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notesSlides/notesSlide2.xml" ContentType="application/vnd.openxmlformats-officedocument.presentationml.notesSlide+xml"/>
  <Override PartName="/ppt/ink/ink55.xml" ContentType="application/inkml+xml"/>
  <Override PartName="/ppt/ink/ink56.xml" ContentType="application/inkml+xml"/>
  <Override PartName="/ppt/notesSlides/notesSlide3.xml" ContentType="application/vnd.openxmlformats-officedocument.presentationml.notesSlide+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notesSlides/notesSlide4.xml" ContentType="application/vnd.openxmlformats-officedocument.presentationml.notesSlide+xml"/>
  <Override PartName="/ppt/ink/ink166.xml" ContentType="application/inkml+xml"/>
  <Override PartName="/ppt/ink/ink167.xml" ContentType="application/inkml+xml"/>
  <Override PartName="/ppt/notesSlides/notesSlide5.xml" ContentType="application/vnd.openxmlformats-officedocument.presentationml.notesSlide+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notesSlides/notesSlide6.xml" ContentType="application/vnd.openxmlformats-officedocument.presentationml.notesSlide+xml"/>
  <Override PartName="/ppt/ink/ink196.xml" ContentType="application/inkml+xml"/>
  <Override PartName="/ppt/ink/ink197.xml" ContentType="application/inkml+xml"/>
  <Override PartName="/ppt/ink/ink198.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1596" r:id="rId2"/>
    <p:sldId id="1597" r:id="rId3"/>
    <p:sldId id="1598" r:id="rId4"/>
    <p:sldId id="1599" r:id="rId5"/>
    <p:sldId id="1600" r:id="rId6"/>
    <p:sldId id="1601" r:id="rId7"/>
    <p:sldId id="1602" r:id="rId8"/>
    <p:sldId id="1603" r:id="rId9"/>
    <p:sldId id="1604" r:id="rId10"/>
    <p:sldId id="1605" r:id="rId11"/>
    <p:sldId id="1606" r:id="rId12"/>
    <p:sldId id="1607" r:id="rId13"/>
    <p:sldId id="1608" r:id="rId14"/>
    <p:sldId id="1609" r:id="rId15"/>
    <p:sldId id="1610" r:id="rId16"/>
    <p:sldId id="1611" r:id="rId17"/>
    <p:sldId id="1612" r:id="rId18"/>
    <p:sldId id="1613" r:id="rId19"/>
    <p:sldId id="1614" r:id="rId2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94660"/>
  </p:normalViewPr>
  <p:slideViewPr>
    <p:cSldViewPr snapToGrid="0">
      <p:cViewPr varScale="1">
        <p:scale>
          <a:sx n="113" d="100"/>
          <a:sy n="113" d="100"/>
        </p:scale>
        <p:origin x="228"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42.380"/>
    </inkml:context>
    <inkml:brush xml:id="br0">
      <inkml:brushProperty name="width" value="0.025" units="cm"/>
      <inkml:brushProperty name="height" value="0.025" units="cm"/>
    </inkml:brush>
  </inkml:definitions>
  <inkml:trace contextRef="#ctx0" brushRef="#br0">141 475 8072,'0'0'395,"0"-10"2306,10-83-27,-10 93-1819,0 12 730,-31 122-1101,6-31-455,-47 327 188,60-315 144,2 205 0,10-316-353,0 1 0,0 0 0,1 0 0,-1 0 0,1-1 0,0 1 0,1 0 0,-1-1 0,1 1 0,0-1 0,0 1 0,0-1 0,1 0 0,-1 0 0,1 0 0,6 6 0,-5-7 13,1 0-1,-1 0 1,1 0 0,0-1 0,0 0 0,0 0 0,0 0 0,0-1-1,0 0 1,1 0 0,-1 0 0,0 0 0,1-1 0,8-1 0,207-15 567,4-1-563,829 90 1350,-118-1 16,-45-98-751,345-20-124,0 42-430,-1208 4-84,741 21 180,-33-1 335,322 41-416,-596-33 35,-38-3 90,-3 33-102,-374-49-115,280 52 56,-227-47-14,131 1 0,-189-15 179,288-8 612,-281 4-685,0-3 1,-1-2-1,0-2 0,79-29 0,-29-5-32,130-79-1,-118 60-432,-80 46 268,-1-1 0,0-1 0,-2-2-1,0-1 1,-2-1 0,26-30 0,-7-1 112,-3-2 1,35-64-1,-46 71-287,41-99-1,-62 125 128,-1-1 0,-1 0 0,-1 0 1,-1 0-1,-2-1 0,1-40 0,-4 46 177,0-1 0,-2 1 0,-1-1 1,0 1-1,-1 0 0,-2 0 0,-13-34 0,14 43-93,0 1-1,-1 0 1,-1 0-1,1 1 1,-1 0-1,-1 0 1,0 0-1,0 1 0,-1 0 1,0 1-1,0 0 1,-1 0-1,1 1 1,-1 0-1,-15-5 1,-35-13-127,-1 4 1,-80-17-1,-133-11 209,244 43-85,-808-91-40,-8 42-46,179 14 57,-2466-99 84,2005 136-39,3 48-840,961-33 785,-918 60-90,-1-68 702,677-15 226,277 14-1076,-145 22 1,61 24-2608,99-20-6326,86-23-376</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27.942"/>
    </inkml:context>
    <inkml:brush xml:id="br0">
      <inkml:brushProperty name="width" value="0.025" units="cm"/>
      <inkml:brushProperty name="height" value="0.025" units="cm"/>
    </inkml:brush>
  </inkml:definitions>
  <inkml:trace contextRef="#ctx0" brushRef="#br0">1260 179 5765,'0'0'2408,"1"-10"-582,-1 9-1816,1-3 176,0 0 1,-1-1 0,1 1-1,-1 0 1,0 0 0,0-1-1,0 1 1,0 0 0,-1 0-1,0 0 1,0-1 0,0 1-1,0 0 1,-1 0 0,1 0-1,-1 1 1,0-1 0,0 0-1,-1 1 1,1-1 0,-1 1-1,1 0 1,-1-1 0,0 2-1,-7-6 1,-3 0-5,0 0 1,0 1-1,-1 0 1,0 1-1,-1 1 0,1 1 1,-1 0-1,0 0 1,-24-1-1,-17 1 94,-72 3 1,85 2-321,-13 2 48,0 2 1,1 3-1,-1 3 1,2 1 0,0 4-1,0 1 1,2 3-1,0 2 1,2 2-1,0 2 1,2 3-1,-46 35 1,83-56-10,0 1 1,1 0-1,-1 1 1,2 0-1,0 1 1,0-1-1,-7 14 1,14-21 18,0 1 1,0-1-1,0 1 1,1-1-1,0 1 1,0 0-1,0 0 1,0 0-1,0 0 1,1 0-1,0 0 1,-1 0-1,2 0 1,-1 0-1,0 0 1,1 0-1,0-1 1,0 1-1,0 0 1,0 0-1,0 0 1,1-1-1,0 1 1,0-1-1,0 1 1,0-1-1,0 0 1,6 5-1,8 8 73,0 0 0,2-2 0,-1 0 0,2-1 0,0-1 0,1-1-1,0 0 1,0-2 0,1 0 0,37 10 0,1-4 2,2-2 0,102 9 0,-59-14 799,171-9 0,-228-2-337,0-3 0,0-2 0,0-1 0,-1-3 0,85-34 0,-121 42-430,0-1 0,-1 0 1,0 0-1,0-1 0,-1-1 1,1 1-1,-1-1 0,-1 0 1,8-9-1,-13 13-77,0 0 0,0 0 1,0 0-1,0 0 0,-1 0 0,1-1 1,-1 1-1,0 0 0,0-1 0,0 1 0,0-1 1,-1 1-1,1-1 0,-1 1 0,0-1 0,0 1 1,0-1-1,-1 1 0,1-1 0,-1 0 0,0 1 1,0 0-1,0-1 0,0 1 0,-1 0 0,1-1 1,-1 1-1,0 0 0,0 0 0,-3-3 0,-4-5-29,0 2 0,-1-1 0,0 1 0,-1 1 0,0 0 0,0 0 0,-1 1 0,1 1 0,-1 0 0,-14-5 0,-7-1-24,0 1 1,-60-11-1,58 16-301,0 1 0,-65 0-1,88 5-125,1 0 0,-1 2 0,1-1 0,-1 1 1,1 1-1,0 0 0,0 1 0,0 0 0,0 0 0,1 1 0,0 1 0,-15 9 0,-39 39-8020,32-27-2098</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6.969"/>
    </inkml:context>
    <inkml:brush xml:id="br0">
      <inkml:brushProperty name="width" value="0.025" units="cm"/>
      <inkml:brushProperty name="height" value="0.025" units="cm"/>
    </inkml:brush>
  </inkml:definitions>
  <inkml:trace contextRef="#ctx0" brushRef="#br0">312 126 9449,'2'-8'3988,"4"-28"-70,-6 35-3761,0 0 1,0 0-1,-1-1 1,1 1-1,0 0 0,0 0 1,-1-1-1,1 1 1,0 0-1,-1 0 0,1 0 1,-1-1-1,0 1 0,1 0 1,-1 0-1,0 0 1,0 0-1,1 0 0,-1 0 1,0 0-1,0 1 1,0-1-1,0 0 0,0 0 1,-1 1-1,1-1 0,0 1 1,0-1-1,0 1 1,0-1-1,-1 1 0,1 0 1,0-1-1,0 1 1,-1 0-1,1 0 0,-3 0 1,-2 0 81,-1 0 0,0 0 0,0 0 0,1 1 0,-12 2 0,10 0-150,0 1-1,1-1 1,0 1 0,0 0-1,0 1 1,0 0 0,1 0-1,-1 0 1,1 1-1,0 0 1,1 0 0,0 0-1,-5 8 1,-10 15 34,-25 52 0,42-75-104,0-1-15,-48 105 597,48-101-496,-1 0 1,2 0 0,-1 0-1,1 0 1,1 0-1,-1 1 1,2-1 0,-1 1-1,1-1 1,2 14 0,-1-21-58,0 1 0,1-1 0,-1 0 0,0 0 0,1 0 0,0 0 0,-1 0 0,1-1 0,0 1 0,0 0 0,0-1 0,0 1 0,0-1 0,0 0 0,0 0 0,1 0 0,-1 0 0,0 0 0,1 0 0,-1 0 0,0-1 0,1 1 0,-1-1 0,1 0 0,-1 0 0,1 0 0,-1 0 0,1 0 0,4-1 0,2 0 107,0 0 0,0 0 0,1 0 0,-1-1 0,0-1 0,15-6 0,-15 4-81,-1 0-1,0 0 1,0-1 0,-1 0 0,0 0 0,11-12 0,-15 15-27,-1 1 0,0-1 1,0 1-1,0-1 0,-1 0 0,1 0 0,-1 0 0,1 0 1,-1 0-1,0 0 0,0 0 0,0 0 0,-1 0 0,1 0 1,-1-1-1,1 1 0,-1 0 0,0-1 0,-1 1 0,1 0 1,0 0-1,-1 0 0,-1-5 0,1 6-37,-1 0 1,1 1-1,0-1 0,-1 1 0,0-1 0,1 1 1,-1-1-1,0 1 0,0 0 0,1 0 0,-1 0 1,0 0-1,0 0 0,0 0 0,0 1 0,-1-1 1,1 1-1,0-1 0,0 1 0,0 0 0,0 0 1,-1 0-1,1 0 0,0 0 0,-4 1 0,-1-1-33,1 1 0,0 0 0,-1 1 0,1-1 0,0 1 0,0 0-1,-11 6 1,9-4 40,1 1 0,-1 1 0,1-1 1,0 1-1,0 0 0,1 1 0,0 0 0,0 0 0,-7 10 0,13-16-13,0-1-1,0 1 1,0-1-1,1 0 1,-1 1 0,0-1-1,0 0 1,0 1-1,0-1 1,0 0 0,0 1-1,1-1 1,-1 0-1,0 1 1,0-1 0,0 0-1,1 1 1,-1-1-1,0 0 1,1 0 0,-1 1-1,0-1 1,1 0-1,-1 0 1,0 0 0,1 1-1,-1-1 1,0 0-1,1 0 1,-1 0 0,0 0-1,1 0 1,-1 0 0,0 0-1,1 0 1,-1 0-1,1 0 1,-1 0 0,0 0-1,1 0 1,-1 0-1,0 0 1,1 0 0,-1 0-1,1 0 1,-1 0-1,0-1 1,1 1 0,-1 0-1,0 0 1,1-1-1,24-4 82,0-5-78,-1-1-1,-1-1 1,0-1 0,25-19-1,-18 12-9,42-22 0,-72 42 2,0 0 0,1 0 1,-1 0-1,0 0 0,0 0 0,1 0 0,-1-1 0,0 1 1,0 0-1,0 0 0,1 0 0,-1 0 0,0 0 0,0 0 1,1 0-1,-1 0 0,0 0 0,0 0 0,1 0 0,-1 0 1,0 0-1,0 0 0,1 0 0,-1 0 0,0 0 1,0 1-1,1-1 0,-1 0 0,0 0 0,0 0 0,0 0 1,1 0-1,-1 1 0,0-1 0,0 0 0,0 0 0,0 0 1,1 0-1,-1 1 0,0-1 0,0 0 0,0 0 0,0 1 1,0 14-79,-8 18-20,-21 25 181,21-45-55,1 1-1,0 0 0,1 0 1,-6 22-1,12-36-26,0 0 0,0 1 0,0-1 0,0 0 0,0 0 0,0 0 0,0 0 0,0 1 0,0-1 0,0 0 0,0 0 0,0 0 0,0 1 0,0-1 0,0 0 0,0 0 0,0 0 0,0 0 0,0 1 0,0-1 0,1 0 0,-1 0 0,0 0 0,0 0 0,0 1 0,0-1 0,0 0 0,0 0 0,1 0 0,-1 0 0,0 0 0,0 0 0,0 0 0,0 0 0,1 1 0,-1-1 0,0 0 0,0 0 0,0 0 0,0 0 0,1 0 0,-1 0 0,0 0 0,0 0 0,0 0 0,1 0 0,-1 0 0,0 0 0,0 0 0,16-5 0,11-9 0,24-23-2351,-23 15-2198,-2-2 0,0-1 1,25-32-1,-9-5-529,-33 43 4252,-20 26 8273,-9 15 931,11-11-9652,5-7 1715,-23 37 2324,26-38-2630,-1-1 0,1 1 1,0 0-1,0-1 1,0 1-1,0 0 0,0-1 1,1 1-1,-1 0 1,1 0-1,-1 0 0,1-1 1,0 1-1,1 4 1,0-7-117,-1 1 1,1 0 0,0 0-1,0-1 1,0 1 0,0 0-1,0-1 1,0 1 0,0-1-1,0 1 1,0-1 0,0 0-1,0 1 1,0-1-1,0 0 1,0 0 0,1 0-1,-1 0 1,0 0 0,0 0-1,0 0 1,0 0 0,0 0-1,0-1 1,0 1 0,0 0-1,1-1 1,-1 1 0,1-1-1,34-13 481,-26 7-458,0 0 1,-1-1 0,0 0 0,-1-1-1,1 0 1,-1 0 0,-1-1-1,0 0 1,-1 0 0,1-1-1,7-21 1,-40 117-619,23-77 584,1 0 0,0 0 1,1 0-1,-1 1 1,2-1-1,-1 9 0,1-16-12,0-1 0,0 1 0,0-1 1,0 0-1,0 1 0,0-1 0,0 0 0,0 1 0,0-1 0,0 1 0,0-1 0,1 0 0,-1 1 0,0-1 0,0 0 0,0 1 0,1-1 0,-1 0 0,0 1 0,0-1 0,1 0 0,-1 1 0,0-1 0,1 0 0,-1 0 0,0 1 0,1-1 0,-1 0 0,0 0 0,1 0 0,-1 0 0,1 0 0,-1 1 0,0-1 0,1 0 0,-1 0 0,1 0 0,20-5-257,18-18-528,-17 2 58,0-2 1,-2 0-1,0-1 0,-2 0 0,0-2 0,16-33 0,-24 39 978,-1 0 0,-1 0 0,0-1-1,-2 0 1,6-34 0,-70 161 2593,58-104-2840,-13 23 441,2 0 0,1 1 0,2 0 0,0 1 0,1 0 0,2 0 0,-2 30 0,22-75 1460,-10 6-1845,0 0 0,-1-1 0,-1 0 0,0 0 0,-1 0 0,0 0 0,0-18 0,-2 30-168,0 5 17,0 1 0,0-1-1,0 1 1,1-1 0,-1 1-1,3 7 1,-2-10 94,0 0 0,0 0 0,1 0 0,-1 0 0,0 0 0,1-1 0,-1 1 0,1 0 0,0-1 0,-1 1 0,1-1 0,0 0 0,0 1 0,0-1 0,0 0 0,0 0 0,0 0 0,0-1 0,1 1 0,-1 0 0,0-1 0,0 1 0,1-1 0,-1 0 0,0 0 1,0 0-1,1 0 0,-1 0 0,0-1 0,1 1 0,-1 0 0,0-1 0,3-1 0,4 0 25,0-1 1,-1 0-1,1-1 1,-1 0 0,0 0-1,15-10 1,46-58 188,-67 113-512,-9 108 545,8-148-232,-1-1 0,0 0-1,1 0 1,-1 0 0,0 1 0,1-1 0,-1 0 0,0 0-1,1 0 1,-1 0 0,0 1 0,1-1 0,-1 0 0,0 0 0,1 0-1,-1 0 1,1 0 0,-1 0 0,0 0 0,1 0 0,-1 0-1,0 0 1,1-1 0,-1 1 0,0 0 0,1 0 0,-1 0-1,0 0 1,1 0 0,-1-1 0,0 1 0,1 0 0,-1 0-1,0-1 1,1 1 0,-1 0 0,0 0 0,0-1 0,1 1 0,-1 0-1,0-1 1,0 1 0,0 0 0,0-1 0,1 1 0,15-15 363,-5-4-248,1-1 0,-2 0 0,-1-1 0,-1 0 1,0 0-1,-2-1 0,0 0 0,5-44 0,-10 60-127,0 3-147,0 1 0,0 0 0,0 0 0,0 0 0,1 0 0,-1 0 0,1 1 0,-1-1 0,1 0 0,0 1 0,0-1 0,-1 1 1,1 0-1,0-1 0,0 1 0,0 0 0,0 0 0,1 0 0,-1 0 0,0 1 0,0-1 0,1 1 0,-1-1 0,0 1 0,1 0 0,-1 0 0,0 0 0,1 0 0,-1 0 0,0 0 0,0 1 0,1-1 0,-1 1 0,0 0 0,0 0 0,1-1 1,-1 1-1,3 3 0,-5-4 29,2 3-3302,-17-2-11194</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7.313"/>
    </inkml:context>
    <inkml:brush xml:id="br0">
      <inkml:brushProperty name="width" value="0.025" units="cm"/>
      <inkml:brushProperty name="height" value="0.025" units="cm"/>
    </inkml:brush>
  </inkml:definitions>
  <inkml:trace contextRef="#ctx0" brushRef="#br0">3 76 5894,'-2'-1'16912,"16"-11"-14254,15 2-1505,11 0-384,8-1-641,10 3-448,-1-3-2659,-3-2-3779</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58.200"/>
    </inkml:context>
    <inkml:brush xml:id="br0">
      <inkml:brushProperty name="width" value="0.025" units="cm"/>
      <inkml:brushProperty name="height" value="0.025" units="cm"/>
    </inkml:brush>
  </inkml:definitions>
  <inkml:trace contextRef="#ctx0" brushRef="#br0">52 1 5093,'0'0'1185,"-52"9"-4933</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59.488"/>
    </inkml:context>
    <inkml:brush xml:id="br0">
      <inkml:brushProperty name="width" value="0.025" units="cm"/>
      <inkml:brushProperty name="height" value="0.025" units="cm"/>
    </inkml:brush>
  </inkml:definitions>
  <inkml:trace contextRef="#ctx0" brushRef="#br0">0 878 6406,'0'0'5782,"0"-1"-5796,1 1 11,-1 0 0,0 0 0,0 0 0,0-1 0,0 1 0,0 0 0,0 0 0,0 0 1,0-1-1,0 1 0,0 0 0,0 0 0,1 0 0,-1 0 0,0-1 0,0 1 0,0 0 0,0 0 0,1 0 0,-1 0 0,0 0 0,0-1 1,0 1-1,0 0 0,1 0 0,-1 0 0,0 0 0,0 0 0,1 0 0,-1 0 0,0 0 0,0 0 0,0 0 0,1 0 0,-1 0 0,0 0 0,0 0 1,0 0-1,1 0 0,-1 0 0,0 0 0,0 0 0,0 0 0,1 0 0,-1 0 0,0 1 0,0-1 0,0 0 0,1 0 0,9 3 42,1-1 0,-1 0-1,1 0 1,-1-2-1,1 1 1,0-1-1,0 0 1,-1-1 0,15-3-1,15-5 510,45-17 1,9-2 483,347-39-525,-273 47-387,175-43 0,100-70 510,-237 67-235,292-56 0,-326 91-261,330-105-1,-375 91-53,8-5 11,149-32 0,-478 146 266,-97 12-378,-355 99-59,229-51 105,-793 272-381,1122-360 374,30-10 11,-1-3-1,-2-3 0,0-2 1,-71 12-1,243-58-504,-19 3 397,1075-305 276,-31 8-154,-823 258 19,14-3-55,-315 64 17,27-7-35,-37 10 22,-1-1-1,1 1 1,-1-1 0,1 1-1,-1-1 1,0 0-1,1 0 1,-1 0-1,0 0 1,0 0 0,1 0-1,-1 0 1,0 0-1,0 0 1,0 0-1,0-1 1,-1 1 0,1 0-1,1-3 1,-2 3-2,-1 0 0,1 1 0,0-1 0,-1 0 1,1 0-1,-1 0 0,1 1 0,-1-1 0,1 0 0,-1 0 0,1 1 1,-1-1-1,0 0 0,1 1 0,-1-1 0,0 1 0,0-1 1,1 1-1,-1-1 0,0 1 0,0 0 0,0-1 0,0 1 1,0 0-1,0 0 0,1-1 0,-1 1 0,0 0 0,0 0 1,0 0-1,-2 0 0,-36-3-61,37 3 51,-115-2-54,-1 5 1,-186 31-1,-229 75-59,-296 119 996,25 83 62,619-223-1419,-148 67-5029,179-93-849</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4.200"/>
    </inkml:context>
    <inkml:brush xml:id="br0">
      <inkml:brushProperty name="width" value="0.025" units="cm"/>
      <inkml:brushProperty name="height" value="0.025" units="cm"/>
    </inkml:brush>
  </inkml:definitions>
  <inkml:trace contextRef="#ctx0" brushRef="#br0">1429 72 8232,'-526'16'4383,"309"-9"-2742,129-7-973,-1 5 1,-147 25-1,218-26-638,-1 1 1,1 1 0,1 0 0,-1 2 0,1 0-1,0 0 1,1 2 0,-24 17 0,32-20-14,0 0 0,1 1 1,-1-1-1,2 1 0,-1 1 1,1-1-1,0 1 0,1 0 0,0 0 1,0 1-1,1 0 0,1-1 1,-1 1-1,2 1 0,-1-1 1,-1 19-1,3-16 19,0 0 1,1 1-1,1-1 0,0 0 0,1 0 1,0 0-1,1 0 0,1-1 1,0 1-1,0-1 0,2 0 1,-1 0-1,1 0 0,1-1 0,0 0 1,1 0-1,0-1 0,0 0 1,1 0-1,0-1 0,1 0 1,0-1-1,1 0 0,0 0 0,0-1 1,0-1-1,1 0 0,0 0 1,15 4-1,3-1 132,-1-1 0,1-1-1,0-2 1,58 4 0,-27-9 421,92-9 1,-86-1-40,1-2 1,-2-4 0,92-33-1,-65 12 44,151-82 0,-185 85-456,85-63 0,-128 85-111,0 0-1,-1-2 0,-1 0 0,-1 0 1,0-2-1,0 1 0,-2-2 0,0 1 1,16-34-1,-24 44-17,-1 1 0,0-1-1,-1 1 1,1-1 0,-1 0 0,0 0 0,0 0-1,-1 0 1,0 0 0,0 0 0,0 0 0,-1 1-1,1-1 1,-2 0 0,1 0 0,-1 0 0,-4-10 0,4 12-43,-1-1 0,0 1 0,-1 0 0,1 1 0,-1-1 0,0 0 0,0 1 0,0 0 0,0 0 0,0 0 0,-1 1 0,1-1 0,-1 1 0,0 0 0,1 0 0,-1 1 0,0-1 0,0 1 0,0 0 0,-8 0 0,-2 0-323,0 0 0,0 1 0,0 0 0,0 2 0,1 0 0,-1 0 0,-26 9 0,11-1-2314,0 2 0,-44 25 0,20-6-8171</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5.305"/>
    </inkml:context>
    <inkml:brush xml:id="br0">
      <inkml:brushProperty name="width" value="0.025" units="cm"/>
      <inkml:brushProperty name="height" value="0.025" units="cm"/>
    </inkml:brush>
  </inkml:definitions>
  <inkml:trace contextRef="#ctx0" brushRef="#br0">2366 195 7303,'0'0'1564,"0"-12"128,0 2-1173,-1 0-1,1 0 1,-2 0-1,1 0 1,-2 0-1,-5-18 0,5 23-309,1 0 0,0 0 0,-1 1 0,0-1 0,0 0 0,-1 1-1,1 0 1,-1 0 0,0 0 0,0 1 0,0-1 0,-1 1-1,1 0 1,-1 0 0,0 0 0,1 1 0,-10-4 0,-5 0-106,0 2 0,0-1 0,0 2 0,-1 1 0,-21 0 0,-104 5-18,108-1-68,-326 24 38,66-4 61,173-15-7,-22-1 22,-232 41-1,336-38-125,0 1 0,0 2-1,1 2 1,0 2-1,2 1 1,0 2 0,1 2-1,0 2 1,-65 53 0,84-59 30,1 1 0,1 0 0,0 1 0,2 1 0,0 0 0,1 2 0,2-1 1,-15 34-1,21-41-19,1-1 0,1 1 0,0 1 1,1-1-1,0 1 0,1-1 1,1 1-1,1 0 0,0-1 0,0 1 1,2 0-1,0-1 0,0 1 1,2-1-1,8 26 0,0-16-1,0 0 0,2-1-1,0-1 1,2 0 0,0-1 0,2-1 0,0 0-1,1-2 1,1 0 0,23 16 0,9 4 20,2-3 1,1-2-1,64 27 0,-63-36-42,1-3 0,1-2 0,0-2-1,1-3 1,63 6 0,-37-12 248,1-3 0,-1-4 0,89-10 0,-15-13 488,-1-6 1,-2-7-1,207-74 1,-251 70-265,140-69-1,-219 91-404,0-1-1,-2-1 0,0-2 0,-1-1 0,-2-1 1,0-2-1,-1 0 0,35-45 0,-54 58-39,0 1 0,-1-2-1,-1 1 1,1-1-1,-2 0 1,0 0-1,-1-1 1,0 1 0,-1-1-1,3-20 1,-6 26-24,1-1 0,-1 1 0,-1-1 1,1 1-1,-2 0 0,1-1 0,-1 1 1,0 0-1,-1 0 0,1 0 0,-2 0 1,1 1-1,-1-1 0,0 1 1,-1 0-1,0 0 0,0 0 0,-8-8 1,0 4-110,0 0 1,-1 1 0,0 1 0,-1 0 0,0 0 0,0 2-1,-1 0 1,0 1 0,0 0 0,-31-6 0,-9 2-2170,-109-5 0,30 10-2704</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7.904"/>
    </inkml:context>
    <inkml:brush xml:id="br0">
      <inkml:brushProperty name="width" value="0.025" units="cm"/>
      <inkml:brushProperty name="height" value="0.025" units="cm"/>
      <inkml:brushProperty name="color" value="#E71224"/>
    </inkml:brush>
  </inkml:definitions>
  <inkml:trace contextRef="#ctx0" brushRef="#br0">1477 203 6342,'8'-10'2936,"-7"8"-2904,9-11 940,0 1-1,-2-1 1,1 0 0,9-22 0,-17 31-682,1 1 1,-1-1-1,0 1 1,0-1-1,-1 0 0,1 0 1,-1 1-1,1-1 1,-1 0-1,0 1 1,-1-1-1,0-5 1,0 7-144,0 0-1,0 0 1,0-1 0,0 1-1,0 0 1,0 0 0,-1 0-1,1 0 1,-1 1 0,0-1-1,1 0 1,-1 1 0,0-1 0,0 1-1,0-1 1,0 1 0,0 0-1,0 0 1,-1 0 0,1 0-1,-4-1 1,-10-2-30,0 0-1,0 2 1,0-1-1,0 2 1,-32 1 0,-84 13-155,-140 34 43,-268 82 1,523-124-3,-168 54 350,157-49-247,1 2 0,1 1 0,0 1 0,-36 25 0,56-34-78,1-1 0,-1 1 0,1 0 0,0 1 1,0-1-1,0 1 0,1 0 0,0 0 0,0 1 0,-6 13 0,9-17-24,0 0-1,0 1 0,1-1 1,-1 0-1,1 1 0,0-1 0,0 1 1,0-1-1,0 0 0,0 1 1,1-1-1,-1 1 0,1-1 0,0 0 1,0 1-1,0-1 0,1 0 1,-1 0-1,1 0 0,0 0 0,0 0 1,0 0-1,0-1 0,0 1 1,5 4-1,3 2 6,1-1 1,0 0-1,0-1 1,0 0-1,1-1 0,0 0 1,0-1-1,14 4 1,109 25 118,-127-32-122,114 19 56,191 8 1,128-22 47,-350-8-105,-83 1-3,11 1 65,0-1 1,1-2 0,-1 0 0,27-6 0,-42 7-41,1 0 0,-1-1 0,0 1 0,0-1 1,0 0-1,0 0 0,0 0 0,0-1 0,-1 0 0,1 1 0,-1-1 1,1 0-1,-1-1 0,0 1 0,0 0 0,-1-1 0,1 0 1,-1 0-1,0 1 0,0-1 0,0-1 0,0 1 0,-1 0 0,3-9 1,-3 3 99,0 0 1,0 0 0,0 0 0,-1 0-1,-1 0 1,0 0 0,0 0 0,-1 0-1,0 0 1,-1 0 0,-6-14 0,2 9-57,-1 0-1,0 0 1,-1 1 0,-1 0 0,0 0-1,-16-15 1,-5-1-348,-2 1-1,-1 2 0,-1 2 1,-57-32-1,31 24-1256,-17-11-5511,52 26-524</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8.791"/>
    </inkml:context>
    <inkml:brush xml:id="br0">
      <inkml:brushProperty name="width" value="0.025" units="cm"/>
      <inkml:brushProperty name="height" value="0.025" units="cm"/>
      <inkml:brushProperty name="color" value="#E71224"/>
    </inkml:brush>
  </inkml:definitions>
  <inkml:trace contextRef="#ctx0" brushRef="#br0">1755 0 11499,'-805'37'502,"707"-31"819,0 4 1,-115 28 0,171-28-1020,2 2-1,-1 2 1,2 1 0,0 2 0,1 2-1,1 1 1,-60 43 0,83-51-259,0 1-1,0 0 1,1 1 0,0 1 0,2-1-1,0 2 1,0 0 0,1 0-1,1 1 1,1 0 0,1 1 0,0-1-1,1 1 1,1 1 0,0-1-1,2 1 1,0 0 0,1 0 0,1 0-1,1 0 1,0 0 0,2 0-1,0 0 1,1 0 0,1-1-1,1 1 1,0-1 0,1 0 0,13 25-1,-4-15-36,1 0-1,1-1 0,1-1 1,1-1-1,1 0 1,2-2-1,0 0 0,39 29 1,-26-26-36,1-2 0,1-1 0,2-3 1,0 0-1,69 23 0,-36-22 171,0-3 0,0-4 0,1-2 0,1-4 0,0-3 0,0-3 1,85-9-1,-79-3 64,-1-3 0,0-3 0,-1-4 1,0-3-1,-2-4 0,-1-3 1,-2-3-1,-1-3 0,-2-4 0,75-55 1,-110 70-186,-2-3 0,-1-1 0,-1-1 0,-2-2 1,31-42-1,-46 54 67,0 0 0,-2-1 0,-1 0 0,0-1 0,-2-1 0,0 1 0,-2-2 0,0 1 0,-2-1 0,5-41 0,-10 53 27,1 0 0,-2 0 0,0 0 0,0 0 0,-1 0 0,-1 0 0,0 1 0,0-1 0,-1 1-1,0 0 1,-1 0 0,-1 0 0,0 1 0,-7-11 0,2 7-44,0 1 0,-1 0 0,-1 1 0,0 0-1,-1 1 1,0 1 0,0 0 0,-1 1 0,-18-9 0,-8 0-158,0 2 0,0 2 0,-2 1 1,1 3-1,-1 1 0,-48-3 1,-263-1-7274,354 13 7355,-120 0-8263</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9.838"/>
    </inkml:context>
    <inkml:brush xml:id="br0">
      <inkml:brushProperty name="width" value="0.025" units="cm"/>
      <inkml:brushProperty name="height" value="0.025" units="cm"/>
      <inkml:brushProperty name="color" value="#E71224"/>
    </inkml:brush>
  </inkml:definitions>
  <inkml:trace contextRef="#ctx0" brushRef="#br0">2036 125 13004,'-11'-6'1159,"-18"-8"-1184,0 1-1,-1 1 1,0 2 0,-1 0 0,-58-8-1,-175-12 44,159 22 539,1 5 0,0 4 0,-1 5-1,-158 30 1,202-23-172,1 3 0,0 2-1,1 3 1,1 3 0,2 2-1,0 2 1,2 3 0,-96 72-1,127-84-340,2 1 0,1 0 0,0 2 0,1 0 0,2 1 0,0 1 0,2 0-1,-24 50 1,32-59-25,1 1 0,1-1 0,0 1 0,1 0 0,1 0 0,0 0 0,1 0 0,1 0 0,0 1 0,2-1 0,-1 0 0,2 1 0,0-1 0,1 0 0,1 0 0,1 0 0,6 15 0,-6-19-21,2-1 0,0 0 1,0-1-1,1 1 0,0-1 1,0-1-1,1 0 0,1 0 0,-1-1 1,1 0-1,1 0 0,0-1 0,0-1 1,0 0-1,1 0 0,-1-1 1,25 7-1,3-2 164,0-2 0,0-1 0,1-3 0,60 1 0,9-8 548,-1-4 0,1-5 0,-2-5 0,0-5 0,-1-4 0,-2-5 0,119-52 0,-172 62-604,-1-3 0,0-2 0,-2-2 0,73-56 0,-105 71-83,0 0 1,-1-1 0,-1 0-1,-1-1 1,0-1-1,0 0 1,-2-1 0,0 0-1,-1-1 1,-1 0 0,0 0-1,-1-1 1,-2 0 0,0-1-1,7-38 1,-12 51-19,-1-1 1,0 0-1,0 0 1,-1 0-1,0 0 1,0 0-1,-1 1 1,0-1-1,0 1 1,-1-1-1,0 1 1,0 0-1,-1 0 1,1 0-1,-2 0 1,1 1-1,-1-1 1,0 1-1,0 0 1,-1 1-1,1-1 1,-2 1-1,1 0 1,0 1-1,-1 0 1,0 0-1,-7-4 1,-11-3-41,-1 0 1,0 2 0,0 1 0,0 1 0,-1 1 0,-43-4-1,-2 5-580,1 2 0,-82 8-1,-42 17-4707,166-19-523</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0.615"/>
    </inkml:context>
    <inkml:brush xml:id="br0">
      <inkml:brushProperty name="width" value="0.025" units="cm"/>
      <inkml:brushProperty name="height" value="0.025" units="cm"/>
      <inkml:brushProperty name="color" value="#E71224"/>
    </inkml:brush>
  </inkml:definitions>
  <inkml:trace contextRef="#ctx0" brushRef="#br0">1215 259 9929,'13'-7'440,"5"-4"807,0 0 0,29-24 0,-43 32-954,0-1 1,-1 1-1,1-1 1,0-1 0,-1 1-1,0 0 1,0-1-1,-1 1 1,1-1 0,-1 0-1,0 0 1,0 0-1,-1 0 1,1 0 0,-1 0-1,1-8 1,-3 10-189,1 0 0,0 0 0,-1 0 0,0 0 0,0 0 0,0-1 0,0 2 0,0-1 0,-1 0 0,1 0 0,-1 0 0,1 1 0,-1-1 0,0 1 0,0-1 0,-1 1 0,1 0 0,0 0 0,-1 0 0,1 0 0,-1 0 0,0 0 0,0 1 0,1-1 0,-1 1 0,-4-1 0,-9-5-17,-1 1 0,0 1 0,-27-4 0,-6 1-68,-1 3 0,0 2 1,0 2-1,0 2 1,0 3-1,-56 11 0,31 0 1,1 3-1,0 4 1,-97 43-1,126-45 46,0 3 0,-74 49 0,102-59-9,0 1 1,0 0-1,1 2 1,1 0-1,1 0 1,1 2-1,0-1 1,-18 32-1,28-42-45,0 0-1,1 1 0,0 0 1,0-1-1,1 1 1,0 0-1,0 1 0,1-1 1,0 0-1,0 0 1,2 16-1,0-18-7,0 0 0,0 0 0,1-1 0,0 1 0,0-1 0,0 1 0,1-1 0,0 0 0,0 0 0,0 0 0,0 0 0,1-1 0,0 1 0,0-1 0,0 0 0,1 0 0,4 4-1,11 4 77,-1 0-1,2-2 1,-1 0-1,1-1 1,1-1-1,0-1 0,0-1 1,0 0-1,27 1 1,37 3 508,90-3 0,-160-7-525,105 2 473,222-28 0,-291 19-486,0-4 1,0-1-1,-1-3 1,0-2 0,-1-2-1,79-43 1,-111 51-25,-1-1 0,-1 0 1,1-1-1,-2 0 0,0-2 1,-1 0-1,22-28 0,-32 37-17,-1 0 0,1 0 0,-1 0 0,0 0 0,-1 0 0,0-1 0,0 0 0,0 1 0,0-1 0,-1 0 0,0-11 0,-1 13-10,-1 0 0,0 0-1,0-1 1,0 2 0,0-1-1,-1 0 1,0 0-1,0 0 1,0 1 0,-1-1-1,1 1 1,-1 0-1,0-1 1,0 1 0,-1 1-1,1-1 1,-7-5-1,-3-1-85,0 1-1,-1 1 0,0 0 0,0 0 0,-1 1 1,0 1-1,0 1 0,-1 0 0,1 1 0,-1 1 1,-18-2-1,-29-1-973,-93 2-1,135 4 768,-114 4-2759,7 11-2494</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35.029"/>
    </inkml:context>
    <inkml:brush xml:id="br0">
      <inkml:brushProperty name="width" value="0.025" units="cm"/>
      <inkml:brushProperty name="height" value="0.025" units="cm"/>
    </inkml:brush>
  </inkml:definitions>
  <inkml:trace contextRef="#ctx0" brushRef="#br0">406 314 12043,'0'0'3187,"-8"7"-2461,2-3-616,0 1-1,1-1 1,0 1-1,0 0 1,1 1-1,-1-1 0,1 1 1,0 0-1,0 0 1,1 0-1,0 1 1,0-1-1,-3 14 1,-23 120 944,-14 192 0,11-71-1150,-52 542 2280,19-30 49,31-454-981,-13 554-233,46 4-1037,4-392 171,13 242-39,-3-248 103,9 112 60,51-6-53,-63-531-206,3-1-1,2-1 0,2 0 1,38 77-1,-45-110-14,0 0 0,2-1 0,0-1 1,0 0-1,2 0 0,0-1 0,1-1 0,0 0 0,2-2 0,-1 1 0,2-2 0,-1 0 1,2-2-1,32 15 0,-2-6-3,1-3 0,72 13 0,-89-24 0,-1 0 0,1-3 0,0 0 0,-1-2 0,35-5 0,-50 1 4,-1 0 0,1-1 0,-1-1 0,0 0 0,-1-1 0,0-1 1,0 0-1,0-2 0,-1 1 0,0-2 0,-1 0 0,0 0 0,13-16 0,11-15 18,-1-2 0,50-81 0,-40 46 1,-3-1 1,-3-2 0,54-163 0,-50 89-8,32-211 1,191-884 47,5 18-55,-102-18-194,-109-153 238,-65 1286-45,-5 1 1,-39-186-1,27 216 14,-3 1-1,-4 2 1,-4 0 0,-44-82-1,45 110 109,-3 3-1,-1 0 1,-4 3-1,-1 1 1,-51-48-1,30 41 14,-1 2 1,-3 4 0,-104-64-1,127 92-73,-1 1 0,0 2 0,-2 2 0,0 2 1,0 1-1,-2 3 0,1 2 0,-88-6 0,58 13-65,0 3 0,-1 3 0,2 4 1,-133 30-1,152-23-631,1 1 1,-79 37-1,84-29-2373,-53 35 1,10 4-4081</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3.138"/>
    </inkml:context>
    <inkml:brush xml:id="br0">
      <inkml:brushProperty name="width" value="0.025" units="cm"/>
      <inkml:brushProperty name="height" value="0.025" units="cm"/>
      <inkml:brushProperty name="color" value="#E71224"/>
    </inkml:brush>
  </inkml:definitions>
  <inkml:trace contextRef="#ctx0" brushRef="#br0">1 0 13421,'12'2'331,"167"11"1984,135 18-983,-261-23-1325,1 3-1,-2 3 0,96 37 0,-100-30-156,-2 3-1,-1 2 1,-2 2-1,0 2 1,-2 1-1,-1 3 1,-2 1-1,-1 1 1,-2 3-1,-2 0 1,-1 3-1,-2 0 1,47 91-1,-58-93 130,-2 0 0,-2 2 0,-1 0 0,-3 1 0,-1 0-1,-2 0 1,-2 1 0,-2 0 0,-1 47 0,-5-51 573,-2-1 1,-1 1-1,-2-1 0,-2 0 1,-1-1-1,-22 54 1,-19 21 1482,-123 201 1,-103 77-347,272-385-1818,-7 9 199,9-17-908,4-12-1394,13-42-4574</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3.992"/>
    </inkml:context>
    <inkml:brush xml:id="br0">
      <inkml:brushProperty name="width" value="0.025" units="cm"/>
      <inkml:brushProperty name="height" value="0.025" units="cm"/>
      <inkml:brushProperty name="color" value="#E71224"/>
    </inkml:brush>
  </inkml:definitions>
  <inkml:trace contextRef="#ctx0" brushRef="#br0">0 3 8616,'10'-1'4244,"9"0"-3814,1 0 0,-1 1 1,0 1-1,0 1 0,0 1 0,27 7 0,13 12-320,-1 1-1,-1 4 1,-1 2 0,-2 2-1,-1 2 1,-1 3 0,-2 2-1,-2 2 1,-2 2 0,60 70-1,-84-83-5,-2 1-1,-1 0 0,-1 1 1,-1 2-1,-2-1 0,-1 2 0,-2 0 1,-1 0-1,-2 1 0,-2 1 1,0-1-1,-3 1 0,-1 0 0,-1 0 1,-3 0-1,0 0 0,-3 0 1,-1 0-1,-1 0 0,-2-1 0,-1 0 1,-15 33-1,-8 9 614,-4-2 0,-2-1 0,-51 70 0,-158 192 24,218-300-3915,-52 52 0,35-52-4379</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4.858"/>
    </inkml:context>
    <inkml:brush xml:id="br0">
      <inkml:brushProperty name="width" value="0.025" units="cm"/>
      <inkml:brushProperty name="height" value="0.025" units="cm"/>
      <inkml:brushProperty name="color" value="#E71224"/>
    </inkml:brush>
  </inkml:definitions>
  <inkml:trace contextRef="#ctx0" brushRef="#br0">0 166 13645,'0'0'-208,"13"2"165,38 1 63,-1-1 1,1-3-1,70-9 1,167-38 586,-134 19 535,336-41-131,-373 60-973,1 5 1,141 13-1,-216-4 42,0 2-1,0 3 1,-1 1-1,0 2 0,80 34 1,-91-31 89,-1 1 1,-1 1-1,0 2 1,-1 1-1,-1 1 1,-2 2-1,0 0 1,24 30-1,3 11 589,56 63 116,-93-113-833,1 0 1,-1-1-1,2-1 1,0 0-1,1-2 1,22 11-1,-8-8 20,1-1-1,1-2 1,-1-1 0,1-2-1,66 5 1,-28-9-155,132-11 0,-106-6 338,0-5 0,118-38 0,-196 51-236,-1 0 0,1-1 0,-1-1 0,-1-1 0,0 0 0,0-1 0,-1-2 0,0 1 0,22-22 0,-38 32-123,0 0 1,0 1-1,-1-1 1,1 0-1,0-1 0,-1 1 1,1 0-1,0 0 1,-1 0-1,1 0 1,-1 0-1,0-1 0,1 1 1,-1 0-1,0 0 1,0-3-1,0 3-169,0 0 1,-1 0-1,1 0 0,0 0 0,-1 0 0,1 0 1,-1 0-1,0 0 0,1 0 0,-1 0 1,0 0-1,1 1 0,-1-1 0,0 0 0,0 0 1,0 1-1,0-1 0,1 1 0,-3-2 1,-20-10-8136</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6.202"/>
    </inkml:context>
    <inkml:brush xml:id="br0">
      <inkml:brushProperty name="width" value="0.025" units="cm"/>
      <inkml:brushProperty name="height" value="0.025" units="cm"/>
      <inkml:brushProperty name="color" value="#E71224"/>
    </inkml:brush>
  </inkml:definitions>
  <inkml:trace contextRef="#ctx0" brushRef="#br0">1 24 14798,'44'-2'572,"47"-7"-1,25-2-310,-74 10-226,0 1 0,65 11-1,-83-7-29,-1 2 0,0 0 0,0 1 0,0 2 0,-1 0 0,21 13 0,101 70 46,-105-63 30,2-2-1,1-3 1,78 35-1,-74-44 163,1-2 0,0-2 0,0-2 0,76 5 0,195-11 279,-233-5-492,753-4 93,-761 1-50,-1-4 0,84-20 0,10-2 2276,-152 29-2240,-1-2-1,0 0 1,0 0 0,-1-2 0,1 0-1,-1-1 1,0 0 0,-1-2 0,0 0-1,0 0 1,-1-1 0,0-1 0,-1-1-1,0 0 1,-1 0 0,-1-1 0,1-1-1,14-24 1,-20 21-36,-16 15-116,-5 12-3482,8 4-6849</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6.914"/>
    </inkml:context>
    <inkml:brush xml:id="br0">
      <inkml:brushProperty name="width" value="0.025" units="cm"/>
      <inkml:brushProperty name="height" value="0.025" units="cm"/>
      <inkml:brushProperty name="color" value="#E71224"/>
    </inkml:brush>
  </inkml:definitions>
  <inkml:trace contextRef="#ctx0" brushRef="#br0">0 35 11531,'0'0'5360,"10"-6"-4624,-4 2-673,1 1 1,0-1-1,0 1 0,0 0 0,0 0 0,1 1 0,-1 0 0,1 1 0,-1-1 0,15 1 0,8 2 128,0 2 0,0 1-1,0 1 1,0 1 0,-1 2-1,29 12 1,-15-3 183,-1 3-1,-1 0 1,51 35 0,-82-47-282,1 0 1,-1 1 0,0 0-1,-1 1 1,0 0 0,0 0-1,-1 1 1,-1 0 0,0 0-1,7 16 1,2 10 52,-2 1 0,10 41 0,-18-53-119,1-1 1,1 0-1,1-1 1,1 0-1,1 0 1,2-1-1,0-1 0,17 22 1,-8-21-5,1-2 0,0 0-1,2-1 1,1-2 0,0 0 0,1-2 0,1-1-1,52 20 1,18 0 37,132 29 1,815 145 61,-556-120-114,-458-83-4,869 157 0,7-54 253,356-57 129,-543-28-359,-524-16-27,940 10 637,-1010-24-988,-1-6-1,0-6 1,216-59 0,-316 70-584,0-2 1,0-1 0,-1-1 0,-1-1 0,23-15 0,10-20-5268</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7.615"/>
    </inkml:context>
    <inkml:brush xml:id="br0">
      <inkml:brushProperty name="width" value="0.025" units="cm"/>
      <inkml:brushProperty name="height" value="0.025" units="cm"/>
      <inkml:brushProperty name="color" value="#E71224"/>
    </inkml:brush>
  </inkml:definitions>
  <inkml:trace contextRef="#ctx0" brushRef="#br0">20 23 19378,'0'-22'5478,"0"36"-4293,-2 25-993,-8 13 64,4 12-128,4 4-160,2 1-1185,0-4-128,4-9-993,3-10-1890,0-11-4293</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8.019"/>
    </inkml:context>
    <inkml:brush xml:id="br0">
      <inkml:brushProperty name="width" value="0.025" units="cm"/>
      <inkml:brushProperty name="height" value="0.025" units="cm"/>
      <inkml:brushProperty name="color" value="#E71224"/>
    </inkml:brush>
  </inkml:definitions>
  <inkml:trace contextRef="#ctx0" brushRef="#br0">1 116 9097,'0'0'11103,"6"-11"-9378,-2 6-1606,-1 0 0,1 0 1,0 0-1,0 0 0,1 0 1,0 1-1,-1 0 0,1 0 1,1 0-1,-1 1 0,0 0 1,1 0-1,0 0 0,0 0 1,-1 1-1,10-2 0,52-10 432,0 3 0,1 3 0,0 4 0,76 3 0,-129 1-578,0 1 0,1 1 0,-1 0 0,0 1 0,0 0 0,0 1 0,0 1 0,-1 1 0,22 11 0,-31-15 11,0 2 0,-1-1 1,1 0-1,-1 1 0,0 0 0,0 0 1,0 0-1,0 1 0,-1 0 1,0-1-1,0 1 0,0 0 0,0 0 1,-1 0-1,0 1 0,0-1 1,0 1-1,-1-1 0,1 1 0,-1-1 1,-1 1-1,1 0 0,-1 0 1,0-1-1,-1 1 0,1 0 0,-1-1 1,-2 10-1,-2 2 226,-1 0-1,0-1 1,-1 0-1,-1-1 1,0 1 0,-1-1-1,-1-1 1,-21 25 0,2-6 857,-1-2-1,-49 39 1,50-47-494,-60 38-1,80-56-529,1-1-1,-1 1 1,0-1-1,0-1 1,0 0-1,-1 0 1,1 0-1,-1-2 1,0 1-1,1-1 1,-1 0 0,-17-2-1,25 1-173,0-1-1,0 0 1,-1 0 0,1 1-1,0-1 1,0-1-1,0 1 1,0 0 0,0 0-1,0-1 1,1 1 0,-1-1-1,0 0 1,1 1 0,-1-1-1,1 0 1,-1 0 0,1 0-1,0 0 1,0 0-1,0 0 1,0 0 0,0-1-1,1 1 1,-1 0 0,0 0-1,1-1 1,0 1 0,0-4-1,-2-8-1977,2 0-1,0 0 1,3-23-1,-3 35 1794,9-55-10948</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8.467"/>
    </inkml:context>
    <inkml:brush xml:id="br0">
      <inkml:brushProperty name="width" value="0.025" units="cm"/>
      <inkml:brushProperty name="height" value="0.025" units="cm"/>
      <inkml:brushProperty name="color" value="#E71224"/>
    </inkml:brush>
  </inkml:definitions>
  <inkml:trace contextRef="#ctx0" brushRef="#br0">1 1 17617,'0'0'5669,"34"66"-4804,-34-13 160,0 7-449,0 3-415,0-4-65,0-11-32,9-11-96,7-11-577,3-16-864,2-10-641,-2-13-1217,-6-13-1282,-8-12-5605</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8.869"/>
    </inkml:context>
    <inkml:brush xml:id="br0">
      <inkml:brushProperty name="width" value="0.025" units="cm"/>
      <inkml:brushProperty name="height" value="0.025" units="cm"/>
      <inkml:brushProperty name="color" value="#E71224"/>
    </inkml:brush>
  </inkml:definitions>
  <inkml:trace contextRef="#ctx0" brushRef="#br0">47 562 769,'12'2'6384,"-10"-2"-6275,17 3 1794,1-1 0,-1-1 1,33-2-1,-46 1-1498,1-1 0,0 0 1,-1-1-1,1 1 0,-1-1 1,0-1-1,1 1 0,-1-1 0,0 0 1,-1 0-1,1-1 0,0 0 0,-1 0 1,0 0-1,0-1 0,7-7 1,-8 6-181,0-1 0,0 1 1,0-1-1,-1 0 1,0 0-1,0 0 1,-1 0-1,0 0 0,0-1 1,-1 1-1,0-1 1,0 1-1,-1-1 0,0 1 1,0-1-1,-1 1 1,1-1-1,-3-8 0,2 13-212,0-1-1,-1 0 1,1 0-1,0 1 1,-1-1-1,0 1 0,0-1 1,0 1-1,0 0 1,-1-1-1,1 1 0,-1 0 1,0 1-1,0-1 1,0 0-1,0 1 1,0 0-1,0 0 0,-1 0 1,1 0-1,-1 0 1,0 1-1,1-1 0,-1 1 1,0 0-1,0 0 1,0 1-1,0-1 0,0 1 1,1 0-1,-1 0 1,0 0-1,0 0 1,0 1-1,-7 1 0,6 0-33,0 0 0,0 0 0,0 0 0,0 1 0,0 0 0,0 0 0,1 0 0,-1 1 1,1 0-1,0-1 0,0 2 0,0-1 0,1 0 0,-1 1 0,1-1 0,0 1 0,1 0 0,-1 0 0,1 0 0,0 0 0,-3 11 0,-1 4 4,1-1 1,0 1-1,2 0 0,-3 36 1,6-52 14,0 1 1,0-1-1,0 0 0,0 1 1,1-1-1,-1 0 0,1 1 1,0-1-1,0 0 0,1 0 1,-1 0-1,1 0 0,0 0 1,0 0-1,0 0 0,1-1 1,-1 1-1,1-1 0,4 5 1,-3-6 28,1 1 0,-1-1 0,1 1 0,-1-1 0,1 0 0,0-1 0,0 1 0,0-1 0,0 0 1,0 0-1,0-1 0,0 1 0,1-1 0,-1 0 0,0-1 0,7 0 0,-4-1 27,1 1-1,0-1 1,-1 0-1,0-1 1,1 0-1,-1 0 1,0-1 0,0 0-1,-1-1 1,1 1-1,-1-1 1,0-1 0,0 0-1,-1 1 1,0-2-1,11-12 1,-14 14-306,0 0 0,0 0 0,0-1 1,-1 1-1,1 0 0,-1-1 0,-1 0 0,1 1 0,-1-1 1,0 0-1,1-7 0,-2 7-525,-1 0 0,1 0 1,-1 1-1,0-1 0,0 0 0,-1 1 1,1-1-1,-1 1 0,-1-1 0,1 1 1,-1 0-1,-6-9 0,-24-31-11886</inkml:trace>
  <inkml:trace contextRef="#ctx0" brushRef="#br0" timeOffset="1">0 0 17649,'0'0'6854</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9.819"/>
    </inkml:context>
    <inkml:brush xml:id="br0">
      <inkml:brushProperty name="width" value="0.025" units="cm"/>
      <inkml:brushProperty name="height" value="0.025" units="cm"/>
      <inkml:brushProperty name="color" value="#E71224"/>
    </inkml:brush>
  </inkml:definitions>
  <inkml:trace contextRef="#ctx0" brushRef="#br0">263 180 4676,'0'0'3721,"4"-9"-2183,-2 5-1111,0 0 0,0 0 1,0 0-1,-1 0 0,1 0 0,-1 0 1,0 0-1,0-1 0,-1 1 0,1 0 1,-1-1-1,0 1 0,0-1 1,0 1-1,-1 0 0,1-1 0,-1 1 1,0 0-1,-1 0 0,1-1 1,-1 1-1,0 0 0,0 0 0,0 1 1,-5-8-1,2 6-189,0 0 1,0 0-1,-1 0 1,0 1-1,0 0 0,0 0 1,0 0-1,-1 1 1,0 0-1,1 0 1,-1 1-1,0 0 1,0 0-1,-8-1 0,10 2-241,0 1 0,0 0-1,0 0 1,1 0-1,-1 0 1,0 1 0,0 0-1,0 0 1,1 0 0,-1 0-1,0 1 1,1 0-1,-1 0 1,1 0 0,0 1-1,0-1 1,0 1-1,0 0 1,0 0 0,1 0-1,-7 7 1,4-3-7,0 1 1,1 0-1,-1 0 0,1 1 1,1-1-1,0 1 1,0 0-1,1 0 0,0 0 1,0 1-1,1-1 1,0 1-1,1 0 0,-1 10 1,3-18-2,0 0 1,-1 0-1,1 1 0,0-1 1,0 0-1,0 0 1,0 0-1,1 0 1,-1 0-1,1-1 0,-1 1 1,1 0-1,-1 0 1,1-1-1,0 1 0,0-1 1,0 0-1,0 0 1,0 1-1,0-1 0,3 1 1,58 23-323,-37-16 263,-14-4 24,0 0 1,0 1-1,-1 1 0,0-1 0,0 2 0,-1-1 0,0 2 0,-1-1 0,1 1 0,-1 1 0,-1 0 0,0 0 0,-1 0 0,0 1 0,0 0 0,-1 1 0,0-1 0,-1 1 0,-1 0 0,0 1 0,0-1 0,-1 1 0,-1 0 0,0-1 0,0 23 0,-1-6 227,0 0 1,-2 0-1,-1 0 1,-2 0-1,-1 0 1,-1-1-1,-1 0 1,-1 0-1,-2-1 1,-1 0-1,-1-1 1,-26 42-1,5-33 460,32-34-634,1 0 0,-1-1 0,0 1 0,1 0 0,-1-1 0,0 1 0,0-1 0,0 1 0,1-1 0,-1 0 0,0 1 0,0-1 0,0 0 1,0 1-1,0-1 0,0 0 0,0 0 0,0 0 0,0 0 0,1 0 0,-1 0 0,0 0 0,0 0 0,0 0 0,0-1 0,0 1 0,0 0 0,0 0 0,0-1 0,0 1 0,1-1 0,-1 1 0,0-1 0,0 1 0,1-1 1,-1 1-1,0-1 0,1 0 0,-1 1 0,0-1 0,1 0 0,-1 0 0,1 1 0,-1-1 0,1 0 0,-1 0 0,1 0 0,0 0 0,-1-1 0,-3-17-147,0-1 1,2 1-1,0-1 0,1 0 1,1 0-1,1 1 0,4-24 1,-4 33 71,7-53-40,3 0 0,3 1 0,3 0 0,2 2 0,3 0 0,2 1 0,3 1 0,36-57 0,-56 104 174,43-63 177,-46 69-206,0 1-1,0 0 1,0-1 0,0 1-1,1 1 1,-1-1-1,1 1 1,0 0 0,0 0-1,0 0 1,0 0 0,7-1-1,-11 4-27,0 0-1,0-1 1,0 1-1,0 0 1,0 0-1,0 0 1,0 0-1,0 0 1,0 0-1,0 1 1,0-1-1,0 0 1,0 0-1,0 1 1,0-1-1,0 1 1,0-1-1,0 1 1,0-1 0,0 1-1,0 0 1,0-1-1,0 1 1,-1 0-1,1 0 1,0-1-1,-1 1 1,1 0-1,0 0 1,-1 0-1,1 0 1,-1 0-1,0 0 1,1 0-1,-1 0 1,0 0-1,1 0 1,-1 2-1,4 47 224,-4-42-161,-9 179 238,2-86 60,7-100-349,-1 1-1,1 0 0,0 0 1,0-1-1,0 1 0,0 0 1,0 0-1,1 0 0,-1-1 1,0 1-1,1 0 1,-1-1-1,1 1 0,0 0 1,1 2-1,-2-4 6,1 0 0,-1 0 0,1 0 0,-1 0 0,1 0 0,0 0 0,-1 0-1,1 0 1,-1 0 0,1-1 0,-1 1 0,1 0 0,-1 0 0,1 0 0,-1-1 0,1 1 0,-1 0 0,1-1 0,-1 1 0,1 0 0,-1-1 0,1 1 0,-1-1 0,0 1 0,1-1 0,-1 1 0,0 0 0,0-1-1,1 0 1,28-52 1192,-23 37-1052,-1 0 1,-1 0 0,0 0-1,-2-1 1,0 1-1,0-1 1,-1 0 0,-4-32-1,2 38-86,-1 1 0,0-1-1,0 1 1,-1-1 0,-1 1-1,1 0 1,-2 0 0,1 0-1,-2 1 1,1 0 0,-1 0-1,0 0 1,-1 1 0,0-1-1,-8-6 1,0 5-278,11 11-1883,5 0 1801,0 0 0,0 0 0,1 0 0,-1 0 0,0 0 1,1 0-1,-1 0 0,1 0 0,-1-1 0,1 1 1,0-1-1,-1 1 0,1-1 0,0 1 0,2-1 0,58 4-8233,-24-4 762</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38.211"/>
    </inkml:context>
    <inkml:brush xml:id="br0">
      <inkml:brushProperty name="width" value="0.025" units="cm"/>
      <inkml:brushProperty name="height" value="0.025" units="cm"/>
    </inkml:brush>
  </inkml:definitions>
  <inkml:trace contextRef="#ctx0" brushRef="#br0">813 254 6790,'-8'5'1639,"-1"1"-1638,0 1-1,0-1 1,1 2-1,0-1 1,0 1-1,0 1 1,1-1-1,1 1 1,-1 1-1,-8 17 1,-15 47-213,-38 150 1,3 86 586,38-169-301,-286 1814 770,288-1748-598,-97 914 645,62 5 374,61-652-392,77 595 0,-31-735-590,112 410 0,-144-690-285,2-2 1,2 1 0,50 93 0,-59-129-19,1-1 0,1 0 1,0 0-1,1-1 0,1-1 0,18 15 0,-22-21-16,0-1 0,1 0 0,0-1 0,1 0 0,-1 0 0,1-1 0,0-1 0,1 0 0,-1 0 0,20 2 0,-8-5 44,0 0 0,0-1 0,0-1-1,0-1 1,-1-2 0,1 0 0,-1-1-1,0-2 1,0 0 0,0-2 0,-1 0 0,0-1-1,20-14 1,24-18 47,-2-3-1,98-88 1,-53 30-15,-5-5 0,-5-4 0,-5-4 1,-5-4-1,82-147 0,-10-24 221,148-377 0,-172 325 221,160-623 0,-235 685-154,-13-3 0,24-517 1,-70 570-51,-46-404 0,25 513-210,-6 0 1,-5 2-1,-5 1 0,-6 2 1,-55-115-1,20 87 74,-7 3-1,-168-224 1,-254-218 1034,111 188-785,-33 38-307,390 332-184,-2 1 0,-1 1-1,-1 3 1,0 1-1,-56-19 1,72 32-334,0 1-1,-1 0 1,1 2 0,-1 1 0,0 1-1,1 1 1,-1 1 0,0 1 0,0 1-1,0 2 1,-31 7 0,-77 36-4258</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0.521"/>
    </inkml:context>
    <inkml:brush xml:id="br0">
      <inkml:brushProperty name="width" value="0.025" units="cm"/>
      <inkml:brushProperty name="height" value="0.025" units="cm"/>
      <inkml:brushProperty name="color" value="#E71224"/>
    </inkml:brush>
  </inkml:definitions>
  <inkml:trace contextRef="#ctx0" brushRef="#br0">76 456 13869,'0'0'5621,"-10"4"-4964,7-4-657,-1 2 0,1-1 1,-1 0-1,1 1 0,-1 0 0,1 0 0,0 0 0,0 0 1,0 0-1,0 0 0,0 1 0,0 0 0,1-1 0,-1 1 1,1 0-1,0 0 0,0 1 0,0-1 0,0 0 1,1 1-1,-1-1 0,1 1 0,0-1 0,0 1 0,0 0 1,0-1-1,1 1 0,0 0 0,-1 0 0,2 4 0,-1-8-44,0 1-1,0 0 1,1-1-1,-1 1 1,0 0 0,1-1-1,-1 1 1,1 0-1,-1-1 1,0 1-1,1-1 1,0 1-1,-1-1 1,1 1-1,-1-1 1,1 0-1,0 1 1,-1-1-1,1 1 1,0-1-1,-1 0 1,1 0-1,0 1 1,-1-1-1,1 0 1,0 0 0,0 0-1,-1 0 1,1 0-1,0 0 1,0 0-1,-1 0 1,1 0-1,0 0 1,-1 0-1,1-1 1,0 1-1,0 0 1,-1 0-1,1-1 1,0 1-1,-1-1 1,1 1-1,35-14 187,-29 10-152,0 1-1,0 0 1,0 0-1,0 0 0,0 1 1,1 1-1,-1-1 1,11 0-1,-16 2 0,0 0 0,0 0 0,0 0 0,0 1 0,1-1 0,-1 1 0,0-1 0,0 1 0,0 0 0,0 0 0,0 0 0,0 0 0,0 0 0,0 0 0,-1 0 0,1 1 0,0-1 0,-1 1 0,1-1 0,-1 1 0,1 0 0,-1-1-1,0 1 1,0 0 0,0 0 0,0 0 0,0 0 0,0 0 0,0 0 0,-1 0 0,1 0 0,0 4 0,4 33 165,-1 1-1,-2-1 0,-2 0 0,-1 0 1,-9 55-1,-2 72 198,15-161-196,4-13 4,4-13 93,6-40-409,-2-2 1,12-124 0,-17 106 224,7-57-70,40-231 485,-55 359-333,14-47 646,-16 56-768,1-1 0,0 0-1,-1 0 1,1 1 0,0-1-1,0 0 1,0 1 0,0-1 0,0 1-1,0-1 1,0 1 0,0 0-1,1-1 1,-1 1 0,1 0-1,-1 0 1,1 0 0,-1 0-1,1 0 1,-1 0 0,1 0 0,0 1-1,0-1 1,2 0 0,-3 1-31,-1 1 0,1-1 1,0 0-1,-1 1 1,1-1-1,0 0 0,-1 1 1,1-1-1,0 1 1,-1 0-1,1-1 1,-1 1-1,1-1 0,-1 1 1,1 0-1,-1-1 1,0 1-1,1 0 0,-1-1 1,0 1-1,0 0 1,1 0-1,-1-1 0,0 1 1,0 0-1,0 0 1,0 0-1,0-1 1,0 2-1,2 30 99,-2-25-61,-2 18 1,0 0 1,-1 0-1,-2 0 1,-13 43-1,9-37-101,9-30 69,-5 31-57,5-31 46,0 0 1,0 0-1,1-1 0,-1 1 1,0 0-1,1-1 0,-1 1 1,0 0-1,1-1 0,-1 1 1,1 0-1,-1-1 0,1 1 1,0-1-1,-1 1 0,1-1 1,-1 1-1,1-1 0,0 0 1,-1 1-1,1-1 0,0 0 1,0 1-1,-1-1 0,1 0 1,0 0-1,0 0 0,-1 0 1,1 0-1,0 0 0,0 0 1,-1 0-1,1 0 0,1 0 0,38 0 62,-25-1-55,1 0 0,-1 2 0,1 0 0,-1 1 1,25 6-1,-36-7-5,0 0 0,-1 1 1,1-1-1,-1 1 0,0 0 1,0 0-1,0 0 0,0 1 1,0-1-1,0 1 0,0-1 1,-1 1-1,1 0 0,-1 0 1,0 0-1,0 0 0,0 1 1,0-1-1,-1 1 0,1-1 1,-1 1-1,0-1 0,0 1 1,0 0-1,-1-1 0,1 1 1,-1 0-1,0 5 0,0-2 224,0 1 0,-1 0-1,0-1 1,0 1-1,-1 0 1,0-1 0,0 0-1,-1 1 1,0-1 0,0 0-1,-1-1 1,1 1-1,-8 9 1,3-6 562,0-1 0,0 0 1,-1 0-1,0-1 0,0 0 0,-1-1 0,-21 12 1,29-17-738,0-1 1,-1 1-1,1-1 1,-1 1-1,1-1 1,-1 0 0,1 0-1,-1-1 1,0 1-1,1 0 1,-1-1-1,0 0 1,0 0 0,1 0-1,-1 0 1,0 0-1,0 0 1,0 0-1,1-1 1,-1 0-1,0 1 1,1-1 0,-1 0-1,1 0 1,-5-3-1,5 1-333,-1 1-1,1-1 1,0 0 0,0 0-1,0 0 1,0-1-1,0 1 1,1 0 0,-1-1-1,1 1 1,0-1-1,0 0 1,0 1 0,1-1-1,-1 0 1,1 1-1,0-1 1,0-5-1,1 0-1002,0-1 0,0 1-1,0 0 1,1 0-1,0 0 1,1 0 0,0 0-1,1 1 1,8-17-1,16-22-9560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1.110"/>
    </inkml:context>
    <inkml:brush xml:id="br0">
      <inkml:brushProperty name="width" value="0.025" units="cm"/>
      <inkml:brushProperty name="height" value="0.025" units="cm"/>
      <inkml:brushProperty name="color" value="#E71224"/>
    </inkml:brush>
  </inkml:definitions>
  <inkml:trace contextRef="#ctx0" brushRef="#br0">92 1 20595,'-8'12'1394,"-4"8"-789,0 0-1,2 1 1,0 1 0,2-1 0,0 1-1,-4 23 1,7-16-368,2-1 0,0 1 0,3 0 0,0-1 0,2 1 0,1 0 1,10 44-1,13 14-2545,9-1-3954,-34-84 4148,-2-12 1222,0-1 0,0 1 0,-1 0 0,-4-14 0,-31-71 1958,30 79-576,0 4 639,3 11 361,13 22-121,-5-17-1300,0 0 0,0 0 0,1 0 0,-1-1 1,1 1-1,0-1 0,0 0 0,0-1 0,0 1 0,1-1 1,-1 0-1,1-1 0,-1 1 0,1-1 0,-1 0 0,1 0 0,0-1 1,0 0-1,-1 0 0,1 0 0,10-2 0,-6 1-8,-1-1 1,-1 0-1,1-1 0,0 0 0,-1 0 0,1-1 1,-1 0-1,0 0 0,0-1 0,0 0 0,-1-1 1,13-12-1,-15 14 124,0-1 1,-1 0-1,1-1 0,-1 1 1,0-1-1,-1 0 1,0 0-1,0 0 0,0 0 1,0 0-1,-1-1 1,0 1-1,-1-1 1,2-7-1,-17 44 547,5-13-578,5-7-30,0 0 0,0 1-1,1-1 1,1 1 0,0 0 0,0-1-1,1 1 1,0 0 0,1 0 0,2 18-1,-1-27-111,0 0 0,0 0 0,0 0 0,0 0-1,1 0 1,-1-1 0,1 1 0,-1 0 0,1-1 0,-1 1-1,1-1 1,0 0 0,0 0 0,0 0 0,0 0-1,0 0 1,0 0 0,0 0 0,0 0 0,0-1-1,0 1 1,0-1 0,1 0 0,-1 1 0,0-1-1,0 0 1,0 0 0,5-1 0,4 0 134,0 0 0,0 0 0,1-1 0,15-5 0,9-7 98,-1-1-1,57-35 1,8-3-56,-98 51-169,0 1 1,1 0 0,-1 0-1,0 0 1,0 0 0,1 0-1,-1 0 1,1 0 0,-1 1-1,1-1 1,-1 1-1,1 0 1,-1 0 0,1 0-1,-1 0 1,1 0 0,3 1-1,-4 1 22,-1 0-1,0 0 1,1 0 0,-1 0-1,0 0 1,0 0-1,0 0 1,0 0-1,0 0 1,0 1-1,-1-1 1,1 0 0,-1 1-1,1-1 1,-1 0-1,0 1 1,0 3-1,0 0 27,1 0 0,-1 0 0,2-1 0,-1 1-1,1 0 1,-1-1 0,2 1 0,-1-1 0,0 0 0,1 0-1,0 0 1,6 7 0,-7-10-64,0 1-1,1-1 1,0 0-1,-1-1 1,1 1 0,0 0-1,0-1 1,0 1 0,0-1-1,0 0 1,0 0-1,0 0 1,0-1 0,1 1-1,-1-1 1,0 0 0,0 0-1,1 0 1,-1 0-1,0 0 1,0-1 0,0 1-1,1-1 1,4-2 0,-3 2-115,1-2 1,-1 1-1,0-1 1,1 1-1,-1-1 1,0-1 0,-1 1-1,1-1 1,0 0-1,-1 0 1,0 0-1,0 0 1,0-1 0,5-8-1,-6 7-521,0 1 1,0-1-1,0 0 0,-1 0 0,0 0 0,0-1 0,0 1 0,0-8 1,0-30-5572</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1.485"/>
    </inkml:context>
    <inkml:brush xml:id="br0">
      <inkml:brushProperty name="width" value="0.025" units="cm"/>
      <inkml:brushProperty name="height" value="0.025" units="cm"/>
      <inkml:brushProperty name="color" value="#E71224"/>
    </inkml:brush>
  </inkml:definitions>
  <inkml:trace contextRef="#ctx0" brushRef="#br0">1 225 22677,'0'0'2691,"63"-85"-6567,11 40 2019,15-2-1,7-1-4901</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5.901"/>
    </inkml:context>
    <inkml:brush xml:id="br0">
      <inkml:brushProperty name="width" value="0.025" units="cm"/>
      <inkml:brushProperty name="height" value="0.025" units="cm"/>
      <inkml:brushProperty name="color" value="#E71224"/>
    </inkml:brush>
  </inkml:definitions>
  <inkml:trace contextRef="#ctx0" brushRef="#br0">63 1 18033,'-22'64'-32,"2"11"128,7 12-64,6 5-544,7 0-1602,0-6-2819</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2.045"/>
    </inkml:context>
    <inkml:brush xml:id="br0">
      <inkml:brushProperty name="width" value="0.025" units="cm"/>
      <inkml:brushProperty name="height" value="0.025" units="cm"/>
      <inkml:brushProperty name="color" value="#E71224"/>
    </inkml:brush>
  </inkml:definitions>
  <inkml:trace contextRef="#ctx0" brushRef="#br0">61 283 7303,'-60'-265'17777,"124"614"-17611,-40-228-145,-19-93-19,-1-2 7,2-1 0,0 0 0,1 0 0,19 41 1,-26-65 6,0 1 1,1-1 0,-1 0 0,1 1 0,0-1-1,-1 0 1,1 0 0,0 1 0,0-1 0,-1 0-1,1 0 1,0 0 0,0 0 0,0 0 0,0 0-1,1 0 1,-1 0 0,0-1 0,0 1 0,0 0-1,1-1 1,-1 1 0,0 0 0,1-1 0,-1 0 0,1 1-1,-1-1 1,0 0 0,1 0 0,-1 0 0,1 0-1,-1 0 1,1 0 0,-1 0 0,0 0 0,1-1-1,-1 1 1,1-1 0,-1 1 0,0-1 0,1 1-1,-1-1 1,0 0 0,2-1 0,2-2 195,0-1 0,0 1 0,-1-1 0,0-1 0,0 1 0,0 0 0,-1-1 0,5-9-1,14-34 627,-3 0-1,-2-2 1,-2 0-1,10-64 1,-12 32-949,-5 1 0,-1-85 0,-8 173-6415,-3 3 2579,1 0-1110,-2 12-9773</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2.515"/>
    </inkml:context>
    <inkml:brush xml:id="br0">
      <inkml:brushProperty name="width" value="0.025" units="cm"/>
      <inkml:brushProperty name="height" value="0.025" units="cm"/>
      <inkml:brushProperty name="color" value="#E71224"/>
    </inkml:brush>
  </inkml:definitions>
  <inkml:trace contextRef="#ctx0" brushRef="#br0">23 178 19346,'0'0'1073,"-4"12"-528,-1 4-441,1-1 1,1 1-1,0 0 0,1 0 1,1 0-1,0 0 0,1 0 1,1 0-1,1 0 0,3 18 1,2-8-75,-2 1-163,1-1 0,2 0-1,0 0 1,2-1 0,1 0 0,23 39-1,-33-62 136,0-1 0,0 1 0,0-1 0,0 1 0,0-1 0,0 1 0,0-1-1,0 0 1,1 0 0,-1 1 0,0-1 0,1 0 0,-1 0 0,1 0 0,-1-1-1,1 1 1,0 0 0,-1 0 0,1-1 0,0 1 0,-1-1 0,1 0 0,0 1-1,0-1 1,-1 0 0,1 0 0,0 0 0,0 0 0,0-1 0,-1 1 0,1 0-1,0-1 1,-1 1 0,1-1 0,0 1 0,-1-1 0,1 0 0,0 0 0,-1 0-1,1 0 1,-1 0 0,0 0 0,1 0 0,-1 0 0,0-1 0,0 1 0,0 0-1,0-1 1,0 1 0,2-4 0,5-8 182,0-1 0,0 0 0,-1 0 0,6-20 0,-12 31-143,17-50 1367,-3-1 0,14-88-1,-31 184-696,4 56 1,0-12-667,-4-38-45,0 34-15,2-75 14,0-1-1,1 0 1,-1 0 0,2 0 0,-1 1 0,1-1 0,0 0 0,0-1 0,3 8-1,-5-13 5,1 1 0,-1 0 0,0 0 0,1-1 0,-1 1 0,1 0-1,-1-1 1,1 1 0,-1-1 0,1 1 0,0 0 0,-1-1-1,1 1 1,-1-1 0,1 0 0,0 1 0,0-1 0,-1 0 0,1 1-1,0-1 1,0 0 0,-1 0 0,1 1 0,0-1 0,0 0-1,-1 0 1,1 0 0,0 0 0,0 0 0,0 0 0,-1 0 0,1 0-1,0-1 1,0 1 0,0 0 0,-1 0 0,1-1 0,0 1-1,-1 0 1,1-1 0,0 1 0,0-1 0,-1 1 0,2-2 0,21-29 669,2-20-99,-3-1-1,-1-2 1,14-63-1,22-171 1174,-51 209-4174,-5 33-3499,-9 62-1957</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3.466"/>
    </inkml:context>
    <inkml:brush xml:id="br0">
      <inkml:brushProperty name="width" value="0.025" units="cm"/>
      <inkml:brushProperty name="height" value="0.025" units="cm"/>
      <inkml:brushProperty name="color" value="#E71224"/>
    </inkml:brush>
  </inkml:definitions>
  <inkml:trace contextRef="#ctx0" brushRef="#br0">176 477 17905,'0'0'1601,"-8"-9"150,5 6-1617,-2-3 194,0 1 0,0 0 0,-1 0 0,0 0 0,-12-7-1,17 11-270,-1 0-1,0 0 1,0 0-1,-1 0 0,1 0 1,0 1-1,0-1 1,0 1-1,0-1 0,-1 1 1,1 0-1,0 0 0,0 0 1,-1 0-1,1 0 1,0 1-1,0-1 0,-1 1 1,1-1-1,0 1 1,0 0-1,0 0 0,0 0 1,0 0-1,0 0 1,0 0-1,0 0 0,1 1 1,-1-1-1,-2 3 0,-2 5-49,-1 0-1,1 1 0,1-1 0,0 1 0,1 0 0,0 1 0,0-1 0,1 1 0,0 0 0,1-1 1,0 1-1,1 0 0,0 19 0,1-30-12,-1 1 0,1-1 0,0 1 0,0 0 1,0-1-1,0 1 0,0-1 0,0 1 0,0-1 0,0 1 1,1-1-1,-1 1 0,0-1 0,0 1 0,0-1 0,0 1 0,1-1 1,-1 1-1,0-1 0,1 1 0,-1-1 0,0 1 0,1-1 1,-1 0-1,0 1 0,1-1 0,-1 1 0,1-1 0,-1 0 1,1 0-1,-1 1 0,1-1 0,-1 0 0,1 0 0,-1 0 0,1 1 1,-1-1-1,1 0 0,-1 0 0,1 0 0,-1 0 0,1 0 1,0 0-1,-1 0 0,1 0 0,-1 0 0,1 0 0,-1-1 0,1 1 1,-1 0-1,1 0 0,-1 0 0,1-1 0,0 1 0,30-20-105,-12 1 364,0-1-1,-1-1 1,0 0-1,15-27 1,54-100 1692,-86 147-1934,36-74 749,-4-2 0,26-85 0,-119 405-903,54-204 152,1 0-1,2 0 0,1 0 0,6 58 1,-3-93-21,-1 0 0,1 0 0,0-1 0,0 1 0,0 0 0,0-1 0,1 1 0,0 0 0,-1-1 0,1 0 1,0 1-1,1-1 0,-1 0 0,1 0 0,4 5 0,-5-7 9,0 0 0,0 0-1,0 0 1,1 1 0,-1-2 0,0 1-1,0 0 1,1 0 0,-1-1 0,0 1 0,1-1-1,-1 0 1,0 0 0,1 0 0,-1 0-1,1 0 1,-1 0 0,0-1 0,1 1 0,-1-1-1,0 0 1,1 1 0,-1-1 0,0 0-1,0 0 1,3-3 0,3-2 30,0 0 1,0 0 0,-1-1-1,0 0 1,-1-1-1,1 1 1,-1-1-1,-1-1 1,0 1-1,0-1 1,7-17-1,1-7 32,-1 0 0,7-35 0,-15 49-24,0 1-1,-1-1 1,1-30 0,-24 108-313,16-41 262,1-1 0,1 1 0,1 0 0,0 0 0,1 0 0,4 26 0,-4-42 14,1 1 0,0-1 1,0 0-1,1 0 0,-1 1 0,0-1 0,1 0 0,-1 0 0,1 0 0,0-1 0,0 1 1,-1 0-1,1-1 0,0 1 0,0-1 0,1 1 0,-1-1 0,0 0 0,0 0 0,1 0 1,-1 0-1,1-1 0,-1 1 0,0 0 0,1-1 0,-1 0 0,1 0 0,-1 1 1,1-2-1,0 1 0,-1 0 0,5-1 0,2 0 17,1 0 0,-1-1 0,0 0 0,0-1 1,0 0-1,0 0 0,12-7 0,-6 2 201,0-1-1,-1 0 1,-1-1 0,0-1 0,18-17-1,-29 25-177,0 1 0,1-1-1,-1 1 1,0-1-1,0 0 1,-1 0 0,1 0-1,0 0 1,-1 0 0,0 0-1,0 0 1,0-1-1,0 1 1,0 0 0,-1-1-1,1 1 1,-1 0-1,0-1 1,0 1 0,0-1-1,-1 1 1,1 0-1,-1-1 1,0 1 0,0 0-1,0 0 1,0-1-1,0 1 1,-1 0 0,0 0-1,1 0 1,-1 1-1,-3-5 1,-19-18-38,19 21 0,0 0 0,1 0 0,0-1 0,-1 0 0,1 0 0,1 0 0,-1 0 0,1 0 0,0-1 0,0 0 0,0 1 0,1-1 0,-2-7 0,6 11-129,1 0-1,0 0 1,-1 0-1,1 1 1,0-1 0,0 1-1,0 0 1,0-1 0,0 1-1,0 1 1,0-1-1,0 0 1,0 1 0,6-1-1,3-1-897,14-6-3764,42-19-1,-14 0-6103</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4.191"/>
    </inkml:context>
    <inkml:brush xml:id="br0">
      <inkml:brushProperty name="width" value="0.025" units="cm"/>
      <inkml:brushProperty name="height" value="0.025" units="cm"/>
      <inkml:brushProperty name="color" value="#E71224"/>
    </inkml:brush>
  </inkml:definitions>
  <inkml:trace contextRef="#ctx0" brushRef="#br0">1 335 9385,'0'0'8637,"2"16"-7473,13 164 1035,25 171-650,-38-342-1412,0-1 1,0 1 0,1-1 0,0 0 0,1 0 0,6 11-1,-9-18-84,-1 1-1,1-1 0,0 0 0,0 0 0,0 1 1,0-1-1,1 0 0,-1 0 0,0 0 1,0-1-1,1 1 0,-1 0 0,0 0 1,1-1-1,-1 1 0,1 0 0,-1-1 1,1 0-1,-1 1 0,1-1 0,-1 0 0,1 0 1,-1 0-1,1 0 0,-1 0 0,1 0 1,-1 0-1,1 0 0,-1-1 0,1 1 1,-1-1-1,1 1 0,-1-1 0,1 1 1,-1-1-1,0 0 0,1 0 0,-1 0 0,0 0 1,0 0-1,1 0 0,-1 0 0,0 0 1,1-2-1,8-7 428,-1 0 0,-1 0 0,1-1 0,-2 0 0,1 0 0,7-18 0,31-80 992,-42 100-1382,28-81 431,28-126 0,-47 155-336,-3 0-1,5-115 1,-29 390-603,6-141 91,4 0 0,5 84 0,-1-154 295,0-1 1,0 1-1,1 0 0,-1 0 0,1-1 0,-1 1 0,1-1 0,0 1 0,0 0 0,0-1 0,0 0 0,1 1 0,-1-1 1,1 0-1,-1 1 0,1-1 0,0 0 0,0 0 0,0-1 0,0 1 0,0 0 0,2 1 0,-1-2 38,-1-1-1,0 1 1,1-1-1,-1 0 1,0 0-1,1 0 0,-1 0 1,0 0-1,1-1 1,-1 1-1,0 0 1,0-1-1,1 0 0,-1 0 1,0 0-1,0 0 1,0 0-1,0 0 1,0 0-1,0 0 1,0-1-1,0 1 0,-1-1 1,1 0-1,-1 1 1,3-4-1,12-13 179,-1 0 0,-1-2 1,-1 0-1,0 0 0,18-44 0,-9 11 257,20-77-1,-32 91-440,-1-1 0,-2 0 0,-2-1 0,-1 1 0,-4-81 0,0 120-3,0 0 0,0 0 0,0 0 1,0 0-1,0 0 0,0 0 0,0 0 0,0 0 0,0 0 1,0 0-1,-1 0 0,1 1 0,0-1 0,-1 0 0,1 0 1,0 0-1,-1 0 0,0 0 0,1 1 0,-1-1 0,1 0 1,-1 0-1,0 1 0,1-1 0,-1 0 0,0 1 0,0-1 1,0 1-1,1-1 0,-1 1 0,-2-1 0,2 1-35,0 1 0,0-1 0,0 1-1,0 0 1,0 0 0,0-1 0,0 1-1,0 0 1,0 0 0,1 0 0,-1 0 0,0 0-1,0 0 1,1 0 0,-1 0 0,1 0-1,-1 0 1,1 0 0,-1 1 0,1-1 0,0 0-1,-1 0 1,1 0 0,0 2 0,-17 113-12849,11-77 4046</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5.111"/>
    </inkml:context>
    <inkml:brush xml:id="br0">
      <inkml:brushProperty name="width" value="0.025" units="cm"/>
      <inkml:brushProperty name="height" value="0.025" units="cm"/>
      <inkml:brushProperty name="color" value="#E71224"/>
    </inkml:brush>
  </inkml:definitions>
  <inkml:trace contextRef="#ctx0" brushRef="#br0">24 962 17809,'0'0'4244,"12"-13"-2568,0 0-1478,-1-1 0,0 0 0,0 0 0,-2-1 0,0 0 0,0-1 0,-2 0 0,0 0 0,-1-1 0,0 0 0,3-19 0,-8 29-84,-1 0 0,1 1 0,-1-1 0,-1 0 1,1 0-1,-1 0 0,0 0 0,-1 1 0,-3-11 0,4 15-102,0 0 0,0 0 0,0 0 0,0 0 0,-1 0 0,1 0 0,0 1-1,-1-1 1,0 0 0,1 1 0,-1-1 0,0 1 0,0-1 0,0 1-1,0 0 1,0 0 0,0 0 0,0 0 0,-1 0 0,1 1 0,0-1-1,0 1 1,-1-1 0,1 1 0,0 0 0,-1 0 0,1 0 0,0 0 0,-1 0-1,1 0 1,-3 1 0,2 0-24,-1 0 1,1 1-1,0-1 0,0 1 1,-1 0-1,1 0 0,0 0 0,0 0 1,1 0-1,-1 1 0,0-1 1,1 1-1,-1 0 0,1 0 0,0 0 1,0 0-1,0 0 0,1 0 0,-1 0 1,1 1-1,-1-1 0,1 1 1,0-1-1,1 1 0,-2 4 0,-2 13-12,1-1-1,-1 42 0,4-53 0,-1 1-1,2 0 1,0 0-1,0-1 1,0 1-1,1 0 1,1-1-1,0 0 1,0 1 0,6 11-1,-7-18-12,0 0-1,0 0 1,1 0-1,-1-1 1,1 1-1,0-1 1,-1 1-1,1-1 1,0 0-1,0 0 1,1 0-1,-1 0 1,0-1-1,1 1 1,-1-1-1,1 0 1,-1 0-1,1 0 1,-1 0-1,1-1 1,0 1-1,0-1 1,-1 0-1,1 0 1,0-1-1,-1 1 1,1-1-1,0 1 1,-1-1-1,6-2 1,2-1 33,0-1 1,-1 0 0,0 0-1,0-1 1,0 0-1,-1-1 1,0 0-1,0-1 1,-1 1 0,0-2-1,11-14 1,-1 1 44,-2-2 0,0 0 0,19-41-1,-18 22 205,-2-1 0,-2 0 0,-3 0 0,-1-1 0,-2-1 0,-2 1 0,-2-1 0,-2 0 0,-6-55 0,5 99-236,0 0 0,0 1-1,0-1 1,0 0 0,-1 0 0,1 1-1,-1-1 1,1 0 0,-1 1 0,0-1-1,1 0 1,-1 1 0,-1-2 0,1 2-6,1 1 1,0 0-1,-1 0 1,1 0-1,0-1 0,-1 1 1,1 0-1,-1 0 1,1 0-1,0 0 1,-1 0-1,1 0 1,-1-1-1,1 1 1,-1 0-1,1 0 1,0 1-1,-1-1 1,1 0-1,-1 0 1,1 0-1,0 0 1,-1 0-1,1 0 1,-1 0-1,1 1 1,0-1-1,-1 0 0,1 0 1,0 1-1,-1-1 1,1 0-1,-4 3-10,1 1-1,0-1 0,0 0 1,1 1-1,-1 0 0,1-1 1,0 1-1,-3 7 0,-19 45 6,3 1 0,2 1 0,3 1 0,2 0 0,3 1 0,-5 91 0,16-144-8,-1-1-1,2 0 1,-1 1 0,1-1 0,0 0 0,0 1-1,1-1 1,-1 0 0,1 0 0,1 0-1,3 7 1,-4-10 3,1 0-1,-1 0 0,1 0 1,0-1-1,-1 1 1,1-1-1,0 0 0,1 0 1,-1 0-1,0 0 1,0 0-1,1-1 1,-1 0-1,1 1 0,0-1 1,-1-1-1,1 1 1,0 0-1,-1-1 1,6 0-1,1 0 15,0-1 0,0 0 0,-1 0 0,1-1 0,-1 0 0,1-1 0,-1 0-1,0-1 1,0 0 0,0 0 0,-1-1 0,1 0 0,-1 0 0,0-1 0,-1 0 0,1 0 0,12-15 0,0-2 57,-2 0 0,0-1 0,-1-1 0,23-45 0,-16 17 226,-3-2-1,-1 0 1,-3-1 0,-3-1 0,-2 0 0,-3-1 0,-2 0 0,0-79-1,-10 110-51,3 27-223,0 0 0,0-1 0,0 1-1,-1 0 1,1-1 0,0 1 0,0 0 0,0-1 0,0 1 0,0 0 0,0 0 0,-1-1 0,1 1 0,0 0 0,0 0 0,0 0 0,-1-1 0,1 1-1,0 0 1,0 0 0,-1 0 0,1-1 0,0 1 0,0 0 0,-1 0 0,1 0 0,0 0 0,-1 0 0,1 0 0,0 0 0,0 0 0,-1 0-1,1 0 1,-1 0 0,-1 1 1,1 1-1,-1-1 0,0 1 1,1 0-1,-1 0 1,1 0-1,-1 0 0,1 0 1,0 0-1,0 0 0,0 1 1,0-1-1,1 0 1,-2 5-1,-10 37-59,1 1-1,3 1 1,-4 59-1,9 141 9,4-228 22,0 1 1,1-1-1,9 32 0,-11-46 13,1-1-1,0 1 1,0-1-1,0 1 1,0-1-1,1 0 0,-1 1 1,1-1-1,0 0 1,0 0-1,0 0 1,1 0-1,-1-1 0,0 1 1,1-1-1,0 1 1,0-1-1,0 0 1,0 0-1,0 0 0,0 0 1,0-1-1,0 1 1,1-1-1,-1 0 1,5 1-1,-5-2 4,0 0 1,0-1-1,0 0 0,0 1 1,0-1-1,0 0 0,-1-1 1,1 1-1,0 0 0,-1-1 1,1 1-1,-1-1 0,1 0 1,-1 0-1,0 0 0,0 0 1,0 0-1,0 0 0,0-1 1,0 1-1,-1-1 0,1 1 1,-1-1-1,2-5 0,3-4-5,-1-1-1,0 1 1,-1-1-1,3-15 1,-5 19-44,-1-1 0,1 1 1,-2-1-1,1 0 0,-1 1 1,-1-1-1,1 1 0,-2-1 1,1 0-1,-1 1 1,-1 0-1,0 0 0,-4-10 1,4 13-31,-1 1 1,1-1 0,-1 1-1,0 0 1,0 0 0,-1 1 0,1-1-1,-1 1 1,0 0 0,0 0-1,-1 1 1,1-1 0,-1 1 0,0 0-1,1 1 1,-1-1 0,-1 1-1,1 0 1,0 1 0,-9-2 0,1 1 4,-1 0 0,1 1 1,0 1-1,-1 0 1,-18 3-1,27-2 88,0 0-1,-1 1 1,1-1-1,0 1 0,0 1 1,0-1-1,0 1 1,1 0-1,-1 0 1,1 1-1,-1-1 0,1 1 1,0 1-1,-4 4 1,8-9-1,1 1 0,-1-1 0,1 0 1,0 1-1,-1-1 0,1 0 0,-1 1 1,1-1-1,0 1 0,-1-1 1,1 0-1,0 1 0,0-1 0,-1 1 1,1-1-1,0 1 0,0-1 0,0 1 1,0-1-1,0 1 0,0-1 0,0 1 1,-1-1-1,1 1 0,1 0 1,-1-1-1,0 1 0,0-1 0,0 1 1,0-1-1,0 1 0,0-1 0,1 1 1,-1-1-1,0 1 0,0-1 0,1 0 1,-1 1-1,0-1 0,1 1 1,25 6 333,38-12 325,-13-7-297,83-31-1,-36 10-309,-54 20-203,61-20-1244,-39 6-4425,-19 2-5725</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6.246"/>
    </inkml:context>
    <inkml:brush xml:id="br0">
      <inkml:brushProperty name="width" value="0.025" units="cm"/>
      <inkml:brushProperty name="height" value="0.025" units="cm"/>
      <inkml:brushProperty name="color" value="#E71224"/>
    </inkml:brush>
  </inkml:definitions>
  <inkml:trace contextRef="#ctx0" brushRef="#br0">1 1 22485,'0'0'1121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45.923"/>
    </inkml:context>
    <inkml:brush xml:id="br0">
      <inkml:brushProperty name="width" value="0.025" units="cm"/>
      <inkml:brushProperty name="height" value="0.025" units="cm"/>
    </inkml:brush>
  </inkml:definitions>
  <inkml:trace contextRef="#ctx0" brushRef="#br0">1379 133 9257,'-14'-4'827,"-48"-11"446,-123-12 1,96 19-57,0-5 0,-110-29 0,165 34-1082,0 2 0,-1 1 0,1 2 0,-1 2 0,0 0 0,0 3 1,-50 8-1,60-6-136,-1 2 1,1 1 0,0 0 0,1 2 0,0 1-1,0 1 1,1 1 0,0 1 0,1 1 0,-32 27-1,42-31 16,1 2-1,1-1 0,0 1 0,1 1 0,0 0 0,1 0 0,0 1 0,1 0 0,1 0 1,0 1-1,1 0 0,1 0 0,0 0 0,1 0 0,0 0 0,1 1 0,1 0 0,1-1 1,0 1-1,4 27 0,-2-30-10,1-1 0,0 1 0,1 0 0,0-1 0,1 0 0,0 0 0,1-1 0,0 1 0,1-1 0,0-1 0,1 1 0,0-1 0,1 0 0,0-1 0,0 0 0,1-1 0,0 0 0,0 0 0,1-1 0,0 0 0,1-1 0,-1 0 0,1-1 0,0 0 0,18 3 0,5 0 94,1-2 1,0-2-1,0-1 1,0-2-1,71-7 1,177-43 650,167-59-228,-11-40-241,-428 143-259,16-6 122,-1-2 1,-1 0 0,30-20 0,-51 29-29,1 1 0,-1-1 0,0-1 0,0 1 0,0-1 0,0 0 0,-1 0 0,0 0 0,0-1 0,-1 1 0,1-1 0,-1 0 0,0 0 0,-1 0 0,0 0-1,0-1 1,0 1 0,0-1 0,-1 1 0,0-8 0,-1 10-53,-1-1-1,1 1 0,-1 0 0,0 0 1,-1 0-1,1-1 0,-1 1 0,0 0 1,0 1-1,0-1 0,0 0 0,0 1 1,-1-1-1,0 1 0,0 0 1,0-1-1,0 1 0,0 1 0,-1-1 1,1 0-1,-8-3 0,-5-3-67,0 1 0,-1 0 0,-35-11 0,0 5 14,-1 2-1,0 3 0,-90-6 0,-164 18-340,285-1-246,-1 1-1,1 1 1,-1 0-1,-35 14 1,-30 23-7361,64-28-671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6.651"/>
    </inkml:context>
    <inkml:brush xml:id="br0">
      <inkml:brushProperty name="width" value="0.025" units="cm"/>
      <inkml:brushProperty name="height" value="0.025" units="cm"/>
      <inkml:brushProperty name="color" value="#E71224"/>
    </inkml:brush>
  </inkml:definitions>
  <inkml:trace contextRef="#ctx0" brushRef="#br0">1 1528 18578,'0'0'1089,"63"-18"-1250,37-25 322,40-21 479,46-23 321,40-21 224,44-13-480,43-8-385,31-3-224,24-2 32,7 6-64,-1 7-960,-16 5-1571,-30 4-351,-40 3-161,-52 3-2274</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8:52.704"/>
    </inkml:context>
    <inkml:brush xml:id="br0">
      <inkml:brushProperty name="width" value="0.025" units="cm"/>
      <inkml:brushProperty name="height" value="0.025" units="cm"/>
      <inkml:brushProperty name="color" value="#E71224"/>
    </inkml:brush>
  </inkml:definitions>
  <inkml:trace contextRef="#ctx0" brushRef="#br0">2535 187 9865,'0'0'5942,"1"-9"-4597,2-1-950,-2 5-232,0 1-1,-1 0 1,1-1 0,-1 1 0,0 0 0,0-1 0,-1-5 0,1 8-115,-1 1-1,1-1 1,-1 1 0,0-1 0,0 1 0,0 0 0,0-1-1,0 1 1,0 0 0,0 0 0,0 0 0,0 0-1,-1 0 1,1 0 0,0 0 0,-1 0 0,1 0-1,-1 1 1,1-1 0,-1 1 0,1-1 0,-4 0 0,-42-9 495,37 8-360,-121-16 592,-161-1 1,76 8 294,77 0-882,-651-19 291,644 41 1056,-286 59 0,386-60-1312,-54 20 1,87-25-242,0 1 0,0 0 1,0 0-1,1 1 0,0 1 1,0 0-1,1 1 0,-16 15 1,23-19 17,0 1 0,0-1 0,0 1 0,1 0 1,0 0-1,0 0 0,1 1 0,0-1 0,0 1 0,0-1 1,1 1-1,0 0 0,0-1 0,0 1 0,1 0 0,0 0 1,1-1-1,0 1 0,0 0 0,0-1 0,3 9 0,4 12 49,1 0-1,1-1 1,23 41-1,-18-38-23,1 0 1,2-1-1,0-1 0,28 30 0,-36-47-6,1 1 0,1-1 0,-1-1 0,2 0-1,-1 0 1,1-2 0,0 1 0,1-2 0,0 0 0,0 0 0,21 5 0,47 6 66,0-3 1,112 5 0,170-13 22,-280-6-68,132-5 53,329-52-1,202-106 204,-745 163-293,46-12 124,0-2 1,-1-2-1,-1-2 1,75-41-1,-118 57-70,0 0 0,0 0 0,0 0 0,0 0 0,-1 0 0,1-1 0,0 1-1,-1-1 1,0 1 0,0-1 0,0 0 0,0 0 0,0 0 0,-1 0 0,1-1-1,-1 1 1,0 0 0,0 0 0,0-1 0,1-6 0,-2 6-8,-1 1 0,1-1 0,-1 1-1,0-1 1,0 1 0,-1-1 0,1 1 0,-1 0 0,1-1 0,-1 1 0,0 0 0,0 0 0,-1 0 0,1 1 0,-1-1 0,1 0-1,-1 1 1,0 0 0,-4-4 0,-19-11-27,0 1-1,0 1 0,-2 2 1,0 0-1,0 2 0,-35-9 1,-8 2 4,-105-13 1,26 21-2269,20 2-2467,78 1-2754</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9:11.547"/>
    </inkml:context>
    <inkml:brush xml:id="br0">
      <inkml:brushProperty name="width" value="0.025" units="cm"/>
      <inkml:brushProperty name="height" value="0.025" units="cm"/>
      <inkml:brushProperty name="color" value="#E71224"/>
    </inkml:brush>
  </inkml:definitions>
  <inkml:trace contextRef="#ctx0" brushRef="#br0">100 0 7527,'0'0'2018,"-48"7"-1409,34-5-97,2-2-288,5 0 161,-1 0-129,4 0 32,1 0-64,1 0-224,2-2-416,-1 2-1121</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6.172"/>
    </inkml:context>
    <inkml:brush xml:id="br0">
      <inkml:brushProperty name="width" value="0.025" units="cm"/>
      <inkml:brushProperty name="height" value="0.025" units="cm"/>
      <inkml:brushProperty name="color" value="#66CC00"/>
    </inkml:brush>
  </inkml:definitions>
  <inkml:trace contextRef="#ctx0" brushRef="#br0">78 3455 3267,'-9'-1'8050,"7"0"-7914,-2 1 211,-1 0 0,0-1 0,0 0 0,1 0 0,-1-1 1,1 1-1,-1-1 0,-4-2 0,8 3-261,-1-1-1,0 1 1,1-1 0,-1 1-1,1-1 1,0 1 0,0-1 0,-1 0-1,1 1 1,0-1 0,0 0-1,1 0 1,-1 0 0,0 0-1,1 0 1,-1 0 0,1 0-1,-1 0 1,1 0 0,0 0-1,0 0 1,0 0 0,0 0 0,0 0-1,1 0 1,0-4 0,1-3 40,1-1 0,0 1 0,1 0 0,0 0 0,1 0 0,0 0 1,0 1-1,1 0 0,-1 0 0,12-11 0,9-9 366,40-31-1,-9 14-296,1 4-1,3 2 1,1 2 0,121-51 0,282-71-91,102 16 194,11-2 269,-258 51-498,897-246 62,-826 249-114,457-46 1,-331 97 514,202-24-269,87-91-224,170-22-19,647-67 941,-396-8-327,165-30 323,-464 83 2000,-23-73-3533,-862 257-1226,48-26-1,-77 33-245,1 0 0,-1-2-1,21-17 1,3-14-12163</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6.935"/>
    </inkml:context>
    <inkml:brush xml:id="br0">
      <inkml:brushProperty name="width" value="0.025" units="cm"/>
      <inkml:brushProperty name="height" value="0.025" units="cm"/>
      <inkml:brushProperty name="color" value="#66CC00"/>
    </inkml:brush>
  </inkml:definitions>
  <inkml:trace contextRef="#ctx0" brushRef="#br0">1 1 12204,'0'0'11562,"7"73"-10344,2-15-450,-3 9-255,5 4-289,-2-3-160,4-2-64,-2-4-673,-2-6-1248,-2-13-2724,-7-8-3779</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7.323"/>
    </inkml:context>
    <inkml:brush xml:id="br0">
      <inkml:brushProperty name="width" value="0.025" units="cm"/>
      <inkml:brushProperty name="height" value="0.025" units="cm"/>
      <inkml:brushProperty name="color" value="#66CC00"/>
    </inkml:brush>
  </inkml:definitions>
  <inkml:trace contextRef="#ctx0" brushRef="#br0">7 239 14638,'-1'-10'2893,"0"7"-2741,0-2 71,0 0 0,0 0 0,0 0 1,1 0-1,0 0 0,0 0 0,0 0 0,0 0 0,1 0 0,0 0 1,0 0-1,0 1 0,1-1 0,0 0 0,0 1 0,0-1 0,0 1 1,1-1-1,-1 1 0,1 0 0,4-4 0,7-4 169,0 1-1,1 1 1,0 0 0,0 1 0,1 1-1,0 0 1,1 1 0,0 1 0,26-6-1,-8 4-67,0 1-1,0 3 0,63-2 0,-89 6-303,0 0 0,0 1 0,-1 0-1,1 0 1,0 1 0,0 0 0,-1 0-1,0 1 1,11 4 0,-15-5-18,-1 1 0,0-1 1,0 0-1,0 1 0,0 0 1,0 0-1,0-1 0,-1 2 1,0-1-1,1 0 0,-1 0 1,0 1-1,-1-1 0,1 1 1,0 0-1,-1-1 0,0 1 1,0 0-1,0 0 0,-1 0 1,1 0-1,-1 7 0,0-2 29,0 0 0,-1 0-1,-1 0 1,1-1 0,-1 1-1,-1 0 1,0-1 0,0 1-1,0-1 1,-1 0 0,-6 9-1,-9 11 159,-35 43-1,34-46-73,-35 39 440,33-40-20,1 1 0,1 0 0,-27 47 1,45-69-498,1 1 0,-1 0 0,0-1 0,1 1 0,0 0 0,0 0 0,0-1 1,0 1-1,1 0 0,-1 0 0,1 0 0,0 0 0,1 6 0,-1-9-39,1 1 0,0 0 0,0 0-1,-1-1 1,1 1 0,1-1 0,-1 1-1,0-1 1,0 1 0,0-1 0,1 0-1,-1 0 1,1 1 0,-1-1 0,1 0-1,-1 0 1,1 0 0,-1-1 0,1 1 0,0 0-1,0-1 1,-1 1 0,1-1 0,0 1-1,0-1 1,0 0 0,0 0 0,-1 0-1,3 0 1,24 1-55,0-1 1,0-1-1,-1-2 0,34-7 1,107-33-6153,-134 33 3240,14-3-4308</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7.680"/>
    </inkml:context>
    <inkml:brush xml:id="br0">
      <inkml:brushProperty name="width" value="0.025" units="cm"/>
      <inkml:brushProperty name="height" value="0.025" units="cm"/>
      <inkml:brushProperty name="color" value="#66CC00"/>
    </inkml:brush>
  </inkml:definitions>
  <inkml:trace contextRef="#ctx0" brushRef="#br0">59 74 20435,'0'0'1874,"-9"12"-123,2-3-1620,1 0 1,0 0-1,1 0 0,0 1 1,1 0-1,0 0 0,-5 19 0,8-25-119,0 0 0,1 0 0,-1-1 0,1 1-1,0 0 1,0 0 0,0 0 0,1 0 0,-1 0-1,1 0 1,0 0 0,0 0 0,0-1-1,1 1 1,-1 0 0,1-1 0,0 1 0,0-1-1,0 0 1,1 1 0,-1-1 0,1 0 0,-1-1-1,1 1 1,0 0 0,0-1 0,1 1-1,-1-1 1,6 3 0,-7-4 35,1 1-1,-1-1 1,1 1-1,-1-1 1,1 0 0,0 0-1,0 0 1,-1 0-1,1-1 1,0 1-1,0-1 1,0 0 0,0 1-1,-1-1 1,1-1-1,0 1 1,0 0-1,0-1 1,0 1 0,-1-1-1,1 0 1,0 0-1,2-1 1,-1-1 129,-1 0 0,0 1 0,0-1 1,0-1-1,0 1 0,0 0 0,-1-1 1,0 1-1,1-1 0,-1 0 0,-1 0 0,1 0 1,2-7-1,1-10 557,0 0 0,-1 0 0,-2 0 0,1-41 0,-8 7-667,4 53-66,1 0-1,-1 0 1,0 0-1,1 0 1,-1 1-1,0-1 1,0 0-1,0 1 1,0-1-1,0 0 0,-1 1 1,1 0-1,0-1 1,-1 1-1,1 0 1,-1-1-1,1 1 1,-1 0-1,0 0 1,1 0-1,-1 1 1,0-1-1,0 0 1,-3 0-1,4 1-25,0 0 0,-1 0 0,1 0 0,0 0 0,0 0 0,0 0 0,0 0 0,0 1 0,0-1 0,0 0 0,-1 1 0,1-1 0,0 1 0,0-1 0,1 1 0,-1-1 0,0 1 0,0 0 0,0 0 0,0-1 0,0 1 0,1 0 0,-1 0 0,-1 1 0,0 2-174,0-1 0,0 1 0,0 0 0,1-1 0,-1 1 0,1 0 0,-2 7 0,2-9 53,1 0 0,-1 1 0,0-1 1,1 0-1,-1 1 0,1-1 0,0 1 0,0-1 1,0 1-1,0-1 0,1 1 0,-1-1 0,0 1 1,1-1-1,0 1 0,0-1 0,-1 0 0,1 1 1,1-1-1,-1 0 0,0 0 0,0 0 0,1 0 1,0 0-1,-1 0 0,3 2 0,1-3-782,0 0 0,0 0 0,0-1 1,0 1-1,0-1 0,0 0 0,0-1 0,0 1 0,0-1 0,8-2 0,29-17-8167</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8.400"/>
    </inkml:context>
    <inkml:brush xml:id="br0">
      <inkml:brushProperty name="width" value="0.025" units="cm"/>
      <inkml:brushProperty name="height" value="0.025" units="cm"/>
      <inkml:brushProperty name="color" value="#66CC00"/>
    </inkml:brush>
  </inkml:definitions>
  <inkml:trace contextRef="#ctx0" brushRef="#br0">119 96 9705,'-2'-13'2493,"-9"-37"1484,11 49-3858,0 0 0,0 0 0,0 0 0,0 0 0,0 1 0,0-1 0,-1 0 0,1 0 0,0 0 0,-1 1 0,1-1 0,0 0 0,-1 1 0,1-1 0,-1 0 0,1 1 1,-1-1-1,1 0 0,-1 1 0,0-1 0,1 1 0,-1-1 0,0 1 0,1-1 0,-1 1 0,0 0 0,0-1 0,1 1 0,-1 0 0,0-1 0,0 1 0,0 0 0,1 0 0,-1 0 0,0 0 0,0 0 0,0 0 0,1 0 0,-1 0 0,0 0 0,0 0 0,0 1 0,0-1 0,1 0 0,-1 0 0,0 1 0,0-1 0,-1 1 0,0 2 95,-1-1 1,0 0-1,1 1 1,0 0-1,-1-1 1,1 1-1,0 0 1,-2 5-1,-6 14 91,2 0-1,0 1 0,1 0 1,2 0-1,0 1 1,-1 29-1,3 146-16,5-169-687,1 0 1,2-1-1,1 0 1,1 0 0,1 0-1,2-1 1,22 45 0,-20-57 259,-6-27 271,-5-40 151,-2 41-383,-1-28-156,-2 0 1,-2 0-1,-1 1 1,-2 0-1,-2 1 1,-15-37-1,29 80 375,0 0 1,1 0-1,0-1 0,0 0 0,0 1 0,1-1 0,0-1 0,0 1 0,7 5 0,-10-9-104,0-1 0,-1 1 0,1-1-1,0 0 1,0 1 0,0-1 0,0 0 0,0 0 0,0 0-1,1-1 1,-1 1 0,0 0 0,0-1 0,1 1-1,-1-1 1,0 0 0,1 0 0,-1 0 0,0 0 0,0 0-1,1-1 1,-1 1 0,0-1 0,0 1 0,1-1 0,-1 0-1,0 0 1,0 0 0,0 0 0,0 0 0,0 0-1,0 0 1,0-1 0,-1 1 0,4-4 0,2-4 269,0-1 0,0 1 0,-1-1-1,0-1 1,-1 1 0,0-1 0,-1 0 0,0 0 0,2-13 0,3-16 448,5-51-1,-10 62-520,-1 0 0,-2 0 0,-4-55 0,3 85-198,0-1 0,0 0 0,0 1 1,-1-1-1,1 0 0,0 0 0,0 1 0,-1-1 0,1 0 1,0 0-1,0 1 0,-1-1 0,1 0 0,0 0 0,-1 0 1,1 0-1,0 0 0,-1 1 0,1-1 0,0 0 0,-1 0 1,1 0-1,0 0 0,-1 0 0,1 0 0,0 0 0,-1 0 1,1 0-1,0 0 0,-1 0 0,1-1 0,0 1 0,-1 0 1,1 0-1,0 0 0,-1 0 0,1 0 0,0-1 0,0 1 1,-1 0-1,1 0 0,0 0 0,0-1 0,-1 1 0,1 0 1,0 0-1,0-1 0,0 1 0,-1 0 0,1-1 0,0 1 1,0 0-1,0-1 0,0 1 0,0 0 0,0-1 0,-1 1 1,1 0-1,0-1 0,0 1 0,0 0 0,0-1 0,0 1 0,1 0 1,-1-1-1,-13 26 191,3 20-172,3 1 0,1 0 0,2 0 0,3 0 0,1 0 0,8 60 0,-5-88-26,1 1-1,1-1 1,0 0 0,1 0-1,1-1 1,1 0 0,12 21-1,-16-32 4,-1 1 0,1-1-1,1 0 1,-1-1 0,1 1-1,0-1 1,0 0-1,1 0 1,-1 0 0,1-1-1,0 0 1,0 0-1,1 0 1,-1-1 0,1 0-1,0 0 1,0-1 0,0 0-1,0 0 1,0 0-1,12 0 1,-18-2 39,1 0-1,-1 0 1,0 0 0,1-1 0,-1 1-1,0 0 1,1-1 0,-1 1 0,0-1-1,0 1 1,0-1 0,1 0-1,-1 1 1,0-1 0,0 0 0,0 0-1,0 0 1,0 0 0,0 0 0,0 0-1,-1 0 1,1 0 0,0 0-1,1-3 1,-1 0 25,1 0 0,-1 0 0,1-1 0,-1 1 0,0-1 0,-1 1-1,1-9 1,-1 2-20,0-1 0,-1 1-1,-1 0 1,1-1 0,-7-17 0,-4 1-52,-11-29 45,22 53-59,0 1 0,1-1-1,-1 0 1,0 1 0,1-1-1,0 1 1,0-1 0,0 0-1,0 1 1,1-1 0,-1 0 0,1 1-1,1-5 1,-1 7 18,0 0 0,-1 0 0,1 1 0,0-1 0,-1 0 0,1 0 1,-1 0-1,1 0 0,-1 0 0,0 0 0,1 0 0,-1 0 0,0 0 0,0 0 0,1 0 0,-1 0 0,0 0 1,0 0-1,0 0 0,0 0 0,-1-1 0,1 2 1,0 0 0,0 0-1,0 0 1,0-1 0,-1 1 0,1 0 0,0 0 0,0 0-1,0 0 1,0 0 0,-1 0 0,1 0 0,0-1 0,0 1-1,0 0 1,0 0 0,-1 0 0,1 0 0,0 0 0,0 0-1,0 0 1,-1 0 0,1 0 0,0 0 0,0 0 0,0 0-1,-1 0 1,1 0 0,0 0 0,0 1 0,0-1 0,-1 0-1,1 0 1,0 0 0,0 0 0,0 0 0,0 0 0,-1 0-1,1 1 1,0-1 0,0 0 0,0 0 0,0 0 0,0 0-1,0 0 1,-1 1 0,1-1 0,0 0 0,0 0 0,0 0-1,0 1 1,0-1 0,0 0 0,0 0 0,0 0 0,0 1-1,0-1 1,0 0 0,0 0 0,0 0 0,0 1 0,0-1-1,0 0 1,0 0 0,0 0 0,0 1 0,1-1 0,1 8-2038,0-4-3695</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20.703"/>
    </inkml:context>
    <inkml:brush xml:id="br0">
      <inkml:brushProperty name="width" value="0.025" units="cm"/>
      <inkml:brushProperty name="height" value="0.025" units="cm"/>
      <inkml:brushProperty name="color" value="#66CC00"/>
    </inkml:brush>
  </inkml:definitions>
  <inkml:trace contextRef="#ctx0" brushRef="#br0">76 223 3844,'0'0'20563,"9"-5"-19623,-6 5-935,1-2 141,1 1-1,-1-1 0,1 0 1,-1 0-1,0 0 1,0-1-1,0 0 0,0 0 1,0 0-1,0 0 1,-1 0-1,0-1 0,1 1 1,-1-1-1,-1 0 1,1 0-1,0 0 1,-1 0-1,0 0 0,0-1 1,0 1-1,-1-1 1,1 0-1,0-6 0,-2 8-33,1 0 0,-1 0 0,-1 0 0,1 0 0,0 0 0,-1 0 0,1 0-1,-1 0 1,0 0 0,0 0 0,0 0 0,-1 0 0,1 0 0,-2-2 0,2 4-105,0 0 1,-1 0-1,1 1 1,0-1 0,0 0-1,0 0 1,-1 1 0,1-1-1,0 1 1,-1-1 0,1 1-1,-1-1 1,1 1-1,0 0 1,-1 0 0,1 0-1,-1 0 1,1 0 0,-1 0-1,1 0 1,0 0 0,-1 1-1,1-1 1,-1 0 0,1 1-1,0 0 1,-1-1-1,1 1 1,0-1 0,0 1-1,-1 0 1,1 0 0,-2 1-1,-7 7-22,0-1 0,1 1-1,0 1 1,0-1 0,1 1 0,0 1-1,0 0 1,1 0 0,1 0 0,0 1-1,1 0 1,0 0 0,-3 14 0,7-25 9,1-1 1,0 1-1,0 0 1,0-1-1,0 1 1,0 0-1,0 0 1,0-1 0,0 1-1,0 0 1,0-1-1,0 1 1,0 0-1,0-1 1,0 1-1,1 0 1,-1-1-1,0 1 1,0 0-1,1-1 1,-1 1-1,1-1 1,-1 1 0,1 0-1,-1-1 1,0 1-1,1-1 1,0 1-1,-1-1 1,1 0-1,0 1 1,25-2 9,26-24 167,-20 3-84,-23 15-71,-1 0 0,1 1 0,1 0-1,-1 0 1,1 1 0,0 1 0,0-1 0,0 2 0,1-1-1,17-2 1,-26 6-10,0 0-1,-1 0 1,1 1-1,-1-1 1,1 1-1,0 0 1,-1-1 0,0 1-1,1 0 1,-1 0-1,1 0 1,-1 0-1,0 0 1,0 0-1,0 1 1,1-1-1,-1 0 1,0 0-1,-1 1 1,1-1-1,0 1 1,0-1-1,-1 1 1,1-1-1,0 1 1,-1-1 0,0 1-1,1 2 1,9 57 211,-8-43-184,4 4 133,-3-26 197,2-40 385,-3 28-642,10-208-373,4 247-2689,22 3-7295,-13-16 1528</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21.064"/>
    </inkml:context>
    <inkml:brush xml:id="br0">
      <inkml:brushProperty name="width" value="0.025" units="cm"/>
      <inkml:brushProperty name="height" value="0.025" units="cm"/>
      <inkml:brushProperty name="color" value="#66CC00"/>
    </inkml:brush>
  </inkml:definitions>
  <inkml:trace contextRef="#ctx0" brushRef="#br0">139 322 17585,'0'0'4430,"-10"2"-2753,5-1-1652,0 0 0,0 1 0,0 0 0,0 0 0,1 0 1,-1 0-1,1 1 0,-1 0 0,1 0 0,0 0 0,0 0 0,0 1 0,1-1 1,-1 1-1,1 0 0,0 0 0,0 0 0,0 1 0,1-1 0,-1 1 1,1-1-1,0 1 0,-2 9 0,-4 9-4,0-1 1,2 1-1,1 1 0,1-1 1,-2 30-1,6-52-26,0 1 1,0-1-1,0 0 0,0 1 0,0-1 0,0 1 1,0-1-1,1 0 0,-1 1 0,0-1 0,1 0 1,-1 1-1,1-1 0,-1 0 0,1 0 0,0 1 1,0-1-1,0 1 0,0-2 21,0 1 1,-1-1-1,1 1 1,0-1-1,0 0 0,0 1 1,-1-1-1,1 0 1,0 0-1,0 0 0,0 0 1,0 0-1,-1 0 0,1 0 1,0 0-1,0 0 1,0 0-1,0 0 0,-1 0 1,1-1-1,1 1 1,3-3 188,0 1 1,0-1 0,-1 1 0,1-1 0,-1-1 0,0 1 0,7-8 0,10-13 247,-1-1 1,-2-1 0,0-1 0,-2 0-1,-1-1 1,-1-1 0,15-46 0,-16 37 12,-3-1 0,-1-1 0,-2 0 1,-1 0-1,-1-60 0,-8 83-466,-4 24 0,-7 29 0,-40 178 0,48-182 0,2 0 0,1 1 0,1-1 0,5 58 0,-2-84-270,0-1 0,0 1 0,1-1 0,0 0 0,0 0 0,0 0 0,0 0-1,1 0 1,0 0 0,0-1 0,1 1 0,-1-1 0,1 0 0,0 0 0,0 0 0,0-1 0,0 1 0,1-1 0,-1 0 0,1 0 0,0 0-1,0-1 1,0 0 0,8 3 0,-8-4-71,0 1 0,0-1 0,0 0 1,-1-1-1,1 1 0,0-1 0,0 0 0,0 0 0,0 0 0,0-1 0,0 0 0,0 0 0,0 0 0,-1-1 0,1 1 0,0-1 0,-1 0 0,1 0 0,-1-1 0,0 1 1,0-1-1,0 0 0,0 0 0,0-1 0,-1 1 0,1-1 0,3-5 0,12-23-5110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59.805"/>
    </inkml:context>
    <inkml:brush xml:id="br0">
      <inkml:brushProperty name="width" value="0.025" units="cm"/>
      <inkml:brushProperty name="height" value="0.025" units="cm"/>
    </inkml:brush>
  </inkml:definitions>
  <inkml:trace contextRef="#ctx0" brushRef="#br0">757 134 5926,'0'0'1046,"-10"-2"-101,-29-6 305,14 1-119,0 2-1,1 0 1,-1 2-1,-50 0 0,67 4-1088,1 2 0,0-1 0,0 1 0,1 0 0,-1 0-1,1 1 1,-1 0 0,1 0 0,0 1 0,1-1 0,-1 1-1,1 1 1,0-1 0,-5 7 0,-11 14 315,-28 49-1,47-72-330,-46 81 220,4 3-1,4 1 1,4 2-1,3 2 1,5 1-1,-18 106 1,8 29 55,-11 327 1,47-13 8,5-500-260,2 0 1,1 0-1,3-1 1,1 0-1,2 0 1,2-1 0,1-1-1,3 0 1,0-1-1,3-1 1,1-1-1,2-1 1,1-1-1,31 32 1,-22-30-42,1-2 1,2-1-1,1-2 0,54 34 1,-74-54-18,0-1 1,0 0 0,1-2 0,0 0-1,1-1 1,-1-1 0,1 0-1,1-2 1,-1-1 0,1 0-1,-1-1 1,38-2 0,-45-3 46,0 0 0,0 0 0,0-1 0,-1-1 0,0 0 0,0 0 1,0-1-1,-1-1 0,0 0 0,0-1 0,-1 0 0,17-15 0,9-14 750,58-76 1,-79 93-592,69-89 562,346-412 124,-410 501-805,-1-1 1,-1-1 0,0-1-1,-2 0 1,-1-1-1,-1-1 1,-1 0 0,-1-1-1,-1 0 1,11-41-1,8-76 236,-7-1 0,-5 0 0,-7-2 0,-8-157 0,-5 250-295,-2 1 0,-2 0 0,-3 0 0,-2 1 0,-31-89-1,28 104 87,-2 1-1,-1 0 1,-2 1-1,-1 2 0,-2 0 1,-1 1-1,-2 1 0,-43-42 1,9 20 85,-3 1 1,-134-82-1,143 103-368,-1 2 1,-1 3-1,-1 2 0,-89-24 0,120 41-356,-1 1 0,1 0 0,-34 0-1,53 4 199,1 1-1,-1 0 1,0 0 0,1 1-1,-1 0 1,1 0-1,-1 0 1,1 0-1,-1 1 1,1 0-1,0 0 1,0 1-1,0-1 1,0 1-1,0 0 1,0 1 0,1-1-1,0 1 1,0 0-1,0 0 1,-5 6-1,-10 25-5189</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21.748"/>
    </inkml:context>
    <inkml:brush xml:id="br0">
      <inkml:brushProperty name="width" value="0.025" units="cm"/>
      <inkml:brushProperty name="height" value="0.025" units="cm"/>
      <inkml:brushProperty name="color" value="#66CC00"/>
    </inkml:brush>
  </inkml:definitions>
  <inkml:trace contextRef="#ctx0" brushRef="#br0">76 0 20852,'0'0'2589,"-9"4"-448,6-3-2048,-1 0 1,1 0 0,-1 1 0,1 0 0,-1-1 0,1 1 0,0 1 0,0-1 0,0 0 0,0 1 0,0-1 0,0 1-1,1 0 1,-1 0 0,1 0 0,0 0 0,0 1 0,0-1 0,1 0 0,-1 1 0,1-1 0,-1 1 0,1 0 0,0-1-1,1 1 1,-2 7 0,2-7-90,-1 1 0,1-1 0,0 0-1,0 1 1,0-1 0,1 1 0,-1-1 0,1 0-1,0 0 1,0 0 0,1 1 0,-1-1 0,1 0-1,0 0 1,0-1 0,0 1 0,1 0 0,5 6-1,-5-8-4,1 0-1,-1 1 0,1-1 0,0-1 1,0 1-1,0-1 0,0 1 0,0-1 1,0 0-1,0 0 0,0-1 1,1 1-1,-1-1 0,0 0 0,0 0 1,1-1-1,-1 1 0,0-1 0,8-2 1,-2 0 94,1-1-1,-1-1 1,0 0 0,-1 0 0,1 0 0,-1-2 0,0 1 0,-1-1 0,0 0 0,0-1 0,0 1 0,7-12 0,25-21 850,-44 71 397,3-27-1340,-1 2-1,0 1 1,0-1 0,0 1-1,1-1 1,0 1-1,0 0 1,0-1-1,1 1 1,0 0-1,2 10 1,-1-16 6,-1 0 1,1 0-1,0 0 1,-1-1-1,1 1 1,0 0-1,0-1 1,0 1-1,-1-1 1,1 1-1,0-1 1,0 1 0,0-1-1,0 0 1,0 1-1,0-1 1,0 0-1,0 0 1,0 0-1,0 0 1,0 0-1,0 0 1,0 0-1,0 0 1,2 0 0,26-5 506,-18-1-461,0 1 0,0-2 0,-1 1 1,0-2-1,0 1 0,15-17 0,-13 13-32,-1 1-1,2 0 1,23-14-1,-36 23-19,0 1 0,1 0 0,-1 0 0,1 0 0,-1-1 0,0 1 0,1 0 0,-1 0 0,1 0 0,-1 0 0,1 0 0,-1 0 0,0 0 0,1 0 0,-1 0 0,1 0 0,-1 0 0,1 0 0,-1 0 0,0 0 0,1 1 0,-1-1 0,1 0 0,-1 0 0,0 0 0,1 1 0,-1-1 0,1 0 0,-1 0 0,0 1 0,0-1 0,1 0 0,-1 1 0,0-1 0,1 0 0,-1 1 0,0-1 0,0 1 0,0-1 0,1 0 0,-1 1 0,0-1 0,0 1 0,0 0 0,4 32 0,-10 36 0,6-69 0,-2 38 0,2-37 0,1 0 0,-1 0 0,1-1 0,-1 1 0,1 0 0,-1 0 0,1-1 0,-1 1 0,1-1 0,-1 1 0,1 0 0,0-1 0,-1 1 0,1-1 0,0 1 0,0-1 0,-1 0 0,1 1 0,0-1 0,0 0 0,0 1 0,0-1 0,-1 0 0,1 0 0,0 0 0,0 0 0,0 0 0,0 0 0,0 0 0,0 0 0,-1 0 0,1 0 0,0-1 0,0 1 0,0 0 0,0 0 0,-1-1 0,3 0 0,10-4 0,1 0 0,-1-1 0,0-1 0,22-14 0,-26 14 0,0 1 0,0 0 0,1 1 0,-1 0 0,1 1 0,0 0 0,1 0 0,-1 1 0,1 1 0,20-3 0,-30 5 0,0 0 0,0 0 0,0 0 0,0 0 0,0 0 0,0 0 0,0 0 0,0 0 0,0 1 0,-1-1 0,1 0 0,0 1 0,0-1 0,0 1 0,0-1 0,-1 1 0,1-1 0,0 1 0,0-1 0,-1 1 0,1 0 0,0-1 0,-1 1 0,1 0 0,-1 0 0,1-1 0,-1 1 0,1 0 0,-1 1 0,3 29 0,1 3 0,-3-33 0,-1 0 0,1 0 0,0-1 0,-1 1 0,1 0 0,0 0 0,0 0 0,0-1 0,0 1 0,0 0 0,0-1 0,0 1 0,0-1 0,0 0 0,0 1 0,0-1 0,0 0 0,0 1 0,0-1 0,1 0 0,-1 0 0,0 0 0,0 0 0,0 0 0,0 0 0,0 0 0,0 0 0,1-1 0,0 1 0,12-5 0,0 0 0,-1-1 0,1 0 0,-1 0 0,-1-2 0,0 0 0,22-17 0,12-7 0,-34 24 0,-7 4 0,1 0 0,-1 0 0,1 1 0,0 0 0,0 0 0,0 1 0,1-1 0,-1 2 0,0-1 0,8-1 0,-14 5 0,1 1 0,0-1 0,-1 0 0,0 1 0,1-1 0,-1 0 0,0 1 0,0-1 0,-1 0 0,1 3 0,0-5 0,-11 61 0,11-60-18,0-1 0,0 1 1,0-1-1,1 0 0,-1 1 0,0-1 0,0 1 1,0-1-1,1 0 0,-1 1 0,0-1 0,1 0 0,-1 1 1,0-1-1,1 0 0,-1 1 0,0-1 0,1 0 1,-1 0-1,1 1 0,-1-1 0,0 0 0,1 0 1,-1 0-1,1 0 0,-1 0 0,1 1 0,-1-1 1,0 0-1,1 0 0,-1 0 0,1 0 0,-1 0 1,1-1-1,19-2-3400,-1-7-3720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9:16.915"/>
    </inkml:context>
    <inkml:brush xml:id="br0">
      <inkml:brushProperty name="width" value="0.025" units="cm"/>
      <inkml:brushProperty name="height" value="0.025" units="cm"/>
      <inkml:brushProperty name="color" value="#66CC00"/>
    </inkml:brush>
  </inkml:definitions>
  <inkml:trace contextRef="#ctx0" brushRef="#br0">251 829 14382,'0'0'8749,"9"9"-8119,1 0-536,0-1 0,0 1 0,1-2 0,0 1-1,1-2 1,-1 1 0,1-2 0,0 1 0,1-2 0,-1 0 0,20 4 0,21-4 452,0-3 0,-1-2 1,94-15-1,68-1 1534,-24 25-1635,-114-2-245,0-4 1,91-8-1,-67-10 46,-55 8-129,92-4 1,-97 12-114,70 0 354,142-17 0,-105 5 56,-89 8-340,73-12-1,-84 4-20,0-3 1,-1-2-1,71-36 0,11-4 1,-120 53-27,1 0 1,0-1-1,-1-1 0,0 1 1,0-1-1,-1-1 0,0 1 1,0-1-1,8-11 0,-11 14-14,-1 1 0,0-1-1,0-1 1,-1 1 0,1 0-1,-1-1 1,0 1 0,0-1-1,-1 1 1,1-1 0,-1 0-1,0 0 1,0 0-1,-1 0 1,1 0 0,-1 0-1,0 0 1,0 0 0,-1 1-1,-1-6 1,-2 3-13,0 0 0,-1 1 0,0-1 0,0 1 0,0 1 0,-1-1 0,0 1 0,0 0 0,0 0 0,-1 1 0,-7-5 0,-16-12 0,-21-21 0,-1 2 0,-3 2 0,-1 3 0,-1 2 0,-2 2 0,-122-43 0,-61 3 0,193 60 0,-1 2 0,0 2 0,-51 0 0,-251 15 0,91 1 0,216-7 0,0 1 0,0 3 0,-76 21 0,-127 53 0,78-22 0,35-25 0,89-25 0,1 3 0,-57 21 0,89-27 0,1 1 0,0 0 0,0 0 0,1 1 0,0 1 0,0 0 0,0 0 0,1 1 0,1 1 0,-1-1 0,2 1 0,-12 17 0,7-7 0,-5 8 0,-22 44 0,36-65 0,1-1 0,1 1 0,-1-1 0,1 1 0,1 0 0,-1 0 0,1 0 0,0 0 0,0 1 0,1-1 0,0 0 0,1 0 0,1 8 0,-1-11 0,1 0 0,0-1 0,0 1 0,0-1 0,0 0 0,0 1 0,1-1 0,0 0 0,0-1 0,0 1 0,0 0 0,0-1 0,4 3 0,49 28 0,-48-29 0,70 36 0,1-3 0,136 42 0,-166-63 0,1-2 0,0-3 0,1-2 0,63 3 0,-48-11 0,-10-1 0,0 2 0,105 18 0,-125-13 0,0-1 0,0-2 0,1-2 0,-1-1 0,1-2 0,-1-1 0,0-2 0,0-2 0,36-9 0,12-6 0,2 4 0,0 3 0,148-3 0,-136 20-7,-65 0 6,-1-2 0,1-1 0,0-2 0,0-1 0,-1-1-1,1-2 1,40-12 0,-24 0 3,-1-2 0,-1-2 0,0-2 0,-2-2 0,-1-1 0,-1-3 0,54-48 0,-93 73-176,0-1-1,0 1 1,-1-1-1,0 0 1,0 0-1,0 0 1,0 0-1,-1 0 1,0-1-1,-1 1 1,1-1-1,-1 1 1,0-1-1,-1 0 1,0 1-1,0-1 1,0 0-1,-1 1 1,0-1-1,0 1 1,-1-1-1,1 1 1,-1-1-1,-1 1 1,1 0-1,-1 0 1,0 0-1,-1 0 1,0 1-1,1-1 1,-7-5-1,-4-5-7470</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9:19.862"/>
    </inkml:context>
    <inkml:brush xml:id="br0">
      <inkml:brushProperty name="width" value="0.025" units="cm"/>
      <inkml:brushProperty name="height" value="0.025" units="cm"/>
      <inkml:brushProperty name="color" value="#66CC00"/>
    </inkml:brush>
  </inkml:definitions>
  <inkml:trace contextRef="#ctx0" brushRef="#br0">488 70 14798,'0'0'1255,"-8"0"36,-54-2 908,12 0 1773,-58 4 0,103-1-3922,0 0-1,0 1 1,0-1-1,0 1 1,0 1-1,1-1 1,-1 1-1,1-1 1,0 1-1,-1 1 1,-4 4 0,-43 47 440,40-41-299,-3 3 63,1 0 0,-23 36 0,34-47-213,-1 1 1,1-1-1,0 1 0,1-1 1,-1 1-1,2 0 0,-1 0 0,1 0 1,0 0-1,0 0 0,0 0 1,1 0-1,1 9 0,0-13-39,0 1 1,1-1-1,-1 0 0,1 0 0,-1 0 1,1-1-1,0 1 0,0 0 1,0-1-1,0 1 0,1-1 0,-1 0 1,5 4-1,42 28 45,-31-23-30,-1 0-23,-1-1 0,1-1 0,1-1 1,-1 0-1,2-1 0,31 7 0,-17-8 25,0-1 1,-1-2 0,38-1 0,81-11 42,-103 4-29,1 2-1,93 7 1,-55 15-29,-65-13-3,0-1 1,0-1 0,35 2-1,182-15 11,-26 0-2,122-6 27,-295 13-56,1 2 1,-1 1-1,80 14 0,-62-9 37,1-3-1,-1-2 1,61-7 0,-45 2-19,-54 3 7,0-2 0,0 0 0,0-1 1,0-1-1,0 0 0,-1-2 0,34-16 1,-26 8 71,-1-1 1,-1-1 0,-1-1-1,35-33 1,-54 47-81,1-2 34,0 1-1,-1-1 1,1 0 0,-1 0-1,0-1 1,4-7-1,-9 13-12,1-1 0,0 0 0,0 0-1,-1 0 1,1 0 0,-1 0 0,0 0-1,0 0 1,0 0 0,0 0 0,0 0-1,0 0 1,0 0 0,0 0 0,-1 1-1,1-1 1,-1 0 0,1 0 0,-1 0-1,0 0 1,0 0 0,0 1 0,0-1-1,0 0 1,0 1 0,0-1 0,-1 1-1,1-1 1,-1 1 0,-1-2 0,-10-8 28,-1 1 1,0 0 0,0 0 0,-1 2 0,0 0 0,0 0-1,-1 2 1,-18-6 0,-140-28 492,93 24-448,-44-11-92,-1 6 0,-146-6 0,-549 23 0,626 9 0,104-4 0,-144 18 0,183-13 0,-97-2 0,3-1 0,136-1 0,0 0 0,0 0 0,0 1 0,0 0 0,1 1 0,-1 0 0,1 1 0,0-1 0,0 2 0,1-1 0,-1 2 0,1-1 0,0 1 0,1 0 0,0 0 0,0 1 0,-6 9 0,5-6 0,0 0 0,1 0 0,1 1 0,-1 0 0,2 1 0,0-1 0,0 1 0,1 0 0,1 0 0,0 0 0,1 1 0,-1 19 0,4-26 0,1 1 0,-1-1 0,1 1 0,1-1 0,-1 0 0,1 0 0,0 0 0,1 0 0,0-1 0,0 1 0,0-1 0,8 8 0,8 11 0,37 32 0,-47-49-4,0 0-1,1-1 1,-1-1 0,1 0-1,1 0 1,-1-1 0,1-1-1,0 1 1,0-2-1,0 0 1,0-1 0,1 0-1,18 1 1,18-2-42,1-2 1,51-7-1,-83 6 30,1018-67-6438,-899 58 6324,227-47 0,-343 55 155,37-6-100,1 3 0,0 2-1,0 4 1,0 1-1,0 3 1,0 3 0,90 23-1,-143-29-147,0 1 0,0-1 0,0 0 0,0 0-1,0-1 1,0 0 0,0 0 0,0 0 0,0-1 0,0 0-1,11-3 1,-13 2 255,0 0-1,0-1 1,0 1 0,0-1-1,0 0 1,-1 0-1,1 0 1,-1-1-1,0 1 1,0-1 0,0 0-1,0 1 1,-1-1-1,1-1 1,2-5 0,0-3 210,0 1 0,-1-1 0,0 0 0,-1 0 0,-1 0 1,0-1-1,0 1 0,-1-1 0,-1 1 0,-3-27 0,0 30-358,-1 0 0,-1 0 0,1 1 0,-1 0 0,-1 0 0,0 0 0,0 1 0,0 0 0,-1 0 0,-10-9 0,1-1-428,-61-64-4810,35 40-348</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08.206"/>
    </inkml:context>
    <inkml:brush xml:id="br0">
      <inkml:brushProperty name="width" value="0.025" units="cm"/>
      <inkml:brushProperty name="height" value="0.025" units="cm"/>
      <inkml:brushProperty name="color" value="#66CC00"/>
    </inkml:brush>
  </inkml:definitions>
  <inkml:trace contextRef="#ctx0" brushRef="#br0">86 569 11499,'0'0'3085,"-10"-4"-1745,4 1-1326,0 0 256,-1 0-1,0 0 0,1-1 0,0 0 1,-1 0-1,-4-6 0,9 8-211,0 1 0,0-1-1,1 0 1,-1 0 0,1 0 0,0 0 0,0 0-1,-1 0 1,1-1 0,0 1 0,1 0 0,-1-1-1,0 1 1,1 0 0,-1-1 0,1 1 0,0-1-1,0 1 1,0-1 0,0 1 0,0 0 0,1-1-1,-1 1 1,1-1 0,-1 1 0,3-4 0,1-3 69,1 0 1,0 0 0,1 0 0,0 1-1,0 0 1,1 0 0,0 1-1,15-13 1,74-52 66,-81 61-144,42-28-38,2 2-1,2 3 1,1 3-1,1 2 1,1 3-1,2 3 1,0 3 0,1 3-1,1 2 1,0 4-1,83-3 1,-18 14-117,193 27 0,131 47-169,-302-47 245,1128 268-29,308 212 122,-1157-340-68,-8 19 1,781 469-1,-733-358 624,346 209 743,21-36-901,332 89-90,35-84-93,-842-357 275,575 107 1,-614-173 675,2-14 0,357-5 0,-586-32-1036,99-3-959,-179-3-1955,-14-4-2631,-5-3-3954</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09.745"/>
    </inkml:context>
    <inkml:brush xml:id="br0">
      <inkml:brushProperty name="width" value="0.025" units="cm"/>
      <inkml:brushProperty name="height" value="0.025" units="cm"/>
      <inkml:brushProperty name="color" value="#66CC00"/>
    </inkml:brush>
  </inkml:definitions>
  <inkml:trace contextRef="#ctx0" brushRef="#br0">78 591 5926,'51'-94'14035,"-17"31"-11398,29-68 0,-58 114-2552,-16 45-202,0 13 102,1 1 1,2 1 0,2-1 0,2 1-1,2 69 1,2-102 24,1 0-1,0 0 1,1 0-1,-1 0 1,2 0 0,-1-1-1,2 1 1,5 12-1,2 0 209,2-1-1,16 21 0,-7-11 198,-14-17-316,-1 0-1,0 1 1,-1 0-1,0 0 1,-1 0-1,-1 1 1,-1 0-1,0-1 1,-1 1-1,0 0 1,-1 0-1,-1 1 1,-1-1-1,0 0 1,-5 22-1,0-11 30,0 1 0,-2-1 0,-1-1 0,-1 1 0,-2-2 0,0 1 0,-31 44 0,34-56 246,-1-2 1,0 0-1,-1 0 0,-15 12 1,22-20-276,-1 0 1,1-1 0,-1 0 0,0 0 0,0-1 0,0 1 0,0-1 0,0 0 0,0 0 0,-1-1-1,1 1 1,-1-1 0,1 0 0,-1-1 0,-7 1 0,11-2-88,-1 1 0,1-1 0,0 1 0,-1-1 0,1 0 0,0 0 0,0 0 0,-1 0 0,1 0 0,0-1 0,0 1 0,0 0 0,0-1 0,0 0 0,1 1 0,-1-1 0,0 0 0,1 0 0,-1 0 0,1 0 0,0 0 0,0 0 0,0-1 0,0 1 0,0 0 0,-1-5 1,-1-5 12,0-1 1,1 0-1,-1-24 1,3 37-26,-1-40-14,1 0-1,3 0 1,1 1-1,2 0 1,1 0 0,3 0-1,1 1 1,1 0-1,2 1 1,34-62 0,14-6-71,6 2 0,90-106 0,29-41 23,-177 236 67,0 0 1,0 0-1,-2-1 0,0 0 1,0 0-1,-2-1 0,0 0 1,0-1-1,-2 1 0,3-19 1,-6 34-9,-1 0 1,0 0 0,0 0 0,0 1 0,0-1 0,0 0 0,0 0 0,0 0-1,0 0 1,-1 0 0,1 0 0,0 0 0,0 1 0,-1-1 0,1 0-1,-1 0 1,1 0 0,-1 1 0,1-1 0,-1 0 0,1 0 0,-1 1 0,1-1-1,-1 0 1,0 1 0,0-1 0,1 1 0,-1-1 0,0 1 0,0-1-1,0 1 1,1 0 0,-1-1 0,0 1 0,0 0 0,0 0 0,0 0-1,0-1 1,0 1 0,0 0 0,1 0 0,-1 0 0,0 0 0,0 1 0,0-1-1,0 0 1,0 0 0,0 0 0,-1 1 0,-2 0-21,-1 1 1,0 0-1,0 0 1,1 0-1,-1 0 1,1 0-1,0 1 1,-6 4-1,-6 9 6,1 0-1,0 1 1,1 1 0,1 0 0,0 1-1,2 0 1,0 1 0,1 0 0,1 1-1,1 0 1,1 0 0,1 1-1,0-1 1,2 2 0,1-1 0,-1 32-1,4-48 8,0 1-1,0-1 0,1 0 0,0 0 0,0 1 0,1-1 0,-1 0 1,1 0-1,1 0 0,-1-1 0,5 8 0,-5-10 4,1 1 1,0-1-1,-1 0 1,1 0-1,0 0 0,1-1 1,-1 1-1,0-1 0,1 0 1,0 0-1,-1 0 1,1 0-1,0 0 0,0-1 1,0 0-1,0 0 0,0 0 1,4 0-1,4 0 42,0 0 1,0-2-1,0 1 0,0-2 0,0 1 0,-1-2 1,1 1-1,-1-2 0,1 1 0,-1-2 1,0 1-1,-1-2 0,1 1 0,-1-1 0,0-1 1,0 0-1,16-16 0,-14 12 14,1-1 1,-2 0-1,0-1 1,-1-1-1,0 0 0,-1 0 1,0-1-1,-1 0 0,-1 0 1,0-1-1,-1 0 1,4-18-1,-11 17-49,-8 18 0,-13 24 0,11-7 0,0 0 0,2 1 0,0 1 0,2-1 0,0 1 0,1 1 0,1-1 0,0 1 0,-1 27 0,6-46 0,0-1 0,0 1 0,0-1 0,0 1 0,0-1 0,0 1 0,0-1 0,0 1 0,1 0 0,-1-1 0,1 0 0,-1 1 0,1-1 0,-1 1 0,1-1 0,0 0 0,0 1 0,0-1 0,0 0 0,0 0 0,0 0 0,0 1 0,0-1 0,0 0 0,0-1 0,1 1 0,-1 0 0,0 0 0,1 0 0,-1-1 0,0 1 0,1-1 0,-1 1 0,1-1 0,-1 1 0,1-1 0,-1 0 0,1 0 0,-1 0 0,1 0 0,0 0 0,-1 0 0,1 0 0,-1-1 0,1 1 0,-1 0 0,1-1 0,-1 1 0,2-2 0,5 0 0,0-1 0,0 0 0,-1-1 0,1 1 0,-1-1 0,0-1 0,13-10 0,4-9 0,-1 0 0,-2-2 0,0-1 0,-2-1 0,-1 0 0,19-41 0,-51 132 0,2-32 0,-18 54 0,27-77 0,1 0 0,1 0 0,-1 0 0,2 0 0,-1 0 0,1 0 0,0 0 0,2 12 0,-2-19 0,1-1 0,-1 1 0,0-1 0,1 1 0,-1-1 0,0 0 0,1 1 0,-1-1 0,1 1 0,-1-1 0,0 0 0,1 0 0,-1 1 0,1-1 0,-1 0 0,1 0 0,-1 0 0,1 1 0,0-1 0,-1 0 0,1 0 0,-1 0 0,1 0 0,-1 0 0,1 0 0,-1 0 0,1 0 0,-1 0 0,1 0 0,-1 0 0,2-1 0,16-4 0,-11 0-400,0 0-1,-1 0 1,0 0-1,0-1 1,0 0 0,-1 0-1,0 0 1,0-1 0,7-13-1,-2 2-1841,-1 0 0,12-36 0,-6 0-4506,-3-3-3865</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0.118"/>
    </inkml:context>
    <inkml:brush xml:id="br0">
      <inkml:brushProperty name="width" value="0.025" units="cm"/>
      <inkml:brushProperty name="height" value="0.025" units="cm"/>
      <inkml:brushProperty name="color" value="#66CC00"/>
    </inkml:brush>
  </inkml:definitions>
  <inkml:trace contextRef="#ctx0" brushRef="#br0">16 0 18706,'0'0'8167,"-16"51"-9608,37-37-1666,6 0-2434,0 0-6438</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0.445"/>
    </inkml:context>
    <inkml:brush xml:id="br0">
      <inkml:brushProperty name="width" value="0.025" units="cm"/>
      <inkml:brushProperty name="height" value="0.025" units="cm"/>
      <inkml:brushProperty name="color" value="#66CC00"/>
    </inkml:brush>
  </inkml:definitions>
  <inkml:trace contextRef="#ctx0" brushRef="#br0">74 245 17585,'-6'10'2866,"1"-2"-2326,-36 67 4355,37-67-4501,1 0 1,0 1-1,0-1 1,1 1-1,0-1 1,0 1-1,1 0 0,0 12 1,1-20-389,0 0 1,1 1 0,-1-1-1,0 1 1,1-1-1,-1 0 1,1 0-1,0 1 1,-1-1-1,1 0 1,0 0 0,0 0-1,0 1 1,0-1-1,0 0 1,0 0-1,0-1 1,0 1-1,0 0 1,1 0 0,-1 0-1,0-1 1,0 1-1,1-1 1,-1 1-1,0-1 1,1 1 0,-1-1-1,1 0 1,-1 0-1,0 0 1,1 0-1,1 0 1,3 1-2,0-1 1,0-1-1,0 1 1,0-1-1,0 0 1,0 0-1,7-3 1,-1-2 26,0 0 0,-1 0 0,0-1 0,0-1 0,0 0-1,-1 0 1,0-1 0,0 0 0,-1-1 0,13-19 0,-8 10-4,-2 0 0,0-1-1,-1-1 1,-1 0 0,10-29 0,-16 37-1,0 1 1,-2-1 0,1 0 0,-2 0 0,0 0 0,0 0 0,-1 0 0,-3-18 0,3 28-24,-1-1 0,1 1 1,-1 0-1,0 1 1,0-1-1,0 0 1,-1 0-1,1 0 0,-1 1 1,1-1-1,-1 0 1,0 1-1,0 0 1,0-1-1,0 1 0,-5-3 1,4 3-11,0 1 0,0 0 0,0 0 0,0 0 0,-1 0 0,1 1 0,0-1 0,-1 1 0,1 0 1,0 0-1,-1 0 0,1 0 0,0 0 0,-1 1 0,1 0 0,0-1 0,0 1 0,-7 3 0,3-1-6,0 1 0,-1 0 0,1 1 0,0-1-1,1 1 1,-1 1 0,1-1 0,0 1 0,1 0 0,-1 1 0,1-1 0,0 1-1,1 0 1,0 0 0,0 0 0,0 1 0,1-1 0,0 1 0,1 0-1,-1 0 1,-1 15 0,4-22 4,1 0 0,-1 0-1,0 0 1,1 0 0,-1 0-1,1 0 1,-1 0 0,1 0 0,0 0-1,-1 0 1,1 0 0,0 0-1,0-1 1,0 1 0,-1 0-1,1 0 1,0-1 0,0 1 0,0 0-1,0-1 1,0 1 0,0-1-1,0 0 1,0 1 0,1-1-1,-1 0 1,0 1 0,0-1 0,0 0-1,0 0 1,2 0 0,46 1-152,-37-1 115,56-5 49,-53 2 4,0 1 0,0 1-1,0 1 1,0 0 0,0 1 0,18 3 0,-31-4 9,-1 1 0,1 0 0,-1-1 0,0 1 0,1 0 0,-1 0 0,1 0 0,-1 0 0,0 0 0,0 0 1,1 0-1,-1 0 0,0 0 0,0 1 0,0-1 0,0 0 0,-1 1 0,1-1 0,0 1 0,0 2 0,1 1 83,-1 0 0,0-1 1,0 1-1,-1 0 0,1 0 0,-1 0 1,-1 5-1,0 4 162,-1-1 1,0 1-1,-1-1 0,-6 15 1,0-5-291,-8 26 241,12-17-2832,16-50-9847</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0.834"/>
    </inkml:context>
    <inkml:brush xml:id="br0">
      <inkml:brushProperty name="width" value="0.025" units="cm"/>
      <inkml:brushProperty name="height" value="0.025" units="cm"/>
      <inkml:brushProperty name="color" value="#66CC00"/>
    </inkml:brush>
  </inkml:definitions>
  <inkml:trace contextRef="#ctx0" brushRef="#br0">0 226 10602,'0'0'2920,"9"-9"-1980,-2 1-545,45-43 901,-47 48-254,-1 0 0,0 0-1,1 0 1,0 0 0,0 0 0,0 1-1,7-2 1,0 2 4802,-1 1-3480,-9 1-2375,0 0 1,0 0-1,1 0 1,-1 0-1,0 0 1,0-1-1,0 1 0,0-1 1,0 0-1,0 1 1,-1-1-1,1 0 1,0 0-1,0 0 1,0 0-1,-1-1 1,1 1-1,1-2 1,38-45 206,-40 46-192,1 0-1,0 0 1,-1-1-1,0 1 1,1-1 0,-1 1-1,0-1 1,0 1 0,-1-1-1,1 0 1,0 1-1,-1-1 1,0 0 0,0 0-1,1 1 1,-2-1 0,1 0-1,0 0 1,0 0-1,-2-2 1,2 4-4,-1 0 0,0 0 0,1 1 0,-1-1 0,0 0 0,0 0 0,0 1 0,1-1 0,-1 0 0,0 1 0,0-1 0,0 1 0,0 0 0,0-1 0,0 1 0,0 0 0,0-1 0,0 1 0,-1 0 0,1 0 0,0 0 0,0 0 0,0 0 0,0 0 0,0 0 0,0 0 0,0 0 0,0 1 0,-2 0 0,-31 12 0,24-6 0,1 0 0,1 1 0,-1 0 0,1 0 0,0 1 0,1 0 0,0 0 0,1 1 0,0 0 0,0 0 0,-7 20 0,5-12 0,1 1 0,2 0 0,0 0 0,1 0 0,0 1 0,0 22 0,4-39-29,-1-1 0,1 1 0,0-1-1,1 1 1,-1-1 0,0 1 0,1-1 0,-1 0 0,1 1 0,-1-1-1,1 0 1,0 1 0,0-1 0,1 0 0,-1 0 0,0 0 0,1 0-1,-1 0 1,1 0 0,-1 0 0,1 0 0,4 2 0,-3-2-102,1-1 0,-1 1 1,1-1-1,0 0 0,-1 0 1,1 0-1,0 0 0,0-1 1,0 1-1,0-1 0,0 0 1,-1-1-1,6 0 0,6-1-733,-1-1 1,1-1-1,-1 0 0,0-1 0,0-1 0,23-13 0,37-30-7949</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1.272"/>
    </inkml:context>
    <inkml:brush xml:id="br0">
      <inkml:brushProperty name="width" value="0.025" units="cm"/>
      <inkml:brushProperty name="height" value="0.025" units="cm"/>
      <inkml:brushProperty name="color" value="#66CC00"/>
    </inkml:brush>
  </inkml:definitions>
  <inkml:trace contextRef="#ctx0" brushRef="#br0">149 175 14734,'0'0'3934,"6"-11"-3352,7-13-320,-3 8 685,0-1 0,-2 0 0,0 0 0,9-30 0,-17 46-862,0 0 0,1 0 0,-1 1-1,0-1 1,0 0 0,0 0 0,0 0 0,0 1 0,0-1 0,0 0 0,0 0 0,0 0-1,0 0 1,0 1 0,0-1 0,-1 0 0,1 0 0,0 1 0,-1-1 0,1 0 0,0 0-1,-1 1 1,1-1 0,-1 0 0,1 1 0,-1-1 0,1 1 0,-1-1 0,0 1 0,1-1-1,-2 0 1,0 1 32,0-1 0,0 1 0,0 0-1,0 0 1,0 0 0,1 0 0,-1 0 0,0 0-1,0 0 1,0 1 0,0-1 0,-3 2-1,-4 1 72,0 1 0,1 0-1,0 0 1,-14 9 0,6 1-133,0 0 1,1 1-1,0 0 0,-16 24 1,27-34-65,0 0-1,1 0 1,-1 0 0,1 1-1,0-1 1,1 1 0,-1 0-1,1 0 1,0-1 0,1 2-1,0-1 1,-1 0 0,2 0-1,-1 0 1,1 0 0,0 1 0,0-1-1,1 0 1,1 8 0,-1-11-19,1-1 1,-1 1 0,1-1 0,0 0 0,0 0-1,0 1 1,0-1 0,0-1 0,0 1-1,1 0 1,-1-1 0,0 1 0,1-1 0,0 1-1,-1-1 1,1 0 0,0 0 0,-1 0-1,1-1 1,0 1 0,3 0 0,69 6-281,-55-7 270,-12 0 10,1 1 0,-1 0 1,1 0-1,-1 1 0,0 0 1,0 0-1,15 7 1,-20-7 15,0 0 1,-1 0 0,1 0-1,-1 0 1,1 0 0,-1 0 0,0 1-1,0-1 1,0 1 0,0 0 0,0 0-1,-1 0 1,1-1 0,-1 1-1,0 1 1,0-1 0,0 0 0,0 0-1,0 0 1,-1 0 0,0 1 0,1 5-1,-2 3 205,1-1 0,-1 0 0,-1 0 0,0 0 0,-1 0 0,0-1 0,0 1-1,-1-1 1,-1 0 0,1 0 0,-2 0 0,-6 10 0,3-7 11,-1 0 1,0 0-1,-1-1 0,0-1 1,-1 1-1,0-2 0,-23 16 1,34-25-230,0 0 0,0 0 0,0 0 0,-1 0 0,1-1 0,0 1 0,0 0 0,0 0 0,-1-1 0,1 1 0,0-1 0,-1 1 0,1-1 0,-1 0 0,1 0 0,0 1 0,-1-1 0,1 0 0,-1 0 0,1 0 0,0 0 0,-1-1 0,-2 1 0,4-2-126,-1 1 0,1 0 1,-1 0-1,1-1 0,0 1 0,0 0 0,0-1 0,0 1 1,0 0-1,0 0 0,0-1 0,0 1 0,0 0 1,0-1-1,1 1 0,-1 0 0,1 0 0,-1-1 0,2-1 1,33-67-6382,-4 20 286,3-4-3502</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2.712"/>
    </inkml:context>
    <inkml:brush xml:id="br0">
      <inkml:brushProperty name="width" value="0.025" units="cm"/>
      <inkml:brushProperty name="height" value="0.025" units="cm"/>
      <inkml:brushProperty name="color" value="#66CC00"/>
    </inkml:brush>
  </inkml:definitions>
  <inkml:trace contextRef="#ctx0" brushRef="#br0">129 641 17617,'-6'13'1943,"-16"46"-140,3 1 1,-13 65-1,13-26-973,5 1 0,-2 105 1,16-179-261,1-17-314,2-10 23,31-95 121,23-101 0,-35 110-333,66-162 0,-55 191-45,-31 55-29,0 1-1,0-1 1,0 1-1,0 0 1,0 0-1,0 0 1,1 0-1,-1 0 1,1 1-1,-1-1 1,1 1-1,0-1 1,0 1-1,-1 0 0,1 0 1,0 0-1,0 1 1,0-1-1,3 0 1,-5 1 5,0 0 1,-1 0 0,1 0-1,-1 1 1,1-1-1,0 0 1,-1 0-1,1 0 1,-1 0 0,1 1-1,-1-1 1,1 0-1,0 0 1,-1 1-1,1-1 1,-1 1 0,1-1-1,-1 0 1,0 1-1,1-1 1,-1 1-1,1-1 1,-1 1 0,0-1-1,1 1 1,-1-1-1,0 1 1,0-1-1,1 1 1,-1 0 0,0 24 106,-16 24 341,3-27-182,0-1 0,-1 0 0,-1 0-1,-1-2 1,-1 0 0,-33 29 0,50-49-278,0 1 1,0 0-1,1-1 0,-1 1 0,0-1 1,0 1-1,0 0 0,0-1 0,0 1 1,0-1-1,0 1 0,0 0 1,-1-1-1,1 1 0,0-1 0,0 1 1,0 0-1,0-1 0,0 1 0,-1 0 1,1-1-1,0 1 0,0-1 1,-1 1-1,1 0 0,0 0 0,0-1 1,-1 1-1,1 0 0,0 0 0,-1-1 1,1 1-1,0 0 0,-1 0 1,1 0-1,-1-1 0,1 1 0,0 0 1,-1 0-1,1 0 0,-1 0 0,1 0 1,0 0-1,-1 0 0,1 0 1,-1 0-1,1 0 0,-1 0 0,1 0 1,0 0-1,-1 0 0,1 0 0,0 1 1,-1-1-1,1 0 0,-1 0 1,1 0-1,0 1 0,-1-1 0,1 0 1,0 0-1,-1 1 0,1 0 0,10-37-1819,23-31-403,-15 38-3609,31-38 0,30-22-3795,-25 33 11047,-34 35 1918,-20 21-3165,0 0 0,0 0 0,0 0-1,1-1 1,-1 1 0,0 0 0,0 0-1,0 0 1,0 0 0,1 0 0,-1 0-1,0 0 1,0-1 0,0 1 0,1 0-1,-1 0 1,0 0 0,0 0 0,0 0-1,1 0 1,-1 0 0,0 0 0,0 0-1,0 0 1,1 0 0,-1 0 0,0 0-1,0 0 1,0 1 0,0-1 0,1 0-1,-1 0 1,0 0 0,0 0 0,0 0 0,1 0-1,-1 0 1,0 0 0,0 1 0,0-1-1,0 0 1,0 0 0,1 0 0,-1 0-1,0 1 1,0-1 0,0 0 0,0 0-1,0 0 1,0 1 0,0-1 0,0 0-1,0 0 1,0 0 0,0 1 0,0-1-1,0 0 1,0 0 0,0 0 0,0 1-1,0-1 1,0 0 0,0 0 0,2 27 3078,-7 30-1785,-5-12-328,6-35-918,1 0 0,1 0 0,0 0 1,0 0-1,1 1 0,0-1 0,1 0 0,2 17 0,-2-27-180,0 0-1,0 0 1,1 0-1,-1 0 0,0 1 1,1-1-1,-1 0 1,0 0-1,0 0 0,1 0 1,-1 0-1,0 0 1,1 0-1,-1 0 1,0 0-1,1 0 0,-1 0 1,0 0-1,1 0 1,-1 0-1,0 0 1,1 0-1,-1 0 0,0 0 1,0-1-1,1 1 1,-1 0-1,0 0 1,1 0-1,-1-1 0,0 1 1,0 0-1,1 0 1,-1 0-1,0-1 1,0 1-1,0 0 0,1 0 1,-1-1-1,0 1 1,0 0-1,0-1 1,0 1-1,0 0 0,0-1 1,12-13 652,-5-1-649,1 0-1,-2-1 0,0 0 1,-1-1-1,-1 1 1,0-1-1,-1 0 0,-1 0 1,0-32-1,-2 49-33,0 0 0,0-1 0,0 1 1,0 0-1,0 0 0,0-1 0,0 1 0,0 0 0,0 0 1,0-1-1,0 1 0,0 0 0,0 0 0,0-1 0,0 1 1,0 0-1,0 0 0,0-1 0,0 1 0,0 0 0,-1 0 0,1 0 1,0-1-1,0 1 0,0 0 0,0 0 0,-1 0 0,1-1 1,0 1-1,0 0 0,0 0 0,-1 0 0,1 0 0,0 0 1,0 0-1,0-1 0,-1 1 0,1 0 0,0 0 0,0 0 0,-1 0 1,1 0-1,0 0 0,0 0 0,-1 0 0,1 0 0,0 0 1,0 0-1,-1 0 0,1 0 0,0 0 0,0 0 0,-1 1 1,1-1-1,0 0 0,0 0 0,0 0 0,-1 0 0,1 0 0,0 0 1,0 1-1,0-1 0,-1 0 0,1 0 0,0 0 0,0 1 1,0-1-1,-12 16-274,12-14 110,-1-1-1,1 1 1,-1 0 0,1-1 0,0 1 0,0 0-1,0 0 1,0-1 0,0 1 0,0 0-1,1 0 1,-1-1 0,1 1 0,-1 0 0,1-1-1,-1 1 1,1-1 0,0 1 0,0-1 0,0 1-1,0-1 1,0 1 0,0-1 0,1 2-1,0-2-136,1 0 0,-1 0 0,0 0 0,1 0 0,-1 0 0,1 0 0,-1-1 0,1 1 0,-1-1 0,1 1 0,-1-1 0,1 0 0,0 0-1,3-1 1,6 0-582,-1-2 0,1 1 0,0-1 0,-1-1 0,22-10 0,-25 10 705,57-33-1027,-62 36 1365,-1-1-1,1 0 1,0 0 0,-1 0 0,1 0 0,-1 0 0,0-1-1,0 1 1,0-1 0,0 1 0,0-1 0,-1 0-1,1 0 1,-1 0 0,1 0 0,-1 0 0,0 0-1,1-5 1,-2 8-75,-1 0-1,1-1 1,0 1 0,0 0-1,-1 0 1,1 0 0,0-1-1,-1 1 1,1 0-1,0 0 1,0 0 0,-1 0-1,1 0 1,0 0-1,-1 0 1,1-1 0,0 1-1,-1 0 1,1 0-1,0 0 1,-1 0 0,1 0-1,0 1 1,-1-1-1,1 0 1,0 0 0,-1 0-1,1 0 1,0 0 0,-1 0-1,1 0 1,0 1-1,0-1 1,-1 0 0,1 0-1,0 0 1,0 1-1,-1-1 1,1 0 0,-14 8 442,8-1-267,1 0 0,-1 1-1,1-1 1,0 1 0,1 0 0,0 1 0,0-1 0,1 1 0,0-1 0,1 1 0,-1 0-1,2 0 1,-1 0 0,1 13 0,1-21-239,0-1 0,0 1-1,0 0 1,1 0 0,-1 0 0,0-1 0,1 1-1,-1 0 1,1-1 0,-1 1 0,1 0-1,-1-1 1,1 1 0,-1 0 0,1-1 0,-1 1-1,1-1 1,0 1 0,-1-1 0,1 0-1,0 1 1,0-1 0,-1 1 0,1-1 0,0 0-1,0 0 1,-1 0 0,1 1 0,0-1-1,0 0 1,0 0 0,0 0 0,-1 0 0,1 0-1,0 0 1,0-1 0,0 1 0,-1 0-1,3-1 1,35-10 609,-23 3-450,0-1-1,-1-1 1,0-1-1,-1 1 1,19-21-1,-25 24-64,0-1 0,0 0 0,-1 0 0,0-1 0,0 1 0,-1-1 0,0-1 0,-1 1 0,0-1 0,4-14 1,-8 24-91,0 0 0,0 0 1,-1 0-1,1 1 1,0-1-1,0 0 0,-1 0 1,1 0-1,0 0 1,-1 0-1,1 0 1,0 1-1,-1-1 0,1 0 1,0 0-1,0 0 1,-1 0-1,1 0 1,0 0-1,-1 0 0,1 0 1,0-1-1,-1 1 1,1 0-1,0 0 1,-1 0-1,1 0 0,0 0 1,0 0-1,-1-1 1,1 1-1,0 0 1,0 0-1,-1 0 0,1-1 1,0 1-1,0 0 1,0 0-1,-1-1 1,1 1-1,0 0 0,0 0 1,0-1-1,0 1 1,0 0-1,-1-1 1,1 1-1,0 0 0,0 0 1,0-1-1,0 1 1,0 0-1,0-1 1,0 1-1,0 0 0,0-1 1,0 1-1,-19 21 103,12-12-201,1 1-1,0 0 0,1 0 1,0 0-1,1 1 0,0 0 1,1 0-1,0 0 1,1 0-1,0 0 0,0 0 1,1 16-1,1-26-43,0 0 0,0 0-1,0 0 1,1 0 0,-1 0 0,0 0-1,0 0 1,1 0 0,-1 1-1,1-1 1,-1 0 0,1-1 0,0 1-1,-1 0 1,1 0 0,0 0-1,-1 0 1,1 0 0,0-1 0,0 1-1,0 0 1,0-1 0,0 1 0,0-1-1,1 2 1,1-2-167,0 1 1,0 0-1,-1-1 1,1 1-1,0-1 1,0 0-1,0 0 1,0 0-1,5-1 1,0-1-374,0 0 1,0 0 0,0 0 0,-1-1 0,1 0-1,11-7 1,-5 0-561,-1-1 1,0 0-1,0-1 0,-1-1 1,-1 0-1,0 0 0,-1-1 1,10-17-1,-12 17 1344,-1 1 0,-1-2 1,8-25-1,-11 30 1165,-1-1-1,0 1 1,-1 0 0,0-1 0,0 1 0,-2-12-1,-1 22 2036,-7 8-2055,2 4-987,0 1-1,1 1 0,0-1 0,1 1 1,1 0-1,0 0 0,1 0 0,1 1 1,0-1-1,1 1 0,1 28 1,0-42-274,0 1 0,0 0 1,1 0-1,-1-1 1,1 1-1,0-1 1,-1 1-1,1 0 1,0-1-1,0 1 0,0-1 1,0 0-1,0 1 1,0-1-1,0 0 1,1 1-1,-1-1 1,0 0-1,1 0 1,-1 0-1,1 0 0,-1-1 1,1 1-1,-1 0 1,1 0-1,0-1 1,-1 1-1,1-1 1,0 0-1,-1 1 0,1-1 1,0 0-1,0 0 1,-1 0-1,1 0 1,0-1-1,0 1 1,-1 0-1,4-1 1,2-1 144,1 1 0,0-1 0,-1 0 1,1 0-1,-1-1 0,0 0 0,14-8 1,-2-4 51,0 0-1,0-2 1,-2 0 0,0-1 0,-1-1 0,-1 0 0,-1-1 0,0-1 0,-2 0-1,0-1 1,-1 0 0,-2-1 0,0 0 0,-2-1 0,0 1 0,-1-1 0,-2-1-1,-1 1 1,0-1 0,-2-31 0,-1 54-202,0 0 0,0 0 0,0 0 0,0 0-1,-1 1 1,1-1 0,-1 0 0,1 0 0,-1 0 0,0 1 0,0-1 0,1 0-1,-1 1 1,0-1 0,-1 1 0,1-1 0,0 1 0,-2-2 0,2 2-2,0 1 0,0-1 0,-1 1 0,1-1 0,0 1 0,-1-1 0,1 1 0,0 0 0,-1 0 0,1 0 0,0-1 0,-1 1 0,1 1 0,0-1 0,-1 0 1,1 0-1,-1 0 0,-1 1 0,-3 2-2,1-1 1,0 0-1,0 1 1,0 0-1,0 0 1,0 0-1,1 1 0,0 0 1,-8 8-1,-3 6 12,0 0 1,-14 26-1,25-38-10,1 1 0,0-1 0,0 1 0,0 0 0,1 0 1,-1 0-1,2 0 0,-1 0 0,1 0 0,0 0 0,1 12 0,0-17-11,1-1 0,0 1-1,0 0 1,-1 0 0,1-1-1,1 1 1,-1-1 0,0 1-1,0-1 1,0 1 0,1-1-1,-1 0 1,1 0 0,-1 0-1,1 1 1,0-1 0,-1-1-1,1 1 1,0 0 0,-1 0-1,1-1 1,0 1 0,0-1-1,3 1 1,56 10-188,-43-8 110,-2-1-109,-2 1-1,1 1 1,0 0-1,-1 1 0,22 11 1,-32-14-90,0 0-1,0 0 1,0 1 0,-1 0 0,0-1-1,1 1 1,-1 0 0,0 1 0,0-1 0,-1 1-1,1-1 1,-1 1 0,0 0 0,0 0-1,0 0 1,0 0 0,-1 0 0,1 0-1,-1 0 1,0 1 0,0-1 0,-1 0-1,1 9 1,-1-5-1647,0 10-1668,2-35-10424</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4.758"/>
    </inkml:context>
    <inkml:brush xml:id="br0">
      <inkml:brushProperty name="width" value="0.025" units="cm"/>
      <inkml:brushProperty name="height" value="0.025" units="cm"/>
    </inkml:brush>
  </inkml:definitions>
  <inkml:trace contextRef="#ctx0" brushRef="#br0">165 388 18546,'-10'1'1121,"4"-1"-912,1 0 0,-1 0 0,1 1 0,-1 0 0,1 0 0,-1 0 0,1 1 1,0 0-1,0 0 0,0 0 0,0 0 0,0 1 0,0 0 0,1 0 0,-1 0 1,1 1-1,0-1 0,0 1 0,0 0 0,0 0 0,1 1 0,-3 4 0,-2 5-137,2 1-1,0 0 1,1 0-1,0 1 0,1-1 1,1 1-1,0 0 0,2 0 1,-1 0-1,3 24 0,-1-38-53,0 0-1,0-1 1,0 1-1,0 0 0,0-1 1,1 1-1,-1-1 1,1 1-1,-1 0 1,1-1-1,0 1 1,0-1-1,-1 1 1,1-1-1,0 0 0,0 1 1,0-1-1,1 0 1,-1 0-1,0 0 1,0 0-1,1 0 1,-1 0-1,2 1 1,0-1 61,0 0 0,0 0 0,0-1 0,0 1 0,-1-1 0,1 0 0,0 0 1,0 0-1,0 0 0,0 0 0,0-1 0,5-1 0,2-1 228,1 0 0,-1-1 0,0-1 0,0 0 0,0 0 0,12-10 0,-9 5-136,-1 0-1,-1 0 1,0-1 0,0-1-1,-1 0 1,0 0-1,-1-1 1,-1 0-1,0 0 1,-1-1-1,0 0 1,-1-1 0,-1 1-1,0-1 1,-1 0-1,0-1 1,-2 1-1,0 0 1,1-31 0,-3 45-169,0 0 1,0 0 0,1 0 0,-1 0 0,0 0-1,0 0 1,0 0 0,0 0 0,0 0 0,-1 0-1,1 0 1,0 0 0,0 0 0,-1 1 0,1-1 0,0 0-1,-1 0 1,1 0 0,-1 0 0,1 0 0,-1 1-1,1-1 1,-1 0 0,0 0 0,1 1 0,-1-1-1,0 0 1,0 1 0,1-1 0,-1 1 0,0-1-1,0 1 1,0 0 0,0-1 0,0 1 0,0 0 0,0-1-1,0 1 1,-1 0 0,0 0-6,1 1-1,-1 0 1,1-1 0,-1 1 0,1 0-1,0 0 1,-1 0 0,1 0 0,0 0-1,0 0 1,0 0 0,-1 1 0,1-1-1,0 0 1,1 1 0,-1-1-1,0 0 1,0 1 0,1-1 0,-1 1-1,0-1 1,0 3 0,1-3 4,-7 38-50,7-38 42,0 0 1,0 0 0,0 0-1,0 0 1,0 0 0,1 0-1,-1 0 1,0-1 0,1 1-1,-1 0 1,0 0 0,1 0-1,-1 0 1,1-1 0,-1 1-1,1 0 1,0-1 0,-1 1-1,1 0 1,0-1 0,-1 1-1,1-1 1,0 1-1,0-1 1,0 1 0,-1-1-1,1 1 1,0-1 0,0 0-1,0 1 1,0-1 0,0 0-1,0 0 1,-1 0 0,1 0-1,2 0 1,5-1 13,-1 0 1,1-1-1,-1 1 0,1-2 0,-1 1 1,0-1-1,0 0 0,0-1 0,0 1 1,0-1-1,-1-1 0,0 1 0,0-1 1,0 0-1,10-12 0,10-11 77,40-55-1,-48 57-47,0 0 0,-1-2-1,-2 0 1,-1 0 0,-1-2 0,10-35 0,-118 324 156,79-205-192,2 1 0,-7 71 0,18-97 0,1 0 0,1-1 0,2 1 0,1 0 0,2 0 0,8 37 0,-7-46 0,-1 0 0,0 1 0,-2-1 0,0 40 0,-3-51 0,1 0 0,-2 1 0,1-1 0,-1 0 0,0 1 0,-1-1 0,0 0 0,-1-1 0,0 1 0,0-1 0,-1 1 0,-9 12 0,12-19 0,1 0 0,0 0 0,-1-1 0,1 1 0,-1-1 0,1 1 0,-1-1 0,0 0 0,1 0 0,-1 0 0,0 1 0,0-2 0,0 1 0,0 0 0,0 0 0,0-1 0,0 1 0,0-1 0,-3 1 0,3-1 0,0-1 0,1 1 0,-1-1 0,0 1 0,1-1 0,-1 0 0,1 1 0,-1-1 0,1 0 0,-1 0 0,1 0 0,0 0 0,0-1 0,-1 1 0,1 0 0,0 0 0,0-1 0,-1-1 0,-3-6 0,0 0 0,1 0 0,0-1 0,1 1 0,0-1 0,-3-15 0,-1-11 0,2 0 0,2-1 0,1-48 0,2 74 0,0-1 0,2 1 0,-1-1 0,1 1 0,1 0 0,0-1 0,0 1 0,1 1 0,1-1 0,0 0 0,0 1 0,1 0 0,0 1 0,13-17 0,-12 21-102,-1-1-1,1 1 1,0 0 0,0 1 0,0 0-1,1 0 1,-1 1 0,15-5 0,69-13-2610,-31 9-115,1-4-4775</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3.084"/>
    </inkml:context>
    <inkml:brush xml:id="br0">
      <inkml:brushProperty name="width" value="0.025" units="cm"/>
      <inkml:brushProperty name="height" value="0.025" units="cm"/>
      <inkml:brushProperty name="color" value="#66CC00"/>
    </inkml:brush>
  </inkml:definitions>
  <inkml:trace contextRef="#ctx0" brushRef="#br0">0 74 12492,'1'0'399,"0"-1"1,1 1-1,-1 0 1,0 0 0,0 0-1,0-1 1,0 1-1,0 0 1,0 0-1,1 1 1,-1-1-1,0 0 1,0 0 0,0 0-1,0 1 1,0-1-1,0 1 1,0-1-1,0 1 1,2 0-1,14 19 2689,-16-18-3021,0 1 0,1-1 0,-1 0 0,1 0 0,0 0-1,0 0 1,-1 0 0,1 0 0,1-1 0,-1 1 0,0-1-1,0 1 1,1-1 0,4 2 0,-3-2 78,0 0 0,0-1 0,1 0 1,-1 1-1,0-2 0,0 1 0,0 0 0,0-1 0,1 0 1,-1 0-1,0 0 0,0 0 0,0-1 0,-1 1 0,1-1 0,0 0 1,0 0-1,-1-1 0,0 1 0,1-1 0,-1 0 0,0 0 1,0 0-1,0 0 0,-1 0 0,1 0 0,-1-1 0,0 1 0,0-1 1,0 0-1,0 0 0,-1 0 0,1 0 0,-1 0 0,0 0 1,0 0-1,-1 0 0,1 0 0,-1 0 0,0-1 0,0-3 0,0 7-135,0 0 0,0 0 0,-1 0 0,1 0 1,0 0-1,0 0 0,-1 0 0,1 0 0,0 0 0,-1 0 0,1 0 0,-1 0 0,1 0 0,-1 1 0,0-1 0,1 0 0,-1 0 0,0 1 0,0-1 0,1 0 0,-1 1 0,0-1 0,0 1 0,0-1 0,0 1 0,0-1 0,-1 1 0,0-1 12,-1 1 0,1 0 0,-1-1 0,0 1 0,1 0 0,-1 1 0,1-1 0,-1 0 0,1 1 1,-5 1-1,0 0 11,0 1 1,0 0-1,1 0 1,-1 0-1,1 1 1,-11 8-1,9-5-9,1-1-1,1 2 0,-1-1 1,1 0-1,0 1 0,1 0 1,0 1-1,0-1 0,1 1 1,0 0-1,1 0 0,0 0 1,0 1-1,0-1 0,2 1 1,-1-1-1,1 1 0,0 16 1,2-23-23,0-1 1,-1 0 0,1 1 0,0-1 0,0 0 0,0 1 0,1-1 0,-1 0 0,0 0-1,1 0 1,0 0 0,-1 0 0,1 0 0,0 0 0,0-1 0,0 1 0,0-1 0,0 1-1,0-1 1,1 0 0,-1 0 0,0 0 0,1 0 0,-1 0 0,0 0 0,5 0 0,8 1 1,-1 1 0,1-2 0,22 0 0,-24-1-13,10 0-297,0-2 1,0 0-1,35-8 1,23-16-3481,-11-5-3601</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4.922"/>
    </inkml:context>
    <inkml:brush xml:id="br0">
      <inkml:brushProperty name="width" value="0.025" units="cm"/>
      <inkml:brushProperty name="height" value="0.025" units="cm"/>
      <inkml:brushProperty name="color" value="#66CC00"/>
    </inkml:brush>
  </inkml:definitions>
  <inkml:trace contextRef="#ctx0" brushRef="#br0">0 0 20724,'0'0'5140,"3"10"-4659,-1-2-493,56 188 792,-46-163-2136,33 62 1,-34-80-255,-7-15-1992,-5-2 3070,1 0 1,-1 0-1,0 0 0,1 0 1,-1 1-1,0-1 0,0 0 1,0 0-1,0 1 0,-1-1 1,1 1-1,-3-3 0,-16-14-5724</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5.280"/>
    </inkml:context>
    <inkml:brush xml:id="br0">
      <inkml:brushProperty name="width" value="0.025" units="cm"/>
      <inkml:brushProperty name="height" value="0.025" units="cm"/>
      <inkml:brushProperty name="color" value="#66CC00"/>
    </inkml:brush>
  </inkml:definitions>
  <inkml:trace contextRef="#ctx0" brushRef="#br0">0 252 10602,'0'0'13837,"85"-27"-12011,-22-5-385,7-5-832,-3-3-481,-3 0-1089,-10 1-3683,-19 3-5862</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6.308"/>
    </inkml:context>
    <inkml:brush xml:id="br0">
      <inkml:brushProperty name="width" value="0.025" units="cm"/>
      <inkml:brushProperty name="height" value="0.025" units="cm"/>
      <inkml:brushProperty name="color" value="#66CC00"/>
    </inkml:brush>
  </inkml:definitions>
  <inkml:trace contextRef="#ctx0" brushRef="#br0">168 130 11403,'0'0'9096,"-12"-8"-7120,-40-22-642,50 30-1272,1-1 0,-1 1 0,0 0 1,0-1-1,0 1 0,0 0 0,0 0 0,1 1 0,-1-1 0,0 0 0,0 1 0,0-1 0,0 1 0,1-1 0,-1 1 0,0 0 0,1 0 1,-1 0-1,0 0 0,1 0 0,-1 0 0,1 0 0,-1 0 0,1 1 0,0-1 0,0 0 0,-2 4 0,-24 42 697,26-45-731,-5 10 75,2 0 0,0 1 0,0-1 0,1 1 0,0 0 0,1 0-1,1 0 1,0 0 0,1 0 0,1 14 0,-1-26-99,0 1-1,0-1 1,0 0 0,1 0 0,-1 0-1,0 0 1,0 1 0,1-1 0,-1 0-1,0 0 1,1 0 0,-1 0 0,1 0-1,0 0 1,-1 0 0,1 0 0,0 0-1,-1 0 1,1 0 0,0-1-1,0 1 1,0 0 0,0 0 0,0-1-1,0 1 1,0-1 0,0 1 0,0-1-1,0 1 1,0-1 0,0 0 0,0 1-1,1-1 1,-1 0 0,0 0-1,0 0 1,0 0 0,0 0 0,1 0-1,-1 0 1,0 0 0,0 0 0,2-1-1,1 0 22,-1-1 0,1 1 0,0-1 0,0 0 0,-1 0 0,1 0 0,-1 0 0,1-1 0,-1 0 0,0 1 0,4-6 0,7-9 321,-2-1-1,0-1 1,-1 0-1,0 0 1,-2-1-1,-1-1 1,0 0-1,-1 0 1,-1 0-1,-2-1 1,0 1-1,-1-1 1,0-26-1,-5 45-345,-2 17 0,-3 23 0,6-21-24,-3 110-1161,4-112 894,1 1 1,1-1 0,0 0 0,1 1 0,0-1 0,8 20 0,-9-31-62,-1 0 0,1 0 0,0 0 0,-1-1 1,1 1-1,0 0 0,1-1 0,-1 1 1,0-1-1,1 0 0,0 1 0,-1-1 0,1-1 1,5 4-1,-7-5 59,1 1 0,0-1 0,-1 1 0,1-1 0,0 0 0,-1 1 0,1-1 0,0 0 0,-1 0 0,1 0 0,0-1 0,0 1 0,-1 0 0,1-1 0,0 1 0,-1-1 0,1 1 0,-1-1 0,1 0 0,-1 1 0,1-1 0,-1 0-1,1 0 1,-1 0 0,0 0 0,1-1 0,-1 1 0,0 0 0,0-1 0,2-1 0,19-36-7954</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6.807"/>
    </inkml:context>
    <inkml:brush xml:id="br0">
      <inkml:brushProperty name="width" value="0.025" units="cm"/>
      <inkml:brushProperty name="height" value="0.025" units="cm"/>
      <inkml:brushProperty name="color" value="#66CC00"/>
    </inkml:brush>
  </inkml:definitions>
  <inkml:trace contextRef="#ctx0" brushRef="#br0">42 0 18449,'-4'15'2098,"-7"30"-1017,1 1 0,-3 51-1,11-80-867,1 0-1,1 0 1,0 0-1,1 0 0,1-1 1,1 1-1,0 0 1,1-1-1,1 1 1,8 18-1,-12-31-210,1-1 1,-1 0-1,1 0 1,0-1-1,0 1 0,0 0 1,0-1-1,1 1 1,-1-1-1,1 1 0,-1-1 1,1 0-1,0 0 0,0 0 1,-1-1-1,2 1 1,-1-1-1,0 0 0,0 1 1,0-1-1,1-1 1,-1 1-1,0 0 0,1-1 1,-1 0-1,0 1 0,1-1 1,-1-1-1,1 1 1,-1 0-1,0-1 0,1 0 1,-1 0-1,0 0 1,0 0-1,0 0 0,0-1 1,0 1-1,0-1 0,0 0 1,0 0-1,0 0 1,-1 0-1,1-1 0,-1 1 1,3-4-1,12-16 62,-14 17-46,0 1 1,1-1 0,-1 1 0,1 0-1,0 0 1,0 0 0,5-3 0,18 57 1433,-26-49-1450,0-1 0,1 1 0,-1-1 0,0 1 1,0-1-1,0 0 0,1 1 0,-1-1 0,0 0 1,0 0-1,1 0 0,-1 0 0,0 0 0,0 0 1,1 0-1,-1 0 0,0-1 0,0 1 0,1 0 1,-1-1-1,0 1 0,0-1 0,0 0 0,0 1 1,0-1-1,0 0 0,0 1 0,0-1 0,0 0 0,0 0 1,0 0-1,1-1 0,29-40 205,-23 31-182,7-11 8,-12 16-33,0 0 0,1 0 0,0 0-1,0 1 1,0 0 0,1 0 0,-1 0 0,1 0 0,1 1 0,10-8 0,-15 12 6,-1 0 0,1 0 0,0 0 0,0 0 0,-1 0 0,1 0 0,0 0 0,0 0 0,-1 0 0,1 0 1,0 0-1,0 0 0,-1 1 0,1-1 0,0 0 0,-1 0 0,1 1 0,0-1 0,-1 1 0,1-1 0,0 0 0,-1 1 0,1-1 0,-1 1 0,1 0 0,-1-1 0,1 1 0,-1-1 0,1 1 0,-1 0 0,0-1 0,1 1 0,-1 0 1,0-1-1,0 1 0,1 0 0,-1 0 0,0 1 0,6 34 882,-5-30-667,-1 4 150,1 2-146,0-1-1,1 0 1,0 0-1,5 12 1,-7-22-198,0 0 0,0 0-1,1 0 1,-1 0 0,0 0 0,1 0 0,-1 0-1,1 0 1,-1 0 0,1 0 0,0 0 0,-1 0 0,1 0-1,0 0 1,0 0 0,-1-1 0,1 1 0,0 0-1,0-1 1,0 1 0,0-1 0,0 1 0,0-1 0,0 1-1,0-1 1,0 1 0,0-1 0,1 0 0,-1 0-1,0 0 1,0 0 0,0 0 0,0 0 0,0 0-1,0 0 1,1 0 0,-1 0 0,0 0 0,0-1 0,0 1-1,0 0 1,0-1 0,0 1 0,0-1 0,0 0-1,0 1 1,0-1 0,0 0 0,0 1 0,-1-1 0,2-1-1,7-6 41,-2-1-1,1 1 1,-1-1-1,9-16 1,26-31-87,-39 53-37,-1 1 0,1-1 0,0 0 0,0 1 0,0 0 0,1 0 0,-1 0 0,0 0 0,1 0 0,-1 0 0,1 1 0,0 0 0,6-2 0,-9 3-53,0 0 1,0 0-1,0 0 1,0 0 0,0 0-1,1 1 1,-1-1 0,0 0-1,0 0 1,0 1 0,0-1-1,0 1 1,0-1-1,0 1 1,-1-1 0,1 1-1,0 0 1,0 0 0,0-1-1,0 1 1,-1 0 0,1 0-1,0 0 1,-1-1-1,1 1 1,-1 0 0,1 0-1,0 1 1,9 31-6752,-10-32 6254,3 16-8954</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7.475"/>
    </inkml:context>
    <inkml:brush xml:id="br0">
      <inkml:brushProperty name="width" value="0.025" units="cm"/>
      <inkml:brushProperty name="height" value="0.025" units="cm"/>
      <inkml:brushProperty name="color" value="#66CC00"/>
    </inkml:brush>
  </inkml:definitions>
  <inkml:trace contextRef="#ctx0" brushRef="#br0">7 0 15663,'0'0'6667,"-1"11"-4937,-3 52-1219,2 0 0,3 0-1,3-1 1,3 1 0,20 84-1,-24-133-510,1-1 0,0 1 0,1-1 0,10 19 0,-14-29-4,1-1 1,-1 0 0,1 1-1,-1-1 1,1 0 0,0 0-1,0 0 1,0 0 0,0-1-1,0 1 1,0 0 0,1-1-1,3 2 1,-4-2 3,-1-1 0,1 0 0,0 0 0,-1 1 0,1-1 0,0-1 0,-1 1 0,1 0 0,0 0 0,-1-1 0,1 1 0,0-1 0,-1 1 0,1-1 0,-1 1 0,1-1-1,-1 0 1,1 0 0,-1 0 0,1 0 0,-1 0 0,0 0 0,0 0 0,2-3 0,6-7 63,0-1-1,-1-1 1,0 0 0,-1 0-1,0 0 1,-1-1-1,-1 0 1,0 0 0,3-17-1,-2 8 261,-1 0 0,-1 1-1,2-47 1,-2 144-397,12 131 190,-4-158 116,-12-47-226,0-1-1,1 1 1,-1 0-1,0 0 1,1 0 0,-1 0-1,0 0 1,1 0-1,-1-1 1,1 1-1,-1 0 1,1 0-1,0-1 1,-1 1-1,1 0 1,0-1-1,0 1 1,-1 0-1,1-1 1,0 1-1,0-1 1,0 0-1,-1 1 1,1-1-1,0 0 1,0 1-1,0-1 1,0 0-1,0 0 1,0 0-1,0 0 1,0 0-1,0 0 1,0 0-1,0 0 1,0 0-1,0 0 1,0 0-1,-1-1 1,1 1-1,0 0 1,0-1 0,0 1-1,0-1 1,0 1-1,1-2 1,3-3 22,0-1-1,0 0 1,0 0 0,-1 0 0,0-1 0,0 0 0,0 0 0,-1 0 0,0 0 0,0 0 0,-1 0 0,2-14 0,2-7-989,-1 0 0,0-34 0,-4 40-1228,-1-1 0,-1 0 1,-5-30-1,-11-9-5973</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7.830"/>
    </inkml:context>
    <inkml:brush xml:id="br0">
      <inkml:brushProperty name="width" value="0.025" units="cm"/>
      <inkml:brushProperty name="height" value="0.025" units="cm"/>
      <inkml:brushProperty name="color" value="#66CC00"/>
    </inkml:brush>
  </inkml:definitions>
  <inkml:trace contextRef="#ctx0" brushRef="#br0">6 0 15214,'0'0'3716,"-6"49"-3940,18-41-1698,0-2-3523</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8.268"/>
    </inkml:context>
    <inkml:brush xml:id="br0">
      <inkml:brushProperty name="width" value="0.025" units="cm"/>
      <inkml:brushProperty name="height" value="0.025" units="cm"/>
      <inkml:brushProperty name="color" value="#66CC00"/>
    </inkml:brush>
  </inkml:definitions>
  <inkml:trace contextRef="#ctx0" brushRef="#br0">12 401 14542,'-1'12'2130,"-1"-4"-1734,-5 43 1340,7-47-1548,-1 0 1,1 0 0,0 0 0,0 0 0,1 0 0,-1 0 0,1 0 0,0 0 0,0 0 0,0 0 0,2 4 0,-2-6-176,0-1 1,1 0 0,-1 0 0,0 0 0,0 0 0,1 0-1,-1 0 1,1 0 0,-1 0 0,1-1 0,-1 1 0,1 0-1,-1-1 1,1 1 0,0-1 0,-1 0 0,1 1 0,0-1-1,-1 0 1,1 0 0,0 0 0,-1 0 0,1-1 0,0 1-1,-1 0 1,1-1 0,-1 1 0,1-1 0,0 1-1,2-3 1,2 1 10,-1-1 0,0 0 0,1 0 0,-1 0-1,0-1 1,0 1 0,5-7 0,3-4 165,-1-1-1,-1-1 1,0 0 0,-1 0 0,-1-1 0,0-1 0,-2 1-1,0-2 1,7-25 0,-7 15 165,-2-1 1,0 0-1,-2 0 1,-2 0-1,-2-39 0,0 60-309,0 0 0,0 0 0,-1 0 0,-5-12 0,7 19-29,0 1 1,-1-1-1,1 1 1,0-1-1,-1 1 1,0 0-1,1-1 0,-1 1 1,0 0-1,0 0 1,1-1-1,-1 1 1,0 0-1,0 0 1,0 0-1,0 0 1,-1 0-1,1 0 1,0 0-1,0 1 1,-1-1-1,1 0 0,0 1 1,-1-1-1,1 1 1,0-1-1,-1 1 1,1 0-1,-1-1 1,1 1-1,-1 0 1,1 0-1,-1 0 1,-2 1-1,2 0 15,0 0 0,1 0 0,-1 0 0,0 0 0,0 1 0,1-1 1,-1 1-1,1-1 0,0 1 0,-1-1 0,1 1 0,0 0 0,0 0 0,0 0 0,0 0 0,0-1 0,0 1 0,0 4 0,-11 42 134,10-36-108,-6 24 25,1 1 1,3 1 0,0-1-1,3 1 1,6 74 0,-5-109-80,0 1 0,1-1-1,0 0 1,0 0 0,0 0 0,0 0 0,0 0-1,1 0 1,0 0 0,-1 0 0,1 0 0,0-1-1,0 1 1,0-1 0,1 1 0,-1-1 0,0 0 0,1 0-1,0 0 1,-1 0 0,1-1 0,0 1 0,0-1-1,0 1 1,0-1 0,0 0 0,0 0 0,1 0-1,-1-1 1,0 1 0,0-1 0,1 0 0,-1 0-1,0 0 1,0 0 0,1 0 0,4-2 0,4 0 21,0-1 0,0 0 1,-1-1-1,0 0 0,1-1 1,-1-1-1,-1 1 0,20-14 1,-18 9-16,0 0 1,-1 0 0,0-1 0,-1 0 0,16-22-1,-22 27 67,0-1 0,0 0 0,-1 1 0,0-1 0,0-1 0,0 1 0,-1 0-1,0-1 1,-1 1 0,1-1 0,-1 1 0,-1-1 0,0-9 0,0 16-53,0 0 1,0 0-1,0 0 1,0 1 0,0-1-1,0 0 1,0 0-1,0 0 1,0 0 0,-1 0-1,1 1 1,0-1-1,-1 0 1,1 0 0,0 0-1,-1 1 1,1-1-1,-1 0 1,0 1 0,1-1-1,-1 0 1,1 1-1,-1-1 1,0 1 0,1-1-1,-1 1 1,0-1-1,0 1 1,0-1 0,1 1-1,-1 0 1,0-1-1,0 1 1,0 0 0,0 0-1,1 0 1,-1 0-1,0 0 1,0 0 0,0 0-1,0 0 1,0 0-1,-1 0 1,0 1-29,0-1 0,0 1-1,0 0 1,1 0 0,-1 0 0,0 0 0,0 0-1,1 0 1,-1 0 0,1 1 0,-1-1 0,1 1-1,-1-1 1,1 1 0,0-1 0,0 1 0,0 0-1,-1 2 1,-3 8 11,1 0-1,1 1 0,0-1 1,1 0-1,0 1 0,1 0 1,0-1-1,1 1 0,1 0 1,0 0-1,4 19 0,-4-29-6,1 0 0,-1 0 0,1 0 0,0 0 0,0-1-1,0 1 1,0-1 0,0 1 0,1-1 0,-1 0 0,1 0 0,-1 0-1,1 0 1,0 0 0,0 0 0,0-1 0,0 0 0,0 1-1,0-1 1,0 0 0,0 0 0,0-1 0,1 1 0,-1-1 0,0 0-1,0 0 1,1 0 0,-1 0 0,0 0 0,4-1 0,4 0 2,0-1 1,0 0 0,-1-1 0,1 0 0,-1 0-1,0-1 1,17-9 0,-22 11 65,0-1-1,0 0 1,0-1 0,0 1 0,0-1-1,-1 0 1,0 0 0,0 0 0,0 0-1,0-1 1,-1 0 0,0 0-1,0 0 1,0 0 0,0 0 0,-1-1-1,0 1 1,0-1 0,0 1 0,-1-1-1,0 0 1,0 1 0,0-1-1,-1 0 1,0 0 0,0 0 0,-1 0-1,1 0 1,-1 1 0,0-1 0,-1 0-1,1 1 1,-1-1 0,0 1 0,-4-6-1,-10-15 18,11 19-68,0 0-1,0 0 0,1 0 1,-5-13-1,9 19-31,-1-1 0,1 0 1,-1 1-1,1-1 0,0 0 0,-1 1 0,1-1 0,0 0 0,0 0 1,0 1-1,1-1 0,-1 0 0,0 1 0,1-1 0,-1 0 0,1 1 1,-1-1-1,1 1 0,0-1 0,0 1 0,0-1 0,0 1 1,0-1-1,0 1 0,0 0 0,0 0 0,2-2 0,55-35-2352,-46 31 566,1-1 0,-1 0-1,12-10 1,-15 6-3926,-7 1-2872</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8.610"/>
    </inkml:context>
    <inkml:brush xml:id="br0">
      <inkml:brushProperty name="width" value="0.025" units="cm"/>
      <inkml:brushProperty name="height" value="0.025" units="cm"/>
      <inkml:brushProperty name="color" value="#66CC00"/>
    </inkml:brush>
  </inkml:definitions>
  <inkml:trace contextRef="#ctx0" brushRef="#br0">0 268 11723,'0'0'4132,"21"-58"-2723,6 30-416,12-7-192,11-1-673,6-1-544,2-2-2691,1 4-8168</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9.124"/>
    </inkml:context>
    <inkml:brush xml:id="br0">
      <inkml:brushProperty name="width" value="0.025" units="cm"/>
      <inkml:brushProperty name="height" value="0.025" units="cm"/>
      <inkml:brushProperty name="color" value="#66CC00"/>
    </inkml:brush>
  </inkml:definitions>
  <inkml:trace contextRef="#ctx0" brushRef="#br0">1 35 18257,'0'0'4180,"0"16"-3715,7 49-132,4-1 0,2 0 0,3 0 0,29 74 0,-44-135-317,3 10 179,1 0 0,1-1 0,0 0 0,10 15 0,-15-25-128,0-1-1,0 1 1,-1-1 0,2 1-1,-1-1 1,0 0-1,0 1 1,0-1 0,1 0-1,-1 0 1,1 0-1,-1 0 1,1 0-1,-1 0 1,1 0 0,-1 0-1,1-1 1,0 1-1,-1 0 1,1-1 0,0 0-1,0 1 1,-1-1-1,1 0 1,0 0 0,0 0-1,0 0 1,-1 0-1,1-1 1,0 1-1,0 0 1,-1-1 0,1 1-1,0-1 1,-1 0-1,1 1 1,0-1 0,-1 0-1,1 0 1,-1 0-1,1 0 1,1-3 0,4-3 209,0-1 1,-1 1-1,-1-1 1,1-1-1,-1 1 1,-1-1-1,1 0 1,3-12-1,24-84 954,-26 82-1035,7-26-206,-2-1 0,-3 0 1,-2 0-1,0-59 0,-11 95-2363,4 14 2095,0 0 0,1 0 0,-1 0 0,0 0 0,1 0 0,-1 0 0,1 0 0,-1 0 0,0 0 0,1 0 0,-1 0 0,0 1 0,1-1 0,-1 0 0,1 0 0,-1 1 0,0-1 0,1 0 0,-1 1 0,1-1 0,-1 0 0,1 1 0,-1 0 0,-13 14-7782</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5.742"/>
    </inkml:context>
    <inkml:brush xml:id="br0">
      <inkml:brushProperty name="width" value="0.025" units="cm"/>
      <inkml:brushProperty name="height" value="0.025" units="cm"/>
    </inkml:brush>
  </inkml:definitions>
  <inkml:trace contextRef="#ctx0" brushRef="#br0">25 20 4356,'-11'-1'3812,"1"-3"-3684,7 1-288,3-1-289,0-3-2273</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9.794"/>
    </inkml:context>
    <inkml:brush xml:id="br0">
      <inkml:brushProperty name="width" value="0.025" units="cm"/>
      <inkml:brushProperty name="height" value="0.025" units="cm"/>
      <inkml:brushProperty name="color" value="#66CC00"/>
    </inkml:brush>
  </inkml:definitions>
  <inkml:trace contextRef="#ctx0" brushRef="#br0">1 659 17777,'0'0'3278,"8"8"-1741,-6-6-1457,3 3 66,0-1 0,0 0 0,1 1 1,-1-2-1,1 1 0,8 4 1,-11-7-129,0 0 1,-1-1 0,1 1 0,0 0-1,0-1 1,-1 1 0,1-1 0,0 0-1,0 0 1,0 0 0,-1 0 0,1-1-1,0 1 1,0-1 0,-1 0 0,1 1-1,0-1 1,-1-1 0,1 1-1,-1 0 1,1 0 0,-1-1 0,5-3 0,0-1-44,-1 0 0,0-1 0,0 1 0,0-1 1,0-1-1,-1 1 0,-1-1 0,1 0 1,-1 0-1,0 0 0,-1 0 0,3-10 1,-2 2 38,-1 1 0,0-1-1,-1 0 1,-1 0 0,0 0 0,-2-15 0,1 29-8,0 1 0,0 0 0,-1 0 0,1 0 0,0 0 0,0 0 0,0 0 0,-1 0 0,1 0 0,-1 0 0,1 0 0,0 0-1,-1 0 1,0 0 0,1 0 0,-1 0 0,0 0 0,1 0 0,-1 0 0,-1 0 0,1 1-8,0 0-1,1 0 1,-1 0 0,1 0-1,-1 0 1,1 1 0,-1-1-1,1 0 1,-1 1 0,1-1-1,-1 0 1,1 1 0,-1-1 0,1 0-1,-1 1 1,1-1 0,0 1-1,-1-1 1,1 1 0,0-1-1,-1 1 1,1-1 0,0 1-1,0-1 1,0 1 0,-1 0-1,1-1 1,0 1 0,0-1-1,0 1 1,0-1 0,0 1 0,0 0-1,0-1 1,0 1 0,0-1-1,0 1 1,0 0 0,1 0-1,-3 33 115,3 50-1,-1-73-68,2 1 0,0-1-1,0 0 1,1 1 0,0-1 0,1 0 0,0-1 0,7 13 0,-11-21-9,1 0-1,-1-1 1,1 1 0,0-1-1,0 1 1,0 0 0,0-1 0,0 0-1,0 1 1,0-1 0,0 0-1,1 1 1,-1-1 0,1 0-1,-1 0 1,0 0 0,1 0 0,0-1-1,-1 1 1,1 0 0,-1 0-1,1-1 1,0 1 0,0-1 0,-1 0-1,1 0 1,0 1 0,0-1-1,-1 0 1,1 0 0,0 0-1,0-1 1,-1 1 0,1 0 0,0-1-1,0 1 1,-1-1 0,1 0-1,-1 1 1,1-1 0,0 0-1,-1 0 1,1 0 0,-1 0 0,0 0-1,1 0 1,1-2 0,3-5 235,1 1 1,-1-1-1,0 0 1,-1 0-1,0 0 1,0-1 0,4-10-1,2-14 91,-2-1 1,-1 0-1,5-49 1,-12 105-390,1 0 0,4 24 0,-4-39 16,-1-1-1,1 1 1,0 0 0,0-1 0,0 0-1,1 1 1,0-1 0,1 0 0,-1-1-1,1 1 1,5 6 0,-8-11 8,1 0 1,-1 0-1,0 0 0,0 0 1,1 0-1,-1-1 1,0 1-1,1 0 0,-1-1 1,1 1-1,-1-1 0,1 1 1,-1-1-1,1 0 1,-1 1-1,1-1 0,0 0 1,-1 0-1,1 0 0,-1 0 1,1-1-1,-1 1 0,1 0 1,-1-1-1,1 1 1,-1-1-1,1 1 0,-1-1 1,1 0-1,-1 0 0,0 1 1,1-1-1,-1 0 1,0 0-1,0 0 0,0 0 1,0-1-1,0 1 0,0 0 1,0 0-1,1-3 1,5-6 56,0 0 0,-1-1 0,-1 1 0,6-13 0,-10 20-22,11-27 132,-2 0 1,-1-1-1,-2 0 1,0 0-1,1-32 1,-4 3 302,-6-103 1,3 154-462,-2 0-1,1 1 1,-2-1 0,1 0 0,-1 1-1,0-1 1,-1 1 0,0 0-1,-5-12 1,7 19-9,1 1-1,0 0 1,-1 0-1,1 0 1,0 0 0,0 0-1,-1 0 1,1 0-1,0 0 1,-1 0-1,1-1 1,0 1 0,-1 1-1,1-1 1,0 0-1,-1 0 1,1 0-1,0 0 1,-1 0 0,1 0-1,0 0 1,-1 0-1,1 0 1,0 1-1,0-1 1,-1 0 0,1 0-1,0 0 1,-1 1-1,1-1 1,0 0-1,0 0 1,0 1 0,-1-1-1,1 0 1,0 0-1,0 1 1,0-1-1,0 0 1,0 1 0,-1-1-1,1 0 1,0 1-1,0-1 1,0 0-1,0 1 1,0-1-1,0 0 1,0 1 0,0-1-1,0 0 1,0 1-1,0-1 1,0 0-1,1 0 1,-1 1 0,-10 60-56,2 1 0,3 0 0,5 86 0,0-93 43,0-46 1,0 0 0,0 0 1,1-1-1,1 1 0,-1 0 0,1-1 1,1 1-1,-1-1 0,8 15 0,-8-21 3,-1 1-1,1-1 0,0 0 1,0 1-1,0-1 1,1 0-1,-1 0 0,0 0 1,1-1-1,-1 1 0,1 0 1,0-1-1,0 0 1,-1 0-1,1 0 0,0 0 1,0 0-1,0 0 1,0-1-1,0 1 0,0-1 1,0 0-1,0 0 1,0 0-1,0 0 0,0-1 1,0 1-1,0-1 1,0 0-1,0 0 0,4-2 1,1 0-268,-1 0 1,0-1-1,0 0 0,0 0 1,0-1-1,-1 0 1,0 0-1,0 0 1,0-1-1,-1 0 0,0 0 1,0 0-1,0-1 1,-1 0-1,0 1 0,0-2 1,-1 1-1,3-8 1,2-8-1813,0 1 1,-2-1-1,-1 0 1,5-46-1,-7 0-2582,-3-3-967</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1.444"/>
    </inkml:context>
    <inkml:brush xml:id="br0">
      <inkml:brushProperty name="width" value="0.025" units="cm"/>
      <inkml:brushProperty name="height" value="0.025" units="cm"/>
      <inkml:brushProperty name="color" value="#66CC00"/>
    </inkml:brush>
  </inkml:definitions>
  <inkml:trace contextRef="#ctx0" brushRef="#br0">13 568 7399,'-2'-12'5947,"-7"-63"934,11 99-2969,-4 20-3423,0-5-347,3 55 91,3-1 0,28 160 0,-19-218-212,-2-22-25,-11-13 3,1 0 1,-1 0-1,1 0 1,-1 0-1,1 0 0,-1 0 1,0 0-1,1 0 1,-1 0-1,1 0 0,-1-1 1,0 1-1,1 0 0,-1 0 1,1-1-1,-1 1 1,0 0-1,1 0 0,-1-1 1,0 1-1,0 0 1,1-1-1,-1 1 0,0 0 1,0-1-1,1 1 1,-1-1-1,0 1 0,0 0 1,0-1-1,0 1 1,1-1-1,-1 1 0,0 0 1,0-2-1,3-9 71,0-1-1,0 0 1,-1 0-1,-1 0 1,0 0-1,-1 0 1,-2-24-1,0 16-25,-1-1 0,-1 1 0,-13-38-1,14 47 4,1 6 3,1 1 0,0-1 0,-1 0 0,0 1 1,0-1-1,-1 1 0,1 0 0,-1 0 0,0 0 0,-6-7 0,9 12-27,0-1 0,-1 0-1,1 0 1,-1 1-1,1-1 1,0 0 0,-1 1-1,1-1 1,0 0-1,-1 1 1,1-1 0,0 1-1,0-1 1,-1 0 0,1 1-1,0-1 1,0 1-1,0-1 1,0 1 0,0-1-1,0 0 1,-1 1-1,1-1 1,0 1 0,0-1-1,0 1 1,0-1 0,1 1-1,-1-1 1,0 1-1,0-1 1,0 1 0,0 0-1,1 20 37,0-16-47,0 1 0,1 0 0,0-1 0,0 1 1,0-1-1,0 0 0,1 1 0,0-1 0,0 0 0,1-1 1,-1 1-1,1-1 0,0 1 0,0-1 0,0 0 0,1-1 1,-1 1-1,7 3 0,-9-5-6,1-1-1,0 1 1,0-1 0,-1 0 0,1 0-1,0 0 1,0 0 0,0 0 0,0-1-1,0 1 1,0-1 0,0 0 0,1 0-1,-1 0 1,0 0 0,0 0-1,0-1 1,0 1 0,0-1 0,0 0-1,0 0 1,0 0 0,-1 0 0,1-1-1,0 1 1,-1-1 0,1 0 0,0 0-1,-1 0 1,0 0 0,0 0 0,1 0-1,-1 0 1,-1-1 0,3-2 0,1-3 52,0-1 0,-1 1 0,0-1 1,0 0-1,-1 0 0,-1 0 1,1 0-1,-1 0 0,-1-1 1,0 1-1,0-1 0,-1-14 1,-1 24-81,-1 1 0,1-1 1,0 1-1,-1 0 0,1 0 0,0 0 1,0-1-1,0 1 0,0 0 1,0 0-1,0 1 0,0-1 1,0 0-1,0 0 0,-1 3 1,-6 15 48,1 0 0,0 1 1,2 0-1,0 1 0,1-1 1,1 1-1,0 38 0,2-58-22,1 0-1,0 0 0,0 0 0,-1 0 0,1 0 0,0 0 0,0 0 0,0 0 0,0 0 0,0 0 1,1 0-1,-1 0 0,0 0 0,0 0 0,1 0 0,-1 0 0,0 0 0,1 0 0,-1-1 1,1 1-1,0 0 0,-1 0 0,1 0 0,-1 0 0,1-1 0,0 1 0,0 0 0,-1-1 0,1 1 1,0 0-1,0-1 0,0 1 0,0-1 0,0 0 0,0 1 0,0-1 0,0 0 0,0 1 0,0-1 1,0 0-1,0 0 0,0 0 0,0 0 0,0 0 0,0 0 0,0 0 0,0 0 0,0 0 0,0-1 1,0 1-1,1-1 0,2 0 13,0-1 1,0 0-1,-1 0 0,1 0 1,-1-1-1,1 1 0,-1-1 1,0 0-1,0 0 0,0 0 1,3-4-1,1-6 19,0 1 0,-2-1 0,0-1 0,0 1 0,-1-1 0,0 1 0,1-23 0,-5 46-82,0-4 33,0 0 0,0 0 1,1 0-1,-1 0 1,1 0-1,3 8 0,-4-12 10,1 0 0,0-1 0,0 1 0,0-1 0,0 0 0,0 1 0,0-1 0,0 0 0,0 1 0,1-1 0,-1 0-1,0 0 1,1 0 0,-1 0 0,1 0 0,-1-1 0,1 1 0,-1 0 0,1-1 0,0 1 0,-1-1 0,1 1 0,0-1 0,-1 0 0,1 0-1,0 0 1,-1 0 0,3 0 0,164-16 366,-167 15-315,0 1 0,0-1 0,-1 0 0,1 0 0,0 0 0,0 0 0,-1 0 0,1 0 0,-1 0 0,1 0 0,-1 0 0,1-1 0,-1 1 0,0 0 0,1 0 0,-1 0 0,0-1 0,0 1 0,0 0 0,0 0 0,0 0 0,0-1 0,0 1 0,0 0 0,-1-2 0,-4-36 1112,-3 17-1061,0 1-1,-1 1 1,-21-34 0,29 53-361,4 4 153,-1-1 0,1 0 0,-1 0 0,1 0 0,0 0-1,0 0 1,0 0 0,6 2 0,-7-3 34,7 3 1,-1 0 0,1-1-1,-1-1 1,1 1 0,0-1 0,0-1-1,0 1 1,0-2 0,0 1-1,1-1 1,-1-1 0,0 0-1,0 0 1,0 0 0,0-1-1,0-1 1,11-4 0,-15 5 85,1 0 1,-1 0-1,0-1 1,0 0-1,-1 0 1,1 0-1,0-1 1,-1 0-1,0 1 1,0-1-1,0-1 1,-1 1-1,1-1 1,-1 1 0,0-1-1,0 0 1,0 0-1,-1 0 1,0-1-1,0 1 1,0 0-1,-1-1 1,0 1-1,0-1 1,0 0-1,-1 1 1,1-1-1,-2-8 1,1 12-7,0 0 0,-1 0 0,1 0 1,-1 0-1,1 0 0,-1 0 0,0 0 1,0 0-1,0 0 0,0 0 1,0 0-1,0 0 0,0 1 0,-1-1 1,1 1-1,-1-1 0,1 1 0,-1-1 1,1 1-1,-1 0 0,0-1 0,0 1 1,0 0-1,0 1 0,0-1 0,1 0 1,-2 0-1,1 1 0,0-1 0,0 1 1,0 0-1,0-1 0,0 1 0,0 0 1,0 0-1,0 0 0,-1 1 0,1-1 1,0 0-1,0 1 0,0 0 0,0-1 1,0 1-1,0 0 0,0 0 0,1 0 1,-1 0-1,0 0 0,0 1 0,1-1 1,-1 0-1,1 1 0,-1-1 0,1 1 1,-1 0-1,1-1 0,0 1 0,0 0 1,0 0-1,0 0 0,0 0 0,0 2 1,-3 8-14,0-1 1,2 1 0,-1 1-1,1-1 1,1 0-1,0 0 1,1 15 0,0-25 2,0 0 1,0 1-1,1-1 1,-1 0 0,0 1-1,1-1 1,-1 0-1,1 0 1,0 0 0,0 1-1,0-1 1,0 0 0,0 0-1,0 0 1,0 0-1,1-1 1,-1 1 0,1 0-1,-1 0 1,1-1 0,0 1-1,0-1 1,0 0-1,0 1 1,0-1 0,0 0-1,0 0 1,0 0 0,0 0-1,0-1 1,0 1-1,1-1 1,-1 1 0,0-1-1,1 0 1,-1 0-1,0 0 1,1 0 0,-1 0-1,0 0 1,0-1 0,1 1-1,-1-1 1,3-1-1,2 0 17,0-1 1,0 0-1,0 0 0,-1-1 0,1 1 0,-1-2 0,0 1 0,0-1 0,0 0 0,-1 0 0,6-7 0,51-70 233,-61 81-239,15-23 116,-1-1 0,-1-1 1,-1 0-1,-2-1 1,-1 0-1,0-1 0,-3 0 1,0 0-1,-2-1 1,0 0-1,-2 0 0,-2 0 1,-2-37-1,1 63-149,-1-1-1,1 1 1,-1-1-1,0 0 1,0 1-1,0-1 1,-1 1-1,1 0 1,-1-1 0,-4-5-1,6 9 20,0-1 0,-1 1 0,1-1 0,-1 1 0,1-1 0,-1 1-1,1-1 1,-1 1 0,0 0 0,1-1 0,-1 1 0,0 0 0,1-1 0,-1 1 0,0 0 0,1 0 0,-1 0 0,0-1-1,1 1 1,-1 0 0,0 0 0,1 0 0,-2 0 0,1 1-7,-1 0 0,1-1 0,0 1 0,0 0 0,-1-1-1,1 1 1,0 0 0,0 0 0,0 0 0,0 0 0,0 0 0,0 1 0,0-1 0,1 0 0,-1 0 0,-1 3-1,-7 14-13,1 0 0,0 2 0,2-1 0,0 0 0,1 1 0,-2 21 0,2-4 84,2-1 1,2 57-1,1-87-57,0-1 0,1 0 0,-1 0 1,1 0-1,1 0 0,-1 0 0,1 0 0,0 0 0,0 0 0,0 0 0,1-1 0,-1 1 1,1-1-1,0 0 0,4 5 0,-4-7 3,-1 0 0,1 0 1,0 0-1,0-1 0,0 1 0,0-1 0,0 1 1,0-1-1,0 0 0,0 0 0,0 0 0,1-1 1,-1 1-1,0-1 0,1 0 0,-1 0 0,0 0 1,1 0-1,-1 0 0,0-1 0,1 0 0,-1 1 1,0-1-1,6-3 0,1-1 24,-1 0-1,0 0 1,0-1-1,-1 0 1,1-1-1,-1 1 1,-1-2-1,1 1 1,-1-1-1,-1 0 1,12-18-1,-3 2 39,-1-2-1,-1 1 1,12-34 0,-16 32-31,-1-1 1,-1 0 0,-2 0 0,-1 0 0,-1-1-1,0-36 1,-3 62-57,0 0 0,-1-1 0,1 1 0,0 0 0,-1 0 0,0 0 0,0 0 0,0 0 0,0 0 0,0 0 0,0 0 0,-3-3 0,4 5 18,-1 1-1,1-1 1,0 1 0,-1 0-1,1-1 1,-1 1 0,1 0 0,-1-1-1,1 1 1,-1 0 0,1 0-1,-1-1 1,1 1 0,-1 0-1,1 0 1,-1 0 0,1 0 0,-1 0-1,1 0 1,-1 0 0,1 0-1,-1 0 1,1 0 0,-1 0 0,1 0-1,-1 0 1,0 0 0,-1 1-9,1 0 0,-1 0 0,1 0 0,-1 0 0,1 0 0,-1 1 0,1-1 0,0 0 0,0 1 0,0-1 0,-1 1 0,0 2 0,-10 18 44,2 1 1,0 1 0,1-1-1,1 1 1,2 1-1,0 0 1,2-1 0,0 2-1,2-1 1,1 32-1,0-54-28,1 1-1,0 0 0,1-1 1,-1 1-1,0-1 0,1 1 0,0-1 1,0 1-1,0-1 0,0 1 0,1-1 1,-1 0-1,1 0 0,0 1 1,0-1-1,0 0 0,0-1 0,0 1 1,1 0-1,-1-1 0,1 1 0,0-1 1,0 0-1,0 0 0,0 0 1,0 0-1,0-1 0,0 1 0,1-1 1,-1 1-1,1-1 0,-1-1 0,1 1 1,-1 0-1,1-1 0,-1 0 1,1 1-1,6-2 0,3 1 3,0 0-1,-1-2 1,1 1 0,0-2-1,0 1 1,-1-2 0,1 0-1,-1 0 1,22-12 0,-25 11-12,0 0 1,0 0 0,-1-1-1,0 0 1,0 0-1,0-1 1,-1 0 0,0-1-1,0 0 1,-1 0 0,0 0-1,0-1 1,5-9-1,-10 16 19,0 1-1,-1-1 0,1 1 0,0-1 0,0 0 0,-1 1 0,1-1 1,-1 0-1,1 1 0,-1-1 0,0 0 0,0 0 0,0 1 1,0-1-1,0 0 0,0 0 0,0 1 0,0-1 0,-1 0 1,1 0-1,-1 1 0,1-1 0,-1 1 0,0-1 0,1 0 0,-1 1 1,0-1-1,0 1 0,0 0 0,-1-1 0,1 1 0,0 0 1,0-1-1,-1 1 0,1 0 0,-3-1 0,2 1-8,0 1-1,0-1 1,-1 1-1,1-1 1,0 1-1,-1 0 1,1 0-1,0 0 1,-1 1-1,1-1 1,0 0-1,-1 1 1,1-1-1,0 1 1,0 0-1,-1 0 1,1 0-1,0 0 1,0 0-1,0 0 1,0 1-1,0-1 1,1 1-1,-1-1 1,0 1-1,-2 3 1,-1 0 18,0 1 1,1 1-1,-1-1 1,1 1-1,1-1 1,-1 1-1,1 0 0,0 1 1,1-1-1,0 0 1,0 1-1,0-1 1,1 1-1,0 0 1,1-1-1,0 14 1,1-19-16,-1 0 1,1 0 0,1 0 0,-1 0 0,0 0-1,0 0 1,1-1 0,-1 1 0,1-1 0,-1 1-1,1-1 1,0 1 0,0-1 0,-1 0 0,1 0-1,0 0 1,0 0 0,0 0 0,0 0 0,0-1-1,0 1 1,1-1 0,-1 1 0,0-1 0,0 0-1,0 0 1,0 0 0,3 0 0,69-1 90,-68 0-94,18-1-28,-1-2 0,1 0 1,-1-1-1,0-2 0,0 0 0,-1-1 1,30-16-1,-50 23 30,-1 1 1,0-1-1,0 0 0,-1 0 1,1 1-1,0-1 0,0 0 0,0 0 1,0 0-1,-1 0 0,1 0 1,0 0-1,-1 0 0,1 0 0,-1 0 1,1 0-1,-1-1 0,0 1 1,0 0-1,1 0 0,-1 0 0,0 0 1,0-1-1,0 1 0,0 0 1,0 0-1,0 0 0,0-1 1,-1 1-1,1 0 0,0 0 0,-1 0 1,1 0-1,-1 0 0,1-1 1,-1 1-1,1 0 0,-1 0 0,0 0 1,0 0-1,-5-7 31,0 0 0,-1 1-1,1 0 1,-9-6 0,6 5-23,-8-8-11,-55-56 0,66 65 0,0 0 0,1 0 0,0 0 0,1-1 0,-1 0 0,1 0 0,1 0 0,-6-17 0,9 24 1,-1-1-1,1 0 1,0 1-1,0-1 1,0 0-1,0 0 1,0 1-1,0-1 1,0 0 0,1 1-1,-1-1 1,0 0-1,1 1 1,0-1-1,-1 1 1,1-1-1,0 0 1,0 1 0,0 0-1,0-1 1,0 1-1,0 0 1,0-1-1,0 1 1,1 0 0,-1 0-1,0 0 1,1 0-1,-1 0 1,1 0-1,-1 0 1,3 0-1,5-3-7,1 1 0,0 1 0,0-1 0,16 0 0,-2-1-56,36-11-1470,2-2-4979,5-6-6855</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2.546"/>
    </inkml:context>
    <inkml:brush xml:id="br0">
      <inkml:brushProperty name="width" value="0.025" units="cm"/>
      <inkml:brushProperty name="height" value="0.025" units="cm"/>
      <inkml:brushProperty name="color" value="#66CC00"/>
    </inkml:brush>
  </inkml:definitions>
  <inkml:trace contextRef="#ctx0" brushRef="#br0">1 263 14189,'2'-39'943,"12"-81"4259,-7 101-3620,-1 32-845,0 34 296,-4-5-441,3 45-257,4 1 0,20 85 0,-29-170-347,1-1 1,-1 1-1,1-1 1,-1 1-1,1-1 1,0 0-1,0 1 1,0-1-1,0 0 1,1 0-1,-1 1 1,0-1-1,1 0 1,0 0 0,-1-1-1,1 1 1,0 0-1,0 0 1,0-1-1,3 2 1,-5-3 7,1 0 0,0 0 0,0 0 0,0 0 0,0 0 1,0 0-1,-1 0 0,1 0 0,0 0 0,0 0 0,0-1 0,0 1 1,-1 0-1,1-1 0,0 1 0,0-1 0,-1 1 0,1-1 0,0 1 1,-1-1-1,2 0 0,16-27 260,-1-15 84,-1-1 0,-3-1 0,-2 0 0,-2-1 0,-2 0 1,-2-1-1,-1 1 0,-3-1 0,-7-68 0,2 95-278,1 18-196,-1 32-253,11 117 436,30 168 1,-33-287-53,-4-24 6,1-1-8,-1 0 1,0 0-1,1 0 0,0 0 1,-1 0-1,1 0 0,0 0 1,1 0-1,-1 0 0,3 4 1,0-41 586,-5 23-437,-1 1 0,0-1 0,-1 1 0,0 0 0,-1 0 0,0 0 1,0 0-1,-1 1 0,-10-14 0,3 5-79,0 1-1,-2 1 1,-27-27-1,37 42-752,7 8 351,9 12 126,-5-10 94,1-1 1,-1 0-1,1 0 1,1-1-1,0 0 0,0 0 1,0-1-1,0-1 1,14 7-1,-20-11 101,1 0 0,0 1-1,0-1 1,0-1 0,-1 1 0,1-1 0,0 1-1,0-1 1,0 0 0,0-1 0,0 1 0,0-1-1,0 1 1,0-1 0,0 0 0,-1-1 0,1 1-1,0-1 1,-1 1 0,1-1 0,-1 0-1,0 0 1,0-1 0,1 1 0,-1-1 0,-1 1-1,1-1 1,0 0 0,2-4 0,3-5 98,0 1-1,-1-1 1,0-1 0,-1 1 0,0-1 0,7-25-1,7-17 60,-14 94-425,-5-33 284,1 15 37,2 0 0,0 0 0,12 34 0,-15-51-6,1 0 0,0 0 1,0 0-1,1 0 1,-1-1-1,1 1 1,-1 0-1,1-1 0,0 0 1,6 6-1,-7-8-1,0 0-1,0 0 1,0 0-1,0 0 1,1 0-1,-1-1 1,0 1-1,0-1 1,0 1 0,1-1-1,-1 0 1,0 0-1,0 0 1,1 0-1,-1 0 1,0 0-1,0-1 1,1 1-1,-1-1 1,0 1-1,0-1 1,3-1-1,0-1 48,0 0 0,0 0 0,0-1 0,-1 1 0,1-1 0,-1 0 0,0 0-1,0-1 1,0 1 0,5-10 0,32-60 71,-24 43-114,-12 21-18,-4 7-19,0 0 0,0 1 0,0-1 0,0 1 1,0 0-1,0-1 0,1 1 0,-1 0 0,1 0 1,0 0-1,0 0 0,-1 0 0,1 0 1,1 0-1,-1 1 0,0-1 0,0 1 0,0-1 1,1 1-1,3-1 0,-5 2 2,0 1-1,0 0 1,0 0 0,0-1 0,0 1-1,0 0 1,0 0 0,0 0 0,-1 0-1,1 0 1,0 0 0,-1 1-1,1-1 1,-1 0 0,1 0 0,-1 0-1,0 1 1,1-1 0,-1 2 0,8 33 33,-7-31-98,3 13 755,2 0-4425,-6-18 3660,0 0 1,0 0-1,0 0 0,0 0 1,0 1-1,0-1 1,0 0-1,0 0 0,0 0 1,0 0-1,0 0 1,0 0-1,1 0 0,-1 0 1,0 0-1,0 0 1,0 1-1,0-1 0,0 0 1,0 0-1,0 0 1,0 0-1,1 0 0,-1 0 1,0 0-1,0 0 1,0 0-1,0 0 0,0 0 1,0 0-1,1 0 1,-1 0-1,0 0 0,0 0 1,0 0-1,0 0 1,0 0-1,0 0 0,0 0 1,1 0-1,-1 0 1,0-1-1,0 1 1,0 0-1,0 0 0,0 0 1,0 0-1,0 0 1,0 0-1,1 0 0,-1 0 1,0 0-1,0 0 1,0-1-1,0 1 0,0 0 1,0 0-1,0 0 1,0 0-1,0 0 0,0 0 1,0-1-1,6-22-3364,-2-10-1921</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3.212"/>
    </inkml:context>
    <inkml:brush xml:id="br0">
      <inkml:brushProperty name="width" value="0.025" units="cm"/>
      <inkml:brushProperty name="height" value="0.025" units="cm"/>
      <inkml:brushProperty name="color" value="#66CC00"/>
    </inkml:brush>
  </inkml:definitions>
  <inkml:trace contextRef="#ctx0" brushRef="#br0">0 1 15375,'0'0'5728,"1"10"-4330,3 66 454,-1 3-776,3 0 0,4 0 0,22 87-1,-29-158-1069,-3-5-6,1 0 0,-1 1 0,1-1 0,0 0 0,0 0 0,0 0 0,1 0 0,-1 0 0,1 0 0,-1 0 0,1-1 0,0 1 0,0 0 0,0-1 0,1 1 0,-1-1 0,1 0 0,2 2 0,-4-4 0,0 0-1,0 0 1,0-1 0,0 1 0,0 0 0,0-1 0,-1 1 0,1-1-1,0 1 1,0-1 0,0 1 0,-1-1 0,1 1 0,0-1-1,0 0 1,-1 0 0,1 1 0,-1-1 0,1 0 0,-1 0-1,1 1 1,-1-1 0,1 0 0,-1 0 0,0 0 0,1 0-1,-1 0 1,0 0 0,0 0 0,0 0 0,0 0 0,1 0-1,-1 0 1,-1 0 0,1 0 0,0-1 0,3-44-105,-3 43 88,0-4 18,1-8-101,-1-1 1,0 0 0,-1 1 0,-1-1 0,0 1 0,-1-1-1,-1 1 1,-6-17 0,3 25-46,4 21-27,6 21 115,-2-31 58,0 0 0,1 0 0,0 0 0,0-1 0,0 1-1,0 0 1,0-1 0,1 0 0,0 1 0,0-1 0,0 0-1,0-1 1,0 1 0,0 0 0,1-1 0,-1 0 0,1 0-1,0 0 1,-1 0 0,1 0 0,0-1 0,0 1 0,0-1-1,8 1 1,-9-2 32,0 0 0,-1 0 0,1 0-1,0-1 1,0 1 0,-1 0-1,1-1 1,0 0 0,-1 0 0,1 0-1,-1 0 1,1 0 0,-1 0 0,1-1-1,-1 1 1,0-1 0,0 0-1,1 1 1,-1-1 0,-1 0 0,1 0-1,0-1 1,0 1 0,-1 0 0,1 0-1,-1-1 1,0 1 0,0-1-1,0 1 1,0-1 0,0 0 0,0 1-1,-1-1 1,1 0 0,-1 0 0,0 1-1,0-1 1,0-3 0,0 3-9,0 0 0,0 0 0,0 0 0,0 0 0,-1 1 0,0-1 0,1 0 0,-1 0 0,0 1 0,0-1 0,0 1 0,-1-1 0,1 1 0,-2-3 0,2 4-37,0 0-1,0 0 1,1 1-1,-1-1 1,0 0-1,0 1 1,0-1-1,0 1 0,0-1 1,0 1-1,0-1 1,0 1-1,0 0 1,0 0-1,0-1 1,0 1-1,0 0 1,-1 0-1,1 0 0,0 0 1,0 0-1,0 0 1,0 1-1,0-1 1,0 0-1,0 0 1,0 1-1,0-1 1,0 1-1,0-1 0,0 1 1,0-1-1,0 1 1,0 0-1,0-1 1,1 1-1,-1 0 1,0 0-1,0-1 1,1 1-1,-2 1 0,-1 3-6,-1 0-1,1 1 0,0-1 0,0 0 1,0 1-1,1 0 0,0 0 0,0 0 1,1 0-1,-1 0 0,1 0 0,0 0 1,1 0-1,0 0 0,0 0 0,0 0 1,1 7-1,0-11 16,0-1 0,-1 1 0,1-1 0,0 1 0,0-1 1,0 1-1,0-1 0,0 1 0,0-1 0,0 0 0,1 1 0,-1-1 1,0 0-1,1 0 0,-1 0 0,1 0 0,-1 0 0,1 0 0,-1-1 0,1 1 1,0 0-1,-1-1 0,1 1 0,0-1 0,-1 0 0,1 0 0,0 1 0,0-1 1,0 0-1,2-1 0,5 1 34,-1 0-1,0 0 1,1-1 0,-1-1-1,12-2 1,-1-3 15,0 0-1,0-2 1,-1 0-1,20-13 1,-31 18-11,-1-1 0,1 0 1,-1 0-1,0 0 0,0 0 0,0-1 1,-1 0-1,0 0 0,0-1 0,0 1 1,-1-1-1,0 0 0,5-11 0,-9 16 44,1-1 0,0 1 0,0 0 0,-1 0-1,1 0 1,-1-1 0,0 1 0,0 0 0,0 0-1,0-1 1,0 1 0,0 0 0,-1 0 0,1-1-1,-1 1 1,1 0 0,-1 0 0,0 0 0,0 0-1,0 0 1,0 0 0,0 0 0,-1 0 0,1 0-1,0 0 1,-1 1 0,1-1 0,-1 0-1,0 1 1,0-1 0,0 1 0,1 0 0,-1 0-1,0 0 1,0 0 0,-1 0 0,1 0 0,-2 0-1,-7-2-11,0 1 0,1 0 0,-1 1 0,0 1-1,0-1 1,-16 3 0,16 1-513,15 1-1073,20 1-845,-12-5 1341,0-1 0,-1 0 0,1-1 0,0 0 0,-1-1 0,1 0 1,-1 0-1,0-2 0,0 1 0,14-9 0,18-11-4645</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3.773"/>
    </inkml:context>
    <inkml:brush xml:id="br0">
      <inkml:brushProperty name="width" value="0.025" units="cm"/>
      <inkml:brushProperty name="height" value="0.025" units="cm"/>
      <inkml:brushProperty name="color" value="#66CC00"/>
    </inkml:brush>
  </inkml:definitions>
  <inkml:trace contextRef="#ctx0" brushRef="#br0">74 172 7111,'0'0'10063,"-10"4"-8414,6-2-1523,0 0 1,1-1-1,-1 1 1,1 1-1,-1-1 0,1 0 1,0 1-1,0 0 0,0-1 1,0 1-1,0 0 0,1 1 1,-1-1-1,1 0 0,0 1 1,0-1-1,0 1 0,1 0 1,-1 0-1,1-1 0,0 1 1,0 0-1,0 0 0,1 0 1,-1 0-1,1 7 0,-1 0-17,0 0-1,1 1 1,0-1 0,1 0-1,0 0 1,1 0-1,0 0 1,1 0-1,0 0 1,0 0-1,2-1 1,-1 0-1,1 1 1,1-2 0,-1 1-1,2-1 1,-1 0-1,1 0 1,1 0-1,15 13 1,22 17-256,-16-15-171,-2 1-1,27 32 1,-48-50 287,0 1 1,0 0-1,-1 0 0,0 1 1,0-1-1,-1 1 0,0 0 1,-1 0-1,0 0 1,0 1-1,-1-1 0,2 20 1,-3-28 104,-1 0 0,0 1 0,0-1 0,0 1-1,0-1 1,0 1 0,0-1 0,0 1 0,-1-1 0,1 1 0,0-1 0,-1 1 0,1-1 0,-1 0 0,0 1 0,1-1 0,-1 0 0,0 0 0,0 1-1,0-1 1,-1 2 0,1-3-32,-1 0-1,1 1 1,0-1-1,0 0 1,0 1-1,0-1 1,-1 0-1,1 0 1,0 0-1,0 0 1,0 0-1,0 0 1,-1-1-1,1 1 1,0 0-1,0-1 1,0 1-1,0 0 0,0-1 1,-2 0-1,-3-3 2,1 1-1,-1-1 0,1 0 0,-1 0 0,1-1 1,1 0-1,-1 0 0,-4-5 0,-4-13-182,0 0 0,2-1 1,1 0-1,0-1 0,2 0 0,1-1 0,1 0 0,1 0 0,1 0 1,2 0-1,0-1 0,2 1 0,1-1 0,5-29 0,-4 45 125,0 0 0,0 0 0,2 0 0,-1 1 0,1 0 0,1-1 0,0 2 0,0-1 0,1 0 0,0 1 0,11-12 0,-15 18 41,1 0 0,0 0-1,0 0 1,1 0 0,-1 1 0,0 0 0,1-1 0,0 1-1,-1 1 1,1-1 0,0 0 0,0 1 0,0 0 0,0 0 0,0 0-1,0 0 1,0 1 0,1-1 0,-1 1 0,0 0 0,0 1-1,0-1 1,0 1 0,0 0 0,1 0 0,-1 0 0,-1 0 0,1 0-1,0 1 1,0 0 0,0 0 0,3 3 0,-1-2 103,-1 1 0,1-1 1,-1 0-1,1-1 0,0 1 0,0-1 1,0-1-1,0 1 0,1-1 0,-1 0 0,0 0 1,1-1-1,-1 1 0,0-2 0,1 1 1,-1-1-1,0 0 0,0 0 0,1 0 1,-1-1-1,10-4 0,1-4-32,-1 0 1,1-1-1,-2 0 0,0-2 1,22-22-1,-20 19-453,1 0-1,0 1 1,29-18 0,-47 33 367,1-1 0,-1 1 0,1 0 0,-1 0 0,1-1 1,-1 1-1,1 0 0,0 0 0,-1 0 0,1 0 0,-1 0 0,1 0 1,-1 0-1,1 0 0,0 0 0,-1 0 0,1 0 0,-1 1 0,1-1 1,-1 0-1,1 0 0,0 0 0,-1 1 0,1-1 0,-1 0 1,1 1-1,-1-1 0,1 0 0,-1 1 0,0-1 0,1 1 0,-1-1 1,0 1-1,1-1 0,-1 1 0,0-1 0,1 1 0,-1-1 0,0 1 1,0-1-1,1 1 0,-1-1 0,0 1 0,0 0 0,0-1 0,0 1 1,0-1-1,0 1 0,0 1 0,0-2-35,0 1-1,0 0 1,0 0-1,0 0 0,0 0 1,1 0-1,-1 0 1,0-1-1,1 1 1,-1 0-1,0 0 1,1 0-1,-1-1 1,1 1-1,-1 0 1,1 0-1,0-1 1,-1 1-1,1-1 1,-1 1-1,1 0 1,0-1-1,0 1 1,-1-1-1,1 0 1,0 1-1,0-1 1,0 0-1,0 1 1,-1-1-1,1 0 1,0 0-1,0 0 0,0 0 1,0 0-1,0 0 1,0 0-1,-1 0 1,1 0-1,0 0 1,0 0-1,0 0 1,0-1-1,0 1 1,-1 0-1,1-1 1,0 1-1,0 0 1,0-1-1,-1 1 1,1-1-1,1 0 1,21-20-2872,-1-6-4002,-21 25 6389,14-19-6714</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4.143"/>
    </inkml:context>
    <inkml:brush xml:id="br0">
      <inkml:brushProperty name="width" value="0.025" units="cm"/>
      <inkml:brushProperty name="height" value="0.025" units="cm"/>
      <inkml:brushProperty name="color" value="#66CC00"/>
    </inkml:brush>
  </inkml:definitions>
  <inkml:trace contextRef="#ctx0" brushRef="#br0">80 412 17905,'0'0'7249,"-9"10"-7168,-2 2-101,1 2 1,1-1 0,-12 23 0,18-30 10,0-1-1,1 1 1,0 0 0,-1 0 0,2 0 0,-1 0-1,1 0 1,0 0 0,0 0 0,1 1-1,0-1 1,0 0 0,0 1 0,1-1 0,1 6-1,-2-11 7,1 0 0,-1 0 0,1-1 0,-1 1 0,1 0 0,0-1-1,-1 1 1,1 0 0,0-1 0,0 1 0,-1-1 0,1 1 0,0-1 0,0 0 0,0 1-1,0-1 1,0 0 0,-1 1 0,1-1 0,0 0 0,0 0 0,0 0 0,0 0-1,0 0 1,0 0 0,0 0 0,0 0 0,0 0 0,0-1 0,0 1 0,-1 0-1,1 0 1,0-1 0,0 1 0,0-1 0,1 0 0,31-16 295,-16 3-107,-1-1 1,0-1-1,-1-1 1,0 0 0,14-23-1,54-101 1734,-65 107-1270,-2-1 1,-1 0 0,-2-1 0,-1-1-1,-2 1 1,8-62 0,-18 81-650,-3 15 0,-9 24 0,2 11 0,1 0 0,1 1 0,-4 51 0,11-68 0,0 0 0,0-1 0,2 1 0,0 0 0,1 0 0,1 0 0,0-1 0,1 0 0,8 20 0,-8-29-224,-1 0 0,1-1-1,0 0 1,0 0 0,1 0 0,0-1 0,0 1-1,0-1 1,1 0 0,0-1 0,0 1-1,0-1 1,12 6 0,-12-7-258,0-1-1,0 1 1,1-1-1,-1-1 1,1 1-1,-1-1 1,1 0-1,-1-1 1,1 1-1,0-1 1,-1-1 0,1 1-1,-1-1 1,1 0-1,11-4 1,22-18-10857</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6:35.856"/>
    </inkml:context>
    <inkml:brush xml:id="br0">
      <inkml:brushProperty name="width" value="0.025" units="cm"/>
      <inkml:brushProperty name="height" value="0.025" units="cm"/>
    </inkml:brush>
  </inkml:definitions>
  <inkml:trace contextRef="#ctx0" brushRef="#br0">1 187 7847,'0'0'9092,"15"-7"-8986,33-8-104,1 1-1,0 3 0,87-9 1,1045-47 67,-78 66 766,3 42-363,-685-22-316,294 11 24,1316 47 686,-748-29-532,532 11 138,676-50 1109,-112-116-1425,-1125 35-142,377 26 18,1 38-58,285-37 63,-697 8 1015,-1164 37-1128,27-1-440,-28-7-2560,-20-3-3084</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6:39.392"/>
    </inkml:context>
    <inkml:brush xml:id="br0">
      <inkml:brushProperty name="width" value="0.025" units="cm"/>
      <inkml:brushProperty name="height" value="0.025" units="cm"/>
    </inkml:brush>
  </inkml:definitions>
  <inkml:trace contextRef="#ctx0" brushRef="#br0">0 283 8360,'0'0'2803,"13"6"-1997,9 2-337,2-1 1,-1-1 0,1-2 0,0 0 0,0-1-1,27 0 1,538-30 1570,2-40-1810,-299 31 634,-161 20-370,741-78 996,4 50 455,1102 123-344,-1242-57-1099,-694-23-444,49-6 0,-81 6-22,1-1 0,-1 0 0,0-1 0,0 1 0,0-2 0,-1 0 0,1 0 1,-1 0-1,0-1 0,13-10 0,-20 13 17,0-1 0,0 1 0,-1-1 0,1 1 0,-1-1 1,0 1-1,1-1 0,-1 0 0,-1 0 0,1 1 1,0-1-1,-1 0 0,1 0 0,-1-5 0,0 6-87,1 1-1,-1-1 1,0 0-1,0 0 0,0 0 1,-1 0-1,1 0 1,0 1-1,-1-1 1,1 0-1,-1 0 0,0 1 1,1-1-1,-1 0 1,0 1-1,0-1 1,0 0-1,0 1 0,0 0 1,-1-1-1,1 1 1,0 0-1,-3-3 1,19 4-21635</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5.284"/>
    </inkml:context>
    <inkml:brush xml:id="br0">
      <inkml:brushProperty name="width" value="0.025" units="cm"/>
      <inkml:brushProperty name="height" value="0.025" units="cm"/>
    </inkml:brush>
  </inkml:definitions>
  <inkml:trace contextRef="#ctx0" brushRef="#br0">55 1 16432,'0'0'11840,"-2"17"-10623,1-11-1181,-26 297 1654,16-90-4451,10-202 2387,0-1-3562,-5-19-6334,1-18 1233</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5.643"/>
    </inkml:context>
    <inkml:brush xml:id="br0">
      <inkml:brushProperty name="width" value="0.025" units="cm"/>
      <inkml:brushProperty name="height" value="0.025" units="cm"/>
    </inkml:brush>
  </inkml:definitions>
  <inkml:trace contextRef="#ctx0" brushRef="#br0">0 78 12492,'0'0'6790,"14"-53"-4195,4 42-1218,5 6-320,4 0 96,5 2-672,3 2-417,4 1 0,-3 0-513,-2 1-832,-4 8-1153,-5 0-1314,-12 0-3106</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6.642"/>
    </inkml:context>
    <inkml:brush xml:id="br0">
      <inkml:brushProperty name="width" value="0.025" units="cm"/>
      <inkml:brushProperty name="height" value="0.025" units="cm"/>
    </inkml:brush>
  </inkml:definitions>
  <inkml:trace contextRef="#ctx0" brushRef="#br0">18 700 12684,'0'0'2221,"-3"9"-22,-10 28-240,12-36-1896,1-1 0,0 1-1,0-1 1,0 1-1,0-1 1,-1 1 0,1-1-1,0 1 1,0-1-1,0 1 1,0-1 0,0 1-1,0-1 1,0 1-1,0-1 1,0 1 0,1-1-1,-1 1 1,0-1 0,0 1-1,0-1 1,1 1-1,-1-1 1,0 1 0,0-1-1,1 1 1,-1-1-1,0 0 1,1 1 0,-1-1-1,1 0 1,-1 1-1,0-1 1,1 0 0,-1 1-1,1-1 1,-1 0-1,1 0 1,-1 0 0,1 1-1,-1-1 1,1 0-1,-1 0 1,1 0 0,-1 0-1,1 0 1,-1 0 0,1 0-1,-1 0 1,1 0-1,-1 0 1,2 0 0,26-6 916,-15-1-677,1 0 0,-1-1 1,0 0-1,-1-1 0,0 0 0,0-1 1,10-12-1,75-86 755,-90 100-972,41-50 276,-4-2 0,39-68-1,-67 102-288,-2-1 0,-2 0-1,0-1 1,-1 0-1,-2-1 1,-1 0 0,8-58-1,-16 85-61,0 0 0,0 0-1,0 0 1,0 0 0,0 0-1,0 0 1,-1 0 0,1 0-1,0 0 1,-1 0-1,-1-4 1,2 6-4,-1-1 1,1 1-1,0 0 0,-1-1 0,1 1 0,-1-1 1,1 1-1,-1 0 0,1-1 0,0 1 1,-1 0-1,1-1 0,-1 1 0,1 0 1,-1 0-1,0 0 0,1-1 0,-1 1 1,1 0-1,-1 0 0,1 0 0,-1 0 0,1 0 1,-1 0-1,0 0 0,1 0 0,-1 0 1,-2 1 6,0 1 1,0-1-1,0 1 1,0-1 0,1 1-1,-1 0 1,1 0-1,-1 0 1,1 0-1,0 0 1,-1 0 0,1 1-1,-3 4 1,-17 27 55,2 1-1,1 0 1,2 1 0,-23 72 0,17-30 31,-18 114 0,34-144-71,3-1-1,1 69 1,3-116-29,0 1 0,0-1 1,0 1-1,0-1 1,-1 1-1,1-1 0,0 1 1,0-1-1,0 1 0,0-1 1,0 1-1,1 0 0,-1-1 1,0 1-1,0-1 1,0 1-1,0-1 0,0 1 1,1-1-1,-1 1 0,0-1 1,1 0-1,-1 1 0,0-1 1,1 1-1,-1-1 1,0 1-1,1-1 0,-1 0 1,1 1-1,-1-1 0,1 1 1,12-14 107,7-29 113,58-193-114,-78 240-119,1 0 0,0 1 0,0-1 0,1 0 0,0 0 0,0 0 0,0-1 0,0 1 0,1 0-1,-1-1 1,1 1 0,1-1 0,-1 0 0,0 0 0,1 0 0,0-1 0,0 1 0,0-1 0,0 0 0,1 0 0,-1 0 0,9 3 0,-6-5 25,1 0-1,0 0 1,-1-1 0,1 1 0,0-2 0,0 1 0,-1-1 0,1-1 0,-1 1 0,1-1 0,-1 0 0,1-1 0,-1 0 0,0 0-1,8-5 1,5-5 172,-1-1 0,-1-1 0,27-27 0,12-11 337,-57 53-520,1 0 0,-1 0 0,0 0-1,0 0 1,0 0 0,1 0 0,-1 0 0,0 0 0,0 0 0,0 0 0,1 0 0,-1 0 0,0 0 0,0 0 0,0 0 0,1 0 0,-1 0 0,0 1 0,0-1 0,0 0 0,0 0 0,1 0 0,-1 0 0,0 0 0,0 0 0,0 1-1,0-1 1,0 0 0,1 0 0,-1 0 0,0 0 0,0 1 0,0-1 0,0 0 0,0 0 0,0 0 0,0 1 0,0-1 0,0 0 0,0 0 0,0 0 0,0 1 0,0-1 0,0 0 0,0 0 0,0 0 0,0 1 0,0-1 0,0 0-1,0 0 1,0 0 0,0 1 0,1 9 39,-4 86 268,3-95-308,0 0 0,0 0 0,0 0 0,1 0 0,-1 0 0,0 0 0,0 1 0,1-1 0,-1-1 0,1 1 0,-1 0 0,1 0 0,-1 0 0,1 0 0,0 0 0,-1 0 0,1 0 0,0-1 0,0 1 0,-1 0 0,1-1 0,0 1 0,0-1 0,0 1 0,0-1 0,1 1 0,1 0 7,0 0 0,0 0 0,1-1 0,-1 1 0,0-1 0,0 0 0,0 0 0,0 0 0,4-1 0,4-1 33,-1-1-1,0 1 1,1-2-1,14-6 1,3-3-125,-1-3-1,0 0 1,-1-1 0,35-31-1,-50 34-1066,-15 6-2192,-25 4-5027,18 4 6367,-20-3-6950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6.015"/>
    </inkml:context>
    <inkml:brush xml:id="br0">
      <inkml:brushProperty name="width" value="0.025" units="cm"/>
      <inkml:brushProperty name="height" value="0.025" units="cm"/>
    </inkml:brush>
  </inkml:definitions>
  <inkml:trace contextRef="#ctx0" brushRef="#br0">0 95 19122,'0'0'6438,"72"-31"-4676,-27 11-545,5 0-833,-2 4-352,-6 9-512,-4 7-2082,-13 0-1122,-11 4-800,-12 8-2691</inkml:trace>
  <inkml:trace contextRef="#ctx0" brushRef="#br0" timeOffset="1">55 260 14318,'0'0'7206,"66"21"-6789,-28-33-321,6-3-1602,-3-4-1536,-1-2-2532,-6 0-6149</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6.433"/>
    </inkml:context>
    <inkml:brush xml:id="br0">
      <inkml:brushProperty name="width" value="0.025" units="cm"/>
      <inkml:brushProperty name="height" value="0.025" units="cm"/>
    </inkml:brush>
  </inkml:definitions>
  <inkml:trace contextRef="#ctx0" brushRef="#br0">40 352 12268,'-4'8'2925,"-1"0"-2257,1-1-136,0-1-1,1 1 1,-1-1 0,1 1 0,0 0-1,1 1 1,0-1 0,0 0 0,1 1-1,-1-1 1,2 1 0,-1 13 0,2-19-496,0-1 1,0 1-1,0-1 1,0 0-1,0 1 1,1-1-1,-1 0 1,0 0-1,1 0 1,-1 0-1,1 0 1,-1 0-1,1 0 1,-1-1-1,1 1 1,0 0-1,-1-1 1,1 1-1,0-1 1,-1 0-1,1 0 1,0 1-1,0-1 1,-1 0 0,1-1-1,0 1 1,-1 0-1,3-1 1,53-8 185,-41 3-169,1-1 1,-1-1 0,0 0 0,23-16-1,11-6 52,-50 29-99,1 1 0,-1 0-1,1-1 1,0 1 0,-1 0-1,1 0 1,-1-1-1,1 1 1,-1 0 0,1 0-1,0 0 1,-1 0-1,1-1 1,-1 1 0,1 0-1,0 0 1,-1 0 0,1 0-1,-1 1 1,1-1-1,0 0 1,-1 0 0,1 0-1,-1 0 1,1 1-1,0-1 1,-1 0 0,1 0-1,-1 1 1,1-1 0,-1 1-1,1 0 1,6 23 872,-13 44 1144,4-51-1755,1-16-259,1-1 0,0 1 0,0 0 0,0 0 0,-1 0 0,1-1 0,0 1 0,0 0 1,0 0-1,0 0 0,1-1 0,-1 1 0,0 0 0,0 0 0,0-1 0,1 1 0,-1 0 0,0 0 0,1-1 0,-1 1 0,0 0 0,1-1 0,-1 1 0,1 0 1,-1-1-1,1 1 0,0-1 0,-1 1 0,1-1 0,-1 1 0,1-1 0,1 1 0,-1-1 8,1 0 0,0 0 0,-1 0 0,1-1 0,0 1 0,-1 0 0,1-1 0,0 1-1,-1-1 1,1 0 0,-1 0 0,1 1 0,-1-1 0,2-1 0,48-41-259,-30 21-1216,0-2 1,-2 0 0,-1-1-1,24-45 1,45-117-4916,-28 56 7041,-82 182 5993,1 10-3337,13-31-2870,0 1-1,3-1 1,0 1-1,-2 61 1,8-79-408,-1 5-12,1-1-1,0 1 1,2-1-1,0 0 0,1 1 1,8 25-1,-11-43-128,-1-27 101,-5 6 62,-1 0 0,-1 0 0,-1 1 0,-1 0 0,-1 1 0,0 0 1,-1 0-1,-25-27 0,42 51-288,1-1 1,-1 0 0,1 0 0,0-1 0,0 1 0,0-1 0,1 0 0,-1-1 0,1 0 0,-1 0-1,1 0 1,7 0 0,12 2-3664,49-2-1,-70-2 3321,40 0-4337</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6.821"/>
    </inkml:context>
    <inkml:brush xml:id="br0">
      <inkml:brushProperty name="width" value="0.025" units="cm"/>
      <inkml:brushProperty name="height" value="0.025" units="cm"/>
    </inkml:brush>
  </inkml:definitions>
  <inkml:trace contextRef="#ctx0" brushRef="#br0">191 0 9577,'0'0'9342,"-11"3"-6801,0-1-2105,1 1 0,0 1 0,-1 0 0,2 0-1,-1 1 1,1 0 0,-1 1 0,1 0 0,1 0-1,-11 10 1,9-7 13,4-4-236,1 0-1,-1 1 0,1-1 0,0 1 1,0 0-1,0 1 0,1-1 0,-5 10 1,9-15-212,0-1 1,0 0-1,1 1 1,-1-1-1,0 1 1,0-1-1,0 0 1,0 1 0,0-1-1,0 1 1,1-1-1,-1 0 1,0 1-1,0-1 1,1 0-1,-1 1 1,0-1-1,1 0 1,-1 1-1,0-1 1,0 0 0,1 0-1,-1 1 1,1-1-1,-1 0 1,0 0-1,1 0 1,-1 0-1,1 1 1,-1-1-1,0 0 1,1 0-1,-1 0 1,1 0-1,-1 0 1,0 0 0,1 0-1,-1 0 1,1 0-1,-1 0 1,1-1-1,25 2 83,-21-2-56,71-5-946,-60 3 394,0 1 0,0 1 0,0 0 0,0 1-1,25 3 1,-40-2 542,1-1-1,-1 0 1,1 0-1,-1 1 1,0-1-1,1 1 1,-1-1-1,0 1 0,1 0 1,-1-1-1,0 1 1,1 0-1,-1 0 1,0 0-1,0 0 1,0 0-1,0 0 1,0 0-1,0 0 0,0 1 1,-1-1-1,1 0 1,0 0-1,-1 1 1,1-1-1,-1 1 1,1-1-1,-1 0 0,1 1 1,-1-1-1,0 1 1,0-1-1,0 1 1,0-1-1,0 1 1,0-1-1,0 1 1,0-1-1,-1 1 0,1-1 1,-1 0-1,1 1 1,-1-1-1,1 0 1,-1 1-1,0-1 1,-1 2-1,-1 4 247,-1-1-1,0 1 1,0-1 0,-1 0-1,0 0 1,0 0 0,-10 8-1,1-3 298,0-1-1,-2 0 1,1-1-1,-19 8 1,26-14-353,0 0 0,-1 0 0,1-1 1,-1 0-1,0 0 0,0-1 0,0 0 0,0 0 1,0-1-1,-10-1 0,18 1-335,0-1 1,0 1-1,0 0 1,0 0-1,0 0 1,0 0-1,0-1 1,0 1-1,0-1 1,0 1-1,0-1 1,0 1-1,0-1 0,0 1 1,1-1-1,-1 0 1,0 1-1,0-1 1,0 0-1,1 0 1,-1 0-1,1 1 1,-1-1-1,0 0 1,1 0-1,0 0 0,-1 0 1,1 0-1,-1 0 1,1 0-1,0 0 1,0 0-1,0 0 1,0-1-1,0 1 1,0 0-1,0 0 1,0 0-1,0 0 0,0 0 1,0 0-1,1 0 1,-1 0-1,0 0 1,1 0-1,-1 0 1,1 0-1,-1 0 1,1 0-1,-1 1 1,1-1-1,0 0 0,0-1 1,4-5-1952,0-1 0,0 1 1,1 0-1,10-11 0,7-4-6228</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7.332"/>
    </inkml:context>
    <inkml:brush xml:id="br0">
      <inkml:brushProperty name="width" value="0.025" units="cm"/>
      <inkml:brushProperty name="height" value="0.025" units="cm"/>
    </inkml:brush>
  </inkml:definitions>
  <inkml:trace contextRef="#ctx0" brushRef="#br0">107 1 16752,'0'0'9753,"-6"11"-8594,-14 38-522,2 1 1,3 1 0,1 0 0,3 1 0,2 0 0,3 1 0,-1 59 0,7-111-638,0-1 0,0 1 0,0-1 0,-1 1 0,1 0 0,0-1 0,0 1 0,0 0 0,1-1 0,-1 1 0,0 0 0,0-1 0,0 1 0,0 0 0,1-1 0,-1 1 0,0-1 0,1 1 0,-1-1 0,0 1 0,1 0 0,-1-1 0,1 0 0,-1 1 0,0-1 0,1 1 0,-1-1 0,1 1 0,0-1 0,-1 0 0,1 1 0,-1-1 0,1 0 0,0 0 0,-1 1 0,1-1 0,-1 0 0,1 0 0,0 0 0,-1 0 0,1 0 0,0 0 0,-1 0 0,1 0 0,0 0 0,0 0 0,1-1 0,0 0 0,0 1 0,0-1 0,0 0 0,0 0 0,0 0 0,-1 0 0,1-1 0,0 1 0,-1 0 0,1-1 0,-1 1 0,3-4 0,1-3 0,-1-1 0,0 1 0,-1-1 0,1 0 0,-2 0 0,1 0 0,-1 0 0,-1 0 0,1-1 0,-2 1 0,1-1 0,-1 1 0,-2-11 0,2 20-3,0 0 0,0 0 0,0 0 0,-1 0 0,1 0 0,0 1 0,0-1 0,0 0-1,0 0 1,0 0 0,-1 0 0,1 0 0,0 0 0,0 0 0,0 0 0,-1 0 0,1 0 0,0 0 0,0 0 0,0 0 0,-1 0 0,1 0 0,0 0 0,0 0-1,0 0 1,0 0 0,-1 0 0,1 0 0,0 0 0,0 0 0,0 0 0,-1 0 0,1 0 0,0-1 0,0 1 0,0 0 0,0 0 0,0 0 0,-1 0 0,1 0-1,0 0 1,0-1 0,0 1 0,0 0 0,0 0 0,0 0 0,0 0 0,0-1 0,0 1 0,-1 0 0,1 0 0,0 0 0,0-1 0,0 1 0,0 0 0,0 0-1,0 0 1,0-1 0,0 1 0,1 0 0,-8 15-248,7-13 230,-1 0 0,1 0 1,0 1-1,1-1 0,-1 0 0,0 0 0,1 0 0,-1 0 0,1 1 0,-1-1 0,1 0 0,0 0 0,0 0 0,0 0 1,0-1-1,0 1 0,1 0 0,-1 0 0,0-1 0,1 1 0,-1 0 0,1-1 0,3 3 0,0-2 18,-1 1 0,1-1 0,0 0-1,0 0 1,0-1 0,0 1-1,0-1 1,0 0 0,0-1 0,7 1-1,-3-1 27,1 0-1,-1 0 1,0-1 0,0 0-1,1-1 1,-1 0-1,0 0 1,0-1 0,-1 0-1,1-1 1,15-8-1,-21 10-10,-1 0 0,0 1 0,1-1 0,-1 0 0,0-1 0,0 1 0,-1 0 0,1-1 0,0 1 0,-1-1 0,1 1 0,-1-1 0,0 0 0,0 1 0,0-1 0,0 0 0,0 0 0,-1 0 0,1 0 0,-1 0 0,0 0 0,0-3 0,0 4-14,-1 1 1,0-1-1,0 0 1,0 1-1,0-1 1,0 0-1,0 1 1,0-1-1,0 1 1,-1 0-1,1-1 1,0 1-1,-1 0 1,1 0-1,-1 0 1,0 0-1,1 0 1,-1 0-1,0 0 1,0 1-1,1-1 1,-1 0-1,0 1 1,0 0-1,0-1 1,0 1-1,0 0 1,1 0-1,-1 0 1,0 0-1,0 0 1,0 1-1,-3 0 1,-1 0 15,1 1 0,0 0 0,-1 0 0,1 0 0,0 0 0,1 1 0,-1 0 1,0 0-1,1 0 0,-1 1 0,1-1 0,0 1 0,0 0 0,1 0 1,-1 0-1,1 1 0,0-1 0,0 1 0,0 0 0,1 0 0,0 0 0,0 0 1,0 0-1,0 1 0,1-1 0,0 1 0,0-1 0,0 1 0,1-1 0,0 1 1,0-1-1,0 1 0,2 8 0,-1-11-13,1-1 0,-1 1 0,1 0 0,-1-1 0,1 0 0,0 1 0,0-1 0,0 0-1,0 0 1,0 0 0,1 0 0,-1 0 0,1 0 0,-1-1 0,1 1 0,0-1 0,-1 0 0,1 0 0,0 0 0,0 0 0,0 0 0,0-1 0,3 1 0,10 2-31,0-2 1,31 1 0,-41-2 3,5 0-420,0-1 0,1 0 0,-1 0 0,-1-1-1,1 0 1,0-1 0,0-1 0,-1 1 0,18-10 0,-20 8-506,-1 0 0,0 0 1,0-1-1,0 1 1,0-1-1,-1-1 1,0 1-1,-1-1 1,0 0-1,0-1 0,0 1 1,6-16-1,7-23-6404</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8.030"/>
    </inkml:context>
    <inkml:brush xml:id="br0">
      <inkml:brushProperty name="width" value="0.025" units="cm"/>
      <inkml:brushProperty name="height" value="0.025" units="cm"/>
    </inkml:brush>
  </inkml:definitions>
  <inkml:trace contextRef="#ctx0" brushRef="#br0">100 0 8648,'0'0'7421,"-11"4"-3738,6-2-3386,0-1 1,1 1-1,-1 0 0,0 0 1,1 1-1,-1-1 1,1 1-1,0 0 0,0 0 1,0 1-1,0-1 0,1 1 1,-1 0-1,1 0 1,0 0-1,0 0 0,0 0 1,1 1-1,0-1 0,0 1 1,0 0-1,0-1 0,0 1 1,1 0-1,0 0 1,-1 9-1,2-7-354,0 1 1,0-1-1,0 1 1,1 0-1,0-1 0,0 1 1,1-1-1,0 0 1,1 0-1,-1 0 0,1 0 1,1 0-1,-1 0 1,1-1-1,0 1 0,8 8 1,-2-4-429,2 0 1,-1 0 0,1-1 0,1 0-1,-1-2 1,2 1 0,14 6-1,-25-13 561,1 0-1,0 0 0,-1 1 0,0-1 0,1 1 1,-1 0-1,0 0 0,0 0 0,-1 0 0,1 1 1,-1-1-1,1 1 0,-1-1 0,0 1 0,-1 0 1,1 0-1,0 0 0,-1 0 0,0 0 0,0 0 1,0 0-1,0 5 0,-1-8-3,1 0 0,-1 0 0,1 0 0,-1 0 0,1 0 0,0 0 0,0 0 0,-1-1 0,1 1 0,0 0 1,0 0-1,0-1 0,0 1 0,0-1 0,0 1 0,0-1 0,0 1 0,0-1 0,0 0 0,0 1 0,0-1 0,0 0 0,1 0 0,-1 0 0,0 0 0,0 0 0,0 0 0,0 0 0,0 0 0,0 0 0,0-1 0,1 1 0,-1 0 1,0-1-1,0 1 0,0-1 0,1 0 0,43-20 297,-20 5-268,-17 10-307,0 1 0,0 0 0,0 0 0,1 0 0,-1 1 0,1 0 0,0 1 0,0 0 0,14-3 0,-19 24 1583,-5-16-1309,1 0 0,0-1 0,0 1 0,0 0 0,0 0 0,0-1 0,1 1 0,-1 0 0,0 0 0,1-1 0,-1 1 0,1 0 0,0-1 0,-1 1 0,1 0 0,0-1 0,0 1 0,2 1 0,2-2-12,0 1 0,1-1-1,-1 0 1,1 0 0,-1-1 0,1 0 0,-1 0-1,1 0 1,-1 0 0,1-1 0,8-2 0,65-23-38,-34 11-866,-40 14 664,3-2-202,0 1 0,0 0 0,1 0 0,12 0 0,-20 5 385,1 0 1,-1 0 0,-1 0-1,1 1 1,0-1-1,-1 0 1,1 0-1,-1 0 1,0 1-1,0-1 1,0 0 0,-2 6-1,2-4 119,-1 30 584,0 11 185,1 0 0,7 48 0,-5-85-853,-1 0 0,0 1 0,0-1 0,-1 0 0,-1 0 0,1 0 0,-3 11 0,2-18 51,0 0 0,1 0-1,-1 1 1,-1-1 0,1 0 0,0 0-1,0 0 1,-1 0 0,1 0 0,-1-1-1,0 1 1,1 0 0,-1-1 0,0 1-1,0-1 1,0 1 0,0-1 0,0 0-1,0 0 1,-1 0 0,1 0 0,0-1-1,0 1 1,-1 0 0,1-1 0,0 0-1,-1 1 1,1-1 0,-1 0 0,1 0-1,-3-1 1,1 1-81,0-1 1,0 0-1,0 0 0,0 0 0,1-1 0,-1 1 1,0-1-1,1 0 0,-1 0 0,1 0 0,-1 0 1,1-1-1,0 1 0,0-1 0,0 0 0,0 0 1,1 0-1,-1 0 0,1-1 0,0 1 0,0-1 1,0 1-1,0-1 0,1 0 0,-1 0 0,0-7 1,-3-4-9,0-1 0,2 0 0,0 0 1,1 0-1,0-24 0,2 35-193,0 0 1,0-1-1,0 1 0,1 0 1,0 0-1,0 0 0,1 0 1,-1 0-1,1 0 0,0 0 1,0 0-1,1 1 0,4-8 1,-2 7-186,-1 0 0,1 1 0,0 0-1,0 0 1,1 0 0,-1 0 0,1 1 0,0 0 0,0 0 0,11-3 0,72-19-6766,-38 12 1521</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8.401"/>
    </inkml:context>
    <inkml:brush xml:id="br0">
      <inkml:brushProperty name="width" value="0.025" units="cm"/>
      <inkml:brushProperty name="height" value="0.025" units="cm"/>
    </inkml:brush>
  </inkml:definitions>
  <inkml:trace contextRef="#ctx0" brushRef="#br0">114 35 14830,'0'0'14019,"-9"-6"-12274,-31-19-576,38 24-1147,0 1 0,0-1 0,0 1 0,0 0-1,0-1 1,0 1 0,0 0 0,0 0 0,-1 0 0,1 0-1,0 0 1,0 1 0,0-1 0,0 1 0,0-1-1,0 1 1,0 0 0,1 0 0,-1 0 0,0 0 0,0 0-1,1 0 1,-1 0 0,0 1 0,1-1 0,-1 1-1,1-1 1,0 1 0,-1-1 0,1 1 0,0 0 0,0 0-1,0-1 1,0 1 0,0 0 0,1 0 0,-1 0-1,0 0 1,1 0 0,0 0 0,-1 0 0,1 0 0,0 0-1,0 0 1,1 4 0,-1-5-36,0 0 0,1 0-1,-1 0 1,1-1 0,-1 1 0,1 0-1,-1 0 1,1 0 0,0 0 0,-1-1 0,1 1-1,0 0 1,0-1 0,0 1 0,-1 0-1,1-1 1,0 1 0,0-1 0,0 1 0,0-1-1,0 0 1,0 1 0,0-1 0,0 0-1,0 0 1,0 0 0,2 0 0,34 3-755,-31-3 601,44-2-1338,-36 0 1071,0 1-1,0 1 1,-1 0 0,1 1-1,0 1 1,21 4 0,-35-6 490,1 0 1,0 1 0,0-1-1,-1 0 1,1 0 0,0 1-1,0-1 1,-1 0 0,1 1-1,0-1 1,-1 1 0,1-1 0,-1 1-1,1-1 1,0 1 0,-1 0-1,1-1 1,-1 1 0,1 0-1,-1-1 1,0 1 0,1 0-1,-1-1 1,0 1 0,1 0-1,-1 0 1,0-1 0,0 1-1,0 0 1,0 0 0,0 1-1,0 0 61,-1 0 0,0 0 0,1 0 0,-1 0 0,0 0-1,-1 0 1,1-1 0,0 1 0,0 0 0,-1-1 0,-2 4-1,-44 32 767,47-37-889,-14 10-22,-1-1 0,0 0 0,-33 12-1,3-12-3680,17-9-4522</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8.762"/>
    </inkml:context>
    <inkml:brush xml:id="br0">
      <inkml:brushProperty name="width" value="0.025" units="cm"/>
      <inkml:brushProperty name="height" value="0.025" units="cm"/>
    </inkml:brush>
  </inkml:definitions>
  <inkml:trace contextRef="#ctx0" brushRef="#br0">1 0 5157</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9.152"/>
    </inkml:context>
    <inkml:brush xml:id="br0">
      <inkml:brushProperty name="width" value="0.025" units="cm"/>
      <inkml:brushProperty name="height" value="0.025" units="cm"/>
    </inkml:brush>
  </inkml:definitions>
  <inkml:trace contextRef="#ctx0" brushRef="#br0">282 44 13581,'0'0'8002,"-11"-8"-5071,6 4-2738,0 0 1,0 1 0,0-1-1,0 1 1,0 0 0,-1 1-1,1-1 1,-1 1-1,0 0 1,1 1 0,-1-1-1,0 1 1,0 0 0,0 1-1,0-1 1,0 1-1,0 1 1,0-1 0,0 1-1,0 0 1,0 0-1,0 1 1,0-1 0,1 1-1,-10 5 1,7-3-84,-42 26 522,47-28-571,0 1-1,0-1 1,1 0 0,-1 1-1,0 0 1,1-1-1,0 1 1,0 0 0,0 0-1,0 0 1,0 0 0,1 1-1,-3 4 1,5-8-58,-1 1 0,0 0 1,0 0-1,0-1 0,0 1 1,1 0-1,-1-1 0,0 1 1,1 0-1,-1-1 0,0 1 0,1-1 1,-1 1-1,1-1 0,-1 1 1,1-1-1,-1 1 0,1-1 1,-1 1-1,1-1 0,0 1 1,-1-1-1,1 0 0,0 1 0,-1-1 1,1 0-1,0 0 0,-1 0 1,1 1-1,0-1 0,0 0 1,-1 0-1,1 0 0,0 0 1,0 0-1,35 3 73,-29-3-58,8 0 1,-3 0-155,0 1-1,0 0 1,0 1-1,20 5 0,-29-6 119,-1 0 0,1 0 0,-1 0 0,0 0 0,1 0 0,-1 1 0,0-1 0,0 1 0,0-1 0,0 1 0,0 0 0,0 0 0,0 0 0,-1 0 0,1 0 0,-1 0 0,1 1 0,-1-1 0,0 0 0,0 1-1,0-1 1,0 1 0,0-1 0,-1 1 0,1-1 0,-1 1 0,1 3 0,-1 2 90,-1 0-1,1 1 0,-1-1 1,-1 0-1,0 0 0,0 0 1,0 0-1,-1 0 0,0-1 0,-1 1 1,1-1-1,-1 0 0,-1 0 1,0 0-1,0 0 0,0-1 1,-10 9-1,9-9 10,-1 1 1,0-2-1,-1 1 0,0-1 0,0 0 1,0 0-1,0-1 0,-1 0 0,1-1 1,-1 0-1,0 0 0,0-1 0,0 0 1,0-1-1,-14 1 0,23-2-118,-1 0 0,0 0-1,1 0 1,-1 0 0,0 0 0,1 0 0,-1 0-1,0 0 1,1 0 0,-1 0 0,0 0 0,1-1-1,-1 1 1,1 0 0,-1-1 0,0 1 0,1 0-1,-1-1 1,1 1 0,-1-1 0,1 1 0,-1-1-1,1 1 1,-1-1 0,1 1 0,0-1 0,-1 1 0,1-1-1,0 0 1,-1 1 0,1-1 0,0 1 0,0-1-1,-1 0 1,7-28-3135,25-25-4376,1 18 544</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9.864"/>
    </inkml:context>
    <inkml:brush xml:id="br0">
      <inkml:brushProperty name="width" value="0.025" units="cm"/>
      <inkml:brushProperty name="height" value="0.025" units="cm"/>
    </inkml:brush>
  </inkml:definitions>
  <inkml:trace contextRef="#ctx0" brushRef="#br0">0 315 15182,'0'0'14542,"10"1"-13592,-7-1-920,-1 1 0,1-1-1,0 0 1,-1 0-1,1 0 1,0 0-1,-1 0 1,1-1 0,-1 1-1,1-1 1,0 1-1,-1-1 1,1 0-1,-1 0 1,0 0 0,1 0-1,-1-1 1,0 1-1,0-1 1,0 1-1,0-1 1,0 0 0,0 0-1,0 0 1,0 0-1,-1 0 1,1 0 0,-1 0-1,1-1 1,-1 1-1,0 0 1,0-1-1,0 1 1,0-1 0,-1 1-1,2-6 1,-2 7-21,1-1 0,-1 1 0,0-1 0,1 1 1,-1-1-1,0 1 0,0 0 0,0-1 0,0 1 0,0-1 1,0 1-1,-1-1 0,1 1 0,0-1 0,-1 1 0,1 0 1,-1-1-1,1 1 0,-1-1 0,0 1 0,1 0 0,-1 0 1,-1-2-1,1 3-21,0 0 0,-1 1-1,1-1 1,0 0 0,0 0 0,0 0 0,0 1 0,0-1 0,0 1-1,-1-1 1,1 1 0,0-1 0,0 1 0,0-1 0,1 1 0,-1 0-1,0 0 1,0 0 0,0-1 0,0 1 0,1 0 0,-1 0 0,0 0-1,1 0 1,-1 0 0,1 0 0,-1 0 0,1 0 0,-1 2 0,-5 8 2,0 1 0,0 0 0,1 0 0,1 0 1,0 1-1,1-1 0,0 1 0,1 0 1,0 0-1,1 0 0,2 24 0,-1-34 8,1-1 1,-1 1-1,1 0 0,0-1 0,0 1 1,1 0-1,-1-1 0,0 0 0,1 1 1,-1-1-1,1 0 0,0 1 0,0-1 1,0 0-1,0 0 0,0-1 0,0 1 1,1 0-1,-1-1 0,1 1 0,-1-1 1,1 0-1,-1 0 0,1 0 0,0 0 1,-1 0-1,1-1 0,0 1 0,0-1 1,-1 0-1,7 0 0,-1 1 18,0-1 0,0 0-1,1-1 1,-1 0 0,0 0 0,0-1 0,0 0-1,0 0 1,0-1 0,8-4 0,-3-1-117,-1 0 0,0 0 0,-1-1 1,0-1-1,0 0 0,-1 0 0,0-1 0,-1 0 1,0-1-1,-1 0 0,0-1 0,-1 1 1,0-1-1,-1-1 0,7-25 0,-27 76-842,11-31 980,1-1 1,-1 1-1,1 0 0,0-1 0,0 1 0,-1 9 0,3-15-15,0 1 0,0 0 0,-1 0 0,1 0 0,0 0 0,0 0 0,0 0 0,0 0 0,0 0 0,0 0 0,1 0 0,-1 0 0,0 0 0,0 0-1,1 0 1,-1 0 0,0 0 0,1 0 0,-1-1 0,1 1 0,-1 0 0,1 0 0,0 0 0,-1-1 0,1 1 0,0 0 0,0-1 0,-1 1 0,1-1 0,1 2 0,0-2 35,0 0 0,0 0-1,0 0 1,0 0 0,0 0 0,0 0 0,0 0 0,0-1-1,0 1 1,0-1 0,0 1 0,0-1 0,3-1 0,7-4 199,0-1 1,0 0 0,17-15 0,11-12-43,57-62 0,-84 81-260,0-1 0,-1 0 0,-1-1-1,0 0 1,-2-1 0,0 0 0,9-25 0,-17 42 2,0-1 0,-1 0 1,1 0-1,-1 0 1,1 1-1,-1-1 1,1 0-1,-1 0 1,0 0-1,0 0 0,0 0 1,0 0-1,0 0 1,-1 0-1,0-2 1,1 4 27,-1-1-1,1 1 1,-1 0 0,1 0 0,-1 0 0,1-1 0,-1 1-1,0 0 1,1 0 0,-1 0 0,1 0 0,-1 0 0,1 0-1,-1 0 1,0 0 0,1 0 0,-1 1 0,1-1 0,-1 0-1,1 0 1,-1 0 0,1 1 0,-1-1 0,1 0 0,-1 1 0,1-1-1,-1 0 1,1 1 0,-1-1 0,0 1 0,-7 6-47,1-1 1,-1 2-1,1-1 0,-7 10 1,-5 10 359,1 0 0,1 1 1,-25 59-1,35-72-177,2 1-1,0 0 1,1 1 0,0-1-1,2 1 1,0-1 0,0 1 0,2 0-1,2 26 1,-2-40-120,1 1 0,0-1 0,0 0 0,0 0 0,1 0 0,-1 0 0,1 0 0,-1 0 0,1 0 0,0-1 0,0 1 0,0 0 0,1-1 0,-1 0 0,0 1 0,1-1 0,0 0 0,-1 0 0,1-1 0,0 1 0,5 2 0,-6-3 0,1 0 0,-1-1 0,1 1 0,-1 0 0,1-1 0,-1 1 0,1-1 0,-1 0 0,1 0 0,-1 0 0,1 0 0,0 0 0,-1-1 0,1 1 0,-1-1 0,1 1 0,-1-1 0,0 0 0,1 0 0,-1 0 0,0 0 0,0-1 0,1 1 0,-1-1 0,0 1 0,0-1 0,0 0 0,1-2 0,4-7 0,-1 0 0,0-1 0,0 1 0,-1-1 0,-1-1 0,0 1 0,-1-1 0,-1 1 0,1-1 0,-2 0 0,0 0 0,-1-21 0,1 36 0,0 1 0,0 0 0,0-1 0,0 1 0,0-1 0,0 1 0,1-1 0,0 0 0,-1 0 0,1 1 0,0-1 0,0 0 0,0-1 0,0 1 0,0 0 0,1 0 0,3 1 0,1 2 0,0-1 0,-1 0 0,2-1 0,-1 0 0,11 4 0,-6-5 0,0 0 0,0-1 0,0 0 0,0-1 0,1 0 0,14-3 0,-24 3 0,0 0 0,0-1 0,0 1 0,0-1 0,0 1 0,0-1 0,0 0 0,0-1 0,0 1 0,0 0 0,0-1 0,-1 1 0,1-1 0,0 0 0,-1 0 0,0 0 0,1 0 0,-1-1 0,0 1 0,0-1 0,0 1 0,0-1 0,-1 1 0,1-1 0,-1 0 0,0 0 0,0 0 0,2-5 0,-3 7 0,0 0 0,-1-1 0,1 1 0,0 0 0,-1 0 0,1 0 0,-1 0 0,1 0 0,-1 0 0,1 0 0,-1 0 0,0 1 0,1-1 0,-1 0 0,0 0 0,0 0 0,1 1 0,-1-1 0,0 0 0,0 1 0,0-1 0,0 1 0,0-1 0,0 1 0,0-1 0,0 1 0,0 0 0,0-1 0,0 1 0,-1 0 0,1 0 0,0 0 0,0 0 0,0 0 0,0 0 0,0 0 0,-2 1 0,-45 5 0,43-4 0,0 1 0,0 0 0,0 0 0,1 0 0,-1 0 0,1 1 0,0-1 0,0 1 0,0 0 0,1 1 0,-1-1 0,1 1 0,0-1 0,1 1 0,-1 0 0,-3 9 0,5-11 0,-1 1 0,1-1 0,0 1 0,0-1 0,0 1 0,1-1 0,-1 1 0,1-1 0,0 1 0,0-1 0,0 1 0,0 0 0,1-1 0,-1 1 0,1-1 0,0 1 0,0-1 0,0 1 0,1-1 0,-1 0 0,1 0 0,0 0 0,0 1 0,0-2 0,0 1 0,3 3 0,0-2-5,-1 0 0,1-1 1,0 1-1,0-1 0,0 0 0,0-1 0,1 0 1,-1 1-1,1-2 0,0 1 0,-1 0 0,1-1 1,0 0-1,0-1 0,0 1 0,0-1 0,-1-1 1,1 1-1,11-2 0,-16 1-107,1 0-1,-1 0 1,0 1-1,0-1 1,0 0 0,0 0-1,0 0 1,0 0-1,0 0 1,0 0 0,0 0-1,-1 0 1,1-1-1,0 1 1,-1 0 0,1 0-1,-1-1 1,1 1-1,-1 0 1,1-1-1,-1 1 1,0-1 0,0-1-1,0-35-5605,0 36 5262,-5-38-6751</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0.270"/>
    </inkml:context>
    <inkml:brush xml:id="br0">
      <inkml:brushProperty name="width" value="0.025" units="cm"/>
      <inkml:brushProperty name="height" value="0.025" units="cm"/>
    </inkml:brush>
  </inkml:definitions>
  <inkml:trace contextRef="#ctx0" brushRef="#br0">0 1 19346,'0'0'7720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7.065"/>
    </inkml:context>
    <inkml:brush xml:id="br0">
      <inkml:brushProperty name="width" value="0.025" units="cm"/>
      <inkml:brushProperty name="height" value="0.025" units="cm"/>
    </inkml:brush>
  </inkml:definitions>
  <inkml:trace contextRef="#ctx0" brushRef="#br0">0 35 18001,'0'0'8808,"77"-35"-8776,-49 35-640,-1 1-1634,-3 4-2691,-9 2-6726</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0.628"/>
    </inkml:context>
    <inkml:brush xml:id="br0">
      <inkml:brushProperty name="width" value="0.025" units="cm"/>
      <inkml:brushProperty name="height" value="0.025" units="cm"/>
    </inkml:brush>
  </inkml:definitions>
  <inkml:trace contextRef="#ctx0" brushRef="#br0">55 0 11755,'0'0'14318,"-34"62"-14286,24-16 0,5 3-32,0 2-1025,5-6-1057,0-5-1762,0-8-2338</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1.018"/>
    </inkml:context>
    <inkml:brush xml:id="br0">
      <inkml:brushProperty name="width" value="0.025" units="cm"/>
      <inkml:brushProperty name="height" value="0.025" units="cm"/>
    </inkml:brush>
  </inkml:definitions>
  <inkml:trace contextRef="#ctx0" brushRef="#br0">0 143 17040,'10'-10'1500,"6"-4"-786,0 1-1,0 1 0,1 0 1,1 1-1,0 1 0,0 0 1,27-9-1,-21 11-227,1 1 1,0 2-1,1 0 1,-1 2-1,1 1 1,-1 0-1,39 4 1,-61-2-487,-1 0 1,1 1 0,-1-1 0,0 0 0,1 1 0,-1-1-1,0 1 1,1 0 0,-1 0 0,0 0 0,0 0-1,0 0 1,1 0 0,-1 1 0,-1-1 0,1 1 0,0 0-1,0-1 1,0 1 0,-1 0 0,1 0 0,-1 0-1,0 0 1,1 0 0,-1 0 0,0 0 0,0 1 0,0-1-1,0 4 1,0-3 31,-1 1 0,0-1 1,-1 1-1,1-1 0,-1 1 0,1-1 0,-1 0 0,0 1 0,0-1 1,-1 0-1,1 0 0,0 1 0,-1-1 0,0 0 0,0-1 0,0 1 1,0 0-1,0-1 0,-6 5 0,-18 15 572,-2-1 0,-46 28 0,12-10-14,43-21-452,19-17-140,0-1 1,0 0-1,0 1 0,0-1 0,0 0 1,0 1-1,0-1 0,0 1 1,0-1-1,0 0 0,0 1 0,1-1 1,-1 0-1,0 1 0,0-1 1,0 0-1,0 1 0,1-1 0,-1 0 1,0 1-1,0-1 0,1 0 1,-1 0-1,0 1 0,1-1 1,-1 0-1,0 0 0,0 1 0,1-1 1,-1 0-1,1 0 0,-1 0 1,0 0-1,1 1 0,48 5-261,-32-5 261,24 1-134,53 7-295,-89-8 396,1 1 0,-1-1 0,1 1 0,-1-1 0,0 2 0,0-1 0,0 0 0,0 1 0,0 0 0,0 0 0,-1 1 0,1-1 0,4 7 0,-7-8 25,0 0-1,0 0 0,-1 1 1,1-1-1,-1 0 1,0 1-1,0-1 0,0 1 1,0 0-1,0-1 0,-1 1 1,1 0-1,-1-1 0,1 1 1,-1 0-1,0-1 0,0 1 1,0 0-1,-2 4 1,1-2 69,-1 0 0,1-1 0,-1 1 1,-1-1-1,1 0 0,-1 0 1,1 0-1,-1 0 0,0 0 1,-5 4-1,-4 3 304,0-1-1,-1 0 1,0-1 0,0-1-1,-26 13 1,17-12-339,0 0-1,0-2 0,-1 0 1,0-2-1,0 0 0,0-2 1,-41 2-1,62-5-39,1 0-1,0 0 1,0 0 0,-1 0-1,1 0 1,0 0 0,-1 0 0,1 0-1,0 0 1,0-1 0,-1 1-1,1-1 1,0 1 0,0-1-1,0 1 1,0-1 0,0 0 0,0 1-1,0-1 1,0 0 0,0 0-1,0 0 1,0 0 0,0 0-1,0 0 1,1 0 0,-1 0 0,0 0-1,1 0 1,-1-1 0,1 1-1,-1 0 1,1 0 0,-1 0-1,1-1 1,0 1 0,0 0 0,0-1-1,0 1 1,0 0 0,0-3-1,1 0-163,-1 0 0,1 0 0,0 0 0,1 0 0,-1 0-1,1 0 1,0 0 0,0 1 0,0-1 0,0 0-1,1 1 1,2-4 0,68-60-8639,-27 29 2344</inkml:trace>
  <inkml:trace contextRef="#ctx0" brushRef="#br0" timeOffset="1">676 49 20435,'0'0'7463,"-7"59"-6277,-3-22-354,3 4-543,2-1-321,5 0-385,0-5-1793,11-6-1025,5-10-2562,4-11-2724</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1.421"/>
    </inkml:context>
    <inkml:brush xml:id="br0">
      <inkml:brushProperty name="width" value="0.025" units="cm"/>
      <inkml:brushProperty name="height" value="0.025" units="cm"/>
    </inkml:brush>
  </inkml:definitions>
  <inkml:trace contextRef="#ctx0" brushRef="#br0">70 1 17264,'0'0'2050,"-46"64"449,33-27-1506,4 1-33,8 3-127,1 1-416,2-4-353,10-1-128,-1-2-1506,0-5-832,-6-7-193,-2-8-2722,-3-7-6085</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1.779"/>
    </inkml:context>
    <inkml:brush xml:id="br0">
      <inkml:brushProperty name="width" value="0.025" units="cm"/>
      <inkml:brushProperty name="height" value="0.025" units="cm"/>
    </inkml:brush>
  </inkml:definitions>
  <inkml:trace contextRef="#ctx0" brushRef="#br0">2 127 17168,'0'-10'2557,"-1"7"-2333,1-1-1,0 1 0,0-1 0,0 1 1,1-1-1,-1 1 0,1 0 0,0-1 1,0 1-1,0 0 0,0 0 1,0-1-1,1 1 0,2-3 0,-1 2-67,0 1 0,1-1 0,-1 1 0,1 0-1,0 1 1,0-1 0,0 1 0,0-1 0,0 1 0,1 0-1,-1 1 1,1-1 0,4 0 0,33-7 371,1 1 0,1 3 0,-1 1 0,0 2 0,1 3 0,49 6 0,-72-5-456,0 1 0,35 11 0,-48-12 1,-1 0 0,1 1 0,-1 1 0,1-1 0,-1 1 0,0 0 1,0 1-1,-1 0 0,12 10 0,-17-13-44,1-1-1,-1 1 1,0-1 0,1 1-1,-1 0 1,0-1 0,0 1-1,-1 0 1,1 0 0,0 0-1,0 0 1,-1 0 0,1 0-1,-1 0 1,0 0 0,0 0-1,0 0 1,0 0 0,0 0 0,0 0-1,-1 4 1,0-3 53,0 0 0,-1 1 1,0-1-1,1 0 0,-1 0 0,0 0 1,-1 0-1,1-1 0,0 1 1,-1 0-1,-4 2 0,-6 5 180,-1-1 0,0 0-1,0-2 1,-18 8 0,9-4-261,-1-1 0,1-2 0,-2 0 0,1-2 0,-1 0 0,-48 4 0,72-10-58,1 0-1,-1 0 1,1 0-1,-1 0 1,1 0-1,-1 0 1,0 0-1,1 0 1,-1 0-1,1-1 1,-1 1-1,1 0 1,-1 0-1,0 0 1,1-1-1,-1 1 1,1 0-1,-1-1 1,1 1-1,0 0 1,-1-1 0,1 1-1,-1-1 1,1 1-1,0 0 1,-1-1-1,1 1 1,0-1-1,-1 1 1,1-1-1,0 1 1,0-1-1,0 0 1,-1 1-1,1-1 1,0 1-1,0-1 1,6-23-8915,11-2-8659</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6.901"/>
    </inkml:context>
    <inkml:brush xml:id="br0">
      <inkml:brushProperty name="width" value="0.025" units="cm"/>
      <inkml:brushProperty name="height" value="0.025" units="cm"/>
    </inkml:brush>
  </inkml:definitions>
  <inkml:trace contextRef="#ctx0" brushRef="#br0">27 0 16496,'0'0'5957,"-1"15"-4900,-9 80 1010,2-45-1688,3 0 0,2 86-1,3-133-346,0 0-1,1 0 0,-1 0 0,1-1 0,-1 1 1,1 0-1,0 0 0,0-1 0,0 1 1,0 0-1,1-1 0,-1 1 0,1-1 1,-1 1-1,1-1 0,0 0 0,0 0 1,0 0-1,0 0 0,3 2 0,-2-3 89,-1 0 0,1 0 0,0 0 0,0 0-1,0-1 1,0 1 0,0-1 0,-1 0-1,1 0 1,0 0 0,0 0 0,0 0 0,0-1-1,0 1 1,0-1 0,3-1 0,6-2 164,0-1 0,-1-1 0,0 0 0,0 0 0,0-1 0,-1 0 0,18-17 0,3-8-215,-2 0 1,-1-2-1,-2-1 1,-1-2-1,22-41 0,-37 52-9,-23 37-1108,-23 36-3435,12 1-5858,14-28 465</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7.341"/>
    </inkml:context>
    <inkml:brush xml:id="br0">
      <inkml:brushProperty name="width" value="0.025" units="cm"/>
      <inkml:brushProperty name="height" value="0.025" units="cm"/>
    </inkml:brush>
  </inkml:definitions>
  <inkml:trace contextRef="#ctx0" brushRef="#br0">1 179 16207,'0'0'7757,"8"-6"-5200,6-3-1663,-1-2 0,-1 0 0,21-22 0,-27 27-792,-1-1 0,0 1 0,0-1 0,-1 0 0,0 0 0,0 0 0,-1 0 0,0-1 0,0 1-1,-1-1 1,3-12 0,-5 20-98,0-1 0,0 1 0,0-1-1,0 1 1,0 0 0,0-1 0,0 1 0,0 0-1,0-1 1,0 1 0,0-1 0,0 1 0,0 0-1,0-1 1,0 1 0,-1-1 0,1 1 0,0 0-1,0-1 1,0 1 0,-1 0 0,1-1-1,0 1 1,0 0 0,-1-1 0,1 1 0,0 0-1,0 0 1,-1-1 0,1 1 0,0 0 0,-1 0-1,1 0 1,0-1 0,-2 1 0,-15 4 98,-14 17-15,24-14-89,0 0 0,1 1-1,0 0 1,0 0 0,1 1 0,0 0 0,0 0-1,1 0 1,0 0 0,1 1 0,0-1 0,1 1-1,-1 0 1,2 0 0,0 0 0,-1 12 0,3-20-3,0 1 1,-1-1-1,1 0 1,0 1-1,0-1 1,0 0-1,1 0 1,-1 0-1,0 0 1,1 0-1,-1 0 1,1 0-1,0 0 1,0 0-1,0-1 1,0 1-1,0-1 1,0 1-1,0-1 1,0 0 0,0 0-1,1 0 1,-1 0-1,0 0 1,1-1-1,-1 1 1,1-1-1,-1 1 1,1-1-1,2 0 1,11 1 23,0 0 1,-1-1 0,22-2-1,-36 2-17,8-1 50,0 0 0,1-1 0,-1 0 0,0-1 0,0 0 0,0 0 0,0-1 0,-1 0 0,1 0 0,-1-1 0,8-6 0,-12 8-22,1-1 0,-1 0-1,0 0 1,-1 0 0,1-1-1,-1 1 1,1-1-1,-1 0 1,-1 0 0,1 0-1,-1 0 1,0 0 0,0-1-1,0 1 1,-1 0-1,1-1 1,-2 0 0,1 1-1,0-9 1,-4-63-30,46 85-1993,23-9-5345,-36-1-435</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8.012"/>
    </inkml:context>
    <inkml:brush xml:id="br0">
      <inkml:brushProperty name="width" value="0.025" units="cm"/>
      <inkml:brushProperty name="height" value="0.025" units="cm"/>
    </inkml:brush>
  </inkml:definitions>
  <inkml:trace contextRef="#ctx0" brushRef="#br0">1 1 2594,'0'0'20228,"9"0"-18136,10 0-1245,59 3 2342,-77-2-3179,0-1 1,-1 0-1,1 1 1,-1-1-1,1 1 0,0-1 1,-1 1-1,1-1 0,-1 1 1,1 0-1,-1-1 0,1 1 1,-1-1-1,0 1 0,1 0 1,-1-1-1,0 1 1,0 0-1,1 0 0,-1-1 1,0 1-1,0 0 0,0 0 1,0-1-1,0 1 0,0 0 1,0 0-1,0-1 0,0 1 1,0 0-1,0 0 1,-1-1-1,1 1 0,0 0 1,0 0-1,-1-1 0,1 1 1,-1 0-1,1-1 0,0 1 1,-1-1-1,0 2 1,-19 30 552,-6-3-211,20-23-269,0 0 0,0 0 1,0 1-1,1 0 0,0 0 0,1 0 1,-1 0-1,1 1 0,0 0 0,1 0 0,-3 9 1,6-17-80,0 1 0,0-1 1,0 1-1,1 0 1,-1-1-1,0 1 1,0-1-1,0 1 0,1-1 1,-1 1-1,0-1 1,1 1-1,-1-1 1,0 0-1,1 1 0,-1-1 1,0 1-1,1-1 1,-1 0-1,1 1 0,-1-1 1,1 0-1,-1 1 1,1-1-1,-1 0 1,1 0-1,-1 0 0,1 1 1,-1-1-1,1 0 1,0 0-1,-1 0 1,1 0-1,-1 0 0,1 0 1,-1 0-1,1 0 1,-1 0-1,1 0 0,0-1 1,27-3 129,-15 0-95,-1-1-1,1-1 1,-1 0 0,0 0 0,-1-1 0,1-1 0,-2 1 0,1-2 0,10-10 0,-4 2 1,0-1-1,-1-1 1,-1-1-1,14-23 1,-39 57-2,2 2 1,0-1-1,0 1 1,1 0 0,1 1-1,1-1 1,1 1-1,-3 18 1,6-33-36,1-1-1,0 0 1,0 1 0,0-1-1,0 0 1,1 0 0,-1 1-1,0-1 1,0 0 0,1 0 0,-1 1-1,1-1 1,-1 0 0,1 0-1,0 0 1,-1 0 0,1 1 0,0-1-1,0 0 1,0 0 0,0-1-1,0 1 1,0 0 0,0 0-1,0 0 1,1 0 0,1 0 3,0 0 0,0 0 0,0 0 0,0 0 0,0-1 0,0 0 1,0 1-1,0-1 0,1 0 0,5-1 0,-1-1 2,0 1-1,-1-1 1,1 0-1,0 0 1,-1-1-1,1 0 1,-1-1-1,9-5 1,-10 4-8,0-1 0,0 0 0,-1 0 0,0 0 0,0-1 0,0 1 0,5-13 0,-8 16 0,0-1 0,0 0 0,0 0 0,-1 0 0,0-1 0,0 1 0,0 0 0,0 0 0,0-1 0,-1 1 0,0-1 0,0 1 0,0 0 0,-1-1 0,-1-7 0,2 12 0,0 0 0,0 0 0,-1 0 0,1 0 0,0 0 0,0 0 0,0 0 0,0 0 0,0-1 0,-1 1 0,1 0 0,0 0 0,0 0 0,0 0 0,0 0 0,0 0 0,-1 0 0,1 0 0,0 0 0,0 0 0,0 0 0,0 0 0,-1 0 0,1 0 0,0 0 0,0 1 0,0-1 0,0 0 0,-1 0 0,1 0 0,0 0 0,0 0 0,0 0 0,0 0 0,0 0 0,0 0 0,-1 1 0,1-1 0,0 0 0,0 0 0,0 0 0,0 0 0,0 0 0,0 1 0,0-1 0,0 0 0,0 0 0,0 0 0,0 0 0,0 1 0,0-1 0,0 0 0,0 0 0,0 1 0,0-1 0,0 1 0,0-1 0,0 0 0,0 1 0,0-1 0,0 1 0,0-1 0,0 1 0,0-1 0,1 1 0,-1-1 0,0 0 0,0 1 0,1-1 0,-1 0 0,0 1 0,1-1 0,-1 0 0,0 1 0,1-1 0,-1 0 0,0 1 0,1-1 0,-1 0 0,1 0 0,-1 1 0,0-1 0,1 0 0,-1 0 0,1 0 0,-1 0 0,1 0 0,-1 0 0,0 0 0,1 0 0,-1 0 0,1 0 0,0 0 0,14 3 0,0-1 0,0-1 0,1 0 0,29-3 0,-36 2 0,-1-1 0,1-1 0,-1 0 0,0 0 0,1 0 0,-1-1 0,0 0 0,-1-1 0,1 0 0,10-6 0,-18 9 0,1 1 0,-1 0 0,1 0 0,-1-1 0,1 1 0,-1 0 0,1-1 0,-1 1 0,0-1 0,1 1 0,-1-1 0,1 1 0,-1-1 0,0 1 0,1-1 0,-1 1 0,0-1 0,0 1 0,0-1 0,1 1 0,-1-1 0,0 0 0,0 1 0,0-1 0,0 1 0,0-1 0,0 0 0,0 0 0,-1 1 0,1-1 0,-1 1 0,1 0 0,-1 0 0,0 0 0,1 0 0,-1 0 0,1 0 0,-1 0 0,1 0 0,-1 0 0,0 0 0,1 0 0,-1 1 0,1-1 0,-1 0 0,1 0 0,-1 1 0,1-1 0,-1 0 0,1 1 0,-1-1 0,1 0 0,-1 1 0,1-1 0,-1 1 0,1-1 0,0 0 0,-1 2 0,-2 1 0,0 0 0,0 0 0,1 0 0,-1 0 0,1 0 0,0 1 0,0-1 0,0 1 0,0 0 0,0 0 0,0 4 0,1-7 0,1 1 0,0-1 0,0 0 0,0 0 0,0 0 0,0 0 0,0 0 0,0 0 0,1 1 0,-1-1 0,0 0 0,1 0 0,-1 0 0,0 0 0,1 0 0,-1 0 0,1 0 0,0 0 0,-1 0 0,1 0 0,0-1 0,0 1 0,-1 0 0,1 0 0,0 0 0,0-1 0,0 1 0,0-1 0,0 1 0,0 0 0,0-1 0,0 0 0,0 1 0,0-1 0,0 0 0,0 1 0,0-1 0,1 0 0,-1 0 0,0 0 0,0 0 0,0 0 0,0 0 0,2-1 0,59-1-1999,-35-2-887,0-1 0,0-2 0,33-13 0,-33 10-5223</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8.811"/>
    </inkml:context>
    <inkml:brush xml:id="br0">
      <inkml:brushProperty name="width" value="0.025" units="cm"/>
      <inkml:brushProperty name="height" value="0.025" units="cm"/>
    </inkml:brush>
  </inkml:definitions>
  <inkml:trace contextRef="#ctx0" brushRef="#br0">35 187 7399,'0'0'18572,"-6"10"-17136,-17 29-373,22-38-1028,0 0 0,1 0 0,-1 0 0,1 0 0,0 0 0,-1 0 0,1 0 0,0 0 0,-1 0 0,1 0 0,0 0 0,0 0 0,0 0 0,0 0 0,0 0 0,0 0 0,0 0 1,0 0-1,1 0 0,-1 0 0,0 0 0,0 0 0,1 0 0,-1 0 0,1 0 0,-1 0 0,1-1 0,-1 1 0,1 0 0,0 0 0,-1 0 0,1-1 0,0 1 0,0 0 0,-1-1 0,1 1 1,0-1-1,0 1 0,0-1 0,0 1 0,0-1 0,0 1 0,0-1 0,0 0 0,0 1 0,0-1 0,0 0 0,0 0 0,0 0 0,0 0 0,0 0 0,0 0 0,1-1 0,7 2 186,-1-1-1,1 0 1,0-1-1,12-2 0,-10 0-171,0-1-1,0 0 0,-1-1 0,1 0 1,-1-1-1,0 0 0,-1-1 0,1 0 1,-1 0-1,-1-1 0,1 0 0,-1-1 1,-1 1-1,0-2 0,0 1 0,-1-1 1,0 0-1,0 0 0,-1 0 0,-1-1 1,1 0-1,-2 0 0,0 0 0,0-1 1,-1 1-1,1-22 0,-2 32-48,-1 0 0,0 0 0,0 0 0,0 0 0,0 0 0,0 0 0,0 0 0,0 1 0,-1-1 0,1 0 0,0 0 0,0 0 0,-1 0 0,1 1 0,0-1 0,-1 0 0,1 0 0,-1 0 0,1 1 0,-1-1 0,0 0 0,1 1 0,-1-1 0,1 1 0,-1-1 0,0 0 0,0 1 0,1 0 0,-2-1 0,0 0 0,0 1 0,0 0 0,1 0 0,-1 0 0,0 0 0,0 1 0,0-1 0,1 0 0,-1 1 0,0-1 0,1 1 0,-1 0 0,-2 1 0,-4 2 0,1 0 0,0 1 0,0 0 0,1 0 0,-11 10 0,10-7 0,1 0 0,0 0 0,0 0 0,0 1 0,1 0 0,0 0 0,1 1 0,0-1 0,0 1 0,1 0 0,0 0 0,1 0 0,0 0 0,1 0 0,-1 11 0,3-18 0,-1-1 0,1 1 0,0-1 0,0 0 0,0 0 0,0 1 0,0-1 0,0 0 0,0 0 0,1 0 0,-1 0 0,1 0 0,0 0 0,-1-1 0,1 1 0,0 0 0,0-1 0,0 0 0,0 1 0,0-1 0,1 0 0,-1 0 0,0 0 0,0 0 0,1 0 0,-1-1 0,1 1 0,-1-1 0,0 0 0,4 1 0,12 1 0,1 0 0,36-2 0,-41-1 0,-7 1 0,0-1 0,1 0 0,-1 0 0,1-1 0,-1 0 0,0-1 0,0 1 0,11-7 0,15-5 0,4 38 0,-16-22-14,1-1 1,-1-1-1,0-1 1,0-1-1,0 0 0,0-2 1,0 0-1,0-2 1,-1 0-1,20-9 1,-55 62-575,12-33 586,1 1-1,1-1 1,0 0-1,1 1 1,0 0-1,1-1 1,6 27-1,-4-21 0,-1 0 0,0 0 0,-2 20 0,-1-38 14,1 0-1,0 0 0,-1 0 1,0 0-1,1-1 1,-1 1-1,0 0 0,0-1 1,0 1-1,0 0 1,0-1-1,-1 1 0,1-1 1,0 0-1,-1 1 0,1-1 1,-1 0-1,1 0 1,-1 0-1,0 0 0,1 0 1,-1 0-1,0-1 1,0 1-1,0 0 0,1-1 1,-1 1-1,0-1 1,0 0-1,0 0 0,0 0 1,0 0-1,0 0 0,0 0 1,0 0-1,-2-1 1,-2 1 27,-1-1 1,1 0-1,0 0 0,-1-1 1,1 0-1,0 0 1,0 0-1,0-1 1,-10-5-1,9 3-38,0-1 0,1 0 0,-1-1 0,1 1 0,0-1 0,-6-10 0,10 13 0,-1 1 0,2-1 0,-1 0 0,0 1 0,1-1 0,-1 0 0,1 0 0,0 0 0,0 0 0,1 0 0,-1 0 0,1 0 0,0 0 0,0-1 0,0 1 0,2-4 0,-2 6-10,1 0-1,0 0 1,0 0 0,0 0 0,1 0-1,-1 0 1,0 0 0,1 1-1,-1-1 1,1 1 0,0-1-1,-1 1 1,1-1 0,0 1 0,0 0-1,0 0 1,0 0 0,3-1-1,43-14-869,-39 14 536,122-37-11518,-85 23 3780</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9.240"/>
    </inkml:context>
    <inkml:brush xml:id="br0">
      <inkml:brushProperty name="width" value="0.025" units="cm"/>
      <inkml:brushProperty name="height" value="0.025" units="cm"/>
    </inkml:brush>
  </inkml:definitions>
  <inkml:trace contextRef="#ctx0" brushRef="#br0">82 11 17521,'0'0'8899,"-9"-2"-6428,-26-5-885,34 7-1544,-1-1 1,1 1-1,0 0 1,0 0-1,0-1 1,0 1-1,0 0 1,0 0-1,-1 0 1,1 0-1,0 0 0,0 1 1,0-1-1,0 0 1,0 0-1,-1 1 1,1-1-1,0 1 1,0-1-1,0 1 1,0-1-1,0 1 1,0-1-1,0 1 1,1 0-1,-1 0 1,0 0-1,0-1 1,0 1-1,1 0 0,-1 0 1,1 0-1,-1 0 1,0 0-1,1 0 1,0 0-1,-1 0 1,1 1-1,0-1 1,-1 0-1,1 0 1,0 0-1,0 0 1,0 0-1,0 2 0,0 0-124,1-1 0,-1 0 0,0 1-1,1-1 1,0 1 0,0-1-1,-1 0 1,1 0 0,1 1-1,-1-1 1,0 0 0,0 0-1,1 0 1,-1 0 0,1 0-1,0-1 1,0 1 0,3 3 0,68 22-2864,-62-24 3130,-1 0 0,1 0 1,-1 1-1,0 1 1,0-1-1,0 2 0,-1-1 1,18 14-1,-27-18-147,1-1 0,-1 1 0,1 0 0,-1-1 0,1 1 0,-1-1 0,0 1 0,1 0 0,-1-1 0,0 1 0,0 0 0,1-1-1,-1 1 1,0 0 0,0 0 0,0-1 0,0 1 0,0 0 0,0 0 0,0-1 0,0 1 0,0 0 0,0-1 0,0 1 0,-1 0 0,1 0 0,0-1 0,-1 1 0,1 0 0,0-1 0,-1 1 0,1-1 0,0 1 0,-1 0 0,1-1 0,-1 1 0,1-1-1,-1 1 1,0-1 0,1 0 0,-1 1 0,1-1 0,-1 1 0,0-1 0,-1 1 0,-36 15 1379,33-14-1345,-5 1-61,-3 3-88,0-2 0,-1 1-1,1-2 1,-1 0 0,-18 1 0,18-6-3563,7-9-5840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0.175"/>
    </inkml:context>
    <inkml:brush xml:id="br0">
      <inkml:brushProperty name="width" value="0.025" units="cm"/>
      <inkml:brushProperty name="height" value="0.025" units="cm"/>
    </inkml:brush>
  </inkml:definitions>
  <inkml:trace contextRef="#ctx0" brushRef="#br0">272 51 11627,'0'0'7196,"0"-8"-3790,1 6-3232,-1 0 0,0 0 0,0 0 0,0 0 1,0 0-1,0 0 0,0 0 0,0 0 0,-1 0 0,1 1 0,-1-1 0,0 0 0,1 0 0,-1 0 1,-2-3-1,1 4-73,1 0 1,-1 0 0,0 0-1,0 0 1,0 0 0,0 1 0,0-1-1,0 1 1,0-1 0,0 1 0,0 0-1,0-1 1,-1 1 0,1 0-1,0 1 1,0-1 0,0 0 0,0 1-1,0-1 1,0 1 0,-3 1-1,-16 4-56,1 1-1,0 1 1,0 1-1,1 1 1,0 1-1,1 0 1,0 2-1,-30 26 1,47-38-53,-1 0 1,1 0-1,0 0 1,0 0-1,0 0 1,0 0-1,0 0 1,0 0 0,1 1-1,-1-1 1,0 0-1,0 1 1,1-1-1,-1 0 1,1 1-1,0-1 1,-1 1-1,1-1 1,0 3-1,0-3 3,0 0-1,1 0 0,-1 0 0,1-1 1,-1 1-1,1 0 0,0 0 0,-1-1 1,1 1-1,0-1 0,0 1 0,-1 0 1,1-1-1,0 1 0,0-1 0,0 0 1,-1 1-1,1-1 0,0 0 1,0 0-1,0 1 0,0-1 0,1 0 1,11 2-17,0-1 0,0-1 1,20-1-1,-16 0 92,37-1-22,-31 1-45,-1 0 0,1 2 0,-1 0 0,33 6 1,-53-6-6,1 0 1,0-1 0,-1 1 0,1 0 0,0 0 0,-1 1-1,1-1 1,-1 0 0,1 1 0,-1-1 0,0 1 0,0 0-1,0 0 1,0 0 0,2 3 0,-3-4 59,0 0-1,0 1 1,-1-1 0,1 1 0,-1 0-1,1-1 1,-1 1 0,0-1 0,0 1-1,1 0 1,-1-1 0,0 1 0,-1 0-1,1-1 1,0 1 0,0 0 0,-1-1-1,1 1 1,-1 1 0,-2 2 110,1 0 0,-1 0 0,0 0 1,-1 0-1,1-1 0,-1 0 0,1 0 1,-1 0-1,-1 0 0,1 0 0,0-1 0,-1 0 1,-6 4-1,-6 1 1,-1 0 1,0-2-1,0 0 0,0-1 1,-1 0-1,1-2 1,-1 0-1,0-1 0,0-1 1,-28-2-1,46 1-209,0 0-1,-1 0 1,1 0 0,0 0 0,0 0-1,-1-1 1,1 1 0,0 0-1,0-1 1,0 1 0,0-1-1,-1 1 1,1-1 0,0 1 0,0-1-1,0 0 1,-1-1 0,2 2-37,-1-1 1,1 0 0,0 1 0,-1-1-1,1 1 1,0-1 0,0 0 0,0 1-1,0-1 1,0 0 0,0 1-1,0-1 1,0 1 0,0-1 0,0 0-1,0 1 1,0-1 0,0 0 0,0 1-1,1-1 1,-1 1 0,0-1 0,1 0-1,1-2-331,-1 0-1,1 0 1,0 1-1,0-1 1,1 1-1,-1 0 1,0 0-1,1 0 1,0 0-1,-1 0 1,5-2-1,26-10-4966,5 0-1427</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7.437"/>
    </inkml:context>
    <inkml:brush xml:id="br0">
      <inkml:brushProperty name="width" value="0.025" units="cm"/>
      <inkml:brushProperty name="height" value="0.025" units="cm"/>
    </inkml:brush>
  </inkml:definitions>
  <inkml:trace contextRef="#ctx0" brushRef="#br0">1 1 21332,'0'0'1185,"18"52"-160,-6-11-128,2 8-801,1 4-160,-1-1-929,-3-4-800,-4-5-738,-6-8 33,-1-8-257,-5-9 65,-11-5-545,-7-8-1858</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1.170"/>
    </inkml:context>
    <inkml:brush xml:id="br0">
      <inkml:brushProperty name="width" value="0.025" units="cm"/>
      <inkml:brushProperty name="height" value="0.025" units="cm"/>
    </inkml:brush>
  </inkml:definitions>
  <inkml:trace contextRef="#ctx0" brushRef="#br0">60 527 15246,'0'0'16571,"3"-10"-16438,3-10-106,14-48-75,-18 62 55,-1 0 0,0 0 0,0 1 0,0-1 0,-1 0 0,0 0 0,0 0-1,-1 0 1,-1-7 0,2 13-8,0-1 0,0 1 0,0-1 1,-1 1-1,1 0 0,0-1 0,-1 1 0,1 0 0,0-1 0,-1 1 0,1 0 0,0 0 0,-1-1 0,1 1 0,-1 0 0,1 0 0,0 0 0,-1-1 0,1 1 0,-1 0 0,1 0 1,0 0-1,-1 0 0,1 0 0,-1 0 0,1 0 0,-1 0 0,1 0 0,-1 0 0,1 0 0,0 0 0,-1 0 0,1 1 0,-1-1 0,1 0 0,0 0 0,-1 0 0,1 1 1,-1-1-1,1 0 0,0 0 0,-1 1 0,1-1 0,0 0 0,-1 1 0,-16 14-14,10-7 10,1 0 0,0 1 0,1-1 0,0 1 0,0 1 0,1-1 0,0 1 0,0-1 0,1 1 0,1 0 0,0 1 0,0-1 0,1 0 0,0 13 0,1-21 2,0 0 1,1 1 0,-1-1-1,1 0 1,-1 0 0,1 0-1,0 0 1,0 0 0,0 0-1,0-1 1,0 1 0,0 0-1,0 0 1,1-1 0,-1 1-1,1-1 1,-1 1-1,1-1 1,0 0 0,-1 1-1,1-1 1,0 0 0,0 0-1,0 0 1,0 0 0,0-1-1,0 1 1,0 0 0,0-1-1,0 0 1,0 1 0,0-1-1,0 0 1,1 0 0,2 0-1,4 0 10,-1 0-1,0-1 0,1 0 1,-1 0-1,0 0 1,0-1-1,0-1 1,10-3-1,-7 1-51,-1-1 0,1 0 0,-2-1 1,1 0-1,-1 0 0,0-1 0,0 0 0,-1-1 0,0 0 0,0 0 0,-1-1 0,0 0 0,-1 0 0,-1 0 1,1-1-1,6-20 0,-12 31 27,0 0 1,1 0-1,-1 0 1,0-1-1,0 1 1,0 0-1,0 0 1,0 0-1,0-1 1,0 1-1,0 0 0,0 0 1,0 0-1,1-1 1,-1 1-1,0 0 1,0 0-1,0 0 1,0-1-1,0 1 1,0 0-1,0 0 1,-1 0-1,1-1 1,0 1-1,0 0 1,0 0-1,0 0 1,0-1-1,0 1 1,0 0-1,0 0 1,0 0-1,-1 0 1,1-1-1,0 1 0,0 0 1,0 0-1,0 0 1,-1 0-1,1 0 1,0-1-1,0 1 1,0 0-1,0 0 1,-1 0-1,-10 6-301,-10 15 234,14-11 75,-37 55 45,41-60 59,0 0 0,1 1 0,0 0-1,0-1 1,0 1 0,0 0 0,1 0 0,0 0-1,1 0 1,-1 10 0,2-15-68,-1 1 0,1-1 0,-1 0 1,1 1-1,-1-1 0,1 0 0,0 0 0,0 0 1,0 1-1,0-1 0,0 0 0,0 0 0,0 0 1,0 0-1,0-1 0,1 1 0,-1 0 0,0 0 1,0-1-1,1 1 0,-1-1 0,0 1 0,1-1 1,-1 1-1,1-1 0,-1 0 0,1 0 0,-1 0 0,0 0 1,1 0-1,2 0 0,51-4 657,-43 0-662,1 0-1,-1 0 1,0-1-1,0-1 1,-1 0 0,0-1-1,0 0 1,0-1-1,-1 0 1,0 0-1,0-1 1,14-18-1,-6 6-5,-2-2 0,0 0 0,-1-1 0,22-49 0,-19 33-15,-2-1 0,-2 0 0,-1-1 0,-3-1 0,8-62 0,-20 100 0,-3 10 0,-6 10 0,-1 9 0,1 1 0,1 0 0,1 0 0,1 1 0,2 0 0,0 1 0,-2 28 0,3 25 0,5 84 0,1-65 0,-4-134 0,-2-1 0,-2 1 0,-1 0 0,-1 0 0,-20-45 0,32 84 0,0-1 0,-1-1 0,1 1 0,0 0 0,1-1 0,-1 1 0,0-1 0,1 0 0,-1 0 0,5 2 0,46 19 0,-30-15 0,0-2 0,1-1 0,0 0 0,32 0 0,-42-4 0,0 0 0,0-1 0,0-1 0,0-1 0,0 0 0,-1-1 0,1 0 0,22-9 0,-29 8 0,0-1 0,0 0 0,0-1 0,0 0 0,-1 0 0,12-13 0,-16 17 0,-1 0 0,0-1 0,0 1 0,-1 0 0,1-1 0,0 1 0,-1-1 0,1 1 0,-1-1 0,0 0 0,0 1 0,0-1 0,0 0 0,0 0 0,-1 0 0,0 0 0,1 0 0,-1 0 0,0 0 0,0 0 0,0 0 0,-1 0 0,1 0 0,-1 1 0,-1-7 0,0 7 0,0 1 0,0-1 0,0 1 0,0-1 0,0 1 0,0 0 0,-1 0 0,1 0 0,0 0 0,-1 0 0,1 0 0,0 0 0,-1 1 0,1 0 0,-1-1 0,1 1 0,-1 0 0,1 0 0,-1 0 0,1 0 0,-4 1 0,-55 11 0,50-8 0,-1 2 0,1 0 0,0 0 0,0 1 0,1 0 0,0 1 0,0 0 0,1 1 0,-10 12 0,15-18 0,1 1 0,-1 0 0,1 0 0,0 1 0,0-1 0,0 1 0,1-1 0,0 1 0,0 0 0,0 0 0,0 0 0,1 0 0,0 0 0,0 0 0,0 0 0,0 1 0,1-1 0,0 0 0,0 0 0,1 1 0,-1-1 0,1 0 0,0 0 0,1 0 0,1 6 0,1-6 4,-1 0 1,1-1-1,0 1 0,0-1 1,1 0-1,-1 0 0,1 0 0,0-1 1,0 0-1,0 0 0,0 0 1,1 0-1,-1-1 0,1 0 1,0 0-1,-1 0 0,12 1 0,7 1-100,0 0-1,0-2 0,26 0 0,-46-2-198,15-2-1690,-11-6-2445,-6-8-2803</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1.512"/>
    </inkml:context>
    <inkml:brush xml:id="br0">
      <inkml:brushProperty name="width" value="0.025" units="cm"/>
      <inkml:brushProperty name="height" value="0.025" units="cm"/>
    </inkml:brush>
  </inkml:definitions>
  <inkml:trace contextRef="#ctx0" brushRef="#br0">0 72 22197,'0'-10'1569,"9"-7"481,6 5-352,11 3-1570,5-1-1313,-3 2-3491,-2 2-6439</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1.901"/>
    </inkml:context>
    <inkml:brush xml:id="br0">
      <inkml:brushProperty name="width" value="0.025" units="cm"/>
      <inkml:brushProperty name="height" value="0.025" units="cm"/>
    </inkml:brush>
  </inkml:definitions>
  <inkml:trace contextRef="#ctx0" brushRef="#br0">10 1 16239,'0'0'4004,"0"58"-2498,-5-10-97,1 10-256,3 5-641,1-2-383,2 0-97,12-8-673,3-11-1761,-3-11-1122,-5-15-2818</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2.287"/>
    </inkml:context>
    <inkml:brush xml:id="br0">
      <inkml:brushProperty name="width" value="0.025" units="cm"/>
      <inkml:brushProperty name="height" value="0.025" units="cm"/>
    </inkml:brush>
  </inkml:definitions>
  <inkml:trace contextRef="#ctx0" brushRef="#br0">1 99 17424,'0'0'2937,"12"-10"-140,-7 4-2440,3-1-38,0 0 0,0 1 0,0 0-1,1 0 1,0 1 0,0 0-1,0 0 1,1 1 0,19-5 0,5 1 60,0 2 0,1 2 0,-1 1 0,1 1 0,0 2 0,0 2 0,67 11 0,-95-11-388,-1 0 1,1 0 0,-1 1 0,0 0-1,0 0 1,0 0 0,0 1-1,7 6 1,-12-9 7,1 0-1,-1 1 1,1-1 0,-1 1-1,1-1 1,-1 1 0,0 0-1,0-1 1,0 1 0,0 0-1,0 0 1,0 0 0,-1 0-1,1 0 1,-1 0 0,1 0-1,-1 0 1,0 0 0,0 0-1,0 0 1,0 0 0,0 0-1,0 0 1,0 0 0,-1 0-1,1 0 1,-1 0 0,1 0-1,-1 0 1,0 0 0,-1 2-1,-2 2 31,0 0-1,-1 0 1,0-1-1,1 1 0,-2-1 1,1 0-1,-1-1 0,0 1 1,-6 3-1,-65 34 444,41-23-107,6-4-1,-32 19 362,57-32-685,1 1-1,0 0 1,-1 0-1,2 0 1,-1 1-1,0 0 1,1-1-1,-1 1 1,-4 8-1,8-11-44,-1 0 0,1-1 0,0 1 0,-1 0 0,1-1 0,0 1 0,0 0 1,0-1-1,0 1 0,0 0 0,0 0 0,0-1 0,0 1 0,0 0 0,0-1 0,0 1 0,0 0 0,0 0 0,1-1 0,-1 1 0,0 0 0,1-1 0,-1 1 0,0 0 0,1-1 0,-1 1 0,1-1 0,-1 1 0,0-1 0,1 1 0,0-1 0,-1 1 1,1-1-1,-1 1 0,1-1 0,0 0 0,-1 1 0,1-1 0,0 0 0,-1 1 0,1-1 0,0 0 0,-1 0 0,2 0 0,38 6 19,-31-5 4,35 2-14,-30-3-110,-1 0 0,0 1 0,0 1 0,0 0-1,0 1 1,-1 0 0,1 1 0,-1 0 0,15 8 0,-25-11 88,0 0 1,0 0 0,0 0-1,0 0 1,-1 1 0,1-1-1,0 1 1,-1-1-1,1 1 1,-1 0 0,0-1-1,1 1 1,-1 0 0,0 0-1,0 0 1,0 0 0,0 0-1,-1 0 1,1 0-1,-1 0 1,1 1 0,-1-1-1,0 0 1,1 4 0,-2-2 54,0 0 0,0 0 1,-1-1-1,1 1 1,-1 0-1,0-1 1,0 0-1,0 1 0,0-1 1,0 0-1,-1 0 1,-5 5-1,-5 4 217,0-2-1,-1 1 1,0-2-1,0 0 1,-20 10-1,10-8-242,-1-2 0,0 0 0,0-1 0,0-1 0,-1-2-1,0-1 1,0 0 0,-52-1 0,77-3-28,0 0 0,0 0 0,-1 0 0,1 0 0,0 0 0,0 0 0,-1-1 1,1 1-1,0 0 0,0 0 0,0-1 0,0 1 0,-1-1 0,1 1 0,0-1 0,0 0 0,0 1 0,0-1 0,0 0 0,0 0 0,0 1 1,1-1-1,-1 0 0,0 0 0,0 0 0,1 0 0,-1 0 0,0 0 0,1-1 0,-1 1 0,1 0 0,-1 0 0,1 0 0,0 0 0,0-1 1,-1 1-1,1 0 0,0 0 0,0 0 0,0-1 0,0 1 0,1 0 0,-1 0 0,0-1 0,0 1 0,1-2 0,1-2-234,0 0 0,0 0 0,1 0-1,-1 1 1,1-1 0,0 1 0,0 0-1,0 0 1,8-7 0,76-53-9535,-32 24 1937</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2.772"/>
    </inkml:context>
    <inkml:brush xml:id="br0">
      <inkml:brushProperty name="width" value="0.025" units="cm"/>
      <inkml:brushProperty name="height" value="0.025" units="cm"/>
    </inkml:brush>
  </inkml:definitions>
  <inkml:trace contextRef="#ctx0" brushRef="#br0">147 0 18225,'0'0'11755,"-63"67"-10473,36-28-33,1 3-993,7 0-256,8 1 0,11-7 0,0-2 0,18-8 0,4-5-1666,4-8-1056,-1-12-1506,-4-1-2851</inkml:trace>
  <inkml:trace contextRef="#ctx0" brushRef="#br0" timeOffset="1">379 4 20083,'0'0'4997,"-10"60"-3908,10-26-449,0 2-479,0 6-65,0 3-321,3 2-1056,0-1-192,-2-5-737,0-8-385,1-11-127,0-9-1058</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3.113"/>
    </inkml:context>
    <inkml:brush xml:id="br0">
      <inkml:brushProperty name="width" value="0.025" units="cm"/>
      <inkml:brushProperty name="height" value="0.025" units="cm"/>
    </inkml:brush>
  </inkml:definitions>
  <inkml:trace contextRef="#ctx0" brushRef="#br0">26 207 13805,'-4'-15'3454,"1"7"-2859,-14-57 1533,16 62-1946,1-1-1,-1 0 0,1 0 0,0 1 0,0-1 0,0 0 0,1 0 1,-1 0-1,1 1 0,0-1 0,0 0 0,0 1 0,1-1 1,-1 1-1,1-1 0,0 1 0,3-6 0,0 5 64,1 0 0,-1-1 0,1 1 0,-1 1 0,1-1 0,0 1 0,1 0 0,-1 1 0,0 0 0,1 0 0,0 0-1,-1 0 1,9 0 0,14-1 587,50 0 0,-68 3-709,26 0 303,0 2-1,-1 1 1,1 2 0,-1 1 0,0 2-1,-1 1 1,67 28 0,-97-35-363,0 1 0,0 0-1,0 0 1,0 0 0,-1 1 0,1 0 0,5 5 0,-9-8-52,0 0 0,-1 1-1,1-1 1,0 0 0,0 0 0,-1 0-1,1 0 1,-1 1 0,1-1 0,-1 0 0,1 1-1,-1-1 1,0 0 0,0 1 0,0-1 0,0 1-1,0-1 1,0 0 0,0 1 0,0-1-1,0 0 1,0 1 0,-1-1 0,1 0 0,-1 1-1,1-1 1,-1 0 0,0 0 0,1 1-1,-1-1 1,0 0 0,0 0 0,1 0 0,-1 0-1,0 0 1,-2 1 0,-5 5-11,-1 0 0,0-1 0,0 0 0,-1-1 0,0 1 0,0-2 0,0 0 0,-19 6 0,-92 16 0,114-25 0,-34 5 0,-77 2 0,117-8-41,1 0 0,-1 0 1,1 0-1,-1 0 0,1 0 0,0 0 0,-1 0 1,1 0-1,-1 0 0,1 0 0,-1 0 0,1 0 1,-1 0-1,1 0 0,-1 0 0,1-1 1,-1 1-1,1 0 0,0 0 0,-1-1 0,1 1 1,-1 0-1,1 0 0,0-1 0,-1 1 0,1 0 1,0-1-1,-1 0 0,1-8-4207,0 6 2787,3-12-12242</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54.497"/>
    </inkml:context>
    <inkml:brush xml:id="br0">
      <inkml:brushProperty name="width" value="0.025" units="cm"/>
      <inkml:brushProperty name="height" value="0.025" units="cm"/>
    </inkml:brush>
  </inkml:definitions>
  <inkml:trace contextRef="#ctx0" brushRef="#br0">1 113 4805,'0'0'8984,"9"5"-7804,4 0-786,1 0 0,0-1 0,0 0 0,0-1 0,0-1 0,1 0 0,-1-1 0,1 0 0,14-2 0,147-17 1255,75-18-635,532-51-448,-536 84-484,0 11 0,318 52 0,-304-19-92,724 85 159,-784-113-118,705 61 375,-820-63-317,403 36 404,-465-47-2258,4-3-5476,-41-7-2138</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8:16.772"/>
    </inkml:context>
    <inkml:brush xml:id="br0">
      <inkml:brushProperty name="width" value="0.025" units="cm"/>
      <inkml:brushProperty name="height" value="0.025" units="cm"/>
    </inkml:brush>
  </inkml:definitions>
  <inkml:trace contextRef="#ctx0" brushRef="#br0">58 53 6406,'0'0'737,"-9"-2"411,-29-3 619,27 0 457,15 1-1253,12 0-435,88-4 225,140 7 1,-112 2-454,1374 28 870,-2-1-178,-870-39-749,-5-40 160,-546 36 410,-68 11-712,-56 9-516,-44 2-4274,38-7-1165</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8:56.351"/>
    </inkml:context>
    <inkml:brush xml:id="br0">
      <inkml:brushProperty name="width" value="0.025" units="cm"/>
      <inkml:brushProperty name="height" value="0.025" units="cm"/>
    </inkml:brush>
  </inkml:definitions>
  <inkml:trace contextRef="#ctx0" brushRef="#br0">155 166 3011,'-12'-4'4367,"-5"0"-3190,0 0 24,0-1-1,0 0 1,0-1 0,1-1-1,-26-15 1,90 20 1137,629 11 865,94 7-2076,-28 1-759,1307-2 790,-192-53-896,-777 13 0,45-2 159,-1098 26-397,17 0 1,1-2-1,-1-2 1,57-14 0,-100 19-11,0-1-1,0 1 1,0-1 0,0 1-1,0-1 1,-1 0 0,1 0 0,0 0-1,0 0 1,-1 0 0,1 0-1,0 0 1,1-3 0,-3 4-31,0-1 0,0 1 0,0 0 0,0-1 0,0 1 0,0-1 0,0 1 0,0-1 0,0 1 0,-1 0 0,1-1 0,0 1 0,0-1 0,0 1 0,-1 0 0,1-1 1,0 1-1,0 0 0,-1-1 0,1 1 0,0 0 0,-1-1 0,1 1 0,-1 0 0,1 0 0,0 0 0,-1-1 0,1 1 0,-1 0 0,1 0 0,0 0 0,-1 0 0,1 0 0,-1-1 0,-53-10-3761,19 7-92,0 0-1858</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16.896"/>
    </inkml:context>
    <inkml:brush xml:id="br0">
      <inkml:brushProperty name="width" value="0.025" units="cm"/>
      <inkml:brushProperty name="height" value="0.025" units="cm"/>
    </inkml:brush>
  </inkml:definitions>
  <inkml:trace contextRef="#ctx0" brushRef="#br0">43 0 12043,'0'0'5275,"-3"9"-4507,-2 13-436,0 1 0,1-1-1,2 1 1,0 42 0,11 108 701,-1-66-399,3 1299 3732,-15-539-4013,-18 103-198,-1-109 288,22-727-24,6 0 0,7-1 0,46 222 1,-47-312-394,-1 1 60,31 83-1,-40-146-9822,-4 6 4900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20.716"/>
    </inkml:context>
    <inkml:brush xml:id="br0">
      <inkml:brushProperty name="width" value="0.025" units="cm"/>
      <inkml:brushProperty name="height" value="0.025" units="cm"/>
    </inkml:brush>
  </inkml:definitions>
  <inkml:trace contextRef="#ctx0" brushRef="#br0">1661 166 6022,'0'0'2605,"-1"-8"-1356,0 2-1049,-1 0 0,0 0 0,0 0 0,0 0 0,-1 0 0,0 1 0,0-1 0,-1 1 0,1 0 0,-1 0 1,0 0-1,-1 0 0,1 1 0,-1 0 0,0 0 0,0 0 0,0 0 0,-9-4 0,0 0-39,-1 0 1,0 1-1,-1 1 1,1 0-1,-1 1 1,-1 1-1,1 0 1,-33-2-1,-13 3-40,-67 4-1,44 1 97,-55-2 939,-271 34 0,353-24-1109,0 2 1,1 3 0,0 2 0,-55 26-1,92-34-15,0 2 1,1 0-1,0 1 0,1 1 0,-31 29 0,38-31-4,2 0 0,-1 0-1,2 1 1,0 0 0,0 1 0,1-1-1,0 1 1,1 1 0,1-1 0,-4 15-1,7-21-27,0 0-1,0 0 0,1 0 0,0 0 0,1 0 1,-1 0-1,1 0 0,1 0 0,-1 0 1,1 0-1,3 10 0,-2-13 6,0 1 0,0-1 0,0-1 0,0 1 0,1 0 0,-1 0 0,1-1 0,0 0 0,0 1 0,1-1 0,-1 0 0,0-1 0,1 1 0,0-1 0,0 1 0,0-1 0,0 0 0,0-1 0,5 3 0,18 5 131,0-2-1,1 0 0,0-2 1,41 3-1,119-4 103,-132-5-219,-17 1 5,329-7 108,-283 0 380,0-3 0,109-27 1,-140 24-86,-1-3 0,64-28 0,-102 38-202,-2-1-1,1 0 1,-1-1-1,0 0 1,-1-1 0,0-1-1,0 0 1,-1 0-1,-1-1 1,1 0-1,-2-1 1,0 0 0,10-18-1,-17 27-206,0 1 1,-1-1-1,1 0 0,-1 0 1,0 0-1,0 0 0,0 0 1,0 0-1,0 0 0,-1 0 1,0 0-1,1 0 0,-1 0 1,0-1-1,-1 1 0,1 0 0,0 0 1,-1 0-1,0 0 0,0 0 1,0 0-1,0 0 0,0 0 1,0 0-1,-1 0 0,0 1 1,1-1-1,-1 0 0,0 1 1,0 0-1,0-1 0,-1 1 1,1 0-1,0 0 0,-1 0 0,0 0 1,1 1-1,-1-1 0,-5-2 1,-8-2 66,0 0 0,0 2 0,0-1 1,-1 2-1,1 0 0,-22-1 0,-18 1-559,-1 2-1,0 2 1,1 3 0,-1 3-1,1 2 1,1 2-1,-72 25 1,-32 13-8041,88-28-1478</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7.825"/>
    </inkml:context>
    <inkml:brush xml:id="br0">
      <inkml:brushProperty name="width" value="0.025" units="cm"/>
      <inkml:brushProperty name="height" value="0.025" units="cm"/>
    </inkml:brush>
  </inkml:definitions>
  <inkml:trace contextRef="#ctx0" brushRef="#br0">0 116 10858,'0'0'4404,"2"-9"-2039,-1 5-2176,-1 0-1,1 1 0,1 0 0,-1-1 0,0 1 1,1 0-1,-1-1 0,1 1 0,0 0 0,0 0 1,1 0-1,3-3 0,-2 2 120,1 0 0,0 1 0,0 0-1,0 0 1,1 0 0,-1 1 0,1-1 0,-1 2 0,8-3 0,27-5 164,0 1 0,1 2 1,0 2-1,0 1 1,0 3-1,0 1 1,73 11-1,-103-10-474,0 1 1,0 0-1,0 0 0,-1 1 0,1 0 0,-1 1 1,0 1-1,0-1 0,16 13 0,-22-14 35,-1-1 0,1 0 0,-1 1 0,0 0 0,0 0 0,0 0 0,-1 0 0,0 0-1,1 0 1,-1 0 0,-1 1 0,1-1 0,-1 1 0,1 0 0,-1-1 0,-1 1 0,1 0 0,-1 0 0,0 0 0,0-1 0,0 1 0,0 0-1,-1 0 1,0 0 0,-2 6 0,-2 2 279,0 0 0,-1-1-1,0 0 1,-1 0-1,-1-1 1,1 0 0,-2 0-1,1-1 1,-21 18 0,-7 4 473,-56 38 0,50-40-723,-1-2 0,0-2 0,-3-2 0,-62 24 0,104-47-349,0 1 0,0-1 0,0 0 0,0 0 0,-1-1 0,1 1 0,0-1-1,0 0 1,-9-1 0,11 1-65,-1-1 0,1 0 0,0 0 0,0 0 0,0 0-1,0 0 1,0 0 0,1 0 0,-1-1 0,0 1 0,0 0 0,1-1 0,-1 0-1,1 1 1,-1-1 0,1 0 0,0 0 0,0 0 0,-2-3 0,-9-23-9818</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17.779"/>
    </inkml:context>
    <inkml:brush xml:id="br0">
      <inkml:brushProperty name="width" value="0.025" units="cm"/>
      <inkml:brushProperty name="height" value="0.025" units="cm"/>
    </inkml:brush>
  </inkml:definitions>
  <inkml:trace contextRef="#ctx0" brushRef="#br0">33 424 14798,'0'0'7057,"-7"12"-6918,3-5-129,1-4-5,1 0-1,0 0 0,0 0 1,0 0-1,0 1 0,1-1 0,-1 1 1,1-1-1,0 1 0,0 0 1,0-1-1,1 1 0,-1 0 0,1 0 1,0-1-1,0 1 0,0 0 1,0 0-1,1 0 0,0-1 0,-1 1 1,1 0-1,1-1 0,1 5 1,40 80 702,86 129 0,-127-214-616,0 0-1,0 0 1,0-1-1,0 1 1,0-1-1,0 1 1,1-1-1,-1 0 1,1 0-1,0 0 1,-1 0-1,1 0 1,0-1-1,0 1 1,4 0-1,-6-2-42,0 0-1,0 0 0,0 0 1,0 0-1,0 0 1,0 0-1,0 0 1,0 0-1,0-1 0,-1 1 1,1 0-1,0-1 1,0 1-1,0-1 1,0 1-1,-1-1 0,1 1 1,0-1-1,0 0 1,0 0-1,15-30 953,8-62 214,-5 0 1,13-164-1,-26 199-1121,7-111-1120,-14 56-5681,-5 57-2234</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18.430"/>
    </inkml:context>
    <inkml:brush xml:id="br0">
      <inkml:brushProperty name="width" value="0.025" units="cm"/>
      <inkml:brushProperty name="height" value="0.025" units="cm"/>
    </inkml:brush>
  </inkml:definitions>
  <inkml:trace contextRef="#ctx0" brushRef="#br0">1 772 16464,'0'0'6507,"2"-12"-6155,15-46 916,3 1 0,42-87 0,5-11-374,30-158 724,-89 282-1453,-8 31-164,0 0-1,0 0 1,0 0-1,1 1 1,-1-1-1,0 0 1,0 0-1,0 0 0,0 0 1,0 1-1,0-1 1,0 0-1,1 0 1,-1 0-1,0 0 1,0 0-1,0 0 1,0 0-1,0 1 1,1-1-1,-1 0 1,0 0-1,0 0 1,0 0-1,0 0 0,1 0 1,-1 0-1,0 0 1,0 0-1,0 0 1,1 0-1,-1 0 1,0 0-1,0 0 1,0 0-1,0 0 1,1 0-1,-1 0 1,0 0-1,0 0 1,0 0-1,0-1 1,1 1-1,-1 0 0,0 0 1,0 0-1,0 0 1,0 0-1,0 0 1,1 0-1,-1-1 1,0 1-1,0 0 1,0 0-1,0 0 1,0 0-1,0-1 1,0 1-1,0 0 1,0 0-1,0 0 1,0 0-1,0-1 0,0 1 1,1 0-1,-2 0 1,7 18-81,63 363 219,3-131-3999,-26-145-1740</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39.934"/>
    </inkml:context>
    <inkml:brush xml:id="br0">
      <inkml:brushProperty name="width" value="0.025" units="cm"/>
      <inkml:brushProperty name="height" value="0.025" units="cm"/>
    </inkml:brush>
  </inkml:definitions>
  <inkml:trace contextRef="#ctx0" brushRef="#br0">169 66 11787,'0'0'15860,"-9"-8"-14285,-31-23-550,38 30-993,0 0 1,1 0-1,-1 0 0,0 1 0,1-1 0,-1 1 0,0 0 0,0-1 1,0 1-1,1 0 0,-1 0 0,0 0 0,0 0 0,0 0 0,1 0 0,-1 1 1,0-1-1,0 1 0,0-1 0,1 1 0,-1 0 0,0-1 0,1 1 1,-1 0-1,1 0 0,-1 0 0,1 0 0,-1 1 0,-1 1 0,-3 4 60,0-1-1,0 1 0,0 0 1,-5 10-1,10-14-38,-4 3-12,2 1 1,-1 0 0,1 0 0,0 0 0,0 0 0,1 0-1,0 0 1,0 1 0,0-1 0,1 1 0,0 11-1,1-18-33,1 0-1,-1 0 1,0 0-1,1 0 1,-1 0-1,1 0 1,-1-1 0,1 1-1,-1 0 1,1 0-1,-1-1 1,1 1-1,0 0 1,-1-1-1,1 1 1,0 0-1,0-1 1,0 1-1,-1-1 1,1 0-1,0 1 1,0-1-1,0 0 1,0 1-1,0-1 1,0 0-1,0 0 1,0 0-1,0 0 1,0 0-1,-1 0 1,1 0-1,0 0 1,0 0-1,0 0 1,0 0-1,0-1 1,0 1-1,0 0 1,1-1-1,44-14 203,-24 2-207,0-1 0,-1-1 0,0 0 0,-2-2 0,0 0 0,0-1 0,-2-1 0,22-31 0,-78 153-3,37-98 0,-4 12 0,0 0 0,-6 31 0,11-44 0,1 0 0,-1 1 0,1-1 0,0 0 0,0 0 0,1 0 0,-1 0 0,2 4 0,-2-6 0,1-1 0,-1 0 0,1 1 0,-1-1 0,1 0 0,0 0 0,0 0 0,0 0 0,-1 1 0,1-1 0,0 0 0,0 0 0,0 0 0,0-1 0,1 1 0,-1 0 0,0 0 0,0-1 0,0 1 0,1 0 0,-1-1 0,0 0 0,2 1 0,3 0-209,0 0 1,-1 0-1,1-1 0,0 0 0,0 0 1,0 0-1,-1-1 0,1 0 0,8-2 1,23-17-6385</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13.269"/>
    </inkml:context>
    <inkml:brush xml:id="br0">
      <inkml:brushProperty name="width" value="0.025" units="cm"/>
      <inkml:brushProperty name="height" value="0.025" units="cm"/>
    </inkml:brush>
  </inkml:definitions>
  <inkml:trace contextRef="#ctx0" brushRef="#br0">0 0 7559,'0'0'17713,"3"3"-16720,12 5-456,0 0 0,1 0 1,-1-2-1,2 0 0,17 4 0,-22-6-504,-4-2 6,0 0 1,1 0-1,-1 0 0,1-1 0,0 0 0,-1-1 1,1 0-1,0-1 0,10-1 0,2-3 131,0-1-1,29-11 0,-46 15-140,21-5 44,1 2 0,0 0 0,0 1 0,0 2-1,0 1 1,49 3 0,-10 0 95,86 10-66,44 4-38,148-3 704,-332-13-667,0 0 0,1 1-1,-1 1 1,0 0 0,0 0-1,19 7 1,-14-9-2760,-16 0 2532,0 0-1,0 0 1,1 0-1,-1 0 1,0-1-1,0 1 1,0 0-1,1 0 1,-1 0-1,0-1 1,0 1-1,0 0 1,1 0-1,-1-1 1,0 1-1,0 0 1,0 0-1,0-1 1,0 1-1,0 0 1,0-1-1,0 1 1,0 0-1,0 0 1,0-1-1,0 1 1,0 0-1,0-1 1,0 1-1,0 0 1,0 0-1,0-1 1,0 1-1,0 0 1,0 0-1,-1-1 1,1 1-1,0 0 1,0 0-1,0-1 1,0 1-1,-1 0 1,1 0-1,0 0 1,0-1-1,0 1 1,-1 0-1,1 0 1,0 0-1,0 0 1,-1-1-1,-16-10-9609</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14.076"/>
    </inkml:context>
    <inkml:brush xml:id="br0">
      <inkml:brushProperty name="width" value="0.025" units="cm"/>
      <inkml:brushProperty name="height" value="0.025" units="cm"/>
    </inkml:brush>
  </inkml:definitions>
  <inkml:trace contextRef="#ctx0" brushRef="#br0">1 1 6438,'0'0'641</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14.995"/>
    </inkml:context>
    <inkml:brush xml:id="br0">
      <inkml:brushProperty name="width" value="0.025" units="cm"/>
      <inkml:brushProperty name="height" value="0.025" units="cm"/>
    </inkml:brush>
  </inkml:definitions>
  <inkml:trace contextRef="#ctx0" brushRef="#br0">1 42 13869,'0'0'6678,"4"-2"-5658,14-4-506,0 1 1,1 0-1,-1 1 0,1 1 0,1 1 1,-1 1-1,0 0 0,38 5 0,-31-2-353,1 0 1,0-2-1,-1-1 0,1-1 0,52-11 0,-69 11-104,1 1 0,0 0 0,0 1 0,-1 0 0,1 0 0,0 1 0,0 1 0,-1 0 0,1 0 0,13 5 0,18 4 143,-25-9 129,0 0-1,32 0 0,28 2-58,-4 9-215,0-4 0,86 0 0,-155-9-11,0-1 0,1 0 0,-1 1 0,0-2 0,0 1-1,0 0 1,1-1 0,4-3 0,-5 3 105,0 0 0,1 0 0,-1 1 0,1-1 0,-1 1-1,1 0 1,0 0 0,6 0 0,1-2-1219,-19-8-4597,-13-1-931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35.994"/>
    </inkml:context>
    <inkml:brush xml:id="br0">
      <inkml:brushProperty name="width" value="0.025" units="cm"/>
      <inkml:brushProperty name="height" value="0.025" units="cm"/>
    </inkml:brush>
  </inkml:definitions>
  <inkml:trace contextRef="#ctx0" brushRef="#br0">739 0 9993,'0'0'4629,"1"11"-4416,81 2381 12359,-130-962-12412,-340 1358-330,240-2047 235,-33-8-8,167-675 67,-10 88 0,20-57-4979,-2-97-4134,-2 2-770</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36.385"/>
    </inkml:context>
    <inkml:brush xml:id="br0">
      <inkml:brushProperty name="width" value="0.025" units="cm"/>
      <inkml:brushProperty name="height" value="0.025" units="cm"/>
    </inkml:brush>
  </inkml:definitions>
  <inkml:trace contextRef="#ctx0" brushRef="#br0">17 0 14478,'0'0'4057,"-3"13"-3363,-3 32-62,-1 77 1,7-101-249,0 1 1,2-1-1,1 1 0,0-1 1,2 0-1,10 30 1,-14-48-297,-1-1 1,1 1 0,0-1-1,0 0 1,1 1 0,-1-1-1,0 0 1,1 0 0,0 0-1,-1 0 1,1 0 0,0 0-1,0-1 1,0 1 0,0 0-1,0-1 1,0 0 0,1 1-1,-1-1 1,0 0 0,1 0-1,-1 0 1,1-1 0,-1 1-1,1-1 1,-1 1 0,1-1-1,0 0 1,-1 0 0,1 0-1,-1 0 1,1 0 0,-1-1-1,1 1 1,-1-1 0,1 1-1,-1-1 1,1 0 0,-1 0-1,5-3 1,5-3 160,0 0 1,0-1-1,0 0 1,-1-1-1,0-1 0,10-11 1,9-11 127,43-58 0,-31 20-2376,-36 56-71,0 0 1,0 0-1,3-18 0,-2-16-12007</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37.323"/>
    </inkml:context>
    <inkml:brush xml:id="br0">
      <inkml:brushProperty name="width" value="0.025" units="cm"/>
      <inkml:brushProperty name="height" value="0.025" units="cm"/>
    </inkml:brush>
  </inkml:definitions>
  <inkml:trace contextRef="#ctx0" brushRef="#br0">1 668 18449,'0'0'3145,"4"-14"-2126,109-256 4196,-21 56-3388,-31 57-621,-61 157-1154,0-1 1,0 0-1,1 1 0,-1-1 0,0 0 0,0 1 0,1-1 1,-1 0-1,0 1 0,1-1 0,-1 1 0,1-1 1,-1 1-1,1-1 0,-1 1 0,1-1 0,-1 1 0,1-1 1,-1 1-1,1 0 0,0-1 0,-1 1 0,2-1 1,6 12 400,0 36-476,-6-38 129,7 44-38,2 0 0,20 55 0,-26-94-148,1 1-1,0-1 0,1 0 1,0 0-1,1-1 0,1 0 1,0 0-1,1-1 0,0 0 1,1 0-1,22 17 0,-26-24-555,0-1 0,0 0-1,0-1 1,0 0 0,1 0 0,-1 0-1,1-1 1,0 0 0,0-1 0,9 2 0,24-2-6059</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2.596"/>
    </inkml:context>
    <inkml:brush xml:id="br0">
      <inkml:brushProperty name="width" value="0.025" units="cm"/>
      <inkml:brushProperty name="height" value="0.025" units="cm"/>
    </inkml:brush>
  </inkml:definitions>
  <inkml:trace contextRef="#ctx0" brushRef="#br0">174 87 15375,'0'0'6144,"1"-10"-3085,6-32-513,-6 41-2487,-1 0-1,0 0 1,1 0-1,-1 0 1,0 0-1,0 0 1,0 0-1,0 0 1,0 0-1,0-1 1,0 1 0,0 0-1,0 0 1,0 0-1,-1 0 1,1 0-1,0 0 1,-1 0-1,1 0 1,-1 0-1,1 0 1,-1 0-1,0 1 1,1-1-1,-1 0 1,0 0-1,1 0 1,-1 1-1,0-1 1,0 0-1,0 1 1,0-1-1,0 1 1,0-1-1,0 1 1,0-1-1,0 1 1,0-1-1,0 1 1,0 0-1,0 0 1,0 0 0,0 0-1,0 0 1,0 0-1,0 0 1,0 0-1,0 0 1,0 0-1,0 0 1,-1 1-1,1-1 1,0 0-1,0 1 1,0-1-1,1 1 1,-3 0-1,-3 1 263,0 1 1,-1-1-1,1 1 0,0 1 0,1-1 1,-12 9-1,5 2-321,0 0 0,0 1 0,-14 27 0,21-35 0,1 2 0,0-1 0,1 1 0,0-1 0,0 1 0,1 0 0,0 0 0,0 0 0,0 12 0,2-20 0,0 0 0,1 0 0,-1 0 0,0 0 0,0 0 0,0-1 0,1 1 0,-1 0 0,1 0 0,-1-1 0,0 1 0,1 0 0,-1 0 0,1-1 0,-1 1 0,1-1 0,0 1 0,-1 0 0,1-1 0,0 1 0,-1-1 0,1 1 0,0-1 0,0 0 0,0 1 0,-1-1 0,1 0 0,0 0 0,0 1 0,0-1 0,-1 0 0,1 0 0,0 0 0,0 0 0,0 0 0,0 0 0,0 0 0,-1 0 0,1 0 0,0-1 0,0 1 0,0 0 0,0 0 0,-1-1 0,1 1 0,0-1 0,0 0 0,41-18 0,-28 8 0,-2 0 0,1 0 0,-2-2 0,12-14 0,-11 13 0,1-1 0,23-18 0,-36 32 0,0 1 0,0 0 0,0 0 0,0 0 0,1 0 0,-1 0 0,0 0 0,0 0 0,0 0 0,0 0 0,0-1 0,1 1 0,-1 0 0,0 0 0,0 0 0,0 0 0,0 0 0,1 0 0,-1 0 0,0 0 0,0 0 0,0 0 0,0 0 0,1 0 0,-1 1 0,0-1 0,0 0 0,0 0 0,0 0 0,1 0 0,-1 0 0,0 0 0,0 0 0,0 0 0,0 0 0,0 1 0,1-1 0,-1 0 0,0 0 0,0 0 0,0 0 0,0 0 0,0 1 0,0-1 0,0 0 0,0 0 0,0 0 0,0 0 0,0 1 0,4 14 0,-4 25 0,0-34 0,0 7-127,-1-7-423,1 1-1,0 0 0,1-1 1,-1 1-1,1-1 0,4 13 0,-4-18 304,-1 1 0,1-1 0,0 0 0,0 0-1,0 1 1,0-1 0,0 0 0,0 0-1,0 0 1,0 0 0,1 0 0,-1 0 0,0 0-1,1-1 1,-1 1 0,0 0 0,1-1-1,-1 1 1,1-1 0,-1 1 0,1-1 0,-1 0-1,1 0 1,0 0 0,-1 0 0,1 0-1,-1 0 1,1 0 0,-1 0 0,1-1 0,-1 1-1,1 0 1,-1-1 0,1 1 0,1-2-1,16-7-15761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8.186"/>
    </inkml:context>
    <inkml:brush xml:id="br0">
      <inkml:brushProperty name="width" value="0.025" units="cm"/>
      <inkml:brushProperty name="height" value="0.025" units="cm"/>
    </inkml:brush>
  </inkml:definitions>
  <inkml:trace contextRef="#ctx0" brushRef="#br0">0 0 10250,'0'0'12833,"9"3"-11819,33 6 10,0-2-1,73 2 0,45 6-417,-141-12-685,1 1-1,-1 1 0,0 1 1,0 0-1,32 17 0,-48-21 29,1-1 0,-1 1 0,0 0-1,0 0 1,0 0 0,0 1 0,0-1 0,-1 1-1,1-1 1,-1 1 0,1 0 0,-1 0 0,0 0 0,0 0-1,-1 1 1,1-1 0,0 0 0,-1 1 0,0-1-1,0 1 1,0-1 0,0 1 0,-1 0 0,1 4 0,-2-2 85,0-1 1,0 0 0,0 1 0,-1-1 0,0 0 0,0 0 0,0 0 0,0 0 0,-1 0 0,0-1 0,0 1 0,0-1 0,-1 0 0,1 0 0,-8 7-1,-25 19 1106,-1-1 0,-2-2-1,-44 24 1,34-22-502,-64 50 0,112-79-788,1 0 0,-1 1 0,0-1 0,1 0 0,-1 1 0,0-1 0,1 1 0,-1-1 0,0 1 0,1-1 0,-1 1 0,1 0 0,-1-1 0,1 1 0,0 0 0,-1-1 0,1 1 0,-1 0 0,1 0 0,0-1 0,0 1 0,0 0 0,-1 0 0,1 1 0,17-2-3702,31-17-3189,-14-3 69</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3.079"/>
    </inkml:context>
    <inkml:brush xml:id="br0">
      <inkml:brushProperty name="width" value="0.025" units="cm"/>
      <inkml:brushProperty name="height" value="0.025" units="cm"/>
    </inkml:brush>
  </inkml:definitions>
  <inkml:trace contextRef="#ctx0" brushRef="#br0">59 181 14157,'0'0'9983,"-9"-2"-6278,-28-5-1111,37 7-2562,-1 0-1,1 0 1,-1 0-1,1 0 1,-1 0-1,1 0 1,-1 0-1,1-1 1,-1 1-1,1 0 1,-1 0-1,1 0 1,0 0 0,-1 0-1,1-1 1,-1 1-1,1 0 1,0 0-1,-1-1 1,1 1-1,-1 0 1,1-1-1,0 1 1,0 0-1,-1-1 1,1 1-1,0-1 1,-1 1-1,1-1 1,0 1-1,0 0 1,0-1-1,0 1 1,-1-1-1,1 1 1,0-1-1,0 1 1,0-1-1,0 1 1,0-1-1,0 1 1,0-1-1,0 1 1,0 0-1,1-1 1,-1 1-1,0-1 1,0 1-1,0-1 1,0 1-1,1-1 1,13-14 650,-13 15-675,7-7-7,0 0 0,1 1 0,0 0 0,0 0 0,1 1 0,-1 0 0,1 1 0,0 0 0,1 1 0,-1 0 0,1 0 0,-1 1 0,19-1 0,-27 3 0,0 0 0,0 1 0,0-1 0,-1 1 0,1 0 0,0-1 0,-1 1 0,1 0 0,-1 0 0,1 0 0,-1 0 0,1 0 0,-1 1 0,0-1 0,0 0 0,1 1 0,-1-1 0,0 1 0,0-1 0,0 1 0,0-1 0,-1 1 0,1 0 0,0-1 0,0 3 0,-1-1 0,1-1 0,0 0 0,0 0 0,1 0 0,-1 1 0,0-1 0,1 0 0,-1-1 0,1 1 0,-1 0 0,1 0 0,0-1 0,0 1 0,0-1 0,0 1 0,0-1 0,0 0 0,3 2 0,1-3 0,0 1 0,0-1 0,0 0 0,0 0 0,0-1 0,0 0 0,0 0 0,0 0 0,0-1 0,0 0 0,-1 0 0,1 0 0,-1-1 0,7-3 0,-4 1 0,0 0 0,0 0 0,-1 0 0,0-1 0,0 0 0,0-1 0,-1 1 0,11-15 0,-16 19-406,0 0 0,-1 0 0,1-1 1,0 1-1,-1 0 0,1 0 0,-1 0 0,0-1 0,0 1 0,0 0 0,0-4 1,0-1-2204,0-12-8201</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0.216"/>
    </inkml:context>
    <inkml:brush xml:id="br0">
      <inkml:brushProperty name="width" value="0.025" units="cm"/>
      <inkml:brushProperty name="height" value="0.025" units="cm"/>
    </inkml:brush>
  </inkml:definitions>
  <inkml:trace contextRef="#ctx0" brushRef="#br0">1 1 13549,'0'0'747,"11"13"-394,30 30 403,2-1 0,82 61 0,204 103-378,44 30 291,-297-179-533,-2 2 1,-2 4-1,-4 3 1,-2 3 0,-3 3-1,-4 2 1,-3 3-1,-3 3 1,-4 1-1,-3 3 1,35 92 0,-34-53 119,-6 2 0,-6 2 1,-5 1-1,13 137 1,-21-35-138,-10 333 1,-20-391 121,-7-1 0,-47 214 0,30-248-31,-5 0 0,-7-3 1,-71 151-1,72-203 356,-3-1 1,-4-3-1,-3-1 0,-108 119 0,-287 241 836,143-174-604,216-194 50,-153 90 0,224-148-839,5-3-112,0-1 0,-1 0 0,0 0 0,0-1 0,-15 3 0,49-9-8846,0-1 3292,0-4-2938</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0.578"/>
    </inkml:context>
    <inkml:brush xml:id="br0">
      <inkml:brushProperty name="width" value="0.025" units="cm"/>
      <inkml:brushProperty name="height" value="0.025" units="cm"/>
    </inkml:brush>
  </inkml:definitions>
  <inkml:trace contextRef="#ctx0" brushRef="#br0">117 277 320,'-4'-12'7992,"-4"-15"-6186,-8-55 0,14 68-1203,0-1 1,1 0-1,1 1 1,1-1 0,0 0-1,5-25 1,9 15 819,-6 23-492,-2 17-114,-4 10-156,-2 1 0,0-1 0,-2 1 0,-6 43 0,-29 105 700,18-98-406,6-20-486,-4 11-19,2 0 0,4 1 0,-3 123 0,13-189-454,0 0 1,0 1-1,0-1 0,0 0 1,1 1-1,-1-1 1,1 0-1,-1 1 1,1-1-1,0 0 1,0 0-1,0 0 0,0 0 1,1 0-1,-1 0 1,1 0-1,-1 0 1,1 0-1,-1-1 0,1 1 1,0-1-1,0 1 1,2 1-1,0-2 15,0 1-1,-1-1 1,1 0-1,0 0 1,0-1-1,0 1 1,0-1 0,0 0-1,0 0 1,0 0-1,0 0 1,6-2-1,7-2 79,-1 0-1,-1-1 0,1-1 1,-1-1-1,23-12 1,155-103-41,-102 50-2733,-71 53 386,-1 0 0,19-25-1,3-18-6989</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1.232"/>
    </inkml:context>
    <inkml:brush xml:id="br0">
      <inkml:brushProperty name="width" value="0.025" units="cm"/>
      <inkml:brushProperty name="height" value="0.025" units="cm"/>
    </inkml:brush>
  </inkml:definitions>
  <inkml:trace contextRef="#ctx0" brushRef="#br0">1 963 7655,'0'0'14601,"11"-14"-12930,14-24-868,-1 0-1,-2-2 1,-1 0 0,19-56 0,2-20-141,-4-1 0,-6-2 0,30-225 0,-61 374-870,0 1 1,2 0-1,2-1 1,0 0-1,18 53 0,-10-40-921,3 1 0,1-2 0,3 0-1,25 40 1,-33-64-1350,1 0 1,22 23-1,34 21-13334</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3.036"/>
    </inkml:context>
    <inkml:brush xml:id="br0">
      <inkml:brushProperty name="width" value="0.025" units="cm"/>
      <inkml:brushProperty name="height" value="0.025" units="cm"/>
    </inkml:brush>
  </inkml:definitions>
  <inkml:trace contextRef="#ctx0" brushRef="#br0">0 0 12684,'7'6'6017,"-2"7"-3428,-2 19-800,-3-27-867,-1 164 3616,-2-123-4487,2 0-1,2 0 1,12 75 0,-4-97-898,-4-16-2221,-3-17-5888,-2-11 2086</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3.430"/>
    </inkml:context>
    <inkml:brush xml:id="br0">
      <inkml:brushProperty name="width" value="0.025" units="cm"/>
      <inkml:brushProperty name="height" value="0.025" units="cm"/>
    </inkml:brush>
  </inkml:definitions>
  <inkml:trace contextRef="#ctx0" brushRef="#br0">0 144 17360,'0'0'11051,"38"-49"-10378,-1 37-65,9-2-127,2 0-129,4-2-224,0 3-96,-2 2-288,-6 6-1410,-8 0-2594,-9 0-2851</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3.842"/>
    </inkml:context>
    <inkml:brush xml:id="br0">
      <inkml:brushProperty name="width" value="0.025" units="cm"/>
      <inkml:brushProperty name="height" value="0.025" units="cm"/>
    </inkml:brush>
  </inkml:definitions>
  <inkml:trace contextRef="#ctx0" brushRef="#br0">112 112 6022,'0'0'8952,"2"-10"-5140,-2 9-3803,2-9 1247,-1 1-1,-1-1 0,1 1 0,-3-19 1,2 26-1151,0 1 0,0-1 0,0 1 0,0-1 0,-1 1 0,1-1 1,0 1-1,-1 0 0,0-1 0,1 1 0,-1 0 0,0-1 0,1 1 0,-1 0 0,0 0 1,0 0-1,0 0 0,0-1 0,0 1 0,0 1 0,-1-1 0,1 0 0,0 0 0,0 0 1,-1 1-1,1-1 0,0 0 0,-1 1 0,1 0 0,-1-1 0,1 1 0,0 0 0,-1-1 1,1 1-1,-1 0 0,1 0 0,-1 0 0,1 0 0,-1 1 0,1-1 0,-1 0 0,1 1 1,0-1-1,-1 1 0,1-1 0,0 1 0,-1-1 0,1 1 0,-2 1 0,-1 1-109,0 0-1,0-1 1,1 2 0,-1-1-1,1 0 1,0 1-1,0-1 1,0 1-1,0 0 1,1 0 0,0 0-1,-1 0 1,1 1-1,1-1 1,-1 0-1,1 1 1,-1-1-1,1 7 1,-3 7-4,1 1-1,1-1 1,0 24 0,2-40 4,-1-1-1,1 1 1,0-1 0,0 1-1,1-1 1,-1 1 0,0 0-1,0-1 1,1 1 0,-1-1-1,1 1 1,-1-1 0,1 1-1,0-1 1,-1 0 0,1 1-1,0-1 1,0 0 0,0 1-1,0-1 1,0 0 0,0 0-1,0 0 1,1 0 0,-1 0-1,0 0 1,1 0 0,-1-1-1,0 1 1,1 0 0,-1-1-1,1 1 1,-1-1 0,1 1-1,-1-1 1,1 0-1,0 0 1,-1 0 0,1 0-1,-1 0 1,1 0 0,-1 0-1,1 0 1,-1-1 0,1 1-1,0 0 1,-1-1 0,0 1-1,3-2 1,5-1 22,-1 0 0,0-1-1,0 0 1,0 0 0,0-1 0,-1 1-1,12-11 1,-3-3 38,0 0 0,-1 0 0,-1-2 0,0 0 0,19-41 0,-35 95-662,3-14 396,-8 92-7456,7-82 2077</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4.207"/>
    </inkml:context>
    <inkml:brush xml:id="br0">
      <inkml:brushProperty name="width" value="0.025" units="cm"/>
      <inkml:brushProperty name="height" value="0.025" units="cm"/>
    </inkml:brush>
  </inkml:definitions>
  <inkml:trace contextRef="#ctx0" brushRef="#br0">116 0 19026,'0'0'2370,"-10"6"-208,-2 3-1612,0 0-1,0 1 1,1 0-1,-12 15 1,19-21-466,1-1 0,0 1 1,0-1-1,0 1 0,1 0 0,-1 0 1,1 0-1,0 0 0,0 0 1,0 1-1,1-1 0,-1 1 0,1-1 1,0 1-1,1-1 0,-1 1 1,1 0-1,0-1 0,0 1 0,0 0 1,2 6-1,0-10-150,1 1 0,-1-1-1,1 0 1,0 0 0,0 0 0,-1 0-1,1-1 1,0 1 0,0-1 0,0 1-1,0-1 1,0 0 0,0 0 0,0 0-1,0-1 1,4 0 0,3 0-84,183-10-1254,-192 11 1429,0 0-1,-1 0 1,1 0 0,0 0-1,-1 0 1,1 0 0,0 0-1,-1 0 1,1 0 0,0 1-1,-1-1 1,1 0 0,-1 0-1,1 1 1,0-1 0,-1 0-1,1 1 1,-1-1 0,1 0-1,-1 1 1,1-1 0,-1 1-1,1-1 1,-1 1 0,1-1-1,-1 1 1,0-1 0,1 1-1,-1 0 1,0-1 0,1 1-1,-1-1 1,0 2 0,-7 24 1227,-26 19 720,3-13-906,-2-1-1,-56 43 1,67-66-1393,21-8 223,0-1 0,-1 1 1,1 0-1,0 0 1,-1 0-1,1 0 0,0-1 1,-1 1-1,1 0 0,0 0 1,0-1-1,-1 1 0,1 0 1,0 0-1,0-1 0,0 1 1,-1 0-1,1-1 1,0 1-1,0 0 0,0-1 1,0 1-1,0 0 0,-1-1 1,1 1-1,0 0 0,0-1 1,0 1-1,0-1 1,0 1-1,0-1 0,1-3-998,0 0-1,-1 0 0,1 0 1,1 0-1,-1 0 0,0 0 1,5-7-1,15-24-6872</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4.586"/>
    </inkml:context>
    <inkml:brush xml:id="br0">
      <inkml:brushProperty name="width" value="0.025" units="cm"/>
      <inkml:brushProperty name="height" value="0.025" units="cm"/>
    </inkml:brush>
  </inkml:definitions>
  <inkml:trace contextRef="#ctx0" brushRef="#br0">65 337 13004,'0'0'8168,"-5"9"-5760,3-5-2300,-7 10 484,1 0 1,1 1-1,0 0 0,1 0 1,1 0-1,0 0 1,1 1-1,-3 25 0,7-40-599,0 1-1,1-1 1,-1 1-1,0-1 0,0 0 1,1 1-1,-1-1 0,1 0 1,-1 1-1,1-1 1,0 0-1,0 1 0,-1-1 1,1 0-1,0 0 0,0 0 1,0 0-1,0 0 1,0 0-1,1 0 0,-1 0 1,0 0-1,0-1 0,0 1 1,1 0-1,-1-1 1,0 1-1,1-1 0,-1 1 1,1-1-1,-1 0 0,1 1 1,-1-1-1,0 0 1,1 0-1,-1 0 0,1 0 1,-1-1-1,1 1 0,-1 0 1,3-1-1,4 0-36,-1-1 0,0 0 0,1 0 0,-1 0 0,0-1 0,0 0 0,7-4 0,3-4-31,0-2 1,-1 0-1,0-1 0,-1 0 1,-1-1-1,0-1 1,-1 0-1,-1-1 0,-1 0 1,15-28-1,-18 28-18,-1 1-1,0-1 1,-1 0 0,-1 0-1,-1-1 1,0 1 0,-2-1-1,0 0 1,0 0 0,-2 0 0,0 0-1,-4-25 1,3 39 5,0 0 1,0 0-1,0 0 1,0 0-1,-1 0 1,0 1-1,0-1 0,0 1 1,0-1-1,0 1 1,0 0-1,-1-1 1,0 1-1,0 0 0,0 1 1,0-1-1,0 1 1,0-1-1,-7-3 1,7 5 105,0 0 0,0 0 0,0 0 0,0 1 1,0-1-1,0 1 0,0-1 0,0 1 0,0 0 1,-1 0-1,1 0 0,0 1 0,0-1 0,0 1 1,0 0-1,0 0 0,0 0 0,0 0 0,0 0 1,0 1-1,1-1 0,-1 1 0,0 0 0,1 0 1,-1 0-1,-2 2 0,-6 7 220,1 1 0,0 0 0,0 0 0,1 1 0,1 0 0,0 0 0,1 1 0,0 0 0,1 1 0,1-1 0,0 1 0,1 0 0,1 1 0,0-1 0,1 0 0,0 22 1,2-34-230,1 1 0,-1-1 0,1 0 0,-1 1 0,1-1 0,0 0 0,0 0 0,0 1 0,1-1 0,-1 0 0,1 0 0,0 0 0,0-1 0,0 1 0,0 0 0,0-1 0,0 1 0,1-1 0,-1 0 0,1 0 0,0 0 0,0 0 0,0 0 0,0-1 0,0 1 0,0-1 0,0 0 0,0 0 0,6 1 0,10 3 31,1-1 0,-1-1 0,1-2 0,20 1 0,-7-1-3,-21 0-37,2 0-124,-1 0 0,0 0 0,1 2 0,23 7 0,-34-10 93,0 2 1,-1-1 0,1 0-1,0 1 1,-1-1 0,1 1 0,-1-1-1,0 1 1,0 0 0,1 0-1,-1 0 1,-1 1 0,1-1 0,0 0-1,0 1 1,-1-1 0,1 1-1,-1 0 1,0-1 0,0 1 0,0 0-1,0 0 1,-1-1 0,1 1-1,-1 0 1,1 0 0,-1 6 0,0-5-52,-3 27-893,-6-13-4257,-1-12-3197</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5.251"/>
    </inkml:context>
    <inkml:brush xml:id="br0">
      <inkml:brushProperty name="width" value="0.025" units="cm"/>
      <inkml:brushProperty name="height" value="0.025" units="cm"/>
    </inkml:brush>
  </inkml:definitions>
  <inkml:trace contextRef="#ctx0" brushRef="#br0">20 1 8648,'0'0'20569,"-2"14"-20377,0-4-159,-4 19 86,2 0-1,0 1 0,3-1 0,1 39 1,0-68-113,0 1 0,0 0 0,0-1 0,0 1 1,0-1-1,1 1 0,-1-1 0,0 1 0,0 0 0,0-1 1,1 1-1,-1-1 0,0 1 0,1-1 0,-1 1 0,0-1 1,1 1-1,-1-1 0,1 0 0,-1 1 0,0-1 0,1 0 0,-1 1 1,1-1-1,-1 0 0,1 1 0,0-1 0,-1 0 0,1 0 1,-1 0-1,1 1 0,-1-1 0,1 0 0,0 0 0,-1 0 1,1 0-1,-1 0 0,1 0 0,0 0 0,-1 0 0,1 0 1,-1-1-1,1 1 0,-1 0 0,1 0 0,-1 0 0,1-1 1,0 1-1,-1 0 0,1-1 0,0 1 0,24-22 854,-16 6-753,0-1 0,0-1 1,-2 0-1,0 0 0,-1 0 1,-1-1-1,-1 1 0,3-35 1,-13 148-601,2-47-1377,2-1-3679,2-28-1327</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8.852"/>
    </inkml:context>
    <inkml:brush xml:id="br0">
      <inkml:brushProperty name="width" value="0.025" units="cm"/>
      <inkml:brushProperty name="height" value="0.025" units="cm"/>
    </inkml:brush>
  </inkml:definitions>
  <inkml:trace contextRef="#ctx0" brushRef="#br0">281 114 13805,'0'0'2333,"-4"-8"-6,3 5-2133,-1 0-1,0-1 0,0 1 0,0 0 0,0 0 0,-1 0 1,1 1-1,-1-1 0,0 0 0,0 1 0,1 0 0,-2 0 0,1 0 1,0 0-1,0 0 0,-1 1 0,1-1 0,0 1 0,-1 0 1,0 0-1,1 0 0,-1 0 0,0 1 0,1-1 0,-1 1 0,0 0 1,1 0-1,-1 1 0,0-1 0,0 1 0,1 0 0,-8 2 1,4 1-97,-1 0 0,1 0 0,-1 0 1,1 1-1,1 0 0,-1 1 1,1 0-1,0 0 0,0 0 1,0 0-1,1 1 0,0 0 0,-7 13 1,1 1 334,0 1 0,1 0 0,-11 39 0,16-44-118,1 0 0,0 0 0,2 0 0,-2 33-1,4-46-288,0-1 0,0 1 0,0 0 0,1-1 0,-1 1 0,1-1 0,-1 1 0,1-1 0,0 0 0,1 1 0,-1-1 0,1 0 0,-1 0 0,1 1 0,0-1 0,0-1 0,0 1 0,1 0 0,-1 0 0,0-1 0,1 1 0,0-1 0,0 0 0,0 0 0,0 0 0,0 0 0,0-1 0,0 1 0,0-1 0,5 2 0,3-2 32,1 0 1,-1 0-1,0-1 0,1 0 0,-1-1 1,0-1-1,0 0 0,0 0 1,0-1-1,0 0 0,-1-1 1,1 0-1,-1-1 0,0 0 0,0-1 1,0 0-1,-1 0 0,0-1 1,10-10-1,-3 3 63,-1-1-1,0 0 1,-1-2 0,0 1 0,-1-2-1,-1 0 1,-1 0 0,-1-1 0,11-27 0,-17 34-107,0 0 1,-1-1 0,0 0 0,-1 1 0,0-1 0,-1 0 0,0 0 0,-2 0-1,-1-17 1,2 26-13,-1 1-1,1 0 0,-1-1 0,0 1 1,0 0-1,0 0 0,-1-1 1,1 1-1,-1 0 0,0 0 0,0 1 1,0-1-1,0 0 0,0 1 0,0-1 1,-1 1-1,1-1 0,-1 1 1,0 0-1,0 0 0,0 0 0,0 1 1,0-1-1,0 1 0,0 0 0,0 0 1,-1 0-1,1 0 0,0 0 1,-1 1-1,1-1 0,0 1 0,-1 0 1,1 0-1,-1 0 0,1 0 0,-1 1 1,-5 1-1,1 0-141,0 0 0,0 1 1,1 0-1,-1 0 0,1 1 0,0 0 0,0 0 1,0 0-1,0 1 0,1 0 0,0 0 0,0 1 1,0 0-1,1 0 0,0 0 0,0 1 0,0 0 1,1 0-1,-5 9 0,4-6-210,0 1 0,1-1 0,0 1 0,1 0 0,0 1 0,0-1 0,1 0 0,1 1 0,0-1 0,0 1 0,1 0 0,1-1 0,2 13 0,11 12-4566,8-10-1462</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6.450"/>
    </inkml:context>
    <inkml:brush xml:id="br0">
      <inkml:brushProperty name="width" value="0.025" units="cm"/>
      <inkml:brushProperty name="height" value="0.025" units="cm"/>
    </inkml:brush>
  </inkml:definitions>
  <inkml:trace contextRef="#ctx0" brushRef="#br0">39 164 19026,'0'0'7324,"10"-4"-6518,-5 2-746,0 0-1,0-1 1,-1 0-1,1 0 1,-1 0-1,1 0 1,-1 0-1,0-1 0,-1 0 1,1 0-1,-1 0 1,0 0-1,1-1 1,-2 1-1,1-1 1,-1 0-1,1 1 1,-1-1-1,-1 0 1,1-1-1,-1 1 0,1 0 1,-2 0-1,1 0 1,0-1-1,-1 1 1,0-1-1,-2-8 1,2 13-39,0 0-1,0-1 1,0 1 0,0 0 0,0 0 0,0 0 0,0 0-1,-1 0 1,1 0 0,-1 0 0,1 0 0,0 0 0,-1 0-1,0 0 1,1 0 0,-1 0 0,0 1 0,1-1 0,-1 0 0,0 0-1,0 1 1,1-1 0,-1 0 0,0 1 0,0-1 0,0 1-1,0-1 1,0 1 0,0-1 0,0 1 0,0 0 0,0-1 0,0 1-1,0 0 1,-1 0 0,1 0 0,0 0 0,0 0 0,0 0-1,0 0 1,0 0 0,0 1 0,0-1 0,0 0 0,0 0 0,0 1-1,-2 0 1,-1 1-22,1-1-1,-1 1 1,0 0-1,1 0 1,0 1-1,-1-1 1,1 1-1,0-1 0,0 1 1,0 0-1,-3 5 1,-1 4-21,0 1-1,2-1 1,-1 1 0,2 0 0,0 1-1,0-1 1,1 1 0,1 0 0,0-1-1,1 1 1,2 26 0,-2-38 19,1 0 0,0 0 0,1 0 1,-1 0-1,0 0 0,1 0 0,-1 0 0,1-1 0,-1 1 1,1 0-1,0 0 0,0 0 0,0-1 0,0 1 0,0 0 1,0-1-1,0 1 0,0-1 0,1 0 0,-1 1 0,1-1 1,-1 0-1,1 0 0,-1 0 0,1 0 0,0 0 0,-1 0 1,1 0-1,0 0 0,0-1 0,0 1 0,0-1 0,0 1 1,-1-1-1,1 0 0,0 0 0,0 0 0,0 0 0,0 0 1,0 0-1,0 0 0,0-1 0,2 0 0,4-1 66,-1 0 1,1 0-1,0-1 0,-1 0 0,1-1 0,-1 1 1,0-1-1,0-1 0,6-5 0,7-8 316,-2-2 0,33-42 0,-31 36 24,32-32 0,-52 57-402,1 0-1,-1 0 1,1 1-1,-1-1 1,1 1-1,0-1 1,-1 0-1,1 1 1,0-1-1,-1 1 1,1 0-1,0-1 1,0 1-1,-1-1 1,1 1-1,0 0 1,0 0-1,0-1 1,-1 1-1,1 0 0,0 0 1,0 0-1,0 0 1,0 0-1,-1 0 1,1 0-1,0 0 1,0 1-1,1-1 1,-1 1 6,0 0 1,0 1-1,0-1 0,0 0 1,0 0-1,-1 1 1,1-1-1,0 0 0,-1 1 1,1-1-1,-1 1 1,1-1-1,-1 1 0,0-1 1,0 3-1,1 73 250,-2-59-246,1-15-1,0-1-1,0 1 1,0-1 0,0 1 0,0-1 0,1 1 0,-1-1 0,1 1 0,-1-1 0,1 1 0,0-1-1,0 0 1,0 1 0,0-1 0,1 0 0,1 3 0,-1-4-5,-1-1 0,1 1 1,-1-1-1,1 0 0,-1 0 0,1 1 1,0-1-1,-1 0 0,1 0 0,-1 0 1,1-1-1,0 1 0,-1 0 0,1 0 1,-1-1-1,1 1 0,-1-1 0,1 0 1,-1 1-1,1-1 0,-1 0 0,0 0 1,1 0-1,-1 0 0,0 0 0,0 0 0,0 0 1,1-2-1,38-21-1773,-39 24 1686,-1-1 1,1 1 0,0-1 0,-1 1-1,1 0 1,0-1 0,0 1-1,-1 0 1,1 0 0,0-1 0,0 1-1,-1 0 1,1 0 0,0 0-1,0 0 1,0 0 0,0 0 0,-1 0-1,1 0 1,0 0 0,0 1-1,-1-1 1,1 0 0,0 0 0,0 1-1,-1-1 1,1 0 0,0 1-1,0-1 1,-1 1 0,1-1 0,-1 1-1,1-1 1,0 1 0,-1-1-1,1 1 1,-1 0 0,1-1 0,-1 1-1,0 0 1,1-1 0,-1 1 0,0 0-1,1 0 1,-1-1 0,0 1-1,0 0 1,0 0 0,0 0 0,0-1-1,0 2 1,1 12-5743</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7.423"/>
    </inkml:context>
    <inkml:brush xml:id="br0">
      <inkml:brushProperty name="width" value="0.025" units="cm"/>
      <inkml:brushProperty name="height" value="0.025" units="cm"/>
    </inkml:brush>
  </inkml:definitions>
  <inkml:trace contextRef="#ctx0" brushRef="#br0">147 250 14926,'0'0'6700,"-10"-1"-4186,7 0-2427,0 0 0,-1 1 0,1 0 0,-1-1 0,1 1-1,-1 1 1,1-1 0,-1 0 0,1 1 0,-1 0 0,1 0 0,0 0 0,-1 0 0,1 0-1,0 1 1,0 0 0,0-1 0,0 1 0,0 0 0,0 0 0,0 1 0,1-1 0,-1 1-1,1-1 1,0 1 0,0 0 0,0-1 0,-3 6 0,-1 1-23,0 0 1,1 0 0,0 1-1,1-1 1,0 1-1,0 0 1,1 0-1,0 1 1,1-1-1,-2 18 1,4-27-65,0 0 0,-1-1 0,1 1-1,0 0 1,0 0 0,1-1 0,-1 1 0,0 0 0,0 0 0,0-1 0,0 1 0,1 0 0,-1 0 0,0-1-1,0 1 1,1 0 0,-1-1 0,1 1 0,-1-1 0,1 1 0,-1 0 0,1-1 0,-1 1 0,1-1-1,-1 1 1,1-1 0,0 0 0,0 1 0,23-2 91,-17-1-37,0-1 1,0 0 0,-1 0 0,1 0 0,8-8-1,9-8 57,-2-2-1,-1 0 1,0-2-1,-2 0 1,0-1-1,-2-1 1,-1-1-1,-1 0 0,-1-1 1,-1 0-1,-1-1 1,14-58-1,-22 56 368,-4 29-473,-1 1 1,1 0-1,0 0 0,0 0 0,0 0 1,-1 0-1,1 0 0,0 0 1,0 0-1,-1 0 0,1 0 1,0 0-1,0 0 0,-1 0 1,1 0-1,0 0 0,0 0 1,-1 0-1,1 0 0,0 0 1,0 0-1,0 0 0,-1 0 1,1 0-1,0 0 0,0 0 1,0 1-1,-1-1 0,1 0 1,0 0-1,0 0 0,0 0 1,-1 1-1,1-1 0,0 0 1,0 0-1,0 0 0,0 1 0,0-1 1,0 0-1,0 0 0,-1 0 1,1 1-1,0-1 0,0 0 1,0 0-1,0 1 0,0-1 1,0 0-1,-26 52 73,-15 72 26,37-108-65,1 0 1,0 0-1,1 0 0,1 0 1,1 0-1,1 18 0,-1-33-39,0 0-1,0 0 1,0 0-1,0 0 1,0 0-1,1 0 1,-1 0-1,0 0 0,1 0 1,-1 0-1,0 0 1,1 0-1,-1-1 1,1 1-1,0 0 1,-1 0-1,1 0 0,0-1 1,-1 1-1,1 0 1,0-1-1,0 1 1,-1-1-1,1 1 1,0-1-1,0 1 0,0-1 1,1 1-1,1-1 11,-1 0 0,1 0 0,-1 0 0,1 0-1,-1 0 1,1-1 0,-1 1 0,1-1 0,-1 1-1,0-1 1,3-1 0,5-3 55,0 1 0,-1-2 0,0 1 0,12-10 1,3-8 21,-1-1 0,24-32 0,-4 6-146,-37 49-442,-4 13 257,-2 16 153,0-27 89,-10 70 19,7-58 37,0 1-1,1-1 0,1 0 0,0 0 1,0 1-1,2-1 0,0 1 0,2 13 1,-2-25-30,0-1 0,0 1 0,-1-1-1,1 0 1,0 1 0,0-1 0,1 0 0,-1 0 0,0 0 0,0 1 0,1-1 0,-1-1 0,0 1 0,1 0 0,-1 0 0,1 0 0,-1-1 0,1 1 0,-1-1 0,1 1-1,-1-1 1,1 0 0,0 1 0,-1-1 0,1 0 0,0 0 0,-1 0 0,1 0 0,-1-1 0,1 1 0,0 0 0,-1-1 0,4 0 0,2-1 86,-1 0 0,1 0 0,0 0 1,-1-1-1,1 0 0,9-6 0,-8 3-81,1-1 0,-1 0 1,0-1-1,-1 0 0,0 0 0,0-1 0,0 1 0,-1-2 0,7-13 0,-12 19-23,1 1 1,0-1-1,-1 0 0,0 1 0,0-1 0,0 0 0,0 0 1,-1 0-1,1 0 0,-1 0 0,0 1 0,0-1 0,0 0 1,-1 0-1,1 0 0,-1 0 0,0 0 0,0 1 0,-1-1 1,1 0-1,-1 1 0,0-1 0,0 1 0,0-1 0,0 1 1,0 0-1,-1 0 0,-5-5 0,4 4-16,0 1 0,0 0-1,0 0 1,-1 0 0,0 0 0,1 1 0,-1 0 0,0 0-1,0 0 1,0 1 0,0-1 0,0 1 0,-11-1-1,-5-1-22,40 5-117,1 0 0,0-1 0,0-1 0,-1-1 0,26-4 0,97-26-4182,-68 8-4391,0-4-9401</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8.032"/>
    </inkml:context>
    <inkml:brush xml:id="br0">
      <inkml:brushProperty name="width" value="0.025" units="cm"/>
      <inkml:brushProperty name="height" value="0.025" units="cm"/>
    </inkml:brush>
  </inkml:definitions>
  <inkml:trace contextRef="#ctx0" brushRef="#br0">1 652 19859,'0'0'3721,"10"-13"-1543,147-179 191,-71 91-822,-4-3-1,80-134 1,-158 234-1547,-5 13 0,-5 18 0,-12 28 0,-71 238 0,77-243 0,2 1 0,3 0 0,-2 100 0,15-130-69,-6-20 61,0-1-1,1 0 0,-1 1 1,0-1-1,1 0 1,-1 0-1,1 0 0,-1 1 1,1-1-1,-1 0 0,1 0 1,-1 0-1,0 0 1,1 0-1,-1 0 0,1 0 1,-1 1-1,1-2 0,-1 1 1,1 0-1,-1 0 1,1 0-1,-1 0 0,1 0 1,-1 0-1,1-1 0,1 0-53,0 0 0,-1 0 0,1 0 0,-1 0 0,1 0 0,-1-1-1,1 1 1,-1-1 0,0 1 0,0-1 0,1 1 0,-1-1 0,-1 0 0,1 0-1,0 1 1,0-1 0,0-3 0,2-7-1205,-1-1 0,-1 1 0,0-1 0,-1 1 1,0 0-1,-1-1 0,-2-15 0,0 16-693,0 0 1,0 0-1,-1 1 0,-6-15 0,-11-12-6346</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8.397"/>
    </inkml:context>
    <inkml:brush xml:id="br0">
      <inkml:brushProperty name="width" value="0.025" units="cm"/>
      <inkml:brushProperty name="height" value="0.025" units="cm"/>
    </inkml:brush>
  </inkml:definitions>
  <inkml:trace contextRef="#ctx0" brushRef="#br0">54 90 6983,'-21'-19'6149,"5"9"-1857,5 7-1633,5 1 2210,23 2-4453,11 0 257,10-4-65,8-5-416,3-1-352,0-7-2690,-2 1-4389</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8.733"/>
    </inkml:context>
    <inkml:brush xml:id="br0">
      <inkml:brushProperty name="width" value="0.025" units="cm"/>
      <inkml:brushProperty name="height" value="0.025" units="cm"/>
    </inkml:brush>
  </inkml:definitions>
  <inkml:trace contextRef="#ctx0" brushRef="#br0">200 137 11787,'2'-9'3523,"-1"6"-3423,3-8 1463,-2 0 0,1 0 0,-2 0 0,1 0 0,-1-15 0,-1 24-1275,0 0 0,0 0-1,-1 1 1,1-1 0,0 0-1,-1 0 1,1 1 0,-1-1-1,0 0 1,0 1 0,1-1-1,-1 1 1,0-1 0,0 1-1,0-1 1,-1 1 0,1-1-1,-3-1 1,2 2-193,0 0-1,0 0 1,-1 1 0,1-1-1,0 1 1,-1-1 0,1 1-1,-1 0 1,1 0 0,0 0-1,-1 0 1,1 0 0,0 1 0,-1-1-1,1 1 1,0-1 0,-1 1-1,1 0 1,-2 1 0,-3 1-66,1 1 0,0-1 1,1 1-1,-1 0 0,1 1 0,0-1 1,0 1-1,0 0 0,0 0 0,1 1 1,-6 9-1,-3 5-27,2 1 0,-11 24 0,13-24-14,-12 45 0,19-59 1,1-1 0,-1 1 1,1 0-1,1 0 0,-1 0 0,1 0 0,1 0 0,-1 0 0,1-1 0,0 1 0,2 7 1,-2-12-24,1 0 0,-1 0 0,0 0 0,1 0 1,-1-1-1,1 1 0,0 0 0,0-1 0,-1 1 1,1-1-1,0 0 0,0 0 0,0 0 0,0 0 1,1 0-1,-1 0 0,0 0 0,0 0 0,0-1 1,1 0-1,-1 1 0,0-1 0,1 0 0,-1 0 1,0 0-1,1 0 0,-1 0 0,0-1 0,1 1 1,3-2-1,5 0-154,-1-1 1,1 0-1,-1-1 1,0 0-1,13-7 1,1-3-587,-1-1 0,-1-2-1,0 0 1,-2-1 0,0-1 0,25-31 0,-27 29-2282,-2-2 0,-1 0 0,20-40 0,-12 8-8934</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9.102"/>
    </inkml:context>
    <inkml:brush xml:id="br0">
      <inkml:brushProperty name="width" value="0.025" units="cm"/>
      <inkml:brushProperty name="height" value="0.025" units="cm"/>
    </inkml:brush>
  </inkml:definitions>
  <inkml:trace contextRef="#ctx0" brushRef="#br0">131 0 14478,'0'0'8845,"-8"14"-8455,-9 21 329,2 1-1,0 0 1,-12 54 0,-17 134 1910,42-213-2535,0-1 0,2 1 1,-1-1-1,1 1 0,3 17 0,-3-27-85,0 0 0,0 0 0,1 0 0,-1 0 0,1 0 0,-1 1 0,1-1 0,-1 0 0,1 0 0,0 0 0,-1 0 0,1 0 0,0-1 0,0 1 0,-1 0-1,1 0 1,0 0 0,0-1 0,0 1 0,0 0 0,0-1 0,3 2 0,-2-2 25,0 0-1,1 0 0,-1 0 1,1 0-1,-1-1 1,1 1-1,-1-1 1,1 1-1,-1-1 1,0 0-1,0 0 1,1 0-1,-1 0 1,0 0-1,0-1 0,2-1 1,17-11 168,35-33 0,16-11-30,-72 58-172,1-1 0,0 0 0,-1 1 0,1-1 0,0 1 0,-1-1 0,1 1 0,0-1 0,0 1 0,0-1 0,-1 1 0,1 0 0,0 0 0,0-1 0,0 1 0,0 0 0,0 0 0,-1 0 0,1 0 0,0 0 0,0 0 0,0 0 0,0 0 0,0 0 0,0 0 0,-1 1 0,1-1 0,0 0 0,0 0 0,0 1 0,0-1 0,-1 1 0,1-1 0,1 1 0,-1 1 0,0 1 0,0-1 0,-1 0 1,1 0-1,-1 0 0,1 1 0,-1-1 0,1 0 0,-1 1 0,0-1 0,0 0 0,-1 5 1,-15 75 21,15-79-19,1-1-25,-5 13-357,2 0 0,0 1 0,-2 25 1,5-41 262,0 0-1,0 0 1,1 1 0,-1-1 0,0 0 0,0 0 0,1 0-1,-1 0 1,0 1 0,0-1 0,1 0 0,-1 0 0,0 0-1,0 0 1,1 0 0,-1 0 0,0 0 0,1 0 0,-1 0-1,0 0 1,0 0 0,1 0 0,-1 0 0,0 0 0,1 0-1,-1 0 1,0 0 0,0-1 0,1 1 0,-1 0 0,0 0-1,0 0 1,1 0 0,-1 0 0,0-1 0,0 1 0,0 0 0,1 0-1,-1-1 1,0 1 0,0 0 0,0 0 0,0 0 0,1-1-1,-1 1 1,0 0 0,0-1 0,0 1 0,13-13-2590,0-12-3102,0-6-4836</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9.558"/>
    </inkml:context>
    <inkml:brush xml:id="br0">
      <inkml:brushProperty name="width" value="0.025" units="cm"/>
      <inkml:brushProperty name="height" value="0.025" units="cm"/>
    </inkml:brush>
  </inkml:definitions>
  <inkml:trace contextRef="#ctx0" brushRef="#br0">169 119 20083,'0'0'9342,"7"-11"-8029,1-1-961,-1 3-158,0-1 0,0 0 0,-1-1-1,-1 0 1,1 0 0,4-16 0,-10 27-190,0-1 0,0 1 0,0 0 0,-1-1-1,1 1 1,0 0 0,0-1 0,0 1 0,-1 0 0,1-1 0,0 1 0,0 0 0,-1 0 0,1-1 0,0 1 0,-1 0 0,1 0 0,0-1 0,-1 1 0,1 0 0,0 0 0,-1 0 0,1 0 0,0 0 0,-1-1 0,1 1 0,0 0-1,-1 0 1,1 0 0,-1 0 0,1 0 0,0 0 0,-1 0 0,1 0 0,0 0 0,-1 1 0,1-1 0,-1 0 0,1 0 0,0 0 0,-1 0 0,0 1 0,-19 4-52,3 5 57,1 0-1,-1 1 1,2 0-1,0 1 1,0 1-1,1 0 1,0 1-1,1 1 1,1 0-1,1 1 0,-14 24 1,23-37-6,0-1 1,1 1-1,-1 0 1,1 0-1,0 0 1,0 0-1,0 0 0,0 1 1,1-1-1,-1 0 1,1 0-1,0 1 1,0 3-1,0-5-1,1-1-1,0 0 1,-1 0-1,1 1 1,0-1-1,0 0 1,0 0-1,0 0 1,0 0-1,0 0 1,0 0 0,0 0-1,0-1 1,0 1-1,0 0 1,0-1-1,1 1 1,-1 0-1,0-1 1,1 0 0,-1 1-1,0-1 1,1 0-1,-1 1 1,0-1-1,1 0 1,-1 0-1,1 0 1,-1 0-1,3-1 1,19 0-337,45-9 0,-50 7 101,-1 0 1,1 1-1,0 0 1,0 2-1,21 1 1,-37 0 193,0-1 0,0 0 0,0 0 1,0 1-1,0 0 0,0-1 0,0 1 0,-1 0 1,1 0-1,0 0 0,0 0 0,-1 0 1,1 0-1,0 0 0,-1 1 0,1-1 0,-1 0 1,0 1-1,1 0 0,-1-1 0,0 1 0,0 0 1,0-1-1,0 1 0,0 0 0,0 0 1,-1 0-1,1 0 0,-1 0 0,1 0 0,-1 3 1,0-1 121,0-1 1,0 0-1,-1 1 0,1-1 1,-1 1-1,0-1 1,0 0-1,0 0 1,0 1-1,-1-1 1,1 0-1,-1 0 1,0 0-1,0 0 0,0-1 1,0 1-1,0-1 1,-4 4-1,-5 4 37,-1-1-1,1-1 1,-2 0-1,1-1 1,-1 0-1,0-1 1,0 0-1,-1-1 1,1 0-1,-1-1 1,0-1-1,0-1 1,-1 1-1,-21-1 1,35-2-284,-1 0 0,1-1-1,0 1 1,-1 0 0,1 0 0,0-1 0,0 1-1,-1-1 1,1 1 0,0-1 0,0 0 0,0 1 0,0-1-1,0 0 1,0 0 0,0 0 0,0 0 0,0 0-1,0 0 1,0 0 0,1 0 0,-1 0 0,0 0-1,1 0 1,-1-1 0,1 1 0,-1 0 0,1 0 0,0-1-1,-1 0 1,1-1-534,-1 0 0,1 0-1,0 0 1,0 0 0,0 0 0,0 0 0,0 0-1,1 0 1,0 0 0,-1 1 0,1-1-1,0 0 1,2-3 0,12-15-10207</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0.041"/>
    </inkml:context>
    <inkml:brush xml:id="br0">
      <inkml:brushProperty name="width" value="0.025" units="cm"/>
      <inkml:brushProperty name="height" value="0.025" units="cm"/>
    </inkml:brush>
  </inkml:definitions>
  <inkml:trace contextRef="#ctx0" brushRef="#br0">53 76 18930,'0'0'13586,"5"-8"-13351,2 0-220,-5 5-15,0 1 0,0 0 0,0 0 0,0-1 0,-1 1 0,1-1 0,-1 1 0,1-1 1,-1 0-1,0 1 0,0-1 0,0 0 0,-1 0 0,1 0 0,-1 0 0,0 0 0,1-4 0,-2 7-5,1-1 0,0 1 0,0-1 0,-1 1 0,1 0 0,0-1 0,-1 1 0,1-1 0,-1 1 0,1 0 0,0-1 0,-1 1 1,1 0-1,-1 0 0,1-1 0,-1 1 0,1 0 0,-1 0 0,1-1 0,-1 1 0,1 0 0,-1 0 0,1 0 0,-1 0 0,1 0 0,-1 0 0,1 0 0,-1 0 0,0 0 0,1 0 0,-1 0 0,1 0 0,-1 1 0,1-1 0,-1 0 0,1 0 0,-1 1 0,0-1 0,-23 10-308,20-5 287,0-1-1,0 1 1,0 0-1,0 0 1,1 1 0,0-1-1,0 1 1,1-1 0,-1 1-1,1 0 1,0 0 0,-1 10-1,2-14 23,1 0 0,-1 0-1,1 0 1,0 0 0,-1 0-1,1 1 1,0-1-1,0 0 1,1 0 0,-1 0-1,0 1 1,1-1 0,-1 0-1,1 0 1,0 0 0,-1 0-1,1 0 1,0 0-1,0 0 1,1 0 0,-1 0-1,0-1 1,1 1 0,-1 0-1,1-1 1,-1 1 0,1-1-1,0 0 1,-1 1 0,1-1-1,0 0 1,0 0-1,0 0 1,0 0 0,0 0-1,0-1 1,0 1 0,3 0-1,9 0-28,-1 1 0,1-2 1,-1 0-1,1-1 0,-1 0 0,1-1 0,23-6 0,0-4-238,48-22 0,-53 20-286,0 2 0,46-12-1,-78 24 561,1-1-1,-1 1 0,1 0 1,0 0-1,-1 0 0,1 0 1,-1 0-1,1 0 0,0 0 1,-1 0-1,1 0 1,0 0-1,-1 0 0,1 0 1,-1 0-1,1 0 0,0 1 1,-1-1-1,1 0 0,-1 0 1,1 1-1,0-1 0,-1 0 1,1 1-1,-1-1 0,1 0 1,-1 1-1,0-1 0,1 1 1,-1-1-1,1 1 0,-1-1 1,0 1-1,1 0 0,-1-1 1,0 1-1,0-1 0,1 1 1,-1-1-1,0 1 1,0 0-1,0-1 0,0 1 1,0 0-1,0-1 0,0 1 1,0-1-1,0 1 0,0 0 1,0-1-1,0 1 0,-1 0 1,1-1-1,0 1 0,0-1 1,-1 1-1,1-1 0,-1 2 1,-17 42 1356,15-39-1154,-15 27 471,12-24-536,1 0 0,1 1-1,-1-1 1,2 1 0,-1 0 0,1 0-1,-2 10 1,5-18-140,0-1 0,1 0 0,-1 1 0,0-1 0,0 0 0,1 1 0,-1-1 0,0 0 0,1 1 0,-1-1 0,0 0 0,1 1 0,-1-1 0,1 0 0,-1 0 0,0 0 0,1 1 0,-1-1 0,1 0 0,-1 0 0,1 0 0,-1 0 0,1 0 0,-1 0 0,1 0 0,-1 0 0,0 0 0,1 0 0,-1 0 0,1 0 0,-1 0 0,1 0 0,-1 0 0,1-1 0,-1 1 0,0 0 0,1 0 0,-1-1 0,1 1 0,-1 0 0,0 0 0,1-1 0,21-8 0,4-6-24,-15 6-104,1 1 0,1 1 0,-1 0 0,1 1 0,0 1 1,1 0-1,-1 0 0,1 1 0,0 1 0,0 1 0,17-2 0,-21 6-2111,-6 2-2147</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1.087"/>
    </inkml:context>
    <inkml:brush xml:id="br0">
      <inkml:brushProperty name="width" value="0.025" units="cm"/>
      <inkml:brushProperty name="height" value="0.025" units="cm"/>
    </inkml:brush>
  </inkml:definitions>
  <inkml:trace contextRef="#ctx0" brushRef="#br0">1 138 17489,'0'0'2701,"7"-9"-448,0 1-1767,0 1 1,0-1 0,0 1 0,1 1 0,0 0-1,10-6 1,-13 9-271,0 0 0,0 0 0,0 1 1,0 0-1,1 0 0,-1 0 0,1 1 0,0 0 0,-1 0 0,1 0 0,0 1 0,-1 0 0,1 0 1,0 0-1,6 2 0,-10-1-201,0 0 1,0 0 0,0 0 0,0 0 0,0 0-1,0 1 1,-1-1 0,1 1 0,0-1-1,-1 1 1,1 0 0,-1-1 0,0 1-1,1 0 1,-1 0 0,0 0 0,0 0-1,0 0 1,-1 0 0,1 1 0,0-1-1,-1 0 1,1 0 0,-1 0 0,0 1-1,0-1 1,0 0 0,0 4 0,0 8 43,0 0 0,-1 0 0,-4 17 1,-4 7 26,6-28-66,0 1-1,1-1 1,-1 22 0,3-32-21,0 1 0,0-1 0,0 0 0,0 1 0,0-1-1,0 1 1,0-1 0,0 0 0,0 1 0,1-1 0,-1 0 0,0 1-1,0-1 1,1 0 0,-1 1 0,0-1 0,0 0 0,1 1 0,-1-1 0,0 0-1,1 0 1,-1 1 0,0-1 0,1 0 0,-1 0 0,0 0 0,1 0-1,-1 1 1,1-1 0,-1 0 0,0 0 0,1 0 0,-1 0 0,1 0 0,21-2 51,19-12 131,-23 3-170,-1 0 0,0 0-1,0-2 1,-1 0 0,-1 0-1,0-2 1,-1 0 0,-1-1-1,0 0 1,19-32 0,-33 49-36,1 0 1,0 1-1,0-1 0,0 1 1,0-1-1,0 0 1,0 1-1,0-1 0,0 0 1,0 1-1,1-1 1,-1 0-1,1 1 0,-1-1 1,1 0-1,-1 1 1,1-1-1,0 0 0,-1 0 1,1 0-1,0 0 1,0 0-1,0 0 0,0 0 1,0 0-1,0 0 1,0 0-1,0 0 0,0-1 1,1 1-1,-1 0 1,0-1-1,0 1 0,1-1 1,-1 1-1,0-1 1,1 0-1,-1 0 0,0 1 1,1-1-1,-1 0 1,1 0-1,-1 0 0,0-1 1,2 1-1,2-1 113,0-1-1,0 0 1,0 0 0,0 0-1,0 0 1,-1-1 0,1 0-1,-1 0 1,0 0 0,1 0-1,-2-1 1,1 0 0,0 0-1,5-8 1,-3 5 14,-1 0 0,0-1-1,-1 1 1,0-1 0,0 0 0,-1 0 0,0 0 0,3-12 0,-6 20-106,0-1 1,0 1 0,0 0 0,-1 0 0,1 0 0,0 0-1,0-1 1,0 1 0,0 0 0,0 0 0,-1 0 0,1 0 0,0 0-1,0-1 1,0 1 0,-1 0 0,1 0 0,0 0 0,0 0 0,0 0-1,-1 0 1,1 0 0,0 0 0,0 0 0,0 0 0,-1 0-1,1 0 1,0 0 0,0 0 0,-1 0 0,1 0 0,0 0 0,0 0-1,0 0 1,-1 0 0,1 0 0,0 0 0,0 1 0,0-1 0,-1 0-1,1 0 1,0 0 0,0 0 0,0 0 0,0 1 0,0-1-1,-1 0 1,1 0 0,0 0 0,0 0 0,0 1 0,0-1 0,0 0-1,0 0 1,0 0 0,0 1 0,0-1 0,-1 0 0,1 0 0,0 1-1,-7 10-35,0 0 0,1 0-1,1 1 1,-1 0-1,2 0 1,0 1-1,0 0 1,1-1 0,0 1-1,2 0 1,-1 0-1,1 20 1,1-32 37,0 1 0,0-1 1,1 1-1,-1-1 0,0 1 1,1-1-1,-1 1 0,0-1 0,1 1 1,0-1-1,-1 1 0,1-1 1,0 1-1,0-1 0,0 0 0,0 0 1,0 1-1,0-1 0,0 0 1,0 0-1,0 0 0,3 1 0,-1 0 14,1 0 0,-1-1 0,1 0 0,0 1 0,-1-1 0,1-1 0,0 1 0,0-1 0,5 1 0,5-1 53,0-1 0,0 0 0,0-1 0,20-5 1,32-14-8,-45 14-206,1 0 0,-1 1 1,1 1-1,0 1 1,29-1-1,-51 5 426,-21-4 1761,15-1-2039,-1 0 0,1 0 0,0-1 0,1 1 0,-1-1 0,1-1 0,0 1 0,1-1 0,-1 0 0,1 0 0,1 0 0,-1 0 0,1-1 0,1 1 0,-1-1 0,1 0 0,0 0 0,0-12 0,43 18-4297,28 12-3401,-27-3 2813</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1.468"/>
    </inkml:context>
    <inkml:brush xml:id="br0">
      <inkml:brushProperty name="width" value="0.025" units="cm"/>
      <inkml:brushProperty name="height" value="0.025" units="cm"/>
    </inkml:brush>
  </inkml:definitions>
  <inkml:trace contextRef="#ctx0" brushRef="#br0">145 11 18962,'-11'0'2909,"-2"0"-1999,0 1-1,1 1 0,-1 0 0,-15 4 0,24-5-664,0 1 0,0-1 0,0 1 0,0 0 0,0 0 0,0 0 0,1 1 0,0-1 0,-4 4 0,5-5-169,1 1 0,0-1 1,0 1-1,0 0 0,0-1 0,0 1 0,0 0 0,0-1 0,1 1 0,-1 0 0,0 0 0,1 0 0,0 0 0,-1 0 0,1 0 0,0-1 1,0 1-1,0 0 0,0 0 0,0 0 0,1 3 0,0-4-70,0 0 0,0 1 0,0-1 0,1 0 0,-1 0 0,0 0 0,1 0 0,-1 0 0,0 0 0,1 0 0,-1 0 0,1-1 0,-1 1 0,1 0 0,0-1 0,-1 0 0,1 1 0,0-1 0,-1 0-1,1 0 1,0 0 0,-1 0 0,1 0 0,2 0 0,49-2 135,-49 1-127,22-3-69,0-1 0,0-2 1,-1 0-1,48-22 0,-40 15-505,61-16 1,-93 29 546,0 1 0,0-1 1,-1 1-1,1 0 0,0-1 0,0 1 0,0 0 1,0 0-1,0 0 0,0 0 0,0 0 1,-1 0-1,1 0 0,0 0 0,0 0 0,0 0 1,0 0-1,0 1 0,0-1 0,-1 0 1,1 1-1,0-1 0,0 0 0,0 1 0,-1-1 1,1 1-1,0-1 0,-1 1 0,1 0 1,0-1-1,-1 1 0,1 0 0,-1-1 1,1 1-1,-1 0 0,1 0 0,0 1 0,-4 37 199,2-36-400,1 1 0,-1-1 0,0 0 0,1 1 0,0-1 1,0 1-1,0-1 0,0 0 0,0 1 0,1-1 0,1 6 0,0-7-118,0-1 0,-1 0 0,1 0 0,0 0 0,0 0-1,0 0 1,0-1 0,0 1 0,0-1 0,1 1 0,-1-1 0,0 0 0,0 1 0,0-1-1,0 0 1,0-1 0,1 1 0,-1 0 0,2-1 0,45-9-6404,-14-6 512</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9.226"/>
    </inkml:context>
    <inkml:brush xml:id="br0">
      <inkml:brushProperty name="width" value="0.025" units="cm"/>
      <inkml:brushProperty name="height" value="0.025" units="cm"/>
    </inkml:brush>
  </inkml:definitions>
  <inkml:trace contextRef="#ctx0" brushRef="#br0">93 0 17617,'0'0'1281,"-47"91"961,26-42 96,5-3-64,9-2-960,6-7-1122,1-3-577,11-11-1408,8-11-1026,2-12-1633,1-2-2627</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2.344"/>
    </inkml:context>
    <inkml:brush xml:id="br0">
      <inkml:brushProperty name="width" value="0.025" units="cm"/>
      <inkml:brushProperty name="height" value="0.025" units="cm"/>
    </inkml:brush>
  </inkml:definitions>
  <inkml:trace contextRef="#ctx0" brushRef="#br0">58 295 14542,'-8'9'3555,"7"-8"-3111,-31 33 2068,31-33-2297,-1 1-1,1 0 1,-1-1-1,1 1 0,0 0 1,-1 0-1,1 0 1,0 0-1,0 0 0,1 0 1,-1 1-1,0-1 1,1 0-1,-1 0 0,1 0 1,0 1-1,0-1 1,-1 0-1,2 4 0,0-5-175,0 0 0,0-1 0,0 1 0,1 0 0,-1 0 0,0-1 0,0 1 0,1-1-1,-1 1 1,1-1 0,-1 0 0,0 0 0,1 1 0,-1-1 0,1 0 0,-1 0 0,0 0 0,1-1-1,-1 1 1,1 0 0,-1 0 0,0-1 0,3 0 0,33-10 207,-12-1-379,-1-1 1,0-1-1,-1-1 1,0-1-1,-2-1 0,0-1 1,-1-1-1,0-1 0,-2 0 1,0-2-1,-2 0 0,25-42 1,-41 63 142,2-3 51,0 1 0,0-1 0,0 0 0,0 0 0,-1 0 0,0 0 0,0 0 0,0 0 0,0-1 0,-1 1 0,1-8 0,-3 12 47,1 0 1,0 1-1,0-1 0,0 0 1,0 0-1,0 1 0,-1-1 1,1 0-1,0 1 0,0-1 1,0 1-1,0 0 0,0-1 1,0 1-1,0 0 0,-1 1 1,-9 8 148,0 1 0,0 1 0,1 0 0,0 0 0,1 1 1,1 0-1,0 1 0,1-1 0,0 2 0,1-1 1,0 1-1,2 0 0,0 0 0,0 0 0,1 0 1,-1 32-1,4-44-259,0 0 0,1 1 0,-1-1 0,1 1-1,0-1 1,0 0 0,0 1 0,0-1 0,1 0 0,-1 0 0,1 0 0,0 0 0,0 0 0,0 0 0,0 0 0,0-1 0,1 1 0,-1-1 0,1 0 0,0 0 0,-1 0 0,1 0 0,0 0-1,0 0 1,0-1 0,1 1 0,-1-1 0,5 1 0,-2 0-94,-1-1 1,0 0-1,1 0 0,-1-1 0,1 1 1,-1-1-1,1-1 0,-1 1 0,1-1 1,-1 0-1,0 0 0,1 0 0,-1-1 1,0 0-1,0 0 0,0 0 0,8-6 1,-6 4-2,0-1 0,0 0 0,0 0 0,-1-1 0,0 0 0,-1 0 0,1 0 1,-1-1-1,0 0 0,-1 0 0,1 0 0,-1-1 0,-1 1 0,1-1 0,-2 0 0,1 0 1,-1 0-1,0 0 0,1-11 0,-3 18 135,0 0 1,0 1-1,0-1 1,0 1-1,0-1 1,-1 1-1,1-1 0,0 0 1,0 1-1,-1-1 1,1 1-1,0-1 1,-1 1-1,1-1 1,0 1-1,-1 0 0,1-1 1,-1 1-1,1-1 1,0 1-1,-1 0 1,1-1-1,-1 1 1,1 0-1,-1 0 1,0-1-1,1 1 0,-1 0 1,1 0-1,-1 0 1,1 0-1,-1 0 1,0 0-1,1-1 1,-1 1-1,1 1 0,-1-1 1,1 0-1,-1 0 1,0 0-1,1 0 1,-1 0-1,1 0 1,-1 1-1,1-1 0,-1 0 1,1 0-1,-2 1 1,0 0 6,0 0 1,0 0 0,0 0-1,0 0 1,0 0 0,0 0-1,1 0 1,-1 0-1,0 1 1,1-1 0,-1 1-1,-2 3 1,3-4-44,0 1 1,0 0 0,1-1-1,-1 1 1,0 0-1,1 0 1,-1 0 0,1-1-1,0 1 1,0 0-1,-1 0 1,1 0-1,0 0 1,1 0 0,-1 0-1,0-1 1,0 1-1,1 0 1,-1 0 0,1 0-1,0 0 1,0-1-1,-1 1 1,1 0-1,0-1 1,0 1 0,0-1-1,1 1 1,-1-1-1,0 1 1,1-1 0,-1 0-1,0 0 1,1 1-1,0-1 1,-1 0-1,1-1 1,0 1 0,-1 0-1,1 0 1,0-1-1,0 1 1,0-1 0,-1 1-1,5-1 1,10 4-392,0-2 0,0 0 1,0-1-1,19-1 1,-27 0-78,28-5-2546,-15 1 2466,-8 3 3159,18 9-1086,-16-9-1485,1 0 0,-1-2 0,0 1 0,0-2 0,0 0 0,-1-1 0,1 0 0,-1-1 0,-1-1 0,1 0 0,13-10 0,5-3-187,-2-2 0,-1-1 1,39-39-1,-62 57 140,-1-1 0,1 1 0,-1-1 0,0-1 0,0 1 0,-1-1 0,1 0 0,-2 0 0,1 0 0,-1 0 0,0 0 0,0-1 0,-1 0 0,2-11 0,-4 19 3,0-1 0,0 1 1,0-1-1,0 1 0,0-1 0,0 0 0,-1 1 1,1-1-1,0 1 0,0-1 0,-1 1 0,1-1 0,0 1 1,0-1-1,-1 1 0,1-1 0,-1 1 0,1 0 0,0-1 1,-1 1-1,1-1 0,-1 1 0,1 0 0,-1 0 1,1-1-1,-1 1 0,1 0 0,-1 0 0,1-1 0,-1 1 1,1 0-1,-1 0 0,0 0 0,1 0 0,-1 0 1,1 0-1,-1 0 0,1 0 0,-1 0 0,0 0 0,1 0 1,-1 0-1,1 1 0,-1-1 0,1 0 0,-1 0 0,1 0 1,-1 1-1,1-1 0,-1 0 0,1 1 0,-1 0 1,-28 18 145,22-10-66,1 1 0,0 0 0,0 0-1,1 0 1,1 0 0,-1 1 0,2 0-1,0 0 1,0 0 0,1 0 0,0 0 0,1 0-1,0 1 1,1-1 0,0 1 0,1-1 0,0 0-1,1 0 1,0 1 0,1-1 0,0 0 0,5 10-1,-5-12-107,0 0 0,1 0 0,0 0 0,1-1 0,0 0 0,0 0 0,1 0 0,0 0 0,0-1-1,0 0 1,1 0 0,0-1 0,1 0 0,-1 0 0,1-1 0,1 0 0,-1 0 0,1-1 0,-1 0 0,1 0 0,0-1-1,0 0 1,1-1 0,-1 0 0,1 0 0,11 0 0,-20-2 24,0 0 0,0 0 1,-1-1-1,1 1 0,0 0 0,0 0 0,-1-1 0,1 1 1,0 0-1,0-1 0,-1 1 0,1 0 0,0-1 1,-1 1-1,1-1 0,-1 1 0,1-1 0,0 0 0,-1 1 1,1-1-1,-1 1 0,0-1 0,1 0 0,-1 0 1,0 1-1,1-1 0,-1 0 0,0 1 0,0-1 0,1 0 1,-1 0-1,0 0 0,0 1 0,0-1 0,0 0 0,0 0 1,0 0-1,0 1 0,0-1 0,-1 0 0,1 0 1,0 1-1,0-1 0,-1 0 0,1 0 0,-17-39-137,-3 13 267,-1 1 1,-1 1-1,-2 1 0,-50-41 0,38 35-125,-47-52 0,82 82-28,0-1 0,0 0 1,0 0-1,0 0 0,1 0 0,-1 0 0,0 0 0,1 0 0,-1 0 0,1 0 0,-1 0 0,1-1 0,-1 1 0,1 0 1,0 0-1,0 0 0,-1-1 0,1 1 0,0 0 0,0-2 0,1 3-5,-1-1 0,1 0 1,-1 0-1,1 1 0,-1-1 0,1 1 1,-1-1-1,1 0 0,0 1 0,-1-1 0,1 1 1,0-1-1,0 1 0,-1 0 0,1-1 1,0 1-1,0 0 0,0-1 0,-1 1 0,1 0 1,2 0-1,8-1-386,0 0-1,0 1 1,19 2-1,-11-1-257,42-1-5167,-40 0 410</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2.748"/>
    </inkml:context>
    <inkml:brush xml:id="br0">
      <inkml:brushProperty name="width" value="0.025" units="cm"/>
      <inkml:brushProperty name="height" value="0.025" units="cm"/>
    </inkml:brush>
  </inkml:definitions>
  <inkml:trace contextRef="#ctx0" brushRef="#br0">0 110 20980,'0'0'2786,"64"-13"-1184,-5 2 1217,13-2-1186,11 0-576,3 1-929,1 0-832,-4-3-4741,-5-5-7784</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5.442"/>
    </inkml:context>
    <inkml:brush xml:id="br0">
      <inkml:brushProperty name="width" value="0.025" units="cm"/>
      <inkml:brushProperty name="height" value="0.025" units="cm"/>
    </inkml:brush>
  </inkml:definitions>
  <inkml:trace contextRef="#ctx0" brushRef="#br0">201 285 18610,'0'0'4724,"-10"-4"-2338,6 2-2270,1 0 0,-1 1 0,1-1 0,-1 1 0,0 0 0,0 0 0,0 0 0,0 0 1,0 1-1,0 0 0,0-1 0,0 2 0,0-1 0,0 0 0,0 1 0,1 0 0,-1-1 0,0 2 0,0-1 0,0 0 0,1 1 0,-1 0 0,1 0 0,-1 0 0,1 0 0,0 0 0,0 1 0,0-1 0,-4 5 0,-3 3-23,1 0 1,0 1-1,1 0 0,-14 24 0,19-30-80,1 0-1,-1 1 1,1 0-1,0-1 1,0 1-1,1 0 1,-1 0-1,2 0 0,-1 0 1,0 0-1,1 1 1,0-1-1,2 8 1,-2-13-16,0 0 1,1 0 0,-1 0-1,1 0 1,0 0 0,-1 0-1,1-1 1,0 1-1,-1 0 1,1 0 0,0-1-1,0 1 1,0 0 0,0-1-1,0 1 1,-1-1 0,1 1-1,0-1 1,0 1 0,0-1-1,0 0 1,0 0 0,1 1-1,-1-1 1,0 0 0,0 0-1,0 0 1,0 0 0,0 0-1,0 0 1,0-1 0,0 1-1,0 0 1,0 0 0,2-1-1,38-14 104,-21 2-76,0-1 1,0-1 0,-2-1 0,0-1-1,-1 0 1,-1-1 0,0-1 0,-1 0-1,-1-2 1,-2 1 0,1-1 0,-2-1-1,-1 0 1,-1-1 0,-1 0 0,6-25-1,-12 33 44,1 0-1,-2-1 0,0 1 1,-3-28-1,2 43-66,1-1-1,-1 1 1,0 0-1,0-1 1,0 1 0,0-1-1,0 1 1,0 0-1,0-1 1,0 1-1,0 0 1,0-1 0,0 1-1,0-1 1,0 1-1,0 0 1,0-1 0,-1 1-1,1 0 1,0-1-1,0 1 1,0 0 0,0-1-1,-1 1 1,1 0-1,0 0 1,0-1 0,-1 1-1,1 0 1,0 0-1,-1-1 1,1 1 0,0 0-1,-1 0 1,1 0-1,0-1 1,-1 1-1,1 0 1,0 0 0,-1 0-1,1 0 1,0 0-1,-1 0 1,1 0 0,0 0-1,-1 0 1,1 0-1,-1 0 1,1 0 0,0 0-1,-1 0 1,1 0-1,0 0 1,-1 1 0,1-1-1,-1 0 1,-13 18-141,6 7 118,2 0 0,0 1 1,2 0-1,1 0 0,1 0 1,2 47-1,0-63 16,0-4 44,0 1 0,1-1 0,-1 0 0,1 0 0,0 0 0,1 0 0,-1 0 0,1 0 0,0 0 0,1 0 0,0-1 0,-1 1 0,2-1 0,6 9-1,-8-11 25,1-1-1,0 0 0,0 1 0,0-1 0,0 0 0,1-1 0,-1 1 1,1-1-1,-1 1 0,1-1 0,-1 0 0,1 0 0,0 0 0,-1-1 0,1 1 1,0-1-1,-1 0 0,1 0 0,0-1 0,0 1 0,-1-1 0,1 1 1,0-1-1,-1 0 0,7-3 0,0-1-48,0 1 1,-1-2 0,0 1-1,0-1 1,0-1-1,-1 1 1,0-1-1,-1-1 1,1 0-1,9-13 1,0-2-26,-2 0 1,24-46-1,-48 91 11,1 1 0,1 1 0,1 0 0,1-1 0,1 2 0,-1 39 0,4-63 0,1 1 0,0 0 0,-1 0 0,1-1 0,0 1 0,0 0 0,0 0 0,1-1 0,-1 1 0,0 0 0,1 0 0,-1-1 0,1 1 0,0 0 0,-1-1 0,1 1 0,0 0 0,0-1 0,0 0 0,0 1 0,0-1 0,0 1 0,1-1 0,-1 0 0,0 0 0,1 0 0,-1 0 0,1 0 0,-1 0 0,1 0 0,-1 0 0,1 0 0,0-1 0,-1 1 0,1-1 0,0 1 0,-1-1 0,1 0 0,0 0 0,0 0 0,0 1 0,-1-2 0,1 1 0,0 0 0,0 0 0,-1-1 0,1 1 0,0-1 0,-1 1 0,1-1 0,3-1 0,5-2 0,0-1 0,0 1 0,-1-2 0,1 1 0,-1-2 0,0 1 0,9-10 0,-1 0 0,-2-2 0,0 1 0,14-22 0,-25 33 0,0 0 0,0-1 0,-1 1 0,0-1 0,0 0 0,0 0 0,-1 0 0,0 0 0,-1 0 0,1 0 0,-1-1 0,-1 1 0,0-12 0,0 19 0,0-1 0,0 1 0,0-1 0,-1 0 0,1 1 0,0-1 0,0 1 0,-1-1 0,1 1 0,-1-1 0,1 1 0,0-1 0,-1 1 0,1-1 0,-1 1 0,1-1 0,-1 1 0,1 0 0,-1-1 0,0 1 0,1 0 0,-1 0 0,1-1 0,-1 1 0,0 0 0,1 0 0,-1 0 0,1 0 0,-1 0 0,0 0 0,1 0 0,-1 0 0,0 0 0,1 0 0,-1 0 0,0 0 0,1 0 0,-1 1 0,1-1 0,-1 0 0,0 0 0,1 1 0,-1-1 0,1 0 0,-1 1 0,0 0 0,-27 17 0,24-12 0,0 1 0,0-1 0,0 0 0,1 1 0,-1 0 0,2 0 0,-1 0 0,1 0 0,0 1 0,-1 6 0,3-11 0,0-1 0,0 0 0,0 0 0,0 1 0,0-1 0,0 0 0,0 0 0,1 1 0,-1-1 0,1 0 0,0 0 0,0 0 0,0 0 0,0 0 0,0 0 0,0 0 0,0 0 0,0 0 0,1 0 0,-1-1 0,1 1 0,0-1 0,-1 1 0,1-1 0,0 1 0,0-1 0,0 0 0,0 0 0,0 0 0,0 0 0,0 0 0,0-1 0,0 1 0,0-1 0,1 1 0,1-1 0,8 3-471,-1-2 0,0 0 0,1 0 0,-1-1 0,1 0 0,-1-1 0,18-4 0,-23 4-15,0-1 0,0 0 0,0 0 0,0 0-1,0-1 1,-1 0 0,1 0 0,-1 0 0,0-1-1,0 0 1,0 0 0,0 0 0,-1-1 0,0 1-1,6-9 1,9-23-8915</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5.817"/>
    </inkml:context>
    <inkml:brush xml:id="br0">
      <inkml:brushProperty name="width" value="0.025" units="cm"/>
      <inkml:brushProperty name="height" value="0.025" units="cm"/>
    </inkml:brush>
  </inkml:definitions>
  <inkml:trace contextRef="#ctx0" brushRef="#br0">78 12 20756,'0'0'2978,"-62"-11"-607,48 11-866,13 4-1281,1 9-384,3 1-1634,9-9-2786,1-1-6695</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6.146"/>
    </inkml:context>
    <inkml:brush xml:id="br0">
      <inkml:brushProperty name="width" value="0.025" units="cm"/>
      <inkml:brushProperty name="height" value="0.025" units="cm"/>
    </inkml:brush>
  </inkml:definitions>
  <inkml:trace contextRef="#ctx0" brushRef="#br0">49 0 16816,'0'0'6822,"-36"63"-5669,28-15 257,4 8-353,4 5-449,0 1-351,0-3-225,7-7 0,3-9-609,0-9-1153,-4-9-1376,-6-11-642,0-8-2466</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6.501"/>
    </inkml:context>
    <inkml:brush xml:id="br0">
      <inkml:brushProperty name="width" value="0.025" units="cm"/>
      <inkml:brushProperty name="height" value="0.025" units="cm"/>
    </inkml:brush>
  </inkml:definitions>
  <inkml:trace contextRef="#ctx0" brushRef="#br0">0 150 14958,'8'-11'1682,"0"0"-1073,1 0 0,0 0 0,1 0 1,0 1-1,1 1 0,0 0 0,0 0 1,1 1-1,0 1 0,1 0 0,0 0 1,0 1-1,0 1 0,0 0 0,18-3 1,-19 6-342,-1 1 0,1 0 0,0 0 1,0 1-1,18 3 0,-27-3-270,0 1 1,0 0-1,-1-1 0,1 1 1,0 0-1,0 0 0,0 1 1,-1-1-1,1 0 0,-1 1 1,1 0-1,-1 0 0,1 0 1,-1 0-1,0 0 0,0 0 1,0 0-1,0 1 0,-1-1 1,1 0-1,0 1 0,-1 0 0,0-1 1,0 1-1,0 0 0,2 4 1,-2 3-1,0 0-1,0 0 1,-1 0 0,0 0 0,0 0 0,-1 0 0,0 0-1,-1 0 1,-1-1 0,1 1 0,-1-1 0,-7 15 0,-7 10 191,-1-1 1,-23 32-1,-5 9 1305,45-72-1400,-6 10 363,1 0 0,0 1 0,-8 24 0,14-35-439,-1-1 0,0 1 0,1 0 0,-1-1-1,1 1 1,0 0 0,0-1 0,-1 1 0,1 0 0,0-1-1,0 1 1,0 0 0,1 0 0,-1-1 0,0 1-1,1 0 1,-1-1 0,1 1 0,0 0 0,-1-1 0,1 1-1,0-1 1,0 1 0,0-1 0,0 0 0,0 1-1,0-1 1,0 0 0,1 0 0,-1 0 0,0 1 0,1-1-1,-1-1 1,1 1 0,-1 0 0,1 0 0,-1 0-1,1-1 1,-1 1 0,4 0 0,14 1-16,-1 0 1,1 0-1,0-2 1,0-1-1,-1 0 1,36-7-1,29-14-2533,-7-7-4655,-36 10 166</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6.863"/>
    </inkml:context>
    <inkml:brush xml:id="br0">
      <inkml:brushProperty name="width" value="0.025" units="cm"/>
      <inkml:brushProperty name="height" value="0.025" units="cm"/>
    </inkml:brush>
  </inkml:definitions>
  <inkml:trace contextRef="#ctx0" brushRef="#br0">39 86 20115,'0'0'5392,"-6"8"-3337,-19 29-934,24-36-1103,1 0 1,0-1-1,-1 1 0,1-1 0,-1 1 0,1 0 0,0-1 1,0 1-1,-1-1 0,1 1 0,0 0 0,0 0 1,0-1-1,0 1 0,0 0 0,0-1 0,0 1 1,0 0-1,0-1 0,0 1 0,0 0 0,0-1 0,0 1 1,1 0-1,-1-1 0,0 1 0,1 0 0,-1-1 1,0 1-1,1-1 0,-1 1 0,1 0 0,-1-1 1,0 1-1,1-1 0,0 1 0,-1-1 0,1 0 1,-1 1-1,1-1 0,-1 0 0,1 1 0,0-1 0,-1 0 1,1 0-1,0 1 0,-1-1 0,1 0 0,0 0 1,-1 0-1,1 0 0,0 0 0,0 0 0,43 1 14,-38-2 38,0 1-54,0-1 0,-1 1 0,1-2 0,0 1 0,0 0 0,-1-1 0,1 0 0,-1-1 0,1 1 0,-1-1 0,0 0 0,0 0 0,-1-1 0,1 0 0,0 1 0,-1-2 0,0 1 0,0 0 0,0-1 0,-1 1 0,0-1 0,1 0 0,-2-1 0,1 1 0,0 0 0,-1-1 0,0 1 0,-1-1 0,1 0 0,-1 1 0,0-1 0,0-12 0,-1 17-26,0 0 0,-1 0 1,1 0-1,0 0 0,-1-1 0,1 1 0,-1 0 0,0 0 0,1 0 0,-1 0 0,0 0 0,1 0 0,-1 0 0,0 0 0,0 1 1,0-1-1,0 0 0,0 0 0,0 1 0,0-1 0,0 1 0,0-1 0,0 1 0,0-1 0,-1 1 0,1 0 0,0-1 0,0 1 0,0 0 1,-1 0-1,1 0 0,0 0 0,0 0 0,0 0 0,-1 0 0,1 0 0,0 0 0,0 1 0,0-1 0,-1 1 0,0 0 0,-3 0-91,0 0 0,-1 0-1,1 1 1,0 0 0,0 0-1,0 0 1,1 1-1,-9 5 1,2 3 24,0 0 0,1 1 0,0 0 0,1 1 0,0 0 0,-12 25 0,17-28 31,0-1-1,0 1 1,1 0 0,0 0 0,0 0-1,1 0 1,1 0 0,0 0-1,0 1 1,1-1 0,1 13 0,0-21-125,-1 0-1,1 0 1,-1 0 0,1 0 0,0 0 0,0 0 0,0 0 0,0-1 0,0 1-1,0 0 1,1-1 0,-1 1 0,0-1 0,1 1 0,0-1 0,-1 0-1,1 1 1,0-1 0,-1 0 0,1 0 0,0 0 0,0-1 0,0 1 0,0 0-1,0-1 1,0 1 0,0-1 0,0 1 0,2-1 0,3 1-676,-1-1-1,1 0 1,0 0 0,-1-1 0,1 1 0,0-1-1,-1-1 1,8-2 0,29-17-5458</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7.457"/>
    </inkml:context>
    <inkml:brush xml:id="br0">
      <inkml:brushProperty name="width" value="0.025" units="cm"/>
      <inkml:brushProperty name="height" value="0.025" units="cm"/>
    </inkml:brush>
  </inkml:definitions>
  <inkml:trace contextRef="#ctx0" brushRef="#br0">198 61 5958,'0'0'10036,"-8"7"-8696,-3 4-945,0 0 0,1 2 0,1-1 0,0 1 0,1 0 0,0 1 0,1 0 0,0 0 0,2 1 0,-6 17 0,7-20-201,-1 1 1,2 0-1,0-1 0,1 2 1,0-1-1,1 0 0,0 0 1,1 0-1,0 1 0,1-1 1,1 0-1,0 0 0,1 0 1,7 20-1,-5-21-220,0 1 0,-1 0 0,0 1-1,-1-1 1,0 1 0,-1 0 0,-1-1 0,0 21 0,-1-29 98,-1 1 0,1-1 1,-1 1-1,0-1 0,-1 0 1,1 1-1,-1-1 0,0 0 1,0 0-1,-1 0 0,1 0 0,-1 0 1,0-1-1,-1 1 0,1-1 1,-1 0-1,0 0 0,0 0 1,0 0-1,0-1 0,-1 1 0,1-1 1,-9 4-1,12-7-46,1 1-1,-1 0 1,-1-1-1,1 1 1,0 0 0,0-1-1,0 1 1,0-1-1,0 0 1,0 1 0,-1-1-1,1 0 1,0 0-1,0 1 1,0-1 0,-1 0-1,1 0 1,0-1-1,0 1 1,0 0-1,-1 0 1,1 0 0,0-1-1,0 1 1,0-1-1,0 1 1,-1-1 0,1 1-1,0-1 1,0 0-1,0 1 1,0-1 0,1 0-1,-1 0 1,0 0-1,0 0 1,0 0 0,1 0-1,-1 0 1,0 0-1,1 0 1,-1 0 0,1 0-1,-1 0 1,1 0-1,0-1 1,-1 1-1,1 0 1,0 0 0,0 0-1,0-1 1,0 1-1,0-2 1,0-6-233,0 0 1,0 0-1,1 1 1,0-1-1,1 0 1,4-12-1,3-3-382,2 0 1,0 1-1,2 1 1,0 0-1,1 0 1,32-34-1,-16 22 1044,2 2 0,2 1-1,37-26 1,-63 51-271,-6 3-96,1 1-1,0 0 1,1-1-1,-1 1 0,0 1 1,0-1-1,1 0 1,-1 1-1,1-1 0,0 1 1,6-1-1,-9 2-52,-1 1-1,1-1 1,0 1-1,-1 0 1,1-1-1,-1 1 1,1-1-1,-1 1 1,1 0-1,-1-1 0,1 1 1,-1 0-1,1 0 1,-1-1-1,0 1 1,0 0-1,1 0 1,-1-1-1,0 1 1,0 0-1,0 0 1,0 0-1,0 0 1,0-1-1,0 1 0,0 0 1,0 0-1,-1 1 1,0 27 257,-1-22-162,0 1-1,0-1 0,-1 0 1,-6 13-1,6-14 164,0-1 1,0 1-1,1 0 1,0 0-1,0 0 1,1 1-1,-2 10 1,16-30 496,0-7-826,-1 0-1,-1-1 1,-1 0 0,-1-1 0,-1 1-1,-1-2 1,-1 1 0,-1-1-1,4-36 1,-10 64 36,1 1 0,1-1 1,-1 0-1,1 0 0,-1 0 0,2 0 1,-1 0-1,0 0 0,1 0 0,0 0 0,0-1 1,1 1-1,-1-1 0,1 1 0,0-1 0,0 0 1,5 5-1,-4-6 19,0 0 1,0-1-1,0 1 1,0-1-1,1 0 1,-1 0-1,1 0 1,-1-1-1,1 0 1,0 0-1,0 0 0,-1 0 1,1-1-1,0 1 1,0-1-1,0-1 1,0 1-1,8-2 1,-2-1 22,0 0 1,-1-1 0,1 0-1,-1-1 1,0 1-1,0-2 1,-1 0 0,1 0-1,-1-1 1,12-11-1,-11 9-13,0-1 0,0 0-1,-1-1 1,0 0-1,-1 0 1,-1-1 0,0 0-1,7-14 1,-14 25-32,1-1 0,0 0-1,0 1 1,0-1 0,-1 0 0,1 1 0,-1-1 0,1 0 0,-1 0 0,0 0 0,0 1-1,0-1 1,0 0 0,0 0 0,0 0 0,0 1 0,-1-1 0,1 0 0,-1 0-1,1 0 1,-1 1 0,0-1 0,1 0 0,-1 1 0,0-1 0,0 1 0,-2-3 0,1 3-10,1 1 0,-1-1 0,0 1 1,1 0-1,-1 0 0,0 0 0,1-1 1,-1 2-1,0-1 0,0 0 0,1 0 1,-1 0-1,0 1 0,1-1 0,-1 1 1,1-1-1,-1 1 0,1 0 0,-1 0 1,1-1-1,-1 1 0,1 0 0,0 0 1,-1 1-1,1-1 0,0 0 0,0 0 1,0 0-1,-2 4 0,-6 4-1,0 1 0,1 1-1,0-1 1,1 1 0,0 1 0,1-1-1,0 1 1,1 0 0,1 1 0,-1-1-1,2 1 1,0 0 0,0 0 0,0 22-1,2-34-108,1 1 0,0-1 0,0 1 0,1 0-1,-1-1 1,0 1 0,0 0 0,1-1-1,-1 1 1,1-1 0,0 1 0,-1-1-1,1 1 1,0-1 0,0 1 0,0-1-1,0 0 1,0 1 0,0-1 0,0 0-1,0 0 1,1 0 0,-1 0 0,0 0 0,1 0-1,-1 0 1,1-1 0,1 2 0,2-1-1058,0 0 1,1 0 0,-1 0 0,0-1 0,0 1 0,0-1 0,0-1 0,8 0 0,24-6-11323</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7.828"/>
    </inkml:context>
    <inkml:brush xml:id="br0">
      <inkml:brushProperty name="width" value="0.025" units="cm"/>
      <inkml:brushProperty name="height" value="0.025" units="cm"/>
    </inkml:brush>
  </inkml:definitions>
  <inkml:trace contextRef="#ctx0" brushRef="#br0">196 0 17424,'0'0'3497,"-13"5"-748,-6 4-1817,0 1 0,0 0 0,-20 15 0,30-19-690,1 0 0,0 0 0,1 0 0,-1 1 0,2 1 0,-1-1 0,1 1 0,0 0 0,0 1 0,-7 14 0,12-22-267,1-1-1,0 1 0,-1 0 0,1-1 1,0 1-1,0 0 0,0-1 0,-1 1 1,1 0-1,0 0 0,0-1 0,0 1 0,0 0 1,0 0-1,0-1 0,0 1 0,1 0 1,-1-1-1,0 1 0,0 0 0,0 0 1,1-1-1,-1 1 0,0-1 0,1 1 1,-1 0-1,1-1 0,-1 1 0,1-1 0,-1 1 1,1-1-1,-1 1 0,1-1 0,-1 1 1,1-1-1,0 1 0,0-1 0,2 1-85,0 0-1,1 0 1,-1 0-1,0-1 1,0 1-1,1-1 1,-1 0-1,0 0 1,4-1-1,70-14-2016,-68 12 1984,20-6 7,0 2 1,0 0-1,1 2 0,37-1 0,-66 5 143,-1 1-1,1 0 1,0 0-1,0 0 1,0 0-1,0 0 1,0 0-1,0 1 1,-1-1-1,1 0 1,0 0-1,0 0 1,0 1-1,0-1 1,-1 1-1,1-1 1,0 0-1,0 1 1,-1-1-1,1 1 1,0 0-1,-1-1 1,1 1-1,0 0 1,-1-1-1,1 1 1,-1 0-1,1-1 1,-1 1-1,1 1 1,-1 0 53,0 0-1,0 0 1,0 0 0,0 0 0,0 0 0,0 0 0,-1 0-1,1 0 1,-1 0 0,0 0 0,1 0 0,-3 3 0,-3 7 406,-1-1 1,0 0-1,-11 12 1,11-15-193,-27 34 1147,-2-2-1,-50 43 1,67-72-1403,10-14-2266,8 0 1637,1 1 0,-1-1 0,1 1-1,0-1 1,0 1 0,0-1 0,0 1-1,0-1 1,1 0 0,-1 1-1,1-1 1,1-2 0,9-29-7540</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8.169"/>
    </inkml:context>
    <inkml:brush xml:id="br0">
      <inkml:brushProperty name="width" value="0.025" units="cm"/>
      <inkml:brushProperty name="height" value="0.025" units="cm"/>
    </inkml:brush>
  </inkml:definitions>
  <inkml:trace contextRef="#ctx0" brushRef="#br0">142 0 18161,'-8'7'2958,"-12"8"-989,1 1 1,-28 32 0,43-43-1795,-1 0 1,1 1-1,-1-1 1,2 1-1,-1 0 1,0 0 0,1 0-1,0 0 1,1 0-1,0 1 1,0-1-1,0 1 1,0 0 0,1 0-1,0 0 1,1 12-1,1-18-196,0 1-1,0 0 0,0 0 0,0-1 0,0 1 1,0 0-1,1-1 0,-1 1 0,1-1 1,-1 0-1,1 0 0,0 1 0,-1-1 0,1 0 1,0 0-1,0 0 0,0-1 0,-1 1 1,1 0-1,0-1 0,0 1 0,0-1 0,0 0 1,0 0-1,0 1 0,1-1 0,-1-1 1,3 1-1,62-5-1204,30-22-659,-68 18 1512,56-11-1,-85 19 408,0 1 0,0 0 1,1 0-1,-1 0 0,0 0 1,0 0-1,1 0 0,-1 0 0,0 0 1,0 0-1,1 0 0,-1 0 1,0 0-1,0 0 0,1 0 0,-1 0 1,0 0-1,0 0 0,1 0 1,-1 0-1,0 0 0,0 0 0,1 0 1,-1 1-1,0-1 0,0 0 1,0 0-1,1 0 0,-1 0 0,0 1 1,0-1-1,0 0 0,0 0 1,1 0-1,-1 1 0,0-1 0,0 0 1,0 0-1,0 0 0,0 1 1,0-1-1,0 0 0,0 1 0,-5 12 804,-17 13 3,-213 199 3216,229-219-4416,8-7-634,16-16-2395,30-32-5485,-11 7-736</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9.585"/>
    </inkml:context>
    <inkml:brush xml:id="br0">
      <inkml:brushProperty name="width" value="0.025" units="cm"/>
      <inkml:brushProperty name="height" value="0.025" units="cm"/>
    </inkml:brush>
  </inkml:definitions>
  <inkml:trace contextRef="#ctx0" brushRef="#br0">141 63 17969,'-8'0'1190,"1"0"-1036,2 0 37,1-1 0,-1 1 1,0 0-1,0 0 0,1 1 0,-1 0 1,0-1-1,1 1 0,-1 1 0,0-1 0,1 1 1,0 0-1,-1 0 0,1 0 0,0 0 1,0 1-1,0 0 0,0 0 0,1 0 1,-5 4-1,5-3-82,0-1 0,0 1 0,0 0 0,1 0 0,0 0 0,-1 0 0,1 0-1,1 1 1,-1-1 0,1 1 0,-1-1 0,1 1 0,0 0 0,1-1 0,-1 1 0,1 7 0,1-11-83,-1 0 0,0 0 0,1 0 0,-1 0 0,1 0 0,-1 0-1,1 0 1,-1-1 0,1 1 0,0 0 0,-1-1 0,1 1 0,0 0 0,0-1 0,0 1 0,-1-1 0,1 1-1,0-1 1,0 1 0,0-1 0,0 0 0,0 1 0,0-1 0,0 0 0,0 0 0,0 1 0,0-1 0,0 0-1,1 0 1,34-2 286,-34 2-285,15-3 42,-1-1 0,1-1 0,-1 0 1,-1-1-1,1-1 0,-1 0 0,22-14 0,-9 3-93,-1-2 0,46-41-1,-43 27-119,-79 93 790,33-34-223,2 0 1,0 1-1,-10 28 0,20-45-322,0 1-1,1 0 1,0 0-1,1 0 1,0 0-1,1 1 1,0-1 0,0 1-1,1-1 1,1 0-1,0 1 1,2 10-1,-1-18-84,-1 0 0,1 0 0,-1 0 0,1 0 0,0-1 0,0 1 0,1-1-1,-1 1 1,0-1 0,1 0 0,-1 0 0,1 0 0,0 0 0,0-1 0,0 1 0,0-1 0,0 1-1,0-1 1,0 0 0,0 0 0,0-1 0,1 1 0,-1 0 0,0-1 0,4 0 0,9 1 75,0 0 1,0-1-1,29-4 1,-29 1-38,1-1 1,-1-1 0,29-12 0,-78 49 1333,-3-4-1374,-1-2 1,-2-1-1,0-2 1,-1-2-1,-2-1 1,-46 15-1,83-34-30,-14 3-1117,18-5 1007,1 1-1,-1 0 1,1 0-1,-1-1 0,1 1 1,-1 0-1,1 0 0,0-1 1,-1 1-1,1-1 0,-1 1 1,1 0-1,0-1 0,0 1 1,-1-1-1,1 1 1,0-1-1,0 1 0,-1-1 1,1 1-1,0-1 0,0 1 1,0-1-1,0 1 0,0-1 1,0 1-1,0-1 1,0 1-1,0-1 0,0 1 1,0-1-1,0 0 0,0-20-8190</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8.527"/>
    </inkml:context>
    <inkml:brush xml:id="br0">
      <inkml:brushProperty name="width" value="0.025" units="cm"/>
      <inkml:brushProperty name="height" value="0.025" units="cm"/>
    </inkml:brush>
  </inkml:definitions>
  <inkml:trace contextRef="#ctx0" brushRef="#br0">37 225 20820,'0'0'2338,"-2"51"-352,-9-15-32,2 5-225,1 4-63,2-2-865,5-3-705,1-4 0,0-7-224,0-9-801,6-8-769,3-12-576,1-3-1217,2-23-2179,1-13-10921</inkml:trace>
  <inkml:trace contextRef="#ctx0" brushRef="#br0" timeOffset="1">68 1 14958,'0'0'8424,"-39"63"-8040,39-40-319,3 3-97,12-1-1442,6-2-2337,2-4-3845</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8.900"/>
    </inkml:context>
    <inkml:brush xml:id="br0">
      <inkml:brushProperty name="width" value="0.025" units="cm"/>
      <inkml:brushProperty name="height" value="0.025" units="cm"/>
    </inkml:brush>
  </inkml:definitions>
  <inkml:trace contextRef="#ctx0" brushRef="#br0">77 0 10602,'0'0'10479,"-8"12"-8594,5-8-1808,-41 70 3367,40-67-3124,1 0-1,0 1 1,0-1-1,1 1 1,0 0-1,0-1 1,1 1-1,0 0 1,0 0-1,1 12 1,1-18-306,-1 0 0,1-1 1,0 1-1,0 0 0,-1-1 1,1 1-1,0-1 0,0 1 1,1-1-1,-1 1 0,0-1 0,0 1 1,1-1-1,-1 0 0,1 0 1,-1 0-1,1 0 0,-1 0 1,1 0-1,0 0 0,-1-1 1,1 1-1,0-1 0,0 1 0,-1-1 1,1 1-1,0-1 0,0 0 1,0 0-1,0 0 0,-1 0 1,1 0-1,0-1 0,3 0 1,5 0 49,0 0 0,0-1 0,0 0 0,-1 0 1,13-6-1,14-9-110,44-29 1,23-12-1295,-102 58 1346,0-1-1,-1 1 1,1-1-1,-1 1 1,1 0-1,0-1 1,-1 1 0,1 0-1,0 0 1,0-1-1,-1 1 1,1 0-1,0 0 1,-1 0-1,1 0 1,0 0-1,0 0 1,-1 0-1,1 0 1,0 0 0,0 0-1,-1 1 1,1-1-1,0 0 1,-1 0-1,1 1 1,0-1-1,-1 1 1,2 0-1,-2 0 37,1 0 0,-1 0-1,1 0 1,-1 1 0,0-1-1,0 0 1,1 1-1,-1-1 1,0 0 0,0 1-1,0-1 1,-1 0 0,1 0-1,0 1 1,-1 1-1,-23 62 1782,17-49-1285,7-15-534,-1 0 1,0 1 0,1-1 0,-1 0-1,1 0 1,-1 0 0,1 1 0,0-1 0,-1 0-1,1 0 1,0 1 0,0-1 0,0 0-1,0 1 1,0-1 0,0 0 0,0 0 0,0 1-1,1-1 1,-1 0 0,0 1 0,1-1 0,-1 0-1,1 0 1,-1 0 0,1 0 0,0 1-1,-1-1 1,1 0 0,2 1 0,-1-1-110,1 0-1,0 0 1,0-1 0,0 0 0,0 1 0,0-1 0,0 0 0,0 0-1,0-1 1,0 1 0,0-1 0,0 1 0,4-2 0,5-2-1679,1-1-1,-1 0 1,0 0 0,16-11 0,17-11-5375</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9.287"/>
    </inkml:context>
    <inkml:brush xml:id="br0">
      <inkml:brushProperty name="width" value="0.025" units="cm"/>
      <inkml:brushProperty name="height" value="0.025" units="cm"/>
    </inkml:brush>
  </inkml:definitions>
  <inkml:trace contextRef="#ctx0" brushRef="#br0">151 0 15310,'0'0'6636,"-11"7"-3198,-2 1-2518,-54 38 3185,60-41-3810,0 0-1,1 1 1,0-1 0,0 2 0,1-1-1,-1 0 1,-8 15 0,14-20-295,0-1 0,-1 1 0,1 0 1,0 0-1,-1-1 0,1 1 0,0 0 0,0-1 0,0 1 1,0 0-1,0 0 0,0-1 0,0 1 0,0 0 0,0 0 0,0 0 1,0-1-1,0 1 0,0 0 0,1-1 0,-1 1 0,0 0 1,1 0-1,-1-1 0,0 1 0,1 0 0,0 0 0,22 10 7,45-5-27,-47-5-19,66 15-350,-79-15 388,-1 2 0,0-1 0,0 1-1,0 0 1,0 1 0,-1-1 0,1 1 0,-1 1 0,8 6 0,-12-10 6,-1 1 0,0-1 1,0 0-1,0 1 0,1-1 1,-1 1-1,-1-1 0,1 1 1,0-1-1,0 1 1,-1 0-1,1 0 0,0-1 1,-1 1-1,0 0 0,1 0 1,-1-1-1,0 1 0,0 0 1,0 0-1,0 0 0,0-1 1,-1 1-1,1 0 1,-1 0-1,1 0 0,-1-1 1,1 1-1,-1 0 0,0-1 1,0 1-1,0-1 0,0 1 1,0-1-1,0 1 0,0-1 1,0 0-1,-1 1 1,1-1-1,-1 0 0,1 0 1,0 0-1,-1 0 0,0 0 1,-1 0-1,-10 7 35,0-1 0,0 0 1,-1-1-1,-15 5 0,25-10-39,-6 3-71,1-1 0,-1 0 0,-1 0 0,1-1 0,0-1 0,0 1 0,-1-2 0,-13 0 0,13-5-4441,4-9-6075</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9.664"/>
    </inkml:context>
    <inkml:brush xml:id="br0">
      <inkml:brushProperty name="width" value="0.025" units="cm"/>
      <inkml:brushProperty name="height" value="0.025" units="cm"/>
    </inkml:brush>
  </inkml:definitions>
  <inkml:trace contextRef="#ctx0" brushRef="#br0">0 117 20467,'0'0'9481,"82"-20"-7815,-30 6-865,8-1-545,6-2-160,-3 3-1089,-7 1-2178,-14-1-3876,-12 4-8744</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2.092"/>
    </inkml:context>
    <inkml:brush xml:id="br0">
      <inkml:brushProperty name="width" value="0.025" units="cm"/>
      <inkml:brushProperty name="height" value="0.025" units="cm"/>
    </inkml:brush>
  </inkml:definitions>
  <inkml:trace contextRef="#ctx0" brushRef="#br0">25 137 4548,'5'-26'10333,"-2"-1"-8108,7-34-2189,-10 61 222,0-1 0,1 0 0,-1 0 1,0 1-1,0-1 0,1 0 0,-1 0 1,0 1-1,0-1 0,0 0 1,0 0-1,0 0 0,0 1 0,0-1 1,-1 0-1,1 0 0,0 0 0,0 1 1,-1-1-1,1 0 0,0 1 0,-1-1 1,1 0-1,0 0 0,-1 1 1,1-1-1,-1 1 0,0-2 0,0 2-126,0 0-1,0 0 1,0-1 0,0 1-1,0 0 1,0 0-1,1 0 1,-1 0-1,0 0 1,0 0-1,0 0 1,0 0-1,0 1 1,0-1-1,0 0 1,0 0-1,0 1 1,-1 0 0,1-1-164,0 0 0,0 1 0,0-1 0,0 0 1,0 1-1,0-1 0,0 1 0,0-1 0,1 1 1,-1-1-1,0 1 0,0 0 0,0-1 1,1 1-1,-1 0 0,0 0 0,1-1 0,-1 1 1,1 0-1,-1 0 0,1 0 0,-1 0 1,1 0-1,0 0 0,-1 0 0,1 0 0,0 0 1,0 0-1,0 0 0,0 0 0,0 0 1,0 0-1,0 0 0,0 0 0,0 0 0,0 0 1,0 0-1,1 1 0,5-1-4639</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3.103"/>
    </inkml:context>
    <inkml:brush xml:id="br0">
      <inkml:brushProperty name="width" value="0.025" units="cm"/>
      <inkml:brushProperty name="height" value="0.025" units="cm"/>
    </inkml:brush>
  </inkml:definitions>
  <inkml:trace contextRef="#ctx0" brushRef="#br0">336 109 9929,'4'-9'2824,"-2"5"-2741,1-2 735,0-1 0,-1 1 1,0-1-1,0 0 1,0 0-1,0-9 1,-2 15-644,0-1 0,0 0 0,0 1 0,0-1 0,0 1-1,-1-1 1,1 1 0,0-1 0,-1 1 0,1-1 0,-1 1 0,0-1 0,0 1 0,1 0 0,-1-1 0,0 1 0,0 0 0,0 0 0,0-1 0,0 1 0,-1 0 0,1 0 0,0 0 0,-1 1 0,1-1 0,0 0 0,-1 0 0,1 1 0,-1-1 0,1 1 0,-1-1 0,1 1 0,-1-1 0,1 1 0,-1 0 0,1 0 0,-1 0 0,-3 0 0,-3 1-39,1-1-1,-1 1 1,0 1-1,0 0 0,1 0 1,-1 0-1,1 1 1,-1 0-1,1 1 0,0-1 1,0 1-1,1 1 1,-1-1-1,1 1 0,0 0 1,0 1-1,-7 9 1,-8 8 197,1 2-1,1 0 1,-16 29 0,19-27 202,1 1 0,-18 44 0,28-58-427,1 1 0,0-1-1,0 1 1,2 0 0,0 0-1,0 0 1,2 20 0,0-31-102,0-1 0,1 1 0,0-1 0,0 0 0,0 1 0,0-1 0,0 0 0,1 1 0,-1-1 0,1 0 0,0 0 0,0 0 0,0 0 0,0-1 0,1 1 0,-1-1 0,1 1 0,0-1 0,-1 0 0,1 0 0,0 0 0,0 0 0,0 0 0,1-1 0,-1 1 0,0-1 0,1 0 0,-1 0 0,0 0 0,1-1 0,-1 1 0,1-1 0,6 0 0,0 1 26,0-1 0,1-1 0,-1 1 0,0-2 0,0 1 0,0-1-1,0-1 1,-1 0 0,1 0 0,0-1 0,8-5 0,-9 3 6,-1 1-1,1-2 1,-1 1 0,0-1-1,-1 0 1,0-1 0,7-9-1,-11 14-23,0-1-1,-1 0 0,0 0 1,1 0-1,-1 0 1,-1 0-1,1 0 0,-1-1 1,1 1-1,-1-1 0,-1 1 1,1-1-1,0 1 0,-1-1 1,0 0-1,0 1 0,-1-1 1,0-6-1,-1 9-13,1 0 0,0 0 0,0 0 0,-1 1 0,1-1 0,-1 0 0,1 1 0,-1-1 0,0 1 0,1-1 0,-1 1 0,0 0 0,0 0 0,0 0 0,0 0 0,0 0 0,-1 0 0,1 0 0,0 1 0,0-1 0,0 1 0,-1 0 0,1-1 0,0 1 0,0 0 0,-1 0 0,1 1 0,0-1 0,0 0 0,-3 2 0,1-2 0,0 0 0,0 1 0,1-1 0,-1 1 0,0 0 0,1 0 0,-1 1 0,1-1 0,0 1 0,-1-1 0,1 1 0,0 0 0,0 1 0,0-1 0,0 0 0,0 1 0,-4 5 0,7-8 0,0 0 0,-1 1 0,1-1 0,0 0 0,0 0 0,0 1 0,0-1 0,0 0 0,0 0 0,0 0 0,0 1 0,0-1 0,0 0 0,0 0 0,0 1 0,0-1 0,0 0 0,0 0 0,0 1 0,0-1 0,0 0 0,0 0 0,0 1 0,0-1 0,0 0 0,0 0 0,1 1 0,-1-1 0,0 0 0,0 0 0,0 0 0,0 1 0,1-1 0,-1 0 0,0 0 0,0 0 0,0 0 0,1 0 0,-1 1 0,0-1 0,0 0 0,1 0 0,15 1 0,18-6 0,-11-4 0,0-2 0,-1 0 0,0-1 0,-1-1 0,34-27 0,9-6 0,-63 45 0,-1 1 0,1-1 0,-1 1 0,1-1 0,-1 1 0,1 0 0,-1-1 0,1 1 0,0 0 0,-1-1 0,1 1 0,0 0 0,-1 0 0,1-1 0,0 1 0,-1 0 0,1 0 0,0 0 0,0 0 0,-1 0 0,1 0 0,0 0 0,-1 0 0,1 0 0,0 0 0,-1 1 0,1-1 0,0 0 0,-1 0 0,1 1 0,0-1 0,-1 0 0,1 1 0,-1-1 0,1 1 0,0 0 0,0 1 0,0 0 0,0 0 0,0 0 0,-1 1 0,1-1 0,-1 0 0,1 0 0,-1 1 0,0-1 0,0 0 0,-1 4 0,-11 66 0,-13 6 16,16-57-34,2 0 1,1 0-1,0 1 0,2 0 0,-3 36 0,6-57-43,1-1-1,0 1 1,0-1-1,0 0 1,0 1-1,0-1 0,0 1 1,0-1-1,0 1 1,0-1-1,0 1 1,0-1-1,1 0 1,-1 1-1,0-1 1,0 1-1,0-1 0,0 0 1,1 1-1,-1-1 1,0 0-1,1 1 1,-1-1-1,0 0 1,0 1-1,1-1 1,-1 0-1,0 1 0,1-1 1,-1 0-1,1 0 1,-1 0-1,0 1 1,1-1-1,-1 0 1,1 0-1,-1 0 1,1 0-1,-1 0 0,0 0 1,1 0-1,-1 0 1,1 0-1,-1 0 1,1 0-1,-1 0 1,0 0-1,1 0 1,-1 0-1,1 0 0,-1 0 1,1-1-1,-1 1 1,0 0-1,1 0 1,-1-1-1,0 1 1,1 0-1,-1-1 1,24-18-4569,-4-13-2545,1-9-5264</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3.792"/>
    </inkml:context>
    <inkml:brush xml:id="br0">
      <inkml:brushProperty name="width" value="0.025" units="cm"/>
      <inkml:brushProperty name="height" value="0.025" units="cm"/>
    </inkml:brush>
  </inkml:definitions>
  <inkml:trace contextRef="#ctx0" brushRef="#br0">60 0 20275,'-5'9'2226,"0"1"-1752,-5 8 1217,1 0 0,1 0 0,-7 24 0,13-37-1580,1-1-1,0 1 1,-1 0-1,2 0 0,-1 0 1,1 0-1,-1 0 0,2 0 1,-1 0-1,0 0 0,1 0 1,0-1-1,0 1 0,0 0 1,1 0-1,-1-1 1,1 1-1,1-1 0,-1 1 1,4 5-1,-4-7-148,0 1 1,0-1-1,0 1 0,-1 0 1,0-1-1,0 1 0,0 0 1,0 0-1,0 5 0,0-10 296,-2-17-118,0-18-102,-1 0-1,-13-62 0,15 98-51,0-1 0,0 1 0,1 0 0,-1-1 0,0 1 0,0 0 0,1 0 0,-1-1 0,0 1 0,0 0 0,1 0 0,-1-1 0,0 1 0,1 0 0,-1 0 0,0 0 0,1-1 0,-1 1 0,1 0-1,-1 0 1,0 0 0,1 0 0,-1 0 0,0 0 0,1 0 0,-1 0 0,1 0 0,-1 0 0,0 0 0,1 0 0,-1 0 0,0 0 0,1 0 0,-1 0 0,1 1 0,-1-1 0,0 0 0,1 0-1,-1 0 1,0 1 0,0-1 0,1 0 0,-1 1 0,25 7 7,-21-6-30,11 2-10,1 0 0,0 0-1,0-2 1,0 0-1,0 0 1,0-2-1,0 0 1,26-4-1,-38 4 100,0-1 0,-1 0-1,1 0 1,-1-1 0,1 1-1,-1-1 1,1 0 0,-1 0-1,0 0 1,0 0 0,0 0-1,0-1 1,0 0 0,-1 1-1,1-1 1,-1 0 0,0 0-1,0 0 1,0-1 0,0 1-1,0 0 1,-1-1 0,1 1-1,-1-1 1,0 1 0,0-1-1,0 0 1,-1 0 0,1 1-1,-1-8 1,0 11-50,-1 0 1,1-1-1,-1 1 0,1-1 0,-1 1 1,1 0-1,-1-1 0,1 1 1,-1 0-1,1 0 0,-1-1 0,0 1 1,1 0-1,-1 0 0,1 0 1,-1 0-1,0 0 0,1 0 0,-1 0 1,1 0-1,-1 0 0,0 0 1,1 0-1,-1 0 0,1 0 0,-1 0 1,0 0-1,1 1 0,-1-1 1,1 0-1,-1 0 0,1 1 0,-1-1 1,0 1-1,-20 9-18,13-2 16,2-3 0,0 0 0,0 1 0,0 0 0,1 0 0,0 1 0,0 0 0,-7 12 0,10-8 0,0 0 0,1 0 0,1 0 0,-1 0 0,2 0 0,1 12 0,-1 12 0,-1-35 1,0 1 0,0-1 0,1 0 0,-1 1 0,0-1 0,0 0 0,0 1 0,0-1 0,0 0 0,0 1 0,1-1 0,-1 0 0,0 1 0,0-1 0,1 0 0,-1 1 0,0-1 0,0 0 0,1 0 0,-1 1 0,0-1 0,1 0 0,-1 0 0,0 0 0,1 0 0,-1 1 0,0-1 0,1 0 0,-1 0 0,0 0 0,1 0 0,-1 0 0,1 0 0,-1 0 0,0 0 0,1 0 0,-1 0 0,0 0 0,1 0 0,-1 0 0,1 0 0,-1 0 0,0-1 0,1 1 0,-1 0 0,0 0 0,1 0 0,-1-1 0,0 1 0,1 0 0,-1 0 0,0-1 0,0 1 0,1 0 0,18-14-275,-4-13-3377,-9-4-6674,-6 8-4275</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4.493"/>
    </inkml:context>
    <inkml:brush xml:id="br0">
      <inkml:brushProperty name="width" value="0.025" units="cm"/>
      <inkml:brushProperty name="height" value="0.025" units="cm"/>
    </inkml:brush>
  </inkml:definitions>
  <inkml:trace contextRef="#ctx0" brushRef="#br0">2 270 6919,'0'0'8242,"0"-8"-5370,-1-27 64,1 27 2082,13 8-1970,8 2-2851,0-2-1,-1 0 1,1-2-1,0 0 0,-1-1 1,0-1-1,0-1 1,0-1-1,0-1 0,-1-1 1,0 0-1,0-1 1,-1-1-1,0-1 0,-1-1 1,-1 0-1,1-1 1,17-19-1,-31 30-196,0-2 0,0 1 0,0 0 0,-1 0 0,1-1 0,-1 0 0,0 1 0,0-1 0,0 0 0,0 0 0,0 0 0,-1 0 0,0-1 0,0 1 0,0-5 0,-1 8 0,0 1 0,0-1 0,0 1 0,0-1 0,0 1 0,0-1 0,0 1 0,0-1 0,0 1 0,-1-1 0,1 1 0,0-1 0,0 1 0,-1-1 0,1 1 0,0-1 0,-1 1 0,1 0 0,0-1 0,-1 1 0,1 0 0,-1-1 0,1 1 0,0 0 0,-1 0 0,1-1 0,-1 1 0,1 0 0,-1 0 0,1 0 0,-1-1 0,1 1 0,-2 0 0,-25 1 0,-25 17 0,33-6 0,0 1 0,1 1 0,1 0 0,0 2 0,1 0 0,0 0 0,1 2 0,1 0 0,1 0 0,1 2 0,0-1 0,2 2 0,-13 30 0,23-50 0,-1 1 0,0-1 0,0 1 0,1-1 0,-1 1 0,1-1 0,0 1 0,-1 0 0,1-1 0,0 1 0,0 0 0,0-1 0,0 1 0,0 0 0,0-1 0,1 1 0,-1 0 0,0-1 0,1 1 0,-1-1 0,1 1 0,0-1 0,0 1 0,-1-1 0,1 1 0,0-1 0,0 0 0,0 1 0,0-1 0,1 0 0,1 2 0,1-2 0,-1 0 0,1-1 0,-1 1 0,1-1 0,-1 0 0,1 0 0,-1 0 0,1 0 0,-1 0 0,1-1 0,-1 0 0,1 0 0,-1 0 0,4-2 0,21-8 0,-1-1 0,-1-2 0,47-31 0,-55 31 0,0 2 0,1 1 0,0 0 0,1 1 0,0 1 0,0 1 0,1 1 0,35-7 0,-54 13-1,-1 1 0,1-1-1,0 1 1,0 0 0,0 0 0,0 0-1,0 0 1,0 1 0,0-1 0,0 0-1,-1 1 1,1-1 0,0 1 0,0 0-1,0 0 1,-1-1 0,1 1 0,0 0 0,-1 1-1,1-1 1,-1 0 0,1 0 0,1 2-1,-2 0-2,0-1 0,0 1 0,0-1 0,0 1 0,0-1 0,0 1 0,-1 0 0,1-1 0,-1 1 0,0 0 1,0 0-1,0-1 0,0 1 0,-1 4 0,-1 6-2,-1 1 0,-1-1 1,0 0-1,-1 0 1,-9 18-1,-34 51 129,44-113-123,13-148 0,-4 113 0,-5 65-101,0 0-1,0 0 1,0 0-1,0 0 1,0 0 0,0 0-1,1 0 1,-1 0-1,0 0 1,1 0 0,-1 0-1,0 0 1,1 0 0,-1 0-1,1 0 1,0 0-1,-1 1 1,1-1 0,0 0-1,-1 0 1,1 1-1,0-1 1,0 0 0,0 1-1,0-1 1,-1 1-1,1-1 1,0 1 0,0-1-1,0 1 1,0 0 0,0-1-1,0 1 1,0 0-1,0 0 1,0 0 0,0 0-1,0 0 1,0 0-1,0 0 1,0 0 0,2 1-1,7 1-1623,-1 1 0,0-1 0,0 2 1,11 5-1,11 3-2929,3-3-5702</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4.914"/>
    </inkml:context>
    <inkml:brush xml:id="br0">
      <inkml:brushProperty name="width" value="0.025" units="cm"/>
      <inkml:brushProperty name="height" value="0.025" units="cm"/>
    </inkml:brush>
  </inkml:definitions>
  <inkml:trace contextRef="#ctx0" brushRef="#br0">142 1 19474,'-9'2'3059,"1"0"-2640,1 1 0,-1 0 1,1 0-1,0 0 0,0 1 0,1 0 0,-1 0 0,1 0 0,0 1 0,0 0 0,0 1 0,1-1 0,-1 1 0,2 0 0,-1 0 0,1 1 0,-1-1 0,2 1 1,-1 0-1,1 0 0,-4 11 0,6-16-391,1 0 0,-1 1 0,0-1 0,0 0-1,1 0 1,-1 1 0,1-1 0,0 0 0,0 1 0,0-1 0,0 0 0,0 1 0,0-1 0,1 0 0,-1 0 0,1 1 0,0-1 0,-1 0 0,1 0 0,0 0 0,0 0 0,0 0 0,1 0 0,-1 0 0,0 0 0,1 0 0,-1 0-1,3 1 1,0-1-15,1 0 0,-1 0 0,0-1 1,0 1-1,1-1 0,-1 0 0,1-1 0,-1 1 0,1-1 0,0 0 0,-1 0 0,1 0 0,7-2 0,-3 0-47,0 0 0,0-1 1,-1 1-1,1-2 0,-1 0 1,0 0-1,0 0 0,0-1 1,-1 0-1,0 0 1,11-11-1,-4 3-261,-1 0 0,-1-1 0,0 0 0,16-27 0,-20 22 78,-8 18 211,0 1 0,0 0 0,1 0 0,-1 0 0,0 0 0,0 0 0,0 0-1,0 0 1,0-1 0,0 1 0,0 0 0,0 0 0,0 0 0,0 0 0,0 0 0,0 0 0,-1-1 0,1 1 0,0 0 0,0 0 0,0 0 0,0 0 0,0 0 0,0 0 0,0 0 0,0 0 0,0-1 0,0 1 0,0 0 0,0 0-1,0 0 1,-1 0 0,1 0 0,0 0 0,0 0 0,0 0 0,0 0 0,0 0 0,0 0 0,0 0 0,-1 0 0,1 0 0,0 0 0,0 0 0,0 0 0,0 0 0,0 0 0,0 0 0,-1 0 0,1 0 0,0 0 0,0 0 0,0 0-1,0 0 1,0 0 0,0 0 0,0 0 0,-1 0 0,1 0 0,-3 2-26,1 0 0,-1-1-1,1 1 1,-1 1 0,1-1 0,0 0-1,0 0 1,0 1 0,-2 3-1,-1 2 57,0 0 0,0 1 0,1-1 0,-4 15 0,6-19-130,1 0 0,0-1-1,0 1 1,0 0 0,1 0 0,0-1 0,-1 1-1,1 0 1,0 0 0,1 0 0,-1-1 0,1 1-1,0 0 1,1 5 0,-1-7-132,0-1 0,0 0 0,0 0 0,0 0 0,0 0 0,0 0 0,0 0 0,1 0 0,-1 0-1,0 0 1,0-1 0,1 1 0,-1-1 0,0 1 0,1-1 0,-1 1 0,1-1 0,-1 1 0,1-1 0,2 0 0,32 0-5127,-33 0 4801,32-4-5756</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5.338"/>
    </inkml:context>
    <inkml:brush xml:id="br0">
      <inkml:brushProperty name="width" value="0.025" units="cm"/>
      <inkml:brushProperty name="height" value="0.025" units="cm"/>
    </inkml:brush>
  </inkml:definitions>
  <inkml:trace contextRef="#ctx0" brushRef="#br0">108 140 9961,'0'0'14494,"-12"6"-13207,3-1-922,0 0 1,1 1-1,-1 0 0,1 1 1,-14 14-1,19-17-239,0-1 0,0 1 0,0 0 1,1 0-1,-1 0 0,1 0 0,0 0 0,0 0 0,1 0 0,-1 1 0,1-1 0,0 1 0,0-1 0,1 1 0,-1 0 0,1-1 0,0 1 0,0-1 0,1 8 0,0-10-115,0 0 0,0-1 0,0 1-1,0-1 1,0 1 0,0-1 0,0 1-1,0-1 1,0 0 0,1 0 0,-1 1-1,0-1 1,1 0 0,-1 0 0,1 0 0,-1-1-1,1 1 1,0 0 0,-1 0 0,1-1-1,0 1 1,0-1 0,-1 0 0,1 1-1,0-1 1,0 0 0,2 0 0,54-4 227,-44 0-339,0 0 0,0-1 0,0-1 0,-1 0 1,0-1-1,0-1 0,-1 0 0,0 0 0,22-20 1,-17 12-231,-1-1 1,-1 0 0,0-1 0,-1 0-1,19-33 1,-29 44 221,-1 0-1,0 0 1,0 1-1,-1-2 1,0 1 0,0 0-1,0 0 1,-1-1-1,1-10 1,-2 18 125,0-1 0,0 1 0,0 0 0,0 0 0,0-1 0,0 1 0,0 0 0,0 0-1,0-1 1,0 1 0,0 0 0,0 0 0,-1 0 0,1-1 0,0 1 0,0 0 0,0 0 0,0-1 0,0 1 0,0 0 0,0 0 0,-1 0 0,1-1 0,0 1 0,0 0 0,0 0 0,0 0 0,-1 0 0,1 0 0,0-1 0,0 1 0,0 0 0,-1 0 0,1 0 0,0 0 0,0 0-1,-1 0 1,1 0 0,0 0 0,0 0 0,-1 0 0,-11 5 263,-9 14-11,12-9-62,0 1 1,1 1-1,0-1 1,1 1-1,1 1 0,0-1 1,0 1-1,1 0 1,1 0-1,0 1 1,1-1-1,0 1 0,2 0 1,-2 17-1,4-28-197,-1 0-1,1 0 1,0 0-1,-1 0 1,1 0 0,1-1-1,-1 1 1,0 0-1,1-1 1,-1 1-1,1-1 1,0 1 0,0-1-1,0 0 1,0 1-1,0-1 1,0 0-1,1-1 1,-1 1-1,1 0 1,-1-1 0,1 1-1,0-1 1,-1 0-1,1 0 1,0 0-1,0 0 1,0 0 0,0-1-1,0 1 1,0-1-1,0 0 1,3 0-1,4 1-8,0-1-1,0 0 0,0-1 0,0 0 0,0-1 0,0 0 1,-1 0-1,1-1 0,10-4 0,-1-2-26,-1-1 0,-1 0 0,29-23 1,-42 31 23,0-1 1,-1 0-1,1 0 1,-1 0-1,0 0 1,0 0 0,0-1-1,0 0 1,-1 1-1,1-1 1,-1 0 0,0 0-1,0 0 1,-1-1-1,1 1 1,-1 0 0,0-1-1,0 1 1,0-1-1,-1 1 1,1-1-1,-1 1 1,-1-7 0,1 10-3,0 0-1,-1 0 1,1 0 0,-1 0 0,1 0 0,-1-1 0,1 1 0,-1 0 0,0 1 0,1-1 0,-1 0 0,0 0-1,0 0 1,0 0 0,0 1 0,0-1 0,0 0 0,0 1 0,0-1 0,0 0 0,0 1 0,0 0-1,-2-1 1,0 0 4,-1 0 0,1 1 0,-1 0 0,1 0 0,0 0 0,-1 0 0,1 0 0,-6 2 0,2-1 60,1 1-1,-1 0 1,0 1-1,1-1 1,-1 1-1,1 1 0,-11 6 1,14-7-26,-1 0 0,1 0 1,0 0-1,0 1 0,0 0 0,1-1 1,-1 1-1,1 0 0,0 0 0,0 0 1,0 0-1,0 1 0,1-1 0,-1 0 0,1 1 1,1-1-1,-1 1 0,0-1 0,1 6 1,1-7-17,-1 1 0,1 0 0,0-1 0,0 1-1,0-1 1,1 0 0,-1 1 0,1-1 0,-1 0 0,1 0 0,0 0 0,1 0 0,-1 0 0,0 0 0,1-1 0,0 1 0,-1-1 0,1 0 0,0 0 0,0 0 0,0 0 0,1 0 0,-1-1 0,4 2 0,9 3-263,0 0 0,0-2 0,1 0 0,-1-1 0,28 2 0,42-4-4001,-34-5-5533</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0.630"/>
    </inkml:context>
    <inkml:brush xml:id="br0">
      <inkml:brushProperty name="width" value="0.025" units="cm"/>
      <inkml:brushProperty name="height" value="0.025" units="cm"/>
    </inkml:brush>
  </inkml:definitions>
  <inkml:trace contextRef="#ctx0" brushRef="#br0">1 81 13132,'0'0'8617,"62"12"-7689,-22-12-95,9-4-320,5-6-417,5-4-96,-3-4-1730,-8-4-1889,-9-2-2403</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6.098"/>
    </inkml:context>
    <inkml:brush xml:id="br0">
      <inkml:brushProperty name="width" value="0.025" units="cm"/>
      <inkml:brushProperty name="height" value="0.025" units="cm"/>
    </inkml:brush>
  </inkml:definitions>
  <inkml:trace contextRef="#ctx0" brushRef="#br0">47 149 12011,'0'0'4426,"0"-9"-2184,1 1-1416,0 5-456,0 0 0,-1 0 0,1 0 0,-1 0 0,0 0 1,0 0-1,0 0 0,0 0 0,0 0 0,-1 0 0,0 0 0,0-3 0,0 5-284,1 1-1,0-1 1,0 1 0,0 0-1,0-1 1,-1 1-1,1-1 1,0 1-1,0 0 1,-1-1 0,1 1-1,0 0 1,-1-1-1,1 1 1,0 0-1,-1 0 1,1-1 0,-1 1-1,1 0 1,0 0-1,-1 0 1,1 0-1,-1-1 1,1 1 0,-1 0-1,1 0 1,0 0-1,-1 0 1,1 0-1,-1 0 1,1 0 0,-1 0-1,1 0 1,0 0-1,-1 0 1,1 1-1,-1-1 1,1 0 0,-1 0-1,1 0 1,0 1-1,-1-1 1,1 0-1,0 0 1,-1 1 0,1-1-1,0 0 1,-1 0-1,1 1 1,0-1-1,-1 0 1,1 1 0,0-1-1,0 1 1,0-1-1,-1 1 1,-13 21 38,11-13-79,0 0 1,1 0-1,0 0 0,1 0 0,0 1 0,0-1 0,1 0 0,1 14 0,-1-22-42,1 0-1,-1 0 1,0 0-1,1 0 1,-1 0-1,1 0 1,-1 0-1,1 0 1,-1 0-1,1-1 1,0 1-1,-1 0 1,1 0-1,0-1 1,-1 1 0,1 0-1,0-1 1,0 1-1,0-1 1,0 1-1,0-1 1,0 0-1,0 1 1,0-1-1,0 0 1,0 0-1,0 1 1,0-1-1,0 0 1,0 0-1,0 0 1,0 0-1,0 0 1,0 0-1,0-1 1,0 1-1,0 0 1,1-1 0,3 0 13,0 0 0,0-1 1,0 1-1,0-1 1,-1 0-1,1 0 0,4-3 1,4-5-63,-2-1-1,1 0 1,-1 0 0,0-1 0,-1 0 0,-1-1 0,0 0 0,-1-1-1,0 1 1,-1-2 0,0 1 0,-2-1 0,9-29 0,-23 96-1691,-2 56 1,10-82-824,1 0 0,4 35 1,1-50-1963,5-10-624</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6.484"/>
    </inkml:context>
    <inkml:brush xml:id="br0">
      <inkml:brushProperty name="width" value="0.025" units="cm"/>
      <inkml:brushProperty name="height" value="0.025" units="cm"/>
    </inkml:brush>
  </inkml:definitions>
  <inkml:trace contextRef="#ctx0" brushRef="#br0">83 0 16047,'-6'15'998,"-46"160"2017,45-143-1867,0 1 0,3-1 0,0 1 0,2 37 0,2-67-1131,0-1 0,0 0-1,0 1 1,0-1-1,1 1 1,-1-1-1,0 0 1,1 0-1,0 1 1,0-1 0,-1 0-1,1 0 1,0 0-1,1 0 1,-1 0-1,0 0 1,1 0 0,-1 0-1,1 0 1,-1 0-1,1-1 1,0 1-1,0-1 1,0 0-1,0 1 1,0-1 0,0 0-1,0 0 1,0 0-1,0 0 1,1 0-1,-1-1 1,4 1 0,-2-1-3,0 0 1,0 0 0,0-1 0,0 1 0,0-1-1,0 0 1,0-1 0,0 1 0,-1 0 0,1-1 0,0 0-1,-1 0 1,1 0 0,-1-1 0,0 1 0,0-1-1,0 1 1,0-1 0,3-4 0,5-8-335,-1-1 0,0 0-1,-2 0 1,11-26 0,-5 10-188,-14 33 505,0-1 0,0 0 0,1 0 0,-1 0 0,0 0 0,0 0 0,0 0 0,0 0 0,0 1 0,0-1 0,0 0 0,0 0 0,1 0 0,-1 0 0,0 0 0,0 0-1,0 0 1,0 0 0,0 0 0,1 0 0,-1 0 0,0 0 0,0 0 0,0 0 0,0 0 0,0 0 0,1 0 0,-1 0 0,0 0 0,0 0 0,0 0 0,0 0 0,0 0 0,1 0 0,-1 0 0,0 0 0,0 0 0,0 0 0,0 0 0,0 0-1,0 0 1,1 0 0,-1-1 0,0 1 0,0 0 0,0 0 0,0 0 0,0 0 0,0 0 0,0 0 0,0 0 0,0-1 0,0 1 0,0 0 0,1 0 0,-1 0 0,0 0 0,0 0 0,0-1 0,0 1 0,0 0 0,0 0 0,0 0-1,0 0 1,0 0 0,0-1 0,0 1 0,3 19 199,-2 24 327,-1-43-522,-1 8 237,0 0 0,-1 0 1,1 0-1,-2 0 1,1-1-1,-1 1 0,0-1 1,-1 1-1,0-1 1,0-1-1,0 1 0,-1 0 1,0-1-1,0 0 1,-1 0-1,0-1 0,0 1 1,0-1-1,0-1 0,-1 1 1,0-1-1,0 0 1,0 0-1,-1-1 0,1 0 1,-1-1-1,1 1 1,-12 1-1,18-4-389,0 0 0,-1 0-1,1 0 1,0 0 0,0-1 0,0 1 0,-1 0 0,1 0-1,0-1 1,0 1 0,0-1 0,0 1 0,-1-1 0,1 1-1,0-1 1,0 0 0,0 1 0,0-1 0,0 0 0,1 0-1,-1 0 1,0 0 0,0 0 0,0 0 0,1 0 0,-1 0-1,1 0 1,-1 0 0,1 0 0,-1 0 0,1-1 0,-1 1-1,1 0 1,0 0 0,0-3 0,2-46-12323,3 29 3858</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6.935"/>
    </inkml:context>
    <inkml:brush xml:id="br0">
      <inkml:brushProperty name="width" value="0.025" units="cm"/>
      <inkml:brushProperty name="height" value="0.025" units="cm"/>
    </inkml:brush>
  </inkml:definitions>
  <inkml:trace contextRef="#ctx0" brushRef="#br0">0 184 17553,'0'0'6288,"10"-3"-3378,-2 2-2578,-1-2 0,0 1 0,0-1 1,0 0-1,0-1 0,0 0 0,-1 0 1,11-9-1,-13 10-269,0 0 0,-1 0 0,0-1 1,1 1-1,-2-1 0,1 0 0,0 0 0,-1 0 0,1 0 1,-1 0-1,0-1 0,-1 1 0,1-1 0,-1 1 1,0-1-1,0 0 0,0 1 0,0-7 0,-1 10-61,0 1-1,0-1 0,0 1 0,0-1 1,-1 1-1,1-1 0,0 1 0,0-1 1,0 1-1,0-1 0,-1 1 0,1-1 1,0 1-1,0-1 0,-1 1 0,1 0 0,0-1 1,-1 1-1,1-1 0,0 1 0,-1 0 1,1-1-1,-1 1 0,1 0 0,-1 0 1,1-1-1,-1 1 0,1 0 0,-1 0 1,1 0-1,-1-1 0,1 1 0,-1 0 1,1 0-1,-1 0 0,1 0 0,-1 0 1,1 0-1,-1 0 0,1 0 0,-1 0 1,1 0-1,-1 1 0,1-1 0,-1 0 1,1 0-1,-1 0 0,1 1 0,-1-1 1,1 0-1,-1 0 0,1 1 0,-1-1 1,1 1-1,-1-1 0,-1 2-29,-1-1 1,1 1-1,-1-1 0,1 1 0,-1 0 0,1 0 0,0 0 1,0 0-1,-3 4 0,3-1 2,-1 0 1,1 1-1,1-1 0,-1 1 1,1-1-1,-1 1 0,2-1 1,-1 1-1,1 0 0,0 0 0,0-1 1,1 9-1,0-11 6,-1-1-1,1 1 1,-1-1 0,1 1-1,0-1 1,0 0 0,0 0-1,1 1 1,-1-1-1,0 0 1,1 0 0,0 0-1,-1-1 1,1 1 0,0 0-1,0 0 1,0-1 0,0 1-1,0-1 1,0 0-1,0 0 1,1 0 0,-1 0-1,0 0 1,1 0 0,-1 0-1,1-1 1,-1 1 0,5-1-1,5 1 26,0 0 0,-1-1-1,1-1 1,-1 0 0,1-1 0,16-4 0,-23 5 11,0-1 1,0 0-1,0 0 1,0 0 0,0-1-1,0 0 1,0 0-1,-1 0 1,0 0 0,1-1-1,-1 0 1,0 1-1,-1-2 1,1 1 0,4-8-1,-6 9 41,-1 0 0,0 1 0,0-1-1,0 0 1,0 0 0,0 0 0,-1 0 0,0 0 0,1 0-1,-1 0 1,0 0 0,0-1 0,-1 1 0,1 0 0,-1 0-1,1 0 1,-1 0 0,0 1 0,0-1 0,0 0 0,-1 0-1,1 0 1,-2-2 0,-4-5 206,0 0 0,-1 0 1,0 1-1,-10-10 0,18 19-266,-1 0 0,1 0 0,0 0 0,0 0-1,0-1 1,0 1 0,0 0 0,0 0 0,0 0 0,0 0 0,-1 0 0,1-1 0,0 1 0,0 0-1,0 0 1,0 0 0,0-1 0,0 1 0,0 0 0,0 0 0,0 0 0,0 0 0,0-1 0,0 1-1,0 0 1,0 0 0,1 0 0,-1-1 0,0 1 0,0 0 0,0 0 0,0 0 0,0 0 0,0 0-1,0-1 1,0 1 0,1 0 0,-1 0 0,0 0 0,0 0 0,0 0 0,0 0 0,0 0 0,1-1-1,-1 1 1,0 0 0,0 0 0,0 0 0,0 0 0,1 0 0,-1 0 0,0 0 0,0 0 0,0 0-1,0 0 1,1 0 0,-1 0 0,0 0 0,0 0 0,0 0 0,1 0 0,-1 0 0,0 0 0,0 0-1,0 0 1,0 0 0,1 1 0,13-1-928,20 3-984,75 1-8721,-47-8-4306</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7.699"/>
    </inkml:context>
    <inkml:brush xml:id="br0">
      <inkml:brushProperty name="width" value="0.025" units="cm"/>
      <inkml:brushProperty name="height" value="0.025" units="cm"/>
    </inkml:brush>
  </inkml:definitions>
  <inkml:trace contextRef="#ctx0" brushRef="#br0">0 109 17392,'0'0'8889,"1"10"-7202,3 114 1035,-4-123-2721,1 0 0,-1 1 0,0-1 0,0 0 0,1 1 0,-1-1-1,0 0 1,1 1 0,0-1 0,-1 0 0,1 0 0,0 0 0,-1 1-1,1-1 1,0 0 0,0 0 0,0 0 0,0 0 0,0-1 0,0 1-1,0 0 1,0 0 0,1 0 0,-1-1 0,0 1 0,0-1 0,1 1-1,-1-1 1,0 1 0,1-1 0,-1 0 0,0 0 0,1 0 0,-1 0-1,0 0 1,1 0 0,-1 0 0,0 0 0,1 0 0,-1 0 0,3-2-1,3 1 27,0-1-1,0 0 0,-1 0 0,1-1 0,0 0 0,11-7 0,4-7 42,0 0 0,-1-2 0,-1 0 0,-1-2 0,0 0-1,27-42 1,-46 63-74,0 0-1,0 0 1,0-1-1,0 1 1,0 0-1,0 0 1,0 0-1,0 0 1,0 0-1,1 0 1,-1 0-1,0 0 1,0 0-1,0-1 1,0 1-1,0 0 1,0 0-1,0 0 1,1 0-1,-1 0 1,0 0-1,0 0 1,0 0-1,0 0 1,0 0-1,0 0 1,0 0-1,1 0 1,-1 0-1,0 0 1,0 0-1,0 0 1,0 0-1,0 0 1,0 0-1,1 0 1,-1 0-1,0 0 1,0 0-1,0 1 1,0-1-1,0 0 1,0 0-1,0 0 1,0 0-1,0 0 1,1 0-1,-1 0 1,0 0-1,0 0 1,0 0-1,0 1 1,0-1-1,0 0 1,0 0-1,0 0 1,0 0-1,0 0 1,0 0-1,0 1 1,0-1-1,0 0 1,0 0-1,0 0 1,0 0-1,0 0 1,0 0-1,0 0 1,0 1-1,3 17-203,-2 27 159,-1-43 52,-2 55 73,0-34-62,1-1 0,1 1 1,7 42-1,-7-64-8,0 0 0,0 0 0,0 0 1,1 0-1,-1 0 0,0 1 0,1-1 1,-1 0-1,1 0 0,-1 0 0,1 0 0,0 0 1,-1 0-1,1 0 0,0 0 0,0-1 0,0 1 1,0 0-1,0 0 0,-1-1 0,1 1 1,1 0-1,-1-1 0,0 1 0,0-1 0,1 1 1,0-1 22,0 0 1,0 0 0,0 0-1,0 0 1,0-1-1,0 1 1,1-1 0,-1 1-1,-1-1 1,1 0-1,0 1 1,0-1 0,3-2-1,4-3 142,-1 0 0,1-1 0,-1 1 0,11-14 0,0-5-115,0-1 0,-1 0 0,-2-2 0,-1 0 0,-1-1 0,-1 0 0,-2-1 0,12-48 0,-81 303-428,57-221 388,-4 32 75,5-36-91,0 1 0,0-1 0,1 1 0,-1 0 0,0-1 0,0 1-1,0-1 1,0 1 0,1-1 0,-1 1 0,0 0 0,0-1 0,1 1 0,-1-1 0,1 0 0,-1 1 0,0-1 0,1 1 0,-1-1-1,1 1 1,-1-1 0,1 0 0,-1 1 0,1-1 0,-1 0 0,1 0 0,-1 1 0,1-1 0,0 0 0,-1 0 0,1 0-1,-1 0 1,1 0 0,0 0 0,-1 0 0,1 0 0,-1 0 0,1 0 0,0 0 0,-1 0 0,1 0 0,-1 0 0,1 0 0,-1-1-1,1 1 1,0 0 0,-1 0 0,1-1 0,-1 1 0,1 0 0,0-2 0,1 1-239,0 0 0,1-1 1,-1 0-1,0 1 0,0-1 1,0 0-1,0 0 0,0 0 1,-1 0-1,1-1 0,0 1 1,-1 0-1,0-1 0,2-2 1,10-38-8338,-9 12-588</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8.073"/>
    </inkml:context>
    <inkml:brush xml:id="br0">
      <inkml:brushProperty name="width" value="0.025" units="cm"/>
      <inkml:brushProperty name="height" value="0.025" units="cm"/>
    </inkml:brush>
  </inkml:definitions>
  <inkml:trace contextRef="#ctx0" brushRef="#br0">0 1 19058,'0'0'10346,"49"34"-11307,-24-23-2210,3 2-1794,0-5-2818</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8.569"/>
    </inkml:context>
    <inkml:brush xml:id="br0">
      <inkml:brushProperty name="width" value="0.025" units="cm"/>
      <inkml:brushProperty name="height" value="0.025" units="cm"/>
    </inkml:brush>
  </inkml:definitions>
  <inkml:trace contextRef="#ctx0" brushRef="#br0">95 259 16207,'-8'9'1944,"-3"4"-848,0 0 0,1 1 0,0 0 0,-13 28 0,20-35-769,-1 0 1,1 1-1,1-1 0,-1 1 0,1 0 0,1 0 0,-1 0 1,1 0-1,1 0 0,-1 0 0,1 0 0,1 0 1,0 0-1,2 10 0,-3-16-323,1 0 0,0 0 0,0-1 0,0 1 1,0 0-1,0-1 0,0 1 0,0 0 0,0-1 0,1 0 0,-1 1 0,1-1 0,-1 0 0,1 0 1,-1 1-1,1-1 0,0 0 0,-1-1 0,4 2 0,1 0-2,-1 0 0,0-1-1,1 0 1,-1-1 0,0 1 0,1-1-1,6 0 1,0-1-7,0 0-1,0-1 1,0-1 0,-1 0-1,23-8 1,-17 2 20,-1 0-1,0-1 1,-1-1 0,0 0-1,0-1 1,-2-1 0,1 0-1,-2-1 1,0 0 0,19-30 0,-23 32-6,-1 1 1,-1-2-1,0 1 1,-1-1 0,0 1-1,-1-1 1,0-1-1,-1 1 1,-1 0-1,0-1 1,-1 0 0,0 1-1,-1-1 1,-1 0-1,-3-19 1,4 32-12,0 1-1,0-1 1,0 0 0,0 1 0,0-1-1,0 1 1,0-1 0,-1 1-1,1-1 1,0 1 0,0-1-1,-1 1 1,1-1 0,0 1 0,-1-1-1,1 1 1,0-1 0,-1 1-1,1 0 1,-1-1 0,1 1 0,-1 0-1,1-1 1,-1 1 0,1 0-1,-1-1 1,1 1 0,-1 0-1,1 0 1,-1 0 0,1 0 0,-1 0-1,0-1 1,1 1 0,-1 0-1,1 0 1,-1 0 0,1 1 0,-1-1-1,0 0 1,1 0 0,-1 0-1,1 0 1,-1 0 0,1 1-1,-2-1 1,-21 20-141,11 1 177,1 0-1,1 1 1,1 0-1,1 1 1,1-1-1,1 2 1,1-1-1,1 1 0,0-1 1,1 33-1,3-52-25,0 0-1,0 0 1,0-1-1,1 1 0,-1 0 1,1 0-1,0 0 0,0-1 1,0 1-1,0-1 0,1 1 1,-1-1-1,1 1 0,4 5 1,-3-6-3,-1-1 0,1 0 0,0 0 0,-1-1 0,1 1 1,0-1-1,0 1 0,0-1 0,0 0 0,1 0 0,-1 0 0,0 0 1,0-1-1,1 1 0,-1-1 0,0 0 0,6-1 0,2 0 38,0 0 0,1-1 0,-1-1-1,0 0 1,-1 0 0,1-1 0,0 0 0,-1-1-1,0 0 1,0-1 0,15-11 0,3-5-15,0-1 0,34-37 0,-39 35-185,-1-1 0,0-1 0,22-38 0,-37 52 96,1 0 1,-2 0-1,0-1 1,0 0-1,-1 0 1,-1 0-1,0-1 1,-1 0 0,1-28-1,-3 43 63,-1-1 1,0 1-1,0-1 0,1 1 1,-1-1-1,0 1 0,0-1 1,0 1-1,0-1 0,0 1 1,0-1-1,0 1 0,0-1 1,0 1-1,0-1 0,0 1 1,0-1-1,0 1 0,0-1 1,-1 1-1,1-1 0,0 1 1,0-1-1,-1 1 0,1-1 1,0 1-1,0-1 0,-1 1 1,1 0-1,-1-1 0,1 1 1,0 0-1,-1-1 0,1 1 1,-1 0-1,1 0 0,-1-1 1,1 1-1,0 0 0,-1 0 1,1 0-1,-1-1 1,1 1-1,-1 0 0,0 0 1,1 0-1,-1 0 0,1 0 1,-1 0-1,1 0 0,-1 0 1,1 0-1,-1 0 0,1 1 1,-1-1-1,1 0 0,-1 0 1,1 0-1,-1 1 0,1-1 1,0 0-1,-1 0 0,1 1 1,-1-1-1,1 0 0,0 1 1,-1 0-1,-26 27 165,17-13-74,1 0 1,1 1 0,0 0-1,1 0 1,1 1-1,1 0 1,0 0 0,1 1-1,1-1 1,0 1-1,2-1 1,0 1 0,1 0-1,3 30 1,-1-39-77,1 0 0,0 0 0,0 0 0,0-1 0,1 0 0,1 1 0,-1-1 0,10 11 0,-10-13-5,0-1 0,0 0 0,1 0 0,0 0 0,0 0 0,0-1 0,0 1 0,1-2 0,0 1 0,0 0 0,0-1 0,8 3 0,-11-8-619,-9-6 273,-10-7-193,-30-17-357,22 17 912,0-2 1,1-1-1,1-1 1,-36-38-1,57 56-7,0 1 0,1 0-1,-1-1 1,0 1 0,1-1 0,-1 0-1,1 1 1,-1-1 0,1 1 0,-1-1-1,1 0 1,-1 1 0,1-1 0,0 0-1,-1 0 1,1 1 0,0-1 0,0 0-1,-1 0 1,1 1 0,0-1 0,0 0-1,0 0 1,0 0 0,0 1 0,0-1-1,0 0 1,0 0 0,1 0 0,-1 1-1,0-1 1,0 0 0,1 0 0,-1 1-1,0-1 1,1 0 0,-1 1 0,1-1-1,-1 0 1,1 1 0,-1-1 0,1 1-1,-1-1 1,1 1 0,0-1 0,-1 1-1,1-1 1,0 1 0,-1-1 0,1 1-1,0 0 1,0 0 0,-1-1-1,2 1 1,52-6-200,-39 6 248,37-2-238,51-6-3955,-49-1-2436</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3.012"/>
    </inkml:context>
    <inkml:brush xml:id="br0">
      <inkml:brushProperty name="width" value="0.025" units="cm"/>
      <inkml:brushProperty name="height" value="0.025" units="cm"/>
    </inkml:brush>
  </inkml:definitions>
  <inkml:trace contextRef="#ctx0" brushRef="#br0">191 304 9001,'0'-3'740,"1"1"1,-1-1-1,1 0 0,-1 1 1,0-1-1,0 1 1,-1-1-1,1 0 1,-1 1-1,1-1 1,-2-4-1,1 6-489,0-1 0,1 1 0,-1-1 0,0 1 0,0 0 0,0-1 0,0 1 0,0 0 0,0 0 0,-1 0 0,1 0 0,0 0 0,-1 0 0,1 0 0,-3-1 0,2 2-183,-1-1 1,0 0-1,1 1 0,-1 0 0,0-1 0,0 1 0,1 0 0,-1 1 0,0-1 0,1 0 0,-1 1 0,0-1 0,1 1 0,-1 0 0,0 0 0,1 0 0,0 0 0,-1 1 0,1-1 0,0 0 0,-1 1 1,-3 3-1,-4 5 229,0 0 0,0 0 0,1 1 1,0 0-1,1 1 0,0 0 1,1 0-1,1 0 0,0 1 1,0 0-1,1 1 0,-5 24 1,9-37-296,1-1 1,0 1-1,0 0 1,0 0-1,0 0 1,0 0-1,0 0 1,0 0-1,0 0 1,0 0 0,0-1-1,0 1 1,0 0-1,1 0 1,-1 0-1,0 0 1,1 0-1,-1-1 1,1 1 0,-1 0-1,1 0 1,-1-1-1,1 1 1,0 0-1,-1-1 1,1 1-1,0 0 1,-1-1-1,1 1 1,0-1 0,0 0-1,-1 1 1,1-1-1,0 1 1,0-1-1,0 0 1,0 0-1,0 1 1,0-1 0,-1 0-1,1 0 1,0 0-1,0 0 1,0 0-1,0 0 1,0 0-1,0-1 1,0 1 0,0 0-1,-1 0 1,1-1-1,0 1 1,0 0-1,0-1 1,-1 1-1,2-1 1,7-3 37,0 1 1,0-1-1,-1-1 0,9-6 1,22-16 60,-2-1 1,-2-2 0,50-54 0,-66 63-80,-1-1-1,-1 0 1,-1-1 0,-1-1 0,-2-1 0,0 0 0,12-33-1,-19 18 832,-11 33-9,-9 22-581,-1 14-206,1 1 1,1 1-1,2 0 1,1 0-1,1 1 1,2 1-1,1-1 1,-3 60-1,9-91-62,-1 1 1,1 0-1,0 0 0,0 0 0,0 0 0,0 0 0,0 0 0,1 0 0,-1 0 0,1 0 0,-1 0 0,1-1 0,-1 1 0,1 0 0,0 0 0,0 0 1,0-1-1,0 1 0,0-1 0,1 1 0,-1-1 0,0 1 0,1-1 0,-1 0 0,3 2 0,-1-2-240,-1 0 1,1-1-1,-1 0 0,1 1 0,-1-1 0,1 0 1,-1 0-1,1-1 0,-1 1 0,1 0 0,-1-1 1,1 0-1,-1 1 0,1-1 0,-1 0 0,0 0 1,1-1-1,-1 1 0,0 0 0,2-2 0,3-2-2082,0 0-1,0 0 1,0-1-1,8-9 1,4-8-9391</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3.384"/>
    </inkml:context>
    <inkml:brush xml:id="br0">
      <inkml:brushProperty name="width" value="0.025" units="cm"/>
      <inkml:brushProperty name="height" value="0.025" units="cm"/>
    </inkml:brush>
  </inkml:definitions>
  <inkml:trace contextRef="#ctx0" brushRef="#br0">103 99 16816,'0'0'2482,"-9"10"166,6-6-2438,-50 60 3483,48-57-3465,0 0 1,1 0-1,0 1 1,0-1-1,1 1 1,0 0-1,0 0 0,1 0 1,-2 11-1,4-18-229,0-1-1,-1 1 0,1-1 0,0 1 0,0-1 1,0 1-1,0-1 0,0 1 0,0-1 1,1 1-1,-1-1 0,0 1 0,0-1 1,0 1-1,0-1 0,1 1 0,-1-1 0,0 0 1,0 1-1,1-1 0,-1 1 0,0-1 1,1 0-1,-1 1 0,0-1 0,1 0 1,-1 1-1,1-1 0,-1 0 0,0 1 0,1-1 1,0 0-1,19-1-139,19-19-178,-24 7 266,-1-1-1,-1 0 0,0-1 0,0-1 1,-2 0-1,0-1 0,-1 0 0,0 0 1,-2-1-1,0 0 0,-1-1 0,-1 0 1,5-24-1,-17 64 717,0 1 1,-16 30 0,13-32-795,0 0 0,2 0-1,0 0 1,1 1 0,2 0 0,-5 36 0,9-57 39,0 0 0,0 1 0,0-1 0,0 1 0,0-1-1,0 1 1,0-1 0,0 0 0,1 1 0,-1-1 0,0 1 0,0-1 0,0 0 0,0 1 0,1-1 0,-1 1 0,0-1 0,0 0 0,1 1 0,-1-1 0,0 0 0,1 0 0,-1 1-1,0-1 1,1 0 0,-1 0 0,0 1 0,1-1 0,-1 0 0,1 0 0,-1 0 0,0 0 0,1 1 0,-1-1 0,1 0 0,-1 0 0,1 0 0,-1 0 0,0 0 0,1 0 0,-1 0 0,1 0-1,-1 0 1,1-1 0,-1 1 0,0 0 0,1 0 0,-1 0 0,1 0 0,-1-1 0,0 1 0,1 0 0,0-1 0,23-13-3703,9-14-2616,4-10-4042</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3.712"/>
    </inkml:context>
    <inkml:brush xml:id="br0">
      <inkml:brushProperty name="width" value="0.025" units="cm"/>
      <inkml:brushProperty name="height" value="0.025" units="cm"/>
    </inkml:brush>
  </inkml:definitions>
  <inkml:trace contextRef="#ctx0" brushRef="#br0">232 1 16464,'-13'13'1836,"-6"5"-1372,-80 87 4198,92-97-4266,0 1 1,0 0 0,1 0 0,0 1-1,1-1 1,0 1 0,1 0 0,0 1-1,0-1 1,1 1 0,-2 12 0,5-22-399,0 0 1,0-1 0,1 1 0,-1 0 0,0-1 0,0 1-1,1 0 1,-1-1 0,0 1 0,1-1 0,-1 1 0,1-1-1,-1 1 1,1-1 0,-1 1 0,1-1 0,0 1-1,-1-1 1,1 1 0,-1-1 0,1 0 0,0 1 0,-1-1-1,1 0 1,0 0 0,-1 0 0,1 1 0,0-1 0,0 0-1,-1 0 1,1 0 0,0 0 0,-1 0 0,1 0-1,0-1 1,0 1 0,0 0 0,31-5-2,-15-1-191,0-2 0,-1 0 0,0 0 0,-1-2 0,23-17 0,-23 16 145,0 0 0,1 1 0,0 1 0,1 0 0,24-8 0,-40 16 85,-1 1-1,0 0 0,0 0 0,0 0 1,1 0-1,-1 0 0,0 0 0,0-1 1,0 1-1,1 0 0,-1 0 0,0 0 1,0 0-1,1 0 0,-1 0 0,0 0 1,0 0-1,1 0 0,-1 0 0,0 0 1,0 0-1,1 0 0,-1 1 1,0-1-1,0 0 0,1 0 0,-1 0 1,0 0-1,0 0 0,0 0 0,1 0 1,-1 1-1,0-1 0,0 0 0,0 0 1,0 0-1,1 1 0,-1-1 0,0 0 1,0 0-1,0 0 0,0 1 1,0-1-1,0 0 0,0 0 0,1 1 1,-1-1-1,0 0 0,0 0 0,0 1 1,-6 17 938,-16 17-63,-13 3-675,-1 0 0,-3-3 0,0-1 0,-76 48 0,92-68-2212,7-9-2620,8-4-2632</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4.209"/>
    </inkml:context>
    <inkml:brush xml:id="br0">
      <inkml:brushProperty name="width" value="0.025" units="cm"/>
      <inkml:brushProperty name="height" value="0.025" units="cm"/>
    </inkml:brush>
  </inkml:definitions>
  <inkml:trace contextRef="#ctx0" brushRef="#br0">41 0 20531,'0'0'5670,"-14"76"-4773,14-33-449,0 2-352,0 2-32,0-1-448,0-3-1058,-3-5-1376,-7-4-1570,-4-10-2147</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1.036"/>
    </inkml:context>
    <inkml:brush xml:id="br0">
      <inkml:brushProperty name="width" value="0.025" units="cm"/>
      <inkml:brushProperty name="height" value="0.025" units="cm"/>
    </inkml:brush>
  </inkml:definitions>
  <inkml:trace contextRef="#ctx0" brushRef="#br0">0 0 17713,'0'0'5669,"15"6"-4740,22 7-489,-1-2-1,73 12 1,-95-21-442,-1 0 0,0 1 0,0 1 0,22 8 0,-31-10-42,0 0 1,-1 0 0,1 1 0,0-1-1,-1 1 1,1-1 0,-1 1-1,0 0 1,0 0 0,0 1-1,0-1 1,-1 1 0,1-1-1,-1 1 1,0 0 0,0 0-1,0 0 1,2 7 0,-2 1 54,0 0 0,-1 1 0,-1-1 0,0 0 0,0 0 0,-1 1 0,-1-1 0,0 0 0,0 0 0,-1 0 1,-1 0-1,0-1 0,-1 0 0,0 1 0,-7 10 0,-14 21 254,-2 0 1,-45 52-1,34-46-219,24-28-375,-20 23-819,8-21-6706,12-17-6933</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4.674"/>
    </inkml:context>
    <inkml:brush xml:id="br0">
      <inkml:brushProperty name="width" value="0.025" units="cm"/>
      <inkml:brushProperty name="height" value="0.025" units="cm"/>
    </inkml:brush>
  </inkml:definitions>
  <inkml:trace contextRef="#ctx0" brushRef="#br0">59 160 12075,'5'-12'5083,"-5"10"-5038,7-14 1215,-1 1-1,2 0 1,13-21 0,-18 31-906,1 0-1,0 1 1,0-1 0,0 1 0,0 0-1,1 0 1,0 0 0,-1 0 0,1 1 0,1 0-1,-1 0 1,0 0 0,1 1 0,0 0 0,-1 0-1,7-2 1,-3 3-236,0 0-1,0 1 1,0 0 0,0 0-1,0 1 1,-1 0 0,1 0-1,0 1 1,0 1 0,15 5-1,-22-7-127,1 0 0,0 0-1,-1 1 1,1-1-1,-1 1 1,1-1-1,-1 1 1,0 0-1,0 0 1,0 0-1,0 0 1,0 1-1,0-1 1,-1 0 0,1 1-1,-1-1 1,1 1-1,-1-1 1,0 1-1,0 0 1,0 0-1,0-1 1,-1 1-1,1 0 1,-1 0-1,0 0 1,0 0 0,0 0-1,0 0 1,0-1-1,0 1 1,-1 0-1,0 0 1,1 0-1,-1 0 1,0-1-1,-2 5 1,-1 0 26,0-1 0,0 0 1,-1 0-1,1 0 0,-1 0 0,0-1 1,-1 0-1,0 0 0,1 0 0,-1-1 1,-1 0-1,-6 4 0,5-3 76,0 0 0,0 1 0,1 0 0,-1 0-1,1 1 1,-9 10 0,16-16-91,0-1-1,0 1 1,-1-1 0,1 0-1,0 1 1,0-1-1,0 1 1,0-1 0,0 0-1,0 1 1,-1-1 0,1 1-1,0-1 1,0 0-1,0 1 1,0-1 0,1 1-1,-1-1 1,0 1 0,0-1-1,0 0 1,0 1-1,0-1 1,0 1 0,1-1-1,-1 0 1,0 1 0,0-1-1,1 0 1,-1 1-1,0-1 1,1 0 0,-1 1-1,0-1 1,1 0 0,-1 0-1,0 1 1,1-1 0,-1 0-1,0 0 1,1 0-1,-1 0 1,1 0 0,-1 1-1,0-1 1,1 0 0,-1 0-1,1 0 1,-1 0-1,1 0 1,-1 0 0,0 0-1,1 0 1,-1 0 0,1 0-1,0-1 1,37 2-12,-26-1 7,-4 0-60,0 0-1,0 1 0,0 0 0,-1 1 0,1-1 1,-1 2-1,1-1 0,-1 1 0,10 5 0,-14-6 38,0 0-1,0 0 0,-1 0 0,1 1 1,0 0-1,-1-1 0,0 1 0,0 0 0,0 0 1,0 0-1,0 0 0,0 1 0,-1-1 1,0 0-1,0 1 0,0-1 0,0 1 1,0-1-1,0 1 0,-1 0 0,0-1 1,0 6-1,0-3 128,0 1-1,-1 0 1,1 0 0,-2-1 0,1 1 0,-1-1-1,0 1 1,0-1 0,0 1 0,-1-1 0,0 0-1,0 0 1,-1-1 0,0 1 0,0-1-1,0 1 1,-1-1 0,1 0 0,-1-1 0,0 1-1,-1-1 1,1 0 0,-1-1 0,0 1 0,-9 3-1,-2 2 21,-1-1-1,-1 0 0,0-2 0,0 0 0,0-1 1,-1-1-1,1-1 0,-1 0 0,0-2 1,0 0-1,-25-3 0,15-9-67,29 11-58,1 0 1,-1 0-1,0 0 0,1 0 1,-1-1-1,1 1 0,-1 0 1,0 0-1,1-1 0,-1 1 1,1 0-1,-1-1 1,1 1-1,-1-1 0,1 1 1,-1-1-1,1 1 0,0-1 1,-1 1-1,1-1 0,0 1 1,-1-1-1,1 1 0,0-1 1,-1 1-1,1-1 0,0 0 1,0 1-1,0-1 0,0 0 1,0 1-1,0-1 0,0 0 1,0 1-1,0-1 0,0 1 1,0-1-1,0 0 0,0 1 1,0-1-1,1 0 0,-1 1 1,0-1-1,0 1 0,1-2 1,2 1-509,0 0 1,0 1 0,0-1 0,1 1-1,-1 0 1,0-1 0,0 1 0,0 1-1,0-1 1,4 1 0,4 0-1310,17-1-3029,2 0-1645</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5.047"/>
    </inkml:context>
    <inkml:brush xml:id="br0">
      <inkml:brushProperty name="width" value="0.025" units="cm"/>
      <inkml:brushProperty name="height" value="0.025" units="cm"/>
    </inkml:brush>
  </inkml:definitions>
  <inkml:trace contextRef="#ctx0" brushRef="#br0">0 162 14382,'0'0'12726,"8"-1"-11348,-2 1-1253,2 0 52,1 0 0,0-1 0,0 0-1,-1-1 1,1 0 0,-1 0 0,1 0 0,-1-1 0,0-1 0,16-8 0,-15 5-124,1-1 1,-1 0 0,0 0-1,9-13 1,-15 18-28,-1-1 0,1 1 1,-1-1-1,0 0 0,0 0 1,0 1-1,-1-1 0,1-1 0,-1 1 1,0 0-1,0 0 0,0 0 1,-1-1-1,1 1 0,-1-6 1,-1 10-21,1-1 1,-1 0 0,0 0 0,1 1 0,-1-1 0,1 0 0,-1 1 0,0-1 0,0 1 0,1-1 0,-1 1 0,0-1 0,0 1-1,0-1 1,0 1 0,1 0 0,-1-1 0,0 1 0,0 0 0,0 0 0,0 0 0,0 0 0,0 0 0,0 0 0,0 0 0,0 0-1,1 0 1,-1 0 0,0 0 0,0 1 0,0-1 0,0 0 0,0 1 0,-1 0 0,-34 12-217,23-1 198,1 0 1,0 1-1,1 0 1,0 1 0,1 0-1,1 1 1,0 0-1,1 0 1,1 1 0,0 0-1,1 0 1,1 1 0,0-1-1,-3 27 1,8-42-68,-1 1 1,1-1-1,0 0 0,-1 0 1,1 1-1,0-1 1,0 0-1,0 1 0,0-1 1,0 0-1,1 1 1,-1-1-1,0 0 0,0 0 1,1 1-1,-1-1 0,1 0 1,-1 0-1,1 0 1,0 0-1,-1 1 0,1-1 1,0 0-1,0 0 1,0 0-1,0-1 0,0 1 1,0 0-1,0 0 1,0 0-1,0-1 0,0 1 1,0 0-1,0-1 1,0 1-1,1-1 0,-1 0 1,0 1-1,0-1 1,1 0-1,-1 0 0,0 0 1,1 0-1,0 0 1,3 0-508,0-1 0,0 0 0,0 0 0,-1-1 0,1 1 0,0-1 0,-1 0 0,1 0 0,-1-1 0,8-5 0,24-23-5003</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5.434"/>
    </inkml:context>
    <inkml:brush xml:id="br0">
      <inkml:brushProperty name="width" value="0.025" units="cm"/>
      <inkml:brushProperty name="height" value="0.025" units="cm"/>
    </inkml:brush>
  </inkml:definitions>
  <inkml:trace contextRef="#ctx0" brushRef="#br0">240 1 18802,'-8'5'3267,"-17"10"-1890,1 2 1,1 1-1,-26 26 1,36-32-1189,2 0 0,-1 1 1,2 0-1,0 1 1,0 0-1,1 1 1,-11 24-1,20-38-258,-1 0 0,1 0 1,-1 0-1,1 0 0,0 0 0,-1 0 0,1 0 0,0 0 0,0 0 0,0 0 0,-1 0 0,1 0 1,0 0-1,1 0 0,-1 0 0,0 0 0,0 0 0,0 0 0,1 0 0,-1 0 0,0 0 1,1 0-1,-1 0 0,1 0 0,-1 0 0,1 0 0,0 1 0,1-1-20,-1 0 1,1-1-1,0 1 0,-1 0 0,1-1 0,-1 0 0,1 1 1,0-1-1,0 0 0,-1 0 0,1 0 0,0 0 1,-1 0-1,1 0 0,2-1 0,13-3-414,-1 0-1,29-12 1,-32 10 361,2 1 239,0 1 0,0 0 0,0 0 0,0 2 0,30-2 0,-44 5-63,0-1-1,-1 1 1,1-1-1,0 1 1,0-1-1,-1 1 1,1 0-1,0-1 1,-1 1-1,1 0 1,-1 0-1,1-1 1,-1 1-1,1 0 1,-1 0-1,0 0 1,1 0-1,-1 0 1,0 0-1,0 0 1,0-1 0,0 1-1,1 0 1,-1 0-1,0 0 1,-1 0-1,1 0 1,0 0-1,0 0 1,0 0-1,-1 0 1,1 0-1,0 0 1,-1-1-1,0 2 1,-11 36 2229,-2-19-1843,-2-1 1,0-1-1,-2 0 0,0-1 0,0-1 1,-1-1-1,-1-1 0,0 0 0,-1-2 1,-26 11-1,46-21-456,0 0 1,0-1-1,0 1 1,0-1-1,0 1 1,-1-1-1,1 0 0,0 1 1,0-1-1,0 0 1,0 0-1,-1 0 0,1 0 1,0 0-1,0 0 1,0 0-1,-1 0 1,-1-1-1,3 0-29,0 1-1,-1 0 1,1-1 0,0 0-1,0 1 1,0-1-1,-1 1 1,1-1 0,0 1-1,0-1 1,0 1 0,0-1-1,0 0 1,0 1-1,0-1 1,0 1 0,0-1-1,0 1 1,0-1 0,0 0-1,1 1 1,-1-1-1,0 1 1,0-1 0,1 0-1,25-43-4435,-23 40 3984,25-36-4554,8-8-2002</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6.380"/>
    </inkml:context>
    <inkml:brush xml:id="br0">
      <inkml:brushProperty name="width" value="0.025" units="cm"/>
      <inkml:brushProperty name="height" value="0.025" units="cm"/>
    </inkml:brush>
  </inkml:definitions>
  <inkml:trace contextRef="#ctx0" brushRef="#br0">178 1 19571,'0'0'5605,"-5"10"-4911,-93 257 3066,64-164-2305,26-82-1235,1-1 72,0 0 1,2 0-1,0 0 1,-3 29-1,8-49-292,0 0 0,0 0 0,0 0 0,0-1 0,0 1 0,1 0 0,-1 0 0,0 0 0,0 0 0,0 0 0,0 0 0,0 0 0,0 0 0,0 0 0,1 0 0,-1 0 0,0-1 0,0 1 0,0 0 0,0 0 0,0 0 0,1 0 0,-1 0 0,0 0 0,0 0 0,0 0 0,0 0 0,0 0 0,1 0 0,-1 1 0,0-1 0,0 0 0,0 0 0,0 0 0,0 0 0,0 0 0,1 0 0,-1 0 0,0 0 0,0 0 0,0 0 0,0 0 0,0 0 0,0 1 0,0-1 0,0 0 0,1 0 0,-1 0 0,0 0 0,0 0 0,0 0 0,0 1 0,0-1 0,0 0 0,0 0 0,0 0 0,0 0 0,0 1 0,7-11 0,1-9 0,-2 0 0,0-1 0,-1 0 0,-1 0 0,-1 0 0,-1-1 0,-1 1 0,-1-26 0,0 49 0,0 1 0,0-1 0,0 0 0,1 1 0,-1-1 0,1 1 0,0-1 0,0 0 0,1 0 0,-1 1 0,0-1 0,1 0 0,0 0 0,0 0 0,0 0 0,0-1 0,0 1 0,1-1 0,-1 1 0,1-1 0,-1 0 0,1 0 0,0 0 0,0 0 0,0 0 0,0-1 0,0 1 0,0-1 0,1 0 0,5 2 0,-3-2 0,1 0 0,0 0 0,0-1 0,-1 0 0,1 0 0,0 0 0,0-1 0,-1 0 0,1 0 0,0-1 0,-1 0 0,1 0 0,-1-1 0,0 1 0,8-6 0,1 0 0,-1-1 0,-1 0 0,0-1 0,0-1 0,-1 0 0,0-1 0,-1 0 0,18-26 0,-38 55 0,-32 60 0,37-69 0,0 1 0,1-1 0,0 1 0,1 0 0,-1 0 0,2 0 0,-2 11 0,4-19 0,-1-1 0,1 1 0,0 0 0,-1-1 0,1 1 0,0 0 0,-1-1 0,1 1 0,0-1 0,0 1 0,-1-1 0,1 0 0,0 1 0,0-1 0,0 0 0,0 1 0,-1-1 0,1 0 0,0 0 0,0 0 0,0 0 0,0 0 0,0 0 0,0 0 0,0 0 0,0 0 0,-1 0 0,1-1 0,0 1 0,0 0 0,0 0 0,0-1 0,1 0 0,34-10 0,51-38 0,-67 36 0,0 1 0,0 1 0,1 1 0,1 0 0,27-7 0,-27 17 0,-15 12 0,-17 28 0,3-17 0,8-23 0,-1 1 0,0-1 0,1 0 0,-1 1 0,0-1 0,1 0 0,-1 1 0,1-1 0,-1 0 0,0 0 0,1 1 0,-1-1 0,1 0 0,-1 0 0,1 0 0,-1 1 0,1-1 0,-1 0 0,1 0 0,-1 0 0,1 0 0,-1 0 0,1 0 0,-1 0 0,1 0 0,-1 0 0,1-1 0,-1 1 0,1 0 0,-1 0 0,1 0 0,0-1 0,0 1 0,14-5 0,1 0 0,-1-1 0,27-14 0,-31 13 0,0 1 0,1 1 0,0 0 0,0 1 0,0 0 0,1 0 0,22-2 0,-35 6 0,0 0 0,1 0 0,-1 0 0,1 0 0,-1 0 0,1 1 0,-1-1 0,0 0 0,1 0 0,-1 0 0,1 1 0,-1-1 0,0 0 0,1 0 0,-1 1 0,0-1 0,1 0 0,-1 1 0,0-1 0,0 0 0,1 1 0,-1-1 0,0 1 0,0-1 0,0 0 0,0 1 0,1-1 0,-1 1 0,0-1 0,0 0 0,0 1 0,0-1 0,0 1 0,0-1 0,0 1 0,0-1 0,0 1 0,0 0 0,-2 14 0,2-15 0,-15 52 0,16-52 0,1 1 0,-1 0 0,1-1 0,-1 0 0,1 1 0,-1-1 0,1 0 0,-1 0 0,1 0 0,-1 1 0,1-2 0,0 1 0,-1 0 0,1 0 0,-1 0 0,1-1 0,1 0 0,15-5-5,-1-1 0,0-1-1,20-12 1,-27 13-6,1 0 1,1 1-1,-1 0 0,1 1 1,0 1-1,1 0 0,-1 0 0,1 1 1,17-2-1,-30 9-68,-1-1 1,0 1-1,0-1 1,0 0 0,0 0-1,-1 0 1,1 0-1,-1 0 1,-3 5-1,4-6-600,0-1-1075</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7.673"/>
    </inkml:context>
    <inkml:brush xml:id="br0">
      <inkml:brushProperty name="width" value="0.025" units="cm"/>
      <inkml:brushProperty name="height" value="0.025" units="cm"/>
    </inkml:brush>
  </inkml:definitions>
  <inkml:trace contextRef="#ctx0" brushRef="#br0">5 413 8840,'4'1'13277,"-3"-1"-13081,-1 17 5803,-6 36-5215,3-27 634,2-25-1413,1 0 0,0-1 0,0 1 0,0 0 0,0 0 0,0-1 0,0 1 0,0 0 0,1-1-1,-1 1 1,0 0 0,0-1 0,0 1 0,1 0 0,-1-1 0,0 1 0,1 0 0,-1-1 0,1 1 0,-1-1 0,0 1 0,1-1 0,-1 1-1,1-1 1,-1 1 0,1-1 0,0 1 0,-1-1 0,1 0 0,-1 1 0,2-1 0,26-2 107,26-22 125,-18-1-150,49-45 0,-28 22-26,-57 47-63,0 1-1,0 0 0,0 0 1,1-1-1,-1 1 0,0 0 0,0 0 1,0-1-1,0 1 0,1 0 1,-1 0-1,0 0 0,0-1 1,1 1-1,-1 0 0,0 0 1,0 0-1,1 0 0,-1 0 1,0 0-1,0-1 0,1 1 1,-1 0-1,0 0 0,0 0 1,1 0-1,-1 0 0,0 0 1,1 0-1,-1 0 0,0 0 0,0 0 1,1 0-1,-1 1 0,0-1 1,1 0-1,-1 0 0,0 0 1,0 0-1,1 0 0,-1 0 1,0 1-1,0-1 0,1 0 1,-1 0-1,0 0 0,0 1 1,-1 18 22,-13 26 77,13-43-107,-3 10 26,-7 29 91,29-47 42,0-7 23,-1-1 1,0 0-1,28-33 0,-31 31-294,1 0 0,1 1 1,0 1-1,25-16 0,-41 29 96,0 1 0,1 0 0,-1-1 0,0 1 0,1 0 0,-1 0 0,0-1 0,1 1 0,-1 0 0,1 0 0,-1 0 1,0-1-1,1 1 0,-1 0 0,1 0 0,-1 0 0,0 0 0,1 0 0,-1 0 0,1 0 0,-1 0 0,1 0 0,-1 0 0,0 0 0,1 0 0,-1 0 0,1 0 0,-1 0 0,0 1 0,1-1 0,-1 0 0,1 0 0,-1 0 0,0 1 0,1-1 0,-1 0 0,0 0 0,1 1 0,-1 0 0,1 19-335,-14 27 315,1-15 52,3-11 17,1 2 0,1-1 1,1 1-1,-5 32 0,11-54-15,0-1-1,0 1 0,0 0 0,0-1 1,0 1-1,0 0 0,0 0 0,0-1 1,1 1-1,-1 0 0,0-1 1,0 1-1,1 0 0,-1-1 0,0 1 1,1 0-1,-1-1 0,0 1 0,1-1 1,-1 1-1,1-1 0,-1 1 1,1-1-1,0 1 0,-1-1 0,1 1 1,-1-1-1,1 0 0,0 1 0,-1-1 1,1 0-1,0 1 0,-1-1 0,1 0 1,0 0-1,0 0 0,-1 0 1,1 0-1,0 0 0,-1 0 0,1 0 1,0 0-1,0 0 0,-1 0 0,1 0 1,0-1-1,-1 1 0,1 0 1,0 0-1,-1-1 0,1 1 0,0 0 1,0-1-1,38-19 561,-4-6-418,-2-2 0,0-2 0,-3-1 0,0-1-1,30-43 1,-12 7-450,69-131 0,-98 158-38,-33 58 103,-35 63 173,31-40 149,1 0 1,2 1-1,2 0 1,2 1-1,1 1 0,3 0 1,-4 60-1,10-130-216,-1 1 0,-2-1 0,-1 1 1,-9-30-1,-7-41-76,21 97 193,0-1-1,0 1 0,0-1 0,0 1 0,0-1 0,0 1 0,0 0 0,0-1 0,0 1 0,0-1 0,0 1 1,1-1-1,-1 1 0,0 0 0,0-1 0,0 1 0,1-1 0,-1 1 0,0 0 0,1-1 0,-1 1 0,0 0 1,1 0-1,-1-1 0,0 1 0,1 0 0,-1 0 0,1-1 0,-1 1 0,1 0 0,0 0 0,22-4-77,32 7-364,-46-2 55,14 1-3343,0-1 0,42-3 0,-25-7-4709</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8.046"/>
    </inkml:context>
    <inkml:brush xml:id="br0">
      <inkml:brushProperty name="width" value="0.025" units="cm"/>
      <inkml:brushProperty name="height" value="0.025" units="cm"/>
    </inkml:brush>
  </inkml:definitions>
  <inkml:trace contextRef="#ctx0" brushRef="#br0">188 1 18546,'0'0'3277,"-11"10"-1099,-10 12-1384,2 1 1,0 1-1,2 1 0,0 0 0,2 2 0,1 0 0,-15 39 0,24-53-565,0 0 0,1 1 0,1-1 0,0 1 0,1 0 0,0 0 0,1 0 0,1 23 0,0-36-223,0 0 1,0 0 0,1 0-1,-1 0 1,0 0-1,1 0 1,-1 0 0,0 0-1,1 0 1,-1 0 0,1-1-1,0 1 1,-1 0 0,1 0-1,0 0 1,-1-1-1,1 1 1,0 0 0,0-1-1,0 1 1,-1 0 0,1-1-1,0 1 1,0-1 0,2 1-1,0 0 8,-1-1 1,1 1-1,0-1 0,0 0 0,-1 0 0,1 0 1,0 0-1,0-1 0,4 0 0,2-1-24,-1-1-1,1 0 0,-1 0 1,0-1-1,10-6 1,33-31-1098,-41 31 822,0 1 0,1 1 0,0-1 0,1 2 0,21-11 0,-35 30 254,-7 4 276,0-1 0,-21 25 0,21-29-56,0 0 0,1 1 1,0 0-1,1 0 0,1 1 0,-8 18 0,14-31-225,0 0 0,0 0-1,0-1 1,0 1-1,1 0 1,-1 0 0,0 0-1,0-1 1,0 1-1,0 0 1,1 0 0,-1 0-1,0 0 1,0 0-1,1 0 1,-1-1-1,0 1 1,0 0 0,0 0-1,1 0 1,-1 0-1,0 0 1,0 0 0,1 0-1,-1 0 1,0 0-1,0 0 1,1 0-1,-1 0 1,0 0 0,0 0-1,1 0 1,-1 1-1,0-1 1,0 0 0,0 0-1,1 0 1,-1 0-1,0 0 1,0 0-1,0 1 1,1-1 0,-1 0-1,0 0 1,0 0-1,0 1 1,0-1 0,1 0-1,-1 0 1,0 0-1,0 1 1,0-1-1,0 0 1,0 0 0,0 1-1,0-1 1,0 0-1,0 0 1,0 1 0,0-1-1,0 0 1,0 0-1,0 0 1,0 1 0,0-1-1,0 1 1,18-14-3105,2-9-2623,3-8-2894</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8.840"/>
    </inkml:context>
    <inkml:brush xml:id="br0">
      <inkml:brushProperty name="width" value="0.025" units="cm"/>
      <inkml:brushProperty name="height" value="0.025" units="cm"/>
    </inkml:brush>
  </inkml:definitions>
  <inkml:trace contextRef="#ctx0" brushRef="#br0">9 272 11307,'0'0'8093,"-1"8"-4645,-7 78 5174,8-85-8600,1 0 0,-1-1-1,0 1 1,1 0 0,-1 0 0,1 0 0,-1-1 0,1 1 0,-1 0-1,1-1 1,0 1 0,-1 0 0,1-1 0,0 1 0,-1-1 0,1 1 0,0-1-1,0 0 1,0 1 0,-1-1 0,1 0 0,0 1 0,0-1 0,0 0-1,0 0 1,0 0 0,-1 0 0,1 0 0,0 0 0,0 0 0,0 0 0,0 0-1,0 0 1,0 0 0,-1 0 0,1-1 0,0 1 0,1-1 0,35-10 422,-29 5-498,-1 1-1,1-1 1,-1 0 0,0-1-1,-1 0 1,1 0 0,-2 0-1,1-1 1,-1 0-1,8-16 1,-39 48-1190,19-15 1298,0 0-1,0 0 0,1 0 1,1 1-1,-1 0 1,2 0-1,-1 1 0,1-1 1,1 1-1,0 0 0,-2 19 1,5-30-46,0 1 0,1 0 0,-1-1-1,0 1 1,1 0 0,-1-1 0,1 1 0,-1-1 0,1 1 0,-1-1 0,1 1 0,-1-1-1,1 1 1,0-1 0,-1 1 0,1-1 0,-1 0 0,1 1 0,0-1 0,0 0 0,-1 0-1,1 1 1,0-1 0,-1 0 0,1 0 0,0 0 0,0 0 0,-1 0 0,1 0 0,0 0-1,0 0 1,-1 0 0,1 0 0,0-1 0,0 1 0,0 0 0,33-9 250,-20 1-202,0-1 0,-1 0 0,1-1 0,-2-1 0,0 0-1,20-23 1,-15 16-501,0 0-1,21-14 1,-48 59-25,-2-6 555,6-12 2,0-1 0,1 1 1,1 0-1,-1 1 0,2-1 0,-1 1 1,1 0-1,-3 20 0,6-30-85,1 0 0,-1 0-1,1 1 1,-1-1 0,0 0-1,1 0 1,-1 1 0,1-1-1,-1 0 1,1 0 0,-1 0 0,1 0-1,-1 0 1,1 0 0,-1 0-1,1 0 1,-1 0 0,1 0-1,-1 0 1,1 0 0,-1 0 0,1 0-1,-1 0 1,1-1 0,-1 1-1,0 0 1,1 0 0,-1-1-1,1 1 1,-1 0 0,1 0 0,-1-1-1,18-8 103,28-28-589,-1-1-1,-2-3 0,-2-1 0,60-81 0,-86 103 92,0 2-110,-2 0 0,0-1 0,-1 0 0,13-27 0,-40 55 1379,-10 17-251,3 2 0,0 1 0,1 1-1,2 0 1,2 1 0,-24 57 0,34-67-462,0 0 1,2 1-1,0-1 1,2 1-1,0 0 1,1 36-1,2-58-162,1-1 0,-1 1 1,0 0-1,0 0 0,0 0 0,0 0 0,0-1 1,1 1-1,-1 0 0,0 0 0,0 0 0,0 0 1,1 0-1,-1 0 0,0 0 0,0 0 1,0-1-1,1 1 0,-1 0 0,0 0 0,0 0 1,1 0-1,-1 0 0,0 0 0,0 0 0,0 0 1,1 0-1,-1 0 0,0 0 0,0 0 0,0 1 1,1-1-1,-1 0 0,0 0 0,0 0 0,0 0 1,1 0-1,-1 0 0,0 0 0,0 1 0,0-1 1,0 0-1,1 0 0,-1 0 0,0 0 1,0 1-1,0-1 0,0 0 0,0 0 0,0 0 1,1 1-1,-1-1 0,0 0 0,0 0 0,0 0 1,0 1-1,0-1 0,0 0 0,0 0 0,0 0 1,0 1-1,0-1 0,0 0 0,0 1 0,11-17-66,-9 6-159,0 1-1,0-1 1,0 0 0,-2 1 0,1-1 0,-1 0 0,0 0 0,-1 1 0,0-1 0,-1 0-1,0 1 1,-4-13 0,4 16 112,0 0-1,-1 0 1,0 0 0,0 0-1,0 0 1,-1 1-1,1-1 1,-1 1 0,-1 0-1,1 0 1,-1 0 0,1 1-1,-2 0 1,1 0-1,0 0 1,-1 0 0,1 1-1,-1 0 1,-9-3-1,72 4 3647,-16-6-4782,-38 7 639,0 0 0,0 0 0,-1-1 0,1 1 0,0-1 0,-1 1 0,1-1 0,-1 0 0,5-4-1,5-11-6147</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9.197"/>
    </inkml:context>
    <inkml:brush xml:id="br0">
      <inkml:brushProperty name="width" value="0.025" units="cm"/>
      <inkml:brushProperty name="height" value="0.025" units="cm"/>
    </inkml:brush>
  </inkml:definitions>
  <inkml:trace contextRef="#ctx0" brushRef="#br0">0 1 11435,'0'0'7623,"75"22"-7463,-37-15-128,3-1-1377,3 2-4260,-1-1-2755</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9.585"/>
    </inkml:context>
    <inkml:brush xml:id="br0">
      <inkml:brushProperty name="width" value="0.025" units="cm"/>
      <inkml:brushProperty name="height" value="0.025" units="cm"/>
    </inkml:brush>
  </inkml:definitions>
  <inkml:trace contextRef="#ctx0" brushRef="#br0">142 0 2434,'0'0'25470,"-9"6"-24034,6-5-1361,-40 29 1184,41-28-1228,1-1 0,-1 1 0,1-1 0,0 1 1,-1-1-1,1 1 0,0 0 0,0 0 0,0-1 0,0 1 0,0 0 0,0 0 1,1 0-1,-1 0 0,0 0 0,1 0 0,0 0 0,0 1 0,-1-1 0,1 0 1,0 0-1,1 0 0,-1 0 0,0 0 0,1 0 0,-1 0 0,1 0 0,0 2 1,0-3-56,0 1 0,-1-1 1,1 0-1,0 0 1,0 0-1,0-1 1,0 1-1,0 0 0,1 0 1,-1 0-1,0-1 1,0 1-1,0-1 0,1 1 1,-1-1-1,0 1 1,1-1-1,-1 0 1,0 1-1,1-1 0,-1 0 1,0 0-1,1 0 1,-1 0-1,1 0 1,-1-1-1,2 1 0,4-2-208,-26 9 543,9-2-348,1 0 1,-1 0 0,1 2-1,1-1 1,-1 1 0,-12 12-1,2-2-1790</inkml:trace>
  <inkml:trace contextRef="#ctx0" brushRef="#br0" timeOffset="1">288 35 25560,'0'0'7207,"67"0"-7207,-37 0 0,4 0 0,4-3 0,-7-4-4548,-2-2-5414</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00.600"/>
    </inkml:context>
    <inkml:brush xml:id="br0">
      <inkml:brushProperty name="width" value="0.025" units="cm"/>
      <inkml:brushProperty name="height" value="0.025" units="cm"/>
    </inkml:brush>
  </inkml:definitions>
  <inkml:trace contextRef="#ctx0" brushRef="#br0">1 1 11531,'0'0'10324,"5"12"-9048,6 27-377,-2 1 0,7 55 1,-3-8-694,-12-82-167,1 1 0,-1 0 0,1 0 0,0-1 0,0 1 0,1-1 0,0 0 0,-1 0 0,2 0-1,6 9 1,-9-13-21,0 0 0,0 0-1,0 0 1,0 0 0,1-1 0,-1 1-1,0 0 1,1-1 0,-1 1-1,0 0 1,1-1 0,-1 1-1,1-1 1,-1 0 0,1 0-1,-1 1 1,0-1 0,3 0 0,-1-1 11,-1 0 1,0 1-1,0-1 1,1 0 0,-1 0-1,0 0 1,0 0 0,0-1-1,0 1 1,0 0 0,-1-1-1,1 0 1,0 1 0,-1-1-1,3-3 1,6-9 58,0-1 0,-1-1 0,-1 1 0,0-2 1,10-31-1,-3 9-3,-16 55-281,2 1-1,0-1 1,4 21 0,-3-26 164,-2-10 59,0 1 0,0 0 0,0-1 0,0 1 0,0-1 0,1 1 0,-1-1 0,1 1 0,-1-1-1,1 1 1,-1-1 0,1 1 0,0-1 0,0 0 0,0 1 0,0-1 0,0 0 0,0 0 0,0 1 0,0-1 0,0 0 0,3 1 0,-2-1 12,-1-1 0,1 0 0,-1 0 0,1 0 0,-1 0 1,1 0-1,-1-1 0,1 1 0,0 0 0,-1-1 0,0 1 0,1-1 0,-1 1 0,1-1 1,-1 0-1,0 0 0,1 1 0,1-3 0,7-5 118,0-1-1,-1 0 1,0-1-1,9-11 1,22-36-55,-29 40-93,1 0 1,0 0-1,1 1 1,17-15-1,-30 31-20,0 0 0,0-1 0,1 1-1,-1 0 1,0 0 0,1-1 0,-1 1-1,0 0 1,1 0 0,-1-1 0,0 1-1,1 0 1,-1 0 0,0 0 0,1 0-1,-1 0 1,1-1 0,-1 1-1,0 0 1,1 0 0,-1 0 0,1 0-1,-1 0 1,0 0 0,1 0 0,-1 0-1,0 1 1,1-1 0,-1 0 0,1 0-1,-1 0 1,0 0 0,1 0 0,-1 1-1,7 14-103,-6 28 133,-1-38-66,0 87-283,0-91 155,0 0 1,0-1-1,0 1 0,1 0 0,-1-1 0,0 1 0,1 0 1,-1-1-1,0 1 0,1 0 0,-1-1 0,1 1 0,-1 0 0,1-1 1,-1 1-1,1-1 0,-1 1 0,1-1 0,-1 1 0,1-1 1,0 0-1,-1 1 0,1-1 0,0 0 0,0 1 0,-1-1 0,1 0 1,0 0-1,-1 0 0,1 0 0,0 0 0,0 0 0,0 0 1,-1 0-1,1 0 0,0 0 0,0 0 0,-1 0 0,1 0 0,0 0 1,-1-1-1,1 1 0,0 0 0,-1-1 0,1 1 0,0 0 1,-1-1-1,1 1 0,0-2 0,24-12-5563</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2.083"/>
    </inkml:context>
    <inkml:brush xml:id="br0">
      <inkml:brushProperty name="width" value="0.025" units="cm"/>
      <inkml:brushProperty name="height" value="0.025" units="cm"/>
    </inkml:brush>
  </inkml:definitions>
  <inkml:trace contextRef="#ctx0" brushRef="#br0">5 112 18097,'0'0'2258,"0"11"-1366,-2 42-557,0 63 199,2-104-499,1 1-1,0 0 0,1-1 1,1 1-1,0-1 1,7 19-1,-10-29-23,1-1 0,0 1 0,0 0 0,-1-1 0,1 1 0,0 0 0,0-1 0,1 1 0,-1-1 0,0 0 0,0 1-1,1-1 1,-1 0 0,1 0 0,-1 0 0,1 0 0,-1 0 0,1 0 0,0 0 0,0 0 0,-1-1 0,1 1 0,0-1 0,0 1 0,0-1 0,-1 0 0,1 1 0,0-1 0,0 0-1,0-1 1,0 1 0,0 0 0,-1 0 0,1-1 0,0 1 0,0-1 0,0 1 0,-1-1 0,1 0 0,0 0 0,-1 0 0,1 0 0,-1 0 0,3-2 0,6-4 139,0-1 0,-1 0 0,0-1 0,0 0 0,10-13 0,0-4 165,-1 0 0,-1-2 0,22-49 0,-31 59-135,-1 0-1,0-1 1,-2 0-1,0 0 1,-1-1-1,-1 1 1,0-25-1,-14 59 1060,1 17-1216,1 1-1,1-1 1,3 1 0,0 1-1,2-1 1,2 1 0,4 62-1,-2-92-20,-1 1-1,1-1 0,0 0 1,0 0-1,0 0 0,1 0 1,-1 0-1,1 0 0,0 0 1,0 0-1,3 3 0,-4-6 7,0 0 0,0 0 0,0 0 0,0 0 0,0 0 0,0 0 0,1 0 0,-1 0 0,0-1 0,0 1 0,0-1 0,1 1 0,-1-1 0,0 1 0,1-1 1,-1 1-1,1-1 0,-1 0 0,0 0 0,1 0 0,-1 0 0,1 0 0,-1 0 0,1 0 0,-1-1 0,0 1 0,1 0 0,-1-1 0,0 1 0,1-1 0,-1 1 0,0-1 0,0 0 0,1 1 0,-1-1 0,0 0 0,1-1 0,5-5 207,0 1 0,-1-1 0,0 0 0,0-1 0,-1 0 0,0 0 0,0 0 0,-1 0 0,0-1 0,6-17 0,2-13 254,9-44 1,-5-15-319,-13 76-287,-11 67-71,2-11 234,-4 69-1,10-102-26,0-1 0,1 0 0,-1 0-1,0 1 1,0-1 0,0 0 0,0 0-1,1 1 1,-1-1 0,0 0 0,0 0-1,0 0 1,1 1 0,-1-1-1,0 0 1,0 0 0,1 0 0,-1 0-1,0 1 1,0-1 0,1 0 0,-1 0-1,0 0 1,0 0 0,1 0 0,-1 0-1,0 0 1,1 0 0,-1 0 0,0 0-1,0 0 1,1 0 0,-1 0 0,0 0-1,1 0 1,-1 0 0,0-1 0,0 1-1,1 0 1,-1 0 0,0 0 0,0 0-1,1 0 1,-1-1 0,0 1 0,0 0-1,0 0 1,1 0 0,-1-1 0,0 1-1,0 0 1,15-11 67,-2-5-1,-1-1 1,-1 0 0,-1-1 0,0 0-1,13-36 1,-21 115-312,-3-49 252,0-2-14,0-1 0,0 1 0,1 0 0,1-1 0,0 1 0,3 14 0,-4-23 5,1 1 1,-1 0-1,1-1 0,0 1 0,0-1 0,0 1 0,0-1 1,0 0-1,0 1 0,0-1 0,0 0 0,0 0 1,0 0-1,1 0 0,-1 0 0,0 0 0,4 2 0,-2-3 3,-1 1-1,1 0 0,0-1 1,0 0-1,0 1 0,-1-1 1,1 0-1,0-1 0,0 1 1,0 0-1,0-1 0,-1 0 1,1 1-1,3-3 0,7-3 30,-1 0-1,0-1 1,0-1-1,0 0 1,-1 0 0,0-1-1,-1-1 1,0 0-1,-1 0 1,0-1-1,0 0 1,9-16-1,-18 26 62,-10 10-59,-5 10-89,13-15 62,0 0 0,-1 0 1,1-1-1,-1 0 0,0 1 0,0-1 1,0 0-1,0-1 0,0 1 0,-1 0 1,1-1-1,-1 0 0,-4 3 0,7-8 34,0 0 0,1 1 0,0-1 0,-1 0 0,1 0 0,0 1 0,0-1 0,1 0 0,-1 0 0,1 1 0,-1-1 0,2-3 0,2-2-18,0 0 0,0 0 0,0 0 0,1 1 0,1 0 0,-1 0 0,1 0 0,0 1 0,0 0-1,1 0 1,10-7 0,-1 2-317,0 1 1,1 1-1,0 0 0,23-7 1,-27 8-2442,-13 8 2333,1-1 1,-1 0 0,1 0-1,-1 1 1,1-1 0,-1 0-1,0 0 1,1 0-1,-1 1 1,0-1 0,0 0-1,0 0 1,1 0 0,-1 0-1,0 0 1,0 0-1,0 0 1,0 1 0,-1-1-1,1 0 1,0-1 0,-4-12-7877</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01.502"/>
    </inkml:context>
    <inkml:brush xml:id="br0">
      <inkml:brushProperty name="width" value="0.025" units="cm"/>
      <inkml:brushProperty name="height" value="0.025" units="cm"/>
    </inkml:brush>
  </inkml:definitions>
  <inkml:trace contextRef="#ctx0" brushRef="#br0">123 439 16752,'-9'11'1954,"-4"4"-1305,-45 58 2676,52-65-2851,0 1 0,1 0 0,0 1 0,0-1 0,1 1 1,0 0-1,-3 12 0,7-21-477,0-1 0,0 0 1,0 1-1,0-1 0,0 0 0,-1 0 0,1 1 1,0-1-1,0 0 0,0 1 0,0-1 0,0 0 1,0 0-1,0 1 0,0-1 0,0 0 0,0 1 1,1-1-1,-1 0 0,0 0 0,0 1 0,0-1 1,0 0-1,0 0 0,0 1 0,1-1 0,-1 0 1,0 0-1,0 1 0,0-1 0,1 0 0,-1 0 1,0 0-1,0 1 0,1-1 0,-1 0 0,0 0 1,0 0-1,1 0 0,-1 0 0,0 0 0,0 0 1,1 1-1,-1-1 0,18-6-108,14-17-15,-7-3-286,-1-2 0,-2-1-1,0-1 1,21-41 0,-21 36 514,-22 34-123,0 1 1,0-1-1,1 0 1,-1 0-1,1 1 1,-1-1-1,1 0 1,-1 0-1,1 1 1,-1-1-1,1 0 1,0 1-1,-1-1 1,1 1-1,0-1 1,0 1-1,-1-1 1,1 1-1,0 0 1,0-1-1,0 1 1,0 0-1,6 14-204,-7 45 188,0-45 61,-2 18 30,-1 0 0,-11 47 1,7-47 140,2 0-1,-3 49 1,8-80-249,0-1 0,0 1 0,0-1 0,0 1 0,0-1 0,0 1 0,0-1 0,0 1 0,0-1 0,0 1-1,1-1 1,-1 1 0,0-1 0,0 1 0,0-1 0,1 1 0,-1-1 0,0 1 0,0-1 0,1 0 0,-1 1 0,0-1 0,1 1 0,-1-1-1,1 0 1,-1 0 0,0 1 0,1-1 0,-1 0 0,1 1 0,-1-1 0,1 0 0,-1 0 0,1 0 0,0 1 0,21-7-2455,18-22-1017,16-31 590,-59 71 8592,-4 18-5397,-165 331 8026,223-496-6523,61-164-1606,-63 157-52,117-234-1,-158 361-105,33-51-48,-39 62 43,0 1 1,1 0-1,0-1 1,0 1-1,0 0 1,0 1-1,0-1 1,1 1-1,-1-1 1,1 1-1,0 0 1,0 0-1,-1 0 1,7-1 0,-9 3-1,0 0 1,-1 1-1,1-1 1,0 0-1,-1 0 1,1 1-1,0-1 1,-1 0 0,1 1-1,-1-1 1,1 1-1,-1-1 1,1 1-1,-1-1 1,1 1 0,-1-1-1,1 1 1,-1-1-1,0 1 1,1 0-1,-1-1 1,0 1 0,0-1-1,1 1 1,-1 0-1,0 0 1,0-1-1,0 1 1,0 0 0,0-1-1,0 1 1,0 0-1,0-1 1,0 1-1,0 0 1,0-1 0,-1 2-1,-2 33 54,-4-11 53,0-1 0,-2-1 0,0 1-1,-2-1 1,-21 32 0,19-32 118,0 0-1,2 1 1,0 0-1,-14 47 1,25-70-230,0 1 1,0-1-1,0 1 1,-1-1-1,1 1 1,0 0-1,0-1 1,0 1-1,0-1 1,0 1-1,0-1 1,0 1-1,0 0 1,0-1-1,1 1 1,-1-1-1,0 1 1,0 0-1,0-1 1,1 1-1,-1-1 1,0 1-1,1-1 1,-1 1-1,0-1 1,1 1-1,-1-1 1,0 0-1,1 1 1,-1-1-1,2 1 1,21-1-392,36-23-471,-44 16 490,65-17-644,-73 23 1018,0-1 0,0 1 1,0 1-1,-1-1 0,1 1 0,0 0 0,0 1 1,0 0-1,12 2 0,-18-2 17,0 0 1,0 0-1,0 0 1,0-1-1,0 1 1,0 0-1,0 1 1,0-1-1,0 0 1,-1 0-1,1 0 1,0 0-1,-1 0 1,1 1-1,-1-1 1,1 0-1,-1 1 1,0-1-1,1 0 1,-1 1-1,0-1 1,0 0-1,0 1 1,0-1-1,0 0 1,-1 1-1,1 1 1,-1 2 90,0 0 1,1-1 0,-2 1-1,1 0 1,0-1-1,-1 1 1,-2 4-1,-6 4 175,0 0 0,0 0 0,-1-1-1,-1 0 1,0-1 0,0-1 0,-20 14-1,-10 3 631,-50 24 0,80-44-903,3-2 0,0 0 0,0-1 0,0 1 0,0-2 0,-1 1 0,0-1 0,1-1 0,-1 0 0,-13 1 0,22-3 2,1 0 0,-1-1 0,1 1 0,-1 0-1,1-1 1,-1 1 0,1-1 0,0 1 0,-1-1 0,1 1 0,-1-1 0,1 1-1,0-1 1,0 1 0,-1-1 0,1 1 0,0-1 0,0 1 0,0-1 0,0 0 0,0 1-1,0-1 1,0 1 0,0-1 0,0 1 0,0-1 0,0 0 0,0 1 0,0-1-1,0 1 1,0-1 0,0 0 0,1 1 0,-1-1 0,0 1 0,1-1 0,-1 1 0,1-2-1,10-22-368,8-2-2168,1 1-1,25-23 1,6-8-4363,-8 4-1750</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01.877"/>
    </inkml:context>
    <inkml:brush xml:id="br0">
      <inkml:brushProperty name="width" value="0.025" units="cm"/>
      <inkml:brushProperty name="height" value="0.025" units="cm"/>
    </inkml:brush>
  </inkml:definitions>
  <inkml:trace contextRef="#ctx0" brushRef="#br0">54 1 17264,'0'0'5093,"-28"74"-2979,15-38-256,4 2-865,5-4-801,4-4-929,0-10-3747,0-4-3363</inkml:trace>
  <inkml:trace contextRef="#ctx0" brushRef="#br0" timeOffset="1">40 630 18738,'0'0'3747,"-7"51"-992,3-28 320,1-4-1570,3-2-896,0-4-609,4-9-1570,5-4-4836</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4.318"/>
    </inkml:context>
    <inkml:brush xml:id="br0">
      <inkml:brushProperty name="width" value="0.025" units="cm"/>
      <inkml:brushProperty name="height" value="0.025" units="cm"/>
    </inkml:brush>
  </inkml:definitions>
  <inkml:trace contextRef="#ctx0" brushRef="#br0">156 93 12908,'0'0'5611,"1"-11"-2264,2-33-566,-3 43-2640,1-1 0,-1 1 0,0 0-1,0 0 1,0-1 0,0 1 0,0 0 0,0 0-1,0 0 1,0-1 0,0 1 0,0 0-1,-1 0 1,1-1 0,0 1 0,-1 0 0,1 0-1,-1 0 1,1 0 0,-1 0 0,0 0-1,0 0 1,1 0 0,-1 0 0,0 0 0,0 0-1,0 0 1,0 1 0,0-1 0,0 0 0,0 1-1,0-1 1,0 0 0,0 1 0,-1 0-1,1-1 1,-2 0 0,1 1-68,-1 1 0,1-1 0,0 0 0,0 1 0,-1-1 0,1 1-1,0 0 1,0 0 0,0 0 0,0 0 0,0 0 0,0 0 0,0 0 0,0 1 0,0-1 0,1 1 0,-3 1 0,-7 11 7,0-1 1,1 2 0,1-1 0,0 1 0,1 1-1,1 0 1,0 0 0,1 0 0,1 1-1,1-1 1,0 1 0,1 0 0,1 1 0,-1 27-1,3-43-76,1-1 0,-1 0-1,0 1 1,1-1-1,-1 0 1,1 1-1,-1-1 1,1 0-1,-1 0 1,1 1 0,0-1-1,0 0 1,0 0-1,0 0 1,0 0-1,0 0 1,0 0-1,0 0 1,0 0 0,0-1-1,0 1 1,0 0-1,1-1 1,-1 1-1,0-1 1,1 1 0,-1-1-1,0 0 1,1 1-1,-1-1 1,0 0-1,1 0 1,-1 0-1,0 0 1,1 0 0,-1 0-1,1 0 1,1-1-1,4 0 12,0 0 1,0-1-1,-1 0 0,1 0 0,0-1 1,10-5-1,3-4-15,-1 0 0,0-2 0,-1 0 0,-1-1 0,17-18 0,-26 24 0,0 0 0,-1 0 0,1 0 0,-2-1 0,1 0 0,-2-1 0,1 1 0,-1-1 0,-1 0 0,0-1 0,4-17 0,-44 132 0,34-93 11,0-1 1,0 1-1,1 0 1,0 0-1,0 0 1,2 15-1,0-22-38,-1-1-1,1 1 1,-1-1 0,1 1-1,0-1 1,0 0-1,0 1 1,0-1 0,0 0-1,1 0 1,-1 0 0,1 0-1,-1 0 1,1 0-1,0 0 1,-1-1 0,1 1-1,0-1 1,0 1-1,1-1 1,-1 0 0,0 1-1,0-1 1,1 0 0,-1-1-1,0 1 1,1 0-1,-1-1 1,1 1 0,3-1-1,35 1-3559,4-7-3107</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5.670"/>
    </inkml:context>
    <inkml:brush xml:id="br0">
      <inkml:brushProperty name="width" value="0.025" units="cm"/>
      <inkml:brushProperty name="height" value="0.025" units="cm"/>
    </inkml:brush>
  </inkml:definitions>
  <inkml:trace contextRef="#ctx0" brushRef="#br0">14 221 16303,'-2'-2'289,"1"0"-1,0 0 0,-1 0 0,1 0 0,0 0 0,0 0 0,0-1 0,0 1 0,0-1 1,1 1-1,-1 0 0,1-1 0,-1 1 0,1-1 0,0 1 0,0-1 0,0 1 0,0-1 1,1 1-1,-1-1 0,1-2 0,1 1-125,0-1-1,0 0 1,1 1 0,-1 0-1,1-1 1,0 1 0,0 0 0,0 1-1,1-1 1,3-4 0,0 2-170,0 1 0,0-1 0,0 1 0,1 1 0,-1-1 0,1 1 0,0 0 0,0 1 0,1 0 0,-1 0 0,15-2 0,-21 5 9,0-1 0,0 1 0,0 0 0,-1 0 0,1 0 0,0 0 0,0 0 0,0 1 0,-1-1-1,1 0 1,0 1 0,0-1 0,-1 1 0,1 0 0,0-1 0,-1 1 0,1 0 0,-1 0 0,1 0 0,-1 0-1,1 0 1,-1 1 0,0-1 0,1 0 0,-1 1 0,0-1 0,0 1 0,0-1 0,1 3 0,10 13 453,-10-16-351,-1 0 0,1 1 0,-1-1 1,1 0-1,0 0 0,0 0 0,0 0 0,-1-1 1,1 1-1,0 0 0,0-1 0,0 1 0,0-1 0,0 0 1,0 0-1,0 0 0,0 0 0,0 0 0,0 0 1,0 0-1,0 0 0,0-1 0,0 1 0,0-1 0,0 0 1,0 0-1,0 1 0,-1-1 0,4-2 0,7-4 436,0 0 0,-1 0 0,12-10 0,-16 11-412,20-17 261,-21 16-292,1 1 1,1-1-1,-1 2 0,17-10 0,-17 32-3046,-1 1-3465,2-13-1086</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6.042"/>
    </inkml:context>
    <inkml:brush xml:id="br0">
      <inkml:brushProperty name="width" value="0.025" units="cm"/>
      <inkml:brushProperty name="height" value="0.025" units="cm"/>
    </inkml:brush>
  </inkml:definitions>
  <inkml:trace contextRef="#ctx0" brushRef="#br0">0 68 23158,'0'0'9000,"52"5"-8391,-5-15-609,8-3 0,3-1 0,-3 0 0,-3 1 0,-10 7-1249,-12 4-1185,-13 2-2179,-13 0-768,-4 6-1345</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6.386"/>
    </inkml:context>
    <inkml:brush xml:id="br0">
      <inkml:brushProperty name="width" value="0.025" units="cm"/>
      <inkml:brushProperty name="height" value="0.025" units="cm"/>
    </inkml:brush>
  </inkml:definitions>
  <inkml:trace contextRef="#ctx0" brushRef="#br0">1 145 17392,'0'0'10314,"79"-9"-8104,-27-7-736,6-4-866,6-2-351,-7 3-193,-4 2-609,-11 6-1729,-14 1-2210,-8 1-1474,-12-3-4420</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6.788"/>
    </inkml:context>
    <inkml:brush xml:id="br0">
      <inkml:brushProperty name="width" value="0.025" units="cm"/>
      <inkml:brushProperty name="height" value="0.025" units="cm"/>
    </inkml:brush>
  </inkml:definitions>
  <inkml:trace contextRef="#ctx0" brushRef="#br0">209 1 22357,'0'0'5734,"-4"53"-4709,-6-8 256,-5 13-96,-3 11-512,-3 9-321,-4 5-192,-1 1-160,-2-1 0,3-6 0,4-9-1409,11-12-2019,4-15-2305,6-19-3652</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7.146"/>
    </inkml:context>
    <inkml:brush xml:id="br0">
      <inkml:brushProperty name="width" value="0.025" units="cm"/>
      <inkml:brushProperty name="height" value="0.025" units="cm"/>
    </inkml:brush>
  </inkml:definitions>
  <inkml:trace contextRef="#ctx0" brushRef="#br0">1 487 16367,'0'0'5862,"6"-10"-4202,111-140 1996,4-4-1825,-104 129-1287,-1 0 0,-1-1-1,-1-1 1,14-41-1,-26 67-405,0 11-13,-2 33 77,-3 56-26,-6-1-151,5-59-144,1-1 1,2 52-1,1-89-47,0 0-1,0 1 1,0-1 0,0 0-1,1 0 1,-1 0 0,0 0-1,1 0 1,-1 0 0,1 1-1,-1-1 1,1 0 0,0 0-1,-1-1 1,1 1 0,1 2-1,12 1-7532,-8-4-117</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7.536"/>
    </inkml:context>
    <inkml:brush xml:id="br0">
      <inkml:brushProperty name="width" value="0.025" units="cm"/>
      <inkml:brushProperty name="height" value="0.025" units="cm"/>
    </inkml:brush>
  </inkml:definitions>
  <inkml:trace contextRef="#ctx0" brushRef="#br0">1 233 14253,'0'0'14323,"9"0"-12572,34-7-1306,1-2 0,-2-2 0,0-2 0,74-32 0,-20 7-230,261-68-10006,-351 103 2366</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8.302"/>
    </inkml:context>
    <inkml:brush xml:id="br0">
      <inkml:brushProperty name="width" value="0.025" units="cm"/>
      <inkml:brushProperty name="height" value="0.025" units="cm"/>
    </inkml:brush>
  </inkml:definitions>
  <inkml:trace contextRef="#ctx0" brushRef="#br0">206 31 16848,'0'0'9529,"-9"-3"-7917,6 2-1565,0 0 0,0 0 0,0 0 0,0 1 0,0-1 0,0 1 0,0 0 0,0 0 0,-1 0 0,1 0 0,0 0 0,0 1 0,0 0 0,0-1 0,0 1 0,0 0 0,0 0 0,0 1 0,0-1 0,1 1 0,-1-1 0,0 1 0,1 0 0,-1 0 0,1 0 0,0 0 0,-1 1 0,1-1-1,-2 3 1,-7 8 29,-1 1 0,2 0 0,0 0 0,0 1 0,2 0 0,0 1 0,0 0 0,2 0-1,0 0 1,0 1 0,2 0 0,0 0 0,-2 24 0,6-40-61,0 0-1,0 0 1,0 0 0,0 0 0,0 0-1,0 0 1,0 0 0,0-1 0,0 1-1,1 0 1,-1 0 0,0 0 0,1 0-1,-1 0 1,0 0 0,1-1 0,-1 1 0,1 0-1,0 0 1,-1-1 0,1 1 0,-1 0-1,1-1 1,0 1 0,0-1 0,-1 1-1,1-1 1,0 1 0,0-1 0,0 1-1,-1-1 1,3 1 0,-1-1 49,1 0 0,0 0-1,0 0 1,0 0 0,-1-1 0,1 1-1,0-1 1,-1 0 0,1 0 0,0 0 0,2-1-1,6-3 134,1-1 0,-1-1 0,-1 0 0,11-8 0,-2-1-191,-1-2 0,-1 1 1,-1-2-1,-1 0 0,-1-1 0,0-1 1,-1 0-1,-2-1 0,0 0 1,8-24-1,-17 41-6,-1 4 0,0 0 0,-1 0 0,1-1 0,-1 1 0,0 0 0,1 0 0,-1-1 0,0 1 0,0 0 0,0-1 0,0 1 0,0 0 0,0-1 0,0 1 0,0 0 0,0-1 0,-1 1 0,0-2 0,-13 25 0,6-2 0,1 1 0,1 0 0,0 0 0,2 1 0,1 0 0,0-1 0,1 25 0,2-44 0,0 0 0,0 0 0,0 1 0,1-1 0,-1 0 0,1 0 0,-1 0 0,1 0 0,0 1 0,0-1 0,0 0 0,0 0 0,0 0 0,1-1 0,-1 1 0,0 0 0,1 0 0,0-1 0,-1 1 0,1-1 0,0 1 0,0-1 0,-1 0 0,1 0 0,0 0 0,0 0 0,1 0 0,-1 0 0,0 0 0,0-1 0,0 1 0,0-1 0,1 1 0,-1-1 0,0 0 0,0 0 0,1 0 0,3-1 0,7 0 0,0 0 0,-1-1 0,1 0 0,-1-1 0,22-8 0,26-18-1089,1-10-4356</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2.454"/>
    </inkml:context>
    <inkml:brush xml:id="br0">
      <inkml:brushProperty name="width" value="0.025" units="cm"/>
      <inkml:brushProperty name="height" value="0.025" units="cm"/>
    </inkml:brush>
  </inkml:definitions>
  <inkml:trace contextRef="#ctx0" brushRef="#br0">1 1 9737,'0'0'5413,"64"38"-6374,-39-32-3811</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0.474"/>
    </inkml:context>
    <inkml:brush xml:id="br0">
      <inkml:brushProperty name="width" value="0.025" units="cm"/>
      <inkml:brushProperty name="height" value="0.025" units="cm"/>
    </inkml:brush>
  </inkml:definitions>
  <inkml:trace contextRef="#ctx0" brushRef="#br0">2602 67 7271,'-56'-17'510,"-1"2"0,-1 3 0,0 3 0,0 1 1,-94 2-1,77 9 157,0 3 1,1 3-1,-138 37 0,93-9 202,2 6 0,3 5 0,1 4 0,3 6 0,-120 83 0,136-77 11,3 3 0,3 5 0,3 3 0,4 3 0,-77 98 0,114-120-661,3 2 0,3 2 1,-51 105-1,68-115-225,1 0 1,3 1-1,2 1 0,3 1 0,-9 74 1,16-78-20,2-1 1,3 1 0,1-1 0,3 1 0,2-1 0,24 93-1,-20-106-33,3-1 1,0-1-1,2-1 0,2 0 0,1 0 0,1-2 0,2-1 0,0 0 0,2-1 0,30 27 1,-12-20 43,1-1-1,2-2 1,1-2 0,2-2 0,0-2 0,2-2 0,0-2 0,2-3 0,0-2 0,70 14 0,-37-14-2,1-4 0,1-4 0,-1-3 0,1-5 0,153-16 0,-133-1 338,0-5-1,-2-5 1,0-5 0,-2-4 0,148-72 0,-86 21 45,-3-6 0,206-158 0,-212 130 372,232-231-1,-308 267-682,-4-2 0,-3-4 0,-5-3-1,68-124 1,-110 170-60,-2-1-1,-3-1 1,-1 0-1,-3-2 1,-1 0-1,9-67 1,-22 93 112,0 0 1,-1 1 0,-2-1 0,0 0 0,-2 1 0,-9-43 0,7 51 30,0 0 0,-1 0-1,0 1 1,-2 0 0,0 0 0,0 1 0,-1 0 0,-1 0 0,-1 1-1,-22-22 1,9 14-152,-2 2 0,0 1 0,-1 1 0,0 2 0,-2 0 0,0 2 0,0 1 0,-1 1 0,0 2 0,-1 1 0,-48-6 0,-24 2-1737,-1 4-1,-121 7 1,56 7-2873,25 5-2798</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1.348"/>
    </inkml:context>
    <inkml:brush xml:id="br0">
      <inkml:brushProperty name="width" value="0.025" units="cm"/>
      <inkml:brushProperty name="height" value="0.025" units="cm"/>
    </inkml:brush>
  </inkml:definitions>
  <inkml:trace contextRef="#ctx0" brushRef="#br0">1 1 15182,'0'0'1052,"1"11"-326,0-5-645,0 0-1,0 0 1,1 0 0,-1 0-1,2 0 1,-1 0 0,0 0-1,1-1 1,6 10 0,1-3 206,0 1-1,0-1 1,21 17 0,209 173 1096,112 106-1309,-262-214 118,-4 4-1,-5 4 1,-4 3 0,-4 3-1,-6 3 1,-4 4-1,-6 2 1,61 177 0,37 199 2241,-126-375-2123,-5 1 0,12 150 0,-34-175-1431,-2-93 1018,0-1-1,0 1 1,0-1 0,0 1 0,0 0 0,0-1-1,0 1 1,-1-1 0,1 1 0,0 0 0,0-1 0,0 1-1,-1-1 1,1 1 0,0-1 0,0 1 0,-1-1-1,1 1 1,-1-1 0,1 1 0,0-1 0,-1 1 0,1-1-1,-1 0 1,1 1 0,-1-1 0,1 0 0,-1 1-1,1-1 1,-2 0 0,-19-1-4733,-3-9-2819</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1.783"/>
    </inkml:context>
    <inkml:brush xml:id="br0">
      <inkml:brushProperty name="width" value="0.025" units="cm"/>
      <inkml:brushProperty name="height" value="0.025" units="cm"/>
    </inkml:brush>
  </inkml:definitions>
  <inkml:trace contextRef="#ctx0" brushRef="#br0">1 725 5894,'0'0'10772,"11"13"-10184,110 122 1518,309 367 1441,-413-479-3360,36 43 539,-48-61-594,0 0 1,0 1-1,1-2 0,0 1 0,0-1 1,0 0-1,0 0 0,11 4 0,-15-7-60,-1 0 0,1-1 0,0 1-1,0-1 1,0 1 0,-1-1 0,1 0 0,0 0-1,0 0 1,0 0 0,0 0 0,-1 0 0,1 0-1,0-1 1,0 1 0,0-1 0,-1 1 0,1-1-1,0 0 1,-1 0 0,1 0 0,0 0-1,-1 0 1,1 0 0,-1 0 0,0 0 0,1 0-1,-1-1 1,0 1 0,0-1 0,0 1 0,0-1-1,1-2 1,3-5 311,0-1 0,-1 0-1,-1 0 1,4-19 0,-4 19-195,55-285 2242,-22 96-1966,142-488-2381,-140 559-3090,-11 26-2515</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2.525"/>
    </inkml:context>
    <inkml:brush xml:id="br0">
      <inkml:brushProperty name="width" value="0.025" units="cm"/>
      <inkml:brushProperty name="height" value="0.025" units="cm"/>
    </inkml:brush>
  </inkml:definitions>
  <inkml:trace contextRef="#ctx0" brushRef="#br0">0 1011 7559,'0'0'14526,"7"-10"-13117,21-40 91,-1-1 0,24-67-1,35-123-192,-75 208-1177,128-412 591,-138 442-729,16-43 23,-16 45-20,-1 1 0,0-1 0,0 0 0,0 1 0,0-1 0,0 1 0,1-1-1,-1 0 1,0 1 0,1-1 0,-1 1 0,0-1 0,1 1 0,-1-1 0,0 1-1,1-1 1,-1 1 0,1 0 0,-1-1 0,1 1 0,-1 0 0,1-1 0,-1 1-1,1 0 1,0 0 0,-1-1 0,1 1 0,-1 0 0,1 0 0,0 0 0,-1 0 0,1 0-1,-1 0 1,1 0 0,0 0 0,-1 0 0,1 0 0,0 0 0,-1 0 0,1 0-1,-1 0 1,1 1 0,0-1 0,-1 0 0,1 0 0,-1 1 0,1-1 0,-1 0-1,1 1 1,-1-1 0,1 1 0,-1-1 0,0 0 0,1 1 0,-1-1 0,1 1 0,-1-1-1,0 1 1,1 0 0,-1-1 0,0 1 0,0-1 0,0 1 0,1 0 0,47 110-8,-39-85 9,2 0-1,0 0 1,2-1 0,1-1-1,1 0 1,19 24 0,-24-37-374,1-1-1,0 0 1,0 0 0,1-2-1,0 1 1,25 12 0,-26-16-449,1 0 1,-1-1-1,0-1 1,1 0-1,13 2 1,40-2-6616</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5.526"/>
    </inkml:context>
    <inkml:brush xml:id="br0">
      <inkml:brushProperty name="width" value="0.025" units="cm"/>
      <inkml:brushProperty name="height" value="0.025" units="cm"/>
    </inkml:brush>
  </inkml:definitions>
  <inkml:trace contextRef="#ctx0" brushRef="#br0">1 366 14414,'0'0'8440,"10"-8"-7490,3-4-809,-1 0 1,0-1-1,-1-1 1,0 0-1,-1 0 1,-1-1-1,0-1 1,-1 1-1,-1-1 1,0-1-1,5-18 0,-7 17 88,-1 0-1,0 0 0,1-32 0,-5 47-130,0 0 0,0-1 0,0 1 0,0-1 0,-1 1 0,0 0 0,1-1 0,-1 1 0,-1 0 0,1 0 0,0 0-1,-3-4 1,3 5-55,0 1-1,-1 0 1,1 0-1,0 0 0,0 0 1,-1 0-1,1 0 1,-1 0-1,1 0 1,-1 1-1,0-1 0,1 1 1,-1-1-1,1 1 1,-1-1-1,0 1 0,1 0 1,-1 0-1,0 0 1,1 0-1,-1 0 1,0 0-1,0 1 0,1-1 1,-1 0-1,-2 2 1,0-1-39,0 1 1,0 0 0,0 0 0,0 1 0,1-1 0,-1 1 0,1 0-1,-1 0 1,1 0 0,0 0 0,0 0 0,0 1 0,0 0 0,1-1-1,0 1 1,-1 0 0,2 0 0,-1 0 0,0 1 0,1-1-1,-1 0 1,0 8 0,-3 10-2,1 0 0,1 0 0,0 25-1,2-35-4,0 25-10,3 59 0,-1-87 7,0 0-1,0-1 0,1 1 0,0-1 0,0 0 1,1 0-1,0 1 0,1-2 0,0 1 0,0 0 1,0-1-1,11 13 0,-14-18-48,1 0-1,0-1 1,0 1 0,0-1 0,1 1-1,-1-1 1,0 0 0,0 1-1,1-1 1,-1-1 0,1 1 0,-1 0-1,1 0 1,-1-1 0,1 1-1,-1-1 1,1 0 0,0 0 0,-1 0-1,1 0 1,-1-1 0,1 1-1,-1 0 1,1-1 0,-1 0 0,1 0-1,-1 0 1,1 0 0,-1 0-1,0 0 1,0 0 0,3-3 0,5-2-439,-2-2 1,1 1 0,-1-1 0,0 0-1,0 0 1,7-12 0,6-10-2843,-2-1 1,25-53-1,-5-6-9509</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5.916"/>
    </inkml:context>
    <inkml:brush xml:id="br0">
      <inkml:brushProperty name="width" value="0.025" units="cm"/>
      <inkml:brushProperty name="height" value="0.025" units="cm"/>
    </inkml:brush>
  </inkml:definitions>
  <inkml:trace contextRef="#ctx0" brushRef="#br0">95 0 18546,'-23'63'1256,"8"-24"390,1 1 0,2 0 0,2 1 0,-9 75 0,19-115-1647,-1-1 0,1 0 0,0 1 0,0-1 0,0 1 0,0-1 0,0 0 0,0 1 0,0-1 0,0 1 0,0-1 0,0 1 0,0-1 0,0 0 0,0 1 0,0-1 0,1 1 0,-1-1 0,0 0 0,0 1 0,0-1 0,1 0 0,-1 1 0,0-1 0,0 0 0,1 1 0,-1-1 0,0 0 0,1 1 0,-1-1 0,0 0 0,1 0 0,-1 1 0,0-1 0,1 0 0,0 0 0,14-8 22,14-22 171,1-11-10,-15 20-154,1 0 0,23-23 1,-35 40-32,0 0 0,0 0 1,0 0-1,1 1 0,0-1 1,0 1-1,0 1 0,0-1 1,0 1-1,1 0 0,-1 0 1,1 0-1,-1 1 1,1-1-1,9 1 0,-13 1 39,-1 0 1,0 0-1,0 0 0,0 0 0,1 0 0,-1 1 0,0-1 1,0 1-1,0-1 0,0 1 0,0-1 0,0 1 1,0-1-1,0 1 0,0 0 0,0 0 0,0-1 0,0 1 1,0 0-1,0 0 0,-1 0 0,1 0 0,1 2 0,-1 0 81,1 1 0,-1-1 0,0 1 0,0-1-1,0 1 1,0-1 0,0 8 0,-1 1 99,0 0 0,0-1 0,-1 1 0,-4 15 0,-5 2-64,-1-1 0,-1-1-1,-1 0 1,-1 0 0,-19 24 0,28-43-204,20-75-15792,3 19 3806</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7.053"/>
    </inkml:context>
    <inkml:brush xml:id="br0">
      <inkml:brushProperty name="width" value="0.025" units="cm"/>
      <inkml:brushProperty name="height" value="0.025" units="cm"/>
    </inkml:brush>
  </inkml:definitions>
  <inkml:trace contextRef="#ctx0" brushRef="#br0">59 773 22902,'-4'8'2535,"-7"21"-1780,1 0 1,1 1-1,2 0 0,1 0 0,1 1 0,1-1 0,2 1 0,2 36 0,0-67-757,0 1 0,0 0-1,0-1 1,0 1 0,0 0 0,0-1 0,0 1-1,0-1 1,0 1 0,0 0 0,0-1-1,1 1 1,-1 0 0,0-1 0,0 1-1,1-1 1,-1 1 0,0-1 0,1 1 0,-1-1-1,0 1 1,1-1 0,-1 1 0,1-1-1,-1 1 1,1-1 0,-1 0 0,1 1-1,-1-1 1,1 0 0,0 0 0,-1 1 0,1-1-1,-1 0 1,1 0 0,0 0 0,-1 0-1,1 1 1,-1-1 0,1 0 0,0 0-1,-1 0 1,1 0 0,0-1 0,-1 1 0,1 0-1,0 0 1,-1 0 0,1 0 0,-1-1-1,1 1 1,-1 0 0,1-1 0,0 1-1,-1 0 1,1-1 0,-1 1 0,0-1 0,1 1-1,-1-1 1,1 1 0,-1-1 0,0 1-1,1-1 1,-1 0 0,29-35 155,-17 8-58,-2-1 0,-1 0 0,9-52 1,9-31 51,-27 111-148,0 1-1,0 0 1,0-1-1,0 1 1,0 0-1,0 0 1,0-1-1,0 1 1,0 0-1,0-1 1,0 1-1,0 0 1,0 0-1,1-1 1,-1 1-1,0 0 1,0-1-1,0 1 1,0 0-1,0 0 1,1 0-1,-1-1 1,0 1-1,0 0 1,0 0-1,1 0 1,-1-1-1,0 1 1,0 0-1,1 0 1,-1 0-1,0 0 1,0 0-1,1 0 1,-1-1-1,0 1 1,1 0-1,-1 0 1,0 0-1,0 0 1,1 0-1,-1 0 1,1 0-1,5 14-138,1 25-17,1 365 339,9 86-1,-12-434-181,-2-28 0,-3-69 0,-3-63 0,3-337 0,6 349 0,3 1 0,38-162 0,-16 141 0,-27 160 0,-3 192 0,-1-238 0,0 1 0,0-1 0,1 1 0,-1-1 0,1 1 0,-1-1 0,1 1 0,0-1 0,0 0 0,0 0 0,0 1 0,1-1 0,2 4 0,-4-6 0,1 1 0,-1-1 0,1 0 0,-1 1 0,1-1 0,-1 0 0,1 0 0,-1 1 0,1-1 0,-1 0 0,1 0 0,0 0 0,-1 1 0,1-1 0,-1 0 0,1 0 0,-1 0 0,1 0 0,0 0 0,-1 0 0,1 0 0,-1-1 0,2 1 0,16-16 0,-2-13 0,0-1 0,-3 0 0,0-1 0,-2 0 0,9-38 0,-2 9 0,9-28-71,-3-1 0,21-160-1,-45 249 72,0-1-1,1 1 0,-1 0 1,0 0-1,0-1 0,0 1 0,0 0 1,1-1-1,-1 1 0,0 0 1,0-1-1,0 1 0,0 0 0,0-1 1,0 1-1,0 0 0,0-1 1,0 1-1,0 0 0,0-1 0,0 1 1,0-1-1,0 1 0,0 0 1,0-1-1,-1 1 0,1 0 0,0 0 1,0-1-1,0 1 0,0 0 1,-1-1-1,1 1 0,0 0 0,0 0 1,-1-1-1,1 1 0,0 0 1,-1 0-1,1-1 0,-10 17-71,-11 34-45,10-17 139,1 1 1,1 0 0,2 1-1,2 0 1,1 0 0,2 0-1,2 45 1,0-75-27,1-1 1,-1 0-1,1 0 1,0 0-1,0 0 0,1 1 1,-1-2-1,1 1 1,0 0-1,0 0 0,0-1 1,1 1-1,-1-1 1,1 1-1,0-1 0,0 0 1,0 0-1,4 2 1,-5-3 7,0-1 0,0 0 0,0 0 0,1 0 0,-1 0 1,0 0-1,1-1 0,-1 1 0,1-1 0,-1 1 1,1-1-1,-1 0 0,1 0 0,-1 0 0,0 0 0,1-1 1,-1 1-1,1-1 0,-1 1 0,1-1 0,-1 0 1,0 0-1,0 0 0,1 0 0,-1 0 0,0-1 0,0 1 1,0-1-1,0 1 0,0-1 0,-1 0 0,3-2 1,9-11 10,-1 0 0,0-1 0,-1 0 1,0-1-1,-2 0 0,0-1 0,7-19 1,41-139 41,-48 145-55,7-24-2,-2-1 0,-3 0 0,-2-1 0,2-72 0,-20 174 0,0-14 0,1 18 0,2 1 0,2-1 0,3 63 0,2-92 0,1 0 0,0 1 0,2-1 0,0 0 0,1-1 0,1 1 0,1-1 0,1 0 0,1 0 0,19 29 0,-12-30 0,-16-18 0,0 0 0,1 0 0,-1 0 0,0 0 0,0 0 0,0 0 0,0 0 0,1 0 0,-1 0 0,0-1 0,0 1 0,0 0 0,0 0 0,1 0 0,-1 0 0,0 0 0,0-1 0,0 1 0,0 0 0,0 0 0,0 0 0,0 0 0,1-1 0,-1 1 0,0 0 0,0 0 0,0 0 0,0-1 0,0 1 0,0 0 0,0 0 0,0-1 0,0 1 0,0 0 0,0 0 0,0 0 0,0-1 0,0 1 0,-1 0 0,1 0 0,0 0 0,0 0 0,0-1 0,0 1 0,0 0 0,0 0 0,-1-1 0,-15-41 0,-82-84-21,6 7 26,90 118-4,1 0-1,0-1 1,0 1-1,0 0 1,0-1-1,0 1 1,0-1-1,0 0 1,1 1-1,-1-1 1,1 1-1,-1-1 1,1 0-1,-1 0 1,1 1-1,0-1 1,0 0 0,0 0-1,0 1 1,0-1-1,0 0 1,1 0-1,-1 1 1,0-1-1,1 0 1,-1 0-1,1 1 1,0-1-1,0 1 1,-1-1-1,1 1 1,0-1 0,0 1-1,1-1 1,-1 1-1,2-3 1,5 0-2,-1 0 1,1 0 0,-1 1-1,1 0 1,0 0-1,13-2 1,6-3-1,-13 4-613,22-8-3552,-35 11 3891,0 1 1,0-1 0,1 1-1,-1-1 1,0 0 0,0 1-1,0-1 1,0 0 0,0 0-1,0 0 1,0 0 0,0 0-1,-1 0 1,1 0 0,0 0-1,0 0 1,-1 0 0,1 0-1,-1-1 1,1 1 0,0-2-1,-2-8-8576</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7.427"/>
    </inkml:context>
    <inkml:brush xml:id="br0">
      <inkml:brushProperty name="width" value="0.025" units="cm"/>
      <inkml:brushProperty name="height" value="0.025" units="cm"/>
    </inkml:brush>
  </inkml:definitions>
  <inkml:trace contextRef="#ctx0" brushRef="#br0">51 33 19795,'-27'-10'4324,"9"0"-2306,12 5 544,6 4-2402,9 0-2850,2-4-2851</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7.953"/>
    </inkml:context>
    <inkml:brush xml:id="br0">
      <inkml:brushProperty name="width" value="0.025" units="cm"/>
      <inkml:brushProperty name="height" value="0.025" units="cm"/>
    </inkml:brush>
  </inkml:definitions>
  <inkml:trace contextRef="#ctx0" brushRef="#br0">154 196 18706,'0'-12'3229,"0"8"-3055,1-6 649,-1 0 0,0 1 1,0-1-1,-4-17 0,4 25-729,-1 0 1,1 1-1,0-1 1,-1 0-1,1 1 1,-1-1-1,1 1 1,-1-1 0,0 1-1,0-1 1,1 1-1,-1-1 1,0 1-1,0 0 1,-1 0-1,1-1 1,0 1-1,0 0 1,-1 0-1,1 0 1,0 0 0,-1 1-1,1-1 1,-1 0-1,1 0 1,-1 1-1,1-1 1,-1 1-1,0-1 1,1 1-1,-1 0 1,0 0 0,1 0-1,-1 0 1,0 0-1,1 0 1,-1 0-1,1 0 1,-1 1-1,0-1 1,1 1-1,-3 0 1,0 1-76,0 0 0,1 1 0,-1-1-1,1 1 1,0-1 0,0 1 0,0 0 0,0 1 0,0-1 0,0 0 0,1 1-1,0-1 1,0 1 0,0 0 0,-3 7 0,-21 65 13,24-71-14,-3 15 7,0 0-1,1 1 1,1-1-1,1 1 0,1-1 1,2 26-1,-1-45-18,0 0 0,0 0-1,0-1 1,0 1 0,0 0 0,0 0-1,0 0 1,0 0 0,1-1 0,-1 1-1,0 0 1,1 0 0,-1-1-1,0 1 1,1 0 0,-1-1 0,1 1-1,-1 0 1,1-1 0,0 1 0,-1 0-1,1-1 1,0 1 0,-1-1 0,1 1-1,0-1 1,-1 0 0,1 1 0,0-1-1,0 0 1,-1 1 0,1-1 0,0 0-1,0 0 1,0 0 0,0 0-1,-1 0 1,1 0 0,0 0 0,0 0-1,0 0 1,0 0 0,-1 0 0,1 0-1,0-1 1,0 1 0,0 0 0,-1-1-1,1 1 1,0 0 0,0-1 0,-1 1-1,1-1 1,1 0 0,3-3 98,0 1 1,0 0-1,0-1 0,-1 0 1,0 0-1,6-7 0,7-14 14,0 0 0,-2-2 0,-1 0 0,14-38 0,32-117 197,-55 164-312,3 83-168,-7-42 79,11 100 113,-10-110-593,0 0-1,2 0 0,-1 0 1,2 0-1,0 0 0,12 21 0,6-7-4548,-2-17-1914,3-8-5848</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8.403"/>
    </inkml:context>
    <inkml:brush xml:id="br0">
      <inkml:brushProperty name="width" value="0.025" units="cm"/>
      <inkml:brushProperty name="height" value="0.025" units="cm"/>
    </inkml:brush>
  </inkml:definitions>
  <inkml:trace contextRef="#ctx0" brushRef="#br0">138 157 7111,'0'0'8482,"3"-10"-4173,-2 5-3740,13-45 3544,-13 46-3622,-1 1 0,1-1 0,-1 0 0,0 0 0,1 0 0,-2 1 1,1-1-1,0 0 0,-1 0 0,0 1 0,1-1 0,-2 0 0,-1-4 0,3 7-464,-1 0-1,0 0 0,1 0 1,-1 0-1,0 1 1,0-1-1,0 0 1,0 0-1,1 1 1,-1-1-1,0 0 1,0 1-1,0-1 1,-1 1-1,1 0 0,0-1 1,0 1-1,0 0 1,0-1-1,0 1 1,0 0-1,0 0 1,-1 0-1,1 0 1,0 0-1,0 0 0,0 1 1,0-1-1,0 0 1,0 1-1,0-1 1,0 0-1,-1 1 1,1-1-1,0 1 1,1-1-1,-1 1 1,0 0-1,-1 0 0,-3 3 10,1-1 0,0 0-1,0 1 1,0 0 0,0 0-1,-5 9 1,-2 4-36,1 0 0,1 1 0,0 0 0,2 1 0,0 0 0,1 0 0,1 1 0,1-1 0,-3 40 0,6-57 0,1 0 0,0 0 0,0 0 0,0 0 0,0 0 0,0 0 0,1 0 0,-1 0 0,0 0 0,1 0 0,-1-1 0,1 1 0,0 0 0,0 0 0,0-1 0,0 1 0,0 0 0,0-1 0,0 1 0,0-1 0,1 1 0,-1-1 0,2 2 0,-1-3 0,1 1 0,-1 0 0,0 0 0,1-1 0,-1 0 0,0 1 0,1-1 0,-1 0 0,0 0 0,1 0 0,-1 0 0,0-1 0,1 1 0,-1-1 0,0 1 0,1-1 0,-1 0 0,0 0 0,2-1 0,5-3 0,0 0 0,-1-1 0,0 0 0,0 0 0,0-1 0,-1 0 0,0 0 0,0 0 0,-1-1 0,6-10 0,5-7 0,-2-1 0,14-31 0,-18 31 0,0 0 0,-2-1 0,7-33 0,-22 97-85,1 0-1,1 0 1,3 52-1,1-86-168,0-1-1,1 0 1,-1 0-1,1 0 1,-1 1-1,1-1 1,0 0-1,0 0 0,0 0 1,0 0-1,1 2 1,15 5-6664,-8-8 320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2.814"/>
    </inkml:context>
    <inkml:brush xml:id="br0">
      <inkml:brushProperty name="width" value="0.025" units="cm"/>
      <inkml:brushProperty name="height" value="0.025" units="cm"/>
    </inkml:brush>
  </inkml:definitions>
  <inkml:trace contextRef="#ctx0" brushRef="#br0">162 280 3908,'-8'6'10986,"-7"6"-9634,-1 1 0,2 1-1,0 0 1,-18 24 0,24-28-953,0 1 0,1 0 0,1 1 1,-1-1-1,2 1 0,0 0 0,0 1 0,-4 20 0,9-31-373,-1-1 1,1 1-1,-1-1 0,1 0 0,0 1 0,0-1 0,0 1 0,0-1 1,0 1-1,0-1 0,0 1 0,0-1 0,0 1 0,1-1 0,-1 0 1,1 1-1,-1-1 0,1 0 0,0 1 0,-1-1 0,1 0 1,0 1-1,0-1 0,0 0 0,1 2 0,0-3-1,0 1 1,0-1-1,0 1 0,-1-1 1,1 1-1,0-1 0,0 0 0,0 0 1,0 0-1,0 0 0,0 0 0,0-1 1,-1 1-1,1 0 0,0-1 1,3-1-1,7-3 200,-1 0 1,0 0-1,0-1 1,19-15-1,0-4-44,-2-1 0,-1-1 0,-1-2 0,-1 0 0,-2-2 0,-1-1 0,-2 0 0,0-2 1,-3 0-1,-1-1 0,22-67 0,-29 61-149,-8 23-47,-3 16 3,-4 12-9,-13 32-21,1 1 1,3 1 0,1 1-1,2 0 1,2 0-1,3 1 1,-4 83 0,10-119-448,2 0 0,-1-1 0,1 1 0,1 0 0,3 11 0,11 6-3462,-14-26 3361,0 1 1,0-1 0,-1 0 0,1 1-1,0-1 1,0 0 0,0 0 0,0-1 0,1 1-1,-1 0 1,0-1 0,0 1 0,3-1-1,14 1-10412</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8.805"/>
    </inkml:context>
    <inkml:brush xml:id="br0">
      <inkml:brushProperty name="width" value="0.025" units="cm"/>
      <inkml:brushProperty name="height" value="0.025" units="cm"/>
    </inkml:brush>
  </inkml:definitions>
  <inkml:trace contextRef="#ctx0" brushRef="#br0">9 373 20083,'0'0'7847,"-2"-12"-5508,1 10-2288,0-4-3,-1 0 0,1 0 0,0 0 1,1-1-1,0 1 0,0 0 0,0 0 0,0 0 0,1-1 1,0 1-1,0 0 0,1 0 0,0 0 0,0 0 1,5-9-1,4-6-13,2 0 1,0 1 0,1 0-1,2 2 1,0-1-1,0 2 1,2 0-1,21-16 1,-37 31-40,0 1 1,0 0-1,0-1 0,0 1 1,0 0-1,0 0 0,0 1 1,0-1-1,1 0 0,-1 1 0,0-1 1,0 1-1,1 0 0,-1 0 1,0 0-1,0 0 0,1 0 1,-1 0-1,0 1 0,0-1 1,1 1-1,-1-1 0,0 1 0,0 0 1,0 0-1,0 0 0,0 0 1,0 0-1,0 0 0,3 3 1,2 4 77,-1 0 0,1 0 0,-1 1 1,-1-1-1,9 18 0,19 26 209,-32-50-273,1 1 1,0-1-1,-1 0 0,1 0 0,0-1 1,1 1-1,-1 0 0,0-1 1,0 1-1,1-1 0,-1 1 0,1-1 1,-1 0-1,1 0 0,-1-1 1,1 1-1,0 0 0,-1-1 0,1 1 1,0-1-1,-1 0 0,1 0 1,0 0-1,0 0 0,-1-1 1,1 1-1,0-1 0,-1 0 0,1 1 1,-1-1-1,1 0 0,-1-1 1,1 1-1,-1 0 0,0-1 0,1 1 1,3-4-1,-2 0 13,0 0 1,1 0-1,-2 0 1,1 0-1,-1-1 0,1 0 1,-2 0-1,1 1 1,0-2-1,-1 1 0,-1 0 1,1 0-1,-1-1 1,1-11-1,-1 11-325,0 1 0,-1-1 0,-1 0 0,1 0-1,-1 1 1,0-1 0,-3-8 0,3 13-56,0 0 0,0-1 0,-1 1 0,1 0 0,-1 0 0,1-1 0,-1 1 0,0 1 0,0-1 0,0 0 0,0 0 0,0 1 0,0-1 0,-1 1 0,1 0 0,0-1 0,-1 1 0,1 0 0,-1 0 0,-3 0 0</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9.179"/>
    </inkml:context>
    <inkml:brush xml:id="br0">
      <inkml:brushProperty name="width" value="0.025" units="cm"/>
      <inkml:brushProperty name="height" value="0.025" units="cm"/>
    </inkml:brush>
  </inkml:definitions>
  <inkml:trace contextRef="#ctx0" brushRef="#br0">0 206 16816,'0'0'9321,"70"13"-7624,-24-26-351,11-13-65,3-4-384,8-3-449,-5-2-352,-5 6-128,-9 7-1665,-14 3-3108,-17 8-2562</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9.552"/>
    </inkml:context>
    <inkml:brush xml:id="br0">
      <inkml:brushProperty name="width" value="0.025" units="cm"/>
      <inkml:brushProperty name="height" value="0.025" units="cm"/>
    </inkml:brush>
  </inkml:definitions>
  <inkml:trace contextRef="#ctx0" brushRef="#br0">0 341 20916,'0'0'5349,"85"-45"-2659,-33 6-1440,12-6 159,5-3-736,2 4-449,-1 5-160,-6 6-993,-13 7-3203,-10 5-6182</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01.061"/>
    </inkml:context>
    <inkml:brush xml:id="br0">
      <inkml:brushProperty name="width" value="0.025" units="cm"/>
      <inkml:brushProperty name="height" value="0.025" units="cm"/>
    </inkml:brush>
  </inkml:definitions>
  <inkml:trace contextRef="#ctx0" brushRef="#br0">0 1 23959,'0'0'1249,"16"59"-1441,0-9 256,4 9 0,1 8-961,2 5-1313,0-4-737,-4-4-1857,-5-10-3973</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01.544"/>
    </inkml:context>
    <inkml:brush xml:id="br0">
      <inkml:brushProperty name="width" value="0.025" units="cm"/>
      <inkml:brushProperty name="height" value="0.025" units="cm"/>
    </inkml:brush>
  </inkml:definitions>
  <inkml:trace contextRef="#ctx0" brushRef="#br0">0 546 6342,'0'0'315,"0"-10"272,2-5 440,1 1-1,0-1 0,1 1 1,0-1-1,1 1 1,1 1-1,0-1 1,1 1-1,0 0 0,14-18 1,1 2-35,1 1 0,1 1 0,2 1 0,0 1 0,2 2 0,52-35-1,-43 34-707,1 2-1,2 2 0,-1 2 0,2 1 1,50-13-1,-73 25-250,0 1 0,1 1 0,20-1 0,-36 3-31,0 1-1,0-1 1,1 1-1,-1 0 1,0 0 0,0 1-1,0-1 1,0 1 0,0-1-1,0 1 1,0 0-1,0 0 1,0 0 0,0 1-1,-1-1 1,1 1 0,0-1-1,-1 1 1,1 0-1,-1 0 1,0 0 0,0 0-1,1 1 1,-2-1 0,1 0-1,3 5 1,-3 2 97,1 0 1,-2 0-1,1 0 0,-1 0 1,0 0-1,-1 0 1,0 1-1,-1-1 0,0 0 1,0 0-1,-1 0 1,0 0-1,0 0 0,-1 0 1,0-1-1,-8 15 1,-7 12 453,-2-1 1,-35 47 0,48-71-387,-127 158 1728,134-167-1895,-1-1 0,0 1 0,1 0 0,-1 0 0,1-1 0,-1 1 0,1 0 0,-1 0 0,1 0 0,-1-1 0,1 1 0,0 0 0,0 0 0,-1 0 0,1 0 0,0 0 0,0 0 0,0 0 0,0 0 0,0 1 0,14-2 0,25-18 0,-38 18 0,55-31 16,91-43 21,-132 68-73,0 0 0,1 1 0,0 1 0,0 0 0,1 1 0,-1 1 0,28 0 0,-39 2-208,-1 0 0,1 0 1,-1 1-1,0 0 0,1 0 0,-1 0 0,0 0 1,0 1-1,1 0 0,-1-1 0,-1 2 0,1-1 0,7 5 1,-8-4-605,0 0 0,0 0-1,-1 1 1,1-1 0,-1 1 0,0-1 0,1 1 0,-2 0 0,3 5 0,5 25-11718</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02.956"/>
    </inkml:context>
    <inkml:brush xml:id="br0">
      <inkml:brushProperty name="width" value="0.025" units="cm"/>
      <inkml:brushProperty name="height" value="0.025" units="cm"/>
    </inkml:brush>
  </inkml:definitions>
  <inkml:trace contextRef="#ctx0" brushRef="#br0">1 195 20083,'9'-9'1196,"15"-12"-824,0 2 1,2 0-1,0 2 1,1 0-1,1 2 1,0 1-1,1 2 0,1 0 1,-1 2-1,2 2 1,-1 0-1,42-4 1,-69 12-375,-1-1-1,1 1 1,-1 0 0,1 0 0,0 0 0,-1 0 0,1 0 0,0 1 0,-1-1-1,1 1 1,-1 0 0,1 0 0,-1 0 0,1 0 0,-1 0 0,0 0 0,1 0-1,-1 1 1,0-1 0,0 1 0,0 0 0,0 0 0,3 3 0,-4-1 4,1 0 1,-1-1-1,0 1 1,0 0-1,0 0 1,0 0-1,-1 0 1,0 0-1,1 1 1,-1-1-1,-1 0 1,1 0-1,-1 0 1,1 0 0,-3 5-1,-1 6 72,-2 0 0,1-1 0,-16 28 0,13-28-72,1 0 0,1 1 0,-8 24 0,14-38-16,-1-1 0,1 0 1,0 1-1,0-1 0,0 1 0,0-1 0,0 1 0,0-1 0,0 0 0,0 1 0,0-1 0,0 1 0,0-1 0,0 1 0,0-1 0,0 0 1,0 1-1,0-1 0,1 1 0,-1-1 0,0 0 0,0 1 0,0-1 0,1 1 0,-1-1 0,0 0 0,0 1 0,1-1 0,-1 0 0,0 0 1,1 1-1,-1-1 0,0 0 0,1 0 0,-1 1 0,1-1 0,-1 0 0,0 0 0,1 0 0,-1 0 0,1 0 0,-1 0 0,1 1 0,-1-1 1,0 0-1,1 0 0,-1 0 0,1-1 0,24-4-654,-4-5-217,-1 0 1,-1-2 0,0 0-1,26-23 1,-43 34 757,75-61-5750</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10.349"/>
    </inkml:context>
    <inkml:brush xml:id="br0">
      <inkml:brushProperty name="width" value="0.025" units="cm"/>
      <inkml:brushProperty name="height" value="0.025" units="cm"/>
    </inkml:brush>
  </inkml:definitions>
  <inkml:trace contextRef="#ctx0" brushRef="#br0">152 4204 15983,'0'0'219,"-10"13"309,4-5-445,0-2-51,1 1 0,0 0 0,0 0 0,0 0-1,1 1 1,1 0 0,-1 0 0,1 0 0,0 0-1,1 0 1,-3 17 0,1 36 313,3-1 0,3 0 0,2 0 0,2 0 1,4 0-1,2-1 0,21 64 0,10 2 277,5-2 1,76 138-1,-124-261-618,26 53 9,2-2 0,3-1 0,55 70 0,-76-108 42,0 0 0,2-1 0,-1 0 0,1-1 0,0 0 0,1-1 0,0-1 0,1 0 0,0 0-1,0-2 1,1 1 0,-1-2 0,1 0 0,1-1 0,-1 0 0,1-1 0,-1-1 0,21 0 0,-9-3 71,-1-2 1,1-1-1,0-1 0,-1-2 1,0 0-1,-1-1 0,1-2 0,26-14 1,192-119 572,-173 98-768,914-553 102,484-307-819,2108-1301 1235,-3456 2140-440,105-67 35,-223 130-1,0 0 0,0 0 0,0 0 1,0 0-1,0 0 0,-1-1 0,1 1 0,-1-1 0,0 0 0,0 1 0,0-1 0,-1 0 0,2-6 1,9-58 954,-5 23-678,11-39-267,-3-1 1,5-126-1,-20 172-29,-1 0 0,-2-1 0,-1 1 0,-2 1 0,-2-1 0,-2 1 0,-25-65 0,8 46 10,-2 1 0,-2 2 0,-44-58 0,-132-139-357,189 231 303,-1 1 0,-1 0 1,-1 1-1,-46-29 0,52 39 6,0 0 1,0 1-1,0 1 1,-1 0-1,0 1 1,-1 1-1,1 0 1,-1 1-1,-22 0 1,-1 2-17,0 3 1,-1 1 0,1 2 0,1 2-1,-40 11 1,-190 73-22,151-47-27,-334 123-170,-509 268 0,-733 504-834,1354-744 995,-425 265 658,-1018 802 0,1624-1131-432,-46 36-929,203-166 675,-39 25-1961,40-25 1556,-1-1 0,0 1-1,0-1 1,0 1 0,1-1 0,-1 0 0,0 1 0,0-1 0,0 0 0,0 0 0,0-1-1,-3 1 1,-10-10-15308</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17.291"/>
    </inkml:context>
    <inkml:brush xml:id="br0">
      <inkml:brushProperty name="width" value="0.025" units="cm"/>
      <inkml:brushProperty name="height" value="0.025" units="cm"/>
    </inkml:brush>
  </inkml:definitions>
  <inkml:trace contextRef="#ctx0" brushRef="#br0">75 83 11531,'-9'0'4073,"3"1"-3260,-25 0 809,4 0 2573,26-1-2524,12 0-427,325-3 2916,170-21-5330,-495 23 892,133-15-4535,-122 11 2277,0 0-1,25-9 1,-9-4-3935</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17.664"/>
    </inkml:context>
    <inkml:brush xml:id="br0">
      <inkml:brushProperty name="width" value="0.025" units="cm"/>
      <inkml:brushProperty name="height" value="0.025" units="cm"/>
    </inkml:brush>
  </inkml:definitions>
  <inkml:trace contextRef="#ctx0" brushRef="#br0">0 38 17392,'0'0'1922,"10"-5"-566,12-2-775,0 0 0,0 1 0,0 2 0,0 0 0,1 1 0,-1 1 0,40 2 0,-44 1-365,-1 0-1,1 1 1,-1 1-1,1 0 1,-1 1-1,0 1 0,-1 1 1,1 0-1,-1 1 1,0 1-1,17 12 1,-29-18-203,0 1 0,0 1 0,0-1 0,-1 1 0,1-1 0,-1 1 0,0 0 0,0 0 0,0 0 0,0 1 0,-1-1 0,0 1 0,0-1 0,0 1 0,0 0 0,-1 0 0,0 0 0,0 0 0,0 0 0,0 0 0,-1 0 0,0 0 0,0 0 0,-1 0 0,1 0 0,-1 0 0,0 0 0,0 0 0,-1 0 0,1 0 0,-1-1 0,0 1 0,-3 4 0,-3 5 90,0-1 0,-1 0 1,-1 0-1,0-1 0,0 0 0,-2-1 0,1 0 0,-1-1 0,-20 13 0,-113 56 1126,109-63-1192,1 3 0,1 0 0,-57 43 0,76-44-1352,14-14-5100,9-4-3316</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1.102"/>
    </inkml:context>
    <inkml:brush xml:id="br0">
      <inkml:brushProperty name="width" value="0.025" units="cm"/>
      <inkml:brushProperty name="height" value="0.025" units="cm"/>
    </inkml:brush>
  </inkml:definitions>
  <inkml:trace contextRef="#ctx0" brushRef="#br0">20 240 9257,'-18'22'11694,"17"-21"-11523,1-1 1,0 1-1,0-1 0,0 0 0,0 1 1,0-1-1,-1 1 0,1-1 0,0 1 1,0-1-1,0 1 0,0-1 0,0 0 1,0 1-1,0-1 0,0 1 0,1-1 0,-1 1 1,0-1-1,0 0 0,0 1 0,0-1 1,1 1-1,-1-1 0,0 0 0,0 1 1,1-1-1,-1 0 0,0 1 0,1-1 1,2 1 0,0 0 1,0 0 0,0 0 0,0-1 0,0 1 0,0-1 0,0 0 0,0 0 0,0 0 0,0-1 0,0 1 0,0-1 0,0 1 0,4-2 0,10-3 20,-1-1-1,1-1 1,-1 0-1,-1-1 1,1-1-1,-1 0 1,18-16-1,-1 0-107,-2-2-1,30-33 1,-56 56-31,0 1 1,-1-1-1,1 0 0,-1 0 1,0 0-1,0-1 1,-1 1-1,1-1 1,-1 1-1,0-1 1,0 0-1,0 0 1,-1 0-1,2-7 0,-4 11-32,1 1 0,0-1 0,0 0 0,0 1 0,0-1 0,-1 0 0,1 1 0,0-1 0,-1 0 0,1 1 0,0-1 0,-1 1 0,1-1 0,-1 1 0,1-1 0,-1 1-1,1-1 1,-1 1 0,1-1 0,-1 1 0,0 0 0,1-1 0,-1 1 0,0 0 0,1-1 0,-1 1 0,0 0 0,1 0 0,-1 0 0,0 0 0,1 0 0,-1 0 0,0 0 0,1 0-1,-1 0 1,-1 0 0,-29 4-43,19 2 16,1-1 0,0 2 0,1-1 1,-1 1-1,1 1 0,1 0 0,0 0 1,0 1-1,-13 16 0,-3 7 47,-35 58 1,50-73-37,0 0 0,1 0 0,0 1 0,1 0 0,2 0 0,-1 1 0,-5 33 0,12-51-19,0 0 0,-1 0 1,1 0-1,0 0 0,0 0 0,0 0 1,0 1-1,0-1 0,1 0 0,-1 0 1,0 0-1,0 0 0,1 0 0,-1 0 1,1 0-1,-1 0 0,1 0 0,-1 0 1,1 0-1,-1 0 0,1 0 0,0-1 1,0 1-1,-1 0 0,1 0 0,0-1 1,0 1-1,0 0 0,0-1 0,1 1 1,0 0-71,1 0 0,0-1 0,0 0 0,-1 1 0,1-1 0,0 0 0,0-1 0,-1 1 0,1 0 0,0-1 0,4-1 0,6-2-539,-1-1 0,0 0 1,0-1-1,15-9 0,4-8-3873,45-42 0,-19 11-2600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50.539"/>
    </inkml:context>
    <inkml:brush xml:id="br0">
      <inkml:brushProperty name="width" value="0.025" units="cm"/>
      <inkml:brushProperty name="height" value="0.025" units="cm"/>
    </inkml:brush>
  </inkml:definitions>
  <inkml:trace contextRef="#ctx0" brushRef="#br0">1 93 9033,'0'0'1238,"12"0"-485,376 3 4588,211-33-3689,683-13 964,-931 57-2194,-432-25-172,-532 5-233,340 9-39,-406 13-12,187-1 4,316-13 67,230-11-118,-16 1 29,136-6 22,246 11 0,-311 6 26,1169-9 137,-780-3-816,-567 28-1335,-84 8 597,-294 15 1,-160-40 2820,565-2-1320,-660-36 665,-84 0-609,900 56-350,646 32-1717,5-45-2298,-721-7 4185,365-7-141,-301 0 756,186-36 0,-280 40-379,35-9 171,-47 12-235,0-1 1,1 0-1,-1 0 1,1 0-1,-1 0 1,0 0-1,0-1 1,0 1-1,0-1 1,0 1-1,0-1 0,0 0 1,0 0-1,2-3 1,-4 5-89,0-1-1,0 1 1,0 0 0,0-1-1,0 1 1,0 0 0,0-1-1,0 1 1,0 0 0,0-1-1,0 1 1,0 0 0,0-1-1,0 1 1,-1 0 0,1-1-1,0 1 1,0 0 0,0-1-1,0 1 1,-1 0 0,1 0-1,0-1 1,0 1 0,-1 0-1,1 0 1,0 0 0,-1-1-1,1 1 1,0 0 0,-1 0-1,1 0 1,0 0 0,0 0-1,-1 0 1,1 0-1,0 0 1,-1 0 0,1-1-1,-1 1 1,1 0 0,0 1-1,-1-1 1,1 0 0,-23-2 226,20 2-134,-74 0 298,0 3 0,-81 15 0,-156 41-514,161-29-22,67-13-388,-1211 221-10794,1116-208 7268</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3.204"/>
    </inkml:context>
    <inkml:brush xml:id="br0">
      <inkml:brushProperty name="width" value="0.025" units="cm"/>
      <inkml:brushProperty name="height" value="0.025" units="cm"/>
    </inkml:brush>
  </inkml:definitions>
  <inkml:trace contextRef="#ctx0" brushRef="#br0">1 145 4740,'4'-13'4287,"7"-21"-2510,6-24 1756,-3 18 2031,-17 60-2404,5 20-2744,0-8-249,-14 381 927,12-409-1049,0-1-1,0 1 1,0-1 0,1 1-1,-1-1 1,1 1 0,0-1-1,-1 1 1,2-1 0,-1 1-1,0-1 1,1 0 0,2 4-1,-4-6-27,1-1 0,0 1 0,-1-1 0,1 1 0,0-1 0,-1 1-1,1-1 1,0 0 0,0 1 0,-1-1 0,1 0 0,0 1-1,0-1 1,-1 0 0,1 0 0,0 0 0,0 0 0,0 0 0,0 0-1,-1 0 1,1 0 0,1 0 0,1-1 23,0 0-1,-1 0 1,1 0 0,-1 0-1,1-1 1,-1 1 0,1-1-1,-1 0 1,4-2-1,9-11 151,0-1 0,0 0-1,-2-1 1,0 0-1,14-26 1,50-104-49,-60 114-85,-13 23-69,8-16 47,-7 24-72,-3 14-94,-17 244 302,14-255-198,1 0 0,0-1 0,0 1 0,0 0 0,0 0 0,0-1 0,0 1 0,0 0 0,0 0 0,0-1 0,0 1 0,1 0 0,-1-1 0,0 1 0,0 0 0,1-1 0,-1 1 0,0 0 0,1-1 0,-1 1 0,1 0 0,-1-1 0,1 1 0,-1-1 0,1 1 0,-1-1 0,1 1 0,0-1 0,-1 0 0,1 1 0,-1-1 0,1 0 0,0 1 0,0-1 0,-1 0 0,1 0 0,0 0 0,-1 1 0,1-1 0,0 0 0,0 0 0,-1 0 0,1 0 0,0 0 0,0 0 0,-1-1 0,1 1 0,0 0 0,-1 0 0,1 0 0,0-1 0,0 1 0,4-2-292,-1 0-1,0 0 1,0-1 0,0 1 0,0-1-1,0 0 1,5-5 0,5-7-2413,-1-1-1,20-29 1,-5-2-5285</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1.461"/>
    </inkml:context>
    <inkml:brush xml:id="br0">
      <inkml:brushProperty name="width" value="0.025" units="cm"/>
      <inkml:brushProperty name="height" value="0.025" units="cm"/>
    </inkml:brush>
  </inkml:definitions>
  <inkml:trace contextRef="#ctx0" brushRef="#br0">177 0 15150,'0'0'8061,"-13"12"-5755,5-6-2174,-78 74 3089,78-72-2867,0 1 0,0 0 0,1 1 0,0-1 0,1 1 1,0 1-1,1-1 0,-8 22 0,12-31-355,1-1 1,0 1-1,0 0 0,-1 0 1,1 0-1,0 0 0,0 0 1,0 0-1,0 0 0,0 0 1,0 0-1,1-1 0,-1 1 1,0 0-1,0 0 0,1 0 1,-1 0-1,0 0 0,1-1 1,-1 1-1,1 0 0,-1 0 1,1-1-1,0 1 0,-1 0 1,1-1-1,0 2 0,1-1 0,0 0 0,0 0-1,0 0 1,0-1 0,0 1 0,1 0 0,-1-1-1,0 1 1,0-1 0,0 0 0,3 0-1,58-7-129,-62 7 125,31-8-170,-20 5 107,-1 0-1,1 1 1,0 0-1,0 0 1,0 1 0,0 1-1,16 1 1,-27-1 65,0 1 0,1-1-1,-1 0 1,0 1 0,0-1 0,0 0 0,1 1 0,-1-1 0,0 1 0,0 0 0,0-1-1,0 1 1,0 0 0,0 0 0,0 0 0,0-1 0,0 1 0,-1 0 0,1 0-1,0 0 1,-1 1 0,1-1 0,0 0 0,-1 0 0,1 2 0,0 0 51,-1-1 1,0 1-1,0 0 0,0 0 1,0-1-1,0 1 1,0 0-1,-1 0 0,1-1 1,-1 1-1,-1 3 1,-1 2 108,-1 0 0,0 0-1,0 0 1,-1 0 0,0-1 0,-7 10 0,-6 1-126,0-1 0,-29 22-1,39-34-60,0 1-1,0-1 0,0-1 0,-1 1 0,1-1 0,-1-1 0,0 0 0,-1 0 1,-13 2-1,8-7-2643,7-13-5220</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2.363"/>
    </inkml:context>
    <inkml:brush xml:id="br0">
      <inkml:brushProperty name="width" value="0.025" units="cm"/>
      <inkml:brushProperty name="height" value="0.025" units="cm"/>
    </inkml:brush>
  </inkml:definitions>
  <inkml:trace contextRef="#ctx0" brushRef="#br0">100 125 18289,'0'0'6903,"5"-8"-4698,16-28-871,-20 35-1292,-1 1-1,0-1 1,1 0 0,-1 1-1,1-1 1,-1 0 0,0 1-1,0-1 1,1 0 0,-1 0-1,0 1 1,0-1 0,0 0-1,0 0 1,0 1 0,0-1-1,0 0 1,0 0 0,0 1-1,0-1 1,0 0 0,0 0-1,-1 1 1,1-1 0,0 0-1,-1 1 1,1-1 0,0 0-1,-1 0 1,-1 0-32,1 0 1,0 1 0,0-1-1,0 1 1,-1-1-1,1 1 1,0 0-1,-1-1 1,1 1 0,0 0-1,-1 0 1,1 0-1,0 0 1,-3 0 0,-1 1-51,0 0 1,0 0 0,0 0 0,0 0-1,0 1 1,0 0 0,-5 2 0,-25 33-53,34-35 9,-1 0 1,1 1-1,0-1 0,-1 0 1,1 1-1,0-1 0,1 1 0,-1-1 1,0 1-1,1-1 0,-1 1 1,1-1-1,0 1 0,0 0 0,0-1 1,0 1-1,1 3 0,-1-5 23,1 0 0,0 0 0,0 0-1,0-1 1,0 1 0,0 0 0,0 0-1,0-1 1,0 1 0,0 0-1,0-1 1,0 1 0,1-1 0,-1 0-1,0 1 1,0-1 0,1 0 0,-1 0-1,0 0 1,0 1 0,1-1-1,1-1 1,40 1-298,-30-1 277,-10 1 64,0 1 1,0-1 0,0 1 0,0 0 0,0 0 0,0 0-1,0 0 1,0 0 0,-1 1 0,1-1 0,0 1 0,-1 0-1,0-1 1,1 1 0,-1 0 0,0 1 0,0-1 0,0 0-1,0 1 1,0-1 0,-1 1 0,1-1 0,-1 1 0,1 0-1,-1 0 1,0 0 0,0 0 0,0 0 0,-1 0 0,1 0-1,-1 4 1,4 14 136,-2 1 0,0 0 0,-3 30 0,1-31-50,-1 12-28,0-1-1,-3 0 1,0-1 0,-12 40 0,10-51 301,0-1 0,-2 0 0,0 0-1,-1 0 1,-1-1 0,0-1 0,-24 29 0,33-44-312,1-1 0,-1 1 0,0-1 0,0 0 0,-1 1 0,1-1 0,0 0 1,0 0-1,0 0 0,-1 0 0,1 0 0,-1 0 0,1 0 0,-1 0 0,1-1 0,-1 1 0,1 0 0,-1-1 1,1 1-1,-1-1 0,0 0 0,1 0 0,-3 1 0,3-2 20,0 0 0,-1 0 1,1 0-1,0 0 0,0 0 1,0 0-1,1 0 0,-1 0 0,0-1 1,0 1-1,1 0 0,-1 0 0,0-1 1,1 1-1,-1-1 0,1 1 1,0 0-1,-1-1 0,1 1 0,0-3 1,-2-15 457,1 1 0,3-36 0,-1 49-496,4-33-13,1-1 0,3 1 0,1 0 0,2 1 0,1 0 0,2 1 0,1 1 0,2 0 0,2 2 0,1 0 0,1 1 0,38-42 0,-1 24-70,-49 43 57,0 0 0,-1-1 0,0 0 0,0 0 0,-1-1 0,0 0 0,0 0 0,6-12 0,-24 43 48,1-1 0,-7 27 1,13-39-27,0 1 0,1-1 0,0 1 0,1 0 0,0 0 0,1-1 0,0 1 0,2 13 0,-2-22-50,1 0 0,0 0 0,0 0 0,-1 0 0,1 0 0,0 0 0,0 0 0,0 0 0,0-1 0,0 1 0,0 0 0,0 0 0,0-1-1,0 1 1,0-1 0,0 1 0,1-1 0,-1 1 0,0-1 0,0 0 0,0 0 0,1 0 0,-1 1 0,0-1 0,2-1 0,38 2-2234,-32-1 1485,14-2-7335,-15-5 1164</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2.830"/>
    </inkml:context>
    <inkml:brush xml:id="br0">
      <inkml:brushProperty name="width" value="0.025" units="cm"/>
      <inkml:brushProperty name="height" value="0.025" units="cm"/>
    </inkml:brush>
  </inkml:definitions>
  <inkml:trace contextRef="#ctx0" brushRef="#br0">119 1 19026,'0'0'9145,"-5"11"-8355,-9 18-254,-51 118 1178,58-127-1589,0-1 0,2 1 0,0 1 0,1-1 0,-3 38 0,8-57-129,-1 0 0,1-1 0,-1 1 0,1 0 0,-1-1 0,1 1 0,-1 0 0,1-1 0,-1 1 0,1-1 0,0 1 0,-1-1 0,1 1 0,0-1 0,0 1 0,-1-1 0,1 0 0,0 1 0,0-1 0,0 0 0,-1 0 0,1 0 0,0 0 0,0 0 0,0 0 0,0 0 0,0 0 0,-1 0 0,1 0 0,0 0 0,0 0 0,0 0 0,-1-1 0,1 1 0,0 0-1,0-1 1,0 1 0,1-1 0,35-13-90,-9-2-138,-21 10 146,1 2-1,-1-1 0,1 1 0,0 0 0,0 0 1,0 1-1,0 1 0,0-1 0,1 1 0,-1 0 1,1 1-1,0 0 0,15 0 0,-22 2 90,-1 0 0,0-1 0,0 1 0,0 0 0,0 0 0,0 0 0,0 0 0,0 0 0,0 0 0,0 0 0,0 0-1,-1 0 1,1 0 0,0 0 0,-1 1 0,1-1 0,-1 0 0,1 0 0,-1 1 0,1-1 0,-1 0 0,0 1 0,0-1 0,0 0-1,0 1 1,0-1 0,0 1 0,0-1 0,0 0 0,-1 1 0,1-1 0,0 0 0,-2 3 0,-12 46 949,5-35-820,1-1 0,-2 0 0,0-1 0,-1 0 0,0 0 0,-1-1 0,0-1 0,-1 0 0,0-1 0,-18 12 0,29-21-175,1 0 1,0-1-1,-1 1 1,1 0-1,-1 0 1,1-1-1,-1 1 0,1-1 1,-1 1-1,1-1 1,-1 1-1,1-1 0,-1 0 1,0 0-1,1 0 1,-1 0-1,0 0 1,1 0-1,-1-1 0,1 1 1,-1 0-1,1-1 1,-3 0-1,4 0-76,-1 0 1,0-1-1,0 1 0,0 0 0,1 0 1,-1-1-1,1 1 0,-1 0 0,1-1 1,0 1-1,-1 0 0,1-1 1,0 1-1,0 0 0,0-1 0,0 1 1,0-1-1,0 1 0,0-1 0,1-1 1,1-6-735,0-1 1,1 1 0,0-1 0,1 1 0,-1 0-1,8-12 1,19-20-4641,5-3-1698</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3.233"/>
    </inkml:context>
    <inkml:brush xml:id="br0">
      <inkml:brushProperty name="width" value="0.025" units="cm"/>
      <inkml:brushProperty name="height" value="0.025" units="cm"/>
    </inkml:brush>
  </inkml:definitions>
  <inkml:trace contextRef="#ctx0" brushRef="#br0">208 1 15951,'0'0'9065,"-3"8"-6716,-10 29-1358,-33 66-1,24-58 166,-21 62-1,39-93-1044,0-1 0,1 1 0,0 0 0,1 0 0,0 0 0,2 1 0,0-1 0,0 0 0,3 18 0,-2-31-174,-1 0 0,0 0-1,0 0 1,1 0 0,-1 0 0,1 0 0,-1 0-1,1 0 1,0 0 0,-1 0 0,1 0 0,0 0-1,0 0 1,-1 0 0,1-1 0,1 2 0,-1-2 34,-1 0 0,0 0 0,0 0 0,1 0 0,-1 0 0,0 1 1,1-1-1,-1 0 0,0 0 0,1 0 0,-1 0 0,0-1 0,0 1 0,1 0 0,-1 0 1,0 0-1,1 0 0,-1 0 0,0 0 0,0 0 0,1 0 0,-1-1 0,0 1 1,0 0-1,1 0 0,-1 0 0,0-1 0,0 1 0,1 0 0,-1 0 0,0 0 1,0-1-1,0 1 0,0 0 0,1-1 0,-1 1 0,0 0 0,0 0 0,0-1 1,0 1-1,0 0 0,0-1 0,0 1 0,0 0 0,0 0 0,0-1 0,0 1 1,0 0-1,0-1 0,0 1 0,0 0 0,0-1 0,0 1 0,0 0 0,0 0 0,-1-1 1,1 1-1,-1-11-478,0 1 0,-1-1 0,-1 1 0,0 0 1,0 0-1,-1 0 0,0 0 0,0 0 0,-1 1 1,-8-12-1,6 10 632,1 1 0,0-2 1,1 1-1,0 0 0,1-1 1,-6-23-1,10 33-14,0 0 1,1 0-1,-1 0 1,0 0-1,1 0 1,-1 0-1,1 0 1,0 1-1,-1-1 1,1 0-1,0 0 1,0 1-1,0-1 1,0 0-1,1 1 1,-1-1-1,0 1 1,1 0-1,-1-1 1,1 1-1,-1 0 1,1 0-1,0 0 1,-1 0-1,1 0 1,0 0-1,0 1 1,-1-1-1,1 0 1,3 0-1,10-3 161,0 0 0,28-4-1,-29 6-111,32-4-337,43-8-199,-83 12-583,-1 1 0,0-1 0,0 0-1,0-1 1,0 1 0,0-1 0,7-6-1,2-7-9738</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3.593"/>
    </inkml:context>
    <inkml:brush xml:id="br0">
      <inkml:brushProperty name="width" value="0.025" units="cm"/>
      <inkml:brushProperty name="height" value="0.025" units="cm"/>
    </inkml:brush>
  </inkml:definitions>
  <inkml:trace contextRef="#ctx0" brushRef="#br0">0 35 19891,'0'0'3107,"58"-33"-3043,-26 33-737,-3-1-5284</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7.671"/>
    </inkml:context>
    <inkml:brush xml:id="br0">
      <inkml:brushProperty name="width" value="0.025" units="cm"/>
      <inkml:brushProperty name="height" value="0.025" units="cm"/>
    </inkml:brush>
  </inkml:definitions>
  <inkml:trace contextRef="#ctx0" brushRef="#br0">1 6 18770,'0'0'2915,"65"-5"-1762,-32 5-993,0 0-1377,-1 0-6407</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4.853"/>
    </inkml:context>
    <inkml:brush xml:id="br0">
      <inkml:brushProperty name="width" value="0.025" units="cm"/>
      <inkml:brushProperty name="height" value="0.025" units="cm"/>
    </inkml:brush>
  </inkml:definitions>
  <inkml:trace contextRef="#ctx0" brushRef="#br0">39 1 17585,'-4'16'7466,"-2"11"-4189,-3 6-3347,1 0 0,-3 42-1,11-61 71,1 30-4,0-42-4,-1-1 1,1 0-1,-1 0 1,1 0-1,-1 0 1,1 0 0,0 0-1,0 1 1,-1-1-1,1-1 1,0 1-1,0 0 1,0 0 0,0 0-1,0 0 1,0-1-1,0 1 1,1 0-1,-1-1 1,0 1 0,0-1-1,0 0 1,1 1-1,-1-1 1,0 0 0,0 0-1,1 1 1,-1-1-1,0 0 1,3-1-1,2 1 27,1-1 0,-1-1 0,1 1 0,-1-1 0,0 0 0,0-1 0,0 1 0,0-1-1,0 0 1,0-1 0,-1 1 0,0-1 0,9-8 0,9-9 69,31-39 0,-43 47-70,1 0 247,0 0 0,-2-1-1,1-1 1,-2 1 0,0-1-1,11-26 1,-55 113 659,28-61-913,0 2 1,1-1-1,1 0 0,-1 1 1,2 0-1,-5 19 1,9-32-9,0 1 1,0 0 0,0-1 0,0 1 0,-1 0-1,1-1 1,0 1 0,0 0 0,0-1 0,0 1-1,0 0 1,1-1 0,-1 1 0,0 0 0,0-1-1,0 1 1,1 0 0,-1-1 0,0 1 0,1 0-1,-1-1 1,0 1 0,1-1 0,-1 1 0,1-1-1,-1 1 1,1-1 0,-1 1 0,1-1 0,-1 1 0,1-1-1,-1 0 1,1 1 0,1-1 0,0 1 20,0-1-1,0 0 1,0 0 0,1 0 0,-1 0 0,0-1 0,0 1 0,0 0 0,1-1-1,-1 0 1,2 0 0,53-28 624,5-16-395,-46 32-228,1 0 1,1 1-1,0 0 1,0 2-1,28-12 1,-46 22-25,1 0-1,0 0 1,-1 0 0,1-1-1,0 1 1,0 0 0,-1 0 0,1 0-1,0 0 1,0 0 0,-1 0-1,1 0 1,0 1 0,-1-1 0,1 0-1,0 0 1,-1 0 0,1 1-1,0-1 1,-1 0 0,1 1 0,0-1-1,-1 1 1,1-1 0,-1 1-1,1-1 1,-1 1 0,1-1 0,-1 1-1,1-1 1,-1 1 0,1-1-1,-1 1 1,0 0 0,1-1 0,-1 1-1,0 0 1,0-1 0,0 1-1,1 0 1,-1 0 0,0-1 0,0 1-1,0 0 1,0 0 0,0 0-1,-2 47 53,1-30-43,1-17-10,0-1 0,0 1 0,0-1 0,0 1 0,0-1 0,0 1 0,1-1 0,-1 0 0,0 1 0,0-1 0,1 1 0,-1-1 0,0 0 0,0 1 0,1-1 0,-1 0 0,1 1 0,-1-1 0,0 0 0,1 0 0,-1 1 0,1-1 0,-1 0 0,0 0 0,1 0 0,-1 0 0,1 0 0,-1 1 0,1-1 0,-1 0 0,1 0 0,-1 0 0,0 0 0,1 0 0,-1 0 0,1 0 0,-1-1 0,1 1 0,-1 0 0,1 0 0,-1 0 0,0 0 0,1 0 0,0-1 0,19-6 0,-20 6 0,42-24 0,-37 20 0,1 0 0,1 1 0,-1 0 0,1 0 0,-1 1 0,1 0 0,0 0 0,1 0 0,-1 1 0,0 0 0,1 0 0,7 0 0,-14 4-237,-1 1-1,1-1 1,0 0-1,-1 1 1,1-1 0,-1 0-1,0 1 1,0-1-1,0 1 1,0-1 0,0 0-1,-1 1 1,1-1-1,-1 0 1,0 1 0,0 2-1,-8 1-7257</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5.950"/>
    </inkml:context>
    <inkml:brush xml:id="br0">
      <inkml:brushProperty name="width" value="0.025" units="cm"/>
      <inkml:brushProperty name="height" value="0.025" units="cm"/>
    </inkml:brush>
  </inkml:definitions>
  <inkml:trace contextRef="#ctx0" brushRef="#br0">208 466 10762,'0'0'9524,"1"-9"-6866,5-39 2505,-6 48-5111,-1 0 1,1-1-1,0 1 1,0 0-1,-1-1 1,1 1 0,0 0-1,-1-1 1,1 1-1,-1 0 1,1 0 0,0-1-1,-1 1 1,1 0-1,-1 0 1,1 0-1,0 0 1,-1 0 0,1 0-1,-1-1 1,1 1-1,-1 0 1,1 0 0,-1 0-1,1 0 1,0 1-1,-1-1 1,1 0-1,-1 0 1,1 0 0,-1 0-1,1 0 1,0 0-1,-1 1 1,1-1-1,-1 0 1,1 0 0,0 1-1,-1-1 1,1 0-1,0 1 1,-1-1 0,1 0-1,0 1 1,0-1-1,-1 0 1,1 1 0,-21 14-250,18-11 186,-1 0 1,1 0-1,0 1 0,0-1 1,1 1-1,-1-1 0,1 1 1,0 0-1,0 0 0,1 0 1,-1 0-1,1 0 0,0 0 1,1 0-1,-1 1 0,1 7 1,0-12-4,1-1 0,0 1 0,-1-1 0,1 1 0,-1-1 0,1 1 0,0-1 0,-1 1 0,1-1 0,0 0 1,0 0-1,-1 1 0,1-1 0,0 0 0,0 0 0,-1 0 0,1 0 0,0 0 0,0 1 0,0-2 0,-1 1 1,1 0-1,0 0 0,0 0 0,0 0 0,22-5-180,-16 1 138,1 0-1,-2 0 0,1-1 0,0 1 0,-1-2 0,9-8 1,-9 8-14,1 0 0,0 0 0,0 1 0,0 0 0,9-5 1,-15 10 48,-1-1 0,1 1 0,-1 0 0,0 0 0,1 0 0,-1 0 0,1 0 0,-1 0 1,1 0-1,-1 0 0,1 0 0,-1 0 0,1 0 0,-1 0 0,0 1 0,1-1 0,-1 0 0,1 0 1,-1 0-1,1 1 0,-1-1 0,0 0 0,1 0 0,-1 1 0,0-1 0,1 0 0,-1 1 0,0-1 1,1 0-1,-1 1 0,0-1 0,0 1 0,1-1 0,-1 0 0,0 1 0,0-1 0,0 1 0,0-1 1,0 1-1,0-1 0,1 0 0,-1 1 0,0-1 0,0 1 0,0-1 0,0 1 0,-1-1 0,1 1 1,0 0-1,-1 31-260,1-27 299,-7 36 158,-1 0 1,-2-1-1,-2 0 0,-28 64 1,21-57 121,4-7 33,-1-1 1,-2-1 0,-2-1 0,-1 0-1,-2-2 1,-44 54 0,67-88-322,-1 0 1,1 0-1,-1-1 1,0 1-1,1 0 1,-1 0 0,0-1-1,0 1 1,1 0-1,-1-1 1,0 1-1,0-1 1,0 1-1,0-1 1,0 0-1,0 1 1,0-1 0,0 0-1,0 1 1,0-1-1,0 0 1,0 0-1,-1 0 1,1-1 1,0 1 0,1-1 0,-1 0 0,1 1 1,-1-1-1,1 0 0,-1 0 0,1 1 0,0-1 0,-1 0 0,1 0 1,0 0-1,0 0 0,-1 1 0,1-1 0,0 0 0,0 0 0,0 0 1,0 0-1,0-1 0,8-52-45,4 22-10,1 0-1,2 0 1,1 1 0,2 1-1,24-32 1,115-131 36,-30 68-157,-81 83 11,55-65 0,-92 88 284,-9 19-124,0-1 0,-1 1-1,1 0 1,0-1 0,0 1 0,0 0-1,-1-1 1,1 1 0,0 0-1,0 0 1,-1-1 0,1 1 0,0 0-1,-1 0 1,1-1 0,0 1 0,-1 0-1,1 0 1,0 0 0,-1 0-1,1 0 1,0 0 0,-1-1 0,1 1-1,0 0 1,-1 0 0,1 0 0,-1 0-1,1 0 1,0 0 0,-1 1-1,-3-1 16,1 0-1,-1 1 1,1 0-1,-1 0 1,1 0-1,-1 0 0,1 1 1,-6 3-1,-4 3 23,1 2 1,0 0-1,0 0 0,-12 14 0,20-19-33,0-1-1,0 1 1,1 0-1,-1 0 1,1 0-1,0 1 1,1-1-1,-1 1 1,1-1-1,0 1 1,0 0 0,1 0-1,-2 10 1,4-15-7,-1-1 0,0 1 0,1-1 0,-1 1 1,0-1-1,1 1 0,-1-1 0,1 0 0,-1 1 1,1-1-1,-1 1 0,1-1 0,-1 0 0,1 1 1,-1-1-1,1 0 0,0 0 0,-1 1 0,1-1 0,-1 0 1,1 0-1,0 0 0,-1 0 0,1 0 0,-1 0 1,1 0-1,0 0 0,-1 0 0,1 0 0,0 0 1,0-1-1,24-2 145,-12-3-102,0 0 1,0 0 0,0-1 0,-1-1-1,0 0 1,0-1 0,11-11-1,72-75-119,-69 65-27,-1 0-1,-2-1 1,-1-2 0,-1 0-1,-2-1 1,-2-2-1,19-49 1,-31 59 121,-5 26-21,0 0 0,0 0-1,0 0 1,0-1 0,0 1 0,0 0 0,0 0-1,0 0 1,0 0 0,0-1 0,0 1 0,0 0-1,0 0 1,0 0 0,-1 0 0,1 0 0,0-1 0,0 1-1,0 0 1,0 0 0,0 0 0,0 0 0,-1 0-1,1 0 1,0 0 0,0 0 0,0 0 0,0 0-1,-1-1 1,1 1 0,0 0 0,0 0 0,0 0 0,0 0-1,-1 0 1,1 0 0,0 0 0,0 0 0,0 0-1,0 0 1,-1 0 0,1 0 0,0 1 0,0-1-1,0 0 1,0 0 0,-1 0 0,1 0 0,0 0-1,0 0 1,0 0 0,0 0 0,0 0 0,0 1 0,-1-1-1,-30 33 24,-22 42 173,3 3 0,-75 154 0,103-180-116,1 0 0,3 1 0,3 1 0,2 0 0,2 1 0,-4 57 0,15-100-88,0-5-143,0-1 0,-1 1 0,0-1 1,0 0-1,0 1 0,-1-1 0,1 0 0,-4 7 0,2-25-8802,2-15-887</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6.341"/>
    </inkml:context>
    <inkml:brush xml:id="br0">
      <inkml:brushProperty name="width" value="0.025" units="cm"/>
      <inkml:brushProperty name="height" value="0.025" units="cm"/>
    </inkml:brush>
  </inkml:definitions>
  <inkml:trace contextRef="#ctx0" brushRef="#br0">16 0 16271,'0'0'6695,"-16"4"-19892</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6.710"/>
    </inkml:context>
    <inkml:brush xml:id="br0">
      <inkml:brushProperty name="width" value="0.025" units="cm"/>
      <inkml:brushProperty name="height" value="0.025" units="cm"/>
    </inkml:brush>
  </inkml:definitions>
  <inkml:trace contextRef="#ctx0" brushRef="#br0">193 80 18257,'0'0'5349,"0"-10"-2397,-1-31-624,1 40-2266,0 0-1,0 0 1,0 0-1,0 0 1,0 1-1,0-1 1,-1 0-1,1 0 1,0 0-1,-1 0 1,1 1-1,0-1 1,-1 0-1,1 0 1,-1 1-1,1-1 1,-1 0-1,1 1 1,-1-1-1,1 0 1,-1 1-1,0-1 1,1 1 0,-1-1-1,0 1 1,0-1-1,1 1 1,-1 0-1,0-1 1,0 1-1,0 0 1,0-1-1,1 1 1,-1 0-1,0 0 1,0 0-1,0 0 1,0 0-1,0 0 1,1 0-1,-1 0 1,0 0-1,0 1 1,0-1-1,0 0 1,1 0 0,-2 1-1,-33 18 50,20-6-6,-1 2 0,2 0 1,-20 25-1,28-32-66,0 1 1,0 0 0,1 0-1,0 0 1,1 1-1,0-1 1,1 1 0,-1 0-1,0 11 1,3-20-40,1 0 0,0 0 0,0-1 0,0 1 0,0 0 0,0 0 0,0 0 0,0 0 0,0 0 0,0 0 0,0 0 0,0 0 0,1-1 0,-1 1 0,0 0 0,1 0 0,-1 0 0,0 0 0,1-1 0,-1 1 0,1 0 0,0 0 0,-1-1 0,1 1 0,-1 0 0,1-1 0,0 1 0,0-1 0,1 2 0,0-2 0,0 1 0,0-1 0,1 1 0,-1-1 0,0 0 0,1 0 0,-1 1 0,0-2 0,1 1 0,-1 0 0,4-1 0,3-2 0,0 1 0,1-1 0,-2-1 0,1 1 0,9-7 0,3-4 0,-1-1 0,-1-1 0,0 0 0,-1-2 0,-1 0 0,-1-1 0,0-1 0,-2 0 0,22-40 0,-76 109-667,17-18 718,9-13 52,1 0-1,0 1 1,2 0 0,0 1-1,-15 41 1,26-61-103,-1 0 0,1 0 0,0 1 0,0-1 0,0 0 0,-1 0 0,1 1 0,0-1 0,0 0 0,0 1 0,0-1 0,0 0 0,0 1 0,0-1 0,-1 0 0,1 1 0,0-1 0,0 0 0,0 1 0,1-1 0,-1 0 0,0 1 0,0-1 0,0 0 0,0 1 0,0-1 0,0 0 0,0 1 0,0-1 0,1 0 0,-1 1 0,0-1 0,0 0 0,0 0 0,1 1 0,-1-1 0,0 0 0,0 0 0,1 1 0,-1-1 0,0 0 0,1 0 0,5-2 0,0-1-391,-1 0-1,1 0 1,0-1-1,-1 0 1,0 0-1,7-7 1,45-55-9153,-38 39-145</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3.606"/>
    </inkml:context>
    <inkml:brush xml:id="br0">
      <inkml:brushProperty name="width" value="0.025" units="cm"/>
      <inkml:brushProperty name="height" value="0.025" units="cm"/>
    </inkml:brush>
  </inkml:definitions>
  <inkml:trace contextRef="#ctx0" brushRef="#br0">65 0 11082,'0'0'1858,"-7"11"288,1-2-1635,0-2-4,0 1 1,0 0-1,1 0 0,0 0 1,1 0-1,0 1 0,0 0 0,1 0 1,0 0-1,-2 11 0,7-15-456,0 0-1,0 0 0,1 0 1,-1 0-1,1 0 0,1-1 1,-1 1-1,0-1 0,1 0 1,0 0-1,0 0 0,0 0 1,10 5-1,-12-9-54,0-1 0,1 0 0,-1 0 0,0 0 1,0 0-1,0 0 0,0-1 0,0 1 0,0 0 0,-1-1 0,1 1 0,0-1 0,-1 0 0,1 0 0,-1 0 1,0 0-1,1 1 0,-1-2 0,0 1 0,0 0 0,0 0 0,-1 0 0,1 0 0,0-5 0,2-2 97,0-1-1,-1 1 0,0-1 0,0-17 0,-2 26 260,-3 35 172,2-26-522,0 0 0,1 0 0,0 0 0,0 1 1,1-1-1,1 0 0,-1 0 0,3 7 0,-3-13-32,1 0 0,-1 0 0,0 0 0,1 0 0,-1 0-1,1 0 1,0 0 0,-1-1 0,1 1 0,0-1 0,0 0 0,0 1-1,0-1 1,0 0 0,1 0 0,-1 0 0,0 0 0,0-1 0,1 1-1,-1-1 1,0 1 0,1-1 0,-1 0 0,0 0 0,1 0 0,-1 0-1,1 0 1,-1 0 0,0-1 0,1 1 0,3-3 0,0 2-278,-1 0 0,0-1 1,0 0-1,0-1 0,0 1 1,0-1-1,0 0 0,0 0 1,-1 0-1,8-8 0,36-44-7566,-25 22-641</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7.268"/>
    </inkml:context>
    <inkml:brush xml:id="br0">
      <inkml:brushProperty name="width" value="0.025" units="cm"/>
      <inkml:brushProperty name="height" value="0.025" units="cm"/>
    </inkml:brush>
  </inkml:definitions>
  <inkml:trace contextRef="#ctx0" brushRef="#br0">192 1 17681,'0'0'6561,"-2"11"-4693,-11 30-797,-2-1 0,-2-1 0,-36 65 1,25-53 114,-31 84 0,58-134-1186,0 0 0,1 0 0,-1 1 0,1-1 0,0 0 0,-1 1 0,1-1 0,0 0 0,0 0 0,-1 1 0,1-1 0,0 1 0,1-1 0,-1 0 0,0 1 0,0-1 0,0 0 0,1 0 0,-1 1 0,2 1 0,-2-2 0,1-1 0,0 1 0,0-1 0,0 0 0,-1 1 0,1-1 0,0 0 0,0 1 0,0-1 0,0 0 0,0 0 0,-1 0 0,1 0 0,0 0 0,0 0 0,0 0 0,0 0 0,0 0 0,0 0 0,0-1 0,-1 1 0,2-1 0,7-2 0,0-1 0,-1 0 0,0 0 0,12-8 0,49-40 0,-45 33 0,0 0 0,1 2 0,31-15 0,-56 31 0,0 1 0,1 0 0,-1-1 0,0 1 0,1 0 0,-1 0 0,0-1 0,1 1 0,-1 0 0,1 0 0,-1 0 0,1-1 0,-1 1 0,1 0 0,-1 0 0,1 0 0,-1 0 0,1 0 0,-1 0 0,1 0 0,-1 0 0,1 0 0,-1 0 0,0 0 0,1 0 0,-1 0 0,1 1 0,-1-1 0,1 0 0,-1 0 0,1 0 0,-1 1 0,0-1 0,1 0 0,-1 0 0,1 1 0,-1-1 0,0 0 0,1 1 0,-1-1 0,0 1 0,0-1 0,1 0 0,-1 1 0,0-1 0,0 1 0,1-1 0,-1 1 0,0-1 0,0 1 0,0-1 0,0 1 0,0-1 0,0 0 0,0 1 0,0-1 0,0 1 0,0-1 0,0 1 0,0 0 0,-10 44 0,8-41 0,1 1 0,0 0 0,0-1 0,0 1 0,0 0 0,1 0 0,-1 4 0,31-11 0,-14-3 0,28-8 0,-43 13 0,0 0 0,0 0 0,-1 0 0,1 0 0,0 0 0,0 0 0,0 0 0,0 0 0,-1 0 0,1 0 0,0 1 0,0-1 0,0 0 0,0 1 0,-1-1 0,1 0 0,0 1 0,-1-1 0,1 1 0,0 0 0,-1-1 0,1 1 0,0-1 0,-1 1 0,1 0 0,-1-1 0,1 1 0,-1 0 0,0 0 0,1-1 0,-1 1 0,0 0 0,1 0 0,-1 0 0,0-1 0,0 1 0,0 0 0,0 0 0,0 0 0,0 0 0,0 0 0,0 1 0,-10 56 0,34-88 0,4-26 0,-21 40 0,0 0 0,2 0 0,0 1 0,11-14 0,-17 25 0,1 0 0,-1 1 0,1-1 0,0 1 0,0 0 0,1 0 0,-1 0 0,0 0 0,1 1 0,0-1 0,-1 1 0,1 1 0,0-1 0,0 1 0,0 0 0,0 0 0,0 0 0,6 0 0,95 1-3534,-102-2-1158,-4-5-2360</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8.402"/>
    </inkml:context>
    <inkml:brush xml:id="br0">
      <inkml:brushProperty name="width" value="0.025" units="cm"/>
      <inkml:brushProperty name="height" value="0.025" units="cm"/>
    </inkml:brush>
  </inkml:definitions>
  <inkml:trace contextRef="#ctx0" brushRef="#br0">88 187 8616,'0'0'20366,"9"-13"-19752,-4 6-589,39-62 998,-41 64-910,-1 0 0,0 1 1,0-1-1,0 0 0,0 0 1,-1 0-1,0 0 1,0 0-1,0 0 0,-1 0 1,1-1-1,-1 1 0,-1 0 1,1 0-1,-2-6 0,2 11-112,0-1 0,0 0 0,0 1 0,-1-1 0,1 1 1,0-1-1,0 1 0,-1-1 0,1 1 0,0-1 0,-1 1 0,1-1 0,-1 1 0,1-1 0,-1 1 0,1 0 0,0-1 0,-1 1 0,0 0 0,1-1 0,-1 1 0,1 0 0,-1 0 0,1-1 0,-1 1 0,1 0 0,-1 0 0,0 0 0,1 0 0,-1 0 0,-1 0 0,-20 10-141,-14 24-105,24-16 173,0 0 0,1 0 0,1 1 0,-10 25 0,15-32 29,1 0 0,1 1 0,-1-1 0,2 0 0,0 1 0,0 0 0,1-1 0,2 21 0,-1-32 35,0 1 1,0 0 0,0-1-1,0 1 1,1 0 0,-1-1-1,1 1 1,-1-1 0,1 1-1,0-1 1,0 1 0,-1-1-1,1 1 1,0-1 0,0 0-1,0 1 1,0-1 0,1 0-1,-1 0 1,0 0 0,0 0-1,1 0 1,-1 0 0,1 0-1,-1 0 1,2 0 0,1 0 6,0-1 1,-1 1-1,1-1 0,0 0 1,-1 0-1,1 0 0,-1 0 1,1-1-1,0 1 0,-1-1 1,6-2-1,4-1 28,1-2 0,-1 0 0,-1 0 1,1-1-1,13-10 0,17-20 45,52-55 0,-33 31 14,-62 60-90,0 1 1,0 0-1,0 0 1,0-1-1,1 1 1,-1 0 0,0-1-1,0 1 1,0 0-1,1 0 1,-1-1 0,0 1-1,0 0 1,1 0-1,-1 0 1,0-1-1,0 1 1,1 0 0,-1 0-1,0 0 1,1 0-1,-1 0 1,0 0 0,1 0-1,-1-1 1,0 1-1,1 0 1,-1 0-1,0 0 1,1 0 0,-1 0-1,0 1 1,1-1-1,-1 0 1,0 0 0,1 0-1,-1 0 1,0 0-1,1 0 1,-1 0-1,0 1 1,0-1 0,1 0-1,0 19-70,-10 23 224,-1-14-25,6-19-22,1-1-1,-1 1 1,1 0 0,1 0 0,0 1 0,0-1-1,1 0 1,0 1 0,1 18 0,1-28-100,-1 1 1,0 0 0,1-1-1,0 1 1,-1-1 0,1 1-1,-1 0 1,1-1 0,0 1-1,-1-1 1,1 0-1,0 1 1,0-1 0,-1 1-1,1-1 1,0 0 0,0 0-1,-1 0 1,1 1-1,0-1 1,0 0 0,0 0-1,0 0 1,-1 0 0,1 0-1,0 0 1,0 0-1,0-1 1,0 1 0,-1 0-1,2-1 1,27-7 24,-15 0-28,0 0 0,0-1 0,0 0 0,-1-2 0,17-16 0,-19 16 0,2 0 0,0 0 0,0 2 0,1-1 0,21-10 0,-35 20 0,1 0 0,-1 0 0,0-1 0,1 1 0,-1 0 0,1 0 0,-1 0 0,0 0 0,1 0 0,-1 0 0,1 0 0,-1 0 0,0 0 0,1 0 0,-1 0 0,1 0 0,-1 0 0,0 0 0,1 0 0,-1 0 0,0 0 0,1 1 0,-1-1 0,0 0 0,1 0 0,-1 0 0,0 1 0,1-1 0,-1 0 0,0 0 0,1 1 0,-1-1 0,0 0 0,0 1 0,1-1 0,-1 0 0,0 1 0,0-1 0,0 0 0,1 1 0,-1-1 0,0 1 0,1 26 0,-11 27 0,6-44 0,2-5 0,1 0 0,-1 0 0,1 0 0,0 0 0,0 0 0,1 0 0,-1 7 0,2-12 0,0 1 0,-1-1 0,1 1 0,-1 0 0,1-1 0,0 1 0,-1-1 0,1 1 0,0-1 0,-1 0 0,1 1 0,0-1 0,0 0 0,0 0 0,-1 1 0,1-1 0,0 0 0,0 0 0,0 0 0,-1 0 0,1 0 0,0 0 0,0 0 0,0 0 0,-1 0 0,1 0 0,0-1 0,0 1 0,0 0 0,1-1 0,27-7 0,4-7 0,-1-2 0,44-29 0,-46 27 0,1 0 0,51-21 0,-80 42 0,-5 5 0,-7 8 0,5-11-46,-5 7-1525,0 0 0,-1-1-1,-1 0 1,0-1 0,0 0-1,-18 9 1,5-9-7083</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8.762"/>
    </inkml:context>
    <inkml:brush xml:id="br0">
      <inkml:brushProperty name="width" value="0.025" units="cm"/>
      <inkml:brushProperty name="height" value="0.025" units="cm"/>
    </inkml:brush>
  </inkml:definitions>
  <inkml:trace contextRef="#ctx0" brushRef="#br0">1 1 15855,'0'0'3683,"52"9"-4675,-35 2-5927</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9.180"/>
    </inkml:context>
    <inkml:brush xml:id="br0">
      <inkml:brushProperty name="width" value="0.025" units="cm"/>
      <inkml:brushProperty name="height" value="0.025" units="cm"/>
    </inkml:brush>
  </inkml:definitions>
  <inkml:trace contextRef="#ctx0" brushRef="#br0">103 24 13901,'0'0'17030,"-10"-5"-16838,-29-13-240,37 18 41,0 0 1,0 0 0,0 0-1,0 0 1,0 0 0,0 1-1,1-1 1,-1 1 0,0-1-1,0 1 1,0 0-1,1 0 1,-1-1 0,0 1-1,1 1 1,-1-1 0,1 0-1,-1 0 1,1 0 0,0 1-1,-1-1 1,1 1 0,0-1-1,0 1 1,0-1-1,0 1 1,0 0 0,-1 3-1,1-4 2,1 0 0,-1 0 0,0 0 0,1 0 0,-1 0 0,0 0-1,1 0 1,0 0 0,-1 0 0,1 0 0,-1 0 0,1 1 0,0-1-1,0 0 1,0 0 0,0 0 0,0 1 0,0-1 0,0 0 0,0 0 0,0 0-1,1 0 1,-1 1 0,0-1 0,1 0 0,-1 0 0,1 0 0,-1 0 0,1 0-1,0 0 1,-1 0 0,1 0 0,0 0 0,0 0 0,0 0 0,0-1-1,0 1 1,0 0 0,1 1 0,7-1 17,-1-1-1,0 0 1,1 0 0,-1-1 0,0 1-1,0-2 1,0 1 0,0-1-1,0-1 1,0 1 0,0-1 0,-1-1-1,1 1 1,-1-1 0,0-1-1,9-6 1,32-16 323,-47 26-326,-1 1 0,0 0 0,1 0 1,-1 0-1,0-1 0,1 1 0,-1 0 0,1 0 1,-1 0-1,0 0 0,1 0 0,-1-1 0,1 1 1,-1 0-1,0 0 0,1 0 0,-1 0 0,1 0 1,-1 0-1,1 1 0,-1-1 0,0 0 0,1 0 0,-1 0 1,1 0-1,-1 0 0,0 1 0,1-1 0,-1 0 1,0 0-1,1 0 0,-1 1 0,0-1 0,1 0 1,-1 1-1,0-1 0,0 0 0,1 1 0,-1-1 1,0 0-1,1 1 0,0 23 507,-13 28 130,10-47-646,1 0 0,-1 0 0,1 0 0,0 0 0,0 0 0,1 0 0,0 0 0,-1 0 0,2 0 0,-1 0 0,1 6 0,0-9 0,-1-1 0,1 0 0,0 0 0,-1 0 0,1 0 0,0 0 0,-1 0 0,1 0 0,0 0 0,0 0 0,0 0 0,0 0 0,0-1 0,0 1 0,0 0 0,0-1 0,0 1 0,2 0 0,0 0 0,0 0 0,1 0 0,-1-1 0,1 1 0,-1-1 0,1 0 0,-1 0 0,7-1 0,7-2 0,0-1 0,-1-1 0,0-1 0,0 0 0,0-1 0,-1 0 0,17-12 0,-13 8 0,0 1 0,2 1 0,26-9 0,-47 18 0,1 0 0,-1 0 0,0 0 0,1 0 0,-1 0 0,0 0 0,1 0 0,-1 1 0,0-1 0,0 0 0,1 0 0,-1 0 0,0 0 0,1 1 0,-1-1 0,0 0 0,0 0 0,0 1 0,1-1 0,-1 0 0,0 1 0,0-1 0,0 0 0,1 0 0,-1 1 0,0-1 0,0 0 0,0 1 0,0-1 0,0 0 0,0 1 0,0-1 0,0 0 0,0 1 0,0-1 0,0 0 0,0 1 0,0-1 0,0 0 0,0 1 0,0-1 0,0 0 0,-1 1 0,1-1 0,0 0 0,0 1 0,0-1 0,0 0 0,-1 0 0,1 1 0,0-1 0,0 0 0,-1 0 0,1 1 0,-1-1 0,1 0 0,-40 63 173,31-51-327,1 1 0,0-1-1,0 1 1,1 1 0,-6 17-1,10-25-4644</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9.708"/>
    </inkml:context>
    <inkml:brush xml:id="br0">
      <inkml:brushProperty name="width" value="0.025" units="cm"/>
      <inkml:brushProperty name="height" value="0.025" units="cm"/>
    </inkml:brush>
  </inkml:definitions>
  <inkml:trace contextRef="#ctx0" brushRef="#br0">0 454 18642,'0'0'5269,"13"0"-3759,-5 0-1272,1 0-1,-1-1 1,0 0-1,0 0 0,-1-1 1,1 0-1,0-1 0,-1 0 1,1 0-1,-1 0 1,0-1-1,0 0 0,0 0 1,8-7-1,46-39 312,-2-2 0,-2-2 0,-3-3 0,-2-2 0,53-80 0,-148 261-58,30-89-503,-7 17-385,2 1-1,2 1 1,-13 73-1,29-103-2716,0-22 2925,0 1 1,1-1-1,-1 1 0,0-1 1,0 0-1,0 1 1,0-1-1,1 0 1,-1 1-1,0-1 0,0 0 1,1 1-1,-1-1 1,0 0-1,0 1 1,1-1-1,-1 0 0,0 0 1,1 1-1,-1-1 1,1 0-1,-1 0 1,0 0-1,1 0 0,-1 1 1,1-1-1,-1 0 1,0 0-1,1 0 1,-1 0-1,1 0 0,-1 0 1,0 0-1,1 0 1,-1 0-1,1 0 1,-1 0-1,0 0 0,1-1 1,-1 1-1,1 0 1,-1 0-1,0 0 1,1 0-1,-1-1 0,0 1 1,1-1-1,14-10-8528</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0.065"/>
    </inkml:context>
    <inkml:brush xml:id="br0">
      <inkml:brushProperty name="width" value="0.025" units="cm"/>
      <inkml:brushProperty name="height" value="0.025" units="cm"/>
    </inkml:brush>
  </inkml:definitions>
  <inkml:trace contextRef="#ctx0" brushRef="#br0">3 0 28443,'0'0'4324,"23"42"-29788</inkml:trace>
  <inkml:trace contextRef="#ctx0" brushRef="#br0" timeOffset="1">8 203 10314,'0'0'21428,"-8"28"-23382,20-28-2594,-3-1-3492</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0.426"/>
    </inkml:context>
    <inkml:brush xml:id="br0">
      <inkml:brushProperty name="width" value="0.025" units="cm"/>
      <inkml:brushProperty name="height" value="0.025" units="cm"/>
    </inkml:brush>
  </inkml:definitions>
  <inkml:trace contextRef="#ctx0" brushRef="#br0">0 284 21652,'0'0'8286,"14"-2"-6888,-4 0-1255,-1 0 0,1-1 1,0 0-1,0 0 0,-1-1 0,0 0 0,0 0 0,0-1 0,14-11 0,2-5-143,-1-1 0,0 0 0,-2-2 0,-1-1 0,0-1 0,-2-1 0,22-42 0,-54 124 0,-6-6-671,-15 59 1,28-83-714,2-1 0,-3 37 0,7-45-8530</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1.013"/>
    </inkml:context>
    <inkml:brush xml:id="br0">
      <inkml:brushProperty name="width" value="0.025" units="cm"/>
      <inkml:brushProperty name="height" value="0.025" units="cm"/>
    </inkml:brush>
  </inkml:definitions>
  <inkml:trace contextRef="#ctx0" brushRef="#br0">23 91 20019,'0'0'2402,"13"-9"113,5-2-1808,0 0 1,1 1-1,1 1 1,-1 1-1,2 1 1,-1 0 0,1 2-1,0 0 1,0 1-1,21 0 1,-41 4-707,0 0 0,-1 0 0,1 0 0,0 0 0,-1 0 0,1 0 0,0 0 0,-1 0 0,1 0 0,0 0 1,0 0-1,-1 1 0,1-1 0,0 0 0,-1 1 0,1-1 0,-1 0 0,1 1 0,-1-1 0,1 1 0,0-1 0,-1 1 0,1-1 0,-1 1 0,0-1 0,1 1 0,-1-1 0,1 1 0,-1 0 1,0-1-1,0 1 0,1 0 0,-1-1 0,0 1 0,0 0 0,0-1 0,0 1 0,0 0 0,1 0 0,-1-1 0,-1 1 0,1 0 0,0-1 0,0 1 0,0 0 0,0-1 0,0 1 0,-1 0 1,1-1-1,0 1 0,0 0 0,-1-1 0,1 1 0,-1-1 0,1 1 0,-1 1 0,-25 35-13,-45 46 12,33-41 0,2 2 0,-59 93 0,91-130 0,0 0 0,1 0 0,0 0 0,0 1 0,1-1 0,0 1 0,-2 11 0,4-17 0,0-1 0,0 1 0,0 0 0,0-1 0,0 1 0,1 0 0,-1 0 0,0-1 0,1 1 0,-1 0 0,1-1 0,0 1 0,0-1 0,-1 1 0,1-1 0,0 1 0,0-1 0,0 1 0,0-1 0,1 0 0,-1 0 0,0 0 0,1 0 0,-1 1 0,0-2 0,1 1 0,-1 0 0,1 0 0,0 0 0,-1-1 0,1 1 0,-1-1 0,1 1 0,0-1 0,0 0 0,-1 1 0,1-1 0,2 0 0,13 0-127,-1 1 0,0-2 0,0 0 0,0-1 0,0-1 0,0 0 0,0-1 0,-1-1 0,0 0 0,0-1 0,0-1 0,0 0 0,16-12 0,-29 18-332,0 0 0,-1 0 0,1 0 0,0-1 0,-1 1 0,1-1 0,-1 1 0,0-1-1,1 1 1,-1-1 0,0 0 0,0 1 0,0-1 0,0 0 0,0 0 0,-1 0 0,2-4 0,-1-8-6028</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1.417"/>
    </inkml:context>
    <inkml:brush xml:id="br0">
      <inkml:brushProperty name="width" value="0.025" units="cm"/>
      <inkml:brushProperty name="height" value="0.025" units="cm"/>
    </inkml:brush>
  </inkml:definitions>
  <inkml:trace contextRef="#ctx0" brushRef="#br0">0 46 20371,'0'0'5702,"62"-1"-4677,-18-3-769,8-3-1249,6-3-3011,-3 0-2402,2-3-5669</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1.777"/>
    </inkml:context>
    <inkml:brush xml:id="br0">
      <inkml:brushProperty name="width" value="0.025" units="cm"/>
      <inkml:brushProperty name="height" value="0.025" units="cm"/>
    </inkml:brush>
  </inkml:definitions>
  <inkml:trace contextRef="#ctx0" brushRef="#br0">195 1 1730,'0'0'14942,"-10"5"-9817,-72 40-584,72-39-4350,1 1-1,-1 0 0,1 0 1,0 1-1,1 0 0,0 1 1,-8 10-1,16-19-275,0 1-1,0 0 0,0-1 1,0 1-1,0-1 1,0 1-1,0 0 1,0-1-1,0 1 1,0 0-1,0-1 1,0 1-1,1-1 1,-1 1-1,0 0 1,0-1-1,1 1 1,-1-1-1,0 1 1,1-1-1,-1 1 1,1-1-1,-1 1 1,1-1-1,-1 0 1,1 1-1,-1-1 1,1 1-1,-1-1 1,1 0-1,-1 0 1,1 1-1,-1-1 1,1 0-1,0 0 1,-1 0-1,1 0 1,0 1-1,-1-1 1,2 0-1,41 12 395,-18-6-464,-21-4 151,4 1 95,0 0 0,0 1 0,0-1-1,-1 2 1,9 5 0,-15-9-11,0 0 1,0 0-1,0 0 0,0 0 0,0 0 0,0 0 0,0 0 0,0 0 1,-1 0-1,1 1 0,0-1 0,-1 0 0,1 0 0,-1 1 0,1-1 1,-1 0-1,1 1 0,-1-1 0,0 1 0,0-1 0,0 0 0,0 1 1,0-1-1,0 1 0,0-1 0,0 1 0,-1-1 0,1 0 0,-1 1 1,1-1-1,-1 0 0,1 1 0,-1-1 0,0 0 0,1 0 0,-1 0 1,0 1-1,0-1 0,-2 1 0,-9 11 229,-1-1 0,-1-1 0,0 0 0,-1-1 1,0-1-1,0 0 0,-1-1 0,0-1 0,-18 6 0,34-13-352,0 0 0,0 0 0,0 0 0,0 0 0,0 0 1,-1 0-1,1 0 0,0 0 0,0 0 0,0 0 0,0 0 0,0 0 0,0 0 0,-1 0 0,1 0 0,0 0 0,0 0 1,0 0-1,0 0 0,0 0 0,-1 0 0,1 0 0,0 0 0,0 0 0,0 0 0,0 0 0,0 0 0,0 0 0,-1 0 1,1-1-1,0 1 0,0 0 0,0 0 0,0 0 0,0 0 0,0 0 0,0 0 0,0 0 0,0-1 0,-1 1 0,1 0 1,0 0-1,0 0 0,0 0 0,0 0 0,0 0 0,0-1 0,0 1 0,0 0 0,0 0 0,0 0 0,0 0 1,0 0-1,0-1 0,0 1 0,0 0 0,0 0 0,0 0 0,1 0 0,-1 0 0,0-1 0,0 1 0,0 0 0,0 0 1,0 0-1,0 0 0,0 0 0,0 0 0,10-18-2885,15-17-3381,6-5-2174</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4.421"/>
    </inkml:context>
    <inkml:brush xml:id="br0">
      <inkml:brushProperty name="width" value="0.025" units="cm"/>
      <inkml:brushProperty name="height" value="0.025" units="cm"/>
    </inkml:brush>
  </inkml:definitions>
  <inkml:trace contextRef="#ctx0" brushRef="#br0">29 486 6854,'0'0'1346,"-4"9"-727,-2 2-363,3-8-96,1 1 0,0 0 0,0 0 0,0 0 1,1 0-1,-1 0 0,1 0 0,0 0 0,0 0 1,0 0-1,0 8 0,3-12 23,-1 0 1,1-1-1,-1 1 1,0-1-1,1 1 0,-1-1 1,0 1-1,1-1 1,-1 0-1,0 0 0,0 1 1,0-1-1,0 0 1,0 0-1,0 0 0,2-2 1,22-30 453,-1-1 1,-1-1-1,-2-1 1,-2 0-1,-1-2 1,18-56 0,-26 68 15,-9 32 393,-13 49 558,7-32-1929,-5 34 792,2 1-1,0 85 0,8-141-424,-1 1-1,1 0 1,1 0-1,-1-1 1,0 1-1,1 0 1,-1-1-1,1 1 1,0 0-1,0-1 1,0 1-1,0-1 1,0 1-1,1-1 1,-1 0-1,1 0 1,0 1-1,-1-1 1,1 0 0,0 0-1,0 0 1,4 2-1,-4-3-1,0-1 0,1 1-1,-1 0 1,1-1 0,-1 0 0,0 1-1,1-1 1,-1 0 0,1 0 0,-1 0-1,1-1 1,-1 1 0,1-1 0,-1 1 0,0-1-1,1 0 1,-1 0 0,0 0 0,1 0-1,-1 0 1,0 0 0,0-1 0,0 1-1,0-1 1,0 1 0,1-3 0,10-8 32,-1-1 0,0 0 1,-1-1-1,-1 0 1,0-1-1,-1 0 0,0 0 1,-2-1-1,1 0 1,-2 0-1,0-1 0,-1 0 1,-1 0-1,-1 0 1,2-21-1,-5 38-68,0 0 1,0 0-1,0-1 0,-1 1 1,1 0-1,0 0 0,0 0 0,0 0 1,-1 0-1,1-1 0,0 1 1,0 0-1,0 0 0,-1 0 0,1 0 1,0 0-1,0 0 0,-1 0 1,1 0-1,0 0 0,0 0 1,0 0-1,-1 0 0,1 0 0,0 0 1,0 0-1,-1 0 0,1 0 1,0 1-1,0-1 0,0 0 0,-1 0 1,1 0-1,0 0 0,0 0 1,0 0-1,-1 1 0,1-1 1,0 0-1,0 0 0,0 0 0,0 0 1,0 1-1,-1-1 0,1 0 1,-4 7 0,-1-1 0,1 1 0,1 0 0,-1 0 0,1 0 0,0 0 0,1 0 0,-3 14 1,-9 65 193,14-82-162,-1 2 44,1 0 0,-1 0 0,1-1 0,1 1-1,-1 0 1,2 7 0,-2-12-67,1 0 0,-1 0 0,0-1 0,0 1 0,1 0-1,-1-1 1,1 1 0,-1-1 0,0 1 0,1 0 0,-1-1 0,1 1-1,0-1 1,-1 1 0,1-1 0,-1 1 0,1-1 0,0 0-1,-1 1 1,1-1 0,1 1 0,0-1 1,-1 0 1,1 0-1,0 0 0,-1 0 0,1 0 1,0-1-1,-1 1 0,1 0 1,0-1-1,-1 1 0,1-1 0,-1 0 1,1 1-1,1-2 0,5-3 85,-1-1 0,1 0-1,-1 0 1,0 0 0,-1-1-1,0 1 1,10-15 0,37-62 92,-44 67-173,10-17 16,-2-1 0,-1-1 0,14-48 0,-24 64-20,-1 0 0,0 0 1,-2-1-1,0 1 0,-2-1 1,0 0-1,-1 0 0,-3-22 1,3 41-13,0 1 1,0 0 0,1-1-1,-1 1 1,0-1-1,0 1 1,0 0-1,-1-1 1,1 1 0,0-1-1,0 1 1,0 0-1,0-1 1,0 1-1,0-1 1,0 1 0,-1 0-1,1-1 1,0 1-1,0 0 1,-1-1-1,1 1 1,0 0 0,-1-1-1,1 1 1,0 0-1,0 0 1,-1-1-1,1 1 1,-1 0 0,1 0-1,0 0 1,-1 0-1,1-1 1,0 1-1,-1 0 1,1 0 0,-1 0-1,1 0 1,0 0-1,-1 0 1,1 0-1,-1 0 1,1 0 0,-1 0-1,1 0 1,0 0-1,-1 0 1,1 1-1,-1-1 1,1 0 0,0 0-1,-1 0 1,1 0-1,0 1 1,-1-1 0,1 0-1,0 0 1,-1 1-1,1-1 1,0 0-1,-1 1 1,-16 20 128,3 11 165,0 1 0,3 0-1,0 0 1,2 1-1,2 1 1,1 0-1,2-1 1,0 64 0,4-95-315,0 1-1,1-1 1,-1 1 0,1-1 0,0 0 0,0 1 0,0-1 0,1 0-1,-1 0 1,1 0 0,0 0 0,0 0 0,0 0 0,0 0 0,0-1 0,1 1-1,-1-1 1,1 1 0,-1-1 0,1 0 0,0 0 0,0 0 0,0-1-1,0 1 1,0-1 0,1 1 0,-1-1 0,0 0 0,1-1 0,-1 1 0,0 0-1,1-1 1,-1 0 0,1 0 0,-1 0 0,1 0 0,-1 0 0,1-1-1,-1 1 1,0-1 0,1 0 0,-1 0 0,0 0 0,0-1 0,1 1 0,-1-1-1,0 0 1,0 0 0,-1 0 0,1 0 0,0 0 0,-1-1 0,1 1 0,-1-1-1,0 1 1,0-1 0,3-5 0,-4 5-27,0 0-1,1 0 1,-1 0 0,1 1-1,0-1 1,0 0-1,0 1 1,0-1 0,0 1-1,0-1 1,1 1 0,-1 0-1,6-3 1,-3 3 30,0 1-1,0 0 1,0 0-1,0 0 1,0 1 0,1 0-1,7 0 1,-6 0 10,7 2 103,1 0 1,-1 0 0,0 1-1,23 9 1,-21-7 10,1 0 0,-1-1 0,29 4 0,-40-8-583,0 0-1,0 0 1,1-1 0,-1 0 0,0 1 0,7-3 0,-7 1-361,-1 0-1,0 1 1,0-1-1,-1-1 1,1 1 0,0 0-1,-1-1 1,6-5 0,10-14-11214</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2.164"/>
    </inkml:context>
    <inkml:brush xml:id="br0">
      <inkml:brushProperty name="width" value="0.025" units="cm"/>
      <inkml:brushProperty name="height" value="0.025" units="cm"/>
    </inkml:brush>
  </inkml:definitions>
  <inkml:trace contextRef="#ctx0" brushRef="#br0">166 0 21909,'-5'10'1703,"-34"59"48,-35 68 2979,65-118-4284,1 0-1,1 1 1,0 0 0,2 1-1,-4 23 1,8-43-446,1 1 0,-1 0 0,1-1 0,0 1 0,-1 0 0,1 0 0,0-1 0,0 1 0,0 0 0,1-1 0,-1 1 0,0 0 0,1-1 0,-1 1 0,1 0 0,-1-1 0,1 1 0,0-1 0,0 1 0,-1-1 0,1 1 0,0-1 0,1 1 0,-1-1 0,0 0 0,0 0 0,0 0 0,1 1 0,-1-1 0,1 0 0,-1-1 0,1 1 0,1 1 0,1-2 0,0 1 0,0-1 0,0 0 0,0 0 0,0-1 0,0 1 0,0-1 0,0 0 0,0 0 0,0 0 0,0 0 0,0-1 0,6-3 0,8-5 0,0-1 0,25-21 0,-33 23 0,2 0 0,-1 1 0,1 0 0,0 1 0,0 0 0,1 1 0,25-9 0,-37 16 0,-1-1 0,1 0 0,0 0 0,-1 1 0,1-1 0,-1 1 0,1-1 0,-1 0 0,1 1 0,-1-1 0,1 1 0,-1-1 0,0 1 0,1 0 0,-1-1 0,0 1 0,1-1 0,-1 1 0,0 0 0,0-1 0,1 1 0,-1-1 0,0 1 0,0 0 0,0-1 0,0 1 0,0 0 0,0-1 0,0 1 0,0 0 0,0-1 0,0 1 0,-1 0 0,1-1 0,0 1 0,-1 1 0,-4 29 0,-13 13 0,14-38 0,1 0 0,0 1 0,0 0 0,0 0 0,1-1 0,0 2 0,1-1 0,-1 0 0,2 0 0,-2 9 0,3-15-86,-1-1 1,1 1-1,-1-1 1,1 0-1,-1 1 0,0-1 1,1 0-1,-1 1 1,1-1-1,-1 0 0,1 0 1,0 1-1,-1-1 1,1 0-1,-1 0 0,1 0 1,-1 0-1,1 0 1,-1 0-1,1 0 0,0 0 1,-1 0-1,1 0 0,-1 0 1,1 0-1,-1 0 1,2-1-1,16-3-6443,2-11-3443</inkml:trace>
  <inkml:trace contextRef="#ctx0" brushRef="#br0" timeOffset="1">479 433 25240,'0'0'7175,"-31"54"-7207,43-55-12460</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3.745"/>
    </inkml:context>
    <inkml:brush xml:id="br0">
      <inkml:brushProperty name="width" value="0.025" units="cm"/>
      <inkml:brushProperty name="height" value="0.025" units="cm"/>
    </inkml:brush>
  </inkml:definitions>
  <inkml:trace contextRef="#ctx0" brushRef="#br0">0 94 15727,'0'0'5904,"9"-10"-4105,-3 3-1517,1-1 1,-1 1-1,1 1 0,1-1 0,0 1 0,-1 1 1,2 0-1,-1 0 0,1 0 0,-1 1 1,1 0-1,1 1 0,-1 0 0,13-3 1,-16 5-241,-1 1 0,0-1 0,0 1 0,1 0 0,-1 0 0,8 1 0,-11 0-49,-1-1 0,0 1 0,0-1 1,1 1-1,-1-1 0,0 1 0,0 0 0,0-1 1,0 1-1,0 0 0,0 0 0,0 0 1,0 0-1,0 0 0,0 0 0,0 0 0,0 0 1,-1 0-1,1 0 0,0 1 0,-1-1 1,1 0-1,-1 0 0,1 1 0,-1-1 0,0 0 1,0 1-1,0-1 0,1 2 0,-1 8 19,0 0-1,0 0 0,-1 0 1,0-1-1,-1 1 0,0 0 1,-1-1-1,0 0 1,-1 1-1,-6 12 0,-5 6 157,-2 0 1,-21 26-1,22-34 233,1 1 1,1 0-1,1 1 1,-14 37-1,26-59-395,0 1 0,0 0-1,1 0 1,-1 0 0,0 0 0,1-1-1,0 1 1,-1 0 0,1 0-1,0 0 1,0 0 0,0 0-1,0 0 1,1 0 0,-1 0-1,0 0 1,1 0 0,-1 0 0,1 0-1,0 0 1,0-1 0,-1 1-1,1 0 1,0 0 0,1-1-1,-1 1 1,0-1 0,0 1-1,1-1 1,-1 0 0,1 1-1,-1-1 1,1 0 0,-1 0 0,1 0-1,0 0 1,0 0 0,0 0-1,-1-1 1,1 1 0,0 0-1,0-1 1,0 0 0,0 1-1,3-1 1,6 1 21,1 0-1,1-1 1,-1 0 0,0-1-1,0 0 1,15-4 0,-11 1-94,0-1 1,0-1-1,25-12 1,-33 14-333,-1 1 0,-1-1 0,1-1 0,-1 1 0,1-1 1,-1 0-1,0-1 0,-1 1 0,10-13 0,-14 16-71,0 1 0,-1-1 0,1 0 0,0 1 0,-1-1 0,1 0 0,-1 0 0,1 0 0,-1 1 0,0-1 0,0 0-1,0 0 1,0 0 0,0 0 0,0 1 0,0-1 0,-1 0 0,0-3 0,-11-13-8344</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4.123"/>
    </inkml:context>
    <inkml:brush xml:id="br0">
      <inkml:brushProperty name="width" value="0.025" units="cm"/>
      <inkml:brushProperty name="height" value="0.025" units="cm"/>
    </inkml:brush>
  </inkml:definitions>
  <inkml:trace contextRef="#ctx0" brushRef="#br0">1 0 17200,'0'0'4677,"53"12"-4197,-19-9-256,3-3-1601,2 0-3972,-3-4-5317</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4.519"/>
    </inkml:context>
    <inkml:brush xml:id="br0">
      <inkml:brushProperty name="width" value="0.025" units="cm"/>
      <inkml:brushProperty name="height" value="0.025" units="cm"/>
    </inkml:brush>
  </inkml:definitions>
  <inkml:trace contextRef="#ctx0" brushRef="#br0">41 49 19731,'-4'9'2290,"-4"12"-1013,1 0-1,1 1 1,1 0 0,1 0 0,-3 42-1,7-63-1271,0 1-1,0-1 1,0 1-1,0 0 1,1-1-1,-1 1 1,0-1-1,1 1 1,-1-1-1,1 0 1,0 1-1,-1-1 1,1 1-1,0-1 0,0 0 1,0 0-1,0 0 1,0 1-1,0-1 1,0 0-1,0 0 1,0 0-1,1 0 1,-1-1-1,0 1 1,1 0-1,-1 0 1,0-1-1,1 1 1,-1-1-1,1 1 0,-1-1 1,1 0-1,-1 0 1,1 1-1,-1-1 1,1 0-1,0 0 1,-1-1-1,1 1 1,-1 0-1,1 0 1,-1-1-1,3 0 1,5-1 18,-1 0 1,1-1 0,-1 0 0,1 0 0,-1-1 0,12-7 0,1-5-6,-1 0 1,0-1 0,-1-2 0,-1 0-1,-1 0 1,-1-2 0,-1 0-1,0-1 1,21-44 0,-41 106-484,-10 17 358,9-35 57,0 0 0,1 0 0,1 1 0,0 29 0,3-51 46,1 0 0,1 0 1,-1 0-1,0 0 0,0 0 0,0 0 1,0 0-1,1 0 0,-1 0 1,0 0-1,1 0 0,-1 0 1,1 0-1,-1-1 0,1 1 1,-1 0-1,1 0 0,0 0 1,0-1-1,-1 1 0,1 0 1,0-1-1,0 1 0,-1-1 1,1 1-1,0-1 0,0 1 1,0-1-1,0 0 0,0 1 1,0-1-1,0 0 0,0 0 1,0 1-1,0-1 0,0 0 1,0 0-1,0 0 0,0 0 1,0-1-1,0 1 0,0 0 1,0 0-1,0-1 0,0 1 1,1-1-1,3 0 34,0-1 1,1 1-1,-1-1 0,0-1 0,0 1 0,0-1 1,5-3-1,9-9 4,0-2 1,20-21-1,-34 33 80,-1 0-1,1 1 1,-1-2-1,-1 1 1,1 0-1,-1-1 1,0 0-1,0 0 1,0 0-1,-1 0 1,0 0-1,0-1 1,1-9-1,-3 15 437,-25 37-182,30-63-143,-1 0-1,2-29 0,-12 102-6913,6-46 6230,1-8-14142</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5.583"/>
    </inkml:context>
    <inkml:brush xml:id="br0">
      <inkml:brushProperty name="width" value="0.025" units="cm"/>
      <inkml:brushProperty name="height" value="0.025" units="cm"/>
    </inkml:brush>
  </inkml:definitions>
  <inkml:trace contextRef="#ctx0" brushRef="#br0">12 0 20595,'0'0'6535,"-3"70"-5799,-1-32-351,2 1-289,0-2-32,2-5-448,0-5-577,0-9-897,0-10-865,2-8-416,6-8-1889,0-17-5030</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5.951"/>
    </inkml:context>
    <inkml:brush xml:id="br0">
      <inkml:brushProperty name="width" value="0.025" units="cm"/>
      <inkml:brushProperty name="height" value="0.025" units="cm"/>
    </inkml:brush>
  </inkml:definitions>
  <inkml:trace contextRef="#ctx0" brushRef="#br0">21 1 14798,'0'0'11467,"-21"52"-13837,39-43-1730,3-5-2274,2-1-7047</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6.298"/>
    </inkml:context>
    <inkml:brush xml:id="br0">
      <inkml:brushProperty name="width" value="0.025" units="cm"/>
      <inkml:brushProperty name="height" value="0.025" units="cm"/>
    </inkml:brush>
  </inkml:definitions>
  <inkml:trace contextRef="#ctx0" brushRef="#br0">116 0 6951,'0'0'13991,"-7"12"-12149,-1-1-1508,-14 21 1683,-19 38-1,40-69-2001,1-1-1,-1 1 1,1-1-1,0 1 1,-1-1-1,1 1 1,0 0-1,-1-1 1,1 1-1,0 0 1,0-1-1,0 1 1,0 0-1,0-1 1,0 1-1,0 0 1,0-1-1,0 1 1,0 0-1,0 0 1,0-1-1,0 1 1,0 0-1,1-1 1,-1 1 0,0-1-1,1 1 1,-1 0-1,0-1 1,1 1-1,-1-1 1,1 2-1,23 5 255,4 1-414,-22-5 139,0 1 0,0 0 0,0 1 0,-1 0 0,0-1-1,0 2 1,6 7 0,-10-12 66,0 0 0,0 0 0,-1 0-1,1 1 1,0-1 0,-1 0 0,1 0-1,-1 0 1,0 1 0,1-1 0,-1 0-1,0 0 1,0 1 0,0-1 0,0 0-1,0 1 1,0-1 0,0 0 0,0 0 0,0 1-1,-1-1 1,1 0 0,0 1 0,-1-1-1,1 0 1,-1 0 0,1 0 0,-1 0-1,0 0 1,0 1 0,1-1 0,-1 0-1,0 0 1,0-1 0,0 1 0,0 0 0,0 0-1,0 0 1,0-1 0,0 1 0,-1 0-1,1-1 1,0 1 0,0-1 0,0 0-1,-3 1 1,-9 5 177,0 0 1,0-2-1,-1 1 0,0-2 0,0 0 0,-26 3 0,71-30-10235,-5 6 3421,6-3-3064</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6.664"/>
    </inkml:context>
    <inkml:brush xml:id="br0">
      <inkml:brushProperty name="width" value="0.025" units="cm"/>
      <inkml:brushProperty name="height" value="0.025" units="cm"/>
    </inkml:brush>
  </inkml:definitions>
  <inkml:trace contextRef="#ctx0" brushRef="#br0">84 291 17296,'0'0'10736,"-8"6"-10421,2-2-310,0 0 0,0 1 1,1 0-1,0 0 1,0 0-1,0 1 0,1-1 1,-1 1-1,1 0 0,1 1 1,-1-1-1,1 1 0,0-1 1,1 1-1,-1 0 0,1 0 1,1 0-1,-1 0 0,1 0 1,0 9-1,2-15-6,-1 0-1,0 0 1,1 1 0,0-1 0,-1 0-1,1 0 1,0 0 0,-1 0 0,1 0-1,0 0 1,0 0 0,0 0 0,0-1-1,0 1 1,0 0 0,0-1 0,0 1-1,0 0 1,0-1 0,0 1-1,0-1 1,0 1 0,1-1 0,-1 0-1,0 0 1,0 1 0,0-1 0,1 0-1,-1 0 1,0 0 0,0 0 0,1 0-1,-1-1 1,0 1 0,3-1 0,3 0 31,0 0 1,1 0 0,-1-1-1,0 1 1,9-5 0,2-3 2,-2-1 0,1 0 0,-1-1 0,-1-1-1,0-1 1,0 0 0,15-18 0,-3-1 70,-2 0-1,30-50 1,-49 72-17,0 1 1,0-1 0,-1 0-1,0 0 1,-1-1-1,0 0 1,-1 1-1,0-1 1,-1 0 0,0-1-1,-1 1 1,0 0-1,-1-15 1,0 25-74,-1 0 0,1 0 0,-1-1 0,1 1 0,-1 0 0,1 0 0,-1 0 0,0 0-1,1 0 1,-1 0 0,0 0 0,0 1 0,0-1 0,0 0 0,0 0 0,0 1 0,0-1 0,0 0 0,0 1 0,0-1 0,0 1 0,0 0 0,0-1 0,0 1 0,-1 0 0,1-1 0,0 1 0,0 0 0,0 0 0,-1 0 0,1 0 0,0 0 0,0 1 0,0-1 0,-1 0 0,1 0 0,0 1 0,0-1 0,0 1 0,0-1 0,0 1 0,-2 0 0,-3 2-16,-1-1 0,1 1 1,-1 1-1,1-1 0,0 1 1,-5 5-1,-11 11 97,2 1 0,0 1 0,1 1 0,2 1 0,0 0 0,2 1 1,-14 28-1,28-50-77,-1 1 0,1-1 1,0 0-1,0 1 0,0-1 1,0 0-1,0 1 0,1-1 1,-1 6-1,1-8-14,1 0 1,-1 0 0,0 0-1,1 0 1,-1 0-1,1 0 1,-1 0 0,1-1-1,0 1 1,-1 0-1,1 0 1,0-1 0,-1 1-1,1 0 1,0-1-1,0 1 1,0-1 0,0 1-1,-1-1 1,1 1-1,0-1 1,0 0-1,0 1 1,0-1 0,0 0-1,0 0 1,0 0-1,0 0 1,0 0 0,0 0-1,0 0 1,0 0-1,0 0 1,1 0 0,11-1 53,1-1 1,-1 0-1,0-1 1,0 0-1,23-10 1,-25 8-123,0 1 0,0 1 0,0-1 0,1 2 0,-1 0-1,1 0 1,0 1 0,21 1 0,-32 0 41,0 0-1,0 0 1,0 1-1,1-1 0,-1 0 1,0 1-1,0-1 1,0 1-1,0 0 1,0-1-1,0 1 0,0 0 1,0 0-1,0-1 1,0 1-1,0 0 1,-1 0-1,1 0 0,0 0 1,-1 0-1,1 0 1,0 0-1,-1 1 1,1 0-1,4 37-127,-6-26-36,0 0 1,-1-1 0,-7 25-1,6-31-321,1 0 0,1 1 0,-1-1 1,1 1-1,0 10 0,16-26-10099,-3-10 1869</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7.070"/>
    </inkml:context>
    <inkml:brush xml:id="br0">
      <inkml:brushProperty name="width" value="0.025" units="cm"/>
      <inkml:brushProperty name="height" value="0.025" units="cm"/>
    </inkml:brush>
  </inkml:definitions>
  <inkml:trace contextRef="#ctx0" brushRef="#br0">13 119 20820,'0'0'11253,"10"6"-10660,-9-5-584,1 1-6,0-1-1,0 1 0,0 0 1,0-1-1,0 1 1,1-1-1,-1 0 0,0 0 1,1 0-1,-1 0 1,1 0-1,-1-1 1,1 1-1,0-1 0,-1 1 1,1-1-1,-1 0 1,1 0-1,0 0 0,-1-1 1,1 1-1,-1 0 1,1-1-1,0 0 1,-1 0-1,0 1 0,1-1 1,-1-1-1,1 1 1,-1 0-1,0-1 1,0 1-1,0-1 0,0 0 1,0 1-1,0-1 1,2-3-1,2-2-2,-1 0 0,0-1 0,0 1 0,7-16 0,-10 20 0,-1 0 0,0 0 0,0 1 0,0-1 0,0 0 0,-1 0 0,1 0 0,-1 0 0,1 0 0,-1 0 0,0 0 0,0 0 0,0 0 0,-1 0 0,1 0 0,-1 0 0,0 0 0,-1-3 0,2 5 0,-1 0 0,0 1 0,1-1 0,-1 1 0,0-1 0,0 0 0,0 1 0,1-1 0,-1 1 0,0 0 0,0-1 0,0 1 0,0 0 0,0-1 0,0 1 0,0 0 0,0 0 0,0 0 0,0 0 0,0 0 0,0 0 0,1 0 0,-1 0 0,0 0 0,0 0 0,0 1 0,0-1 0,0 0 0,0 1 0,0-1 0,0 1 0,1-1 0,-1 1 0,0-1 0,0 1 0,0-1 0,-1 2 0,-28 25 0,19-16 0,1 0 0,1 1 0,0 0 0,1 1 0,0 0 0,1 0 0,0 0 0,1 1 0,-6 20 0,12-33 0,0 0 0,0 0 0,0 0 0,-1 0 0,1 0 0,0 0 0,0 0 0,0-1 0,0 1 0,0 0 0,1 0 0,-1 0 0,0 0 0,0 0 0,0 0 0,1-1 0,-1 1 0,1 0 0,-1 0 0,0 0 0,1-1 0,0 1 0,-1 0 0,1 0 0,-1-1 0,1 1 0,0-1 0,1 2 0,-1-1 0,1-1 0,0 1 0,0-1 0,0 1 0,0-1 0,0 0 0,1 1 0,-1-1 0,0 0 0,0 0 0,0-1 0,2 1 0,6-2 0,0-1 0,0 0 0,0 0 0,11-6 0,63-38 0,-66 34 0,0 2 0,1 0 0,0 1 0,1 1 0,1 1 0,36-9 0,-56 17 0,-1-1 0,1 1 0,-1 0 0,0 0 0,1 0 0,-1 0 0,1 0 0,-1 0 0,1 0 0,-1 0 0,0 0 0,1 0 0,-1 1 0,1-1 0,-1 0 0,0 0 0,1 0 0,-1 0 0,1 1 0,-1-1 0,0 0 0,1 0 0,-1 1 0,0-1 0,1 0 0,-1 1 0,0-1 0,1 0 0,-1 1 0,0-1 0,0 0 0,0 1 0,1-1 0,-1 0 0,0 1 0,0-1 0,0 1 0,-2 21 0,-15 19 0,12-32 0,1-2 0,0-1 0,0 2 0,1-1 0,0 0 0,-4 15 0,8-22 0,1 1 0,-1-1 0,1 0 0,-1 0 0,0 0 0,1 0 0,-1 0 0,0 0 0,1-1 0,-1 1 0,1 0 0,-1-1 0,0 1 0,1-1 0,1 0 0,32-20 0,-30 18 0,0-1 0,0 1 0,0 0 0,0 0 0,1 0 0,0 1 0,-1 0 0,1 0 0,0 0 0,11-1 0,-8 8-1753,-8 6-4024,-1-8 3228</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9.746"/>
    </inkml:context>
    <inkml:brush xml:id="br0">
      <inkml:brushProperty name="width" value="0.025" units="cm"/>
      <inkml:brushProperty name="height" value="0.025" units="cm"/>
    </inkml:brush>
  </inkml:definitions>
  <inkml:trace contextRef="#ctx0" brushRef="#br0">0 279 20147,'2'31'6340,"1"4"-4286,3 46-1437,-6-30-228,0 21-345,0-55 601,1-25 882,16-224-1398,-17 245-169,0-1 1,1 0 0,0 1 0,1-1 0,6 22 0,-7-32 46,0 0 0,0 0 0,-1 0 0,1 0 0,1 0 1,-1 0-1,0 0 0,0 0 0,1 0 0,-1 0 0,1-1 0,-1 1 0,1-1 0,0 1 1,0-1-1,-1 0 0,1 1 0,0-1 0,0 0 0,0 0 0,1 0 0,-1-1 0,0 1 1,0 0-1,0-1 0,1 0 0,-1 1 0,0-1 0,0 0 0,1 0 0,-1 0 0,0-1 1,0 1-1,1 0 0,-1-1 0,0 1 0,0-1 0,0 0 0,0 0 0,0 0 0,3-2 1,2 0 27,-1-1 1,1-1-1,-1 1 1,-1-1-1,1 0 1,-1 0-1,0-1 1,0 0-1,0 1 1,-1-2-1,0 1 1,4-8-1,-2 4 9,-1-1 0,0 0-1,-1 0 1,0 0 0,-1 0 0,0 0-1,2-14 1,-8 40-44,0-1 0,-1 0 0,-1 0 0,-7 15 0,6-13 0,-1 0 0,2 1 0,0 0 0,-4 27 0,9-42 0,0-1 0,-1 1 0,1 0 0,0-1 0,0 1 0,0 0 0,0 0 0,0-1 0,0 1 0,1 0 0,-1-1 0,1 1 0,-1 0 0,1-1 0,0 1 0,-1 0 0,1-1 0,0 1 0,0-1 0,0 0 0,0 1 0,0-1 0,0 0 0,1 1 0,1 1 0,1-2 0,-1 0 0,0-1 0,1 1 0,-1-1 0,0 1 0,1-1 0,-1 0 0,0 0 0,1 0 0,-1-1 0,0 1 0,1-1 0,3-1 0,5-2 0,1 0 0,-1-1 0,0-1 0,0 0 0,0 0 0,-1-1 0,16-13 0,0-2 0,41-43 0,-50 44 0,-1 0 0,0-1 0,-2-1 0,0 0 0,12-28 0,-19 33 0,0 0 0,-2 0 0,0-1 0,-1 0 0,-1 0 0,0 0 0,1-38 0,-5 57 0,0-1 0,0 0 0,0 0 0,0 0 0,0 1 0,0-1 0,0 0 0,0 0 0,0 0 0,-1 1 0,1-1 0,0 0 0,0 0 0,-1 1 0,1-1 0,0 0 0,-1 1 0,1-1 0,-1 0 0,1 1 0,-1-1 0,1 0 0,-1 1 0,1-1 0,-1 1 0,0-1 0,1 1 0,-1-1 0,0 1 0,1 0 0,-1-1 0,-1 1 0,0 0 0,-1 0 0,1 0 0,0 0 0,0 0 0,0 1 0,-1-1 0,1 1 0,0 0 0,0-1 0,0 1 0,-4 2 0,-3 3 0,0-1 0,1 1 0,-1 1 0,-8 9 0,1 2 0,1 0 0,1 1 0,1 1 0,0 1 0,2-1 0,-10 25 0,15-30 0,0 0 0,1 1 0,1-1 0,0 1 0,2 0 0,-1 0 0,2 0 0,0 0 0,3 30 0,-1-43-98,-1 0 0,1 0 0,0-1 0,0 1 0,1 0 0,-1-1 0,0 1 0,1-1 0,0 1 0,-1-1 0,1 0 0,0 1 0,0-1 0,0 0 0,1 0 0,-1-1 1,0 1-1,1 0 0,-1-1 0,1 0 0,0 1 0,-1-1 0,1 0 0,0 0 0,0-1 0,4 2 0,2 0-675,0-1 0,0 0 0,0 0 0,0-1 0,0 0-1,0-1 1,13-2 0,0-4-7373</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5.589"/>
    </inkml:context>
    <inkml:brush xml:id="br0">
      <inkml:brushProperty name="width" value="0.025" units="cm"/>
      <inkml:brushProperty name="height" value="0.025" units="cm"/>
    </inkml:brush>
  </inkml:definitions>
  <inkml:trace contextRef="#ctx0" brushRef="#br0">150 119 13421,'1'-11'1158,"1"-2"327,-1-1 0,-1 1 0,-1-20 0,1 32-1377,0 0 0,0-1 0,0 1 0,0 0 0,0-1 0,0 1 0,0 0 0,-1-1 0,1 1 0,-1 0 0,1 0 0,-1-1 0,1 1 0,-1 0 0,1 0 0,-1 0 0,0 0 0,0 0 0,0 0 0,0 0 0,0 0 0,0 0 0,0 0 0,0 0 0,0 0 0,0 1 0,0-1 0,0 0 0,0 1 0,-1-1 0,1 1 0,0 0 0,0-1 0,-1 1 0,1 0 0,0 0 0,-1 0 0,1 0 0,0 0 0,-1 0 0,1 0 0,0 0 0,-1 0 0,-1 1 0,0 1-92,0-1 0,0 1 1,0 0-1,0 0 0,0 0 1,1 1-1,-1-1 0,1 1 1,-1 0-1,1-1 0,0 1 0,0 0 1,0 0-1,0 0 0,-2 6 1,-21 59-24,19-50 57,-3 9 19,1 0 1,1 1-1,2 0 1,0 0-1,0 56 0,4-83-67,1-1 0,0 1 0,0 0 0,0 0 0,0 0 0,0 0 0,1-1 0,-1 1 0,0 0 0,0 0 0,0 0-1,1 0 1,-1-1 0,0 1 0,1 0 0,-1 0 0,1-1 0,-1 1 0,1 0 0,-1-1 0,1 1 0,-1 0 0,1-1 0,0 1 0,-1-1-1,1 1 1,0-1 0,0 1 0,-1-1 0,1 0 0,0 1 0,0-1 0,0 0 0,-1 0 0,1 1 0,0-1 0,0 0 0,0 0-1,0 0 1,0 0 0,-1 0 0,1 0 0,0 0 0,0 0 0,0-1 0,0 1 0,-1 0 0,2-1 0,2 0 19,-1 0 1,1-1-1,-1 1 1,1-1-1,-1 0 1,0 0-1,0 0 1,0-1-1,0 1 1,3-4-1,8-11 75,-1 0 0,0-1-1,-2-1 1,0 1 0,-2-2-1,0 1 1,0-2 0,-2 1-1,-1-1 1,-1 0-1,4-25 1,-19 129 378,6-56-431,1 1 0,0 0 0,3 31 0,0-59-30,0 1-1,0 0 1,0-1 0,0 1-1,0 0 1,0-1 0,0 1-1,0 0 1,0-1 0,1 1-1,-1-1 1,0 1-1,0 0 1,1-1 0,-1 1-1,0-1 1,1 1 0,-1-1-1,0 1 1,1-1 0,-1 1-1,1-1 1,-1 1 0,1-1-1,-1 1 1,1-1 0,-1 0-1,1 1 1,0-1 0,-1 0-1,1 0 1,-1 0-1,1 1 1,0-1 0,-1 0-1,1 0 1,0 0 0,-1 0-1,1 0 1,0 0 0,-1 0-1,1 0 1,0 0 0,-1 0-1,1 0 1,-1-1 0,1 1-1,0 0 1,-1 0 0,1-1-1,-1 1 1,2-1-1,27-21 973,-16 7-838,-2-1 1,1-1-1,-2 0 0,0 0 1,-2-1-1,0 0 0,0-1 1,-2 0-1,6-25 0,-22 91-1961,-4 26-1884,10-25-5161</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0.116"/>
    </inkml:context>
    <inkml:brush xml:id="br0">
      <inkml:brushProperty name="width" value="0.025" units="cm"/>
      <inkml:brushProperty name="height" value="0.025" units="cm"/>
    </inkml:brush>
  </inkml:definitions>
  <inkml:trace contextRef="#ctx0" brushRef="#br0">0 1 17777,'0'0'14990</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0.443"/>
    </inkml:context>
    <inkml:brush xml:id="br0">
      <inkml:brushProperty name="width" value="0.025" units="cm"/>
      <inkml:brushProperty name="height" value="0.025" units="cm"/>
    </inkml:brush>
  </inkml:definitions>
  <inkml:trace contextRef="#ctx0" brushRef="#br0">116 0 19763,'0'0'3555,"0"54"-704,-7-13-769,-7 8-897,-1 5-833,-3-1-256,0-2-32,6-3-32,2-10-384,2-3-1153,2-12-1250,4-9-1217,-3-11-2306</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0.849"/>
    </inkml:context>
    <inkml:brush xml:id="br0">
      <inkml:brushProperty name="width" value="0.025" units="cm"/>
      <inkml:brushProperty name="height" value="0.025" units="cm"/>
    </inkml:brush>
  </inkml:definitions>
  <inkml:trace contextRef="#ctx0" brushRef="#br0">0 101 18642,'8'-9'2658,"-2"1"-2102,1 0 0,1 0 0,-1 1 0,1 0-1,1 1 1,-1 0 0,1 0 0,0 0 0,0 1 0,1 1 0,-1 0-1,1 0 1,0 1 0,0 0 0,12-2 0,-14 4-422,1 1 1,-1-1 0,1 1-1,-1 1 1,0 0-1,1 0 1,-1 0-1,0 1 1,0 1 0,0-1-1,10 5 1,-16-5-108,1 0 1,-1-1-1,1 1 0,-1 0 1,0 0-1,0 0 0,0 1 1,0-1-1,0 0 1,0 1-1,0 0 0,-1-1 1,1 1-1,-1 0 0,0 0 1,0-1-1,0 1 1,0 0-1,-1 0 0,1 0 1,-1 0-1,0 0 0,1 0 1,-1 0-1,-1 0 1,1 1-1,0-1 0,-1 0 1,1 0-1,-1-1 0,0 1 1,0 0-1,0 0 1,-3 3-1,1 1-27,-1 1 0,1-2 0,-2 1 0,1-1 0,-1 1 0,0-1 0,0 0 0,-1-1 0,-9 9 0,-67 43 0,36-26 0,56-27 0,5-3 0,-3-1-12,2-1-112,-1 1 0,1 1 1,0 0-1,0 1 0,0 0 0,14 5 0,-25-6 100,-1 0 0,1 1 0,0-1-1,0 1 1,-1-1 0,1 1 0,-1 0-1,1 0 1,-1 0 0,0 1 0,0-1-1,0 0 1,0 1 0,0-1 0,0 1-1,-1 0 1,1-1 0,-1 1 0,0 0-1,0 0 1,0 0 0,0 0 0,-1 0-1,1 0 1,-1 0 0,1 0 0,-1 0 0,0 1-1,-1-1 1,1 0 0,0 0 0,-1 0-1,-1 5 1,0-1 78,0 0 1,-1-1-1,0 1 1,0 0-1,0-1 0,-1 0 1,0 0-1,-1 0 0,1 0 1,-1 0-1,0-1 0,0 0 1,-1 0-1,-7 5 1,-2 1 122,-1 0 1,0-1-1,0-1 1,-25 10-1,37-17-172,1-1 0,-1 0 1,1 0-1,-1 0 0,0 0 0,1 0 0,-1-1 1,0 0-1,-4 0 0,8 0-11,-1 0 0,0 0 0,0-1 0,0 1 0,1 0 1,-1-1-1,0 1 0,1-1 0,-1 1 0,0-1 0,1 1 0,-1-1 0,0 1 0,1-1 0,-1 0 0,1 1 1,-1-1-1,1 0 0,-1 1 0,1-1 0,0 0 0,-1 0 0,1 0 0,0 1 0,0-1 0,0 0 0,-1 0 0,1 0 1,0 1-1,0-1 0,0 0 0,0 0 0,0 0 0,1 0 0,-1 1 0,0-1 0,0 0 0,0 0 0,1 0 0,-1 1 1,0-1-1,1 0 0,0 0 0,2-7-965,0 0 0,0 1 0,1 0 1,0 0-1,9-11 0,-7 9-875,22-32-7603</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1.250"/>
    </inkml:context>
    <inkml:brush xml:id="br0">
      <inkml:brushProperty name="width" value="0.025" units="cm"/>
      <inkml:brushProperty name="height" value="0.025" units="cm"/>
    </inkml:brush>
  </inkml:definitions>
  <inkml:trace contextRef="#ctx0" brushRef="#br0">76 0 23190,'0'0'1409,"-15"54"2083,0-19-834,-1 6-864,2 1-1570,2 1-224,9-5 0,3-2-801,0-9-1569,11-10-1474,5-11-3330,2-6-3428</inkml:trace>
  <inkml:trace contextRef="#ctx0" brushRef="#br0" timeOffset="1">441 14 21588,'0'0'865,"-36"59"1762,13-16-770,3 2-800,2 1-768,3 3-193,3-2-64,3-3-513,6-8-864,0-6-320,0-9-610,1-8-255,-3-10 1121,-1-3-2339,-1-14-6662</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1.638"/>
    </inkml:context>
    <inkml:brush xml:id="br0">
      <inkml:brushProperty name="width" value="0.025" units="cm"/>
      <inkml:brushProperty name="height" value="0.025" units="cm"/>
    </inkml:brush>
  </inkml:definitions>
  <inkml:trace contextRef="#ctx0" brushRef="#br0">1 59 13965,'0'0'5579,"8"-8"-2846,-2 2-2471,0 1 0,1 0 0,-1 1 0,1 0 0,0 0 0,0 0-1,0 1 1,1 0 0,-1 0 0,1 1 0,-1 0 0,1 0 0,0 1 0,0 0 0,13 0 0,4 1 130,0 0 1,-1 2 0,35 6-1,-52-7-311,-1 0 0,1 1-1,-1 0 1,1 0-1,-1 1 1,0 0 0,0 0-1,0 0 1,0 1-1,-1-1 1,1 2 0,-1-1-1,0 0 1,0 1-1,-1 0 1,1 0 0,6 10-1,-10-12-53,0-1-1,0 0 0,0 0 1,0 1-1,0-1 0,0 1 1,0-1-1,-1 1 0,0-1 1,1 1-1,-1-1 0,0 1 1,0-1-1,0 1 0,0-1 1,-1 1-1,1-1 0,-1 1 1,0-1-1,-1 4 0,0-3 59,0 1-1,0-1 1,-1 0-1,1 0 1,-1 0-1,0 0 0,0 0 1,0 0-1,0-1 1,0 0-1,-7 4 0,-8 3 250,-1-1-1,0-1 1,0-1-1,-22 5 1,27-8-290,9-1-79,-26 5-1727,0-9-3733,19-5-4862</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2.309"/>
    </inkml:context>
    <inkml:brush xml:id="br0">
      <inkml:brushProperty name="width" value="0.025" units="cm"/>
      <inkml:brushProperty name="height" value="0.025" units="cm"/>
    </inkml:brush>
  </inkml:definitions>
  <inkml:trace contextRef="#ctx0" brushRef="#br0">1 20 20115,'0'0'2957,"2"9"-1601,1 1-1087,0 0 0,0 0 0,1 0 0,1-1 0,-1 0 0,2 0 0,7 12 0,-10-18-254,0 0-1,-1 0 0,1 0 1,0-1-1,1 1 0,-1-1 1,0 0-1,1 0 0,-1 0 1,1 0-1,0 0 1,-1-1-1,1 0 0,0 1 1,0-1-1,0-1 0,0 1 1,0-1-1,0 1 0,0-1 1,0 0-1,0-1 0,0 1 1,0-1-1,6-1 1,1-3 15,0 1 1,0-2-1,0 0 1,-1 0 0,1-1-1,-2 0 1,1 0-1,-1-1 1,0-1 0,13-16-1,30-24 55,-52 48-75,1 1 0,0-1-1,0 0 1,-1 0 0,1 1-1,0-1 1,0 0 0,0 1-1,0-1 1,0 1 0,0-1-1,0 1 1,0 0 0,0-1-1,0 1 1,0 0 0,0 0-1,0-1 1,0 1 0,1 0-1,-1 0 1,0 0 0,0 1-1,0-1 1,0 0 0,0 0 0,0 1-1,0-1 1,0 0 0,0 1-1,0-1 1,0 1 0,0-1-1,0 1 1,0 0 0,0-1-1,0 1 1,-1 0 0,1-1-1,0 1 1,0 0 0,-1 0-1,1 0 1,-1 0 0,2 2-1,1 4 177,0 1 0,0 0-1,0 0 1,2 17-1,-1-9 113,0 0-126,-1-3-78,1-1-1,0 1 1,0-1 0,1 0-1,9 16 1,-12-26-38,-1 0 0,1 0 0,-1 0-1,1 0 1,0 0 0,0 0 0,0 0 0,0-1-1,0 1 1,0-1 0,0 1 0,0-1 0,1 0 0,-1 0-1,1 0 1,-1 0 0,1-1 0,-1 1 0,1 0-1,-1-1 1,1 0 0,-1 0 0,1 0 0,0 0 0,-1 0-1,1 0 1,-1 0 0,1-1 0,-1 0 0,1 1 0,-1-1-1,1 0 1,2-1 0,18-9 275,-1-1 1,22-14-1,-23 13-956,0 1 0,29-13 0,-40 22-849,0 0 1,0 0 0,0 1-1,0 0 1,11-1 0,0 3-5302</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2.701"/>
    </inkml:context>
    <inkml:brush xml:id="br0">
      <inkml:brushProperty name="width" value="0.025" units="cm"/>
      <inkml:brushProperty name="height" value="0.025" units="cm"/>
    </inkml:brush>
  </inkml:definitions>
  <inkml:trace contextRef="#ctx0" brushRef="#br0">92 223 21076,'0'0'5418,"-11"9"-4014,4-2-1292,0 0-1,0 0 1,1 0-1,0 0 1,0 1-1,0 0 0,1 1 1,0-1-1,1 1 1,0 0-1,0 0 1,1 0-1,1 0 1,-1 1-1,-1 16 0,3-24-110,1 1 0,0-1 0,0 1 0,0-1 0,0 1 0,0-1 0,0 1 0,1-1 0,-1 1 0,1-1 0,0 0 0,0 1 0,-1-1 0,1 0 0,1 1 0,-1-1 0,0 0 0,1 0 0,-1 0 0,4 3 0,-3-4 6,1 0 0,-1 0 1,1 0-1,-1 0 0,1-1 0,0 1 0,-1-1 0,1 0 0,-1 1 1,1-1-1,0 0 0,-1-1 0,1 1 0,0 0 0,-1-1 0,1 0 1,-1 1-1,1-1 0,-1 0 0,5-2 0,6-4 30,-1 1 1,1-2-1,-1 0 0,-1 0 0,0-1 1,0 0-1,13-16 0,66-80 160,-82 95-163,3-4 47,12-14 112,0-1 0,-2-1-1,-1-1 1,-2-1 0,18-40 0,-93 184 314,52-96-757,0 0 0,1 0 0,1 0-1,0 0 1,1 0 0,1 1 0,1 20 0,6-4-4107,16-15-3442</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3.634"/>
    </inkml:context>
    <inkml:brush xml:id="br0">
      <inkml:brushProperty name="width" value="0.025" units="cm"/>
      <inkml:brushProperty name="height" value="0.025" units="cm"/>
    </inkml:brush>
  </inkml:definitions>
  <inkml:trace contextRef="#ctx0" brushRef="#br0">0 291 13004,'0'0'13213,"3"11"-11558,5 36-528,-1 0 1,-3 1 0,-3 79-1,-1-95-1073,0-31-53,-1-1 1,1 0-1,0 0 0,0 0 1,0 0-1,0 1 0,0-1 1,0 0-1,0 0 0,0 0 1,0 1-1,0-1 0,0 0 1,-1 0-1,1 0 0,0 1 1,0-1-1,0 0 0,1 0 1,-1 0-1,0 1 0,0-1 1,0 0-1,0 0 0,0 0 1,0 1-1,0-1 0,0 0 1,0 0-1,0 0 0,0 0 1,1 1-1,-1-1 0,0 0 1,0 0-1,0 0 0,0 0 1,0 0-1,1 0 0,-1 1 1,0-1-1,0 0 0,0 0 1,1 0-1,-1 0 0,0 0 1,0 0-1,0 0 0,1 0 1,-1 0-1,0 0 0,0 0 1,0 0-1,1 0 0,-1 0 1,0 0-1,0 0 0,1 0 1,10-14 109,10-26 30,-7-13-141,-1 0 0,6-64 0,-18 111 0,0 14 0,1-1 0,0 0 0,1 0 0,0 0 0,0 0 0,0 0 0,1 0 0,0-1 0,0 0 0,7 9 0,-8-12 0,0-1 0,0 1 0,0-1 0,1 0 0,-1 0 0,0 0 0,1-1 0,0 1 0,-1-1 0,1 0 0,0 0 0,-1 0 0,1 0 0,0-1 0,0 1 0,0-1 0,0 0 0,0 0 0,-1-1 0,1 1 0,0-1 0,5-1 0,0-1 0,-1 0 0,1 0 0,-1-1 0,0-1 0,0 1 0,0-1 0,-1-1 0,0 1 0,0-1 0,9-10 0,-1 1 0,-1-2 0,0 0 0,14-23 0,-7-3 0,-20 33 0,-3 9 0,-3 7 0,5-6 0,-22 33 0,1 2 0,-18 41 0,31-60 0,1 1 0,1 0 0,1 0 0,0 1 0,1-1 0,1 1 0,-1 23 0,4-40 0,0 0 0,0 0 0,0 0 0,1 0 0,-1 0 0,0 0 0,0 0 0,1 0 0,-1 0 0,0 0 0,1-1 0,-1 1 0,1 0 0,-1 0 0,1 0 0,-1-1 0,1 1 0,0 0 0,0 0 0,-1-1 0,1 1 0,0-1 0,0 1 0,-1-1 0,1 1 0,0-1 0,0 1 0,0-1 0,0 0 0,0 1 0,0-1 0,0 0 0,0 0 0,0 0 0,0 0 0,0 0 0,0 0 0,-1 0 0,1 0 0,0 0 0,0 0 0,0-1 0,0 1 0,0 0 0,2-1 0,3-1 0,0 0 0,0 0 0,0 0 0,0-1 0,0 0 0,7-5 0,36-28 0,-3-2 0,-1-2 0,-1-2 0,-3-2 0,-2-1 0,-1-2 0,61-103 0,-93 138 0,18-32 0,-23 41 0,0 1 0,0-1 0,0 1 0,0-1 0,0 0 0,-1 1 0,1-1 0,-1 0 0,0 0 0,1 1 0,-1-1 0,-1 0 0,1-4 0,-3 8 0,1 0 0,0 0 0,0-1 0,-1 1 0,1 1 0,0-1 0,0 0 0,0 0 0,0 1 0,1-1 0,-1 1 0,-2 2 0,-20 19 0,2 2 0,0 0 0,2 1 0,0 1 0,2 1 0,1 1 0,2 0 0,-15 40 0,28-65-112,0 1 0,1 0 0,0 0 0,0 0 0,0 0 0,1 0 0,-1 0 0,1 0 0,0 0 0,1 0 0,-1 0 0,1 0 0,0 0 0,2 5 0,-2-8-78,1 1 1,0-1 0,-1 1 0,1-1 0,0 1-1,0-1 1,0 0 0,1 0 0,-1 0-1,0 0 1,1-1 0,-1 1 0,1-1-1,0 1 1,-1-1 0,1 0 0,0 0-1,0 0 1,0 0 0,0 0 0,0-1-1,0 0 1,0 1 0,4-1 0,30 1-7269</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6.068"/>
    </inkml:context>
    <inkml:brush xml:id="br0">
      <inkml:brushProperty name="width" value="0.025" units="cm"/>
      <inkml:brushProperty name="height" value="0.025" units="cm"/>
    </inkml:brush>
  </inkml:definitions>
  <inkml:trace contextRef="#ctx0" brushRef="#br0">57 65 18610,'-2'14'6605,"3"17"-4983,0 1-945,-5 15-110,-2-1 1,-12 46-1,9-51-775,1 1 0,-3 72 0,11-114 175,0 1-1,0-1 1,0 0-1,0 0 1,0 0-1,0 1 1,0-1-1,0 0 1,0 0-1,0 0 1,0 1-1,0-1 1,0 0-1,0 0 1,0 0-1,0 1 1,0-1-1,0 0 1,0 0-1,0 0 1,0 1-1,0-1 1,0 0-1,1 0 1,-1 0-1,0 0 1,0 1-1,0-1 1,0 0-1,0 0 1,1 0-1,-1 0 1,0 0-1,0 0 1,0 1-1,0-1 1,1 0-1,-1 0 1,0 0-1,0 0 1,0 0-1,1 0 1,-1 0-1,0 0 0,0 0 1,0 0-1,1 0 1,10-8-648,9-16 61,10-21-1044,-2-2-1,39-89 1,22-108 1719,-84 227 591,-1 7 3710,-12 51-3926,0-2-1,-22 60 1,5-20-390,13-38-173,-51 204-187,67-283-8269,-6-3 3699,-22-81 2637,20 104 2407,-9-24 2735,8 25 307,3 16-816,3 5 654,0-1-3069,0 1 1,0-1-1,0 0 0,0 0 0,1 0 1,-1 0-1,1 0 0,0 0 1,0-1-1,0 1 0,0-1 0,1 1 1,-1-1-1,1 0 0,-1 0 1,1 0-1,0 0 0,0 0 0,0-1 1,0 1-1,0-1 0,0 0 1,0 1-1,1-2 0,-1 1 0,0 0 1,7 0-1,-3 0-227,-1-1 0,0 0 0,1 0 0,-1 0 0,1-1 0,-1 1 0,1-2 1,-1 1-1,0-1 0,0 0 0,0 0 0,0 0 0,10-7 0,-15 9 265,47-37-98,-45 35 353,-1 0 1,1-1 0,-1 1-1,1-1 1,-1 1 0,0-1-1,0 0 1,0 0 0,-1 0-1,1 0 1,-1 0 0,1 0-1,-1 0 1,0-1 0,1-3-1,-25 21 2385,12-1-2389,0 2 1,1-1-1,0 1 1,1 1-1,1 0 1,1 0-1,0 0 1,1 1-1,0 0 1,2 0-1,-4 28 0,7-44-242,1 0-1,0 0 1,0-1-1,0 1 1,0 0-1,0 0 0,0 0 1,0 0-1,0-1 1,0 1-1,0 0 0,1 0 1,-1 0-1,0-1 1,0 1-1,1 0 0,-1-1 1,1 1-1,-1 0 1,0 0-1,1-1 0,-1 1 1,1-1-1,0 1 1,-1-1-1,1 1 0,-1-1 1,1 1-1,0-1 1,0 1-1,0 0 0,1-1 11,0 0-1,0 0 0,0 0 0,0 0 1,0 0-1,0 0 0,0 0 0,0-1 1,0 1-1,0-1 0,0 1 1,2-2-1,52-30 384,-21 5-309,-1-2 0,-1-2 0,42-49 0,-79 109 144,-21 33 88,19-52-140,1 1 0,0 0 0,1 1 0,0-1 0,1 1 0,0 0 0,-2 17-1,21-39 790,2-7-827,-1-1 0,22-30 1,-27 31-113,1 1 0,0 0 0,1 1 0,24-19 0,-38 34-38,1 0 0,-1-1 0,0 1 0,0 0 0,1 0 0,-1 0 0,0 0 0,1 0 0,-1 0 0,0 0 0,0 0 0,1 0 0,-1 0 0,0 0 0,0 0 0,1 0 0,-1 0 0,0 0 0,0 0 0,1 1 0,-1-1 0,0 0 0,0 0 0,1 0 0,-1 0 0,0 0 0,0 1 0,0-1 0,1 0 0,-1 0 0,0 0 0,0 1 0,0-1 0,0 0 0,1 0 0,-1 0 0,0 1 0,0-1 0,0 0 0,0 0 0,0 1 0,0-1 0,0 0 0,0 1 0,0-1 0,0 0 0,0 0 0,0 1 0,0-1 0,0 0 0,0 0 0,0 1 0,0-1 0,0 0 0,0 0 0,0 1 0,0-1 0,0 0 0,-1 0 0,1 1 0,-2 19 0,-2-3 0,-1-1 0,0 1 0,-14 25 0,11-24 0,1 0 0,-8 26 0,17-43-243,0-1 0,0 0 0,-1 0 0,1-1 1,0 1-1,0 0 0,-1 0 0,1-1 0,0 1 0,0-1 0,-1 0 0,1 1 0,-1-1 0,1 0 1,1-1-1,41-38-10733,-19 13 22</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6.799"/>
    </inkml:context>
    <inkml:brush xml:id="br0">
      <inkml:brushProperty name="width" value="0.025" units="cm"/>
      <inkml:brushProperty name="height" value="0.025" units="cm"/>
    </inkml:brush>
  </inkml:definitions>
  <inkml:trace contextRef="#ctx0" brushRef="#br0">113 204 17040,'0'0'7271,"-8"8"-5306,-4 3-1504,1 0 1,0 1 0,1 0 0,-12 19 0,17-23-346,0 0-1,0 1 1,1 0-1,0 0 1,1 0-1,0 0 1,0 1-1,1-1 1,-2 19-1,4-28-117,0 1 0,0 0 0,0-1 0,0 1 0,0-1-1,0 1 1,0 0 0,0-1 0,0 1 0,1-1 0,-1 1 0,0-1 0,1 1 0,-1-1 0,0 1-1,1-1 1,-1 1 0,0-1 0,1 1 0,-1-1 0,1 0 0,-1 1 0,1-1 0,-1 0-1,1 1 1,-1-1 0,1 0 0,-1 0 0,1 1 0,-1-1 0,1 0 0,0 0 0,-1 0-1,1 0 1,-1 0 0,1 0 0,0 0 0,-1 0 0,1 0 0,-1 0 0,1 0 0,0 0 0,-1 0-1,1 0 1,-1-1 0,1 1 0,-1 0 0,1 0 0,-1-1 0,1 1 0,-1 0 0,1-1-1,-1 1 1,1-1 0,32-20 129,1-14-62,-2-2 0,-1-1 0,-2-2 0,-2-1 1,27-53-1,-20 35 136,-17 26-222,-71 127 407,-20 39 714,64-113-960,1 0 1,1 1 0,1 1-1,-7 33 1,13-53-133,1 0 1,-1 0-1,1 0 0,0 1 1,0-1-1,0 0 1,0 0-1,0 0 0,0 1 1,0-1-1,1 0 1,-1 0-1,1 0 0,0 0 1,0 0-1,-1 0 1,1 0-1,0 0 1,3 4-1,-2-5-4,-1-1-1,1 1 1,0 0 0,-1 0-1,1-1 1,0 1 0,0-1-1,-1 1 1,1-1 0,0 0-1,0 1 1,0-1 0,0 0-1,0 0 1,-1-1 0,1 1-1,0 0 1,0-1 0,0 1-1,-1-1 1,1 1 0,0-1-1,2-1 1,10-6-49,-1 0-1,0 0 1,0-1-1,-1-1 1,0 0 0,-1-1-1,0 0 1,-1-1 0,0 0-1,-1 0 1,12-21-1,-19 29 59,-1 1-1,1-1 0,-1 0 0,1 0 0,-1 0 0,0 0 0,-1 0 0,1-6 0,-1 10-7,0 0 0,0-1 0,1 1 0,-1-1-1,0 1 1,-1 0 0,1-1 0,0 1 0,0-1 0,0 1 0,0-1 0,0 1 0,0 0-1,0-1 1,-1 1 0,1-1 0,0 1 0,0 0 0,-1-1 0,1 1 0,0 0 0,0-1-1,-1 1 1,1 0 0,0 0 0,-1-1 0,1 1 0,0 0 0,-2-1 0,1 2-6,0-1 0,0 0 0,-1 0 0,1 1 0,0-1 0,0 0 0,0 1 1,-1-1-1,1 1 0,0 0 0,0-1 0,0 1 0,0 0 0,0 0 0,0-1 1,-1 2-1,-7 7 20,1 1 0,0-1 0,0 1 0,1 1 0,0-1 0,1 1 0,0 1 0,1-1 0,0 1 0,0 0 0,2 0 0,-1 0 0,2 0 0,0 1 0,-2 23 0,5-35-19,-1 0 0,0 0 0,1 0 0,-1 0 0,0 0 0,1 0 0,-1 0 0,1 0 0,0 0 0,-1 0 0,1 0 0,0 0 0,-1-1 0,1 1 0,0 0 0,0 0 0,0-1 0,0 1 0,0-1 0,0 1 0,0-1 0,0 1 0,0-1 0,0 1 0,0-1 0,0 0 0,0 0 0,0 1 0,0-1 0,0 0 0,0 0 0,0 0 0,0 0 0,0 0 0,1-1 0,0 1 0,4-1 0,0 0 0,0 0 0,0 0 0,0-1 0,10-4 0,2-3 0,0-2 0,-1 0 0,-1-1 0,1 0 0,-2-1 0,0-1 0,0-1 0,13-18 0,-5 4 0,-1-2 0,-2 0 0,26-53 0,-39 71 0,0-1 0,-1 0 0,-1 0 0,0-1 0,-1 0 0,4-29 0,-8 44 0,0-1 0,0 1 0,0 0 0,0-1 0,0 1 0,0-1 0,0 1 0,-1 0 0,1-1 0,0 1 0,0-1 0,0 1 0,0 0 0,-1-1 0,1 1 0,0 0 0,0-1 0,-1 1 0,1 0 0,0-1 0,-1 1 0,1 0 0,0-1 0,-1 1 0,1 0 0,0 0 0,-1 0 0,1-1 0,-1 1 0,1 0 0,0 0 0,-1 0 0,1 0 0,-1 0 0,1 0 0,0 0 0,-1 0 0,1 0 0,-1 0 0,1 0 0,-1 0 0,1 0 0,0 0 0,-1 0 0,1 0 0,-1 1 0,1-1 0,0 0 0,-1 0 0,1 0 0,0 1 0,-1-1 0,1 0 0,0 0 0,-1 1 0,1-1 0,0 0 0,-1 1 0,1-1 0,0 0 0,-1 1 0,-23 19 0,-6 13 0,2 0 0,-28 45 0,47-66 0,2 1 0,-1 1 0,2-1 0,0 1 0,0 0 0,1 1 0,1-1 0,1 1 0,0 0 0,-1 17 0,3-30-311,1 1 0,0-1 0,0 0 0,1 1 0,-1-1 0,0 0 0,1 0 0,0 1 0,-1-1 0,1 0 0,0 0 0,1 3 0,0-4-225,-1 0 0,0 0-1,1 0 1,-1 0 0,1 0-1,-1 0 1,1 0 0,-1 0-1,1 0 1,0-1 0,-1 1-1,1-1 1,0 1 0,-1-1-1,1 0 1,0 0 0,0 0-1,0 0 1,-1 0 0,1 0-1,0 0 1,0 0 0,-1-1-1,3 0 1,16-4-13339</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6.166"/>
    </inkml:context>
    <inkml:brush xml:id="br0">
      <inkml:brushProperty name="width" value="0.025" units="cm"/>
      <inkml:brushProperty name="height" value="0.025" units="cm"/>
    </inkml:brush>
  </inkml:definitions>
  <inkml:trace contextRef="#ctx0" brushRef="#br0">59 0 10474,'0'0'13789,"-2"14"-12577,-5 35-880,-17 113 1562,-2 184 1,26-343-1898,0 1 0,0-1 0,1 0 0,-1 0 0,1 0 0,-1 0 0,1 0 0,0 0 0,0 0 0,0 0 0,4 6 0,-4-8 3,0 0-1,-1-1 1,1 1 0,0 0-1,0 0 1,0-1-1,1 1 1,-1 0 0,0-1-1,0 1 1,0-1 0,0 1-1,0-1 1,1 0 0,-1 1-1,0-1 1,0 0 0,1 0-1,-1 0 1,0 0 0,0 0-1,1 0 1,-1-1-1,0 1 1,0 0 0,0 0-1,1-1 1,-1 1 0,0-1-1,0 1 1,0-1 0,0 0-1,2 0 1,5-5 25,0 1 0,0-1-1,0-1 1,0 1 0,-1-1 0,-1-1-1,9-10 1,43-66 80,-40 57-82,-6 7-14,-9 14-13,1-1 0,0 1-1,0 0 1,0 1 0,11-11 0,-15 16 0,1 0 1,-1 0 0,1 0-1,-1 0 1,1 0 0,-1 0 0,1 0-1,-1 0 1,1 0 0,-1 0-1,0 0 1,1 0 0,-1 0-1,1 1 1,-1-1 0,1 0 0,-1 0-1,0 0 1,1 1 0,-1-1-1,0 0 1,1 1 0,-1-1-1,0 0 1,1 1 0,-1-1 0,0 0-1,1 1 1,-1-1 0,0 1-1,0-1 1,0 0 0,0 1-1,1-1 1,-1 1 0,0-1 0,0 1-1,0-1 1,0 0 0,0 1-1,0-1 1,0 1 0,0-1 0,0 1-1,0-1 1,0 1 0,0-1-1,-1 1 1,4 32-10,-2-28 22,-1 8-4,2 0-1,0-1 1,1 1 0,6 19-1,-9-30-1,0-1 0,1 0 0,-1 1 0,1-1 0,-1 1 0,1-1 0,-1 0 0,1 1 0,0-1 0,0 0 0,0 0-1,0 0 1,0 0 0,0 0 0,0 0 0,0 0 0,0 0 0,0 0 0,1 0 0,-1 0 0,0-1 0,0 1 0,1-1 0,-1 1 0,1-1 0,-1 1-1,1-1 1,-1 0 0,0 0 0,1 1 0,-1-1 0,1 0 0,-1 0 0,1-1 0,-1 1 0,1 0 0,-1 0 0,1-1 0,-1 1 0,0-1-1,1 1 1,-1-1 0,0 0 0,1 1 0,-1-1 0,0 0 0,0 0 0,0 0 0,0 0 0,0 0 0,0 0 0,0 0 0,1-2 0,11-10 90,0 0 1,-1-2-1,-1 1 1,15-27-1,28-34-75,-54 75-25,0 0-1,0-1 0,0 1 1,1 0-1,-1 0 0,0-1 0,0 1 1,0 0-1,1 0 0,-1-1 1,0 1-1,0 0 0,1 0 1,-1 0-1,0-1 0,0 1 1,1 0-1,-1 0 0,0 0 0,1 0 1,-1 0-1,0 0 0,1 0 1,-1 0-1,0 0 0,1 0 1,-1 0-1,0 0 0,1 0 0,-1 0 1,0 0-1,1 0 0,-1 0 1,0 0-1,0 0 0,1 0 1,-1 0-1,0 0 0,1 1 0,-1-1 1,1 0-1,5 18-114,-4 36 125,-2-44-25,0-9 42,0 14-338,1-1 0,1 1 0,4 15 0,-6-28 167,1 0-1,-1 0 1,1 0-1,-1 0 1,1-1-1,0 1 1,0 0-1,0 0 1,0-1 0,0 1-1,1-1 1,-1 1-1,0-1 1,4 3-1,-4-4 36,0 1 0,0-1 0,0 0 0,0 0 0,0 0 0,1 0 1,-1 0-1,0 0 0,0 0 0,0 0 0,0 0 0,0 0 0,1-1 0,-1 1 0,0 0 0,0-1 0,0 1 0,0-1 0,0 0 0,0 1 0,0-1 0,0 0 0,0 1 0,-1-1 0,1 0 0,0 0 0,0 0 0,0-1 0,9-9-1327,-1 0 0,0-1 0,-1 0 0,-1-1 0,11-22 0,1-9-3746</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7.187"/>
    </inkml:context>
    <inkml:brush xml:id="br0">
      <inkml:brushProperty name="width" value="0.025" units="cm"/>
      <inkml:brushProperty name="height" value="0.025" units="cm"/>
    </inkml:brush>
  </inkml:definitions>
  <inkml:trace contextRef="#ctx0" brushRef="#br0">134 1 17040,'0'0'13496,"-6"9"-13390,-20 30-68,24-34 14,0 1 0,0-1 0,1 0 0,-1 0 0,1 1 0,1-1 0,-1 1 0,1-1 0,0 1-1,0-1 1,1 1 0,-1-1 0,1 1 0,0-1 0,1 0 0,2 9 0,0-2 415,-3-8-454,0-1 0,0 0 0,0 1 0,0-1 0,-1 1-1,0-1 1,1 1 0,-1-1 0,-1 1 0,1 0 0,0-1 0,-1 1-1,0-1 1,0 1 0,0-1 0,0 0 0,0 1 0,-1-1 0,1 0 0,-1 0-1,0 0 1,0 0 0,0 0 0,0 0 0,-1-1 0,1 1 0,-1-1-1,0 1 1,1-1 0,-1 0 0,0 0 0,0-1 0,-1 1 0,1 0-1,0-1 1,0 0 0,-1 0 0,1 0 0,-1 0 0,1 0 0,-1-1-1,1 1 1,-5-1 0,7 0-113,-12-1-1516,6-6-2887,2-9-5410</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7.745"/>
    </inkml:context>
    <inkml:brush xml:id="br0">
      <inkml:brushProperty name="width" value="0.025" units="cm"/>
      <inkml:brushProperty name="height" value="0.025" units="cm"/>
    </inkml:brush>
  </inkml:definitions>
  <inkml:trace contextRef="#ctx0" brushRef="#br0">17 0 21492,'0'0'7704,"0"16"-7053,-16 478 2269,15-492-2920,1-1 0,0 0 0,0 1 0,0-1 0,0 1 0,1-1 0,-1 0 0,0 1 0,0-1 0,1 0 0,-1 1 0,1-1 0,-1 0 0,1 0 0,0 1 0,-1-1 0,1 0 0,0 0 0,0 0 0,2 2 0,-2-2 0,0-1 0,0 0 0,0 1 0,1-1 0,-1 0 0,0 0 0,0 1 0,0-1 0,0 0 0,1 0 0,-1 0 0,0-1 0,0 1 0,0 0 0,0 0 0,1-1 0,-1 1 0,0 0 0,1-2 0,6-2 0,0 0 0,-1-1 0,1 0 0,-1 0 0,8-8 0,24-25 0,-1-2 0,-1-1 0,-3-1 0,-1-2 0,-3-2 0,-1-1 0,38-85 0,-62 115-2341,-6 17 2122,1-1-1,0 1 1,-1 0 0,1 0-1,0 0 1,-1-1-1,1 1 1,0 0 0,-1 0-1,1 0 1,-1 0-1,1 0 1,0 0 0,-1 0-1,1 0 1,-1 0-1,1 0 1,0 0 0,-1 0-1,1 0 1,0 0-1,-1 0 1,1 0 0,-1 0-1,1 0 1,0 0 0,-1 1-1,1-1 1,0 0-1,-1 0 1,1 0 0,0 1-1,-1-1 1,1 0-1,-1 1 1,-16 9-13052</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9.474"/>
    </inkml:context>
    <inkml:brush xml:id="br0">
      <inkml:brushProperty name="width" value="0.025" units="cm"/>
      <inkml:brushProperty name="height" value="0.025" units="cm"/>
    </inkml:brush>
  </inkml:definitions>
  <inkml:trace contextRef="#ctx0" brushRef="#br0">96 301 14029,'0'0'7634,"3"-9"-5173,1 1-1751,-3 5-439,1 1-1,-1-1 1,0 0 0,0 0 0,0 0 0,0 0 0,-1-1-1,1 1 1,-1 0 0,1-4 0,-2 6-184,1 1 0,0-1 1,-1 1-1,1-1 0,0 1 0,-1-1 1,1 1-1,-1-1 0,1 1 0,-1 0 0,1-1 1,-1 1-1,0 0 0,1-1 0,-1 1 1,1 0-1,-1 0 0,1 0 0,-1 0 0,0-1 1,1 1-1,-1 0 0,0 0 0,1 0 1,-1 0-1,1 0 0,-1 1 0,0-1 1,1 0-1,-1 0 0,1 0 0,-1 0 0,0 1 1,1-1-1,-1 0 0,0 1 0,-26 11 231,20-3-267,0 0 0,1 0 0,0 1 1,0-1-1,1 2 0,0-1 0,0 0 1,2 1-1,-1 0 0,1 0 0,1 0 1,0 0-1,0 1 0,1 21 0,1-33-47,-1 1-1,1 0 0,0-1 0,0 1 1,0-1-1,1 1 0,-1-1 1,0 1-1,0 0 0,0-1 0,0 1 1,0-1-1,1 1 0,-1-1 0,0 1 1,1-1-1,-1 1 0,0-1 0,1 1 1,-1-1-1,0 0 0,1 1 1,-1-1-1,1 1 0,-1-1 0,1 0 1,-1 1-1,1-1 0,-1 0 0,1 0 1,0 1-1,21-4 225,19-22 64,-32 16-291,-1 0 0,1 0 1,-2-1-1,1-1 0,-1 1 0,-1-1 1,0 0-1,0 0 0,-1-1 0,-1 0 1,0 0-1,4-17 0,-8 29-1,-1 0 1,1 0-1,0 1 1,0-1-1,0 0 1,0 0-1,0 0 0,0 0 1,0 1-1,0-1 1,-1 0-1,1 0 1,0 0-1,0 0 0,0 1 1,0-1-1,0 0 1,-1 0-1,1 0 1,0 0-1,0 0 0,0 0 1,-1 0-1,1 0 1,0 0-1,0 0 0,0 1 1,-1-1-1,1 0 1,0 0-1,0 0 1,0 0-1,-1 0 0,1 0 1,0 0-1,0-1 1,0 1-1,-1 0 1,1 0-1,0 0 0,0 0 1,0 0-1,-1 0 1,1 0-1,0 0 1,0 0-1,0-1 0,0 1 1,-1 0-1,1 0 1,0 0-1,0 0 1,0 0-1,0-1 0,0 1 1,0 0-1,0 0 1,-1 0-1,1-1 1,0 1-1,0 0 0,0 0 1,0 0-1,0-1 1,0 1-1,-11 11-140,10-9 22,-22 40-2045,17-12-3873,6-30 5880,0 0 1,0 1-1,1-1 1,-1 0-1,0 0 0,0 0 1,1 0-1,-1 1 1,0-1-1,0 0 1,0 0-1,1 0 1,-1 0-1,0 0 1,1 1-1,-1-1 0,0 0 1,0 0-1,1 0 1,-1 0-1,0 0 1,0 0-1,1 0 1,-1 0-1,0 0 1,1 0-1,-1 0 1,0 0-1,0 0 0,1-1 1,-1 1-1,0 0 1,0 0-1,1 0 1,-1 0-1,0 0 1,0-1-1,1 1 1,-1 0-1,0 0 0,0 0 1,0 0-1,1-1 1,-1 1-1,0 0 1,0-1-1,14-9-2521,31-41-4257,-3-8 4613,0-19 4079,-33 56 238,0-1-1,-1 0 1,6-28-1,-14 50-1757,1 0-1,-1 0 1,1 0-1,-1 0 1,1 0-1,-1-1 1,0 1-1,0 0 1,0 0-1,0 0 1,0 0-1,0-1 0,0 1 1,0 0-1,0 0 1,0 0-1,-1 0 1,1 0-1,0-1 1,-1 1-1,1 0 1,-2-1-1,1 2-95,0 0 0,0 1 1,0-1-1,-1 1 0,1-1 0,0 1 0,0 0 0,0-1 0,0 1 0,0 0 0,1 0 1,-1 0-1,0-1 0,0 1 0,0 0 0,0 2 0,-36 51 1056,23-32-979,-3 4 724,0 1 0,2 1 0,2 0 0,0 1 0,-8 30 0,20-58-934,0 0 1,1 0-1,0 0 0,-1 1 0,1-1 0,0 0 0,-1 1 1,1-1-1,0 0 0,0 0 0,0 1 0,0-1 1,0 0-1,1 1 0,-1-1 0,0 0 0,1 0 0,-1 1 1,1-1-1,-1 0 0,1 0 0,-1 0 0,1 1 1,0-1-1,-1 0 0,1 0 0,0 0 0,0 0 0,0-1 1,0 1-1,0 0 0,0 0 0,0 0 0,0-1 1,0 1-1,1-1 0,-1 1 0,2 0 0,1 0-47,0-1 1,0 0-1,0 0 0,0 0 0,0 0 0,0-1 0,1 0 0,-1 0 1,0 0-1,0 0 0,6-3 0,-1-1-242,0 0 0,0 0 1,16-13-1,0 0 299,-26 37 1236,-17 35-385,13-43-587,1 0 0,0 0 0,1 0 0,0 1 0,1 0 0,-1 16 0,3-28-281,0 1 0,0-1 1,1 0-1,-1 1 0,0-1 1,0 0-1,1 1 0,-1-1 1,0 0-1,1 0 0,-1 0 1,0 1-1,1-1 0,-1 0 1,0 0-1,1 0 0,-1 0 1,1 1-1,-1-1 0,0 0 1,1 0-1,-1 0 1,1 0-1,-1 0 0,0 0 1,1 0-1,-1 0 0,1 0 1,-1 0-1,0-1 0,1 1 1,-1 0-1,1 0 0,-1 0 1,0 0-1,1-1 0,16-4-19,-4-3 17,-1 0 0,-1-1 0,0 0 0,13-13 0,4-3 0,-29 37 0,-5 7 0,-43 76 0,60-99 0,6-7 0,74-70 0,-120 136 0,21-40 0,0 0 0,-10 29 0,18-44 0,0 1 0,0-1 0,0 0 0,0 1 0,0-1 0,0 0 0,0 0 0,0 1 0,0-1 0,0 0 0,0 0 0,0 1 0,0-1 0,0 0 0,0 1 0,0-1 0,1 0 0,-1 0 0,0 0 0,0 1 0,0-1 0,0 0 0,1 0 0,-1 1 0,0-1 0,0 0 0,1 0 0,-1 0 0,0 0 0,0 0 0,1 1 0,-1-1 0,0 0 0,0 0 0,1 0 0,-1 0 0,0 0 0,0 0 0,1 0 0,-1 0 0,0 0 0,1 0 0,-1 0 0,0 0 0,0 0 0,1 0 0,-1 0 0,0 0 0,1 0 0,-1 0 0,0-1 0,14-2 0,-14 3 0,33-17 0,-29 14 0,0 0 0,0 1 0,1-1 0,-1 1 0,1 0 0,-1 1 0,1-1 0,0 1 0,0 0 0,7-1 0,-11 3 0,0 1 0,-1-1 0,1 1 0,0-1 0,-1 1 0,0 0 0,1-1 0,-1 1 0,0 0 0,0 0 0,0-1 0,0 1 0,0 0 0,0-1 0,0 1 0,-1 0 0,1-1 0,-1 1 0,0 1 0,-27 54 0,22-46 0,0-1 0,1 1 0,0-1 0,-5 18 0,10-28 0,1 1 0,-1-1 0,0 0 0,0 0 0,1 0 0,-1 1 0,0-1 0,0 0 0,1 0 0,-1 0 0,0 0 0,1 0 0,-1 1 0,0-1 0,1 0 0,-1 0 0,0 0 0,1 0 0,-1 0 0,0 0 0,1 0 0,-1 0 0,0 0 0,1 0 0,-1 0 0,0-1 0,1 1 0,-1 0 0,0 0 0,1 0 0,-1 0 0,0 0 0,1-1 0,-1 1 0,0 0 0,0 0 0,1-1 0,-1 1 0,0 0 0,0 0 0,1-1 0,-1 1 0,0-1 0,16-8 0,67-54-827,-79 59-4026</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9.865"/>
    </inkml:context>
    <inkml:brush xml:id="br0">
      <inkml:brushProperty name="width" value="0.025" units="cm"/>
      <inkml:brushProperty name="height" value="0.025" units="cm"/>
    </inkml:brush>
  </inkml:definitions>
  <inkml:trace contextRef="#ctx0" brushRef="#br0">31 0 22934,'0'9'512,"-7"9"1314,3 12 608,-1 3-832,-1 6-705,2-1-353,0-2-63,4 0-129,0-9-224,0 0-128,0-3-769,1-3-1729,1-2-3332,-2 2-7975</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0.268"/>
    </inkml:context>
    <inkml:brush xml:id="br0">
      <inkml:brushProperty name="width" value="0.025" units="cm"/>
      <inkml:brushProperty name="height" value="0.025" units="cm"/>
    </inkml:brush>
  </inkml:definitions>
  <inkml:trace contextRef="#ctx0" brushRef="#br0">36 1 25176,'0'0'7591,"-35"50"-7591,37-46 0,4-4-3908</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9.875"/>
    </inkml:context>
    <inkml:brush xml:id="br0">
      <inkml:brushProperty name="width" value="0.025" units="cm"/>
      <inkml:brushProperty name="height" value="0.025" units="cm"/>
    </inkml:brush>
  </inkml:definitions>
  <inkml:trace contextRef="#ctx0" brushRef="#br0">1 1 18642,'0'0'10730</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4.332"/>
    </inkml:context>
    <inkml:brush xml:id="br0">
      <inkml:brushProperty name="width" value="0.025" units="cm"/>
      <inkml:brushProperty name="height" value="0.025" units="cm"/>
    </inkml:brush>
  </inkml:definitions>
  <inkml:trace contextRef="#ctx0" brushRef="#br0">65 781 13549,'-8'9'2867,"-33"38"92,26-31 107,36-44-1233,-21 27-1822,283-366 3989,-207 259-2866,93-181-1,-160 270-998,15-21 477,-20 63-746,-10 53 165,-2 0-1,-4-1 0,-23 78 0,22-99-28,-10 57-106,-2 7-3122,5-42-5727,14-63 3972,0-7-2092</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4.734"/>
    </inkml:context>
    <inkml:brush xml:id="br0">
      <inkml:brushProperty name="width" value="0.025" units="cm"/>
      <inkml:brushProperty name="height" value="0.025" units="cm"/>
    </inkml:brush>
  </inkml:definitions>
  <inkml:trace contextRef="#ctx0" brushRef="#br0">47 89 16432,'0'0'10954,"-46"-31"-9000,65 34-2210,8 3 223,9-2-95,7-4-1441,6 0-897,5-4-481,0-15-256,-4-3-1410,-8-4-2273</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5.138"/>
    </inkml:context>
    <inkml:brush xml:id="br0">
      <inkml:brushProperty name="width" value="0.025" units="cm"/>
      <inkml:brushProperty name="height" value="0.025" units="cm"/>
    </inkml:brush>
  </inkml:definitions>
  <inkml:trace contextRef="#ctx0" brushRef="#br0">74 38 9289,'0'0'13442,"-8"16"-12326,-8 18-195,-16 52 0,28-75-689,0 0 0,1 1 0,1-1-1,0 1 1,0 0 0,2 0 0,-1 0 0,1 0 0,1-1 0,3 20 0,-3-29-207,0 1 1,0-1-1,0 0 1,0 0-1,1 0 0,-1-1 1,0 1-1,1 0 0,0 0 1,-1-1-1,1 1 0,0-1 1,0 1-1,0-1 0,-1 0 1,1 0-1,1 0 1,-1 0-1,0 0 0,0 0 1,0-1-1,0 1 0,1-1 1,-1 1-1,0-1 0,1 0 1,-1 0-1,0 0 1,1 0-1,-1 0 0,3-1 1,3 0 43,1 0 0,-1-1 1,0 0-1,0-1 1,0 1-1,0-1 0,11-7 1,8-8 213,-1-2 1,-1-1-1,0 0 0,-2-2 1,-1-1-1,-1-1 1,0-1-1,-3 0 0,0-2 1,23-47-1,-30 51-240,-47 102-43,25-58 0,0 2 0,1-1 0,2 2 0,0-1 0,1 1 0,-6 44 0,12-66 3,1 0 0,0 0-1,0 0 1,0 0 0,0 0 0,0 0 0,0 0 0,1 0-1,-1 0 1,0-1 0,0 1 0,1 0 0,-1 0-1,0 0 1,1 0 0,-1 0 0,1 0 0,-1-1 0,1 1-1,0 0 1,-1-1 0,1 1 0,0 0 0,-1-1 0,1 1-1,0 0 1,0-1 0,0 1 0,-1-1 0,2 1-1,1 0-1,0-1-1,0 1 0,0-1 1,0 0-1,0 0 0,0 0 1,0 0-1,0 0 0,0-1 0,3 0 1,5-2-361,-1 0 0,0 0 0,0-1 1,18-9-1,-1-7-6596,-2-3-5456</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5.621"/>
    </inkml:context>
    <inkml:brush xml:id="br0">
      <inkml:brushProperty name="width" value="0.025" units="cm"/>
      <inkml:brushProperty name="height" value="0.025" units="cm"/>
    </inkml:brush>
  </inkml:definitions>
  <inkml:trace contextRef="#ctx0" brushRef="#br0">133 363 5285,'8'-12'1879,"-3"3"-1222,31-49 1659,-34 55-1577,1 0 0,-1 0 0,1 0 0,0 1 0,0-1-1,0 1 1,0-1 0,0 1 0,6-2 0,-9 4-594,1-1 1,-1 1-1,0 0 0,1 0 0,-1 0 1,1 0-1,-1 0 0,1 0 1,-1 1-1,1-1 0,-1 0 1,0 0-1,1 0 0,-1 0 1,1 0-1,-1 1 0,0-1 1,1 0-1,-1 0 0,0 1 0,1-1 1,-1 0-1,0 0 0,1 1 1,-1-1-1,0 0 0,1 1 1,-1-1-1,0 1 0,0-1 1,0 0-1,1 1 0,-1-1 1,0 1-1,0-1 0,0 1 0,0-1 1,0 0-1,0 1 0,0-1 1,0 1-1,0-1 0,0 1 1,0-1-1,0 0 0,0 2 1,-1 27 2254,0-24-1743,-6 42 546,-2 0 0,-2-1 0,-24 62 0,9-25-661,19-59-542,-14 48 0,-3 0 0,-62 129 0,97-250-625,48-138-266,116-337 539,-172 516 339,47-113 82,-45 111-36,1-1 0,0 1 0,0 1 0,1-1 0,1 1-1,-1 0 1,2 1 0,14-13 0,-22 19-27,1 1 0,0-1 0,0 1 0,0-1 0,0 1 0,0 0 0,0 0 0,1 0 0,-1 0 1,0 0-1,0 0 0,1 1 0,-1-1 0,1 1 0,-1 0 0,0-1 0,1 1 0,-1 0 0,1 0 0,-1 1 0,0-1 0,1 0 0,-1 1 0,3 1 0,-2-1 4,-1 1 0,0 0-1,0 0 1,0 0-1,0 1 1,0-1-1,0 0 1,-1 1-1,1-1 1,-1 1-1,1 0 1,-1-1-1,0 1 1,0 0 0,-1 0-1,2 5 1,1 7 29,-2 0 1,1 0 0,-2 1 0,0-1 0,0 1 0,-5 18-1,3-24 22,-1-1-1,-1 0 1,1 1-1,-10 14 1,9-17 21,0 2 1,0-1-1,0 0 1,-3 16-1,6-21-70,1 0 0,0 0-1,-1 1 1,1-1-1,1 0 1,-1 0 0,0 0-1,1 0 1,-1 1-1,1-1 1,0 0-1,0 0 1,1 0 0,-1-1-1,0 1 1,1 0-1,3 4 1,-1-2-12,0 1 0,0 0 0,0-1 0,0 1 0,-1 1 0,0-1 0,-1 0 0,1 1 0,-1-1 0,-1 1 0,3 11 0,-5-13 0,-1 0 0,1 0 0,-1 0 0,0-1 0,0 1 0,0-1 0,0 1 0,-1-1 0,0 0 0,0 0 0,0 0 0,-1 0 0,1 0 0,-1-1 0,0 0 0,-5 4 0,-2 2 0,-1 0 0,0-1 0,0-1 0,-25 12 0,28-17 23,-1 1-1,1-1 1,-1 0 0,1-1-1,-1 0 1,-18-1 0,26 0-32,0 0 1,1 0 0,-1-1-1,0 1 1,1 0 0,-1-1-1,0 1 1,1-1 0,-1 0-1,0 1 1,1-1 0,-1 0-1,1 0 1,-1 0-1,1 0 1,0 0 0,-1-1-1,-1-1 1,3 2-18,-1-1-1,1 1 1,0-1-1,-1 0 1,1 1-1,0-1 1,0 0-1,0 0 1,0 1-1,0-1 1,1 0-1,-1 1 1,0-1-1,1 1 1,0-1-1,-1 0 1,1 1 0,0-1-1,-1 1 1,1-1-1,0 1 1,0 0-1,2-3 1,15-16-4138,1-1-4586</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6.617"/>
    </inkml:context>
    <inkml:brush xml:id="br0">
      <inkml:brushProperty name="width" value="0.025" units="cm"/>
      <inkml:brushProperty name="height" value="0.025" units="cm"/>
    </inkml:brush>
  </inkml:definitions>
  <inkml:trace contextRef="#ctx0" brushRef="#br0">87 1 10090,'0'0'9390,"-7"14"-8098,-5 13-651,2 1 1,1 1 0,0-1-1,-6 50 1,-9 252 1579,24-323-2194,0-1 1,0 1-1,1-1 1,0 0-1,0 0 0,1 1 1,0-1-1,0 0 1,6 11-1,-7-16-19,0 1 0,0 0 0,0-1-1,1 1 1,-1-1 0,1 1 0,-1-1 0,1 0-1,-1 0 1,1 1 0,0-1 0,0 0 0,-1-1-1,1 1 1,0 0 0,0 0 0,0-1 0,0 1-1,0-1 1,0 0 0,0 0 0,0 1 0,0-1-1,0 0 1,0-1 0,0 1 0,0 0 0,0-1-1,0 1 1,0-1 0,0 1 0,0-1 0,0 0-1,0 0 1,2-2 0,3-1 26,0 0 1,-1-1-1,0 0 1,0-1-1,0 1 1,-1-1-1,1 0 1,-2 0-1,1-1 1,-1 0-1,1 0 1,-2 0-1,1 0 1,2-8 0,4-10 13,-2-1 0,11-47 0,-15 31 48,-4 28-35,-4 26-47,-2 16 165,2 0-1,0 0 1,2 1 0,1-1 0,3 38 0,-2-65-157,0 0 1,0 0-1,1 0 1,-1 1-1,0-1 1,0 0-1,0 0 1,1 0 0,-1 0-1,1 0 1,-1 0-1,1 0 1,-1 0-1,1 0 1,-1 0-1,1 0 1,0 0-1,0 0 1,0-1-1,-1 1 1,1 0-1,0 0 1,0-1-1,0 1 1,0 0-1,0-1 1,0 1-1,0-1 1,0 0 0,0 1-1,0-1 1,1 0-1,-1 0 1,0 1-1,0-1 1,0 0-1,0 0 1,0 0-1,1-1 1,-1 1-1,0 0 1,0 0-1,1-1 1,2 0 41,0-1 0,0 1 1,0-1-1,0 0 0,0 0 0,-1-1 0,1 1 1,-1-1-1,0 0 0,5-4 0,1-3-155,0-1-1,-1 0 0,0-1 1,-1 0-1,0 0 0,-1-1 1,6-16-1,-2-13-2975,-8-1-3292,-5 25 1133,-9 3-2541</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6.689"/>
    </inkml:context>
    <inkml:brush xml:id="br0">
      <inkml:brushProperty name="width" value="0.025" units="cm"/>
      <inkml:brushProperty name="height" value="0.025" units="cm"/>
    </inkml:brush>
  </inkml:definitions>
  <inkml:trace contextRef="#ctx0" brushRef="#br0">1 1 8456,'7'5'13526,"-4"11"-9132,-2 24-4832,-1-30 2260,0 214 73,0-224-1895,1 0-1,-1 1 1,1-1 0,-1 0 0,0 0 0,1 0 0,-1 0-1,1 0 1,-1 0 0,0 0 0,1 0 0,-1 0 0,1 0-1,-1 0 1,1 0 0,-1 0 0,0 0 0,1 0 0,-1 0-1,1 0 1,-1 0 0,0-1 0,1 1 0,-1 0 0,0 0 0,1 0-1,-1-1 1,0 1 0,1 0 0,-1-1 0,0 1 0,1-1-1,5-6 49,0 0 0,-1-1-1,0 1 1,0-1 0,0-1-1,-1 1 1,-1-1 0,0 1-1,0-1 1,4-18 0,-2-2 44,0 0 0,0-36 0,-5 12-111,-2 45-175,-1 34 44,2-17 136,-1 5-7,1 1 1,1-1-1,0 0 1,3 26-1,-3-38 18,1 1-1,0 0 1,-1-1 0,1 1 0,0 0-1,0-1 1,0 1 0,1-1 0,-1 0-1,1 1 1,-1-1 0,1 0-1,0 0 1,-1 0 0,1 0 0,0 0-1,1 0 1,-1-1 0,0 1-1,0-1 1,1 1 0,-1-1 0,1 0-1,-1 0 1,1 0 0,0 0-1,-1 0 1,1-1 0,0 1 0,5-1-1,-2 0 52,1 0 0,-1 0 0,1-1 0,-1 0 0,1 0 0,-1 0 0,0-1 0,1 0 0,-1 0 0,0-1-1,0 0 1,-1 0 0,1 0 0,0-1 0,-1 0 0,9-8 0,3-4 141,-1-2 1,-1 0-1,17-27 0,0 1-95,-40 80-575,-9 12 467,10-30 33,0 1 0,1 0 0,1 0 0,1 0-1,0 1 1,0 23 0,4-43-14,0 1 1,0-1 0,0 1-1,0-1 1,0 1 0,0-1-1,0 1 1,0-1 0,0 1-1,0 0 1,0-1 0,1 0-1,-1 1 1,0-1 0,0 1-1,1-1 1,-1 1 0,0-1-1,1 1 1,-1-1 0,0 0-1,1 1 1,-1-1 0,0 0-1,1 1 1,-1-1 0,1 0-1,-1 1 1,1-1 0,-1 0-1,1 0 1,-1 0 0,2 1-1,20-5 356,21-21 404,-22 5-709,-1-2-1,-1 0 0,0-1 0,29-50 0,-8 12-53,-40 62-4,0-1 0,0 0 1,0 0-1,0 0 0,0 0 0,0 1 1,0-1-1,0 0 0,0 0 0,0 0 1,0 0-1,1 0 0,-1 0 0,0 0 0,0 1 1,0-1-1,0 0 0,0 0 0,0 0 1,0 0-1,1 0 0,-1 0 0,0 0 0,0 0 1,0 0-1,0 0 0,0 0 0,1 0 1,-1 0-1,0 0 0,0 0 0,0 0 0,0 0 1,1 0-1,-1 0 0,0 0 0,0 0 1,0 0-1,0 0 0,0 0 0,1 0 1,-1 0-1,0 0 0,0 0 0,0 0 0,0 0 1,0 0-1,0-1 0,1 1 0,-1 0 1,0 0-1,0 0 0,0 0 0,0 0 0,0 0 1,0-1-1,0 1 0,0 0 0,0 0 1,0 0-1,0 0 0,1 0 0,-1-1 1,-1 24-305,-7 30-674,-14 45-4428,9-33-4814,8-40-391</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7.494"/>
    </inkml:context>
    <inkml:brush xml:id="br0">
      <inkml:brushProperty name="width" value="0.025" units="cm"/>
      <inkml:brushProperty name="height" value="0.025" units="cm"/>
    </inkml:brush>
  </inkml:definitions>
  <inkml:trace contextRef="#ctx0" brushRef="#br0">94 305 13036,'0'0'10714,"1"10"-9240,2 13-952,-2 0 0,0 1-1,-2-1 1,-1 0 0,-1 0 0,0 0 0,-9 28-1,-65 229 1257,76-366-1308,8 23-956,3 0-1,34-111 1,63-113-1151,-97 262 1646,-7 14 121,2 0-1,-1 0 1,1 0-1,1 0 0,0 1 1,1 0-1,0 0 1,11-11-1,-18 20-115,0 1-1,0 0 1,1 0-1,-1-1 1,0 1-1,0 0 1,1 0 0,-1 0-1,0-1 1,0 1-1,1 0 1,-1 0-1,0 0 1,1 0-1,-1 0 1,0-1 0,1 1-1,-1 0 1,0 0-1,1 0 1,-1 0-1,0 0 1,1 0-1,-1 0 1,0 0 0,1 0-1,-1 0 1,0 0-1,0 1 1,1-1-1,-1 0 1,0 0-1,1 0 1,-1 0 0,0 0-1,1 1 1,-1-1-1,0 0 1,0 0-1,1 0 1,-1 1-1,0-1 1,0 0 0,0 0-1,1 1 1,-1-1-1,4 23 185,-10 27-99,-2-30-57,-2-1-1,0 0 0,-1 0 0,-1-1 1,-17 20-1,-14 22 85,42-60-127,1 0-1,0 0 1,0 0-1,0 0 1,0 0-1,0 0 1,0 0 0,0 1-1,0-1 1,0 0-1,0 0 1,0 0-1,0 0 1,0 0 0,-1 0-1,1 0 1,0 0-1,0 0 1,0 1-1,0-1 1,0 0 0,0 0-1,0 0 1,0 0-1,0 0 1,0 0-1,0 0 1,0 0 0,0 1-1,0-1 1,0 0-1,1 0 1,-1 0-1,0 0 1,0 0 0,0 0-1,0 0 1,0 0-1,0 1 1,0-1-1,0 0 1,0 0 0,0 0-1,0 0 1,0 0-1,0 0 1,1 0-1,-1 0 1,0 0 0,0 0-1,0 0 1,0 0-1,0 0 1,0 0-1,0 0 1,0 0 0,1 0-1,-1 0 1,0 0-1,0 0 1,0 0-1,0 0 1,0 0 0,0 0-1,0 0 1,0 0-1,1 0 1,12-3-72,14-8-29,-14 5 34,0 0 0,0 1 0,1 1 0,-1 0-1,1 1 1,0 1 0,0 0 0,0 0 0,0 2 0,0 0 0,26 3 0,-38-3 72,0 1-1,0 0 1,0-1 0,-1 1 0,1 0-1,0 0 1,0 0 0,0 0 0,-1 1-1,1-1 1,-1 0 0,1 1 0,-1-1-1,1 1 1,-1 0 0,0-1 0,0 1-1,0 0 1,0 0 0,0-1 0,0 1-1,0 0 1,-1 0 0,1 0 0,-1 0-1,1 0 1,-1 0 0,0 0 0,0 1-1,0-1 1,0 0 0,0 0-1,0 0 1,-1 0 0,1 0 0,-1 0-1,1 0 1,-1 0 0,0 0 0,-1 2-1,-1 6 148,-1-1-1,0 0 0,0-1 1,-1 1-1,0-1 0,-1 0 1,-7 9-1,-5 2 155,-1-1-1,-31 23 1,44-35-259,-1-1 0,0-1 1,-1 0-1,1 0 0,-1 0 0,1-1 0,-1 0 0,0 0 1,0-1-1,0 0 0,-15 2 0,23-5-78,-1 1 0,1 0-1,-1 0 1,1 0 0,0 0 0,-1 0-1,1 0 1,0-1 0,-1 1 0,1 0-1,0 0 1,-1 0 0,1-1 0,0 1 0,-1 0-1,1-1 1,0 1 0,0 0 0,-1-1-1,1 1 1,0 0 0,0-1 0,0 1 0,0 0-1,-1-1 1,1 1 0,0 0 0,0-1-1,0 1 1,0-1 0,0 1 0,0 0-1,0-1 1,0 1 0,0-1 0,0 1 0,0 0-1,0-1 1,0 1 0,1-1 0,-1 1-1,0 0 1,0-1 0,0 1 0,0 0 0,1-1-1,-1 1 1,0 0 0,0-1 0,1 1-1,-1 0 1,0 0 0,1-1 0,13-18-3983,2 10-1409,1 0-1782</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8.119"/>
    </inkml:context>
    <inkml:brush xml:id="br0">
      <inkml:brushProperty name="width" value="0.025" units="cm"/>
      <inkml:brushProperty name="height" value="0.025" units="cm"/>
    </inkml:brush>
  </inkml:definitions>
  <inkml:trace contextRef="#ctx0" brushRef="#br0">2 142 16335,'0'0'13293,"-1"9"-13005,1-7-272,0 1 0,0-1 0,0 0 0,0 1 0,0-1 1,0 0-1,0 1 0,1-1 0,-1 0 0,1 1 0,0-1 0,1 3 0,0-3-2,-1-1 0,0 0 0,1 0 1,-1 0-1,1 0 0,-1 0 0,1-1 1,0 1-1,-1 0 0,1-1 0,0 1 0,-1-1 1,1 0-1,0 1 0,0-1 0,0 0 1,-1 0-1,1 0 0,0 0 0,0-1 0,-1 1 1,1 0-1,3-2 0,1 1 30,0-1-1,0-1 0,0 1 1,-1-1-1,1 0 0,-1-1 1,1 1-1,-1-1 0,0 0 1,-1 0-1,1-1 0,-1 1 1,1-1-1,-1 0 0,-1 0 1,1 0-1,-1-1 0,0 1 1,0-1-1,0 0 0,-1 0 1,0 0-1,0 0 1,1-12-1,-23 39-358,16-13 294,0 0 0,1 1-1,0-1 1,0 0 0,1 1 0,0 0 0,-1 11 0,3-18 18,0 0 1,0 0 0,0 0 0,0 0-1,0 0 1,0 0 0,0 0-1,1 0 1,-1-1 0,1 1-1,0 0 1,-1 0 0,1 0 0,0-1-1,0 1 1,0 0 0,0-1-1,0 1 1,1 0 0,-1-1 0,0 0-1,1 1 1,-1-1 0,1 0-1,-1 0 1,1 0 0,0 0 0,-1 0-1,1 0 1,0 0 0,0 0-1,0-1 1,0 1 0,0-1-1,-1 0 1,1 1 0,4-1 0,-4 0 7,59 2 128,-58-1-126,0-1-1,0-1 1,0 1-1,0 0 1,0-1 0,0 1-1,0-1 1,0 0 0,0 0-1,0 0 1,-1-1-1,1 1 1,0-1 0,-1 1-1,1-1 1,3-3 0,-5 4 5,-1 0 1,1-1-1,-1 1 1,1 0-1,-1 0 1,0 0-1,0 0 1,0-1-1,1 1 1,-1 0-1,-1 0 1,1-1-1,0 1 1,0 0-1,0 0 1,0 0-1,-1 0 1,1-1-1,-1 1 1,1 0-1,-1 0 1,1 0-1,-2-2 1,-21-27 85,14 19 11,4 4-66,-26-43 532,29 47-549,1 0-1,0 1 1,0-1 0,0 0 0,0 0-1,0 0 1,0-1 0,1 1 0,-1 0-1,1 0 1,0 0 0,0 0 0,0 0-1,1-1 1,1-5 0,-1 7-26,0 1 0,1-1 1,-1 0-1,1 1 0,0-1 0,-1 1 0,1-1 0,0 1 1,0 0-1,0 0 0,0 0 0,0 0 0,0 0 1,0 0-1,0 1 0,1-1 0,-1 1 0,0-1 0,0 1 1,5 0-1,54-2-11,-51 2 2,1 0-277,46 0-1301,-20 0-6800,-29 0-619</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9.500"/>
    </inkml:context>
    <inkml:brush xml:id="br0">
      <inkml:brushProperty name="width" value="0.025" units="cm"/>
      <inkml:brushProperty name="height" value="0.025" units="cm"/>
    </inkml:brush>
  </inkml:definitions>
  <inkml:trace contextRef="#ctx0" brushRef="#br0">1 147 14510,'0'0'3288,"5"-10"-1275,1-2-1358,0 1 1,1 1 0,1-1 0,11-12-1,-15 19-339,0-1 0,1 1-1,0-1 1,0 1 0,0 1 0,0-1-1,0 1 1,1 0 0,0 0 0,-1 0-1,1 1 1,12-3 0,-17 5-310,0 0 1,-1-1-1,1 1 0,0 0 1,-1 0-1,1 0 1,0 1-1,-1-1 1,1 0-1,0 0 1,-1 0-1,1 0 0,0 1 1,-1-1-1,1 0 1,-1 1-1,1-1 1,0 0-1,-1 1 1,1-1-1,-1 1 0,1-1 1,-1 1-1,1-1 1,-1 1-1,0-1 1,1 1-1,-1-1 0,0 1 1,1 0-1,-1-1 1,0 1-1,0 0 1,1-1-1,-1 1 1,0 0-1,0-1 0,0 1 1,0 0-1,0-1 1,0 2-1,-3 31 49,-5-2 194,-21 53 0,21-64-243,0 0 0,2 0 0,0 1 0,1 0 0,1 0 0,-1 27 0,4-47-11,1-1 1,0 1-1,0 0 1,0 0 0,0 0-1,1 0 1,-1-1 0,0 1-1,0 0 1,0 0 0,1 0-1,-1-1 1,0 1-1,1 0 1,-1 0 0,1-1-1,-1 1 1,1 0 0,-1-1-1,1 1 1,-1-1 0,1 1-1,-1 0 1,1-1 0,0 0-1,-1 1 1,1-1-1,0 1 1,0-1 0,1 1-1,0-1 9,1 1-1,0-1 1,-1 0-1,1 0 0,-1 0 1,1-1-1,-1 1 1,1-1-1,-1 1 1,4-2-1,4-2 45,0 0 1,0-1-1,0 0 0,10-8 1,9-8 56,0-2 1,-2-1 0,-1-1-1,-1-1 1,-1-1 0,-1-1 0,-2-2-1,-1 0 1,22-43 0,-60 113-287,-14 53-1,27-78 178,2-1-1,0 1 0,0 0 0,1 0 1,1 0-1,1 0 0,2 24 0,-2-38 19,0 0 0,0-1-1,1 1 1,-1 0-1,1 0 1,-1-1 0,0 1-1,1 0 1,-1-1-1,1 1 1,0 0 0,-1-1-1,1 1 1,-1-1-1,1 1 1,0-1 0,0 1-1,-1-1 1,1 0 0,0 1-1,0-1 1,-1 0-1,1 0 1,0 1 0,0-1-1,0 0 1,-1 0-1,1 0 1,0 0 0,0 0-1,0 0 1,-1 0-1,1 0 1,0 0 0,0 0-1,0-1 1,0 1 0,-1 0-1,1-1 1,0 1-1,0 0 1,0-2 0,34-17 1562,-20 6-1441,-2-1-1,0-1 0,-1 0 0,0 0 1,-1-1-1,-1 0 0,0-1 1,-1-1-1,-1 1 0,-1-1 0,0-1 1,6-31-1,-21 92-287,4-19 1,0 0 0,0 29 0,4-52 155,0 1 0,0-1 0,0 0 0,0 1-1,0-1 1,0 0 0,1 1 0,-1-1-1,0 0 1,0 0 0,0 1 0,1-1 0,-1 0-1,0 0 1,0 0 0,1 1 0,-1-1-1,0 0 1,1 0 0,-1 0 0,0 0 0,0 1-1,1-1 1,-1 0 0,0 0 0,1 0-1,-1 0 1,0 0 0,1 0 0,-1 0 0,0 0-1,1 0 1,-1 0 0,0 0 0,1 0-1,-1 0 1,0 0 0,1-1 0,-1 1 0,0 0-1,1 0 1,-1 0 0,0 0 0,0 0-1,1-1 1,-1 1 0,17-9 379,4-12-362,-1-1-1,-1 0 1,-1-2 0,29-48 0,-35 53-23,-10 19 3,-2 10 0,-4 13 0,-1-8 0,-1 4 0,1 0 0,1 1 0,0 0 0,-1 28 0,5-48 0,0 1 0,0 0 0,0 0 0,0-1 0,0 1 0,0 0 0,0-1 0,0 1 0,1 0 0,-1-1 0,0 1 0,0 0 0,1-1 0,-1 1 0,0 0 0,1-1 0,-1 1 0,0-1 0,1 1 0,-1 0 0,1-1 0,-1 1 0,1-1 0,0 0 0,-1 1 0,1-1 0,-1 1 0,1-1 0,0 0 0,0 1 0,25-4 0,23-23 0,-20 5 0,38-34 0,-59 47 0,0 0 0,0 0 0,-1 0 0,0-1 0,0 0 0,-1 0 0,-1-1 0,10-20 0,-15 30 0,-1 0 0,1 0 0,0 1 0,0-1 0,0 0 0,0 0 0,0 0 0,0 0 0,-1 0 0,1 0 0,0 0 0,0 0 0,0 0 0,0 0 0,0 0 0,-1 0 0,1 0 0,0 0 0,0 0 0,0 0 0,0 0 0,0 0 0,-1 0 0,1 0 0,0 0 0,0 0 0,0-1 0,0 1 0,0 0 0,0 0 0,0 0 0,-1 0 0,1 0 0,0 0 0,0 0 0,0 0 0,0 0 0,0-1 0,0 1 0,0 0 0,0 0 0,0 0 0,0 0 0,0 0 0,0 0 0,-1-1 0,1 1 0,0 0 0,0 0 0,0 0 0,0 0 0,0 0 0,0-1 0,0 1 0,0 0 0,1 0 0,-1 0 0,0 0 0,0 0 0,0-1 0,0 1 0,0 0 0,0 0 0,0 0 0,0 0 0,0 0 0,0-1 0,-7 6 0,-3 6 0,2-1 0,-1 2 0,2-1 0,-1 1 0,2 1 0,-1-1 0,2 1 0,0 0 0,0 0 0,1 1 0,1-1 0,0 1 0,-1 26 0,4-39 0,0 1 0,0-1 0,0 0 0,0 0 0,0 1 0,1-1 0,-1 0 0,0 0 0,1 0 0,-1 1 0,1-1 0,-1 0 0,1 0 0,0 0 0,-1 0 0,1 0 0,0 0 0,0 0 0,0 0 0,0 0 0,0 0 0,0-1 0,0 1 0,0 0 0,0-1 0,0 1 0,2 0 0,1 0 0,0 0 0,0 0 0,0 0 0,0 0 0,0-1 0,0 0 0,0 0 0,8-1 0,0 0 0,0-2 0,0 1 0,0-1 0,0-1 0,13-6 0,-22 9-242,1 0-1,0-1 1,-1 0-1,0 0 1,1 0 0,-1 0-1,0 0 1,0 0-1,0-1 1,0 0-1,-1 1 1,1-1 0,-1 0-1,1 0 1,-1-1-1,0 1 1,0 0 0,0-1-1,-1 1 1,0-1-1,2-6 1,-2-11-6885</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0.311"/>
    </inkml:context>
    <inkml:brush xml:id="br0">
      <inkml:brushProperty name="width" value="0.025" units="cm"/>
      <inkml:brushProperty name="height" value="0.025" units="cm"/>
    </inkml:brush>
  </inkml:definitions>
  <inkml:trace contextRef="#ctx0" brushRef="#br0">78 0 21300,'0'0'4709,"-24"71"-4293,13-22 193,4 7-449,-2 7-128,3-1-545,0 0-800,3-2-833,0-5-384,-1-8-577,0-8-2755</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0.701"/>
    </inkml:context>
    <inkml:brush xml:id="br0">
      <inkml:brushProperty name="width" value="0.025" units="cm"/>
      <inkml:brushProperty name="height" value="0.025" units="cm"/>
    </inkml:brush>
  </inkml:definitions>
  <inkml:trace contextRef="#ctx0" brushRef="#br0">1 233 17136,'0'0'4196,"79"-21"-2819,-34 6 353,6-6-481,2-3-704,-2-1-353,-3-1-128,-4 2-96,-11 3-737,-10 2-1056,-15 1-1346,-8-1-2691</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1.090"/>
    </inkml:context>
    <inkml:brush xml:id="br0">
      <inkml:brushProperty name="width" value="0.025" units="cm"/>
      <inkml:brushProperty name="height" value="0.025" units="cm"/>
    </inkml:brush>
  </inkml:definitions>
  <inkml:trace contextRef="#ctx0" brushRef="#br0">0 21 19282,'0'0'6983,"69"-21"-6695,-31 21-256,2 0-640,-5 8-2371,-5 3-3043,-7 5-10153</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1.465"/>
    </inkml:context>
    <inkml:brush xml:id="br0">
      <inkml:brushProperty name="width" value="0.025" units="cm"/>
      <inkml:brushProperty name="height" value="0.025" units="cm"/>
    </inkml:brush>
  </inkml:definitions>
  <inkml:trace contextRef="#ctx0" brushRef="#br0">0 125 10858,'0'0'4031,"12"0"-823,3 0-2392,-5-1-174,-1 1 0,1 0 0,-1 1-1,1 0 1,-1 0 0,11 4 0,-18-5-561,1 1 0,-1 1 1,1-1-1,-1 0 0,1 1 0,-1-1 1,0 1-1,1-1 0,-1 1 1,0 0-1,0 0 0,0 0 0,-1 0 1,1 1-1,0-1 0,-1 0 1,0 1-1,1-1 0,-1 1 0,0-1 1,0 1-1,0 0 0,-1-1 1,1 1-1,-1 0 0,1 0 0,-1 0 1,0 2-1,0 10 131,0 0-1,0 0 1,-4 16 0,3-26-25,1-1 0,-1 1 1,-1-1-1,1 1 0,-1-1 1,1 0-1,-1 0 0,-1 0 1,1 0-1,0 0 0,-1 0 1,0-1-1,0 1 0,-5 4 1,8-8-90,-1-1 1,0 1 0,1-1-1,-1 1 1,1-1-1,0 1 1,-1-1-1,1 0 1,-1 1 0,1-1-1,0 0 1,0 1-1,-1-1 1,1 0 0,0 1-1,0-1 1,0 0-1,0 0 1,0 1-1,0-1 1,0 0 0,0 1-1,0-1 1,0 0-1,0 0 1,1 0 0,-2-28-17,3-18-7,2 1-1,16-73 1,17 203-401,-36-81 332,1-1-1,-1 1 0,1-1 0,-1 1 1,1-1-1,0 1 0,0-1 0,0 0 1,0 0-1,0 0 0,0 0 0,1 0 0,-1-1 1,1 1-1,-1-1 0,1 0 0,0 1 1,0-1-1,-1 0 0,6 1 0,-4-2 12,0-1-1,-1 1 0,1 0 0,-1-1 0,1 0 0,-1 0 0,1 0 1,-1 0-1,0-1 0,0 1 0,1-1 0,-1 0 0,0 0 1,4-3-1,8-9 54,0 0 1,-1-1-1,-1 0 1,19-29-1,17-37-70,-64 102 0,2 1 0,0 1 0,2 0 0,0 0 0,2 1 0,1 0 0,0 1 0,2-1 0,1 2 0,1-1 0,-1 31 0,5-55-23,0 1 1,0-1-1,0 1 0,1-1 0,-1 1 1,0-1-1,1 0 0,-1 1 1,1-1-1,0 1 0,-1-1 0,1 0 1,0 1-1,0-1 0,0 0 0,0 0 1,0 0-1,0 0 0,0 0 1,0 0-1,0 0 0,1 0 0,-1 0 1,0 0-1,1-1 0,-1 1 1,0-1-1,1 1 0,-1-1 0,1 1 1,-1-1-1,1 0 0,-1 1 1,1-1-1,-1 0 0,1 0 0,-1 0 1,1-1-1,-1 1 0,1 0 0,-1 0 1,2-1-1,4 0-342,-1 0 0,1-1 1,-1 0-1,1 0 0,-1 0 0,0-1 1,0 0-1,10-6 0,10-13-6644,-2-4-5777</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2.320"/>
    </inkml:context>
    <inkml:brush xml:id="br0">
      <inkml:brushProperty name="width" value="0.025" units="cm"/>
      <inkml:brushProperty name="height" value="0.025" units="cm"/>
    </inkml:brush>
  </inkml:definitions>
  <inkml:trace contextRef="#ctx0" brushRef="#br0">1 30 13036,'6'-27'5739,"-4"25"-3563,-2 6-417,-1 47 1772,0-16-3577,1 356 730,-1-391-763,1 1 0,0-1 0,0 1 0,0-1 0,0 0 0,0 1 1,0-1-1,0 1 0,0-1 0,0 1 0,0-1 0,0 1 0,0-1 0,0 1 0,1-1 1,-1 0-1,0 1 0,0-1 0,0 1 0,1-1 0,-1 0 0,0 1 0,0-1 0,1 1 1,-1-1-1,0 0 0,1 1 0,-1-1 0,1 0 0,-1 0 0,0 1 0,1-1 0,-1 0 0,1 0 1,-1 0-1,0 1 0,1-1 0,-1 0 0,1 0 0,-1 0 0,1 0 0,-1 0 0,1 0 1,-1 0-1,1 0 0,-1 0 0,0 0 0,1 0 0,-1 0 0,1 0 0,-1-1 0,1 1 1,0 0-1,21-18-8660,-8-3-2547</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2.677"/>
    </inkml:context>
    <inkml:brush xml:id="br0">
      <inkml:brushProperty name="width" value="0.025" units="cm"/>
      <inkml:brushProperty name="height" value="0.025" units="cm"/>
    </inkml:brush>
  </inkml:definitions>
  <inkml:trace contextRef="#ctx0" brushRef="#br0">67 1 16560,'0'0'6774,"-8"10"-5055,-2 2-982,0 1 1,-13 26-1,21-34-651,-1-1 1,1 1-1,0 0 0,1 0 0,-1 0 1,1 0-1,0 0 0,0 0 0,1 0 0,-1 0 1,1 0-1,0 0 0,0 0 0,1 0 1,0 0-1,1 7 0,-1-11-92,0 0 0,0 0 1,0 0-1,1 0 0,-1 0 0,0 0 0,0 0 0,1 0 0,-1 0 1,0 0-1,1-1 0,-1 1 0,1 0 0,-1-1 0,1 0 0,-1 1 1,1-1-1,0 0 0,-1 0 0,1 0 0,-1 0 0,1 0 1,0 0-1,-1 0 0,1 0 0,-1-1 0,1 1 0,-1 0 0,1-1 1,2-1-1,46-18-144,-28 4 212,35-32-1,-38 29 19,38-25 0,-56 44-47,-1-1 0,1 1 0,-1-1 0,1 1 0,0-1 0,-1 1 0,1 0 0,-1-1 0,1 1 0,0 0 0,0 0 0,-1 0 0,1-1 0,0 1 0,-1 0 0,1 0 0,0 0 0,0 0 0,-1 0 0,1 0 0,0 1 0,-1-1 0,1 0 0,0 0 0,-1 0 0,1 1 0,0-1 0,0 1 0,8 20 593,-9 43-170,-1-47-498,1-16 31,0 0 0,0 0 0,0 0 1,0 0-1,0 0 0,0 0 0,0 0 0,1 0 1,-1 0-1,0 0 0,1 0 0,-1 0 0,0 0 1,1 0-1,-1 0 0,1 0 0,0 0 0,-1 0 1,1-1-1,-1 1 0,1 0 0,0 0 0,0-1 1,0 1-1,-1-1 0,3 2 0,-1-1-138,0-1 1,0 0-1,0 1 0,0-1 0,1 0 0,-1 0 0,0 0 0,0 0 1,0-1-1,0 1 0,0 0 0,3-2 0,9-3-1485,-1 0-1,-1-1 0,15-9 1,-22 13 896,30-19-4178,1-3-1448</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7.009"/>
    </inkml:context>
    <inkml:brush xml:id="br0">
      <inkml:brushProperty name="width" value="0.025" units="cm"/>
      <inkml:brushProperty name="height" value="0.025" units="cm"/>
    </inkml:brush>
  </inkml:definitions>
  <inkml:trace contextRef="#ctx0" brushRef="#br0">0 0 7719,'0'0'12876,"64"36"-19730,-43-22 1633</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3.049"/>
    </inkml:context>
    <inkml:brush xml:id="br0">
      <inkml:brushProperty name="width" value="0.025" units="cm"/>
      <inkml:brushProperty name="height" value="0.025" units="cm"/>
    </inkml:brush>
  </inkml:definitions>
  <inkml:trace contextRef="#ctx0" brushRef="#br0">129 193 12075,'0'0'7843,"-9"8"-5553,-11 11-123,-33 42 0,48-54-1904,-1 0 0,2 0 0,-1 1 0,1-1 0,0 1 0,0 0 0,1 0 0,0 0 0,0 1-1,1-1 1,-2 17 0,4-24-264,0-1 0,0 1-1,0 0 1,0-1-1,0 1 1,0-1-1,0 1 1,1-1 0,-1 1-1,0-1 1,0 1-1,0-1 1,1 1-1,-1-1 1,0 1 0,1-1-1,-1 1 1,0-1-1,1 1 1,-1-1-1,1 0 1,-1 1 0,1-1-1,-1 0 1,0 1-1,1-1 1,-1 0-1,1 0 1,0 1 0,-1-1-1,1 0 1,-1 0-1,1 0 1,26-2 16,22-21 189,-16-3-101,0-2-1,-3-1 1,0-1 0,-2-2-1,-1-1 1,-2-1 0,-1-1-1,22-45 1,-45 79-84,1-2 48,0-1-1,0 1 1,0-1-1,-1 1 0,1-1 1,-1 0-1,0 0 1,0 1-1,-1-1 1,1 0-1,0-8 1,-3 13-38,1-1 0,-1 1 0,1 0 0,-1 0 0,1 0 1,0 0-1,-1 0 0,1 0 0,0 0 0,0 0 1,0 0-1,0 1 0,0-1 0,-1 2 0,-8 10-56,1 1 0,1 0 0,0 0 0,1 0 0,1 1 0,0 0 0,1 0 0,1 0 0,0 1 0,1 0 0,1 0-1,0 0 1,1 22 0,1-36-242,0-1 0,0 1 0,0 0 0,1 0 0,-1-1 0,1 1 0,-1 0 1,1-1-1,-1 1 0,1 0 0,0-1 0,0 1 0,0-1 0,0 0 0,0 1 0,0-1 0,1 0 0,-1 1 0,0-1 0,0 0 0,1 0 0,-1 0 0,1 0 0,-1 0 0,4 0 0,17 3-7269</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3.671"/>
    </inkml:context>
    <inkml:brush xml:id="br0">
      <inkml:brushProperty name="width" value="0.025" units="cm"/>
      <inkml:brushProperty name="height" value="0.025" units="cm"/>
    </inkml:brush>
  </inkml:definitions>
  <inkml:trace contextRef="#ctx0" brushRef="#br0">17 0 16560,'0'0'10324,"-3"11"-9998,2-3-262,-3 4-33,2-1 0,-1 0 0,2 1-1,-1 0 1,2 0 0,0-1 0,0 1 0,4 23-1,-3-34-27,0 1 0,0-1 0,1 1 0,-1-1 1,1 1-1,-1-1 0,1 0 0,-1 1 0,1-1 0,0 0 0,0 0 0,-1 0 0,1-1 0,0 1 0,0 0 0,0-1 0,0 1 0,0-1 0,0 1 0,0-1 0,0 0 0,0 0 0,0 0 0,0 0 0,0 0 0,0-1 0,0 1 0,0-1 0,0 1 0,0-1 0,0 0 0,1 0 0,8-2 67,-1-1 0,0 0-1,0 0 1,14-9 0,8-10 205,39-35 1,-36 28 139,-35 30-405,1-1-1,-1 1 1,0-1 0,1 1-1,-1 0 1,1-1 0,-1 1-1,1 0 1,-1-1 0,1 1-1,-1 0 1,1 0-1,-1-1 1,1 1 0,0 0-1,-1 0 1,1 0 0,-1 0-1,1 0 1,-1 0 0,1 0-1,0 0 1,-1 0 0,1 0-1,-1 0 1,1 0-1,-1 0 1,1 0 0,0 1-1,0-1 1,7 19 502,-8 39 451,-1-43-847,0-1-129,1-11-4,0-1-1,0 1 1,0 0 0,0 0-1,0-1 1,1 1-1,-1 0 1,1-1-1,1 5 1,-1-6 3,-1 0 0,1 0 0,0 0 0,0 0 0,0-1 0,0 1 0,0 0 0,0-1 0,0 1 0,1-1 0,-1 1 0,0-1 1,0 0-1,0 1 0,0-1 0,1 0 0,-1 0 0,0 0 0,0 0 0,1 0 0,-1 0 0,0 0 0,0 0 0,1 0 0,1-1 0,5-1-384,0 0 0,0 0 0,0-1 1,0 0-1,0 0 0,-1-1 0,14-8 0,50-41-7580,-44 31 2691,12-7-5272</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4.030"/>
    </inkml:context>
    <inkml:brush xml:id="br0">
      <inkml:brushProperty name="width" value="0.025" units="cm"/>
      <inkml:brushProperty name="height" value="0.025" units="cm"/>
    </inkml:brush>
  </inkml:definitions>
  <inkml:trace contextRef="#ctx0" brushRef="#br0">118 215 10922,'0'0'7453,"-10"11"-5323,-2 2-1707,-73 88 3878,84-100-4295,0-1 0,0 2 0,1-1-1,-1 0 1,0 0 0,0 0 0,1 0 0,-1 0 0,0 1-1,1-1 1,-1 0 0,1 0 0,0 1 0,-1-1-1,1 0 1,0 1 0,0-1 0,0 1 0,0-1-1,0 2 1,1-3 3,-1 1 0,1-1 0,0 0 0,-1 1 0,1-1 0,0 0 0,-1 1 0,1-1 0,0 0 0,-1 0 0,1 0 0,0 1 0,0-1 0,-1 0 0,1 0 0,0 0 0,0 0 0,0 0 0,-1-1 0,1 1 0,0 0 0,-1 0 0,1 0 0,1-1 1,5-1 72,1-1 1,-1 0 0,0 0-1,0-1 1,11-6 0,11-15 81,-1-1 1,-1-1 0,-1-1-1,35-51 1,-31 35 1577,26-53 1,-47 79-826,-12 24-48,-17 30-493,8-13-353,2 1 0,0 1 0,2 0 0,0 0 0,2 0 1,1 1-1,1 0 0,-1 28 0,5-52-97,-1 0 0,2 1 0,-1-1 0,0 0 1,0 0-1,1 0 0,-1 0 0,1 1 0,-1-1 0,1 0 0,0 0 1,0 0-1,0 0 0,0-1 0,0 1 0,1 0 0,-1 0 0,0-1 0,1 1 1,-1-1-1,1 1 0,0-1 0,1 2 0,-1-2-493,1 0 0,-1-1 1,0 1-1,0 0 0,0-1 0,0 0 0,0 1 0,1-1 1,-1 0-1,0 0 0,0 0 0,0 0 0,1-1 0,-1 1 1,3-1-1,16-9-12245</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1.759"/>
    </inkml:context>
    <inkml:brush xml:id="br0">
      <inkml:brushProperty name="width" value="0.025" units="cm"/>
      <inkml:brushProperty name="height" value="0.025" units="cm"/>
    </inkml:brush>
  </inkml:definitions>
  <inkml:trace contextRef="#ctx0" brushRef="#br0">12 39 19442,'0'0'4228,"0"14"-2861,-7 292 1692,6-291-3050,-1-9-8,2 0 0,-1 0 0,1 0-1,0 0 1,0 0 0,1-1-1,0 1 1,1 8 0,-1-14 1,-1 0 1,1 0 0,-1 0-1,1 0 1,-1 0-1,0 1 1,1-1-1,-1 0 1,1 0-1,-1-1 1,1 1-1,-1 0 1,1 0-1,-1 0 1,1 0-1,-1 0 1,0 0-1,1-1 1,-1 1 0,1 0-1,-1 0 1,0-1-1,1 1 1,-1 0-1,0 0 1,1-1-1,-1 1 1,0 0-1,1-1 1,-1 1-1,0-1 1,1 0-1,13-14 273,50-72 752,82-149 1,-123 196-836,5-3-202,-21 36-1916,-17 29-3078,-6 1-1861</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2.116"/>
    </inkml:context>
    <inkml:brush xml:id="br0">
      <inkml:brushProperty name="width" value="0.025" units="cm"/>
      <inkml:brushProperty name="height" value="0.025" units="cm"/>
    </inkml:brush>
  </inkml:definitions>
  <inkml:trace contextRef="#ctx0" brushRef="#br0">1 0 18770,'0'0'5925,"50"13"-4836,-30-4-512,-4 5-321,2-1-192,-4 5-640,1-5-866,1-3-896,0-3-416,2-7-482,0 0-351,2-7 288,-3-9-1474</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2.663"/>
    </inkml:context>
    <inkml:brush xml:id="br0">
      <inkml:brushProperty name="width" value="0.025" units="cm"/>
      <inkml:brushProperty name="height" value="0.025" units="cm"/>
    </inkml:brush>
  </inkml:definitions>
  <inkml:trace contextRef="#ctx0" brushRef="#br0">7 123 7815,'0'0'15941,"-1"11"-15359,-4 55 154,5-65-715,0-1 1,0 1-1,0 0 0,0-1 0,0 1 0,1-1 0,-1 1 0,0-1 0,1 1 0,-1-1 0,0 1 0,1-1 0,-1 1 0,0-1 0,1 0 0,-1 1 0,1-1 0,-1 0 0,1 1 1,-1-1-1,1 0 0,-1 1 0,1-1 0,-1 0 0,1 0 0,0 0 0,-1 1 0,1-1 0,-1 0 0,1 0 0,0 0 0,-1 0 0,1 0 0,-1 0 0,1 0 0,-1 0 0,1-1 1,0 1-1,-1 0 0,1 0 0,-1 0 0,1-1 0,-1 1 0,1 0 0,-1 0 0,1-1 0,-1 1 0,2-1 0,27-15 837,31-39-120,-45 40-599,0 1-1,28-20 0,-43 34-122,0-1-1,1 1 1,-1 0 0,0 0-1,1-1 1,-1 1-1,0 0 1,1 0-1,-1 0 1,0 0-1,1 0 1,-1 0 0,1 0-1,-1-1 1,0 1-1,1 0 1,-1 0-1,0 0 1,1 0 0,-1 1-1,1-1 1,-1 0-1,0 0 1,1 0-1,-1 0 1,0 0 0,1 0-1,-1 0 1,0 1-1,1-1 1,-1 0-1,0 0 1,1 1-1,-1-1 1,0 0 0,1 0-1,-1 1 1,0-1-1,0 0 1,0 1-1,1-1 1,-1 0 0,0 1-1,0-1 1,0 1-1,5 28 450,-7 33-236,-2-26-171,4-36-55,0 1 0,0-1 0,0 0-1,0 1 1,0-1 0,0 1 0,1-1 0,-1 0-1,0 1 1,0-1 0,0 0 0,0 1-1,0-1 1,1 1 0,-1-1 0,0 0-1,0 1 1,0-1 0,1 0 0,-1 0 0,0 1-1,1-1 1,-1 0 0,0 0 0,1 1-1,-1-1 1,0 0 0,1 0 0,-1 0 0,0 1-1,1-1 1,-1 0 0,0 0 0,1 0-1,-1 0 1,1 0 0,-1 0 0,0 0-1,1 0 1,-1 0 0,1 0 0,-1 0 0,0 0-1,1 0 1,-1 0 0,1 0 0,-1-1-1,0 1 1,1 0 0,-1 0 0,0 0 0,1-1-1,-1 1 1,0 0 0,1 0 0,-1-1-1,19-11 240,-19 12-225,50-42 148,35-26 4,-77 62-296,1 0 1,0 1-1,1 0 1,-1 1-1,1 0 1,-1 0-1,20-4 1,-29 8 111,1 0-1,-1 0 1,1 0 0,-1 0 0,1 0 0,-1 0-1,1 0 1,-1 0 0,1 0 0,-1 0 0,0 0-1,1 1 1,-1-1 0,1 0 0,-1 0 0,1 0-1,-1 1 1,0-1 0,1 0 0,-1 0-1,1 1 1,-1-1 0,0 0 0,1 1 0,-1-1-1,0 0 1,0 1 0,1-1 0,-1 0 0,0 1-1,0-1 1,1 1 0,-1 0 0,2 20-65,-12 22 180,2-19-76,5-16-12,0-1-1,1 1 0,0 0 0,0-1 0,-1 14 0,3-20-14,0-1-1,0 0 0,0 0 1,0 1-1,0-1 1,0 0-1,0 0 1,1 0-1,-1 1 1,0-1-1,0 0 1,0 0-1,0 1 1,0-1-1,0 0 1,0 0-1,0 0 1,1 0-1,-1 1 1,0-1-1,0 0 1,0 0-1,0 0 1,1 0-1,-1 1 1,0-1-1,0 0 1,0 0-1,1 0 1,-1 0-1,0 0 1,0 0-1,1 0 1,-1 0-1,0 0 1,0 0-1,1 0 1,-1 0-1,0 0 1,0 0-1,0 0 1,1 0-1,-1 0 1,0 0-1,1 0 0,15-7-84,12-12-190,153-137-7607,-181 163 13316,-6 29-4136,5-29-1108,-3 3 75,1 1 1,0-1 0,1 1-1,-1 14 1,4-24-259,-1-1 1,0 1-1,1-1 0,-1 0 0,0 1 1,1-1-1,-1 0 0,1 1 0,-1-1 1,1 0-1,-1 0 0,0 1 0,1-1 1,-1 0-1,1 0 0,-1 0 0,1 0 1,-1 0-1,1 0 0,-1 0 0,1 1 1,-1-1-1,1-1 0,-1 1 0,1 0 0,-1 0 1,1 0-1,-1 0 0,1 0 0,-1 0 1,1-1-1,-1 1 0,1 0 0,-1 0 1,1-1-1,-1 1 0,1-1 0,21-8 172,2-6-50,38-33 0,-44 33-224,2 0 0,0 1 0,23-13 1,-43 27 105,0 0 0,1 0 0,-1-1 1,1 1-1,-1 0 0,0 0 0,1-1 0,-1 1 1,1 0-1,-1 0 0,1 0 0,-1 0 0,1 0 1,-1 0-1,1-1 0,-1 1 0,1 0 0,-1 0 1,1 1-1,-1-1 0,1 0 0,-1 0 0,0 0 1,1 0-1,-1 0 0,1 0 0,-1 1 0,1-1 1,-1 0-1,1 0 0,0 1 0,0 16 349,-18 36 192,10-33-607,6 1-958,5-16-2947,7-6-3763,2-7-9576</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3.770"/>
    </inkml:context>
    <inkml:brush xml:id="br0">
      <inkml:brushProperty name="width" value="0.025" units="cm"/>
      <inkml:brushProperty name="height" value="0.025" units="cm"/>
    </inkml:brush>
  </inkml:definitions>
  <inkml:trace contextRef="#ctx0" brushRef="#br0">10 164 8040,'-9'-1'16234,"20"3"-12839,29-1-3870,-32-4 583,0 0 0,-1-1 1,1 0-1,-1-1 0,0 1 0,0-1 1,0-1-1,0 1 0,-1-1 1,0 0-1,0-1 0,-1 0 1,0 1-1,0-2 0,-1 1 0,1 0 1,-2-1-1,1 0 0,-1 0 1,4-16-1,-6 23-67,-1 0 0,0 0-1,0 0 1,0 1 0,0-1 0,0 0 0,0 0-1,0 0 1,0 0 0,0 1 0,0-1 0,0 0-1,0 0 1,-1 0 0,1 1 0,0-1 0,0 0 0,-1 0-1,1 1 1,-1-1 0,1 0 0,-1 1 0,1-1-1,-1 0 1,1 1 0,-1-1 0,0 1 0,0-2-1,-1 2-24,1 0-1,-1-1 1,1 1-1,-1 0 1,1 0-1,-1 0 1,1 0-1,-1 0 1,1 0-1,-1 0 1,1 1-1,0-1 1,-1 1-1,-1 0 1,-3 1-42,1 0-1,-1 1 1,1 0 0,0 0 0,0 0 0,0 1 0,-5 4-1,3 0 12,0 1 0,0 1 0,1-1-1,0 1 1,0 0 0,1 0 0,1 1-1,0-1 1,0 1 0,1 0 0,1 0-1,0 0 1,-2 22 0,4-32 12,0-1 1,0 1-1,0 0 0,0-1 1,0 1-1,0 0 0,0-1 1,0 1-1,0-1 1,1 1-1,-1 0 0,0-1 1,0 1-1,1-1 0,-1 1 1,0-1-1,1 1 1,-1-1-1,0 1 0,1-1 1,-1 1-1,1-1 0,-1 1 1,1-1-1,-1 0 0,1 1 1,-1-1-1,1 0 1,-1 1-1,1-1 0,-1 0 1,1 0-1,1 1 0,25-6 93,22-22 193,-4-8-83,-20 15 28,38-24-1,-55 39-199,-1 1-1,1 1 0,0-1 0,0 1 1,0 0-1,0 1 0,1 0 1,-1 0-1,0 1 0,11-1 0,-18 3-15,1-1-1,0 0 1,0 1-1,-1-1 0,1 1 1,0-1-1,-1 1 1,1 0-1,0-1 0,-1 1 1,1 0-1,-1 0 1,1 0-1,-1 1 0,0-1 1,1 0-1,-1 0 1,0 1-1,0-1 0,0 1 1,0-1-1,0 1 1,0-1-1,0 1 0,-1 0 1,1-1-1,-1 1 1,1 2-1,10 62 395,-7-33-358,-3-32-45,-1 0-1,0-1 1,0 1-1,0 0 1,0-1 0,1 1-1,-1 0 1,0 0-1,1-1 1,-1 1-1,0 0 1,1-1 0,-1 1-1,1-1 1,-1 1-1,1-1 1,-1 1-1,1-1 1,0 1 0,-1-1-1,1 1 1,0-1-1,-1 0 1,1 1-1,0-1 1,-1 0 0,1 0-1,0 1 1,0-1-1,-1 0 1,1 0-1,0 0 1,0 0 0,-1 0-1,1 0 1,0 0-1,0 0 1,-1 0-1,1 0 1,0-1 0,-1 1-1,1 0 1,0 0-1,0-1 1,-1 1-1,1 0 1,0-1 0,-1 1-1,1-1 1,-1 1-1,1-1 1,35-29 144,-34 27-145,46-48-2,-27 27 0,37-33 0,-57 56-49,0 1 0,-1-1 0,1 0 0,0 0-1,0 0 1,0 1 0,0-1 0,0 0 0,0 1 0,0-1 0,1 1 0,-1-1-1,0 1 1,0 0 0,0-1 0,0 1 0,1 0 0,-1 0 0,0 0 0,0 0-1,0 0 1,3 0 0,-3 1-92,-1 0 0,1-1 0,0 1 0,0 0 0,-1 0 0,1 0 0,0-1 1,-1 1-1,1 0 0,-1 0 0,1 0 0,-1 0 0,1 0 0,-1 0 0,0 0 0,1 0 0,-1 0 0,0 0 0,0 2 0,1 8-1681,-1 0 0,0 0 0,-4 18 0,1-15-5807</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4.143"/>
    </inkml:context>
    <inkml:brush xml:id="br0">
      <inkml:brushProperty name="width" value="0.025" units="cm"/>
      <inkml:brushProperty name="height" value="0.025" units="cm"/>
    </inkml:brush>
  </inkml:definitions>
  <inkml:trace contextRef="#ctx0" brushRef="#br0">0 115 21140,'0'0'3972,"87"-47"-3396,-33 34-416,7-4-288,-1 0-3299,-2-4-5702</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5.313"/>
    </inkml:context>
    <inkml:brush xml:id="br0">
      <inkml:brushProperty name="width" value="0.025" units="cm"/>
      <inkml:brushProperty name="height" value="0.025" units="cm"/>
    </inkml:brush>
  </inkml:definitions>
  <inkml:trace contextRef="#ctx0" brushRef="#br0">29 87 18449,'0'0'10346,"-4"9"-10399,-16 48 45,19-51-9,0-1-1,0 1 0,0-1 0,1 1 1,-1-1-1,1 1 0,0-1 0,1 1 1,0-1-1,2 11 0,-3-15 3,1 0 1,-1 0-1,0 0 0,1-1 1,-1 1-1,1 0 0,-1 0 1,1-1-1,0 1 0,-1 0 1,1-1-1,0 1 0,-1-1 1,1 1-1,0-1 0,0 1 1,-1-1-1,1 1 0,0-1 1,0 0-1,0 1 0,0-1 1,0 0-1,-1 0 0,1 1 1,1-1-1,27-8-83,-20 4 112,-1-1 1,0 0-1,-1 0 1,10-8-1,0-3-4,0 0-1,-1-1 0,-1-1 1,-1 0-1,0-1 0,-1-1 1,17-36-1,-25 37 268,-11 24 150,-13 29-277,8-10-188,2 0 0,1 1 0,1 1 0,1-1 0,1 1 0,1 0 0,1 0 0,2 34 0,0-60 12,1 1-1,0 0 0,0 0 1,0 0-1,0 0 0,0-1 1,0 1-1,0 0 0,0 0 0,0 0 1,1 0-1,-1-1 0,0 1 1,0 0-1,1 0 0,-1 0 0,0-1 1,1 1-1,-1 0 0,1-1 1,-1 1-1,1 0 0,-1-1 0,1 1 1,0-1-1,-1 1 0,1-1 1,0 1-1,-1-1 0,1 1 1,0-1-1,0 1 0,-1-1 0,1 0 1,0 0-1,0 1 0,0-1 1,0 0-1,-1 0 0,1 0 0,0 0 1,0 0-1,0 0 0,0 0 1,-1 0-1,1 0 0,0-1 1,0 1-1,0 0 0,-1 0 0,1-1 1,0 1-1,0-1 0,-1 1 1,1 0-1,1-2 0,3-1-147,1 0 0,0-1-1,-1 0 1,0 0 0,10-10 0,4-8-1681,0-1 1,-2-1-1,-1 0 1,18-35-1,-4-4-4727</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5.716"/>
    </inkml:context>
    <inkml:brush xml:id="br0">
      <inkml:brushProperty name="width" value="0.025" units="cm"/>
      <inkml:brushProperty name="height" value="0.025" units="cm"/>
    </inkml:brush>
  </inkml:definitions>
  <inkml:trace contextRef="#ctx0" brushRef="#br0">142 0 12460,'-7'14'3213,"-6"12"-2377,-44 96 4893,49-102-4831,1 0 0,0 1 1,2 0-1,-5 31 0,9-51-894,1 0-1,0 0 1,0 0 0,0 0-1,0 1 1,0-1-1,0 0 1,0 0-1,0 0 1,0 0-1,1 1 1,-1-1 0,0 0-1,1 0 1,-1 0-1,1 0 1,-1 0-1,1 0 1,0 0 0,-1 0-1,1 0 1,0 0-1,0 0 1,-1-1-1,3 3 1,-1-3 10,0 1 1,0-1-1,0 1 0,-1-1 1,1 0-1,0 0 0,0 1 1,0-1-1,0-1 1,0 1-1,0 0 0,0 0 1,0-1-1,2 0 0,11-4 35,0-1 1,0-1-1,16-10 0,-16 9-201,-10 5 94,0 1 0,0 0 0,0 0 0,0 0 1,0 0-1,1 1 0,8-1 0,-13 2 75,1 0-1,-1 0 0,0 0 0,0 0 0,0 1 1,0-1-1,0 0 0,0 1 0,0-1 1,1 1-1,-1-1 0,0 1 0,0 0 1,-1-1-1,1 1 0,0 0 0,0-1 0,0 1 1,0 0-1,-1 0 0,1 0 0,0 0 1,-1 0-1,1 0 0,-1 0 0,1 0 1,-1 0-1,1 0 0,-1 0 0,0 0 0,1 1 1,-1-1-1,0 0 0,0 0 0,0 0 1,0 0-1,0 1 0,0-1 0,-1 2 0,0 8 211,0 0-1,0 1 0,-2-1 1,1 0-1,-1-1 0,-1 1 0,0 0 1,0-1-1,-1 0 0,-1 0 0,1 0 1,-12 13-1,5-8 139,0-1 1,-1 0-1,-1-1 0,0 0 0,-1-1 1,-29 18-1,42-28-439,-1-1-1,0 1 1,1-1-1,-1 0 1,0 0 0,0 0-1,0 0 1,0 0-1,0-1 1,0 1 0,-5-1-1,7 0 2,0 0 1,0-1-1,1 1 0,-1 0 1,0-1-1,0 1 0,0-1 0,1 1 1,-1-1-1,0 1 0,1-1 1,-1 1-1,0-1 0,1 0 0,-1 1 1,1-1-1,-1 0 0,1 0 0,-1 1 1,1-1-1,-1 0 0,1 0 1,0 0-1,0 0 0,-1 1 0,1-1 1,0 0-1,0 0 0,0 0 1,0 0-1,0 0 0,0 0 0,0 0 1,0 0-1,0 1 0,1-1 0,-1 0 1,0 0-1,0 0 0,1 0 1,-1 1-1,1-2 0,2-6-2042,0 0 0,0 0 1,1 0-1,0 0 0,8-11 0,9-11-8338</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7.419"/>
    </inkml:context>
    <inkml:brush xml:id="br0">
      <inkml:brushProperty name="width" value="0.025" units="cm"/>
      <inkml:brushProperty name="height" value="0.025" units="cm"/>
    </inkml:brush>
  </inkml:definitions>
  <inkml:trace contextRef="#ctx0" brushRef="#br0">48 441 13485,'0'0'2279,"-7"13"-549,4-8-1626,-25 57 2224,26-57-2055,0 1 1,0 0-1,1 0 0,0 0 1,0 0-1,0 0 0,1 0 1,0 0-1,0 1 0,1-1 1,1 9-1,-1-13-257,0-1 0,-1 1-1,1-1 1,0 1 0,0-1 0,0 0 0,0 1 0,0-1 0,0 0-1,0 0 1,0 0 0,1 0 0,-1 0 0,0 0 0,1 0-1,-1 0 1,1 0 0,-1-1 0,1 1 0,-1-1 0,1 1-1,-1-1 1,1 1 0,0-1 0,-1 0 0,1 0 0,0 0-1,-1 0 1,1 0 0,2-1 0,1 1 32,0-1-1,0 1 1,0-2-1,-1 1 1,1 0-1,0-1 1,-1 0-1,1 0 1,6-4-1,3-6 114,1 0 0,-2-1-1,1 0 1,-2-1 0,0 0-1,-1-1 1,0-1 0,14-27-1,-11 14-108,0-1-1,-2 0 0,-1-1 1,8-37-1,-12 33 26,4-52-1,-9 74-102,-2 0 0,0 1 1,0-1-1,-1 1 0,-1-1 0,0 1 1,-7-20-1,9 30 30,0 1 0,-1-1 0,1 1 0,-1 0 0,0-1 0,1 1 0,-1 0 1,0 0-1,0-1 0,0 1 0,0 0 0,0 0 0,0 0 0,0 0 0,-1 0 0,1 0 0,0 0 0,0 1 1,-1-1-1,1 0 0,0 1 0,-1-1 0,1 1 0,-1-1 0,1 1 0,-1 0 0,1 0 0,-1 0 0,1-1 1,-1 1-1,1 1 0,-1-1 0,1 0 0,-1 0 0,1 0 0,-3 2 0,0-1 19,0 1-1,0 0 0,0 0 1,1 0-1,-1 1 1,1-1-1,0 1 1,0 0-1,-1 0 1,2 0-1,-1 0 0,-2 4 1,-8 13 194,1 1 1,0 0-1,2 1 1,1 0 0,0 0-1,2 1 1,1 0-1,0 0 1,2 1-1,1 0 1,-1 28-1,4-49-224,0 0-1,0 0 0,0 0 0,0 0 1,0-1-1,1 1 0,-1 0 1,1 0-1,0 0 0,0 0 0,0-1 1,0 1-1,0 0 0,1-1 0,-1 1 1,1-1-1,-1 0 0,1 1 1,0-1-1,0 0 0,0 0 0,1 0 1,-1 0-1,0-1 0,1 1 0,-1-1 1,1 1-1,3 1 0,5 0-97,0-1 0,0 0 0,1 0 0,-1-1 0,1-1 0,13-1-1,47 5-4354,-68-3 3711,0-1-1,0 1 0,0 0 0,-1 0 0,1 1 0,0-1 0,-1 1 0,1 0 0,-1 0 0,1 0 0,-1 0 0,0 1 0,6 4 0,1 9-4711</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6.151"/>
    </inkml:context>
    <inkml:brush xml:id="br0">
      <inkml:brushProperty name="width" value="0.025" units="cm"/>
      <inkml:brushProperty name="height" value="0.025" units="cm"/>
    </inkml:brush>
  </inkml:definitions>
  <inkml:trace contextRef="#ctx0" brushRef="#br0">1 204 12716,'0'0'14472,"8"-1"-12875,-1-1-1426,0 1 1,-1-1 0,1 0 0,-1 0 0,1-1 0,-1 0-1,0 0 1,6-5 0,-9 6-60,0 0-1,0 0 1,0-1 0,-1 1 0,1-1-1,-1 1 1,0-1 0,0 0-1,0 0 1,0 0 0,-1 0-1,1-1 1,-1 1 0,1 0-1,-1-1 1,0 1 0,-1 0-1,1-1 1,-1 1 0,1-7-1,-1 10-108,0-1-1,-1 1 1,1 0 0,0 0-1,0 0 1,0-1-1,-1 1 1,1 0-1,0 0 1,0 0 0,-1 0-1,1 0 1,0-1-1,0 1 1,-1 0-1,1 0 1,0 0 0,-1 0-1,1 0 1,0 0-1,0 0 1,-1 0 0,1 0-1,0 0 1,0 0-1,-1 0 1,1 0-1,0 0 1,-1 1 0,1-1-1,0 0 1,0 0-1,-1 0 1,1 0-1,0 0 1,0 0 0,0 1-1,-1-1 1,1 0-1,0 0 1,0 0 0,0 1-1,-1-1 1,-12 9-26,7-1 23,1 1 0,-1-1 0,1 1 0,1 0 0,-1 1 0,2-1 0,-1 1 0,1 0 0,1-1 0,0 1 0,0 1 0,1-1 0,0 0 0,1 12 0,0-21 0,0 0 0,0 0 0,0 0 0,1 0 0,-1 0 0,0-1 0,1 1 0,-1 0 0,0 0 0,1 0 0,-1-1 0,1 1 0,-1 0 0,1 0 0,-1-1 0,1 1 0,0 0 0,-1-1 0,1 1 0,0-1 0,0 1 0,-1-1 0,1 1 0,0-1 0,0 0 0,0 1 0,1-1 0,30 1 0,-21-3 0,-1 0 0,0-1 0,0-1 0,11-4 0,33-23 0,-37 20 0,0 1 0,0 1 0,1 1 0,37-12 0,-55 20 0,0 0 0,0 0 0,0 0 0,0 0 0,0 1 0,0-1 0,-1 0 0,1 0 0,0 0 0,0 0 0,0 0 0,0 0 0,0 0 0,0 0 0,0 1 0,0-1 0,0 0 0,0 0 0,0 0 0,0 0 0,0 0 0,0 0 0,0 0 0,0 1 0,0-1 0,0 0 0,1 0 0,-1 0 0,0 0 0,0 0 0,0 0 0,0 0 0,0 0 0,0 1 0,0-1 0,0 0 0,0 0 0,0 0 0,0 0 0,1 0 0,-1 0 0,0 0 0,0 0 0,0 0 0,0 0 0,0 0 0,0 0 0,0 0 0,0 0 0,1 0 0,-9 7 0,7-7 0,-1 1 0,1-1 0,0 0 0,0 0 0,0 0 0,0 0 0,0 0 0,0 0 0,-1 0 0,1 0 0,0 0 0,0-1 0,0 1 0,0 0 0,0-1 0,0 1 0,0-1 0,0 1 0,0-1 0,0 1 0,0-1 0,0 0 0,0 0 0,-1 0 0,0-2 0,0 0 0,1 1 0,-1-1 0,0 0 0,1 0 0,0 0 0,0 0 0,-2-6 0,0-5 0,1-1 0,-1-29 0,3 41 0,-1-11 4,0 9-12,1 1 0,0-1 0,0 1 1,0-1-1,1 1 0,-1-1 0,1 1 1,2-6-1,-2 8-18,0 1-1,0-1 1,0 1 0,0 0 0,0-1 0,0 1-1,1 0 1,-1 0 0,0 0 0,1 0 0,-1 0-1,1 0 1,0 1 0,-1-1 0,1 0 0,-1 1-1,1-1 1,0 1 0,0 0 0,-1-1 0,1 1-1,0 0 1,0 0 0,-1 0 0,4 1 0,35-1-3705,1 0-3578,-19 0 1159</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6.510"/>
    </inkml:context>
    <inkml:brush xml:id="br0">
      <inkml:brushProperty name="width" value="0.025" units="cm"/>
      <inkml:brushProperty name="height" value="0.025" units="cm"/>
    </inkml:brush>
  </inkml:definitions>
  <inkml:trace contextRef="#ctx0" brushRef="#br0">1 34 19827,'0'0'8840,"84"1"-10217,-49-12-3492,-1-13-6341</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5.103"/>
    </inkml:context>
    <inkml:brush xml:id="br0">
      <inkml:brushProperty name="width" value="0.025" units="cm"/>
      <inkml:brushProperty name="height" value="0.025" units="cm"/>
    </inkml:brush>
  </inkml:definitions>
  <inkml:trace contextRef="#ctx0" brushRef="#br0">97 1 21204,'0'0'4933,"-31"53"-4357,21-16-416,-2 4-160,4 2-96,-2-2-608,2-5 383,1-5 65,1-11-417,3-5-31,1-14-257,2-23-3107,5-9 64,3-13-928</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5.461"/>
    </inkml:context>
    <inkml:brush xml:id="br0">
      <inkml:brushProperty name="width" value="0.025" units="cm"/>
      <inkml:brushProperty name="height" value="0.025" units="cm"/>
    </inkml:brush>
  </inkml:definitions>
  <inkml:trace contextRef="#ctx0" brushRef="#br0">6 11 9513,'0'0'7527,"1"12"-6400,-4 84 379,0-42 95,6 88 0,-3-139-1539,0-1-1,1 1 1,-1 0-1,1 0 1,-1-1-1,1 1 1,0 0-1,0-1 1,0 1-1,0-1 1,1 1-1,-1-1 1,1 0 0,-1 1-1,1-1 1,0 0-1,0 0 1,0 0-1,0 0 1,0-1-1,0 1 1,0 0-1,1-1 1,-1 0-1,1 1 1,-1-1 0,5 1-1,-3-2 70,-1 1-1,0-1 1,1 0-1,-1-1 1,0 1-1,0-1 1,1 1-1,-1-1 1,0 0-1,0 0 1,0-1-1,0 1 1,0-1-1,0 1 1,0-1-1,-1 0 0,1 0 1,0 0-1,-1 0 1,0-1-1,1 1 1,2-4-1,11-15 81,-1 1 0,-1-2-1,0 0 1,-2 0 0,-1-1-1,0-1 1,-2 0 0,-1 0-1,-1-1 1,-1 0 0,-1 0-1,3-42 1,-26 96-1231,1 28-1578,13-18-2907,3-28-175</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5.817"/>
    </inkml:context>
    <inkml:brush xml:id="br0">
      <inkml:brushProperty name="width" value="0.025" units="cm"/>
      <inkml:brushProperty name="height" value="0.025" units="cm"/>
    </inkml:brush>
  </inkml:definitions>
  <inkml:trace contextRef="#ctx0" brushRef="#br0">28 0 19218,'0'0'1377,"-10"49"994,3-18 191,1-3-608,1-1-801,5-2-737,0-6-383,0-6-514,11-7-1473,-1-6-1441,1-1-993,-4-13-2082</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7.437"/>
    </inkml:context>
    <inkml:brush xml:id="br0">
      <inkml:brushProperty name="width" value="0.025" units="cm"/>
      <inkml:brushProperty name="height" value="0.025" units="cm"/>
    </inkml:brush>
  </inkml:definitions>
  <inkml:trace contextRef="#ctx0" brushRef="#br0">8 138 8456,'-7'4'8322,"8"5"-4566,12 7-828,-8-15-2670,1 1-1,-1-1 1,1 0-1,-1-1 0,1 1 1,-1-1-1,1 0 1,-1-1-1,1 1 1,-1-1-1,1 0 0,-1 0 1,1-1-1,-1 0 1,0 0-1,0 0 1,0 0-1,0-1 1,0 0-1,-1 0 0,1 0 1,5-6-1,-3 3-184,-1 0 1,1 0-1,-2 0 0,1-1 0,-1 0 0,0 0 0,0 0 1,-1 0-1,0-1 0,0 0 0,-1 0 0,0 0 0,4-15 0,-7 22-55,0 0-1,1 0 1,-1 1-1,0-1 1,0 0-1,0 1 1,0-1-1,0 0 1,0 0-1,0 0 1,0 1-1,0-1 1,0 0-1,-1 1 1,1-1-1,0 0 1,0 0-1,-1 1 1,1-1-1,0 0 1,-1 1-1,1-1 1,-1 1-1,1-1 1,-1 0-1,1 1 1,-1-1-1,1 1 1,-1-1-1,1 1 1,-1 0-1,-1-1 1,1 0-11,-1 1 0,0 0 0,0 0 0,0 0 0,0 0 0,0 0 0,0 0 1,0 0-1,0 0 0,0 1 0,0-1 0,-2 2 0,-3 1-24,-1-1 0,1 2-1,0-1 1,1 1 0,-12 8-1,11-5 26,-1 0 0,1 1 0,0 0 0,1 0 0,0 1 0,1-1-1,-1 1 1,1 1 0,1-1 0,0 1 0,0-1 0,1 1 0,1 0-1,-1 0 1,1 1 0,1-1 0,0 0 0,1 14 0,0-22-14,0 0-1,0 0 1,0-1 0,1 1 0,-1 0 0,1-1 0,-1 1-1,1-1 1,0 1 0,0 0 0,-1-1 0,1 0 0,0 1-1,0-1 1,1 1 0,-1-1 0,0 0 0,0 0-1,1 0 1,-1 0 0,0 0 0,3 2 0,0-2-101,-1 1 0,1-1 0,0 0 1,0 0-1,0 0 0,0-1 0,0 1 1,0-1-1,6 0 0,0-1-593,0 0 0,-1 0-1,1-1 1,-1-1 0,1 1 0,-1-1-1,13-6 1,-9 1-1536,0-1 1,0 0-1,0-1 0,14-15 0,9-14-8109</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8.043"/>
    </inkml:context>
    <inkml:brush xml:id="br0">
      <inkml:brushProperty name="width" value="0.025" units="cm"/>
      <inkml:brushProperty name="height" value="0.025" units="cm"/>
    </inkml:brush>
  </inkml:definitions>
  <inkml:trace contextRef="#ctx0" brushRef="#br0">133 0 17264,'0'0'7100,"-5"15"-6160,-40 127 1366,-31 177 0,72-293-2279,4-26-28,-1 0-1,1 1 1,0-1-1,0 0 1,-1 1-1,1-1 1,0 1-1,0-1 1,0 0-1,0 1 1,0-1-1,0 1 1,-1-1 0,1 1-1,0-1 1,0 0-1,0 1 1,0-1-1,1 1 1,-1-1-1,0 1 1,0-1-1,0 0 1,0 1 0,0-1-1,0 1 1,1-1-1,-1 1 1,0-1-1,0 0 1,1 1-1,-1-1 1,0 0-1,1 1 1,-1-1-1,0 0 1,1 1 0,3-6-8,6-11-101,0 0 0,-1-1 0,-1 0 0,0 0 0,5-20 0,23-98-1706,-25 91 1447,-13 58 410,0 1-1,1 0 1,1 0 0,0 0 0,5 25 0,-5-38-23,0-1-1,0 1 0,1-1 1,-1 1-1,1-1 1,-1 0-1,1 1 1,-1-1-1,1 1 0,0-1 1,0 0-1,0 0 1,0 1-1,0-1 1,0 0-1,0 0 1,0 0-1,0 0 0,0 0 1,0 0-1,1 0 1,-1-1-1,0 1 1,1 0-1,-1-1 0,1 1 1,-1-1-1,1 1 1,-1-1-1,1 0 1,-1 0-1,1 0 0,-1 0 1,1 0-1,-1 0 1,1 0-1,-1 0 1,1 0-1,-1-1 0,1 1 1,-1 0-1,1-1 1,-1 0-1,3-1 1,2 0 71,0-1 1,0 0 0,0 0-1,-1-1 1,1 0 0,-1 0 0,0 0-1,0 0 1,4-6 0,-1 0-30,-1 0 0,0 0 1,-1-1-1,0 0 0,-1 0 0,0 0 1,-1-1-1,0 0 0,-1 0 1,0 0-1,-1 0 0,0 0 1,-1 0-1,0-1 0,-1 1 0,-2-16 1,2 28-66,0-1 0,0 0 1,0 1-1,-1-1 1,1 0-1,0 1 0,0-1 1,0 0-1,-1 1 0,1-1 1,0 1-1,0-1 1,-1 0-1,1 1 0,-1-1 1,1 1-1,-1-1 0,1 1 1,-1-1-1,1 1 1,-1 0-1,1-1 0,-1 1 1,1 0-1,-1-1 0,0 1 1,1 0-1,-1-1 1,1 1-1,-1 0 0,0 0 1,1 0-1,-1 0 0,0 0 1,1 0-1,-1 0 1,0 0-1,1 0 0,-1 0 1,0 0-1,1 0 0,-1 0 1,0 1-1,1-1 0,-1 0 1,0 0-1,1 1 1,-1-1-1,1 0 0,-1 1 1,0 0-1,-29 24-245,6 7 267,-21 38 1,40-62 71,0 1-1,1 0 1,0 0-1,0 0 1,1 0-1,0 1 1,1-1-1,0 1 1,1-1-1,-1 16 1,2-24-84,1 0 0,0 0 0,-1 0 0,1 0 0,0 0 0,0-1 0,0 1 0,0 0 0,0 0 0,0 0 0,0-1 0,0 1 0,0-1 0,0 1 0,0-1 0,0 1 0,0-1 0,0 1 0,1-1 0,-1 0 0,0 0 0,0 0 0,0 1 0,1-1 0,-1 0 0,0-1 0,0 1 0,2 0 0,40-3 255,-2-7-195,-34 7-111,0 1-1,0 0 1,0 0 0,0 1-1,1-1 1,-1 2-1,0-1 1,0 1-1,1 0 1,-1 1-1,0-1 1,11 4-1,-16-3 40,-1 1 0,1-1 0,0 1 0,0-1 0,0 1 0,-1 0 0,1 0 0,-1 0 0,0 0 1,0 0-1,1 0 0,-1 1 0,0-1 0,-1 0 0,1 1 0,0-1 0,-1 0 0,1 1 0,-1-1 0,0 1 0,0-1 0,0 0 0,0 1 0,0 2 0,-1 4 22,1 1 0,-1-1-1,-1 0 1,0 0 0,-4 11 0,-28 46-2978,34-70-1971,1-3 2250,5-14-4784</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8.603"/>
    </inkml:context>
    <inkml:brush xml:id="br0">
      <inkml:brushProperty name="width" value="0.025" units="cm"/>
      <inkml:brushProperty name="height" value="0.025" units="cm"/>
    </inkml:brush>
  </inkml:definitions>
  <inkml:trace contextRef="#ctx0" brushRef="#br0">0 209 17457,'0'0'5578,"9"-7"-4088,0-1-1118,15-11 351,38-41 0,-57 54-417,0 0 1,0 0-1,0 0 0,-1-1 1,0 1-1,0-1 0,-1 0 1,0 0-1,0 0 0,0-1 1,-1 1-1,0-1 0,2-14 1,-4 22-296,0 0 1,0 0 0,0 0-1,0 0 1,0 0-1,0 0 1,0-1 0,0 1-1,0 0 1,0 0-1,0 0 1,0 0 0,0 0-1,0-1 1,0 1 0,0 0-1,0 0 1,0 0-1,0 0 1,-1 0 0,1 0-1,0-1 1,0 1 0,0 0-1,0 0 1,0 0-1,0 0 1,0 0 0,0 0-1,0 0 1,-1 0-1,1-1 1,0 1 0,0 0-1,0 0 1,0 0 0,0 0-1,0 0 1,-1 0-1,1 0 1,0 0 0,0 0-1,0 0 1,0 0-1,0 0 1,0 0 0,-1 0-1,1 0 1,0 0 0,0 0-1,0 0 1,0 0-1,0 0 1,-1 0 0,1 0-1,0 0 1,0 1 0,-11 7 69,-6 14-142,8-8 86,1 1 0,1 0 0,0 1 0,1-1 0,0 1 0,2 0 0,0 1 0,1-1 0,-2 21 1,5-36-22,0 0 0,0 0 0,0-1 0,0 1 0,0 0 0,0 0 0,0-1 0,0 1 0,1 0 0,-1 0 1,0-1-1,0 1 0,1 0 0,-1 0 0,0-1 0,1 1 0,-1 0 0,1-1 0,-1 1 0,1-1 0,-1 1 0,1 0 1,-1-1-1,1 1 0,0-1 0,-1 0 0,1 1 0,0-1 0,-1 1 0,2-1 0,0 1 17,0-1 0,0 0 1,0 0-1,0 0 0,0 0 0,0 0 0,0-1 0,0 1 0,0-1 0,0 1 0,3-2 1,51-27 338,-53 26-369,4-1-2,0-1 0,0 1-1,0 0 1,1 0 0,-1 1 0,1 0 0,0 1 0,0-1-1,0 1 1,11-1 0,-19 3 13,1 0 0,-1 1 0,1-1 0,-1 0 0,1 0 0,-1 0-1,1 0 1,-1 0 0,1 1 0,-1-1 0,0 0 0,1 0 0,-1 1 0,1-1 0,-1 0 0,0 1-1,1-1 1,-1 0 0,0 1 0,1-1 0,-1 0 0,0 1 0,0-1 0,1 1 0,-1-1 0,0 1-1,0-1 1,0 0 0,1 1 0,-1-1 0,0 1 0,0-1 0,0 1 0,0-1 0,0 2 0,-5 22 200,-8-7 11,13-17-211,-1 0 0,1 0 0,0 0 1,-1 0-1,1 0 0,-1 0 1,1 0-1,-1 0 0,1 0 0,0 0 1,-1 0-1,1 0 0,-1 0 1,1 0-1,0 0 0,-1-1 0,1 1 1,-1 0-1,1 0 0,0-1 1,-1 1-1,1 0 0,0 0 1,-1-1-1,1 1 0,0 0 0,0-1 1,-1 1-1,1 0 0,0-1 1,0 1-1,0-1 0,-1 1 0,1 0 1,0-1-1,0 1 0,0-1 1,0 1-1,0 0 0,0-1 0,0 1 1,0-1-1,-7-25-2,2-1 0,1 1 0,0-1 0,2-47 0,47 72-5525,-20-3-828,1-5-2909</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8.963"/>
    </inkml:context>
    <inkml:brush xml:id="br0">
      <inkml:brushProperty name="width" value="0.025" units="cm"/>
      <inkml:brushProperty name="height" value="0.025" units="cm"/>
    </inkml:brush>
  </inkml:definitions>
  <inkml:trace contextRef="#ctx0" brushRef="#br0">88 0 8872,'0'0'13848,"-4"11"-12305,-14 35-328,3 2 0,1 0 0,3 0-1,1 1 1,3 1 0,-1 91 0,8-140-1290,0 0-1,0 0 1,0 0-1,0 0 1,0-1-1,0 1 1,1 0 0,-1 0-1,0 0 1,1 0-1,-1 0 1,1-1-1,-1 1 1,1 0 0,-1 0-1,1-1 1,-1 1-1,1 0 1,0-1-1,-1 1 1,1 0 0,0-1-1,0 1 1,-1-1-1,1 1 1,1 0-1,29 1-4799,-25-3 3669,0 0-1,0-1 0,-1 1 1,1-1-1,-1 0 0,1-1 1,-1 1-1,8-6 1,-2-3-8025</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9.336"/>
    </inkml:context>
    <inkml:brush xml:id="br0">
      <inkml:brushProperty name="width" value="0.025" units="cm"/>
      <inkml:brushProperty name="height" value="0.025" units="cm"/>
    </inkml:brush>
  </inkml:definitions>
  <inkml:trace contextRef="#ctx0" brushRef="#br0">44 27 7783,'0'0'18530,"-7"10"-17377,4-5-978,-22 30 430,24-33-557,0 0 0,-1 0 0,2 0 0,-1 1 0,0-1 0,0 0 0,1 0 0,-1 0 0,1 1 0,-1-1 0,1 0 0,0 1 0,0-1 0,0 0 0,1 1 0,-1-1 0,0 0 0,2 4 0,-1-4-32,1 0 0,0-1 0,-1 1 0,1-1 0,0 0 0,0 0 0,0 1 0,0-1 0,0 0 0,0-1-1,0 1 1,0 0 0,0 0 0,0-1 0,0 0 0,0 1 0,1-1 0,-1 0 0,0 0 0,0 0 0,0 0 0,0 0 0,3-1-1,54-10 281,-29 0-174,-1-1 0,52-29 0,-53 25-452,0 2 0,56-20 0,-84 33 326,0 1 1,0 0-1,0 0 1,1 0-1,-1 0 1,0 0-1,0 0 1,0 0-1,1 0 1,-1 0 0,0 0-1,0 0 1,0 0-1,0 0 1,1 0-1,-1 0 1,0 0-1,0 0 1,0 0-1,1 0 1,-1 1-1,0-1 1,0 0 0,0 0-1,0 0 1,0 0-1,1 0 1,-1 0-1,0 0 1,0 1-1,0-1 1,0 0-1,0 0 1,0 0 0,1 0-1,-1 1 1,0-1-1,0 0 1,0 0-1,0 0 1,0 0-1,0 1 1,0-1-1,0 0 1,0 0-1,0 0 1,0 1 0,0-1-1,0 0 1,0 0-1,0 0 1,0 0-1,0 1 1,0-1-1,0 0 1,0 0-1,-1 0 1,1 0-1,0 1 1,-6 19 245,5-19-328,0 0-1,0 0 1,0 1 0,1-1-1,-1 0 1,1 0 0,-1 1-1,1-1 1,0 1 0,-1-1-1,1 0 1,0 1 0,0-1-1,0 1 1,0-1 0,0 0-1,0 1 1,0-1 0,1 3-1,5-3-928,0-1 0,0 1 0,0-1 0,0-1 0,0 1 0,0-1 0,0 0 0,0 0 0,0-1 0,-1 0 0,1 0 0,0 0 0,8-5 0,18-10-7682</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7.778"/>
    </inkml:context>
    <inkml:brush xml:id="br0">
      <inkml:brushProperty name="width" value="0.025" units="cm"/>
      <inkml:brushProperty name="height" value="0.025" units="cm"/>
    </inkml:brush>
  </inkml:definitions>
  <inkml:trace contextRef="#ctx0" brushRef="#br0">0 265 2883,'0'0'6155,"8"-13"-5440,30-45 1171,2 2 1,76-82-1,-120 139-1426,-6 3 1351,-1 1-1,0-1 1,-17 13-1,26-16-1633,0 0-1,0 0 0,0 0 1,0 1-1,0-1 1,0 1-1,0-1 0,1 1 1,-1 0-1,0 0 0,1 0 1,0 0-1,-1 0 1,1 0-1,0 0 0,0 0 1,0 0-1,1 1 0,-1-1 1,0 0-1,1 1 0,-1-1 1,1 0-1,0 1 1,0-1-1,0 1 0,0-1 1,0 0-1,1 1 0,0 3 1,1 0-1164,0 1 1,-1-1-1,0 1 1,0-1 0,-1 1-1,0 0 1,0 10-1,-1-6-634,0 7-5309</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9.768"/>
    </inkml:context>
    <inkml:brush xml:id="br0">
      <inkml:brushProperty name="width" value="0.025" units="cm"/>
      <inkml:brushProperty name="height" value="0.025" units="cm"/>
    </inkml:brush>
  </inkml:definitions>
  <inkml:trace contextRef="#ctx0" brushRef="#br0">82 189 14125,'0'0'9166,"-9"5"-8098,3-2-884,1-1-11,0 0 0,1 0 0,-1 1 0,0 0 0,1 0 1,0 0-1,-1 0 0,1 1 0,0-1 0,1 1 1,-1 0-1,1 0 0,0 1 0,-5 8 0,8-13-170,0 0 0,0 0 0,0 0 0,0 0 0,0 0 0,0 1 0,-1-1 0,1 0 0,0 0 0,0 0 0,0 0 0,0 1 0,1-1 0,-1 0 0,0 0 1,0 0-1,0 0 0,0 1 0,0-1 0,0 0 0,0 0 0,0 0 0,0 0 0,0 0 0,0 1 0,0-1 0,1 0 0,-1 0 0,0 0 0,0 0 0,0 0 0,0 0 0,0 0 0,0 1 0,1-1 0,-1 0 0,0 0 0,0 0 0,0 0 0,0 0 0,1 0 0,-1 0 0,0 0 0,0 0 0,0 0 0,0 0 0,1 0 0,-1 0 0,0 0 0,14-3 117,10-9 58,2-7-161,0-1 0,-2-1 0,0-1 1,-2-1-1,0-1 0,-2-2 0,0 1 0,21-40 1,-150 220 3964,102-143-3787,-26 53 422,32-62-601,-1 1-1,1 0 0,0 0 0,0 0 1,0 0-1,0 0 0,1 0 0,-1 0 1,1 0-1,0 0 0,1 0 0,-1 0 1,1 0-1,1 6 0,-1-9-27,-1 0 0,1 0 0,0 0 0,0 0 0,0-1 0,1 1 1,-1 0-1,0 0 0,0-1 0,0 1 0,0-1 0,1 1 0,-1-1 0,0 0 0,0 1 0,1-1 0,-1 0 0,0 0 1,1 0-1,-1 0 0,0 0 0,0 0 0,1 0 0,-1 0 0,0-1 0,1 1 0,-1 0 0,2-2 0,37-13-1783,-31 9-485,0-2-1,0 1 1,-1-1-1,13-16 1,6-11-9417</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0.127"/>
    </inkml:context>
    <inkml:brush xml:id="br0">
      <inkml:brushProperty name="width" value="0.025" units="cm"/>
      <inkml:brushProperty name="height" value="0.025" units="cm"/>
    </inkml:brush>
  </inkml:definitions>
  <inkml:trace contextRef="#ctx0" brushRef="#br0">62 0 19731,'0'0'2631,"-8"8"428,2-4-2518,2-2-278,1 1 1,-1-1 0,1 1 0,-1 0-1,1 0 1,0 0 0,0 1-1,0-1 1,1 1 0,-1-1 0,1 1-1,0 0 1,0 0 0,0 0-1,0 0 1,-1 7 0,4-11-268,-1 1 1,1 0 0,0 0-1,-1 0 1,1-1 0,0 1-1,0 0 1,0-1 0,-1 1-1,1-1 1,0 1 0,0-1-1,0 1 1,0-1 0,0 1-1,0-1 1,0 0 0,0 0-1,0 1 1,0-1 0,0 0-1,0 0 1,0 0 0,0 0-1,2-1 1,38 2-111,-33-2 64,-2 1 115,13 0-127,0 1 0,0 0 0,26 6 1,-41-6 92,0 0 0,0 0 1,0 0-1,-1 1 1,1 0-1,-1-1 0,1 1 1,-1 0-1,0 1 1,5 3-1,-7-5 35,0 0 0,0 1 0,0-1 0,0 1 0,0-1 0,0 1 0,-1-1-1,1 1 1,0 0 0,-1-1 0,1 1 0,-1 0 0,0 0 0,1-1 0,-1 1 0,0 0 0,0 0 0,0-1 0,-1 1 0,1 0 0,0 0 0,0-1 0,-2 4 0,0-1-30,0 0 0,-1 0 1,1 0-1,-1 0 0,0-1 1,0 1-1,-1-1 0,1 0 1,-1 1-1,1-2 0,-1 1 1,0 0-1,0-1 0,0 0 1,0 0-1,-7 3 0,-73 23 174,82-28-206,-1 2-187,0-1 0,1-1 0,-1 1 0,0 0 0,0-1 0,0 0 0,0 1-1,0-1 1,0 0 0,0 0 0,1-1 0,-1 1 0,0-1 0,0 1 0,-5-3 0,-2-10-8679</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4.380"/>
    </inkml:context>
    <inkml:brush xml:id="br0">
      <inkml:brushProperty name="width" value="0.025" units="cm"/>
      <inkml:brushProperty name="height" value="0.025" units="cm"/>
    </inkml:brush>
  </inkml:definitions>
  <inkml:trace contextRef="#ctx0" brushRef="#br0">99 236 12876,'5'-10'1480,"-1"1"0,0-1 0,0 0 0,-1 0 0,-1 0 0,1-1 0,-2 1 0,2-19-1,-3 29-1456,0-1-1,0 1 0,0-1 1,0 1-1,-1 0 0,1-1 1,0 1-1,0 0 0,0 0 1,-1-1-1,1 1 0,0 0 1,0-1-1,-1 1 0,1 0 0,0 0 1,0 0-1,-1-1 0,1 1 1,0 0-1,-1 0 0,1 0 1,0-1-1,-1 1 0,1 0 1,0 0-1,-1 0 0,1 0 1,0 0-1,-1 0 0,1 0 0,0 0 1,-1 0-1,1 0 0,-1 0 1,1 0-1,0 0 0,-1 0 1,1 0-1,0 1 0,-1-1 1,1 0-1,0 0 0,-1 0 1,1 0-1,0 1 0,0-1 1,-1 0-1,1 0 0,0 1 0,-1-1 1,1 0-1,0 0 0,0 1 1,0-1-1,-1 0 0,1 1 1,0 0-1,-19 16-255,8-4 272,0 1 0,2 1-1,0 0 1,0 0 0,1 0-1,1 1 1,1 1 0,0-1-1,1 1 1,1 0 0,-3 23 0,7-39-40,0 0 0,0 0 1,0 0-1,0 0 0,0 0 1,0 0-1,0-1 0,0 1 1,0 0-1,1 0 1,-1 0-1,0 0 0,1 0 1,-1-1-1,0 1 0,1 0 1,-1 0-1,1 0 0,-1-1 1,1 1-1,0 0 0,-1-1 1,1 1-1,0-1 1,-1 1-1,1-1 0,0 1 1,0-1-1,-1 1 0,1-1 1,0 0-1,0 1 0,0-1 1,0 0-1,0 0 0,-1 1 1,1-1-1,0 0 1,0 0-1,0 0 0,0 0 1,0 0-1,0 0 0,0-1 1,0 1-1,-1 0 0,1 0 1,0-1-1,0 1 0,0 0 1,0-1-1,-1 1 1,2-2-1,6-1 51,-1 0-1,1-1 1,-1 0-1,12-9 1,7-7 96,-1-2 0,-1-1 0,-1-2 0,28-37-1,-39 45 235,0 0-1,-2 0 0,0-1 0,-1 0 1,-1-1-1,0 0 0,-2 0 0,7-30 1,-44 105 287,19-30-700,0-1-217,0 0 1,2 1-1,1 1 0,1 0 0,-8 48 0,16-74 120,0 0 0,0 0 0,0 0 1,0 0-1,0 0 0,0 0 0,0 0 0,0 0 1,0 0-1,0 0 0,0 0 0,1 0 0,-1 0 1,0 0-1,1-1 0,-1 1 0,0 0 0,1 0 1,-1 0-1,1 0 0,0-1 0,-1 1 0,1 0 0,0-1 1,-1 1-1,1 0 0,0-1 0,0 1 0,-1-1 1,1 1-1,0-1 0,0 1 0,0-1 0,0 0 1,0 1-1,0-1 0,-1 0 0,1 0 0,0 0 1,0 0-1,0 0 0,0 0 0,0 0 0,0 0 0,0 0 1,0 0-1,0 0 0,0 0 0,0-1 0,0 1 1,0 0-1,0-1 0,-1 1 0,1-1 0,1 0 1,6-2-1287,0-1-1,0 0 1,0 0 0,12-11 0,14-13-4691,0-3-2301</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4.784"/>
    </inkml:context>
    <inkml:brush xml:id="br0">
      <inkml:brushProperty name="width" value="0.025" units="cm"/>
      <inkml:brushProperty name="height" value="0.025" units="cm"/>
    </inkml:brush>
  </inkml:definitions>
  <inkml:trace contextRef="#ctx0" brushRef="#br0">184 0 11147,'0'0'7895,"-10"10"-5696,-80 89 1344,76-82-3028,1 0-1,1 1 1,1 0 0,0 1-1,-7 20 1,17-38-515,1-1 0,-1 1 0,1-1 0,0 1 0,-1 0 0,1-1 0,0 1 0,0-1 0,-1 1 0,1 0 0,0-1 0,0 1 0,0 0 0,0-1 0,0 1 0,0 0 0,0-1 0,0 1 0,0 0 0,0-1 0,0 1 0,0-1 0,1 1 0,-1 0 0,0-1 0,0 1 0,1-1 0,-1 1 0,0 0 0,1-1 0,-1 1 0,1-1 0,-1 1 0,0-1 0,1 1 0,1-1 5,0 0 0,-1 0 0,1 0-1,0 0 1,-1 0 0,1 0 0,0-1 0,-1 1-1,1-1 1,-1 1 0,1-1 0,-1 1 0,3-2-1,47-30 313,-27 10-109,-1-1 0,-2-1 1,0-1-1,30-47 0,-50 71 267,-2 4-160,0 7-251,-2 1 0,0 0 0,0-1 0,-1 0 0,0 0 0,-1 0 1,0 0-1,-8 12 0,6-12-137,0 2 1,2-1-1,-1 1 1,1-1-1,1 1 1,-5 18 0,9-29-41,0-1 1,0 0-1,0 1 1,0-1 0,0 1-1,0-1 1,0 1 0,0-1-1,0 0 1,0 1 0,0-1-1,0 1 1,0-1 0,0 1-1,0-1 1,0 0 0,0 1-1,1-1 1,-1 1 0,0-1-1,0 0 1,0 1-1,1-1 1,-1 0 0,0 1-1,1-1 1,-1 0 0,0 1-1,1-1 1,-1 0 0,0 0-1,1 1 1,-1-1 0,0 0-1,1 0 1,-1 0 0,1 0-1,-1 1 1,0-1 0,1 0-1,-1 0 1,1 0-1,-1 0 1,0 0 0,1 0-1,-1 0 1,1 0 0,-1 0-1,1 0 1,-1 0 0,1-1-1,22-9-6077,-3-6-1556</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5.251"/>
    </inkml:context>
    <inkml:brush xml:id="br0">
      <inkml:brushProperty name="width" value="0.025" units="cm"/>
      <inkml:brushProperty name="height" value="0.025" units="cm"/>
    </inkml:brush>
  </inkml:definitions>
  <inkml:trace contextRef="#ctx0" brushRef="#br0">121 1 19282,'0'0'2728,"-11"6"-176,6-4-2276,-49 28 1976,51-28-2193,0-1 0,0 1 0,0 0-1,1 0 1,-1 1 0,1-1 0,0 0 0,-1 1 0,1 0-1,0-1 1,0 1 0,1 0 0,-1 0 0,1 0 0,-1 0 0,1 0-1,0 0 1,-1 6 0,2-9-104,1 1 0,-1 0 0,1-1 0,-1 1 1,1 0-1,-1-1 0,1 1 0,-1-1 0,1 1 0,0-1 0,-1 1 0,1-1 0,0 1 1,0-1-1,-1 0 0,1 1 0,0-1 0,0 0 0,-1 0 0,1 1 0,0-1 0,0 0 0,0 0 1,-1 0-1,1 0 0,0 0 0,0 0 0,1-1 0,32 1-227,-25 0 229,0 0 31,0 0 0,0 0 0,0 1 0,0 1 0,0-1 1,-1 1-1,15 6 0,-21-7 63,0 0-1,1 0 1,-2 0 0,1 1-1,0-1 1,0 1 0,0-1-1,-1 1 1,1 0 0,-1 0-1,1-1 1,-1 1 0,0 0-1,1 0 1,-1 0 0,0 1-1,0-1 1,-1 0 0,1 0-1,0 0 1,-1 1 0,1-1-1,-1 0 1,0 1 0,0-1-1,0 0 1,0 1 0,0-1-1,0 0 1,-1 1 0,1-1-1,-1 0 1,0 0 0,0 1-1,-1 2 1,-1 1 135,0 0 0,0-1 1,0 1-1,-1-1 0,0 1 0,0-1 0,-1 0 0,1-1 0,-1 1 0,0-1 1,-1 0-1,-7 5 0,-71 37 1841,83-45-2040,-16 5-2431,16-5 2135,1-1 1,-1 0-1,0 0 0,1 0 1,-1 0-1,0 1 0,1-1 1,-1 0-1,0 0 0,1 0 1,-1 0-1,0 0 0,1-1 0,-1 1 1,0 0-1,1 0 0,-1 0 1,0-1-1,1 1 0,-1 0 1,0 0-1,1-1 0,-2 0 1,-2-10-13561</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7.416"/>
    </inkml:context>
    <inkml:brush xml:id="br0">
      <inkml:brushProperty name="width" value="0.025" units="cm"/>
      <inkml:brushProperty name="height" value="0.025" units="cm"/>
    </inkml:brush>
  </inkml:definitions>
  <inkml:trace contextRef="#ctx0" brushRef="#br0">1 257 17392,'0'0'6786,"11"-12"-5575,-11 12-1200,25-26 601,34-48-1,-52 65-288,-1 0 0,0-1 0,0 0 0,-1 0 0,-1 0 0,0-1 0,0 1 0,-1-1-1,0 0 1,-1 0 0,2-15 0,-4 25-308,0 1 1,0 0-1,0 0 0,0 0 0,0 0 0,0-1 0,0 1 1,0 0-1,0 0 0,0 0 0,0-1 0,0 1 0,0 0 1,0 0-1,0 0 0,0-1 0,0 1 0,0 0 1,-1 0-1,1 0 0,0 0 0,0-1 0,0 1 0,0 0 1,0 0-1,0 0 0,0 0 0,-1 0 0,1-1 1,0 1-1,0 0 0,0 0 0,0 0 0,0 0 0,-1 0 1,1 0-1,0 0 0,0 0 0,0 0 0,-1-1 0,1 1 1,0 0-1,0 0 0,0 0 0,-1 0 0,1 0 1,0 0-1,0 0 0,0 0 0,0 0 0,-1 1 0,1-1 1,0 0-1,-1 0 0,-12 10 47,-9 16-243,12-11 169,2 0 1,-1 0 0,2 1 0,0 0-1,0 0 1,2 0 0,0 1 0,1 0 0,-3 27-1,7-43 7,0 0-1,0-1 0,0 1 1,0-1-1,0 1 0,0 0 1,0-1-1,0 1 0,1 0 1,-1-1-1,0 1 0,0-1 1,0 1-1,1-1 0,-1 1 1,0 0-1,1-1 0,-1 1 1,0-1-1,1 1 0,-1-1 1,1 0-1,-1 1 0,1-1 1,-1 1-1,1-1 0,-1 0 1,1 1-1,-1-1 0,1 0 1,0 0-1,-1 1 0,1-1 1,0 0-1,27-5 41,28-26 126,-52 28-180,4-1 18,-1-1 1,1 1-1,0 0 0,1 1 0,-1 0 1,0 0-1,1 1 0,12-2 1,-19 3 2,0 1 1,0 0 0,0 0-1,0 0 1,1 0-1,-1 1 1,0-1 0,0 0-1,0 1 1,0 0 0,0-1-1,0 1 1,0 0-1,0 0 1,0 0 0,0 0-1,0 1 1,-1-1 0,1 0-1,-1 1 1,1-1-1,-1 1 1,1-1 0,-1 1-1,0 0 1,1 0 0,-1 0-1,0 0 1,0 0 0,-1 0-1,1 0 1,0 0-1,-1 0 1,1 0 0,-1 0-1,0 0 1,1 0 0,-1 3-1,3 80 377,13-115 833,46-175-1212,-61 204 0,0 0 0,0 0 0,0 0 0,0 0 0,-1 0 0,1 1 0,1-1 0,-1 0 0,0 1 0,0-1 0,0 1 0,0-1 0,0 1 0,0-1 0,1 1 0,-1 0 0,0 0 0,0-1 0,1 1 0,-1 0 0,0 0 0,0 0 0,1 1 0,-1-1 0,0 0 0,0 0 0,0 1 0,1-1 0,-1 1 0,2 0 0,1 0 0,1 1 0,-1-1 0,1 1 0,-1 0 0,0 0 0,0 0 0,5 4 0,-7-3 0,1 0 0,-1 0 0,0 1 0,0-1 0,0 1 0,0 0 0,0-1 0,-1 1 0,0 0 0,0 0 0,0 0 0,0 0 0,0 0 0,-1 0 0,0 5 0,-3 70 0,0-47 0,3-31 0,0-1 0,0 1 0,0-1 0,0 0 0,0 1 0,0-1 0,0 0 0,0 1 0,0-1 0,0 0 0,0 1 0,0-1 0,0 0 0,0 1 0,0-1 0,0 0 0,0 1 0,1-1 0,-1 0 0,0 1 0,0-1 0,0 0 0,1 0 0,-1 1 0,0-1 0,0 0 0,1 0 0,-1 0 0,0 1 0,1-1 0,-1 0 0,0 0 0,1 0 0,-1 0 0,0 1 0,1-1 0,-1 0 0,0 0 0,1 0 0,-1 0 0,0 0 0,1 0 0,-1 0 0,0 0 0,1 0 0,-1 0 0,0 0 0,1 0 0,-1 0 0,0-1 0,1 1 0,-1 0 0,0 0 0,1 0 0,-1 0 0,0-1 0,1 1 0,14-9 0,-15 9 0,13-12 0,-1-1 0,-1 0 0,0-1 0,0 0 0,-2-1 0,0 0 0,0 0 0,-1-1 0,8-25 0,-31 107 0,8-45 0,2-7 0,1 0 0,0 0 0,1 0 0,0 1 0,0 15 0,3-30 0,0 0 0,0 0 0,0 0 0,0 1 0,0-1 0,0 0 0,0 0 0,0 0 0,0 0 0,0 1 0,0-1 0,0 0 0,0 0 0,0 0 0,1 0 0,-1 1 0,0-1 0,0 0 0,0 0 0,0 0 0,0 0 0,0 0 0,0 1 0,1-1 0,-1 0 0,0 0 0,0 0 0,0 0 0,0 0 0,1 0 0,-1 0 0,0 0 0,0 0 0,0 0 0,0 0 0,1 0 0,-1 0 0,0 0 0,0 0 0,0 0 0,0 0 0,1 0 0,-1 0 0,0 0 0,0 0 0,0 0 0,1 0 0,12-6 0,8-11 0,-10 6 0,-2-1 0,0 0 0,0-1 0,-1 0 0,0 0 0,-2 0 0,1-1 0,-2 0 0,0-1 0,0 1 0,-1-1 0,-1 0 0,2-21 0,-25 82 0,19-44 0,1 0 0,-1 0 0,1 0 0,0 0 0,0 0 0,-1 0 0,1 0 0,1 0 0,-1-1 0,0 1 0,0 0 0,1 0 0,-1 0 0,1 0 0,-1 0 0,1 0 0,0-1 0,0 1 0,0 0 0,0-1 0,0 1 0,0 0 0,0-1 0,1 0 0,-1 1 0,0-1 0,1 0 0,-1 1 0,3 0 0,0-1 0,0 1 0,0-1 0,0-1 0,0 1 0,1-1 0,-1 1 0,0-1 0,0 0 0,0-1 0,1 1 0,-1-1 0,0 1 0,6-3 0,-1 0 0,0-1 0,-1 0 0,1 0 0,-1 0 0,0-1 0,0 0 0,-1-1 0,1 0 0,-1 0 0,-1 0 0,1-1 0,-1 0 0,0 0 0,-1-1 0,1 0 0,6-13 0,-10 11 0,-9 14 0,-8 14 0,7-9 0,1 1 0,0 0 0,1 0 0,0 1 0,1-1 0,0 1 0,1 0 0,0 1 0,1-1 0,-4 21 0,7-31 0,1-1 0,-1 1 0,0-1 0,1 1 0,-1-1 0,0 1 0,1-1 0,-1 1 0,1-1 0,-1 0 0,1 1 0,-1-1 0,1 0 0,-1 1 0,1-1 0,0 0 0,-1 0 0,1 1 0,-1-1 0,1 0 0,0 0 0,-1 0 0,1 0 0,-1 0 0,1 0 0,0 0 0,-1 0 0,1 0 0,0 0 0,-1 0 0,1 0 0,-1 0 0,1 0 0,0-1 0,-1 1 0,1 0 0,-1 0 0,1-1 0,-1 1 0,1-1 0,27-11 0,-11-2 0,-2 0 0,0-1 0,0-1 0,-2 0 0,20-31 0,-45 91 0,8-35-5,1-1-1,0 0 1,1 1 0,0-1-1,0 1 1,0 11 0,3-20-119,-1 1 1,0-1-1,1 1 0,-1-1 1,1 1-1,-1-1 1,1 1-1,-1-1 1,1 1-1,-1-1 1,1 1-1,-1-1 0,1 0 1,-1 1-1,1-1 1,0 0-1,-1 0 1,1 1-1,0-1 1,-1 0-1,1 0 1,0 0-1,-1 0 0,1 0 1,0 0-1,0 0 1,-1 0-1,1 0 1,0 0-1,-1 0 1,1-1-1,0 1 1,-1 0-1,1 0 0,-1-1 1,1 1-1,0 0 1,0-1-1,30-11-2996,-20 4 226,1 0-1,-2-1 0,14-14 1,7-11-6315</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8.552"/>
    </inkml:context>
    <inkml:brush xml:id="br0">
      <inkml:brushProperty name="width" value="0.025" units="cm"/>
      <inkml:brushProperty name="height" value="0.025" units="cm"/>
    </inkml:brush>
  </inkml:definitions>
  <inkml:trace contextRef="#ctx0" brushRef="#br0">139 4 19699,'0'0'4793,"-1"8"-3095,-58 148 1325,38-106-1838,2 1-1,-19 81 1,73-195-1185,6-43 0,-42 108-6,1 1 1,0-1-1,0 1 0,0-1 1,0 1-1,1 0 0,-1-1 1,0 0-1,1 1 0,0-1 0,0 1 1,0-1-1,0 0 0,0 1 1,0-1-1,0 0 0,1 0 1,-1 0-1,1 0 0,-1 0 1,1 0-1,0 0 0,0-1 1,0 1-1,0-1 0,0 1 1,0-1-1,0 0 0,1 0 0,2 1 1,-3-2 11,1 0-1,0 0 1,-1 0 0,1 0-1,0-1 1,-1 1 0,1-1-1,0 1 1,-1-1 0,1 0-1,-1 0 1,1-1 0,-1 1-1,0 0 1,1-1 0,-1 1-1,0-1 1,0 0 0,0 0 0,0 0-1,-1 0 1,1 0 0,0 0-1,-1 0 1,1-1 0,-1 1-1,0 0 1,0-1 0,0 1-1,1-6 1,-4 101-6,2-95 0,0 1 0,1-1 1,-1 1-1,1-1 0,0 1 0,-1-1 0,1 1 0,0-1 1,0 1-1,0 0 0,0 0 0,0-1 0,0 1 0,0 0 1,0 0-1,0 0 0,1 0 0,1-1 0,34-20-2,-11 7-15,-15 7-337,0-1-1,0 0 1,-1 0 0,0-1 0,-1 0-1,0-1 1,-1 0 0,0 0 0,0-1-1,-2 0 1,1 0 0,-2-1-1,1 0 1,-2 0 0,0 0 0,0 0-1,-1-1 1,-1 0 0,0 1-1,-1-1 1,-1-20 0,0 38 333,-1 0 0,0 0 0,-1 0 0,1 0 0,-1-1 0,1 1 0,-5 6 1,-6 13 657,-25 72 2445,20-53-1479,-21 73 0,38-114-1598,-1 0 0,1-1 0,0 1 0,-1 0 0,1 0 0,0 0 0,0 0 0,0 0-1,0-1 1,0 1 0,0 0 0,0 0 0,0 0 0,0 0 0,0 0 0,0-1 0,0 1 0,1 0-1,-1 0 1,0 0 0,1 0 0,-1-1 0,1 1 0,-1 0 0,2 1 0,-2-2 10,1 0 0,0 0 1,0 0-1,0 0 0,0 0 1,0 0-1,0 0 1,0 0-1,0 0 0,0 0 1,0 0-1,0-1 0,-1 1 1,1 0-1,0-1 0,0 1 1,0-1-1,1 0 0,38-30 303,-16 0-180,9-8 39,-21 71-177,-10-29 0,1 1 0,0-1 0,-1 0 0,1 0 0,1 0 0,-1-1 0,0 1 0,1-1 0,-1 1 0,1-1 0,-1 0 0,1-1 0,0 1 0,0-1 0,0 1 0,0-1 0,0 0 0,0-1 0,0 1 0,1-1 0,-1 0 0,0 0 0,0 0 0,0 0 0,6-2 0,-4 2 0,-1-1 0,0 0 0,0 0 0,0 0 0,0-1 0,0 1 0,0-1 0,0-1 0,0 1 0,-1-1 0,1 1 0,-1-1 0,0 0 0,0-1 0,0 1 0,0-1 0,-1 0 0,1 0 0,-1 0 0,4-6 0,-7 9 0,0 1 0,1 0 0,-1-1 0,0 1 0,0-1 0,0 1 0,1-1 0,-1 1 0,0-1 0,0 1 0,0-1 0,0 1 0,0-1 0,0 1 0,0-1 0,0 1 0,0-1 0,0 1 0,0-1 0,-1 1 0,1 0 0,0-1 0,0 1 0,0-1 0,-1 1 0,1-1 0,0 1 0,0 0 0,-1-1 0,1 1 0,0-1 0,-1 1 0,1 0 0,0-1 0,-1 1 0,1 0 0,-1 0 0,0-1 0,-24-3 0,18 5 0,1-1 0,-1 1 0,1 0 0,-1 1 0,1 0 0,-9 3 0,12-3-228,-1-1 0,1 1 0,0 1-1,0-1 1,0 0 0,0 1 0,0-1 0,1 1 0,-1 0 0,1 0-1,0 0 1,0 0 0,0 1 0,0-1 0,0 0 0,1 1 0,-1-1 0,1 1-1,0 0 1,0-1 0,1 1 0,-1 0 0,1 0 0,-1 0 0,1-1-1,0 1 1,1 0 0,-1 0 0,1-1 0,0 1 0,0 0 0,0 0-1,3 6 1</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8.953"/>
    </inkml:context>
    <inkml:brush xml:id="br0">
      <inkml:brushProperty name="width" value="0.025" units="cm"/>
      <inkml:brushProperty name="height" value="0.025" units="cm"/>
    </inkml:brush>
  </inkml:definitions>
  <inkml:trace contextRef="#ctx0" brushRef="#br0">0 1 23574,'0'0'1794,"0"17"-1794,3-3-673,-3 0-5412</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9.389"/>
    </inkml:context>
    <inkml:brush xml:id="br0">
      <inkml:brushProperty name="width" value="0.025" units="cm"/>
      <inkml:brushProperty name="height" value="0.025" units="cm"/>
    </inkml:brush>
  </inkml:definitions>
  <inkml:trace contextRef="#ctx0" brushRef="#br0">6 0 20403,'0'0'1634,"-5"57"-1282,5-19 65,9 5 63,3 4-320,1 3-128,-4 0-544,1-2-769,-6-11-1122,-4-2-2273,-1-12-3396</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9.750"/>
    </inkml:context>
    <inkml:brush xml:id="br0">
      <inkml:brushProperty name="width" value="0.025" units="cm"/>
      <inkml:brushProperty name="height" value="0.025" units="cm"/>
    </inkml:brush>
  </inkml:definitions>
  <inkml:trace contextRef="#ctx0" brushRef="#br0">0 219 9705,'3'-14'6155,"-2"4"-5731,0 1 0,1-1-1,0 1 1,1-1-1,0 1 1,0 0 0,1 0-1,0 0 1,1 1-1,0-1 1,0 1 0,1 0-1,0 1 1,0-1-1,1 1 1,0 0 0,0 1-1,0 0 1,12-8-1,-6 8-213,1 1 0,0 0 0,0 1 0,0 0 0,1 1 0,-1 1 0,1 0 0,0 1 0,-1 1 0,1 0-1,0 1 1,-1 0 0,1 1 0,22 7 0,-24-6-202,-1 0 0,0 1 0,0 1 0,0 0 0,0 1 0,-1 0-1,0 0 1,0 2 0,-1-1 0,1 1 0,-2 1 0,1-1 0,-1 2 0,-1-1 0,0 1 0,13 21-1,-17-24-5,-1 0-1,1 1 0,-1-1 0,-1 1 0,0 0 0,0-1 0,0 1 0,-1 0 0,0 0 0,-1 0 0,0 0 0,0 1 0,0-1 0,-1 0 0,-4 14 1,1-11 124,0-1 0,0 0 0,-1-1 0,0 1 0,-1-1 0,0 0 0,-1 0 0,1-1 0,-2 1 0,-12 10 0,-2-1 325,-2-1 0,0 0 0,0-2 1,-2-1-1,0-1 0,0-1 0,-52 15 0,27-18-1250,41-8-2984,34-7-2253,3 0 207,7-4-3690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8.135"/>
    </inkml:context>
    <inkml:brush xml:id="br0">
      <inkml:brushProperty name="width" value="0.025" units="cm"/>
      <inkml:brushProperty name="height" value="0.025" units="cm"/>
    </inkml:brush>
  </inkml:definitions>
  <inkml:trace contextRef="#ctx0" brushRef="#br0">18 1 15022,'0'0'4356,"-18"62"-3267,18-14 64,0 11-512,0 4-321,1 0-159,5-4-65,-3-5-32,2-9-321,-4-7-1024,-1-12-801,0-9-1089,-3-10-3171</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0.136"/>
    </inkml:context>
    <inkml:brush xml:id="br0">
      <inkml:brushProperty name="width" value="0.025" units="cm"/>
      <inkml:brushProperty name="height" value="0.025" units="cm"/>
    </inkml:brush>
  </inkml:definitions>
  <inkml:trace contextRef="#ctx0" brushRef="#br0">1 198 9641,'0'0'16015,"8"72"-14125,-8-31-577,0 6-576,0-1-545,-2-5-160,1-6-32,1-8-1025,0-8-1089,0-9-672,4-10-321,1-6-673,-2-20-3939</inkml:trace>
  <inkml:trace contextRef="#ctx0" brushRef="#br0" timeOffset="1">38 0 15182,'0'0'10122,"-23"52"-19059,33-44-2882</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0.495"/>
    </inkml:context>
    <inkml:brush xml:id="br0">
      <inkml:brushProperty name="width" value="0.025" units="cm"/>
      <inkml:brushProperty name="height" value="0.025" units="cm"/>
    </inkml:brush>
  </inkml:definitions>
  <inkml:trace contextRef="#ctx0" brushRef="#br0">116 0 16303,'0'0'6529,"-9"11"-5680,-5 4-609,-47 55 406,57-65-659,1 0 1,-1 0-1,1 0 1,0 0-1,1 0 1,-1 1-1,1-1 0,0 1 1,1 0-1,-1-1 1,1 1-1,0 0 1,0 10-1,2-15-58,-1 1 1,1-1-1,0 1 0,-1-1 1,1 0-1,0 1 0,0-1 1,0 0-1,0 0 0,0 0 0,0 0 1,0 0-1,1 0 0,-1 0 1,0 0-1,1 0 0,-1 0 1,0-1-1,1 1 0,-1-1 1,1 1-1,-1-1 0,1 1 0,-1-1 1,2 0-1,48 7-1667,-40-6 1017,-11-1 710,13 1-214,0 1 0,0 0 1,0 0-1,0 1 0,-1 1 0,1 0 0,15 8 0,-27-11 321,0 0-1,0 0 1,0 0-1,0 0 1,0 0 0,-1 0-1,1 0 1,0 0-1,-1 1 1,1-1 0,0 0-1,-1 0 1,0 1-1,1-1 1,-1 0 0,0 1-1,0-1 1,1 0-1,-1 1 1,0-1-1,0 0 1,-1 1 0,1-1-1,0 0 1,0 0-1,-1 1 1,1-1 0,0 0-1,-1 1 1,0-1-1,1 0 1,-1 0 0,0 0-1,1 0 1,-1 0-1,0 0 1,0 0 0,-1 1-1,-40 44 1628,36-41-1595,2-1-282,-32 26 1119,36-30-1040,-1 1 0,1-1 0,-1 0 0,1 1 0,-1-1 0,1 0 0,-1 1 0,1-1 1,-1 0-1,0 1 0,1-1 0,-1 0 0,0 0 0,1 0 0,-1 0 0,0 0 0,1 0 0,-1 0 0,1 0 1,-1 0-1,0 0 0,1 0 0,-1 0 0,0 0 0,1 0 0,-1-1 0,0 1 0,1 0 0,-1 0 0,1-1 0,-1 1 1,1 0-1,-1-1 0,1 1 0,-1-1 0,1 1 0,-1-1 0,1 1 0,-1-1 0,1 1 0,0-1 0,-1 1 1,1-1-1,0 1 0,-1-1 0,1 0 0,0 1 0,0-1 0,0 0 0,0 1 0,-1-1 0,1 0 0,0 1 1,0-1-1,0 0 0,0 1 0,1-1 0,-1 1 0,0-2 0,0-31-5626</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0.869"/>
    </inkml:context>
    <inkml:brush xml:id="br0">
      <inkml:brushProperty name="width" value="0.025" units="cm"/>
      <inkml:brushProperty name="height" value="0.025" units="cm"/>
    </inkml:brush>
  </inkml:definitions>
  <inkml:trace contextRef="#ctx0" brushRef="#br0">99 0 9001,'0'11'7553,"-14"158"485,0 3-3621,12-135-4012,0 44 10,2-75-407,1 0-1,-1 0 0,1 0 1,1 0-1,-1 0 1,1 0-1,0 0 1,0-1-1,1 1 1,2 5-1,7-2 21,-6-19 225,-5-26 193,-1 32-463,0-11 5,0 0 1,-1 0-1,-1 1 0,-1-1 1,0 0-1,-1 0 0,0 1 1,-2 0-1,1 0 0,-2 0 1,0 1-1,0 0 0,-1 0 0,-1 1 1,-10-12-1,5 16-139,9 16-307,5-6 365,0 0 0,0 0 0,0 0 0,1 0 0,-1 0 0,1 0 0,-1 0 0,1-1 0,0 1 0,0 0-1,0 0 1,0-1 0,0 1 0,0 0 0,2 1 0,4 3-1172,0-1 0,1 0 0,0-1-1,0 1 1,0-1 0,0-1 0,0 0 0,1 0-1,9 2 1,6-1-4041</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1.229"/>
    </inkml:context>
    <inkml:brush xml:id="br0">
      <inkml:brushProperty name="width" value="0.025" units="cm"/>
      <inkml:brushProperty name="height" value="0.025" units="cm"/>
    </inkml:brush>
  </inkml:definitions>
  <inkml:trace contextRef="#ctx0" brushRef="#br0">6 6 10570,'0'0'15503,"0"12"-14014,-6 108 1004,6-119-2487,0 0 1,0 0-1,0 0 0,0 0 1,1 0-1,-1 0 0,0 1 1,0-1-1,1 0 0,-1 0 1,0 0-1,1 0 0,-1 0 0,1 0 1,0 0-1,-1 0 0,1 0 1,0 0-1,-1-1 0,1 1 1,0 0-1,0 0 0,0-1 1,0 1-1,0 0 0,1 0 1,0 0 2,1-1 1,-1 1-1,1-1 1,0 1-1,-1-1 1,1 0-1,-1 0 1,1 0-1,-1 0 1,1 0-1,3-1 1,4-2 63,-1 1-1,1-1 1,-1-1 0,1 0-1,10-6 1,11-11 128,36-30 0,20-14-117,-87 64-77,0 1 1,0 0 0,1 0-1,-1 0 1,0-1 0,1 1-1,-1 0 1,0 0-1,1 0 1,-1 0 0,0 0-1,0 0 1,1 0 0,-1 0-1,0 0 1,1 0 0,-1 0-1,0 0 1,1 0 0,-1 0-1,0 0 1,1 0 0,-1 0-1,0 0 1,1 0 0,-1 1-1,0-1 1,1 0 0,-1 0-1,0 0 1,0 0 0,1 1-1,-1-1 1,0 0 0,0 0-1,0 1 1,1-1 0,-1 0-1,0 0 1,0 1 0,0-1-1,1 1 1,4 22 392,-5 38 144,0-46-574,0-14 32,0 0-1,-1 0 1,1 0-1,0 1 0,0-1 1,0 0-1,0 0 1,1 1-1,-1-1 0,0 0 1,1 0-1,-1 0 1,0 0-1,1 1 0,-1-1 1,1 0-1,0 0 1,-1 0-1,1 0 0,0 0 1,0 0-1,-1 0 1,1-1-1,0 1 0,0 0 1,0 0-1,0-1 1,0 1-1,0 0 0,2 0 1,-1-1 12,1 0 0,-1 0 0,1 0 0,0 0 0,-1-1 0,1 1 0,0-1 0,-1 1 0,1-1 0,-1 0 0,1 0 1,-1 0-1,5-3 0,52-30-445,-20 10-4474,-25 15 1048,-1 0-2784</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1.600"/>
    </inkml:context>
    <inkml:brush xml:id="br0">
      <inkml:brushProperty name="width" value="0.025" units="cm"/>
      <inkml:brushProperty name="height" value="0.025" units="cm"/>
    </inkml:brush>
  </inkml:definitions>
  <inkml:trace contextRef="#ctx0" brushRef="#br0">1 36 17713,'0'0'6742,"11"-6"-4457,-7 4-2087,43-20 1532,-44 20-1626,-1 1-1,1 1 1,0-1-1,0 0 1,0 1-1,-1-1 1,1 1-1,0 0 1,0 0-1,0 0 1,0 0-1,0 1 1,-1-1-1,1 1 1,0 0-1,0 0 1,-1-1-1,1 2 1,3 0-1,-4 0-66,0 0 1,-1 0-1,1 0 0,0 1 0,-1-1 0,1 0 0,-1 1 0,1-1 0,-1 1 0,0-1 0,0 1 0,-1-1 0,1 1 0,0 0 0,-1-1 1,0 1-1,1 0 0,-1 0 0,0-1 0,0 1 0,-1 0 0,1 0 0,0-1 0,-1 1 0,0 0 0,0-1 0,-1 5 0,-4 8 209,0 0 0,-1 0-1,-11 17 1,16-28-238,-12 19-8,-18 33 0,30-52 0,1 0 0,-1-1 0,1 1 0,0 0 0,0 1 0,0-1 0,1 0 0,-1 0 0,1 0 0,0 0 0,0 0 0,1 5 0,-1-8 0,1 0 0,-1 0 0,1 0 0,0-1 0,-1 1 0,1 0 0,-1 0 0,1-1 0,0 1 0,0 0 0,-1-1 0,1 1 0,0-1 0,0 1 0,0-1 0,0 0 0,0 1 0,0-1 0,-1 0 0,1 1 0,0-1 0,0 0 0,0 0 0,0 0 0,0 0 0,2 0 0,29-1 0,-28 0 0,14-2-273,0-1 1,0-1-1,0-1 0,-1 0 0,0-2 1,0 0-1,-1 0 0,0-2 1,0 0-1,-1 0 0,18-18 1,-20 12-5878,-11 3-2781</inkml:trace>
  <inkml:trace contextRef="#ctx0" brushRef="#br0" timeOffset="1">39 165 17617,'0'0'10025,"81"-22"-9769,-36 10-192,1-2-544,-4-4-4004,-3-3-6054</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2.814"/>
    </inkml:context>
    <inkml:brush xml:id="br0">
      <inkml:brushProperty name="width" value="0.025" units="cm"/>
      <inkml:brushProperty name="height" value="0.025" units="cm"/>
    </inkml:brush>
  </inkml:definitions>
  <inkml:trace contextRef="#ctx0" brushRef="#br0">0 46 15375,'0'0'11643,"1"17"-11206,-1 51-126,-1-3-222,3 0-1,11 65 1,-13-128-84,0-1 0,0 1-1,1-1 1,-1 1 0,1-1 0,-1 1 0,1-1 0,-1 1 0,1-1 0,0 0-1,-1 1 1,1-1 0,0 0 0,0 0 0,0 0 0,0 0 0,0 0-1,0 0 1,0 0 0,3 2 0,-3-3 40,0 0 0,1 0-1,-1 1 1,0-1 0,1 0 0,-1 0-1,0 0 1,0-1 0,1 1 0,-1 0-1,0 0 1,0-1 0,1 1 0,-1-1-1,0 1 1,0-1 0,0 1 0,2-2-1,5-4 286,-1 0 0,0 0-1,-1 0 1,1-1 0,6-10 0,28-39-26,-2-2 0,-4-2 0,54-122 1,-86 172-4669,-12 17-2616,-11 12-3158</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3.266"/>
    </inkml:context>
    <inkml:brush xml:id="br0">
      <inkml:brushProperty name="width" value="0.025" units="cm"/>
      <inkml:brushProperty name="height" value="0.025" units="cm"/>
    </inkml:brush>
  </inkml:definitions>
  <inkml:trace contextRef="#ctx0" brushRef="#br0">0 165 21204,'0'0'2253,"11"0"10,8 0-1871,0-2 0,0 0 0,1-1 0,-1-1 0,-1-1 0,21-7 0,-24 5-902,54-23-4425,-28 3-2976,-36 23 6807,-6 2 4108,-4 7 209,2 3-3944,1 3 1532,0 0 0,1 1 0,0-1-1,0 1 1,3 16 0,-2-28-768,0 1 0,1 0 0,-1-1 0,0 1 0,1-1 0,-1 1 0,1-1 0,-1 1 0,1-1 0,-1 0 0,1 1 0,-1-1 0,1 1 0,-1-1 0,1 0 0,0 1 0,-1-1 0,1 0 0,0 0 0,-1 0 0,1 0 0,-1 1 0,1-1 0,0 0 0,-1 0 0,1 0 0,0 0 0,-1 0 0,1 0 0,0-1 0,-1 1 0,1 0 0,0 0 0,-1 0 0,1-1 0,0 1 0,-1 0 0,1-1 0,-1 1 0,1 0 0,0-2 0,27-13 754,10-24-148,-30 29-687,0 1-1,1 0 1,0 1-1,0 0 1,1 0-1,0 1 1,1 0-1,19-9 1,-30 15 13,1 1 1,0-1 0,0 1 0,0 0 0,0-1-1,0 1 1,0 0 0,0 0 0,0 0 0,0 0-1,0 0 1,0 0 0,0 0 0,0 0 0,0 0-1,0 0 1,0 0 0,0 0 0,0 1-1,0-1 1,0 0 0,-1 1 0,1-1 0,0 1-1,0-1 1,0 1 0,0 0 0,-1-1 0,1 1-1,0 0 1,0-1 0,-1 1 0,2 1 0,5 35-1916,-7-34 1366,0 1-1,1-1 0,-1 1 0,1 0 0,0-1 0,0 1 0,0-1 1,3 7-1,-4-10 471,1 1 0,-1-1 0,1 1 0,-1-1 0,1 1 0,-1-1 0,1 1 0,-1-1 0,1 0 0,0 1 0,-1-1 0,1 0 0,0 1 1,-1-1-1,1 0 0,0 0 0,-1 0 0,1 0 0,0 0 0,0 0 0,-1 0 0,1 0 0,0 0 0,-1 0 0,1 0 0,0 0 0,0 0 0,-1 0 1,1-1-1,0 1 0,-1 0 0,1-1 0,-1 1 0,1 0 0,0-1 0,-1 1 0,1-1 0,-1 1 0,1-1 0,-1 1 0,1-1 0,0 0 0,21-27-786,-20 25 571,33-49-5207,-17 21 1308</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3.607"/>
    </inkml:context>
    <inkml:brush xml:id="br0">
      <inkml:brushProperty name="width" value="0.025" units="cm"/>
      <inkml:brushProperty name="height" value="0.025" units="cm"/>
    </inkml:brush>
  </inkml:definitions>
  <inkml:trace contextRef="#ctx0" brushRef="#br0">1 66 4452,'6'-10'311,"-1"3"1532,-1 0 0,1 1 0,1-1 0,-1 1 0,10-9 1,-14 14-1542,0 0 0,0 1 1,0-1-1,1 0 1,-1 1-1,0-1 0,0 1 1,0-1-1,0 1 1,1 0-1,-1-1 0,0 1 1,0 0-1,1 0 1,-1 0-1,0 0 0,0 0 1,1 0-1,-1 0 1,0 0-1,3 1 1,15 17 652,-15-13-769,0 0 0,-1 1-1,0 0 1,0 0 0,0 0-1,-1 0 1,1 0 0,-1 0-1,-1 0 1,1 1 0,-1-1-1,-1 1 1,1-1 0,-1 1-1,0-1 1,0 1 0,-1 0-1,0-1 1,0 0 0,-1 1 0,1-1-1,-5 8 1,-19 46 934,17-45-994,1 1 0,1 0-1,0 0 1,1 0-1,-5 29 1,10-44-125,0-1 0,0 1 1,0-1-1,0 1 1,0-1-1,0 0 0,0 1 1,0-1-1,0 1 1,0-1-1,0 1 1,0-1-1,0 1 0,1-1 1,-1 1-1,0-1 1,0 1-1,0-1 0,1 0 1,-1 1-1,0-1 1,1 1-1,-1-1 0,0 0 1,1 1-1,-1-1 1,0 0-1,1 1 0,-1-1 1,1 0-1,-1 0 1,0 1-1,1-1 0,-1 0 1,1 0-1,-1 0 1,1 0-1,23-4 157,21-21 122,-32 16-371,73-58-1019,-78 59-544,0 0 0,-1 0 0,0-1 0,8-12 0,-5 1-6481</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3.963"/>
    </inkml:context>
    <inkml:brush xml:id="br0">
      <inkml:brushProperty name="width" value="0.025" units="cm"/>
      <inkml:brushProperty name="height" value="0.025" units="cm"/>
    </inkml:brush>
  </inkml:definitions>
  <inkml:trace contextRef="#ctx0" brushRef="#br0">0 68 18097,'0'0'6438,"76"-21"-6310,-41 9-640,-2 0-2467,-3-1-1922,-6 3-4772</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4.324"/>
    </inkml:context>
    <inkml:brush xml:id="br0">
      <inkml:brushProperty name="width" value="0.025" units="cm"/>
      <inkml:brushProperty name="height" value="0.025" units="cm"/>
    </inkml:brush>
  </inkml:definitions>
  <inkml:trace contextRef="#ctx0" brushRef="#br0">1 156 15759,'0'0'5899,"11"1"-5824,-8 0-74,1 0 1,0-1-1,-1 0 1,1 0-1,0 0 1,-1 0-1,1 0 1,-1-1 0,1 0-1,0 1 1,-1-1-1,0-1 1,1 1-1,-1 0 1,0-1-1,1 0 1,-1 1-1,0-1 1,0-1 0,0 1-1,-1 0 1,1-1-1,0 1 1,-1-1-1,0 0 1,0 0-1,0 0 1,0 0 0,0 0-1,2-6 1,2-1 35,2-2 338,-1-1 1,0 0-1,-1 0 1,0-1-1,4-15 1,-10 27-109,-1 19-109,-1-1 1,-1 0-1,0 0 1,-1-1-1,-8 20 1,-10 41 5,21-67-204,-4 37-69,5-45 29,0 0 0,0 0 0,0-1 0,0 1 0,1 0 1,-1 0-1,0 0 0,1 0 0,-1 0 0,0-1 0,1 1 1,-1 0-1,1 0 0,-1-1 0,1 1 0,0 0 0,-1-1 1,1 1-1,0-1 0,-1 1 0,1-1 0,0 1 0,-1-1 1,1 1-1,0-1 0,0 1 0,0-1 0,0 0 0,-1 0 1,1 1-1,0-1 0,0 0 0,0 0 0,0 0 0,0 0 1,0 0-1,0 0 0,-1 0 0,1 0 0,0-1 1,0 1-1,0 0 0,0 0 0,1-2 0,3 1-493,-1-1-1,0 0 1,1-1-1,-1 1 1,0-1 0,0 0-1,0 0 1,-1 0-1,1 0 1,-1-1-1,5-5 1,18-25-5577</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48.322"/>
    </inkml:context>
    <inkml:brush xml:id="br0">
      <inkml:brushProperty name="width" value="0.025" units="cm"/>
      <inkml:brushProperty name="height" value="0.025" units="cm"/>
    </inkml:brush>
  </inkml:definitions>
  <inkml:trace contextRef="#ctx0" brushRef="#br0">1 0 4773,'0'0'0,"58"9"320,-21-4 224,6 0-351,6-1-161,5-4-289,5 0-1056</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8.867"/>
    </inkml:context>
    <inkml:brush xml:id="br0">
      <inkml:brushProperty name="width" value="0.025" units="cm"/>
      <inkml:brushProperty name="height" value="0.025" units="cm"/>
    </inkml:brush>
  </inkml:definitions>
  <inkml:trace contextRef="#ctx0" brushRef="#br0">8 414 4452,'-2'-12'6951,"-1"-3"-6074,2 1 0,0-1 0,0 0 0,2 0 0,-1 0-1,2 0 1,0 0 0,1 1 0,1-1 0,9-27 0,-3 24-353,1-1-1,0 1 1,1 1 0,1 0-1,0 0 1,25-22-1,-30 32-490,0 0 0,0 1 0,1 0 0,0 0-1,0 1 1,0 0 0,0 1 0,1 0 0,0 0 0,0 1 0,0 0-1,0 1 1,0 0 0,1 1 0,12-1 0,-21 2-45,0 0 0,0 0 0,0 0 0,0 1 0,1-1 1,-1 0-1,0 1 0,0-1 0,0 1 0,0 0 0,0 0 0,0 0 0,0 0 1,0 0-1,-1 0 0,1 0 0,0 1 0,-1-1 0,1 1 0,0-1 0,-1 1 1,0 0-1,1-1 0,-1 1 0,0 0 0,0 0 0,0 0 0,0 0 0,0 0 1,-1 0-1,1 0 0,-1 0 0,1 0 0,-1 1 0,0-1 0,0 0 0,0 0 1,0 0-1,0 0 0,0 3 0,-1 4 44,-1 0-1,1 0 1,-1 0-1,-1 0 1,0-1-1,0 1 1,0-1-1,-8 14 1,-10 9 501,-33 37 0,36-47-276,1 0-1,1 1 1,1 1-1,-14 30 1,27-39-2150,14-15 346,16-18-656,55-55-5017,-51 43 3393,1 2 1,42-28-1,-72 55 4307,0 0-1,0 1 1,1-1-1,-1 0 1,0 1 0,0 0-1,1 0 1,4-1 0,-7 2-318,0 0 0,0 0 1,-1 0-1,1 0 1,0 0-1,0 0 1,-1 1-1,1-1 0,0 0 1,-1 1-1,1-1 1,0 0-1,0 1 0,-1-1 1,1 0-1,-1 1 1,1-1-1,0 1 1,-1 0-1,1-1 0,-1 1 1,1-1-1,-1 1 1,0 0-1,1-1 0,-1 1 1,0 0-1,1-1 1,-1 1-1,0 0 0,0 0 1,1-1-1,-1 1 1,0 0-1,0 0 1,0-1-1,0 1 0,0 0 1,0 0-1,-1 1 1,-1 101 4332,-6-39-2373,-26 106 0,33-165-900,3-9-439,7-22-162,9-46-509,-16 28-261,-4-45 0,1 57-418,1 37 354,1 0 0,-1 1-1,1-1 1,0 0 0,1 0 0,0 0-1,-1-1 1,1 1 0,1 0-1,-1-1 1,1 1 0,0-1 0,0 0-1,0 1 1,0-2 0,1 1-1,0 0 1,0-1 0,0 1 0,0-1-1,6 3 1,-6-4-8,-1 1 0,2-1 1,-1 0-1,0-1 0,0 1 0,1-1 0,-1 0 1,0 0-1,1 0 0,0 0 0,-1-1 0,1 0 1,-1 0-1,1 0 0,-1-1 0,1 1 0,-1-1 1,1 0-1,-1 0 0,1-1 0,-1 1 0,0-1 1,0 0-1,7-4 0,-1-2 208,1 0 1,-1-1-1,-1 0 1,1-1-1,9-13 1,-14 17-1,-1 0 1,0-1-1,0 1 1,-1-1-1,1 1 0,-1-1 1,-1 0-1,0-1 1,0 1-1,2-13 0,-4 19 33,0 1 0,0-1 0,0 1 0,1 0 0,-1-1 0,0 1 0,0-1 0,0 1 0,-1-1 0,1 1 0,0 0 0,0-1 0,0 1 0,0-1 0,0 1 0,0 0 0,-1-1 0,1 1 0,0 0 0,0-1 0,0 1 0,-1 0 0,1-1 0,0 1 0,-1 0 0,1-1 0,0 1 0,-1 0 0,1 0 0,0 0 0,-1-1 0,1 1-1,0 0 1,-1 0 0,1 0 0,-1 0 0,1-1 0,0 1 0,-1 0 0,1 0 0,-1 0 0,1 0 0,-1 0 0,1 0 0,0 0 0,-1 0 0,1 1 0,-1-1 0,1 0 0,0 0 0,-1 0 0,1 0 0,0 0 0,-1 1 0,1-1 0,-1 0 0,1 0 0,0 1 0,0-1 0,-1 0 0,0 1 0,-22 17 626,12-1-118,1 0 1,1 0-1,0 1 1,2 0-1,0 1 1,0 0-1,2 0 1,0 0-1,2 0 1,0 1-1,1 0 1,1 29-1,1-47-510,-1-1 0,1 0 0,0 0 0,0 1 0,0-1 0,0 0 0,0 0 0,0 1 0,0-1 0,1 0 0,-1 0 0,0 0 0,1 1 0,-1-1 0,1 0 0,-1 0 0,1 0 0,0 0 0,-1 0 0,1 0 0,0 0 0,0 0-1,0 0 1,0 0 0,0 0 0,0-1 0,0 1 0,0 0 0,0-1 0,0 1 0,0-1 0,0 1 0,0-1 0,0 1 0,1-1 0,-1 0 0,0 1 0,0-1 0,1 0 0,-1 0 0,0 0 0,0 0 0,0 0 0,2-1 0,2 0 45,0 0 0,0 0 1,-1-1-1,1 0 0,-1 0 1,0 0-1,1-1 1,-1 1-1,0-1 0,6-5 1,-1-2-6,1 0 0,-1-1 0,0 0 0,-1 0 0,-1-1 0,0 0 0,0-1 0,8-22 0,-12 26-34,0-1 0,0 0 0,-1 1 0,0-1 0,0 0 0,-1-1-1,-1 1 1,0 0 0,0 0 0,-1 0 0,0 0 0,-5-18 0,5 25-33,1 1 0,-1 0 0,0 0 0,0-1 1,0 1-1,0 0 0,-1 0 0,1 0 1,0 0-1,-1 0 0,0 0 0,1 1 0,-1-1 1,0 0-1,0 1 0,0-1 0,0 1 0,0 0 1,0 0-1,0 0 0,0 0 0,-1 0 0,1 0 1,-4 0-1,4 1-6,0 0 1,1 0-1,-1 0 1,0 0-1,1 1 0,-1-1 1,0 1-1,1-1 1,-1 1-1,0 0 1,1 0-1,-1 0 0,1 0 1,0 0-1,-1 0 1,1 0-1,0 0 0,-1 0 1,1 0-1,0 1 1,0-1-1,0 1 1,0-1-1,1 1 0,-1-1 1,0 1-1,0-1 1,1 1-1,-1 0 1,1-1-1,0 1 0,-1 0 1,1 3-1,-1-1-95,0 1 0,0-1-1,1 1 1,-1-1 0,1 1-1,0-1 1,0 1 0,1 0-1,-1-1 1,1 1-1,0-1 1,1 1 0,-1-1-1,1 0 1,-1 0 0,1 1-1,1-1 1,-1 0 0,0-1-1,4 5 1,-3-5-164,1-1 1,-1 1-1,1-1 1,-1 0-1,1 0 0,0 0 1,0-1-1,0 0 0,0 1 1,0-1-1,0 0 0,0-1 1,0 1-1,1-1 1,-1 0-1,0 0 0,0 0 1,0 0-1,0-1 0,1 0 1,-1 0-1,6-2 0,2-2-506,-1 0 0,1 0 0,-1-2 0,-1 1 0,1-1 0,-1-1 0,0 0 0,17-18 0,5-9-5866</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4.679"/>
    </inkml:context>
    <inkml:brush xml:id="br0">
      <inkml:brushProperty name="width" value="0.025" units="cm"/>
      <inkml:brushProperty name="height" value="0.025" units="cm"/>
    </inkml:brush>
  </inkml:definitions>
  <inkml:trace contextRef="#ctx0" brushRef="#br0">151 107 12524,'-4'12'2685,"-36"109"1693,5 1-1,-33 222 0,65-270-4318,21-143-785,24-171 811,25-105-1227,-63 331 1303,0-1 1,1 1-1,1 0 0,11-21 1,-16 33-139,-1 0 0,2-1 1,-1 1-1,0 1 0,0-1 1,1 0-1,-1 0 0,1 0 1,-1 1-1,1-1 1,0 1-1,0-1 0,0 1 1,0 0-1,0 0 0,0-1 1,0 2-1,0-1 0,0 0 1,0 0-1,1 1 0,-1-1 1,0 1-1,1-1 0,-1 1 1,0 0-1,0 0 0,1 0 1,-1 0-1,0 1 0,1-1 1,-1 1-1,0-1 0,0 1 1,1 0-1,-1 0 0,0 0 1,0 0-1,3 2 0,-2-1 9,1 1 0,0 1 0,-1-1-1,1 0 1,-1 1 0,0-1 0,0 1-1,-1 0 1,1 0 0,-1 0 0,0 0-1,0 1 1,0-1 0,0 1 0,-1-1-1,0 1 1,0 0 0,0-1 0,0 1-1,-1 0 1,0-1 0,0 1 0,0 0-1,-1 0 1,1-1 0,-3 9 0,1-2 278,-1-1 0,0 0 1,-1 0-1,0 0 0,0-1 1,-1 1-1,0-1 0,-1 0 1,0 0-1,-13 14 0,15-20-262,1 0-1,-1-1 0,1 1 1,-1-1-1,0 0 0,0 0 1,0 0-1,0 0 1,-1-1-1,1 0 0,-9 2 1,12-3-112,0 0 0,0 0 0,0 0 1,-1 0-1,1 0 0,0 0 0,0 0 0,0 0 1,0-1-1,0 1 0,0 0 0,0-1 0,0 1 1,0-1-1,0 1 0,0-1 0,0 1 0,0-1 1,0 0-1,-1 0 0,1-1-252,1 1-1,-1 0 1,0-1-1,1 1 1,-1-1-1,1 1 1,0-1 0,-1 1-1,1-1 1,0 1-1,0-1 1,0 1-1,0-1 1,0 1-1,0-1 1,1 1-1,-1-1 1,0 1 0,2-3-1,-2 3-501,1 0 0,0-1 0,-1 1 0,1 0 1,0 0-1,0-1 0,0 1 0,0 0 0,0 0 0,0 0 0,0 0 0,0 0 0,0 1 0,3-2 0,-4 1 152,15-8-11927</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5.008"/>
    </inkml:context>
    <inkml:brush xml:id="br0">
      <inkml:brushProperty name="width" value="0.025" units="cm"/>
      <inkml:brushProperty name="height" value="0.025" units="cm"/>
    </inkml:brush>
  </inkml:definitions>
  <inkml:trace contextRef="#ctx0" brushRef="#br0">120 1 15246,'0'0'13912,"0"12"-13031,0 28-414,-2 0 0,-14 72 0,7-59-436,-3 84 0,12-111-1857,-1-37-4483,-2-26-1517,0 16 6789,-26-67-790,-11 3 11262,40 84-9209,-1 0 0,0 0 0,1 0 0,-1 0 0,1 0 1,0 0-1,-1 0 0,1 0 0,0 0 0,-1 0 0,1 0 1,0 0-1,0-1 0,0 1 0,0 0 0,0 0 0,0 0 0,1 0 1,-1 0-1,0 0 0,0 0 0,1 0 0,-1 0 0,1 0 1,-1 0-1,1 0 0,0-1 0,1 0-87,0 0 1,0 1-1,0-1 0,0 1 1,0-1-1,0 1 1,1 0-1,-1 0 0,0 0 1,1 0-1,3-1 0,11-1-497,0 0-1,33-1 1,-36 3 902,16-1-703,46-4-1824,-26-3-4379,-2-5-7032</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5.645"/>
    </inkml:context>
    <inkml:brush xml:id="br0">
      <inkml:brushProperty name="width" value="0.025" units="cm"/>
      <inkml:brushProperty name="height" value="0.025" units="cm"/>
    </inkml:brush>
  </inkml:definitions>
  <inkml:trace contextRef="#ctx0" brushRef="#br0">1 366 18225,'0'0'4917,"6"-12"-3855,20-32-303,41-80 3,-60 111-428,-1-1 0,-1 1-1,-1-1 1,0-1 0,0 1 0,-2-1-1,2-21 1,-7 37 390,-4 11-681,-6 17-228,-2 61 191,14-83-16,0 0 1,1 0 0,0 0 0,0 1-1,1-1 1,0 0 0,0 0 0,1 0-1,-1 0 1,6 10 0,-6-15-4,0 0 0,0 0 0,0 0 0,1 0 0,-1 0 0,1 0 0,-1 0 1,1-1-1,0 1 0,0-1 0,0 1 0,0-1 0,0 0 0,0 0 0,0 0 0,0 0 1,0 0-1,0 0 0,1 0 0,3 0 0,-2-1 0,0 0 0,0 0 0,0 0 0,1-1 0,-1 0-1,0 1 1,0-1 0,0-1 0,0 1 0,7-4 0,0-1 10,0 0 1,0-1-1,0-1 1,-1 0-1,0 0 1,13-14-1,17-25 195,-39 46 316,-2 1-433,1 1 1,-1-1 0,1 0-1,-1 0 1,1 1 0,-1-1-1,1 0 1,-1 0 0,1 0-1,-1 0 1,1 0 0,-1 1-1,1-1 1,-1 0 0,1 0-1,-1 0 1,1-1 0,-1 1-1,1 0 1,-1 0 0,1 0-1,-2 0 1,0-14 159,-1 1 0,2-1 0,0 0-1,0 1 1,2-1 0,-1 0 0,5-17 0,-5 28-402,1 1-1,0 0 1,0 0 0,0 0-1,0 0 1,0 0-1,0 0 1,1 0 0,-1 0-1,1 0 1,-1 1 0,1-1-1,0 1 1,-1-1 0,1 1-1,0-1 1,0 1-1,0 0 1,0 0 0,0 0-1,0 0 1,1 1 0,-1-1-1,0 0 1,0 1-1,1-1 1,-1 1 0,0 0-1,5 0 1,21-7-3396,-13 0-4188</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6.034"/>
    </inkml:context>
    <inkml:brush xml:id="br0">
      <inkml:brushProperty name="width" value="0.025" units="cm"/>
      <inkml:brushProperty name="height" value="0.025" units="cm"/>
    </inkml:brush>
  </inkml:definitions>
  <inkml:trace contextRef="#ctx0" brushRef="#br0">85 1 20531,'-4'13'705,"-52"238"6032,45-179-6131,-3 125 0,14-197-608,0 1 0,0-1 0,0 1 0,0-1 0,0 1 0,0-1-1,0 1 1,0-1 0,0 1 0,1-1 0,-1 1 0,0-1 0,0 1 0,0-1 0,0 1 0,1-1 0,-1 0 0,0 1 0,1-1 0,-1 1-1,0-1 1,0 0 0,1 1 0,-1-1 0,1 0 0,-1 1 0,0-1 0,1 0 0,-1 0 0,1 1 0,-1-1 0,1 0 0,-1 0-1,1 0 1,-1 0 0,0 0 0,1 0 0,-1 0 0,1 1 0,-1-1 0,1 0 0,-1-1 0,1 1 0,-1 0 0,1 0 0,-1 0 0,1 0-1,-1 0 1,1 0 0,-1-1 0,1 1 0,-1 0 0,0 0 0,1-1 0,-1 1 0,1 0 0,-1 0 0,0-1 0,1 1 0,-1-1 0,0 1-1,1 0 1,-1-1 0,26-24 258,48-81-174,62-119 1,-129 214-486,-5 7-2624,-8 10-689,2-2 2582,-12 12-5389</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6.407"/>
    </inkml:context>
    <inkml:brush xml:id="br0">
      <inkml:brushProperty name="width" value="0.025" units="cm"/>
      <inkml:brushProperty name="height" value="0.025" units="cm"/>
    </inkml:brush>
  </inkml:definitions>
  <inkml:trace contextRef="#ctx0" brushRef="#br0">0 386 13229,'0'0'8968,"0"53"-7591,20-53-512,5 0-641,6-6-256,0-13-2178,0-5-1730,-3-7-3170</inkml:trace>
  <inkml:trace contextRef="#ctx0" brushRef="#br0" timeOffset="1">280 0 16720,'0'0'5925,"-29"85"-4579,13-37-97,-1 4-384,2 1-33,1-4 65,7-7-288,4-6-449,3-5-128,0-9-961,10-10-1473,5-10-1474,4-2-1217,2-9-5541</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6.982"/>
    </inkml:context>
    <inkml:brush xml:id="br0">
      <inkml:brushProperty name="width" value="0.025" units="cm"/>
      <inkml:brushProperty name="height" value="0.025" units="cm"/>
    </inkml:brush>
  </inkml:definitions>
  <inkml:trace contextRef="#ctx0" brushRef="#br0">107 273 15246,'0'0'9054,"-9"7"-7815,-47 42 27,52-45-1215,0 0 0,0 0 1,0 1-1,1 0 0,0 0 1,0 0-1,0 0 0,0 0 0,1 1 1,0-1-1,0 1 0,-2 10 0,4-15-56,0-1 0,1 0 0,-1 1 0,0-1 0,0 0 0,1 1 0,-1-1-1,0 0 1,0 0 0,1 0 0,-1 1 0,0-1 0,1 0 0,-1 0 0,0 0 0,1 0 0,-1 1-1,1-1 1,-1 0 0,0 0 0,1 0 0,-1 0 0,0 0 0,1 0 0,-1 0 0,1 0-1,-1 0 1,0 0 0,1 0 0,-1 0 0,0-1 0,1 1 0,-1 0 0,0 0 0,1 0 0,-1 0-1,0-1 1,1 1 0,-1 0 0,0 0 0,1-1 0,-1 1 0,0 0 0,0 0 0,1-1-1,-1 0 1,19-10 133,-6 1-163,0 1-1,0 0 1,18-9-1,-27 16 20,0 1-1,0-1 1,0 1-1,0-1 1,0 1 0,0 0-1,0 1 1,1-1-1,-1 1 1,0-1-1,1 1 1,-1 1 0,0-1-1,1 1 1,-1-1-1,0 1 1,6 2-1,-8-1 33,0 0 0,0 0-1,0 0 1,0-1 0,0 2-1,-1-1 1,1 0 0,-1 0-1,1 1 1,-1-1 0,0 0-1,0 1 1,0-1-1,0 1 1,0 0 0,-1-1-1,1 1 1,-1 0 0,0-1-1,1 1 1,-1 0 0,-1 2-1,2 3 122,-1-8-126,0 0 0,1 1-1,-1-1 1,0 0 0,0 0 0,1 0 0,-1 0 0,0 0 0,0 0-1,0 0 1,1 1 0,-1-1 0,0 0 0,0 0 0,1 0-1,-1 0 1,0 0 0,0 0 0,1 0 0,-1 0 0,0 0-1,0-1 1,1 1 0,-1 0 0,0 0 0,0 0 0,1 0 0,-1 0-1,0 0 1,0 0 0,1-1 0,-1 1 0,0 0 0,0 0-1,0 0 1,0 0 0,1-1 0,-1 1 0,0 0 0,0 0-1,0 0 1,0-1 0,0 1 0,0 0 0,1 0 0,-1-1-1,0 1 1,0 0 0,0 0 0,0-1 0,0 1 0,0 0 0,0-1-1,9-12 232,2-5-161,-3 2-203,1 1 1,1 0-1,22-25 1,-30 38 83,0 1 1,-1 0-1,1 0 1,0 0-1,0 0 1,1 0-1,-1 1 1,0-1-1,0 1 1,0-1-1,0 1 1,5 0-1,18-6-8,-6-4 98,0-1 0,-1-1 1,-1-1-1,0-1 0,-1 0 0,0-1 1,-2 0-1,1-2 0,-2 1 0,0-2 0,-1 0 1,-1 0-1,16-37 0,-19 34 353,-15 32-156,-15 36-38,2 8 775,-13 65 1,28-99-1183,1-1-1,1 1 1,2 0-1,-1 1 1,2-1-1,4 28 1,-6-57-756,-1 0 0,0 1 1,0-1-1,0 1 0,-1-1 0,0 1 1,-1 0-1,-5-7 0,-48-55-4115,48 58 4318,-32-31-2105,-11-12-2784,27 15 5060,25 38 634,1 1 0,0-1 0,-1 1 0,1 0 0,0-1 0,0 1 0,-1-1 0,1 1 0,0 0 0,0-1 0,0 1 0,0-1 0,-1 1 0,1-1 0,0 1-1,0-1 1,0 1 0,0-1 0,0 1 0,0 0 0,0-1 0,1 1 0,-1-1 0,0 1 0,0-1 0,0 1 0,0-1 0,0 1 0,1 0 0,-1-1 0,0 1 0,0-1 0,1 1-1,-1 0 1,0-1 0,1 1 0,-1 0 0,0-1 0,1 1 0,-1 0 0,1 0 0,-1-1 0,0 1 0,1 0 0,-1 0 0,1 0 0,-1-1 0,1 1 0,-1 0 0,1 0 0,-1 0-1,1 0 1,0 0 0,27 3-637,-20 1-924</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7.341"/>
    </inkml:context>
    <inkml:brush xml:id="br0">
      <inkml:brushProperty name="width" value="0.025" units="cm"/>
      <inkml:brushProperty name="height" value="0.025" units="cm"/>
    </inkml:brush>
  </inkml:definitions>
  <inkml:trace contextRef="#ctx0" brushRef="#br0">1 18 21332,'0'0'577,"53"0"1729,-12 0-448,4-2-1122,0-1-608,-4-3-1409,-16-1-5894</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8.523"/>
    </inkml:context>
    <inkml:brush xml:id="br0">
      <inkml:brushProperty name="width" value="0.025" units="cm"/>
      <inkml:brushProperty name="height" value="0.025" units="cm"/>
    </inkml:brush>
  </inkml:definitions>
  <inkml:trace contextRef="#ctx0" brushRef="#br0">3 259 15631,'0'-10'2151,"-1"-4"-1486,0 0 0,1 0 1,1 0-1,0 0 0,1 0 0,0 1 0,1-1 0,1 1 1,8-22-1,-8 28-260,18-33 1326,-21 38-1647,0 1 0,0-1 0,0 1 0,0-1 0,0 1 0,0 0 0,0-1 1,1 1-1,-1 0 0,0 0 0,1 0 0,-1 0 0,1 0 0,0 0 0,-1 0 0,1 0 0,0 1 0,-1-1 0,3 0 0,-3 2-83,0-1 0,0 1 1,0-1-1,-1 1 0,1 0 0,0 0 1,-1-1-1,1 1 0,0 0 0,-1 0 1,1 0-1,-1 0 0,1 0 0,-1-1 1,0 1-1,1 0 0,-1 0 0,0 0 1,0 0-1,0 0 0,1 0 0,-1 0 1,0 0-1,0 0 0,-1 2 0,1 37 82,0-31-22,-1 74 247,3 103-152,-2-183-160,0 0-1,0 0 1,1 0-1,-1 0 1,1 0-1,0 0 1,0 0-1,0 0 1,0 0-1,0 0 1,1 0-1,-1-1 0,1 1 1,0-1-1,0 1 1,0-1-1,0 1 1,0-1-1,3 2 1,-3-3 11,0 0 1,0-1-1,0 1 1,0 0-1,0-1 1,0 0 0,0 1-1,0-1 1,1 0-1,-1 0 1,0 0-1,0 0 1,0-1-1,0 1 1,0 0-1,0-1 1,0 0 0,0 1-1,0-1 1,0 0-1,0 0 1,0 0-1,0 0 1,-1 0-1,1-1 1,0 1-1,-1 0 1,3-3-1,8-8 113,0 0 0,-1 0 0,0-1 0,-1 0 0,0-1-1,-2 0 1,11-21 0,1-11 208,16-54 0,-15 38-127,-18 108-661,6 83 463,-7-114 7,0-1 0,1 0 1,1 0-1,1 0 0,-1 0 1,14 24-1,-17-36 5,0-1 0,0 1 0,-1 0 0,2-1 0,-1 1 0,0 0 0,0-1 0,0 1 0,1-1 0,-1 0 0,1 0 0,-1 1 0,1-1 0,0 0 0,-1 0 0,1 0 0,0-1 0,0 1-1,0 0 1,-1-1 0,1 1 0,0-1 0,0 1 0,0-1 0,2 0 0,-1-1 38,0 1 0,0-1 0,0 0 0,0-1 0,0 1 0,-1 0-1,1-1 1,-1 0 0,1 1 0,-1-1 0,1 0 0,-1 0 0,0 0 0,3-4 0,4-6 136,1-1 0,-2 0 0,0-1 0,0 0 0,5-15 0,-5 6-189,-1 0 0,0 0 0,-2-1 0,-1 0 0,-1 0 0,-1 0 0,-2-48 0,-3 63 0,-1 18 0,-3 19 0,7-23 0,0 8 0,0 1 0,0-1 0,1 0 0,1 1 0,5 18 0,-7-30 0,1 1 0,0-1 0,0 0 0,0 1 0,0-1 0,0 0 0,0 0 0,1 0 0,-1 0 0,1 0 0,-1 0 0,1-1 0,0 1 0,0 0 0,0-1 0,0 1 0,0-1 0,0 0 0,0 0 0,0 1 0,1-1 0,-1-1 0,0 1 0,1 0 0,-1-1 0,1 1 0,-1-1 0,1 0 0,-1 0 0,1 1 0,-1-2 0,0 1 0,1 0 0,-1 0 0,1-1 0,-1 0 0,4-1 0,-2 1 0,0-1 0,0 0 0,0 0 0,0 0 0,0-1 0,0 1 0,-1-1 0,0 0 0,1 0 0,-1 0 0,0-1 0,0 1 0,-1-1 0,1 1 0,-1-1 0,0 0 0,0 0 0,2-6 0,0 1 0,0 0 0,-1-1 0,-1 0 0,1 1 0,-2-1 0,1 0 0,-1-11 0,-1 21 0,0-1 0,0 1 0,0 0 0,0 0 0,0 0 0,0-1 0,0 1 0,0 0 0,0 0 0,0 0 0,0 0 0,0-1 0,0 1 0,0 0 0,0 0 0,0 0 0,0 0 0,0-1 0,0 1 0,0 0 0,0 0 0,0 0 0,0 0 0,-1-1 0,1 1 0,0 0 0,0 0 0,0 0 0,0 0 0,0 0 0,0 0 0,-1-1 0,1 1 0,0 0 0,0 0 0,0 0 0,0 0 0,-1 0 0,1 0 0,0 0 0,0 0 0,0 0 0,-1 0 0,1 0 0,0 0 0,0 0 0,0 0 0,-1 0 0,-9 7 0,-8 14 0,10-5 0,0 0 0,1 1 0,0 0 0,2 0 0,0 0 0,1 1 0,0-1 0,-1 36 0,5-52 0,0 0 0,1 0 0,-1 0 0,1 0 0,-1 0 0,1 0 0,-1 0 0,1 0 0,0 0 0,-1-1 0,1 1 0,0 0 0,0 0 0,-1-1 0,1 1 0,0-1 0,0 1 0,0 0 0,0-1 0,0 0 0,0 1 0,0-1 0,0 0 0,0 1 0,0-1 0,0 0 0,0 0 0,0 0 0,0 0 0,0 0 0,1 0 0,-1 0 0,0 0 0,0 0 0,0-1 0,0 1 0,0 0 0,0-1 0,1 0 0,45-14 0,32-35 0,-52 32 0,38-20 0,-56 33 0,0 1 0,1 1 0,-1-1 0,1 2 0,0-1 0,0 1 0,0 1 0,15-1 0,-25 2 0,0 0 0,0 0 0,0 0 0,-1 0 0,1 0 0,0 1 0,0-1 0,0 0 0,0 0 0,0 0 0,-1 0 0,1 0 0,0 0 0,0 0 0,0 1 0,0-1 0,0 0 0,0 0 0,0 0 0,0 0 0,0 1 0,-7-12 4,1 1 0,0-1 0,1 1 0,0-2 0,-3-11 0,-20-43-135,35 85-4553,-6-16 4017,0 0-1,0-1 1,0 1-1,0 0 0,1 0 1,-1-1-1,1 1 1,0 0-1,-1-1 1,1 0-1,4 4 1,16 11-5878</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8.897"/>
    </inkml:context>
    <inkml:brush xml:id="br0">
      <inkml:brushProperty name="width" value="0.025" units="cm"/>
      <inkml:brushProperty name="height" value="0.025" units="cm"/>
    </inkml:brush>
  </inkml:definitions>
  <inkml:trace contextRef="#ctx0" brushRef="#br0">84 203 11435,'0'0'15241,"-9"8"-15278,1 2 107,0 0 1,1 0-1,0 0 1,1 1 0,0 0-1,0 0 1,1 1 0,1-1-1,0 1 1,1 0-1,0 0 1,-2 17 0,5-27-47,-1 0 0,1-1 1,-1 1-1,1 0 0,0 0 1,-1 0-1,1 0 1,0 0-1,0 0 0,0 0 1,1 0-1,-1-1 0,0 1 1,1 0-1,-1 0 0,1 0 1,0 0-1,-1-1 0,1 1 1,0 0-1,0-1 0,0 1 1,0-1-1,2 2 0,-1-3-8,0 1-1,0-1 0,0-1 0,-1 1 0,1 0 0,0 0 1,0-1-1,0 1 0,0-1 0,-1 1 0,1-1 0,0 0 0,0 0 1,-1 0-1,1 0 0,-1 0 0,1 0 0,-1 0 0,1 0 1,-1-1-1,0 1 0,1-1 0,-1 1 0,1-3 0,26-28 231,-2-1-1,-1-2 1,-2 0 0,-2-2-1,-1 0 1,-1-1-1,-3-1 1,13-43-1,-21 54 114,-16 47-154,-15 47-144,22-63-118,-43 149 152,32-72-1613,12-3-3942,5-67 543,9-9-2466</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9.501"/>
    </inkml:context>
    <inkml:brush xml:id="br0">
      <inkml:brushProperty name="width" value="0.025" units="cm"/>
      <inkml:brushProperty name="height" value="0.025" units="cm"/>
    </inkml:brush>
  </inkml:definitions>
  <inkml:trace contextRef="#ctx0" brushRef="#br0">24 1 15983,'0'0'6812,"-3"9"-5467,-3 13-674,1-1 1,1 1-1,-1 43 0,5-65-668,0 1-1,0-1 0,0 0 0,0 1 1,0-1-1,0 0 0,0 1 0,0-1 0,0 1 1,0-1-1,0 0 0,0 1 0,1-1 1,-1 0-1,0 1 0,0-1 0,0 0 0,1 1 1,-1-1-1,0 0 0,0 0 0,1 1 1,-1-1-1,0 0 0,0 0 0,1 1 1,-1-1-1,0 0 0,1 0 0,-1 0 0,0 0 1,1 0-1,-1 1 0,0-1 0,1 0 1,-1 0-1,0 0 0,1 0 0,-1 0 1,1 0-1,-1 0 0,0 0 0,1 0 0,-1 0 1,0 0-1,1 0 0,-1-1 0,0 1 1,1 0-1,-1 0 0,0 0 0,1 0 0,-1-1 1,0 1-1,1 0 0,-1 0 0,0-1 1,1 1-1,18-16 603,-10 2-426,0-1-1,0 1 0,-2-2 1,0 1-1,-1-1 1,5-17-1,-30 87 816,13-39-970,0 0 0,1 1 0,1 0 0,0 0-1,-3 27 1,23-48 345,-1-6-189,-1-1 1,-1 0-1,0-1 1,-1 0 0,18-25-1,-7 9-132,-6 7-139,7-6-364,-22 34 249,-12 23 120,1-7 138,2-7 85,1 0 1,0 0-1,1 1 1,1-1-1,1 1 1,-3 30 0,6-45-134,0-1 1,0 1-1,1-1 1,-1 0-1,0 1 1,1-1 0,-1 1-1,0-1 1,1 0-1,-1 1 1,0-1 0,1 0-1,-1 1 1,1-1-1,-1 0 1,0 0-1,1 1 1,-1-1 0,1 0-1,-1 0 1,1 0-1,-1 0 1,1 0-1,-1 1 1,1-1 0,-1 0-1,1 0 1,-1 0-1,1 0 1,-1 0 0,1-1-1,-1 1 1,1 0-1,-1 0 1,1 0-1,-1 0 1,1-1 0,-1 1-1,0 0 1,1 0-1,-1-1 1,1 1 0,23-11 193,-4-3-133,0-2 1,24-24-1,-31 27-40,0 0-1,2 1 0,-1 0 0,1 1 0,32-17 0,-47 28-22,0 0-1,1 0 0,-1 0 0,1 0 0,-1 0 1,0 0-1,1-1 0,-1 1 0,1 0 1,-1 0-1,1 0 0,-1 0 0,0 0 1,1 1-1,-1-1 0,1 0 0,-1 0 1,1 0-1,-1 0 0,0 0 0,1 0 0,-1 1 1,0-1-1,1 0 0,-1 0 0,1 1 1,-1-1-1,0 0 0,0 1 0,1-1 1,-1 0-1,0 1 0,1-1 0,-1 0 0,0 1 1,0 0-1,6 23 106,-6 41 117,0-47-195,2-4-2126,-2-14 1967,0-1 0,0 1-1,1 0 1,-1 0-1,0 0 1,0 0 0,0 0-1,0 0 1,0 0-1,0 0 1,1 0-1,-1 0 1,0 0 0,0 0-1,0 0 1,0 0-1,0 0 1,0 0 0,1 0-1,-1 0 1,0 0-1,0 0 1,0 0 0,0 0-1,0 0 1,1 0-1,-1 0 1,0 0 0,0 0-1,0 0 1,0 0-1,0 0 1,0 0 0,1 1-1,-1-1 1,0 0-1,0 0 1,0 0 0,0 0-1,0 0 1,0 0-1,0 0 1,0 1-1,0-1 1,0 0 0,0 0-1,0 0 1,0 0-1,0 0 1,1 1 0,-1-1-1,2-12-11426</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9.945"/>
    </inkml:context>
    <inkml:brush xml:id="br0">
      <inkml:brushProperty name="width" value="0.025" units="cm"/>
      <inkml:brushProperty name="height" value="0.025" units="cm"/>
    </inkml:brush>
  </inkml:definitions>
  <inkml:trace contextRef="#ctx0" brushRef="#br0">122 387 5061,'0'0'5829,"-8"5"-2834,-1 3-2511,0 0 0,0 1 0,1 0 0,0 0 0,0 1 0,1 0 0,0 0 0,1 1 0,1 0 0,-1 0 0,-6 22 0,8-21-109,0-1-1,1 1 1,0 0-1,1 0 1,0 0-1,1 15 0,1-26-357,0-1 0,0 1 0,-1-1 0,1 1 0,0 0 0,0-1 0,1 1 0,-1-1 0,0 1 0,0-1 0,0 1 0,0-1 0,0 1 0,1-1 0,-1 1 0,0-1 0,0 1 0,1-1 0,-1 1 0,0-1 0,1 1 0,-1-1 0,0 0 0,1 1 0,-1-1 0,1 1 0,-1-1 0,1 0 0,-1 0 0,1 1 0,-1-1 0,1 0 0,0 1 0,21-7 504,18-25 532,-19 6-979,-1-1 0,-1-1 1,-1 0-1,-2-1 0,0-1 1,-3-1-1,0 0 0,-1 0 0,-2-1 1,-2-1-1,6-38 0,-14 55-357,-7 24 62,-7 26 53,1 14 421,2 0 0,3 1 0,1 1 0,0 52 0,7-100-236,0 0 0,0-1-1,0 1 1,0-1 0,1 1 0,-1 0 0,1-1-1,-1 1 1,1-1 0,0 1 0,0-1 0,0 0 0,0 1-1,1-1 1,-1 0 0,1 0 0,-1 0 0,1 0-1,0 0 1,-1 0 0,5 3 0,-4-4 14,0-1 1,0 1-1,0 0 0,0-1 1,1 0-1,-1 0 1,0 1-1,0-1 0,0 0 1,0-1-1,1 1 1,-1 0-1,0-1 0,0 1 1,0-1-1,0 0 1,0 1-1,0-1 0,0 0 1,0 0-1,0 0 1,0-1-1,-1 1 0,1 0 1,0-1-1,-1 1 1,2-3-1,11-9 27,0-2 1,-1 0-1,-1 0 0,0-1 0,-1-1 0,-1 0 1,-1 0-1,0-1 0,-1 0 0,10-37 1,-35 122-437,12-53 422,1 0 0,0 1 1,1-1-1,1 1 1,0-1-1,1 1 0,1 0 1,1 22-1,-1-36-34,1 0-1,-1 0 1,0 0 0,0 0 0,1 0-1,-1 0 1,0-1 0,1 1-1,-1 0 1,1 0 0,0 0-1,-1-1 1,1 1 0,-1 0-1,1-1 1,0 1 0,0 0 0,-1-1-1,1 1 1,0-1 0,0 1-1,0-1 1,-1 0 0,1 1-1,0-1 1,0 0 0,0 0 0,0 1-1,0-1 1,0 0 0,0 0-1,0 0 1,0 0 0,0 0-1,0 0 1,0 0 0,-1-1 0,1 1-1,0 0 1,0 0 0,0-1-1,0 1 1,1-1 0,3-1 70,-1 0 1,1 0 0,-1-1 0,0 1 0,0-1-1,0 0 1,4-3 0,17-19 93,-2 0 0,22-31 0,-36 45-335,-2-1 0,1 0 1,-1 0-1,-1 0 0,0-1 1,-1 0-1,6-27 1,-55 155-1906,41-105 2021,1 1 0,0 0 0,1-1 0,0 1 0,1 0 0,1 17 0,-1-27 20,0 0 0,1-1 0,-1 1 0,0-1 0,0 1 0,1 0 0,-1-1 0,0 1 0,1-1 0,-1 1 0,0-1 0,1 1 0,-1-1 0,1 1 0,-1-1 0,1 1 0,-1-1 0,1 0 0,-1 1 0,1-1 0,0 0 0,-1 1 0,1-1 0,-1 0 0,1 0 0,0 1 0,-1-1 0,1 0 0,0 0 0,-1 0 0,1 0 0,0 0 0,-1 0 0,1 0 0,0 0 0,-1 0 0,1-1 0,0 1 0,-1 0 0,1 0 0,-1 0 0,1-1 0,0 1 0,29-15-397,-12-1 412,0 0-1,-1-1 1,-1 0 0,0-1-1,-1-1 1,16-27-1,0-7-62,32-74 0,-63 126 86,12-22-399,-2 0 0,-1 0 0,0-1 0,-2-1 0,-1 1 0,-1-1 0,2-27 0,-8 58 439,0 1-1,0 0 1,-1-1-1,0 1 1,-5 9-1,-2 10 247,-5 20 344,2 1 0,2 1 0,2 0-1,-3 78 1,11-124-630,0 1 0,0-1-1,0 0 1,0 1 0,0-1 0,1 1 0,-1-1-1,1 0 1,0 1 0,-1-1 0,1 0-1,0 0 1,0 0 0,1 1 0,-1-1 0,0 0-1,3 2 1,-2-2-13,0-1 1,0-1-1,-1 1 0,1 0 0,0 0 0,0-1 1,0 1-1,0-1 0,0 0 0,0 1 1,0-1-1,0 0 0,0 0 0,0 0 0,0 0 1,0-1-1,0 1 0,0-1 0,0 1 1,0-1-1,3-1 0,4-2 34,0 0 1,-1-1-1,1 0 0,-1 0 1,-1-1-1,1 0 0,-1 0 1,0-1-1,8-10 1,54-72-181,-46 55-242,36-73 0,-52 92 219,-1 0 0,0-1 1,-1 0-1,0 0 1,-2 0-1,0-1 0,1-26 1,-4 43 188,0 0 1,-1 0-1,1 0 0,-1 0 1,1 0-1,-1 0 1,1 0-1,-1 0 0,1 0 1,0 0-1,-1 0 0,1 1 1,-1-1-1,1 0 1,0 0-1,-1 0 0,1 0 1,-1 1-1,1-1 1,0 0-1,-1 1 0,1-1 1,0 0-1,-1 1 0,1-1 1,0 0-1,0 1 1,-1-1-1,1 0 0,0 1 1,0-1-1,-1 1 0,-10 17 213,1 1 0,1 0 0,0 0 0,2 1 0,-8 28 0,5-9 510,-9 79-1,18-112-719,-4 107 657,5-104-849,0 1 0,1 0 0,1-1 0,-1 1 0,1-1 0,1 1 0,0-1 0,0 0 0,7 12 0,-11-51-682,1 10 821,-4-2 19,-2 0-1,0 0 1,-12-27 0,11 35 151,1-1 0,1 1 0,0-1 0,1 0 0,1 0 0,0-1 0,1 1 1,1-1-1,1-22 0,0 37-88,1 0 0,-1 0 1,1-1-1,-1 1 1,1 0-1,0 1 0,-1-1 1,1 0-1,0 0 0,0 0 1,0 0-1,0 0 0,0 1 1,0-1-1,0 1 0,0-1 1,0 0-1,0 1 0,0 0 1,0-1-1,1 1 1,-1 0-1,0-1 0,0 1 1,0 0-1,1 0 0,-1 0 1,2 0-1,41 2 82,-40-2-105,52 10-448,3 0-3427,-20-8-2266</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0.189"/>
    </inkml:context>
    <inkml:brush xml:id="br0">
      <inkml:brushProperty name="width" value="0.025" units="cm"/>
      <inkml:brushProperty name="height" value="0.025" units="cm"/>
    </inkml:brush>
  </inkml:definitions>
  <inkml:trace contextRef="#ctx0" brushRef="#br0">1 0 22549,'0'0'3876,"19"61"-3203,-5-26-481,-2 7-96,2 1-128,-2-1-897,0 1-801,-6-4-1473,-4-7-1793,-2-4-2628</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0.610"/>
    </inkml:context>
    <inkml:brush xml:id="br0">
      <inkml:brushProperty name="width" value="0.025" units="cm"/>
      <inkml:brushProperty name="height" value="0.025" units="cm"/>
    </inkml:brush>
  </inkml:definitions>
  <inkml:trace contextRef="#ctx0" brushRef="#br0">101 521 18706,'0'0'4932,"50"-36"-3779,-16 21 97,5-3-450,4-3-351,3-2-353,-1 0 0,-3 0-384,-6 1-1218,-10-1-1537,-14 1-1729,-12 1-4229</inkml:trace>
  <inkml:trace contextRef="#ctx0" brushRef="#br0" timeOffset="1">0 84 20083,'0'0'1794,"56"-2"-833,-7-11 256,5-1-865,8-1-320,-1 2-2146,-4-2-1601,-15 3-2595</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1.065"/>
    </inkml:context>
    <inkml:brush xml:id="br0">
      <inkml:brushProperty name="width" value="0.025" units="cm"/>
      <inkml:brushProperty name="height" value="0.025" units="cm"/>
    </inkml:brush>
  </inkml:definitions>
  <inkml:trace contextRef="#ctx0" brushRef="#br0">90 61 13004,'-2'10'2355,"-8"48"1378,-3 91 1,13-115-3165,6 44-1,-3-58-1276,0 0-1,2-1 1,9 26-1,-14-44-470,-8-53-4091,-22-27 3255,6 19 320,14 30 1438,3 0 0,-6-41-1,10-18 3187,3 86-2628,0-1-1,1 0 0,-1 0 1,1 1-1,0-1 1,0 1-1,0-1 1,1 1-1,-1-1 1,1 1-1,0 0 0,0 0 1,0 0-1,0 0 1,0 0-1,1 0 1,-1 0-1,1 1 1,0-1-1,0 1 1,0 0-1,0 0 0,0 0 1,0 0-1,1 1 1,-1-1-1,1 1 1,-1 0-1,1 0 1,-1 0-1,1 0 0,0 1 1,-1-1-1,1 1 1,0 0-1,-1 0 1,6 1-1,-4 0-187,0-1 0,0 1 0,0 0 0,0 0 0,0 0 0,-1 1-1,1 0 1,-1 0 0,1 0 0,-1 0 0,0 1 0,0-1 0,0 1 0,0 0 0,0 1 0,0-1-1,-1 1 1,0-1 0,0 1 0,0 0 0,0 0 0,0 0 0,-1 1 0,0-1 0,0 1 0,0-1 0,0 1-1,1 6 1,-2 1-18,-1 1 0,0 0 0,-1 0 0,0 0 0,-1-1 0,0 1 0,-1-1 0,-5 15 0,4-14 207,0 1 0,1-1 0,1 0 0,0 1 0,1 0 0,0 20-1,2-32-313,-1 1 0,1-1 0,0 0 0,0 0 0,0 0 0,0 1 0,0-1 0,1 0 0,-1-1 0,1 1 0,-1 0 0,1 0 0,0-1 0,-1 1 0,1-1 0,0 1 0,0-1 0,0 0 0,0 0 0,0 1 0,1-2 0,-1 1 0,0 0 0,0 0 0,1-1 0,2 1 0,33 4-2584,-6-9-4306,-11-8-1442</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1.437"/>
    </inkml:context>
    <inkml:brush xml:id="br0">
      <inkml:brushProperty name="width" value="0.025" units="cm"/>
      <inkml:brushProperty name="height" value="0.025" units="cm"/>
    </inkml:brush>
  </inkml:definitions>
  <inkml:trace contextRef="#ctx0" brushRef="#br0">78 0 16944,'0'0'6748,"-7"12"-5115,-3 7-998,0 1 0,1 0-1,1 1 1,0 0 0,2 0-1,1 1 1,0-1 0,-1 29-1,5-26-556,-1-11-60,2 1 1,0 0-1,0 0 1,3 13-1,-3-25-23,0 0 1,1 1 0,-1-1-1,1 0 1,-1 0-1,1 0 1,0 0-1,0 0 1,0 0-1,0 0 1,0 0-1,1-1 1,-1 1-1,0 0 1,1-1 0,-1 1-1,1-1 1,0 1-1,-1-1 1,1 0-1,0 1 1,0-1-1,0 0 1,0 0-1,0-1 1,0 1-1,0 0 1,0-1-1,0 1 1,1-1 0,1 1-1,9-1-342,-1 0 0,1-1 0,-1 0-1,1-1 1,-1 0 0,0-1 0,24-9 0,-18 5-3133,-1-1-1,24-16 1,6-7-11515</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2.335"/>
    </inkml:context>
    <inkml:brush xml:id="br0">
      <inkml:brushProperty name="width" value="0.025" units="cm"/>
      <inkml:brushProperty name="height" value="0.025" units="cm"/>
    </inkml:brush>
  </inkml:definitions>
  <inkml:trace contextRef="#ctx0" brushRef="#br0">1 35 16047,'0'0'12919,"0"17"-12727,1-6-147,19 313 439,-19-322-477,9 37-11,-10-38 11,1-1 0,-1 1 0,0 0 1,1-1-1,-1 1 0,1-1 0,-1 1 1,1-1-1,-1 1 0,1-1 0,-1 1 0,1-1 1,0 0-1,-1 1 0,1-1 0,0 0 1,-1 0-1,1 1 0,0-1 0,-1 0 1,1 0-1,0 0 0,0 0 0,-1 0 0,1 0 1,0 0-1,-1 0 0,1 0 0,0 0 1,-1 0-1,1 0 0,0-1 0,0 1 1,-1 0-1,1 0 0,-1-1 0,1 1 1,0-1-1,-1 1 0,1 0 0,-1-1 0,1 1 1,-1-1-1,1 1 0,-1-1 0,1 1 1,-1-1-1,1 0 0,-1 1 0,0-1 1,1-1-1,16-20 499,-1-2 0,-1 0 1,-1 0-1,21-54 0,-25 57-405,5-14-88,-1-1 1,-1-1 0,-3 0 0,9-50 0,-26 99-3328,-14 28-7076,2-4 1577</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4.543"/>
    </inkml:context>
    <inkml:brush xml:id="br0">
      <inkml:brushProperty name="width" value="0.025" units="cm"/>
      <inkml:brushProperty name="height" value="0.025" units="cm"/>
    </inkml:brush>
  </inkml:definitions>
  <inkml:trace contextRef="#ctx0" brushRef="#br0">0 632 17489,'0'0'3224,"11"2"-923,-6-1-2074,1-1 17,0 1 1,1 0-1,-1 0 0,0 1 0,0 0 0,0 0 1,0 1-1,0-1 0,0 1 0,-1 0 0,1 1 1,-1 0-1,8 6 0,-12-8-225,0-1 0,0 0 1,0 1-1,0-1 0,1 0 0,-1 0 1,0 0-1,1 0 0,-1 0 0,0 0 1,1 0-1,-1 0 0,1-1 0,-1 1 0,1 0 1,0-1-1,-1 0 0,1 1 0,-1-1 1,1 0-1,0 0 0,0 0 0,-1 0 1,1 0-1,0 0 0,2-1 0,-1 0 7,-1-1 1,1 1-1,-1-1 0,1 0 0,-1 0 0,0 0 0,1 0 0,-1 0 0,-1 0 0,1-1 0,0 1 1,0-1-1,1-4 0,5-8 69,-1-1 0,-1 0 1,-1-1-1,3-16 0,-2-19 1223,-6 47-793,-2 6-107,-2 28-277,-2 100-112,7-109-15,-2-20-14,1 1 0,0-1 0,0 0 0,0 0 1,0 1-1,0-1 0,0 0 0,0 1 0,0-1 0,0 0 0,0 0 0,0 1 0,0-1 0,1 0 0,-1 1 0,0-1 1,0 0-1,0 0 0,0 1 0,0-1 0,0 0 0,1 0 0,-1 0 0,0 1 0,0-1 0,0 0 0,1 0 0,-1 0 0,0 1 1,0-1-1,1 0 0,-1 0 0,0 0 0,0 0 0,1 0 0,-1 0 0,0 0 0,0 1 0,1-1 0,12-7 110,10-14 156,7-21-113,41-79 0,-31 48-491,-39 72 320,-1 1-1,0-1 1,0 0-1,1 1 1,-1-1-1,0 1 1,1-1-1,-1 1 1,0-1-1,1 1 1,-1-1-1,1 1 1,-1-1-1,0 1 1,1 0-1,0-1 1,-1 1-1,1-1 1,-1 1-1,1 0 1,-1 0-1,1-1 1,0 1-1,0 0 1,5 12-370,-5 32 74,-1-38 368,0 24-5,-1-6 29,1-1 1,2 1-1,4 26 1,-6-50-70,0 1 0,0-1-1,0 1 1,0-1 0,0 0 0,0 1 0,0-1 0,0 1 0,0-1 0,1 1-1,-1-1 1,0 0 0,0 1 0,0-1 0,1 0 0,-1 1 0,0-1 0,0 0-1,1 1 1,-1-1 0,0 0 0,1 1 0,-1-1 0,0 0 0,1 0 0,-1 0-1,0 1 1,1-1 0,-1 0 0,1 0 0,-1 0 0,0 0 0,1 0 0,-1 1-1,1-1 1,-1 0 0,1 0 0,14-11 519,8-23 390,-4-2-755,-1-1-1,-2-1 1,15-53 0,-24 66-125,-1-1 0,-1-1 0,-1 1 1,-2-1-1,0 0 0,-3-30 0,1 58-38,0-1 0,0 0 0,0 0 0,0 0 0,0 1 0,-1-1 0,1 0 0,0 0 0,0 0 0,0 1 0,0-1 0,0 0 0,0 0 0,0 0 0,-1 0 0,1 1 0,0-1 0,0 0 0,0 0 0,0 0 0,-1 0 0,1 0 0,0 0 0,0 0 0,0 0 0,-1 1 0,1-1 0,0 0 0,0 0 0,0 0 0,-1 0 0,1 0 0,0 0 0,0 0 0,-1 0 0,1 0 0,0 0 0,0 0 0,0 0 0,-1-1 0,1 1 0,0 0 0,0 0 0,0 0 0,-1 0 0,1 0 0,0 0 0,0 0 0,0 0 0,0-1 0,-1 1 0,1 0 0,0 0 0,0 0 0,0 0 0,0-1 0,0 1 0,0 0 0,0 0 0,-1 0 0,1-1 0,0 1 0,0 0 0,0 0 0,0 0 0,0-1 0,-7 19 0,1 1 0,1-1 0,0 1 0,2 0 0,0 0 0,0 23 0,-3 11 0,3-31 0,-1-2 0,1 0 0,1-1 0,1 1 0,1 0 0,4 33 0,-4-52-2,0-1-1,1 1 1,-1 0-1,0 0 1,1-1 0,-1 1-1,1 0 1,-1-1-1,1 1 1,-1-1 0,1 1-1,-1 0 1,1-1-1,0 1 1,-1-1 0,1 0-1,0 1 1,-1-1-1,1 1 1,0-1 0,0 0-1,-1 0 1,1 1-1,0-1 1,0 0 0,0 0-1,-1 0 1,1 0 0,0 0-1,0 0 1,0 0-1,-1 0 1,1 0 0,0-1-1,0 1 1,0 0-1,-1 0 1,2-1 0,29-15-268,-21 5 167,-1 0 1,0 0-1,-1-1 0,0-1 0,-1 1 1,-1-1-1,0 0 0,7-22 0,27-121 277,-28 102-218,25-100 86,-58 275 330,5 0 0,-1 200 0,36-408-372,-13 28 0,-4-111 0,-4 156 0,-3 12 0,-2 22 0,6-2 0,-2 47 0,3-60 0,0 0 0,0-1 0,1 1 0,-1 0 0,1-1 0,0 1 0,1-1 0,-1 1 0,1-1 0,3 6 0,-5-9 0,1 0 0,-1 0 0,1 0 0,0-1 0,-1 1 0,1 0 0,0-1 0,0 1 0,-1 0 0,1-1 0,0 1 0,0-1 0,0 1 0,0-1 0,0 0 0,0 1 0,0-1 0,0 0 0,0 0 0,0 0 0,0 1 0,0-1 0,0 0 0,0 0 0,0-1 0,1 1 0,1-1 0,0 0 0,-1 0 0,1 0 0,-1 0 0,1 0 0,-1-1 0,1 0 0,-1 1 0,3-4 0,3-2 0,-1-1 0,0 0 0,-1 0 0,7-10 0,-10 12 0,1 1 0,-1-1 0,0 0 0,-1 0 0,1 0 0,2-13 0,-32 116-32,25-83 40,0 1 0,1 0 0,2 27 0,-1-41-8,0-1 0,1 0 0,-1 1 0,0-1 0,0 0 0,0 0 0,1 1 0,-1-1 0,0 0 0,1 0 0,-1 0 0,0 1 0,0-1 0,1 0 0,-1 0 0,0 0 0,1 0 0,-1 1 0,0-1 0,1 0 0,-1 0 0,1 0 0,-1 0 0,0 0 0,1 0 0,-1 0 0,0 0 0,1 0 0,-1 0 0,0 0 0,1-1 0,-1 1 0,0 0 0,1 0 0,-1 0 0,0 0 0,1 0 0,-1-1 0,0 1 0,1 0 0,-1 0 0,0-1 0,0 1 0,1 0 0,-1 0 0,0-1 0,0 1 0,1 0 0,-1-1 0,0 1 0,0 0 0,0-1 0,16-13 0,-6 1 0,-1-1 0,0 0 0,-1 0 0,0 0 0,7-20 0,-16 36-6,0 0-1,1 0 1,-1-1 0,1 1 0,-1 0-1,1 0 1,0 0 0,-1 0 0,1 0-1,0 0 1,0-1 0,1 1 0,-1 0-1,0 0 1,1 0 0,-1 0-1,1-1 1,-1 1 0,1 0 0,0 0-1,0-1 1,0 1 0,0 0 0,0-1-1,0 1 1,0-1 0,0 0 0,1 1-1,-1-1 1,1 0 0,-1 0-1,1 0 1,-1 0 0,1 0 0,0 0-1,-1 0 1,1 0 0,0-1 0,0 1-1,-1-1 1,1 1 0,0-1 0,0 0-1,0 1 1,3-1 0,-3-1 7,0 1 1,-1 0 0,1 0-1,0 0 1,-1 0-1,1 0 1,0 0 0,-1 1-1,1-1 1,0 0-1,-1 1 1,1 0 0,-1-1-1,1 1 1,-1 0-1,1 0 1,-1-1 0,0 1-1,1 0 1,-1 0 0,0 1-1,0-1 1,1 0-1,-1 0 1,0 1 0,0-1-1,-1 0 1,1 1-1,0-1 1,1 4 0,2 1 76,8-40 82,-9-13-160,4-19 0,-5 66-26,1 1 0,-1 0 0,0-1 0,1 1 0,-1 0 0,0 0-1,0 1 1,0-1 0,0 0 0,0 1 0,0 0 0,3 2 0,-1-1-14,-1-1 46,1 0-1,0 0 1,-1-1-1,1 0 1,0 1 0,0-1-1,0-1 1,0 1 0,0-1-1,0 1 1,0-1-1,0 0 1,0-1 0,0 1-1,0-1 1,0 1 0,0-1-1,0 0 1,-1-1-1,1 1 1,0-1 0,0 1-1,-1-1 1,0 0 0,1-1-1,-1 1 1,0-1-1,0 1 1,0-1 0,0 0-1,0 0 1,3-5-1,2-3 17,0 1-1,-1-2 1,0 1-1,0 0 1,-1-1-1,-1-1 1,0 1-1,5-22 1,-8 17-22,-2 17 0,0 0-1,0 0 1,0-1-1,0 1 1,0 0-1,0-1 1,0 1-1,0 0 1,0-1-1,0 1 1,0 0-1,0 0 1,0-1-1,0 1 1,0 0-1,0 0 1,-1-1-1,1 1 1,0 0-1,0-1 1,0 1 0,0 0-1,-1 0 1,1 0-1,0-1 1,0 1-1,0 0 1,-1 0-1,1 0 1,0-1-1,0 1 1,-1 0-1,1 0 1,0 0-1,0 0 1,-1 0-1,1 0 1,0 0-1,-1 0 1,1-1-1,0 1 1,0 0 0,-1 0-1,1 0 1,0 0-1,-1 1 1,1-1-1,0 0 1,-1 0-1,1 0 1,0 0-1,0 0 1,-1 0-1,1 0 1,0 0-1,0 1 1,-1-1-1,1 0 1,0 0-1,0 0 1,-1 0-1,1 1 1,0-1 0,0 0-1,0 0 1,0 1-1,-1-1 1,1 0-1,0 1 1,-14 12-90,5 0 99,0 0 0,2 1 0,-1 0-1,1 0 1,1 1 0,1-1 0,0 2-1,1-1 1,0 0 0,2 1 0,-1-1-1,2 1 1,0 20 0,1-36-9,1 1 0,-1-1 0,0 1 0,0-1 0,1 1 0,-1-1 0,0 1 0,1-1 0,-1 0 0,0 1 0,1-1 0,-1 1 0,1-1 0,-1 0 0,1 1 0,-1-1 0,1 0 0,-1 0 0,1 1 0,-1-1 0,1 0 0,-1 0 0,1 0 0,-1 0 0,1 0 0,-1 0 0,1 0 0,-1 1 0,1-2 0,-1 1 0,1 0 0,0 0 0,-1 0 0,1 0 0,-1 0 0,1 0 0,-1 0 0,1-1 0,0 1 0,22-10 0,-3-8 0,0-1 0,-2-1 0,0 0 0,-2-2 0,0 0 0,18-34 0,-16 29 0,-5 7 0,0-1 0,-2 1 0,0-2 0,-1 1 0,-1-2 0,-1 1 0,6-32 0,-43 93-187,12-6 214,1 2 0,2 0-1,2 0 1,1 1 0,1 1-1,-5 47 1,15-83-27,0 1 0,0-1 0,-1 0 0,1 1 0,0-1 0,1 0 0,-1 1 0,0-1 0,0 0 0,1 0 0,-1 1 0,0-1 0,1 0 0,-1 0 0,1 1 0,0-1 0,-1 0 0,1 0 0,1 1 0,-1-1 0,0-1 0,-1 1 0,1-1 0,0 0 0,0 1 0,0-1 0,0 0 0,0 0 0,-1 0 0,1 1 0,0-1 0,0 0 0,0 0 0,0 0 0,0-1 0,0 1 0,0 0 0,0 0 0,-1 0 0,3-1 0,3-2 0,-1 0 0,1 0 0,-1 0 0,0 0 0,0-1 0,8-7 0,12-15 0,-1-1 0,-1-1 0,-2-1 0,-1 0 0,-1-2 0,-1 0 0,-2-2 0,22-61 0,-32 64 0,-17 41 0,-20 44 0,20-32 0,1-1 0,1 2 0,1-1 0,2 1 0,0 0 0,1 1 0,-1 30 0,6-54 0,-1 0 0,1 0 0,0 0 0,0 0 0,1 0 0,-1 0 0,0 0 0,0 0 0,0 0 0,1-1 0,-1 1 0,0 0 0,1 0 0,-1 0 0,1 0 0,-1 0 0,1-1 0,-1 1 0,1 0 0,-1-1 0,1 1 0,0 0 0,-1-1 0,1 1 0,0 0 0,0-1 0,1 1 0,-1-1 0,1 1 0,0-1 0,0 0 0,0 1 0,0-1 0,-1 0 0,1 0 0,0-1 0,0 1 0,0 0 0,0-1 0,3 0 0,2-2 0,0 0 0,0 0 0,-1 0 0,1-1 0,-1 0 0,7-6 0,-1-1 0,-1-1 0,0 0 0,-1 0 0,0-2 0,10-17 0,-15 22 0,0 0 0,-1 0 0,0 0 0,0-1 0,-1 0 0,0 0 0,-1 0 0,0 0 0,0-15 0,-6 20 0,-5 12 0,-6 13 0,7-5 0,2 1 0,0 0 0,0 0 0,1 0 0,1 0 0,1 1 0,0 0 0,2 0 0,-1 26 0,3-41-50,-1-1 0,0 1-1,1-1 1,-1 1 0,1-1 0,0 1-1,-1-1 1,1 0 0,0 1 0,0-1-1,0 0 1,0 0 0,0 0 0,0 0-1,0 0 1,0 0 0,1 0 0,-1 0-1,0 0 1,1 0 0,-1 0 0,0-1-1,1 1 1,-1-1 0,1 1 0,-1-1 0,1 0-1,-1 1 1,1-1 0,1 0 0,1 0-473,0 1 0,0-1 0,0 0 0,0 0 0,-1 0 1,1-1-1,0 1 0,0-1 0,0 0 0,0 0 0,5-3 1,10-12-11506</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6.035"/>
    </inkml:context>
    <inkml:brush xml:id="br0">
      <inkml:brushProperty name="width" value="0.025" units="cm"/>
      <inkml:brushProperty name="height" value="0.025" units="cm"/>
    </inkml:brush>
  </inkml:definitions>
  <inkml:trace contextRef="#ctx0" brushRef="#br0">1 89 17168,'14'-67'5926,"-14"67"-5871,0 0 0,0 0 0,1 0 0,-1 0 0,0 0 0,0-1 0,0 1 0,1 0 0,-1 0 0,0 0-1,0 0 1,1 0 0,-1 0 0,0 0 0,0 0 0,0 0 0,1 1 0,-1-1 0,0 0 0,0 0 0,0 0 0,1 0 0,-1 0 0,0 0 0,0 0 0,0 0 0,0 0 0,1 1 0,-1-1 0,0 0 0,0 0 0,0 0 0,0 0 0,0 1 0,0-1 0,1 0 0,-1 0 0,0 0 0,0 0 0,0 1-1,0-1 1,0 0 0,0 0 0,0 0 0,0 1 0,0-1 0,0 0 0,0 0 0,0 1 0,0-1 0,0 0 0,0 0 0,0 0 0,0 1 0,0-1 0,0 0 0,0 0 0,0 0 0,-1 1 0,5 16-155,-2 218 989,-3-184-2206,1-88 515,1-38 576,-13-100 0,15 256-52,-3-66 349,0 0-1,1 1 0,0-1 0,1 0 1,7 27-1,-6-34 83,-1-1-1,1 1 1,1-1 0,0 0-1,8 13 1,-11-19-94,-1 0 1,1 0 0,0 0 0,0 0-1,0 0 1,0 0 0,0-1-1,0 1 1,0 0 0,0 0-1,0-1 1,0 1 0,0-1-1,1 1 1,-1-1 0,0 1-1,0-1 1,1 0 0,-1 0-1,0 0 1,0 1 0,1-1 0,-1 0-1,0-1 1,1 1 0,-1 0-1,0 0 1,0 0 0,1-1-1,-1 1 1,0-1 0,0 1-1,0-1 1,0 1 0,1-1-1,-1 0 1,0 1 0,0-1-1,0 0 1,0 0 0,-1 0 0,1 0-1,0 0 1,0 0 0,0 0-1,0-2 1,17-21 413,-2 0 1,0-2-1,-2 0 0,0-1 1,-2 0-1,-1-1 0,-2 0 1,9-39-1,-15 46-441,-28 68-646,19-31-436,1 0-1,0 0 1,-2 25-1,4-1-8520</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6.394"/>
    </inkml:context>
    <inkml:brush xml:id="br0">
      <inkml:brushProperty name="width" value="0.025" units="cm"/>
      <inkml:brushProperty name="height" value="0.025" units="cm"/>
    </inkml:brush>
  </inkml:definitions>
  <inkml:trace contextRef="#ctx0" brushRef="#br0">60 63 11563,'0'0'10308,"-5"10"-8882,-5 8-868,2 1 1,1 0 0,0 0 0,1 1-1,1 0 1,1 0 0,1 0 0,-1 36-1,4-56-534,0 1-1,0-1 0,0 1 0,0-1 1,-1 1-1,1-1 0,0 1 0,1-1 0,-1 1 1,0 0-1,0-1 0,0 1 0,0-1 0,0 1 1,0-1-1,1 1 0,-1-1 0,0 0 0,0 1 1,1-1-1,-1 1 0,0-1 0,1 1 1,-1-1-1,0 0 0,1 1 0,-1-1 0,1 0 1,-1 1-1,1-1 0,0 0 0,14-6 656,12-24 553,-6 1-977,-2-2 1,-1 0-1,-1-1 1,-2 0-1,-2-2 1,11-38-1,-33 121-629,1 0 1,-1 93-1,9-141 256,0 0 1,-1 0-1,1 0 0,0 0 1,1 1-1,-1-1 0,0 0 1,0 0-1,0 0 0,1 0 1,-1 0-1,0 0 0,1 0 1,-1 0-1,1-1 0,-1 1 1,1 0-1,0 1 1,0-1 0,-1-1 1,1 0 0,-1 0 0,1 0 0,-1 0 0,1 0-1,-1 0 1,1 0 0,-1 0 0,1 0 0,-1 0 0,1 0-1,-1 0 1,1 0 0,-1-1 0,1 1 0,-1 0 0,1 0-1,-1 0 1,1-1 0,-1 1 0,0 0 0,1 0-1,-1-1 1,1 0 0,3-2-526,-1 0 0,0-1-1,0 1 1,-1-1 0,1 1 0,-1-1-1,3-4 1,8-25-4130,0-5-1330</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6.782"/>
    </inkml:context>
    <inkml:brush xml:id="br0">
      <inkml:brushProperty name="width" value="0.025" units="cm"/>
      <inkml:brushProperty name="height" value="0.025" units="cm"/>
    </inkml:brush>
  </inkml:definitions>
  <inkml:trace contextRef="#ctx0" brushRef="#br0">61 1 7175,'0'0'14664,"-5"13"-13249,-9 30 40,2 1 0,2 0 1,2 0-1,-3 51 0,11-94-1445,0 0-1,0 0 1,0 0-1,0-1 1,0 1 0,0 0-1,0 0 1,0-1-1,0 1 1,0 0-1,1 0 1,-1-1 0,0 1-1,0 0 1,1 0-1,-1-1 1,0 1-1,1 0 1,-1-1-1,1 1 1,-1 0 0,1-1-1,-1 1 1,1-1-1,-1 1 1,1-1-1,0 1 1,0 0-1,1-1 6,-1 0-1,0 0 0,0 0 0,1 0 0,-1-1 0,0 1 1,0 0-1,1 0 0,-1-1 0,0 1 0,0-1 0,0 1 1,0-1-1,0 0 0,2-1 0,36-33 390,-15 4-269,-15 19-119,0 0-1,0 1 1,15-14-1,-23 25-14,-1-1 1,1 1-1,-1-1 0,0 1 0,1-1 0,-1 1 0,1-1 0,0 1 1,-1 0-1,1-1 0,-1 1 0,1 0 0,0 0 0,-1-1 0,1 1 1,-1 0-1,1 0 0,0 0 0,-1 0 0,1 0 0,0 0 0,-1 0 1,1 0-1,0 0 0,-1 0 0,1 0 0,0 0 0,-1 0 1,1 0-1,0 1 0,-1-1 0,1 0 0,-1 1 0,1-1 0,0 0 1,-1 1-1,1-1 0,-1 1 0,1-1 0,-1 0 0,1 1 0,-1 0 1,0-1-1,1 1 0,-1-1 0,0 1 0,1-1 0,-1 1 0,0 0 1,1-1-1,-1 1 0,0-1 0,0 1 0,0 0 0,0-1 0,0 1 1,0 0-1,0-1 0,0 1 0,0 1 0,3 49 586,-3-44-582,0 62 445,0-56-1583,0-48-4280,0 9 42,0-1-2134</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7.143"/>
    </inkml:context>
    <inkml:brush xml:id="br0">
      <inkml:brushProperty name="width" value="0.025" units="cm"/>
      <inkml:brushProperty name="height" value="0.025" units="cm"/>
    </inkml:brush>
  </inkml:definitions>
  <inkml:trace contextRef="#ctx0" brushRef="#br0">0 134 14830,'0'0'4287,"8"9"-2082,27 26-364,-34-34-1687,1 0 0,-1 1 0,1-1 0,0 0 0,-1 0 0,1 0 0,0 0 0,-1-1 0,1 1 0,0 0 0,0-1 0,0 1 0,0-1 0,0 0 0,0 0 0,0 1 0,-1-1 0,1-1 0,0 1 0,0 0 0,0 0 0,0-1 0,0 1 0,0-1 0,0 1 0,-1-1 0,1 0 0,0 0 0,0 0 0,-1 0 0,1 0 0,-1 0 0,1 0 0,-1 0 0,1-1 0,-1 1 0,2-2 0,3-5 354,1 0 0,-1-1 0,-1 1 0,0-1 0,5-10 0,-9 17-407,2-4 15,19-44 285,-21 47-396,0 1 0,0-1 1,0 0-1,0 1 1,-1-1-1,1 0 0,-1 0 1,0 1-1,0-1 1,0 0-1,0 0 0,0 0 1,0 0-1,-1 1 1,-1-6-1,2 8-5,-1-1 0,1 1 0,-1-1 0,0 1 0,1 0 0,-1-1 0,1 1 0,-1 0 0,0 0 0,1-1 0,-1 1 0,0 0 0,1 0 0,-1 0 0,0 0 0,1 0 0,-1 0 0,0 0 0,1 0 0,-1 0 0,0 0 0,1 0 0,-1 0 0,0 0 0,1 1 0,-1-1 0,0 0 0,1 1 0,-1-1 0,1 0 0,-1 1 0,0 0 0,-19 12 0,10-2 0,1 0 0,0 0 0,1 0 0,0 1 0,1 0 0,0 1 0,1-1 0,0 1 0,1 1 0,1-1 0,0 1 0,1-1 0,0 1 0,-1 19 0,4-32 1,0 0 0,0-1 1,0 1-1,1 0 0,-1 0 0,0 0 0,0 0 0,0 0 1,1 0-1,-1-1 0,0 1 0,1 0 0,-1 0 1,1 0-1,-1-1 0,1 1 0,-1 0 0,1-1 0,-1 1 1,1 0-1,0-1 0,-1 1 0,1-1 0,0 1 0,0-1 1,-1 1-1,1-1 0,0 0 0,1 1 0,1 0 3,1-1 0,-1 1 0,0-1 0,0 0 0,0 0 0,0 0 0,0 0 0,7-2 0,0 0-75,0-1 0,0 0 1,0-1-1,15-8 0,7-12-2568,-31 23 1970,0-1 1,0 0-1,0 1 1,0-1-1,0 0 1,-1 0-1,1 0 1,0 0 0,-1 1-1,1-1 1,-1-4-1,1-12-9079</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0.739"/>
    </inkml:context>
    <inkml:brush xml:id="br0">
      <inkml:brushProperty name="width" value="0.025" units="cm"/>
      <inkml:brushProperty name="height" value="0.025" units="cm"/>
    </inkml:brush>
  </inkml:definitions>
  <inkml:trace contextRef="#ctx0" brushRef="#br0">1 324 12684,'0'1'8078,"14"1"-5782,-10-2-2178,0 1 0,1-1 0,-1-1 0,0 1 0,1-1-1,-1 1 1,5-3 0,10-6 44,-1-2 1,-1 0-1,0-1 0,0-1 0,-1 0 0,-1-1 0,0-1 0,-1 0 0,0-1 0,-2-1 0,0 0 0,-1 0 0,11-23 0,-19 33-131,0-1 0,0 1 0,-1-1 0,0 1 0,0-1 0,-1 0 0,0-8 0,0 15-25,-1 0 0,0 0 0,0-1 0,0 1 0,0 0 1,-1-1-1,1 1 0,0 0 0,0 0 0,-1-1 0,1 1 0,-1 0 0,1 0 0,-1 0 0,0 0 0,1 0 0,-1-1 0,0 1 0,0 0 0,1 1 0,-1-1 0,0 0 0,0 0 0,0 0 0,0 0 0,-1 1 0,1-1 0,0 1 0,0-1 0,0 0 0,0 1 0,-1 0 0,1-1 0,0 1 1,0 0-1,-1 0 0,1 0 0,0 0 0,0 0 0,-1 0 0,1 0 0,0 0 0,-1 0 0,1 0 0,0 1 0,0-1 0,-1 1 0,1-1 0,-2 2 0,-3 0-14,0 1 1,0 0-1,1 0 0,-1 0 1,1 1-1,0 0 0,-1 0 1,2 0-1,-1 0 1,0 1-1,1 0 0,0 0 1,-5 8-1,-5 10 69,-22 45 1,23-44-12,2 0 0,1 2 0,0-1-1,2 1 1,1 0 0,2 1 0,0-1 0,-1 42-1,6-66-48,0 0-1,0-1 0,0 1 1,0 0-1,0 0 0,1-1 1,-1 1-1,1 0 0,-1-1 1,1 1-1,0-1 0,0 1 0,0 0 1,-1-1-1,1 0 0,1 1 1,-1-1-1,0 0 0,0 1 1,0-1-1,1 0 0,-1 0 1,1 0-1,2 2 0,0-2-1,-1 0 0,1 0 0,-1-1-1,1 1 1,0-1 0,-1 1 0,1-1 0,0 0-1,-1 0 1,1-1 0,5 0 0,5-3-221,0 0 1,-1 0 0,1-1 0,-1-1-1,17-9 1,38-33-3243,-25 12-2185,3-14-7505</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7.508"/>
    </inkml:context>
    <inkml:brush xml:id="br0">
      <inkml:brushProperty name="width" value="0.025" units="cm"/>
      <inkml:brushProperty name="height" value="0.025" units="cm"/>
    </inkml:brush>
  </inkml:definitions>
  <inkml:trace contextRef="#ctx0" brushRef="#br0">0 37 17457,'0'0'11851,"72"-25"-12236,-42 22-2369,-1-1-1891,-5-1-4195</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7.883"/>
    </inkml:context>
    <inkml:brush xml:id="br0">
      <inkml:brushProperty name="width" value="0.025" units="cm"/>
      <inkml:brushProperty name="height" value="0.025" units="cm"/>
    </inkml:brush>
  </inkml:definitions>
  <inkml:trace contextRef="#ctx0" brushRef="#br0">104 1 21300,'0'0'11467,"33"62"-11467,-23-36 0,-2-1 0,0 0 0,-4-2-993,-4 0-1473,0-4-1442,-7-6-2114,-8-2-7078</inkml:trace>
  <inkml:trace contextRef="#ctx0" brushRef="#br0" timeOffset="1">1 145 19731,'0'0'8616,"51"-54"-7783,-12 39-417,4-1-352,-2-2-416,-4 0-3428,-12-2-6309</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8.551"/>
    </inkml:context>
    <inkml:brush xml:id="br0">
      <inkml:brushProperty name="width" value="0.025" units="cm"/>
      <inkml:brushProperty name="height" value="0.025" units="cm"/>
    </inkml:brush>
  </inkml:definitions>
  <inkml:trace contextRef="#ctx0" brushRef="#br0">95 1 22197,'0'0'7602,"-8"6"-7543,5-4-78,-45 39 170,44-39-176,1 1 1,0 1-1,0-1 1,0 0-1,1 1 1,-1-1-1,1 1 1,0 0 0,0 0-1,0 0 1,1 0-1,-1 0 1,1 0-1,-1 7 1,5-9-185,0 0 0,1 0 1,-1 0-1,0 0 0,1 0 1,0-1-1,-1 1 0,1-1 1,4 1-1,12 5-85,-15-3 283,1-1 1,0 2 0,-1-1 0,0 0-1,0 1 1,0 0 0,-1 0 0,0 1-1,0-1 1,0 1 0,-1 0-1,1 0 1,-1 0 0,-1 1 0,1-1-1,-1 0 1,0 1 0,-1 0 0,2 9-1,-2-11 109,-1-1-1,0 1 1,0-1 0,0 1-1,0-1 1,0 1-1,-1-1 1,0 0-1,0 1 1,0-1-1,-1 0 1,1 0-1,-1 0 1,0 0 0,0 0-1,0 0 1,-1 0-1,1-1 1,-1 1-1,0-1 1,0 0-1,0 1 1,-1-2 0,1 1-1,-1 0 1,1-1-1,-1 1 1,0-1-1,0 0 1,-8 3-1,10-4-142,0-1 0,1 1-1,-1 0 1,0-1-1,0 1 1,0-1 0,0 1-1,0-1 1,0 0 0,0 0-1,0 0 1,0 0-1,1 0 1,-1 0 0,0-1-1,0 1 1,0-1-1,0 1 1,0-1 0,0 0-1,-3-1 1,-4-15-4472,6-9-3500,3 1-4251</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8.987"/>
    </inkml:context>
    <inkml:brush xml:id="br0">
      <inkml:brushProperty name="width" value="0.025" units="cm"/>
      <inkml:brushProperty name="height" value="0.025" units="cm"/>
    </inkml:brush>
  </inkml:definitions>
  <inkml:trace contextRef="#ctx0" brushRef="#br0">14 69 18898,'0'9'1041,"-12"323"9347,12-311-10054,-1-11-251,1 1 0,0-1 0,1 1 0,0-1 1,1 0-1,0 1 0,4 13 0,-7-30 53,0 0 1,1 0-1,-1 0 1,1-1 0,0 1-1,0 0 1,2-7-1,0-15 213,-2-25-349,2 0 0,3 0 0,1 1 0,3 0 0,23-76 0,-30 124-4,-1 1 0,1-1 0,0 0 0,0 1 0,0-1 0,0 1 0,1 0 0,-1 0 0,1 0 0,0 0 0,0 0 0,5-4 0,-7 7 3,1-1 0,-1 0 1,1 0-1,-1 1 0,0-1 0,1 1 1,-1 0-1,1-1 0,-1 1 0,1 0 0,-1 0 1,1 0-1,0 0 0,-1 0 0,1 0 0,-1 0 1,1 0-1,-1 1 0,1-1 0,-1 0 1,1 1-1,-1 0 0,0-1 0,1 1 0,-1 0 1,0 0-1,1 0 0,-1-1 0,0 1 1,0 0-1,0 1 0,0-1 0,0 0 0,0 0 1,2 3-1,-2-2 2,0 0 1,0 0 0,0 0-1,0 0 1,-1 0-1,1 0 1,0 1-1,-1-1 1,1 0-1,-1 0 1,0 1 0,0-1-1,0 0 1,0 1-1,0-1 1,-1 0-1,1 0 1,-1 1-1,1-1 1,-1 0-1,0 0 1,0 0 0,0 0-1,0 0 1,0 0-1,0 0 1,0 0-1,-1 0 1,1 0-1,-4 2 1,-6 8 6,0-1 0,0-1-1,-18 13 1,20-17-7,5-2-1,-1 0 0,0-1 0,0 0 0,0 0 0,0 0 0,0 0 0,-1-1 0,1 0 0,-9 2 0,13-3-29,1-1 0,0 0-1,0 0 1,0 0 0,-1 0 0,1 0 0,0 0 0,0 0-1,0 0 1,-1 0 0,1 0 0,0 0 0,0 0-1,0 0 1,-1 0 0,1 0 0,0 0 0,0-1 0,0 1-1,-1 0 1,1 0 0,0 0 0,0 0 0,0 0-1,0 0 1,-1-1 0,1 1 0,0 0 0,0 0 0,0 0-1,0 0 1,0-1 0,-1 1 0,1 0 0,0 0-1,0 0 1,0 0 0,0-1 0,0 1 0,0 0 0,0 0-1,0 0 1,0-1 0,0 1 0,0 0 0,0 0 0,0-1-1,5-15-3336,12-13-4252,3 4 1126,1-2-2786</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9.326"/>
    </inkml:context>
    <inkml:brush xml:id="br0">
      <inkml:brushProperty name="width" value="0.025" units="cm"/>
      <inkml:brushProperty name="height" value="0.025" units="cm"/>
    </inkml:brush>
  </inkml:definitions>
  <inkml:trace contextRef="#ctx0" brushRef="#br0">1 73 5733,'0'0'17767,"5"14"-16225,1 4-886,-1 0 0,-1 0 0,0 1-1,-1 0 1,0 30 0,-4-31-77,1-11-346,0-1 0,0 1 0,0 0 0,0-1 0,1 1 0,2 7 0,-3-14-226,0 0 0,0 1 0,0-1 1,0 0-1,0 0 0,0 1 0,1-1 0,-1 0 0,0 0 1,0 1-1,0-1 0,0 0 0,0 0 0,1 1 0,-1-1 1,0 0-1,0 0 0,0 0 0,1 1 0,-1-1 0,0 0 1,0 0-1,0 0 0,1 0 0,-1 0 0,0 1 0,1-1 1,-1 0-1,0 0 0,0 0 0,1 0 0,-1 0 0,0 0 1,0 0-1,1 0 0,-1 0 0,0 0 0,1 0 0,-1 0 1,0 0-1,1 0 0,10-11 311,4-17 291,-7 7-574,-2 0 0,0 0 0,-2-1 1,0 0-1,-2 0 0,0 0 0,-1 0 1,-1 0-1,-5-30 0,0 32-449,1 31-535,1 32-790,2-31 1273,3 18-2186,-2-29 2389,0 0-1,0 0 1,0-1 0,1 1-1,-1 0 1,0 0-1,1-1 1,-1 1 0,1 0-1,-1-1 1,1 1-1,-1 0 1,1-1 0,-1 1-1,1-1 1,0 1-1,-1-1 1,1 1 0,0-1-1,-1 1 1,1-1-1,0 0 1,0 1 0,0-1-1,-1 0 1,1 0-1,0 0 1,0 1 0,0-1-1,-1 0 1,2 0-1,11 0-5234</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9.718"/>
    </inkml:context>
    <inkml:brush xml:id="br0">
      <inkml:brushProperty name="width" value="0.025" units="cm"/>
      <inkml:brushProperty name="height" value="0.025" units="cm"/>
    </inkml:brush>
  </inkml:definitions>
  <inkml:trace contextRef="#ctx0" brushRef="#br0">63 0 4164,'0'0'13773,"-5"10"-11899,-6 17-781,0 1 0,-11 43 0,18-53 173,1 0 0,0 1 1,0 22-1,8-41-270,6-12-483,9-15 17,-8 7-352,0 0-1,-2-2 1,0 1 0,-2-1-1,0 0 1,9-42 0,-29 132-703,3-14-704,-6 98-1,31-173-12047,-4-6 3545</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0.076"/>
    </inkml:context>
    <inkml:brush xml:id="br0">
      <inkml:brushProperty name="width" value="0.025" units="cm"/>
      <inkml:brushProperty name="height" value="0.025" units="cm"/>
    </inkml:brush>
  </inkml:definitions>
  <inkml:trace contextRef="#ctx0" brushRef="#br0">33 203 9289,'0'0'12016,"-1"11"-11375,-8 33-200,2-19-282,2 0 0,-3 40 0,8-65-163,0 0 0,0 0 0,0 0-1,0 0 1,0 1 0,0-1-1,0 0 1,0 0 0,1 0 0,-1 0-1,0 0 1,0 1 0,0-1 0,0 0-1,0 0 1,0 0 0,0 0 0,0 0-1,0 0 1,0 0 0,1 1 0,-1-1-1,0 0 1,0 0 0,0 0-1,0 0 1,0 0 0,0 0 0,1 0-1,-1 0 1,0 0 0,0 0 0,0 0-1,0 0 1,0 0 0,1 0 0,-1 0-1,0 0 1,0 0 0,0 0 0,0 0-1,0 0 1,0 0 0,1 0 0,-1 0-1,0 0 1,0 0 0,0 0-1,0 0 1,0 0 0,1 0 0,-1 0-1,0-1 1,12-6 83,9-12 126,1-9-147,-2-1 0,31-59 0,-45 76 31,0-1 1,-1 1 0,0-2 0,-1 1 0,-1 0 0,0-1 0,-1 1 0,0-1 0,-1 0 0,-1-18 0,0 30-58,0 1-1,0-1 0,0 0 0,0 1 1,-1-1-1,1 0 0,0 1 0,-1-1 1,0 1-1,1-1 0,-1 1 0,0-1 0,0 1 1,1 0-1,-1-1 0,0 1 0,0 0 1,-1 0-1,1 0 0,0-1 0,0 1 1,-1 0-1,1 1 0,0-1 0,-1 0 1,1 0-1,-1 0 0,1 1 0,-1-1 0,1 1 1,-1-1-1,1 1 0,-1 0 0,0 0 1,1 0-1,-1 0 0,-3 0 0,2 0-19,-1 1 0,0 0 0,1 0 0,-1 0-1,1 0 1,0 1 0,-1-1 0,1 1 0,0 0 0,0 0-1,0 0 1,0 0 0,0 0 0,0 1 0,1 0 0,-3 3-1,-5 7 300,0 0-1,2 2 0,0-1 0,0 1 1,1 0-1,1 0 0,1 1 0,-7 27 0,13-42-307,-1 0-1,1-1 1,-1 1-1,1 0 0,-1 0 1,1-1-1,-1 1 1,1 0-1,0-1 0,-1 1 1,1-1-1,0 1 0,0-1 1,0 1-1,-1-1 1,1 1-1,0-1 0,0 0 1,0 0-1,0 1 1,0-1-1,0 0 0,-1 0 1,1 0-1,0 0 1,0 0-1,0 0 0,0 0 1,0 0-1,1-1 0,42 0-26,-35 1-68,-7 0 86,0-1 1,0 1-1,0 0 1,0 0-1,0 0 1,0 0-1,0 1 1,0-1-1,0 0 1,0 1 0,0-1-1,0 1 1,-1 0-1,1 0 1,0 0-1,0 0 1,-1 0-1,1 0 1,0 0-1,-1 0 1,1 1-1,-1-1 1,0 1-1,3 2 1,-3 0 7,1 1 0,-1 0 0,0 0 1,0 0-1,0 0 0,0 0 0,-1 0 0,-1 9 0,1 38-1253,0-36-3649,0-36-8877,0-3 6533</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0.448"/>
    </inkml:context>
    <inkml:brush xml:id="br0">
      <inkml:brushProperty name="width" value="0.025" units="cm"/>
      <inkml:brushProperty name="height" value="0.025" units="cm"/>
    </inkml:brush>
  </inkml:definitions>
  <inkml:trace contextRef="#ctx0" brushRef="#br0">0 89 10954,'0'0'9540,"9"-1"-7816,9-1-1245,-11 2-118,0-1 1,-1 0 0,1 0 0,-1-1 0,1 1 0,6-4 0,-10 4-65,-1 0 0,0-1 1,0 1-1,1-1 1,-1 0-1,0 1 0,0-1 1,0 0-1,-1 0 1,1 0-1,0-1 0,-1 1 1,0 0-1,1-1 1,-1 1-1,0 0 0,0-1 1,0 0-1,0 1 1,0-5-1,0 5-262,-1 1 0,1-1 1,-1 1-1,0-1 0,1 0 0,-1 1 0,0-1 0,0 1 0,0-1 0,0 0 1,0 1-1,-1-1 0,1 1 0,0-1 0,-1-1 0,-12 12 369,-16 39-78,23-35-326,1-1 0,1 1 0,0 0 0,0 1 0,2-1 0,-1 1 0,0 21 0,4-33-56,-1-1-1,0 1 1,1-1 0,-1 1 0,1-1-1,0 0 1,-1 0 0,1 1-1,0-1 1,0 0 0,0 0-1,0 0 1,0 0 0,0 0 0,0 0-1,0 0 1,0 0 0,0 0-1,1 0 1,-1 0 0,0-1-1,1 1 1,-1-1 0,0 1 0,1-1-1,-1 1 1,1-1 0,-1 0-1,1 0 1,-1 0 0,0 0-1,1 0 1,-1 0 0,1 0 0,-1 0-1,1 0 1,1-1 0,5 0-933,0 0 1,-1 0-1,1-1 0,-1 1 1,1-2-1,7-2 1,20-16-11061</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2.560"/>
    </inkml:context>
    <inkml:brush xml:id="br0">
      <inkml:brushProperty name="width" value="0.025" units="cm"/>
      <inkml:brushProperty name="height" value="0.025" units="cm"/>
    </inkml:brush>
  </inkml:definitions>
  <inkml:trace contextRef="#ctx0" brushRef="#br0">0 0 18898,'0'0'8808,"0"11"-7986,11 178-311,5-58-4123,-14-137-4827,-2-14 3932,0-12-3810</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2.932"/>
    </inkml:context>
    <inkml:brush xml:id="br0">
      <inkml:brushProperty name="width" value="0.025" units="cm"/>
      <inkml:brushProperty name="height" value="0.025" units="cm"/>
    </inkml:brush>
  </inkml:definitions>
  <inkml:trace contextRef="#ctx0" brushRef="#br0">1 21 14638,'0'0'10527,"0"10"-10036,-1-5-413,1 1 0,1-1 0,-1 0 0,1 1 0,0-1 0,0 0 0,0 1-1,1-1 1,0 0 0,0 0 0,0 0 0,1 0 0,-1-1 0,1 1 0,0-1 0,1 1-1,-1-1 1,1 0 0,0 0 0,0-1 0,6 5 0,-3-2 80,0 0 0,1-1 0,0 1 0,0-2 1,1 1-1,-1-1 0,1-1 0,0 0 0,0 0 0,0 0 1,0-1-1,0-1 0,0 1 0,1-2 0,17 0 0,-24-1-83,0 0 1,0 0-1,0-1 0,0 0 0,0 0 0,0 1 0,0-2 1,-1 1-1,1 0 0,-1 0 0,1-1 0,-1 1 0,0-1 1,0 0-1,0 0 0,-1 0 0,1 0 0,-1 0 0,1 0 1,-1 0-1,1-6 0,2-4 167,0 1 1,-1-1 0,-1 1-1,2-20 1,-3 21-599,-1-18-2925,0 29 3121,0-1 1,0 0-1,-1 1 1,1-1-1,0 0 1,0 1-1,-1-1 1,1 1-1,0-1 1,-1 0 0,1 1-1,0-1 1,-1 1-1,1-1 1,-1 1-1,1-1 1,-1 1-1,1-1 1,-1 1-1,0 0 1,1-1-1,-1 1 1,1 0-1,-1-1 1,0 1 0,1 0-1,-1 0 1,0 0-1,1 0 1,-1-1-1,0 1 1,1 0-1,-2 0 1,-4 0-8495</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1.859"/>
    </inkml:context>
    <inkml:brush xml:id="br0">
      <inkml:brushProperty name="width" value="0.025" units="cm"/>
      <inkml:brushProperty name="height" value="0.025" units="cm"/>
    </inkml:brush>
  </inkml:definitions>
  <inkml:trace contextRef="#ctx0" brushRef="#br0">65 316 19186,'-5'9'2136,"-4"7"-1515,1 1 0,1 1 1,1-1-1,0 1 1,1 0-1,-4 33 0,4 2 10,1 68-1,3-118-621,1 1 0,1-1 0,-1 0 0,0 1 0,1-1 0,0 1 0,0-1 1,0 0-1,0 1 0,0-1 0,3 4 0,-3-6-2,0 0 1,0 0 0,0 0 0,0 0-1,0-1 1,0 1 0,0 0-1,0 0 1,0-1 0,0 1 0,0-1-1,1 1 1,-1-1 0,0 0-1,0 1 1,1-1 0,-1 0-1,0 0 1,1 0 0,-1 0 0,0 0-1,1 0 1,-1 0 0,0 0-1,0-1 1,1 1 0,-1 0 0,0-1-1,0 1 1,1-1 0,-1 1-1,2-2 1,5-3 142,-1 0 1,0 0-1,0 0 0,0-1 1,-1 0-1,0 0 0,11-14 1,37-56 202,-45 63-345,88-151 83,-96 199-486,-8 24 419,3-34-2,1 1 0,2 0 0,2 45 0,-1-71-18,0 1-1,0-1 1,0 1 0,0-1 0,0 1-1,0-1 1,1 1 0,-1-1-1,0 1 1,0-1 0,0 1-1,1-1 1,-1 1 0,0-1-1,0 1 1,1-1 0,-1 0-1,0 1 1,1-1 0,-1 1-1,1-1 1,-1 0 0,0 0-1,1 1 1,-1-1 0,1 0-1,-1 0 1,1 1 0,-1-1 0,1 0-1,-1 0 1,1 0 0,0 0-1,20-7 293,16-22 415,-6-5-421,27-40-1,-47 58-361,-1 0-1,0 0 1,-1-1-1,-1-1 1,8-23-1,-26 76-328,-1-1 371,1 1 1,2 0-1,2 0 0,-4 56 0,10-90 31,0-1 0,0 1 0,0 0 0,-1 0 0,1-1 0,0 1 0,0 0 0,0 0 0,0-1 0,1 1 0,-1 0 0,0-1 0,0 1 0,0 0 0,0-1 1,1 1-1,-1 0 0,0-1 0,1 1 0,-1 0 0,1-1 0,-1 1 0,0-1 0,1 1 0,0-1 0,-1 1 0,1-1 0,-1 1 0,1-1 0,-1 1 0,1-1 0,0 0 0,-1 1 0,1-1 0,0 0 0,-1 0 0,1 1 0,0-1 0,-1 0 0,1 0 0,0 0 0,0 0 0,-1 0 0,1 0 0,0 0 0,0 0 0,-1 0 0,1 0 0,0-1 0,0 1 0,3-2 29,-1 1-1,0 0 1,0-1-1,0 0 1,0 0-1,0 0 1,0 0-1,-1 0 1,5-6-1,24-33-104,-2-1 1,-3-2-1,29-60 0,-58 156-560,0-34 628,1-11 2,1 0 1,0 0 0,0 0 0,0 0 0,1 0-1,0 1 1,1-1 0,-1 0 0,1 0 0,3 11 0,-3-17 0,-1 0 1,1 0 0,0-1 0,-1 1-1,1 0 1,-1-1 0,1 1 0,0-1-1,0 1 1,-1-1 0,1 1-1,0-1 1,0 1 0,-1-1 0,1 0-1,0 1 1,0-1 0,0 0 0,0 0-1,0 0 1,-1 0 0,1 0 0,0 0-1,0 0 1,0 0 0,1 0 0,25-14 101,15-29 308,-41 42-401,26-34 148,0-1-1,-3-1 0,38-76 0,-50 87-136,-2-1 0,0-1 0,-2 0 0,0 0 0,-2 0 0,4-58 0,-10 83-49,0 0 1,0 0-1,0 0 1,0 0-1,0 0 1,-1 0-1,1 0 1,-1 1-1,0-1 1,0 0-1,0 0 1,0 1-1,-3-6 1,3 8 23,1-1 0,0 1 0,-1 0 1,1 0-1,0-1 0,-1 1 0,1 0 1,-1 0-1,1-1 0,-1 1 0,1 0 1,0 0-1,-1 0 0,1 0 0,-1 0 1,1 0-1,-1 0 0,1 0 0,-1 0 0,1 0 1,-1 0-1,1 0 0,-1 0 0,1 0 1,0 0-1,-1 0 0,1 1 0,-1-1 1,0 0-1,-18 22-154,6 2 145,0 1 0,2 0 0,1 1 1,-8 31-1,-19 110 246,27-111-137,3 0-1,0 78 1,7-131-97,0-1 0,0 1-1,0-1 1,1 0 0,-1 1 0,1-1-1,-1 0 1,1 1 0,0-1 0,0 0-1,0 0 1,0 0 0,0 0 0,1 0-1,1 3 1,-2-4-1,0-1 0,0 1 0,0 0-1,0-1 1,0 1 0,0-1 0,0 1 0,1-1 0,-1 0-1,0 1 1,0-1 0,0 0 0,0 0 0,1 0 0,-1 0 0,0 0-1,0 0 1,0 0 0,1 0 0,-1-1 0,0 1 0,0 0-1,0-1 1,0 1 0,0-1 0,0 1 0,0-1 0,0 1-1,0-1 1,0 0 0,0 0 0,1-1 0,3-2-124,0-1 0,-1 1 0,0-1 1,0 0-1,-1 0 0,0-1 0,1 1 0,-2-1 1,1 1-1,-1-1 0,1 0 0,-2 0 0,1 0 1,-1 0-1,1-8 0,2-14-2050,-1-55 1,-3 69 1490,-2-1 0,1 1 0,-2 0 1,0-1-1,-1 1 0,0 1 0,-1-1 1,-13-25-1,13 31 513,1 1-1,-1 0 1,0 0 0,0 1 0,-1 0-1,0 0 1,-10-8 0,12 11 365,0 0 0,0 0-1,-1 1 1,0-1 0,1 1 0,-1 0-1,0 1 1,0-1 0,0 1 0,0 0 0,0 0-1,0 1 1,-6-1 0,10 1-120,0 0-1,0 0 1,0 0 0,0 0 0,0 0-1,0 0 1,-1 1 0,1-1 0,0 0-1,0 1 1,0-1 0,0 1-1,0-1 1,0 1 0,0-1 0,1 1-1,-1-1 1,0 1 0,0 0 0,0 0-1,1 0 1,-1-1 0,0 1-1,1 0 1,-1 0 0,-1 2 0,2-1 62,-1 1 1,1-1-1,-1 1 1,1-1 0,0 1-1,-1 0 1,1-1 0,1 1-1,-1-1 1,0 1-1,1 3 1,1 0 60,-1 0-1,1 0 1,1 0-1,-1 0 1,1 0-1,0-1 1,0 1-1,0-1 1,7 8-1,-1-5-59,1 0 0,0-1 0,0-1 0,1 0-1,-1 0 1,1-1 0,1 0 0,-1-1 0,1 0 0,13 2 0,-6-2-176,0-1 1,0-1 0,0-1 0,0 0 0,32-4-1,-49 3-151,1-1 0,-1 1-1,0 0 1,0-1-1,0 1 1,0-1 0,0 0-1,0 0 1,0 0-1,0 0 1,0 0 0,2-2-1,5-14-4547,-7-7-4865</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3.305"/>
    </inkml:context>
    <inkml:brush xml:id="br0">
      <inkml:brushProperty name="width" value="0.025" units="cm"/>
      <inkml:brushProperty name="height" value="0.025" units="cm"/>
    </inkml:brush>
  </inkml:definitions>
  <inkml:trace contextRef="#ctx0" brushRef="#br0">0 1 4965,'0'0'21828,"2"10"-20151,2 32-389,-2 76 1,-2-71-2195,3-22-1950,7-12-3887</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3.676"/>
    </inkml:context>
    <inkml:brush xml:id="br0">
      <inkml:brushProperty name="width" value="0.025" units="cm"/>
      <inkml:brushProperty name="height" value="0.025" units="cm"/>
    </inkml:brush>
  </inkml:definitions>
  <inkml:trace contextRef="#ctx0" brushRef="#br0">1 123 17200,'0'0'2168,"2"-11"-156,-2 6-1769,1 0 0,1 0 0,-1 0-1,1 0 1,0 0 0,0 0 0,0 0 0,0 1-1,1-1 1,0 1 0,0 0 0,0-1-1,1 1 1,-1 1 0,1-1 0,0 0 0,0 1-1,0 0 1,0 0 0,1 0 0,0 1 0,-1-1-1,1 1 1,5-1 0,-2 0-49,1 0 0,-1 1-1,1 1 1,-1-1 0,1 1 0,0 1 0,-1-1-1,1 2 1,0-1 0,0 1 0,-1 0 0,1 1-1,-1 0 1,16 6 0,-19-5-172,0-1 1,0 1-1,0 0 1,-1 0-1,0 0 1,1 0-1,-1 1 1,-1 0-1,1 0 1,0 0-1,-1 0 1,0 1-1,0-1 1,0 1-1,-1 0 1,1-1-1,-1 1 0,0 1 1,-1-1-1,1 0 1,-1 0-1,0 0 1,0 1-1,-1-1 1,1 6-1,-1-2 63,0 0 1,-1 0-1,0 0 0,0 0 0,-1 0 0,0 0 0,0-1 1,-1 1-1,0-1 0,-7 13 0,2-8 63,-1 0 0,0-1 1,-1 0-1,0-1 0,-18 16 0,0-2-148,-2-1 0,-53 34 0,70-54-632,13-13-1005,15-15-3098,9-1-929,3-5-2103</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4.033"/>
    </inkml:context>
    <inkml:brush xml:id="br0">
      <inkml:brushProperty name="width" value="0.025" units="cm"/>
      <inkml:brushProperty name="height" value="0.025" units="cm"/>
    </inkml:brush>
  </inkml:definitions>
  <inkml:trace contextRef="#ctx0" brushRef="#br0">24 1 16271,'0'0'13699,"0"13"-13240,-22 349 1879,22-356-2338,-1-1 0,1 0 0,-1-1 0,1 1 0,0 0 0,1 0 0,-1 0 0,2 6 0,-1-10 0,-1 0 0,1 0 0,0 1 0,0-1 0,-1 0 0,1 0 0,0 0 0,0 0 0,0 0 0,0 0 0,1 0 0,-1 0 0,0-1 0,0 1 0,0 0 0,1-1 0,-1 1 0,0-1 0,1 1 0,-1-1 0,0 1 0,1-1 0,-1 0 0,1 0 0,-1 0 0,0 0 0,1 0 0,2 0 0,7-1-382,0-1-1,0 0 1,0 0 0,-1-1 0,1 0-1,-1-1 1,0 0 0,16-9-1,1-2-3923,46-35-1,-35 19-8815</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4.828"/>
    </inkml:context>
    <inkml:brush xml:id="br0">
      <inkml:brushProperty name="width" value="0.025" units="cm"/>
      <inkml:brushProperty name="height" value="0.025" units="cm"/>
    </inkml:brush>
  </inkml:definitions>
  <inkml:trace contextRef="#ctx0" brushRef="#br0">1 19 22133,'0'0'8104,"49"-19"-8329,-41 38-1184,-4 5-1570,-1-3-1377,-3-3-1890,0-4-3459</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5.201"/>
    </inkml:context>
    <inkml:brush xml:id="br0">
      <inkml:brushProperty name="width" value="0.025" units="cm"/>
      <inkml:brushProperty name="height" value="0.025" units="cm"/>
    </inkml:brush>
  </inkml:definitions>
  <inkml:trace contextRef="#ctx0" brushRef="#br0">9 0 15919,'0'0'5125,"-9"54"-4164,9-45-513,0-3-384,6-5-608,4-1-2948,-2-8-5284</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5.558"/>
    </inkml:context>
    <inkml:brush xml:id="br0">
      <inkml:brushProperty name="width" value="0.025" units="cm"/>
      <inkml:brushProperty name="height" value="0.025" units="cm"/>
    </inkml:brush>
  </inkml:definitions>
  <inkml:trace contextRef="#ctx0" brushRef="#br0">0 1 23446,'0'0'4260</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5.933"/>
    </inkml:context>
    <inkml:brush xml:id="br0">
      <inkml:brushProperty name="width" value="0.025" units="cm"/>
      <inkml:brushProperty name="height" value="0.025" units="cm"/>
    </inkml:brush>
  </inkml:definitions>
  <inkml:trace contextRef="#ctx0" brushRef="#br0">0 0 17136,'0'0'6406</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7.036"/>
    </inkml:context>
    <inkml:brush xml:id="br0">
      <inkml:brushProperty name="width" value="0.025" units="cm"/>
      <inkml:brushProperty name="height" value="0.025" units="cm"/>
    </inkml:brush>
  </inkml:definitions>
  <inkml:trace contextRef="#ctx0" brushRef="#br0">0 24 18738,'0'0'9737,"0"-23"-23670</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7.410"/>
    </inkml:context>
    <inkml:brush xml:id="br0">
      <inkml:brushProperty name="width" value="0.025" units="cm"/>
      <inkml:brushProperty name="height" value="0.025" units="cm"/>
    </inkml:brush>
  </inkml:definitions>
  <inkml:trace contextRef="#ctx0" brushRef="#br0">13 9 13164,'0'0'14670,"-8"7"-10213,4-4-5753,7-8-7064,-3-8 363</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7.784"/>
    </inkml:context>
    <inkml:brush xml:id="br0">
      <inkml:brushProperty name="width" value="0.025" units="cm"/>
      <inkml:brushProperty name="height" value="0.025" units="cm"/>
    </inkml:brush>
  </inkml:definitions>
  <inkml:trace contextRef="#ctx0" brushRef="#br0">67 1 21941,'0'0'4772,"-30"60"-3811,28-25-320,2 6-545,0 2-64,0-1-352,5-3-545,1-5-96,-3-7-384,-2-5-737,-1-5 448,0-3-384,-13-6-672,-4-6-1666,-2-2-4517</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2.220"/>
    </inkml:context>
    <inkml:brush xml:id="br0">
      <inkml:brushProperty name="width" value="0.025" units="cm"/>
      <inkml:brushProperty name="height" value="0.025" units="cm"/>
    </inkml:brush>
  </inkml:definitions>
  <inkml:trace contextRef="#ctx0" brushRef="#br0">1 125 7751,'0'0'10218,"61"-72"-10218,-36 45-1441,-2 1-2563</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8.145"/>
    </inkml:context>
    <inkml:brush xml:id="br0">
      <inkml:brushProperty name="width" value="0.025" units="cm"/>
      <inkml:brushProperty name="height" value="0.025" units="cm"/>
    </inkml:brush>
  </inkml:definitions>
  <inkml:trace contextRef="#ctx0" brushRef="#br0">0 62 15535,'0'0'2936,"11"-9"128,-2-1-2143,-6 7-661,0-1-1,1 1 1,-1-1-1,1 1 1,0 0-1,-1 1 1,1-1-1,1 1 1,-1-1-1,0 1 1,0 0-1,1 1 1,-1-1-1,1 1 1,0 0 0,6-1-1,3 1 245,-1 1 1,0 0-1,1 1 0,-1 1 1,1 0-1,-1 1 0,0 0 1,17 7-1,-25-8-483,0 0 0,0 1 0,0-1 0,0 1 0,0 0 1,-1 0-1,1 1 0,-1-1 0,0 1 0,0 0 0,0 0 0,-1 0 0,1 1 0,-1-1 0,0 1 0,0 0 0,-1 0 0,0 0 0,1 0 1,-2 0-1,1 0 0,-1 1 0,2 4 0,-2-1-6,-1 0 1,1 0 0,-1 0-1,-1 0 1,0-1-1,0 1 1,0 0 0,-1 0-1,-1-1 1,1 0-1,-1 1 1,-1-1 0,-4 8-1,-4 4 70,-2-2-1,0 1 1,-26 25-1,16-18 75,24-26-166,-1 0-1,1 0 1,0 1-1,0-1 1,0 0-1,-1 0 1,1 0-1,0 1 0,0-1 1,0 0-1,0 0 1,0 0-1,-1 1 1,1-1-1,0 0 1,0 0-1,0 1 1,0-1-1,0 0 1,0 1-1,0-1 1,0 0-1,0 0 1,0 1-1,0-1 1,0 0-1,0 0 0,0 1 1,0-1-1,0 0 1,0 0-1,0 1 1,0-1-1,0 0 1,1 0-1,-1 1 1,0-1-1,0 0 1,0 0-1,0 0 1,1 1-1,-1-1 1,0 0-1,17 5-1180,29-5-5092,-38-1 3328,11 0-3647</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8.532"/>
    </inkml:context>
    <inkml:brush xml:id="br0">
      <inkml:brushProperty name="width" value="0.025" units="cm"/>
      <inkml:brushProperty name="height" value="0.025" units="cm"/>
    </inkml:brush>
  </inkml:definitions>
  <inkml:trace contextRef="#ctx0" brushRef="#br0">33 61 18033,'0'0'7202,"-3"8"-6295,-5 23-599,1 1-1,1 0 1,2 0-1,0 51 1,4-82-299,0 0 0,-1 0 1,1-1-1,0 1 0,0 0 1,0 0-1,0-1 0,0 1 1,0 0-1,0-1 0,0 1 1,1 0-1,-1 0 0,0-1 1,0 1-1,1 0 0,-1-1 1,0 1-1,1 0 0,-1-1 1,0 1-1,1 0 0,-1-1 1,1 1-1,-1-1 0,1 1 1,-1-1-1,1 1 0,0-1 1,-1 0-1,1 1 0,0-1 1,-1 0-1,1 1 0,0-1 1,-1 0-1,1 0 0,0 1 1,0-1-1,-1 0 0,1 0 1,0 0-1,0 0 0,-1 0 1,1 0-1,0 0 0,-1 0 1,1-1-1,0 1 0,0 0 1,-1 0-1,1-1 0,0 1 1,1-1-1,1-1 153,1 0 0,0 0-1,-1 0 1,1-1 0,-1 1 0,0-1 0,1 0 0,3-5-1,1-4 61,0 0 0,-1 0 0,-1-1 0,0 0 0,0 0 0,-1 0 0,5-27-1,-4 13 115,-3-1 0,0 0-1,-1-27 1,-5 49-329,-2 15 1,-5 14-82,7-9-662,1 1-1,0-1 0,2 1 0,-1 0 1,4 23-1,-3-37 538,0 0 1,0 0-1,0 0 0,0 0 1,0 0-1,0 0 1,0 0-1,1 0 0,-1 0 1,0 0-1,1 0 0,-1 0 1,1-1-1,-1 1 0,1 0 1,-1 0-1,1 0 0,-1-1 1,1 1-1,0 0 0,0-1 1,-1 1-1,1-1 0,0 1 1,0-1-1,0 1 0,-1-1 1,1 1-1,0-1 0,0 0 1,0 1-1,0-1 0,0 0 1,0 0-1,0 0 0,0 0 1,0 0-1,0 0 1,0 0-1,0 0 0,0 0 1,0 0-1,0 0 0,-1-1 1,1 1-1,0 0 0,0-1 1,0 1-1,0-1 0,0 1 1,-1-1-1,1 1 0,0-1 1,1-1-1,4-1-1066,-1-2 1,1 1-1,-1-1 0,0 0 1,0 0-1,5-7 0,15-25-6828</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9.727"/>
    </inkml:context>
    <inkml:brush xml:id="br0">
      <inkml:brushProperty name="width" value="0.025" units="cm"/>
      <inkml:brushProperty name="height" value="0.025" units="cm"/>
    </inkml:brush>
  </inkml:definitions>
  <inkml:trace contextRef="#ctx0" brushRef="#br0">84 243 4901,'41'-125'5261,"-26"72"-484,-3 11 4317,-66 217-6171,-36 143 2381,88-311-5229,1-1-46,0 0 0,-1 0-1,2 0 1,-1 0-1,1 0 1,0 0 0,1 8-1,11-25 63,-5-1-91,-1 0 0,-1-1 0,0 1 0,-1-1 1,0 0-1,-1 0 0,0-1 0,-1 1 0,0-15 0,0-22-276,-4-50 0,2 98 266,-4-30-169,4 32 176,0-1 0,0 0 0,0 0-1,0 0 1,0 1 0,0-1-1,0 0 1,-1 0 0,1 1-1,0-1 1,0 0 0,-1 1-1,1-1 1,0 0 0,-1 1-1,1-1 1,-1 0 0,1 1 0,-1-1-1,1 1 1,-1-1 0,1 0-1,-1 1 1,1 0 0,-1-1-1,0 1 1,1-1 0,-1 1-1,0 0 1,0-1 0,1 1-1,-2 0 1,1 0-18,0 1 1,0 0-1,0 0 1,1 0-1,-1 0 0,0 0 1,1 0-1,-1 0 0,1 0 1,-1 1-1,1-1 0,-1 0 1,1 0-1,0 0 0,0 0 1,0 1-1,-1-1 1,1 0-1,1 3 0,-1 30-107,0-26 103,0 3 0,0 0 0,1 1 0,1-1-1,0 0 1,0 0 0,1-1 0,7 17-1,-9-25 22,0 0-1,0 1 0,0-1 1,0 0-1,1 1 0,-1-1 0,1 0 1,0 0-1,-1 0 0,1-1 1,0 1-1,0 0 0,0-1 1,0 1-1,1-1 0,-1 0 0,0 1 1,0-1-1,1 0 0,-1 0 1,1-1-1,-1 1 0,1-1 1,-1 1-1,1-1 0,0 0 1,-1 1-1,1-2 0,-1 1 0,1 0 1,0 0-1,-1-1 0,1 1 1,-1-1-1,1 0 0,-1 0 1,1 0-1,-1 0 0,2-1 1,3-3 30,0 1 1,0-1 0,-1 0-1,0 0 1,0 0 0,0-1-1,-1 0 1,0 0 0,0-1-1,7-12 1,38-78 110,-47 90-124,10-20 20,-1 1 1,-2-2-1,0 0 1,-2 0-1,-1 0 1,5-52-1,-33 109 192,1 14-124,2 2 1,2 0-1,1 1 0,3 1 1,2 0-1,2 1 1,2 0-1,2 0 1,3 53-1,1-96-131,0 1 1,1-1-1,0 1 1,0-1-1,1 1 1,-1-1-1,1 0 1,0 0-1,1 0 1,-1 0-1,1 0 1,0 0-1,0-1 0,5 5 1,-14-46-2907,-2 16 1775,2-1 0,0 0 0,1 0-1,1 0 1,-2-46 0,14 86 881,2 2-6583,7-29 3896,13-24 2946,-11 10-204,4 11-3353,13 10 10811,-32 2-5853,0 0 0,-1 0 0,1 0-1,0 0 1,0-1 0,0 0 0,-1 1 0,7-3 0,-8 2-1346,-1 0 0,1 0 0,0-1 0,0 1 0,-1 0 0,1-1 0,-1 1 0,0-1 0,1 1 0,-1-1 1,0 0-1,2-2 0,1-3 111,-1 1 1,0 0-1,0-1 1,0 0 0,-1 1-1,0-1 1,0 0-1,-1 0 1,0 0 0,1-13-1,-2 20-136,0-1 1,0 1-1,-1-1 0,1 1 0,0 0 0,0-1 0,0 1 1,0 0-1,0-1 0,-1 1 0,1-1 0,0 1 0,0 0 1,-1 0-1,1-1 0,0 1 0,0 0 0,-1-1 0,1 1 1,0 0-1,-1 0 0,1-1 0,-1 1 0,1 0 0,0 0 1,-1 0-1,1 0 0,0 0 0,-1 0 0,1-1 0,-1 1 1,1 0-1,0 0 0,-1 0 0,1 0 0,-1 0 1,1 0-1,0 1 0,-1-1 0,1 0 0,-1 0 0,1 0 1,0 0-1,-1 0 0,1 1 0,-1-1 0,1 0 0,0 0 1,-1 0-1,1 1 0,0-1 0,0 0 0,-1 1 0,1-1 1,-1 1-1,-20 16 102,12-3-99,0 0 1,1 0-1,1 1 1,1 0-1,0 1 1,1-1-1,0 1 0,2 0 1,-1 0-1,2 0 1,-1 33-1,3-49-11,1 1 0,-1-1 0,0 1 0,0-1-1,0 1 1,1-1 0,-1 1 0,0 0 0,0-1-1,1 1 1,-1-1 0,1 0 0,-1 1 0,0-1 0,1 1-1,-1-1 1,1 0 0,-1 1 0,1-1 0,-1 0-1,1 1 1,-1-1 0,1 0 0,-1 0 0,1 1-1,0-1 1,-1 0 0,1 0 0,-1 0 0,1 0 0,0 0-1,-1 0 1,1 0 0,-1 0 0,1 0 0,0 0-1,-1 0 1,1 0 0,0-1 0,26-7 180,-5-4-89,-1-1 1,0-1-1,-2-1 1,1-1-1,23-25 0,-20 18-88,2 1 0,34-24 0,-58 45-15,0 0 0,0 0 1,0 0-1,1 0 0,-1 0 1,0 1-1,1-1 1,-1 0-1,0 1 0,1-1 1,-1 1-1,1-1 0,-1 1 1,1 0-1,-1-1 0,1 1 1,-1 0-1,1 0 0,-1 0 1,1 0-1,-1 0 0,1 1 1,-1-1-1,3 1 1,-3 0 8,-1 0 1,1 1-1,0-1 1,0 0-1,-1 1 1,1-1-1,-1 0 1,1 1 0,-1-1-1,1 1 1,-1-1-1,0 1 1,0-1-1,0 1 1,0-1 0,0 1-1,0-1 1,0 1-1,-1 1 1,-3 16 58,0-1 0,-12 32 0,14-44-51,-18 43 119,13-34 19,0 0 0,2 1-1,0-1 1,-3 18 0,20-40 36,4-9-56,-4-2-124,0-1 0,-2 0 0,0 0 0,-1-2 0,-1 1 0,-1-1 0,-1 0 0,-1 0 0,-1 0 0,-1-1 0,2-37 0,-5 58 0,0 1 0,0 0 0,0 0 0,-1-1 0,1 1 0,0 0 0,0 0 0,0-1 0,0 1 0,0 0 0,0 0 0,-1-1 0,1 1 0,0 0 0,0 0 0,0 0 0,0-1 0,-1 1 0,1 0 0,0 0 0,0 0 0,-1 0 0,1-1 0,0 1 0,0 0 0,-1 0 0,1 0 0,0 0 0,0 0 0,-1 0 0,1 0 0,0 0 0,0 0 0,-1 0 0,1 0 0,0 0 0,-1 0 0,1 0 0,0 0 0,0 0 0,-1 0 0,1 0 0,0 0 0,0 1 0,-1-1 0,1 0 0,0 0 0,0 0 0,0 0 0,-1 0 0,1 1 0,0-1 0,0 0 0,0 0 0,-1 0 0,1 1 0,0-1 0,0 0 0,0 0 0,0 1 0,0-1 0,0 0 0,-1 0 0,1 1 0,0-1 0,-13 14 0,13-14 1,0 0 1,-1 0-1,1 1 0,0-1 0,-1 0 1,1 0-1,0 1 0,0-1 1,-1 0-1,1 1 0,0-1 0,0 0 1,0 1-1,-1-1 0,1 0 1,0 1-1,0-1 0,0 1 0,0-1 1,0 0-1,0 1 0,0-1 0,0 0 1,0 1-1,0-1 0,0 1 1,0-1-1,0 0 0,0 1 0,0-1 1,0 1-1,1-1 0,-1 0 1,0 1-1,0-1 0,0 0 0,1 1 1,17 2 75,44-12-245,-36 4-367,-3 2-3201,-6-4-3994</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0.517"/>
    </inkml:context>
    <inkml:brush xml:id="br0">
      <inkml:brushProperty name="width" value="0.025" units="cm"/>
      <inkml:brushProperty name="height" value="0.025" units="cm"/>
    </inkml:brush>
  </inkml:definitions>
  <inkml:trace contextRef="#ctx0" brushRef="#br0">135 366 10794,'2'-7'1920,"1"-1"0,-1 0 0,-1 1-1,1-1 1,-1 0 0,-1 0 0,0-10 0,0 18-1925,-1-1 1,1 1-1,-1 0 1,1 0-1,-1 0 1,1 0-1,-1 0 1,1 0-1,-1 0 1,1 0-1,-1 0 1,1 1-1,-1-1 1,1 0-1,0 0 1,-1 0-1,1 0 1,-1 1-1,1-1 1,-1 0-1,1 1 1,0-1-1,-1 0 1,1 1-1,0-1 1,-1 0-1,1 1 1,0-1-1,-1 0 1,1 1-1,0-1 1,0 1-1,-1-1 1,1 1-1,-16 15 72,4-2 102,-56 70 1536,64-78-1622,0 1 0,0-1 0,0 1 1,1 0-1,0 0 0,0 0 0,0 1 0,1-1 0,0 1 1,1-1-1,-1 10 0,2-17-87,0 0 0,0 0 0,0 1 0,0-1 0,0 0 0,0 0 0,0 1 0,0-1 0,0 0 0,0 1 0,0-1 0,0 0 0,0 0 0,0 0 0,1 1 0,-1-1 0,0 0 0,0 0 0,0 1 1,0-1-1,0 0 0,1 0 0,-1 0 0,0 1 0,0-1 0,0 0 0,1 0 0,-1 0 0,0 0 0,0 0 0,0 0 0,1 1 0,-1-1 0,0 0 0,0 0 0,1 0 0,-1 0 0,0 0 0,0 0 0,1 0 0,-1 0 0,0 0 0,1 0 0,14-6-10,13-15 155,19-21-16,-2-2-1,64-80 1,-86 93 210,-1-1-1,-1 0 1,-2-2-1,-1 0 0,20-56 1,-32 65 120,-16 40 36,-17 40 63,14-26-554,-37 85-310,-44 142 1,86-206-3118,10-47-783,10-7 791,7-16-2747</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1.118"/>
    </inkml:context>
    <inkml:brush xml:id="br0">
      <inkml:brushProperty name="width" value="0.025" units="cm"/>
      <inkml:brushProperty name="height" value="0.025" units="cm"/>
    </inkml:brush>
  </inkml:definitions>
  <inkml:trace contextRef="#ctx0" brushRef="#br0">180 0 20083,'-10'12'1201,"-7"6"-751,-72 89 4561,80-97-4684,1 2 0,0-1 0,1 1 0,1 1-1,-1-1 1,2 1 0,0 0 0,-3 14 0,8-27-336,0 1 0,0-1-1,-1 1 1,1-1 0,0 1 0,0-1 0,0 1 0,0-1 0,0 1 0,0-1-1,0 0 1,0 1 0,0-1 0,0 1 0,1-1 0,-1 1 0,0-1 0,0 1-1,0-1 1,0 0 0,1 1 0,-1-1 0,0 1 0,0-1 0,1 0 0,-1 1 0,0-1-1,1 0 1,-1 1 0,0-1 0,1 0 0,-1 0 0,1 1 0,-1-1 0,0 0-1,1 0 1,20-3-63,18-18 108,0-11-46,67-68 0,-5 2 89,-76 81 20,-25 17-96,1-1 1,-1 1-1,0 0 1,1 0-1,-1 0 0,1 0 1,-1 0-1,1 0 1,-1 0-1,1 0 1,-1 0-1,1 0 1,-1 0-1,0 0 0,1 0 1,-1 0-1,1 0 1,-1 0-1,1 0 1,-1 1-1,0-1 0,1 0 1,-1 0-1,1 1 1,-1-1-1,0 0 1,1 0-1,-1 1 1,0-1-1,1 0 0,-1 1 1,0-1-1,0 1 1,1-1-1,-1 0 1,0 1-1,0-1 1,0 1-1,1-1 0,-1 0 1,0 1-1,0-1 1,0 1-1,0-1 1,0 1-1,0-1 1,0 1-1,0-1 0,0 1 1,0-1-1,0 0 1,0 1-1,0-1 1,-1 1-1,0 14 77,0-1-1,-2 1 1,1-1 0,-2 0-1,-7 21 1,4-17 350,2 0-1,-5 26 1,10-43-419,0-1 0,0 0 0,0 0 0,0 0 0,0 0 0,0 1 0,0-1 0,0 0 0,0 0 0,0 0 0,0 0 0,0 0 0,0 1-1,0-1 1,1 0 0,-1 0 0,0 0 0,0 0 0,0 0 0,0 1 0,0-1 0,0 0 0,0 0 0,0 0 0,0 0 0,1 0 0,-1 0 0,0 0 0,0 1 0,0-1 0,0 0 0,0 0 0,0 0 0,1 0 0,-1 0 0,0 0-1,0 0 1,0 0 0,0 0 0,0 0 0,1 0 0,-1 0 0,0 0 0,0 0 0,0 0 0,0 0 0,1 0 0,-1 0 0,0 0 0,0 0 0,0 0 0,13-6 313,11-9 37,14-16-278,-25 19-82,0 1-1,1 0 0,0 1 0,0 1 0,1 0 1,0 1-1,23-8 0,-38 15 0,1 1 0,0 0 0,0 0 0,-1 0 0,1 0 0,0-1 0,-1 1 0,1 0 0,0 0 0,0 0 0,-1 0 0,1 0 0,0 1 0,-1-1 0,1 0 0,0 0 0,0 0 0,-1 1 0,1-1 0,0 0 0,-1 1 0,1-1 0,-1 0 0,1 1 0,0-1 0,-1 1 0,1-1 0,-1 1 0,1-1 0,-1 1 0,0 0 0,1-1 0,0 2 0,0 1 0,0 0 0,-1 0 0,1-1 0,-1 1 0,0 0 0,0 0 0,0 0 0,0 0 0,0 4 0,-19 70 0,17-68 0,-2 6 0,4-15 0,-1 0 0,1 0 0,0 0 0,0 1 0,0-1 0,0 0 0,0 0 0,0 1 0,0-1 0,0 0 0,0 0 0,0 1 0,0-1 0,0 0 0,0 0 0,0 1 0,0-1 0,0 0 0,0 0 0,1 0 0,-1 1 0,0-1 0,0 0 0,0 0 0,0 1 0,0-1 0,0 0 0,1 0 0,-1 0 0,0 0 0,0 1 0,0-1 0,1 0 0,-1 0 0,0 0 0,0 0 0,0 0 0,1 0 0,-1 0 0,0 0 0,0 1 0,1-1 0,-1 0 0,0 0 0,0 0 0,1 0 0,-1 0 0,0 0 0,0 0 0,0 0 0,1 0 0,-1-1 0,0 1 0,0 0 0,1 0 0,-1 0 0,0 0 0,11-4 0,-11 4 0,18-12 0,-1-1 0,-1 0 0,0-1 0,18-19 0,-21 19 0,0 1 0,1 0 0,1 1 0,0 0 0,30-16 0,-45 28 0,1 0 0,-1-1 0,0 1 0,0 0 0,1 0 0,-1 0 0,0 0 0,1 0 0,-1 0 0,0 0 0,1 0 0,-1 0 0,0 0 0,1 0 0,-1 0 0,0 0 0,1 0 0,-1 0 0,0 0 0,1 0 0,-1 1 0,0-1 0,1 0 0,-1 0 0,0 0 0,0 0 0,1 1 0,-1-1 0,0 0 0,0 0 0,1 1 0,-1-1 0,0 0 0,0 0 0,0 1 0,1-1 0,-1 0 0,0 1 0,0-1 0,0 0 0,0 0 0,0 1 0,3 22 0,-7 24 0,3-34-445,1-10-165,0 0 0,0 0 1,-1 0-1,1 0 0,-1 1 0,0-1 0,0 0 1,0 0-1,0 0 0,0 0 0,0 0 1,-1-1-1,0 1 0,1 0 0,-4 3 0,-4-4-11129</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2.365"/>
    </inkml:context>
    <inkml:brush xml:id="br0">
      <inkml:brushProperty name="width" value="0.025" units="cm"/>
      <inkml:brushProperty name="height" value="0.025" units="cm"/>
    </inkml:brush>
  </inkml:definitions>
  <inkml:trace contextRef="#ctx0" brushRef="#br0">1 85 17104,'2'-5'746,"9"-16"953,-11 22-1618,0-1 0,0 0 0,0 0 1,0 1-1,0-1 0,0 0 1,0 0-1,0 0 0,0 1 0,0-1 1,0 0-1,0 0 0,0 0 0,0 1 1,1-1-1,-1 0 0,0 0 1,0 0-1,0 0 0,0 1 0,0-1 1,1 0-1,-1 0 0,0 0 0,0 0 1,0 0-1,0 0 0,1 1 1,-1-1-1,0 0 0,0 0 0,1 0 1,-1 0-1,0 0 0,0 0 0,0 0 1,1 0-1,-1 0 0,0 0 0,0 0 1,0 0-1,1 0 0,-1 0 1,0 0-1,0 0 0,1 0 0,-1-1 1,0 1-1,0 0 0,0 0 0,0 0 1,1 0-1,-1 0 0,0 0 1,0-1-1,0 1 0,0 0 0,1 0 1,-1 0-1,0 0 0,0-1 0,0 1 1,4 33 692,-2 0 1,-3 48-1,-1-49-717,2 1-1,8 61 1,-8-93-58,0 0 0,0 0 1,0 0-1,0 1 0,1-1 1,-1 0-1,0 0 0,1 0 1,-1 0-1,1 0 0,-1 0 1,1 0-1,-1 0 0,1 0 1,0 0-1,-1 0 0,1 0 1,0-1-1,0 1 0,0 0 1,0 0-1,0-1 0,0 1 1,0 0-1,0-1 0,1 1 1,-1-1 6,1 0 1,-1 0-1,1 0 1,0-1-1,-1 1 1,1 0-1,-1-1 1,1 1-1,-1-1 1,0 0-1,1 1 1,-1-1-1,0 0 1,1 0-1,-1 0 1,2-1-1,5-7 64,1 1 1,-1-1-1,12-17 0,2-6 37,-2 0 0,-1-1 0,-2-1-1,-1-1 1,-2 0 0,-1-1 0,12-58 0,-39 183 482,-5 0 1,-4-1 0,-47 119 0,72-268-403,2 32-440,-2 1 0,0-1 0,-2 1 0,-6-51 0,5 77 244,1 0 1,-1 0 0,1 0 0,-1 0-1,0 0 1,0 0 0,0 0 0,0 0-1,0 1 1,-1-1 0,1 0 0,-2-1-1,-4 3-169,3 17-150,4-16 312,-2 17-582,2 0 1,0-1-1,5 31 0,-4-43 90,0 0 0,0 0-1,1 0 1,0 0-1,0 0 1,0 0 0,5 7-1,-5-10 13,0 0 1,0 1-1,0-1 0,0 0 0,0 0 0,1 0 0,-1 0 0,1-1 0,-1 1 0,1-1 1,0 1-1,-1-1 0,1 0 0,4 1 0,17 1-5136</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3.001"/>
    </inkml:context>
    <inkml:brush xml:id="br0">
      <inkml:brushProperty name="width" value="0.025" units="cm"/>
      <inkml:brushProperty name="height" value="0.025" units="cm"/>
    </inkml:brush>
  </inkml:definitions>
  <inkml:trace contextRef="#ctx0" brushRef="#br0">131 397 13036,'0'0'8173,"-11"9"-7607,-5 5-209,1 0-1,1 2 0,-15 18 1,24-27-28,0-1 0,0 1 1,1 1-1,0-1 0,0 0 1,0 1-1,1 0 0,0 0 1,1 0-1,0 0 0,0 1 1,-1 13-1,3-22-325,0 0 0,0 0-1,0 1 1,0-1 0,0 0 0,0 1 0,0-1-1,0 0 1,0 0 0,0 1 0,0-1 0,1 0 0,-1 0-1,0 1 1,0-1 0,0 0 0,0 0 0,0 0-1,1 1 1,-1-1 0,0 0 0,0 0 0,0 0-1,1 0 1,-1 1 0,0-1 0,0 0 0,0 0-1,1 0 1,-1 0 0,0 0 0,0 0 0,1 0-1,-1 0 1,0 1 0,1-1 0,-1 0 0,0 0 0,0 0-1,1 0 1,-1 0 0,0-1 0,16-5 120,11-14 143,-4-6-171,0-2-1,-2-1 0,-1 0 1,-1-1-1,-2-1 1,-1-1-1,20-58 1,-42 163-219,1-40 101,0-13 14,2 0 0,1 1 0,1-1 0,0 1 0,3 25 0,-2-46 3,1 1 0,-1 0 0,0 0 0,0-1 0,0 1 0,1 0 1,-1-1-1,0 1 0,1 0 0,-1-1 0,1 1 0,-1 0 0,1-1 0,-1 1 0,1-1 0,-1 1 0,1-1 0,-1 1 0,1-1 0,0 1 0,-1-1 0,1 0 0,0 1 0,-1-1 0,1 0 0,0 0 0,-1 1 0,1-1 0,0 0 0,0 0 0,-1 0 0,1 0 0,0 0 0,0 0 0,-1 0 0,1 0 0,0 0 0,0 0 0,-1-1 0,1 1 0,0 0 0,-1 0 0,1-1 0,0 1 0,-1 0 0,1-1 0,0 1 0,-1-1 0,1 1 0,-1-1 0,1 1 0,0-1 0,0 0 0,33-29 221,9-27-347,-3-2 0,-2-2-1,-3-1 1,-2-2 0,-4 0 0,25-81 0,-54 144 241,-5 10-5,-16 30 109,-24 54 392,-87 247 2665,117-290-3253,2 0 1,2 1 0,3 0-1,-4 104 1,12-149-5,0 7 189,1-18 92,5-19-76,12-34-1003,-2 9-2366,-2 0 0,-2 0 1,-2-1-1,6-91 0,-16 136-3731</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3.575"/>
    </inkml:context>
    <inkml:brush xml:id="br0">
      <inkml:brushProperty name="width" value="0.025" units="cm"/>
      <inkml:brushProperty name="height" value="0.025" units="cm"/>
    </inkml:brush>
  </inkml:definitions>
  <inkml:trace contextRef="#ctx0" brushRef="#br0">1 232 12011,'0'0'3764,"9"-5"-881,13-6-1094,0-2 1,-1 0 0,37-31 0,-51 38-1520,0 0 1,0-1-1,0 0 1,0 0-1,-1 0 1,0-1-1,-1 0 0,0 0 1,0-1-1,-1 0 1,0 1-1,0-1 1,-1-1-1,2-10 1,-5 20-234,1-1 1,-1 1 0,0-1 0,0 1 0,0-1 0,0 1 0,1 0 0,-1-1-1,0 1 1,0-1 0,0 1 0,0-1 0,0 1 0,0-1 0,0 1 0,0-1-1,-1 1 1,1-1 0,0 1 0,0-1 0,0 1 0,0 0 0,-1-1 0,1 1 0,0-1-1,0 1 1,-1 0 0,1-1 0,0 1 0,-1 0 0,1-1 0,0 1 0,-1 0-1,1-1 1,0 1 0,-1 0 0,1 0 0,-1-1 0,1 1 0,-1 0 0,1 0-1,-1 0 1,1 0 0,0 0 0,-1 0 0,1 0 0,-1 0 0,1 0 0,-1 0-1,1 0 1,-1 0 0,1 0 0,-1 0 0,1 0 0,-1 0 0,1 0 0,0 0-1,-1 1 1,1-1 0,-1 0 0,0 1 0,-25 18-134,15-7 89,0 1-1,1 1 0,1-1 0,0 2 0,1-1 0,0 1 1,1 1-1,1-1 0,0 1 0,1 0 0,1 1 0,1-1 1,0 1-1,0 20 0,3-36 2,0 0 1,-1-1-1,1 1 0,0 0 0,0 0 1,1 0-1,-1 0 0,0 0 1,0-1-1,0 1 0,1 0 0,-1 0 1,0 0-1,1 0 0,-1-1 1,1 1-1,-1 0 0,1 0 1,-1-1-1,1 1 0,-1-1 0,1 1 1,0 0-1,-1-1 0,1 1 1,0-1-1,-1 1 0,3 0 1,-1-1 9,-1 0 1,1 1-1,0-1 1,0 0 0,0 0-1,0 0 1,0-1-1,0 1 1,0 0 0,0-1-1,-1 1 1,4-2 0,3-2 40,1 0 0,-2 0 0,1-1 0,0 0 0,6-5 0,74-74 115,37-30-154,-124 113-14,-1 0-1,1 0 1,-1 0-1,1 1 1,0-1 0,0 0-1,-1 1 1,1-1-1,0 1 1,0-1 0,0 1-1,0-1 1,-1 1-1,1 0 1,0-1 0,0 1-1,0 0 1,0 0 0,0 0-1,0-1 1,0 1-1,0 0 1,0 0 0,0 1-1,0-1 1,0 0-1,0 0 1,0 0 0,0 1-1,0-1 1,0 0-1,1 1 1,-1 1 10,0 0 1,0 0-1,0 0 1,-1 0-1,1 0 0,-1 0 1,1 0-1,-1 0 0,0 0 1,0 0-1,0 0 0,0 0 1,0 1-1,-1 1 1,-15 75 195,-2-13 245,18-65-442,0-1-1,0 0 1,0 0 0,0 0-1,0 1 1,0-1-1,0 0 1,0 0 0,0 1-1,0-1 1,0 0-1,0 0 1,1 0 0,-1 0-1,0 1 1,0-1-1,0 0 1,0 0-1,0 0 1,1 0 0,-1 1-1,0-1 1,0 0-1,0 0 1,1 0 0,-1 0-1,0 0 1,0 0-1,0 0 1,1 0-1,-1 0 1,0 0 0,0 0-1,0 0 1,1 0-1,-1 0 1,0 0 0,0 0-1,1 0 1,-1 0-1,0 0 1,0 0 0,0 0-1,1 0 1,-1 0-1,0 0 1,0 0-1,0 0 1,1 0 0,-1-1-1,0 1 1,0 0-1,0 0 1,0 0 0,1 0-1,-1-1 1,12-5-8,27-23 7,45-43 0,-49 40 0,55-38 0,-89 69 0,0 0 0,0 1 0,0-1 0,0 0 0,-1 1 0,1-1 0,0 0 0,0 1 0,1 0 0,-1-1 0,0 1 0,0 0 0,0-1 0,0 1 0,0 0 0,0 0 0,0 0 0,0 0 0,1 0 0,-1 0 0,0 0 0,1 0 0,-1 1 0,-1 0 0,1 0 0,-1-1 0,1 1 0,-1 0 0,0-1 0,1 1 0,-1 0 0,0 0 0,1 0 0,-1-1 0,0 1 0,0 0 0,0 0 0,0 0 0,0 0 0,0 0 0,0-1 0,0 1 0,0 0 0,-1 1 0,-15 51 0,-5-11-241,15-32-128,1 0 1,0 1 0,0-1 0,1 1 0,0 0-1,1 0 1,-4 23 0,8-39-5400,4-2 2810,-1 0-317,7-19-9916</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3.950"/>
    </inkml:context>
    <inkml:brush xml:id="br0">
      <inkml:brushProperty name="width" value="0.025" units="cm"/>
      <inkml:brushProperty name="height" value="0.025" units="cm"/>
    </inkml:brush>
  </inkml:definitions>
  <inkml:trace contextRef="#ctx0" brushRef="#br0">78 1 25240,'0'0'3427,"-15"55"-1281,3-22-801,-4 3-736,5 0-609,3-2 0,4-1-1057,-2-7-2562,2-7-3204,3-5-9288</inkml:trace>
  <inkml:trace contextRef="#ctx0" brushRef="#br0" timeOffset="1">18 556 21781,'0'0'10121</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53.181"/>
    </inkml:context>
    <inkml:brush xml:id="br0">
      <inkml:brushProperty name="width" value="0.025" units="cm"/>
      <inkml:brushProperty name="height" value="0.025" units="cm"/>
    </inkml:brush>
  </inkml:definitions>
  <inkml:trace contextRef="#ctx0" brushRef="#br0">103 4 10314,'0'0'1671,"-11"0"-742,-9-2-1723,-45 0 9522,58 4-6188,9 1-546,37 8-1020,112 16 883,267 15 1,-44-36-1459,133 12 398,-379-3-405,454 37 518,-491-50-811,144 21 0,-239-23-3013,-23-5-7352,4-1-1057</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3.016"/>
    </inkml:context>
    <inkml:brush xml:id="br0">
      <inkml:brushProperty name="width" value="0.025" units="cm"/>
      <inkml:brushProperty name="height" value="0.025" units="cm"/>
    </inkml:brush>
  </inkml:definitions>
  <inkml:trace contextRef="#ctx0" brushRef="#br0">82 279 10794,'0'0'2440,"2"-9"37,5-66 3224,-7 74-5665,0 1 0,0 0-1,0 0 1,0 0-1,0-1 1,0 1 0,0 0-1,0 0 1,0-1 0,0 1-1,0 0 1,0 0-1,0 0 1,0-1 0,0 1-1,-1 0 1,1 0 0,0 0-1,0-1 1,0 1 0,0 0-1,0 0 1,0 0-1,-1-1 1,1 1 0,0 0-1,0 0 1,0 0 0,0 0-1,-1 0 1,1-1 0,0 1-1,0 0 1,0 0-1,-1 0 1,1 0 0,0 0-1,0 0 1,0 0 0,-1 0-1,1 0 1,0 0 0,-12 6 397,-7 14-397,9-1 2,2 0 0,1 1 0,0 0 0,1 0 0,2 0 0,0 1-1,1 0 1,0 0 0,2 28 0,1-48-39,-1 0 0,1 0 0,0 0 0,0 0 0,0 0 0,0 0-1,0 0 1,0 0 0,0 0 0,0 0 0,0 0 0,1 0 0,-1 0 0,0 0 0,1 0 0,-1 0-1,0 0 1,1 0 0,-1 0 0,1-1 0,-1 1 0,1 0 0,0 0 0,-1 0 0,1-1 0,0 1-1,0 0 1,0-1 0,-1 1 0,1-1 0,0 1 0,0-1 0,0 1 0,0-1 0,0 0 0,0 1-1,0-1 1,0 0 0,0 0 0,0 0 0,0 1 0,0-1 0,0 0 0,0 0 0,1-1 0,2 0 1,0 0 1,-1 0 0,1-1-1,0 0 1,-1 0 0,1 0-1,-1 0 1,0 0 0,0-1-1,0 1 1,3-4-1,19-22 62,-1-1 0,-2-1-1,32-55 1,40-107 17,-66 108-84,-52 146-663,21-53 671,-25 120 383,25-112-312,1 0 0,1 0 0,0 1 0,2-1 0,3 27 0,-4-43-62,0 0 0,0 0 0,1 0-1,-1 0 1,1 0 0,-1 0 0,1 0-1,-1 0 1,1 0 0,-1 0 0,1 0-1,0 0 1,0 0 0,-1 0 0,1-1-1,0 1 1,0 0 0,0 0 0,0-1 0,0 1-1,0-1 1,0 1 0,0-1 0,0 1-1,0-1 1,0 0 0,0 1 0,1-1-1,-1 0 1,0 0 0,0 0 0,0 0-1,0 0 1,0 0 0,1 0 0,-1 0 0,0-1-1,0 1 1,0 0 0,0-1 0,0 1-1,0-1 1,0 1 0,2-2 0,3 0 87,0-1 0,0 0 0,0-1 0,0 1 0,0-1 0,6-6 0,7-8-32,0-1 1,-2-1-1,0 0 0,-2-1 1,0-1-1,-1-1 1,12-26-1,-19 27-138,-13 25-60,-17 34-30,11-7 312,2 1 0,0 0-1,3 1 1,0-1 0,2 1 0,1 1 0,1 32-1,3-65-139,0 1-1,0 0 1,0 0-1,0-1 0,0 1 1,0 0-1,0-1 1,0 1-1,0 0 0,0-1 1,1 1-1,-1 0 0,0-1 1,0 1-1,1-1 1,-1 1-1,0 0 0,1-1 1,-1 1-1,1-1 1,-1 1-1,1-1 0,-1 1 1,1-1-1,-1 1 1,1-1-1,-1 0 0,1 1 1,0-1-1,-1 0 0,2 1 1,23-5 153,-17 0-119,0 0 0,-1 0 0,0 0-1,11-9 1,-9 4-12,0 1-1,0-1 1,-1-1-1,-1 1 1,1-2-1,-2 1 1,7-13-1,-11 19-24,0 0 0,-1 1 0,1-1 0,-1 0 0,0 0-1,0 0 1,0 0 0,-1 0 0,0 0 0,1 0 0,-1 0 0,-1-1-1,1 1 1,-1 0 0,1 0 0,-1 0 0,0 0 0,-1 1 0,1-1-1,-1 0 1,1 0 0,-1 1 0,0-1 0,-1 1 0,-2-4 0,-7-6 18,8 9-17,0 1 1,0-1 0,1 0-1,-1 1 1,1-1 0,0-1-1,1 1 1,-1 0 0,-3-8-1,36 11-462,-5 2-633,41-3-3496,-23-8-1474,-7-6-3478</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3:05.118"/>
    </inkml:context>
    <inkml:brush xml:id="br0">
      <inkml:brushProperty name="width" value="0.025" units="cm"/>
      <inkml:brushProperty name="height" value="0.025" units="cm"/>
    </inkml:brush>
  </inkml:definitions>
  <inkml:trace contextRef="#ctx0" brushRef="#br0">78 0 2787,'0'0'448,"-50"22"-416,39-17 0,1 0-64,3 0-1345</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3:06.706"/>
    </inkml:context>
    <inkml:brush xml:id="br0">
      <inkml:brushProperty name="width" value="0.025" units="cm"/>
      <inkml:brushProperty name="height" value="0.025" units="cm"/>
    </inkml:brush>
  </inkml:definitions>
  <inkml:trace contextRef="#ctx0" brushRef="#br0">71 2 6534,'0'0'3107,"-9"0"-2066,-6 1 140,-7 0 618,-2-4 2433,71 7 54,26-6-2502,-11 0-1127,1192 10 1665,-873 3-2098,0 1 417,-123-14-345,572 25-64,-389 23 159,408 49 179,-595-69-447,281-9 0,-524-17-97,0 0 0,-1-1 0,1 0 1,0-1-1,-1 0 0,1 0 0,-1-1 1,0-1-1,0 0 0,0 0 0,10-6 1,-9-4-1612,-1-16-9135,-6-2-6641</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3:18.182"/>
    </inkml:context>
    <inkml:brush xml:id="br0">
      <inkml:brushProperty name="width" value="0.025" units="cm"/>
      <inkml:brushProperty name="height" value="0.025" units="cm"/>
    </inkml:brush>
  </inkml:definitions>
  <inkml:trace contextRef="#ctx0" brushRef="#br0">0 1 14029,'0'0'4271,"3"10"-3550,-2-5-642,1 0 0,-1 0 0,1 0 0,0-1 0,1 1 1,-1-1-1,1 1 0,0-1 0,0 0 0,0 0 0,0 0 0,1 0 1,0-1-1,0 1 0,0-1 0,0 0 0,0 0 0,1 0 0,-1-1 1,1 0-1,0 0 0,7 3 0,26 8 500,0-1 0,1-1 0,0-3 0,0-1 0,42 2 0,206-3 892,-195-7-1248,142 1 820,277 36 1,283 28 573,-473-66-2268,-333 2-13165</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4:24.235"/>
    </inkml:context>
    <inkml:brush xml:id="br0">
      <inkml:brushProperty name="width" value="0.025" units="cm"/>
      <inkml:brushProperty name="height" value="0.025" units="cm"/>
    </inkml:brush>
  </inkml:definitions>
  <inkml:trace contextRef="#ctx0" brushRef="#br0">772 1 801,'-12'-1'3352,"-12"1"-2997,1 1 0,0 0 0,0 2 0,0 1 0,-40 11 0,21 1 161,1 2 0,-66 39 0,89-45-393,0 0 0,1 2-1,0 0 1,1 1 0,1 0 0,0 1 0,-21 30 0,24-28-209,-137 228 746,136-220-481,1 1 0,1 0 0,2 1 0,0 0 0,2 0 1,1 1-1,-4 51 0,10-52-167,1 0-1,1 1 1,1-2-1,2 1 1,1 0 0,1-1-1,1 0 1,1-1 0,2 1-1,14 26 1,58 129 78,15 31-47,-84-188-14,1-1-1,1 0 1,1-1-1,1 0 1,0-2-1,2 0 1,1-1-1,23 17 0,-11-13 44,2-1 1,1-2-1,1-1 0,71 28 0,-32-22 78,131 27 0,77-4-74,-223-39-108,90 10 38,0-6-1,1-6 0,268-23 1,-197-5-20,328-74 1,-494 80 38,9-1-71,0-3-1,84-36 1,-131 46 40,-1-1 1,-1 0-1,0-2 0,0 0 1,-1-1-1,0 0 1,-1-1-1,-1-1 1,0 0-1,0-2 0,-2 1 1,17-27-1,-27 39 7,179-344 280,-163 306-243,-3 0-1,-1-2 1,-2 0-1,-2 0 1,-2-1-1,4-78 1,-11 101 40,-1 1 1,-1-1 0,-1 1-1,-1-1 1,0 1 0,-2 0-1,0 0 1,-1 0 0,-1 1-1,-1 0 1,0 0 0,-2 1-1,0 0 1,-23-30 0,8 16 84,-1 1 0,-1 2 1,-1 0-1,-2 2 1,-1 1-1,-1 1 1,-1 2-1,-1 1 0,-1 2 1,0 1-1,-2 2 1,-48-16-1,-474-129 315,437 136-246,-2 5 1,-206-9-1,232 28-357,-1 4 0,1 5 0,0 3 0,-132 33 0,-34 22-5731,127-39-1783</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4:50.151"/>
    </inkml:context>
    <inkml:brush xml:id="br0">
      <inkml:brushProperty name="width" value="0.025" units="cm"/>
      <inkml:brushProperty name="height" value="0.025" units="cm"/>
    </inkml:brush>
  </inkml:definitions>
  <inkml:trace contextRef="#ctx0" brushRef="#br0">0 50 9065,'0'0'2690,"9"4"-2775,14 3 76,-1-1 1,1-2-1,0 0 1,34 1-1,-29-3 9,147 17 319,235 13 953,133-50-615,180 3-471,-572 24-99,72 2-50,-177-12-2,1-2 1,84-15-1,-60 5 162,-71 13 636,-36 0 1415,-660-36-1570,164 6-681,-3 34-6,338 0 5,15-4-18,-127 4 102,324 2-366,19 2 247,121 3-105,175-11 0,-183-2 133,1036 0-763,-794-20-5814,-199-8-2146</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5:40.456"/>
    </inkml:context>
    <inkml:brush xml:id="br0">
      <inkml:brushProperty name="width" value="0.025" units="cm"/>
      <inkml:brushProperty name="height" value="0.025" units="cm"/>
    </inkml:brush>
  </inkml:definitions>
  <inkml:trace contextRef="#ctx0" brushRef="#br0">0 154 8584,'0'0'5851,"13"-2"-5445,35-6-123,7-2 397,81-3 1,1216 7 3632,-715-18-3868,-385 10-329,528-4 7,-678 6-81,-68 7 740,52-2 1,-86 7-859,1-1 1,-1 1 0,1 0-1,-1 0 1,0 0 0,1-1 0,-1 1-1,1 0 1,-1 0 0,0-1 0,1 1-1,-1 0 1,0-1 0,1 1-1,-1-1 1,0 1 0,1 0 0,-1-1-1,0 1 1,0-1 0,0 1 0,1-1-1,-1 1 1,0 0 0,0-1-1,0 1 1,0-1 0,0 1 0,0-1-1,0 1 1,0-1 0,0 1 0,0-1-1,0 1 1,0-1 0,0 1-1,-1-1 1,1 1 0,0-1 0,0 1-1,0 0 1,-1-1 0,1 1 0,0-1-1,0 1 1,-1 0 0,1-1-1,0 1 1,-1-1 0,-17-13-4836</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5:42.171"/>
    </inkml:context>
    <inkml:brush xml:id="br0">
      <inkml:brushProperty name="width" value="0.025" units="cm"/>
      <inkml:brushProperty name="height" value="0.025" units="cm"/>
    </inkml:brush>
  </inkml:definitions>
  <inkml:trace contextRef="#ctx0" brushRef="#br0">13 59 7207,'0'0'9513,"-5"0"-8846,-3-2-588,14 2 4,35 0 74,63 6 10,56 9 95,269 14 1019,-225-31-1009,240 5 171,-210 19-176,65 1 27,3-48-121,-24 1 123,-118 17-95,184-31-1,-175 14-88,278-5 0,-354 27 61,-44-1 20,0 3 0,78 9 1,-89 2-2568,0-1-4045,-24-9-4028</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0:00.499"/>
    </inkml:context>
    <inkml:brush xml:id="br0">
      <inkml:brushProperty name="width" value="0.025" units="cm"/>
      <inkml:brushProperty name="height" value="0.025" units="cm"/>
    </inkml:brush>
  </inkml:definitions>
  <inkml:trace contextRef="#ctx0" brushRef="#br0">292 85 8872,'0'0'9033,"-7"11"-8462,3-4-470,-1 0 20,0 1 1,1 0 0,-1 0-1,2 1 1,-1-1 0,1 1 0,1 0-1,-3 15 1,-21 169 601,-76 464-378,66-502-438,16-76 67,2 1 0,5 1-1,-5 99 1,18-171 39,0-1 0,0 1 0,1-1 0,0 1 0,1-1 0,0 0 0,0 1 0,0-1 0,1 0 0,1 0 0,-1-1 0,7 10 0,-6-11-10,0-2 0,1 1 1,0 0-1,-1-1 0,2 0 0,-1 0 1,0 0-1,1-1 0,0 1 0,0-1 1,0-1-1,0 1 0,0-1 1,0 0-1,1-1 0,8 2 0,39 3 125,0-3 0,1-1 0,-1-4 1,69-9-1,50-2-16,-117 12-113,0 2 0,0 2 0,0 3 0,107 25 0,-158-30 1,154 45 265,1-7 0,169 18 0,1306 29 253,-1152-77-495,104 0 31,0-31 216,1241-179 836,-1295 135-915,-59 1-92,324-32 5,-568 88 737,283 25 0,-223-12-276,-187-5-516,-78 2-76,0-2 1,0 0 0,-1-2 0,1-1 0,-1-1 0,0-1 0,0 0 0,28-13 0,-50 16 31,0 0 0,0 1 0,0-1 0,0 0 0,0 0 0,-1 0 0,1 0 0,-1 0 0,0 0 0,0-1 0,0 1 0,0 0 0,-1-1 0,1 1 0,-1 0 0,0-1 0,0 1 0,0 0 0,-1-6 0,4-30 55,13-7-62,24-48 1,13-35 14,103-304-13,-153 426 4,2-4 62,-1-1 0,0 1-1,-1-1 1,3-17 0,-5 26-50,-1 0 1,0-1-1,0 1 1,-1-1-1,1 1 1,0 0-1,-1 0 1,0-1-1,0 1 0,0 0 1,0 0-1,-1 0 1,1 0-1,-1 0 1,0 0-1,1 0 1,-1 0-1,-1 1 1,1-1-1,-3-2 0,-40-39 387,29 27-389,-1 1 0,0 0 0,-1 1 1,-1 1-1,-1 0 0,-21-10 0,-2 5-76,-1 2 0,0 2 0,-75-15-1,-144-11-86,225 36 168,-603-41-60,-4 45 39,302 3 8,-1225-28-140,-512-55 166,595 5 578,287 10-152,-185 31-719,1230 34-4501,100-3-657</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0:17.552"/>
    </inkml:context>
    <inkml:brush xml:id="br0">
      <inkml:brushProperty name="width" value="0.025" units="cm"/>
      <inkml:brushProperty name="height" value="0.025" units="cm"/>
    </inkml:brush>
  </inkml:definitions>
  <inkml:trace contextRef="#ctx0" brushRef="#br0">173 61 4708,'-35'20'3558,"28"-16"-2648,1 0-1,-1 0 1,1-1-1,-1 0 1,0 0-1,-10 2 1,13-5-598,1 1 0,0 0 1,0 1-1,-1-1 1,1 0-1,0 1 1,0 0-1,0 0 1,0 0-1,1 0 1,-1 0-1,0 0 1,1 1-1,-4 4 1,3-2-143,-1 0 1,1 0 0,0 0 0,1 1 0,0 0-1,0-1 1,-3 12 0,1 7-95,1-1-1,2 1 1,1 34 0,0-34 716,1-12-745,0 0 0,1-1 1,1 1-1,0-1 0,0 0 1,1 0-1,1 0 0,0 0 1,0-1-1,1 0 0,0 0 1,1 0-1,0-1 0,14 15 1,-9-16 17,1-2-1,-1 1 1,1-2 0,0 0 0,0 0 0,1-1 0,-1-1 0,1 0 0,0-1 0,16 1 0,62 14 182,191 74 740,-262-85-928,-1-2-1,1 0 1,0-2 0,0 0 0,29-1-1,-26-2 154,-1 2 1,1 1-1,43 9 0,-52-8-147,0-1 0,0 0 0,1-1 0,-1-1-1,0 0 1,1-1 0,-1 0 0,0-2 0,0 0-1,0 0 1,22-9 0,-15 5 33,6 2 37,-1 1 0,1 0 0,0 3 0,47 2-1,-46 0-53,1-1 0,-1-1 0,59-11 0,-32 1-61,-41 9 64,1-1 0,-1 0-1,-1-1 1,1-1-1,0 0 1,-1-1-1,0-1 1,-1 0-1,1 0 1,11-11 0,18-17 378,1 1 1,65-37 0,-108 69-453,1 1 0,-1 0 0,1-1 1,-1 1-1,0-1 0,1 0 0,-1 1 1,0-1-1,0 0 0,0 0 0,0 0 1,-1 1-1,1-1 0,0 0 0,-1 0 1,1 0-1,-1 0 0,0 0 0,0-3 1,1-46 88,-2 35-35,1 6 4,0 0 1,-1-1-1,-1 1 0,1 0 1,-2 0-1,1 0 0,-1 1 1,-1-1-1,0 1 0,0-1 1,-1 1-1,0 1 0,-1-1 1,0 1-1,0 0 0,-1 0 1,0 0-1,-14-12 0,3 8 90,0-1-1,0 2 0,-1 0 1,-1 2-1,0 0 0,0 1 1,-41-10-1,-3 1-157,-1 3 0,0 2 0,-1 4 0,-66 0 0,-96 15 0,-106-3 0,-200-17 0,530 12-328,-1 1 1,1 0-1,-1 0 1,1 1-1,0-1 1,-1 1-1,1 0 1,0 0-1,-1 1 1,1-1-1,0 1 0,0 0 1,0 0-1,0 0 1,1 1-1,-1-1 1,0 1-1,1 0 1,0 0-1,0 0 0,0 0 1,0 1-1,0-1 1,1 1-1,-1 0 1,1 0-1,-2 5 1,8-17-7222,2-8-5807</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0:26.111"/>
    </inkml:context>
    <inkml:brush xml:id="br0">
      <inkml:brushProperty name="width" value="0.025" units="cm"/>
      <inkml:brushProperty name="height" value="0.025" units="cm"/>
    </inkml:brush>
  </inkml:definitions>
  <inkml:trace contextRef="#ctx0" brushRef="#br0">396 128 6534,'0'0'2456,"-8"-7"-1986,-27-22 1895,32 28-2214,0 0 0,0 0 0,0 0 0,0 0 0,0 0 0,0 1 0,-1-1 0,1 1 0,0 0 0,0 0 0,0 0 0,0 0 0,0 1 0,-1-1 0,1 1 0,0 0 0,0-1 0,0 2 0,0-1 0,1 0 1,-1 1-1,0-1 0,0 1 0,1 0 0,-1-1 0,-2 4 0,-13 5 244,-54 10 1843,65-20-2138,0 1 0,0 1 0,0-1 0,0 1 0,0 0 0,1 0 0,-1 1 0,1 0 0,-1 0 0,1 1 1,0 0-1,0 0 0,1 0 0,-1 0 0,1 1 0,0 0 0,0 0 0,1 1 0,-8 10 0,4-2-6,1 1 0,0-1 0,1 1 0,0 1 0,1-1 0,-5 32 0,9-38-51,0-1 0,0 1 1,1 0-1,0-1 0,1 1 1,0-1-1,0 1 0,1-1 1,0 1-1,0-1 0,1 0 1,0 0-1,1 0 0,7 14 1,17 18-35,2-2 1,1 0-1,2-2 1,1-2 0,2-1-1,1-1 1,2-3 0,1-1-1,49 26 1,-81-50-1,1 0 1,-1-1 0,1-1-1,0 1 1,0-2 0,0 1-1,0-1 1,0 0 0,0-1-1,0 0 1,0-1 0,0 1-1,0-2 1,15-3 0,7-5 42,0-1 1,54-28-1,-59 26-47,0 1-1,1 0 1,42-10-1,33 5 13,34-9 33,-119 22-45,0-2 0,0-1 0,0 0-1,-1 0 1,29-20 0,42-35-37,-18 11-72,93-51 0,-151 97 12,-1-2 1,0 1-1,-1-1 1,1-1-1,-1 0 0,-1 0 1,11-14-1,-14 17 93,-1-1 0,0 0 0,0-1 0,-1 1 0,1-1-1,-2 1 1,1-1 0,-1 0 0,0 0 0,0 0 0,0-1 0,-1 1-1,0-10 1,-2 15 13,1-1 0,-1 1-1,0 0 1,0-1 0,0 1-1,0 0 1,0-1 0,0 1-1,-1 0 1,1 0 0,-1 0-1,1 0 1,-1 0 0,-2-2-1,-33-27 125,26 23-86,-37-28 251,-1 3-1,-58-29 1,91 54-187,-1 1 1,0 0 0,0 1-1,0 1 1,-1 1 0,0 1-1,-29-2 1,-10 2 447,-61 6-1,65 3 40,-89 20-1,20-1 115,36-8 209,-160 54 1,186-55-945,-2-1 0,-102 9 0,124-14-3347,15 1-2756,7-2-3552</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3.514"/>
    </inkml:context>
    <inkml:brush xml:id="br0">
      <inkml:brushProperty name="width" value="0.025" units="cm"/>
      <inkml:brushProperty name="height" value="0.025" units="cm"/>
    </inkml:brush>
  </inkml:definitions>
  <inkml:trace contextRef="#ctx0" brushRef="#br0">47 85 18802,'-6'14'475,"-2"3"-21,1 0 1,1 1-1,1 0 1,1 0-1,0 0 0,1 1 1,0 26-1,2-18 18,7 52-1,-4-71-489,-1 1 1,1-1-1,1 0 0,-1 1 0,1-1 1,1 0-1,-1-1 0,2 1 0,-1-1 0,7 9 1,-10-15-14,0 0 1,0 1-1,0-1 1,0 0-1,0 0 1,1 0-1,-1 1 1,0-2-1,1 1 1,-1 0-1,0 0 1,1 0 0,0 0-1,-1-1 1,1 1-1,-1-1 1,1 1-1,0-1 1,-1 0-1,1 0 1,-1 0-1,1 0 1,0 0-1,-1 0 1,4 0-1,-1-2 29,-1 1-1,0-1 1,0 1 0,0-1-1,-1 0 1,1 0-1,0 0 1,-1 0-1,1-1 1,-1 1-1,0-1 1,3-2 0,5-10 75,0-1 1,-1 0 0,10-26 0,-3 1-12,11-51 0,10-27-250,-35 172-175,-2 315 1495,0-367-1123,0 1 0,-1 0 0,1-1 0,0 1 0,1 0 0,-1-1 0,0 1 0,0 0 0,1-1 0,-1 1 0,1 0 0,-1-1 0,1 1 0,0-1 0,0 1 0,0-1 0,0 1 0,0-1 0,0 0 1,1 2-1,-1-3 18,0 1 0,0-1 1,1 0-1,-1 0 1,0 0-1,0 1 0,0-1 1,0 0-1,0-1 1,0 1-1,0 0 1,0 0-1,0 0 0,0-1 1,0 1-1,0 0 1,0-1-1,0 1 1,0-1-1,0 1 0,0-1 1,1-1-1,6-3 209,-1-1 0,0-1 0,-1 1 1,0-1-1,11-15 0,1-6 2,-2-2 1,-1 0-1,-1 0 1,-2-1 0,-1-1-1,-1 0 1,-2-1-1,-1 0 1,-2 0 0,-1 0-1,-2-1 1,-3-65-1,1 96-222,0 1 0,-1-1 0,0 0 0,1 1 0,-1-1 0,0 1 0,0 0 0,0-1 0,0 1 0,-1 0 0,-2-4 0,-7 2 96,-1 19-149,9-5-100,-1 1-1,1 0 1,1 0 0,0 0-1,0 0 1,1 12 0,0 39-6675,1-41 1362,0-6-6092</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0:32.950"/>
    </inkml:context>
    <inkml:brush xml:id="br0">
      <inkml:brushProperty name="width" value="0.025" units="cm"/>
      <inkml:brushProperty name="height" value="0.025" units="cm"/>
    </inkml:brush>
  </inkml:definitions>
  <inkml:trace contextRef="#ctx0" brushRef="#br0">293 430 3011,'-3'-12'288,"0"-9"-32,-10-51 1467,12 66-1298,0 0 0,-1 1 0,0-1-1,0 1 1,0 0 0,-1 0 0,0-1-1,0 2 1,0-1 0,-4-5 0,6 9-256,-1 0 1,1-1 0,0 1 0,-1 0-1,1 0 1,-1 0 0,0 0-1,1 0 1,-1 0 0,0 1-1,1-1 1,-1 0 0,0 1 0,0 0-1,0-1 1,1 1 0,-1 0-1,0 0 1,0 0 0,0 0-1,0 0 1,1 0 0,-5 1 0,3 1-22,0-1 0,0 1 0,0 0 0,0 0 0,0 0 0,1 0 0,-1 0 0,1 1 0,-1-1 0,1 1 0,-4 5 0,-3 8 214,0-1 0,1 2 0,-11 30 0,-4 24 212,4 1-1,-12 77 0,-5 153 99,29-226-236,3 1 0,10 111 0,-5-173-387,2-1 1,0 1-1,1-1 1,0 0-1,1 0 1,1 0-1,0-1 1,1 1-1,0-2 1,1 1-1,1-1 1,10 12-1,-14-18-44,0-1-1,0 0 1,1 0 0,0 0-1,0-1 1,0 0 0,0 0-1,1-1 1,-1 0-1,1 0 1,0 0 0,0-1-1,0 0 1,1 0-1,-1-1 1,0 0 0,1 0-1,-1 0 1,0-1 0,1 0-1,-1-1 1,0 0-1,1 0 1,-1-1 0,13-4-1,-6 1 36,-1-2-1,0 1 1,-1-2-1,0 0 1,0 0-1,0-1 1,-1-1-1,-1 1 1,13-16-1,6-9 290,42-65-1,-39 48-153,-3-2 0,-2 0 1,-2-2-1,-3-1 0,-2 0 1,-3-2-1,13-80 0,-22 86-48,-2-2-1,-2 1 1,-3 0-1,-3-1 1,-1 1-1,-3 0 1,-2 0-1,-22-76 1,19 92 176,-1 0 0,-2 1 0,-35-65 0,48 99-295,0 0 1,0 0 0,0 0-1,0 0 1,0 0 0,0 0 0,-1 1-1,1-1 1,-1 0 0,1 1-1,-1-1 1,0 1 0,1 0-1,-1-1 1,0 1 0,0 0-1,0 0 1,0 0 0,0 0-1,0 1 1,0-1 0,0 0 0,0 1-1,0 0 1,-1-1 0,1 1-1,0 0 1,0 0 0,0 0-1,-1 0 1,1 1 0,0-1-1,0 1 1,0-1 0,0 1-1,0 0 1,0 0 0,0-1-1,0 1 1,0 1 0,0-1 0,0 0-1,1 0 1,-1 1 0,0-1-1,1 1 1,-1-1 0,1 1-1,-2 2 1,-10 12-333,1 0 0,1 0 0,0 1 0,-11 25 0,17-32-1,-89 171-5318,41-85-42</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08.951"/>
    </inkml:context>
    <inkml:brush xml:id="br0">
      <inkml:brushProperty name="width" value="0.025" units="cm"/>
      <inkml:brushProperty name="height" value="0.025" units="cm"/>
    </inkml:brush>
  </inkml:definitions>
  <inkml:trace contextRef="#ctx0" brushRef="#br0">807 369 7751,'0'-8'1613,"0"-30"-1039,0 15 3400,0 23-3904,1 0-1,-1-1 1,0 1 0,0 0 0,0 0 0,0 0-1,0 0 1,0 0 0,0 0 0,0-1-1,0 1 1,0 0 0,0 0 0,0 0 0,0 0-1,0 0 1,0-1 0,0 1 0,0 0 0,0 0-1,0 0 1,-1 0 0,1 0 0,0-1 0,0 1-1,0 0 1,0 0 0,0 0 0,0 0-1,0 0 1,0 0 0,0 0 0,-1 0 0,1-1-1,0 1 1,0 0 0,0 0 0,0 0 0,0 0-1,0 0 1,-1 0 0,1 0 0,0 0-1,0 0 1,0 0 0,0 0 0,0 0 0,-1 0-1,1 0 1,0 0 0,0 0 0,0 0 0,0 0-1,0 0 1,-1 0 0,-8 8 939,-6 13-801,-9 39 816,3 1 0,-21 104 1,12-40-420,-29 82-196,-65 267 335,124-470-712,-5 14 109,2 1-1,0 0 0,0 35 1,3-49-144,0 0 1,1-1 0,0 1-1,-1 0 1,2-1 0,-1 1-1,0-1 1,1 1-1,0-1 1,0 0 0,0 0-1,1 1 1,-1-2 0,1 1-1,0 0 1,0 0 0,0-1-1,1 0 1,-1 0 0,7 5-1,19 8 16,1-1-1,0-2 1,1 0-1,32 7 1,59 25 79,11 18-50,116 49-52,-188-88-29,1-3 0,77 16 0,16-10 549,306 11 0,161-44-169,31-8 34,0 47-40,158 27-175,-584-57-64,356-41 0,161-78 123,-103 14 566,-594 94-689,-27 4 176,-1 1 1,30-1-1,-49 4-10,2 16-25,4-30 50,5-15-107,230-460-186,-194 376 6,-6-2 0,38-175 1,-67 207-95,-3 0 1,-4 0 0,-8-133-1,2 194 65,0 0 0,-2 0 0,0 0-1,-7-23 1,8 39 46,0 0 0,0 0 0,-1 1 0,0-1 0,0 0 0,0 1 0,-1 0 0,0 0 0,0 0 0,0 0 0,0 1 0,-1-1 0,1 1 0,-1 0-1,0 1 1,-1-1 0,1 1 0,-11-5 0,-23-4-10,0 1 0,-1 3 0,0 1 0,0 1 0,-47 1 0,5-1-1,-167-20 18,-354-25-5,-509 45 1,0 40-94,971-29 75,-773 74-15,7 57 129,906-136-115,-892 129 326,628-103-451,-371-10-1,580-19-2373,-92-18 1,58 2-3919</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20.124"/>
    </inkml:context>
    <inkml:brush xml:id="br0">
      <inkml:brushProperty name="width" value="0.025" units="cm"/>
      <inkml:brushProperty name="height" value="0.025" units="cm"/>
    </inkml:brush>
  </inkml:definitions>
  <inkml:trace contextRef="#ctx0" brushRef="#br0">1495 127 224,'0'0'13731,"-3"-5"-12568,-3-3-889,-1-1-1,0 1 1,-1-1-1,1 2 1,-2-1-1,1 1 1,-1 1-1,0 0 1,0 0-1,-1 0 0,0 1 1,0 1-1,0 0 1,0 0-1,-1 1 1,1 0-1,-15-1 1,-23-3-160,-1 2 1,-81 3-1,70 2 108,-105-1-134,-211 26 0,266-14 1044,-123-4 0,230-7-1091,-1 0 1,1 0 0,-1 1-1,1 0 1,-1-1-1,1 1 1,0 1 0,-1-1-1,1 0 1,0 1-1,0 0 1,0 0-1,0-1 1,0 2 0,1-1-1,-4 3 1,1 1-6,-1 0 1,2 0 0,-1 1-1,1-1 1,0 1-1,-6 14 1,1 3-10,1 1 1,1 0-1,-4 36 1,5-30-29,1 0 0,2 1 1,2-1-1,0 1 0,3 0 1,0-1-1,8 35 0,1-37-83,1-1-1,2 0 1,1-1-1,1 0 0,1-1 1,33 37-1,-40-51 14,1 0 1,1-1 0,0-1-1,0 0 1,1 0-1,0-1 1,1-1-1,0 0 1,0-1-1,1-1 1,0 0-1,0-1 1,0 0 0,28 4-1,8-2 74,1-2-1,0-3 1,63-4 0,-66-2 11,0-2 1,0-3 0,-1-1 0,-1-3 0,51-20 0,222-110 232,-103 23 529,-189 102-639,-1-1-1,-2-1 1,0-2 0,0 0-1,30-37 1,-50 52 60,0 0 0,0 1 0,-1-1 0,1-1 0,-2 1-1,1-1 1,-1 0 0,0 1 0,-1-1 0,1-1 0,-2 1 0,1 0 0,-1 0-1,0-1 1,-1-12 0,-1 14-49,-1 0-1,1 1 0,-1-1 1,0 1-1,0 0 0,-1 0 0,0 0 1,0 0-1,-1 0 0,1 0 1,-1 1-1,0 0 0,-1-1 1,1 2-1,-1-1 0,0 0 1,0 1-1,-1 0 0,-9-5 1,0 0-131,0 1 0,-1 1 1,0 0-1,-1 1 1,1 1-1,-1 0 1,-33-4-1,-3 5-286,-67 2 0,-3 0-3013,99 1 1402,1-2 0,-1-1 0,-23-6 1,-16-14-8969</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29.616"/>
    </inkml:context>
    <inkml:brush xml:id="br0">
      <inkml:brushProperty name="width" value="0.025" units="cm"/>
      <inkml:brushProperty name="height" value="0.025" units="cm"/>
    </inkml:brush>
  </inkml:definitions>
  <inkml:trace contextRef="#ctx0" brushRef="#br0">252 228 5669,'0'0'13197,"-8"-6"-12476,1 2-444,0-1 1,-1 1 0,1 0 0,-1 1 0,-13-4 0,18 6-202,-1 0 1,1 0-1,-1 1 1,1-1-1,-1 1 1,0 0-1,1 0 1,-1 0 0,1 1-1,-1-1 1,1 1-1,-1 0 1,1 0-1,-1 0 1,1 0-1,-1 1 1,1-1-1,0 1 1,-4 3-1,-3 3-28,0 2-1,0-1 1,1 1-1,0 0 0,1 1 1,0 0-1,1 0 1,0 1-1,-7 16 1,11-19-61,-1-1-1,1 1 1,0 0 0,1 0 0,0 0 0,0 1 0,1-1 0,0 0 0,1 0-1,0 1 1,1-1 0,-1 0 0,2 1 0,2 11 0,0-12 11,0-1 0,0 0 0,1 0 0,0 0 0,0-1 0,1 1 0,0-2 0,0 1 0,0 0 0,1-1 0,10 7 0,3 1 0,0-1 0,1-1 0,25 12 0,-42-23 26,0 1-1,0 0 1,0-1 0,1 0 0,-1 0 0,0 0 0,1 0-1,-1-1 1,1 1 0,-1-1 0,1-1 0,-1 1 0,1 0-1,-1-1 1,1 0 0,-1 0 0,0-1 0,1 1 0,-1-1-1,0 0 1,0 0 0,0 0 0,0 0 0,-1-1-1,1 1 1,-1-1 0,1 0 0,-1 0 0,0-1 0,4-5-1,7-10 180,-1 0-1,-2-1 0,0 0 0,15-38 0,-22 48-163,3-5 178,-1-1 0,-1 0 1,0 0-1,-1-1 0,-1 1 0,0-1 0,-1 0 1,-1 1-1,-3-33 0,0 34-96,0 1 1,-2 0-1,0 0 1,0 0 0,-2 0-1,1 0 1,-2 1-1,0 0 1,0 1-1,-1-1 1,-16-16-1,17 19-138,-1 1-1,0 0 1,-1 1 0,0 0-1,-19-13 1,23 19-314,1-1 0,-1 1 0,1 0 1,-1 1-1,0-1 0,1 1 0,-7-1 0,6 2-411,1-1 0,0 1 1,-1 0-1,1 1 0,0-1 0,-1 1 0,1 0 0,0 0 0,-6 2 1,-18 13-8858</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44.308"/>
    </inkml:context>
    <inkml:brush xml:id="br0">
      <inkml:brushProperty name="width" value="0.025" units="cm"/>
      <inkml:brushProperty name="height" value="0.025" units="cm"/>
    </inkml:brush>
  </inkml:definitions>
  <inkml:trace contextRef="#ctx0" brushRef="#br0">35 181 7079,'0'0'1852,"3"-12"-1067,17-77 3251,-13 18 3058,-7 70-7049,0 1-1,0 0 0,0 0 0,0-1 1,0 1-1,0 0 0,0 0 0,0-1 1,0 1-1,0 0 0,0 0 0,0 0 1,0-1-1,0 1 0,0 0 1,0 0-1,0-1 0,0 1 0,0 0 1,0 0-1,0-1 0,-1 1 0,1 0 1,0 0-1,0 0 0,0 0 0,0-1 1,-1 1-1,1 0 0,0 0 0,0 0 1,0 0-1,-1-1 0,1 1 0,0 0 1,0 0-1,0 0 0,-1 0 0,1 0 1,0 0-1,0 0 0,-1 0 1,1 0-1,0 0 0,0 0 0,-1 0 1,1 0-1,0 0 0,0 0 0,-1 0 1,1 0-1,0 0 0,0 0 0,-1 0 1,1 0-1,0 1 0,0-1 0,0 0 1,-1 0-1,1 0 0,0 0 0,0 1 1,0-1-1,-1 0 0,1 0 0,0 0 1,0 0-1,0 1 0,-14 16 458,5 7-471,2 1 0,0 0 1,1 0-1,2 0 0,-3 48 1,9 130 399,-1-192-391,0 1 1,1-1-1,0 1 1,0-1-1,2 0 1,-1 0-1,1 0 1,8 14-1,-10-22-27,-1-1-1,0 1 0,1-1 1,0 0-1,-1 0 0,1 0 1,0 0-1,0 0 0,0 0 1,1 0-1,-1-1 0,0 1 1,1-1-1,-1 1 0,1-1 1,-1 0-1,1 0 0,0 0 1,-1 0-1,1-1 0,0 1 1,0-1-1,-1 1 0,1-1 1,0 0-1,0 0 0,0-1 1,-1 1-1,1 0 0,0-1 1,0 0-1,-1 0 0,1 1 1,0-2-1,-1 1 0,1 0 1,-1 0-1,0-1 0,1 1 1,1-3-1,7-4 172,0-1-1,0 0 0,-1-1 1,-1 0-1,0 0 0,0-1 1,-1 0-1,0-1 0,6-12 1,-1-1 150,0-1 0,-2 0 1,11-41-1,-17 49-160,-1-1-1,0 1 1,-2-1-1,0 0 1,-1 0-1,-3-31 1,2 45-143,-1 1 0,1-1 1,-1 1-1,0-1 0,0 1 1,0-1-1,-1 1 0,0-1 0,1 1 1,-2 0-1,1 0 0,0 0 0,-1 0 1,0 0-1,0 1 0,0-1 0,0 1 1,0 0-1,-1 0 0,1 0 1,-1 0-1,0 1 0,0-1 0,0 1 1,0 0-1,-1 0 0,1 1 0,0-1 1,-1 1-1,1 0 0,-9-1 1,6 1-85,-1 1 0,1 0 0,0 0 0,-1 1 1,1 0-1,0 0 0,0 1 0,-8 2 0,-30 15-3075,29-13-854,6-5-3086</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54.578"/>
    </inkml:context>
    <inkml:brush xml:id="br0">
      <inkml:brushProperty name="width" value="0.025" units="cm"/>
      <inkml:brushProperty name="height" value="0.025" units="cm"/>
    </inkml:brush>
  </inkml:definitions>
  <inkml:trace contextRef="#ctx0" brushRef="#br0">1 432 9065,'11'0'2284,"255"-3"1946,149-27-3393,326-85-179,240-30 2314,593 35-1136,4 82-1784,-1556 28-45,3520 43 954,-1419 80 1585,-1709-109-2017,-408-14-643,0 0 0,1-1 0,-1 0 0,0 0 0,0 0 1,0-1-1,0 1 0,8-5 0,23-19-5123,-7-2-3235</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02.147"/>
    </inkml:context>
    <inkml:brush xml:id="br0">
      <inkml:brushProperty name="width" value="0.025" units="cm"/>
      <inkml:brushProperty name="height" value="0.025" units="cm"/>
    </inkml:brush>
  </inkml:definitions>
  <inkml:trace contextRef="#ctx0" brushRef="#br0">7549 576 11435,'-11'-9'4244,"-22"-15"-4144,0 1 1,-2 2-1,-1 2 1,0 1 0,-40-13-1,-11 5-996,-163-26 0,-97 12-1183,86 11 1236,-307-52 2309,-357-42 330,-45 46-1376,-2 74 1077,671 24-1383,0 13 1,3 12 0,-476 139 0,682-155 203,1 3 0,2 4 1,-118 68-1,151-70-118,1 2 0,2 3-1,1 1 1,2 3 0,-80 93-1,82-78-218,2 2 0,4 2-1,2 2 1,-61 135 0,85-161-57,1 1 0,3 0-1,1 0 1,1 2 0,3-1 0,1 1 0,3 0 0,1 0-1,2 0 1,8 64 0,-2-76 57,2-1 0,1 1 1,1-2-1,1 0 0,2 0 0,1-1 1,1 0-1,1-2 0,29 36 0,2-5 7,2-3 0,103 87 0,-54-62 18,3-5 0,3-4-1,3-4 1,3-6 0,2-4 0,3-5 0,2-5 0,1-5 0,200 39 0,-89-41-664,337 14 1,238-52-868,1029-158 1770,-526-62-55,-1045 156 101,-4-12 0,472-208-1,-637 240-202,-1-4 0,-2-5 0,116-89-1,-172 114-65,-1-2-1,-2-1 1,-1-1-1,34-49 1,-47 57 30,-2-1 0,0-1 0,-2-1 0,-1 0 0,-1 0 1,-1-1-1,8-39 0,-12 34 221,-1-1 0,-2 0 0,-1 0 0,-2-1 0,-1 1-1,-2 0 1,-8-42 0,1 32 60,-2 2 0,-2 0 0,-1 0 0,-2 2 0,-26-44 0,7 24-26,-3 2 1,-2 1-1,-3 3 1,-3 1-1,-1 3 1,-3 2-1,-64-48 1,57 53-293,-3 2 1,-1 3-1,-2 3 1,-1 3 0,-2 2-1,-1 4 1,-1 2-1,-1 4 1,-1 2-1,-127-14 1,84 24-1075,-209 13 0,-114 48-6774,147-4-6565</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19.490"/>
    </inkml:context>
    <inkml:brush xml:id="br0">
      <inkml:brushProperty name="width" value="0.025" units="cm"/>
      <inkml:brushProperty name="height" value="0.025" units="cm"/>
    </inkml:brush>
  </inkml:definitions>
  <inkml:trace contextRef="#ctx0" brushRef="#br0">511 19 7783,'0'0'2381,"-10"-3"-1238,-7-1-942,1 0 1,-1 1 0,-19-1 0,29 3-158,-1 1 0,1 0 0,-1 1 0,1 0 0,0 0 0,-1 0 0,1 1-1,0 0 1,0 1 0,0-1 0,-12 8 0,-1 3 429,0 2-1,0 0 0,1 1 0,1 1 0,1 1 1,1 0-1,0 1 0,1 1 0,-16 28 0,13-15-349,1 1-1,2 1 0,2 0 1,1 1-1,-11 52 0,17-58-110,0-7 4,1 1 0,1 0-1,-1 45 1,6-61 17,-1-1 0,1 1 0,1 0 0,-1 0 0,1-1 0,1 1 0,-1-1 0,1 1 0,1-1 0,-1 0 0,1 0 0,0-1 0,1 1 0,-1-1-1,1 0 1,6 6 0,3 1 14,1 0-1,0-1 0,1-1 0,0 0 0,1-2 1,0 1-1,31 10 0,-19-10 9,0-1 0,1-2-1,0-1 1,38 3 0,22-6 74,0-4 0,119-15 0,-148 9-71,385-52 209,-428 57-233,0-2-1,-1 0 0,0 0 0,1-2 1,-2 0-1,1-1 0,-1-1 0,0-1 1,0 0-1,-1 0 0,-1-2 0,1 0 0,-2-1 1,0 0-1,0-1 0,-1 0 0,0-1 1,12-21-1,-9 11 37,-1-1-1,-1 0 1,-1-1 0,-2-1 0,0 0-1,-2 0 1,-1-1 0,-1 0 0,-2 0-1,3-53 1,-7 72-30,1 0 0,-2 0 0,1 0 1,-1 0-1,-1 0 0,1 0 0,-2 0 0,1 1 0,-1-1 0,0 1 1,-1 0-1,0 0 0,0 0 0,-1 0 0,0 1 0,0-1 0,-1 1 0,0 0 1,0 1-1,-1 0 0,1 0 0,-1 0 0,-1 1 0,1 0 0,-1 0 1,-9-3-1,-2 0 83,-1 1 0,1 1-1,-2 1 1,1 1 0,0 0 0,-34 0 0,-126 8 138,92 8-1261,0-1-5474,43-9-3850</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53.180"/>
    </inkml:context>
    <inkml:brush xml:id="br0">
      <inkml:brushProperty name="width" value="0.025" units="cm"/>
      <inkml:brushProperty name="height" value="0.025" units="cm"/>
    </inkml:brush>
  </inkml:definitions>
  <inkml:trace contextRef="#ctx0" brushRef="#br0">6527 458 12908,'-245'-80'-1209,"-137"-42"-3668,120 57 5924,-548-47 1238,-9 68-705,-96 38-69,629 19-879,-337 60 1,385-30-535,3 9 1,-290 106 0,406-111-63,2 5 1,-111 68-1,146-70-25,3 3 0,2 4-1,-94 91 1,135-112-24,1 1-1,2 1 1,2 2 0,-48 79-1,63-90 2,2 1-1,1 1 0,1 0 0,2 0 1,1 1-1,1 1 0,2-1 0,-3 46 1,7-47-12,2 0 0,1 0 1,1 0-1,2 0 0,1 0 1,1-1-1,2 0 0,1 0 0,1-1 1,2 0-1,0 0 0,2-2 1,2 0-1,0 0 0,34 40 1,3-6 11,3-2 0,2-2 1,3-3-1,111 75 0,-30-38 23,187 88-1,-123-84 18,4-10-1,3-8 1,234 50-1,-130-58 49,497 41 0,575-77 100,-1002-47-6,0-16 0,-1-18 0,-4-16 1,-2-16-1,-4-18 0,-5-15 0,493-223 0,-776 298 76,-2-4 0,-2-4 1,78-57-1,-135 83-198,-2-1 0,0-2 0,-2 0 0,0-2 0,21-29 0,-32 36-24,0 0 1,-1-1 0,-1-1-1,-1 0 1,-1 0 0,-1-1 0,0 1-1,5-39 1,-8 28 46,-2 0-1,-2 1 1,0-1-1,-2 0 1,-2 1-1,-1-1 1,-1 1 0,-1 0-1,-2 1 1,-1 0-1,-1 0 1,-1 1-1,-28-45 1,-7 0 339,-3 1-1,-4 3 1,-97-97 0,57 72-179,-5 4 1,-3 5 0,-4 4 0,-3 5-1,-3 5 1,-4 5 0,-2 5 0,-3 5-1,-2 5 1,-2 6 0,-198-44 0,74 41-765,-2 10 1,-272-4-1,-514 43-8882,635 15-136</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18.960"/>
    </inkml:context>
    <inkml:brush xml:id="br0">
      <inkml:brushProperty name="width" value="0.025" units="cm"/>
      <inkml:brushProperty name="height" value="0.025" units="cm"/>
    </inkml:brush>
  </inkml:definitions>
  <inkml:trace contextRef="#ctx0" brushRef="#br0">99 118 11563,'0'0'3347,"-11"0"-784,-44 0 342,22 0 6767,168 0-8314,208-26 1,-284 17-1359,575-68 0,-499 72 0,-216 35-817,59-28-3237,-2-1-3695,-2-1-5095</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4.354"/>
    </inkml:context>
    <inkml:brush xml:id="br0">
      <inkml:brushProperty name="width" value="0.025" units="cm"/>
      <inkml:brushProperty name="height" value="0.025" units="cm"/>
    </inkml:brush>
  </inkml:definitions>
  <inkml:trace contextRef="#ctx0" brushRef="#br0">69 616 16143,'0'0'1677,"6"-9"239,4-6-1110,0-1-1,11-29 1,-17 37-674,-1 0 0,0 0 0,-1 0 0,0-1 0,0 1 0,-1-1 0,0 1 0,-1-1 0,0-14 0,0 22-123,0 0 1,-1 0-1,1 0 1,0 0-1,0 0 1,0 0-1,-1 0 1,1 0 0,0 1-1,-1-1 1,1 0-1,-1 0 1,1 0-1,-1 0 1,0 0-1,1 1 1,-1-1-1,0 0 1,1 1-1,-1-1 1,0 0-1,0 1 1,0-1-1,1 1 1,-1-1-1,0 1 1,0 0-1,0-1 1,0 1-1,0 0 1,0 0-1,0-1 1,0 1-1,0 0 1,0 0-1,0 0 1,0 0-1,0 0 1,0 1-1,-2-1 1,0 1-10,0 0 1,0 0-1,0 0 0,1 0 1,-1 1-1,0-1 1,0 1-1,1-1 0,-1 1 1,1 0-1,-1 0 1,-1 3-1,-4 6 44,0-1 0,1 1 0,1 1 0,0-1 1,1 1-1,0 0 0,-5 20 0,7-23 26,0 1 0,1 0-1,1 0 1,0 1 0,0-1 0,1 0 0,0 0 0,0 0-1,1 0 1,3 13 0,-3-21-55,0 0-1,0 0 1,0 1 0,0-1-1,0 0 1,1 0 0,-1 0-1,1 0 1,-1-1 0,1 1-1,-1 0 1,1-1 0,0 1-1,0-1 1,0 1 0,0-1-1,0 0 1,0 0 0,0 0-1,1 0 1,-1 0-1,0 0 1,0-1 0,1 1-1,-1-1 1,1 0 0,-1 0-1,0 1 1,1-1 0,-1-1-1,1 1 1,-1 0 0,0-1-1,1 1 1,2-2 0,3 0 39,1 0 1,0-1 0,-1 0-1,1-1 1,-1 0 0,0 0-1,0-1 1,7-6 0,7-7-8,-1-1 1,-1-1 0,-1-1 0,-1 0 0,30-47 0,-37 49-46,0 0 0,-2 0 0,0-1-1,-1 0 1,-1-1 0,-1 0 0,-1 0 0,4-26 0,-12 30-107,2 17 100,0 0 0,1 0 0,-1 0 1,1 0-1,-1 0 0,0 1 0,1-1 0,-1 0 0,1 1 0,-1-1 1,1 0-1,-1 1 0,1-1 0,-1 0 0,1 1 0,0-1 1,-1 1-1,1-1 0,-1 1 0,1-1 0,0 1 0,-1-1 0,1 1 1,0-1-1,0 1 0,0 0 0,-1-1 0,1 2 0,-8 17 18,0 0-1,1 1 1,1 0-1,1 0 1,-4 30-1,4-3 354,0 62-1,4-102-277,1-1-1,0 0 1,1 0-1,0 0 1,0 0-1,0 0 1,4 11-1,-4-16-64,0 0 0,0 1 0,0-1 0,0 0 0,0 0 1,0 0-1,0 0 0,0 0 0,0 0 0,0 0 0,1-1 0,-1 1 0,0 0 0,1-1 0,-1 1 0,0 0 0,1-1 0,-1 0 0,1 1 0,-1-1 0,1 0 0,-1 0 0,1 0 0,-1 0 0,1 0 0,-1 0 0,1 0 0,-1-1 0,1 1 0,-1 0 0,0-1 0,1 1 0,-1-1 0,1 0 0,-1 1 0,0-1 0,2-1 0,9-6 208,1 0 1,-2-1-1,1 0 0,-2 0 0,1-2 0,-1 1 1,-1-1-1,0-1 0,13-20 0,-10 15-162,21-29 170,-3-2 0,47-99 1,-63 114-179,-1-1 1,-2 0 0,-1-1 0,-2 0 0,7-62 0,-15 84-165,-2 13 26,-8 24-13,-8 44 56,4-6 58,4-1 1,1 1 0,4 0-1,3 84 1,2-138-23,1 1 1,0-1-1,0 0 0,1 1 1,0-1-1,0 0 1,1 0-1,0 0 1,1 0-1,-1 0 0,2-1 1,-1 0-1,1 1 1,0-2-1,0 1 1,1-1-1,0 1 0,0-2 1,0 1-1,1-1 1,10 7-1,-52-8-979,25-5 863,0-1-1,0 0 0,0 0 1,0-1-1,0 0 0,0-1 1,0 0-1,1 0 1,0-1-1,0 0 0,0-1 1,1 0-1,0 0 0,-10-11 1,6 6 4,2 0 1,-1 0 0,1-1-1,1 0 1,0-1-1,1 0 1,1 0 0,0-1-1,-7-16 1,13 26 109,-1 0 0,1 0-1,0 0 1,0 0 0,1 0 0,-1 0 0,1 0 0,0 0-1,0-1 1,0 1 0,0 0 0,1 0 0,-1 0 0,1 0-1,3-6 1,-3 7 37,1 0 0,0 1 0,0-1 0,0 1 0,1-1 0,-1 1 0,1 0 0,-1 0 0,1 0 0,0 0 0,0 0 0,-1 1 0,1-1 0,0 1 0,1 0 0,-1 0 0,0 0 0,0 0 0,5 0 0,17-2 475,0 0 0,49 3 1,-44 1-649,50-6 0,-71 4-481,1-1 1,-1 0-1,0-1 1,1 0-1,10-6 0,2-6-4833,-6-5-4095</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19.336"/>
    </inkml:context>
    <inkml:brush xml:id="br0">
      <inkml:brushProperty name="width" value="0.025" units="cm"/>
      <inkml:brushProperty name="height" value="0.025" units="cm"/>
    </inkml:brush>
  </inkml:definitions>
  <inkml:trace contextRef="#ctx0" brushRef="#br0">11 94 5894,'0'0'3507,"4"-9"-363,0 0-2211,15-38 3543,1 19 5543,-20 39-8396,-2 7-1275,0 0 0,-1 0 0,-1 0-1,-1 0 1,-8 21 0,7-22-304,0 1-1,1 0 1,1 0 0,1 0-1,-2 24 1,5-42-77,0 0 0,0 1 1,0-1-1,0 1 0,0-1 0,0 1 0,0-1 1,0 0-1,0 1 0,0-1 0,1 1 0,-1-1 1,0 0-1,0 1 0,0-1 0,0 1 0,1-1 1,-1 0-1,0 1 0,0-1 0,1 0 0,-1 1 1,0-1-1,0 0 0,1 0 0,-1 1 0,0-1 1,1 0-1,-1 0 0,1 1 0,-1-1 0,0 0 1,1 0-1,-1 0 0,0 0 0,1 0 0,0 1 1,18-7-1025,14-19-954,57-76-9528,-77 85 9028,21-26-6362</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19.787"/>
    </inkml:context>
    <inkml:brush xml:id="br0">
      <inkml:brushProperty name="width" value="0.025" units="cm"/>
      <inkml:brushProperty name="height" value="0.025" units="cm"/>
    </inkml:brush>
  </inkml:definitions>
  <inkml:trace contextRef="#ctx0" brushRef="#br0">258 0 12812,'0'0'9962,"-3"9"-7747,-9 18-1086,-44 127 3380,48-130-4711,2 0 0,1 1 0,1 0 0,-1 43 0,5-68 31,0 0 0,0 0-1,0 0 1,0 1-1,0-1 1,0 0 0,0 0-1,0 1 1,0-1-1,0 0 1,0 0 0,0 0-1,-1 1 1,1-1 0,0 0-1,0 0 1,0 0-1,0 0 1,0 1 0,0-1-1,-1 0 1,1 0-1,0 0 1,0 0 0,0 0-1,0 0 1,-1 1-1,1-1 1,0 0 0,0 0-1,0 0 1,-1 0 0,1 0-1,0 0 1,0 0-1,-1 0 1,1 0 0,0 0-1,0 0 1,0 0-1,-1 0 1,1 0 0,0 0-1,0 0 1,0 0 0,-1 0-1,1 0 1,0 0-1,0 0 1,0-1 0,-1 1-1,1 0 1,0 0-1,0 0 1,0 0 0,-12-9-6444,-1-7-6053</inkml:trace>
  <inkml:trace contextRef="#ctx0" brushRef="#br0" timeOffset="1">1 205 13645,'0'0'12139,"53"-10"-10537,-19 10-641,8 0-673,3 0-160,2 0-192,-3 0-2787,-2-11-4836</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7.868"/>
    </inkml:context>
    <inkml:brush xml:id="br0">
      <inkml:brushProperty name="width" value="0.025" units="cm"/>
      <inkml:brushProperty name="height" value="0.025" units="cm"/>
    </inkml:brush>
  </inkml:definitions>
  <inkml:trace contextRef="#ctx0" brushRef="#br0">29 122 17873,'0'0'5296,"-3"13"-4410,-5 62-490,2 0 0,7 107 0,1-68 599,12-174 1087,-4-35-1689,-3-1 1,-7-115-1,0 210-389,-5-40 92,5 39-89,0 1 1,0 0 0,0 0 0,0-1 0,-1 1 0,1 0 0,0-1 0,-1 1-1,1 0 1,-1 0 0,1-1 0,-1 1 0,0 0 0,0 0 0,1 0-1,-1 0 1,0 0 0,0 0 0,0 0 0,0 0 0,0 0 0,0 1 0,0-1-1,0 0 1,-2 0 0,2 1-12,0 1-1,0-1 1,0 1-1,0-1 0,1 1 1,-1 0-1,0 0 1,0-1-1,1 1 1,-1 0-1,0 0 1,1 0-1,-1-1 1,1 1-1,-1 0 1,1 0-1,-1 0 0,1 0 1,0 0-1,-1 0 1,1 0-1,0 0 1,0 0-1,0 0 1,0 2-1,-4 36-85,4-33 95,-2 12-11,-1 74-79,3-84 72,1-1 0,0 0 0,0 0 0,0 0 0,1 0 0,0 0 0,0 0 0,1 0 0,0 0 0,4 6-1,-6-12 9,-1 0-1,1 0 0,0 0 1,-1 0-1,1 0 1,0 0-1,0 0 0,0 0 1,0 0-1,0 0 0,0 0 1,0-1-1,0 1 0,0 0 1,0-1-1,0 1 0,1-1 1,-1 0-1,0 1 0,0-1 1,0 0-1,1 0 0,-1 1 1,0-1-1,3 0 1,-2-1 20,0 0 0,0 0 0,0 1 0,0-1 0,0-1 0,0 1 0,-1 0 0,1 0 0,0-1 0,0 1 0,-1-1 0,1 1 0,1-4 0,5-5 185,0-2 1,-1 1 0,9-21 0,-15 30-171,43-119 707,0 2-278,-41 157-801,-3 250 764,0-284-416,0-1 1,0 1-1,0-1 0,0 0 0,1 1 0,0-1 1,0 0-1,0 1 0,0-1 0,0 0 1,0 0-1,1 0 0,3 5 0,-5-8-4,1 1 0,-1 0-1,1-1 1,0 1 0,-1-1-1,1 0 1,0 1 0,-1-1-1,1 1 1,0-1 0,0 0-1,-1 0 1,1 1-1,0-1 1,0 0 0,0 0-1,-1 0 1,1 0 0,0 0-1,0 0 1,0 0 0,1 0-1,0-1 10,0 0-1,0 0 1,0 0-1,0 0 1,0 0-1,0 0 1,0-1-1,0 1 1,0 0-1,-1-1 1,3-3-1,7-8 64,-1 0 0,0-2 0,-1 1 0,-1-1 0,10-23 0,7-12 43,-23 85-246,-3 24 376,0-16-149,4 48 1,-3-90-99,0 1 1,1-1-1,-1 0 1,0 1 0,0-1-1,1 0 1,-1 1-1,0-1 1,1 0 0,0 1-1,-1-1 1,1 0-1,0 0 1,-1 0 0,1 1-1,0-1 1,0 0-1,1 1 1,-1-2 0,0 0 1,-1 1-1,1-1 1,0 0-1,0 0 1,-1 0-1,1 0 1,0 0-1,0 0 1,-1 0-1,1 0 1,0 0-1,0 0 1,-1 0-1,1 0 0,0-1 1,0 1-1,-1 0 1,1 0-1,0-1 1,-1 1-1,1 0 1,0-1-1,3-2 5,-1 1-1,0-1 1,0 0-1,0 0 1,0 0-1,0-1 1,-1 1-1,1 0 1,3-8-1,2-11-5,-1 0 0,-1 0 0,6-37 0,0-1 0,-9 142-80,-4-61-247,3 39-1723,-2-57 1635,1 0 0,-1 0-1,1 0 1,0-1 0,0 1-1,0 0 1,0-1 0,1 1-1,-1-1 1,3 4 0,-3-5 115,0-1 0,0 1 0,-1-1 0,1 1 0,0-1 1,0 1-1,0-1 0,0 0 0,-1 1 0,1-1 0,0 0 0,0 0 1,0 1-1,0-1 0,0 0 0,0 0 0,0 0 0,0 0 0,0 0 1,0-1-1,0 1 0,-1 0 0,1 0 0,0-1 0,0 1 0,0 0 1,0-1-1,0 1 0,-1-1 0,1 1 0,0-1 0,0 1 0,-1-1 1,1 0-1,0 1 0,-1-1 0,1 0 0,0 1 0,-1-1 0,1 0 1,-1 0-1,0 0 0,1 0 0,-1 1 0,0-1 0,1-1 0,11-24-6543</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8.239"/>
    </inkml:context>
    <inkml:brush xml:id="br0">
      <inkml:brushProperty name="width" value="0.025" units="cm"/>
      <inkml:brushProperty name="height" value="0.025" units="cm"/>
    </inkml:brush>
  </inkml:definitions>
  <inkml:trace contextRef="#ctx0" brushRef="#br0">40 0 7719,'0'0'17206,"-3"10"-16864,-11 88 1331,-5 192 1,16-218-1744,3-9 60,0-62 11,1-1 1,-1 0 0,1 0 0,-1 0-1,1 0 1,0 0 0,-1 0 0,1 0-1,-1 0 1,1 0 0,-1 0 0,1 0-1,-1 0 1,1 0 0,-1 0 0,1 0-1,-1 0 1,1 0 0,-1-1 0,1 1-1,-1 0 1,1 0 0,-1-1 0,1 1-1,-1 0 1,1-1 0,-1 1-1,0-1 1,1 1 0,-1 0 0,0-1-1,1 1 1,-1-1 0,1 0 0,17-15 332,-5 1-500,-1 0 1,0 0 0,-1-1 0,16-32-1,-21 34-1497,0 1-1,-1-1 0,-1 0 1,3-15-1,-2-4-5084</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8.769"/>
    </inkml:context>
    <inkml:brush xml:id="br0">
      <inkml:brushProperty name="width" value="0.025" units="cm"/>
      <inkml:brushProperty name="height" value="0.025" units="cm"/>
    </inkml:brush>
  </inkml:definitions>
  <inkml:trace contextRef="#ctx0" brushRef="#br0">79 1 19058,'0'0'4308,"-2"12"-2813,-28 190 2959,7 123-3698,36-356-2736,-10 7 1303,-1 1 0,-1-27 0,-1 41 650,0 0 1,-1 0 0,-1 0-1,1 0 1,-1 1-1,-1-1 1,0 0-1,-6-13 1,8 21 85,1 0 0,0 0 1,-1 1-1,1-1 0,-1 0 1,1 0-1,-1 0 0,0 1 1,1-1-1,-1 0 0,0 1 1,1-1-1,-1 0 0,0 1 1,0-1-1,0 1 0,0-1 1,-1 0-1,-5 10 844,7-7-885,-1 0 1,1 0-1,0 0 0,0 0 1,0 0-1,0-1 0,1 1 1,-1 0-1,0 0 0,1 0 1,-1-1-1,1 1 0,0 0 1,-1 0-1,1-1 0,0 1 1,0 0-1,0-1 0,2 2 1,0 0-31,0-1 0,0 0-1,0 0 1,0 0 0,1-1 0,-1 1 0,0-1 0,1 0 0,0 0 0,-1 0 0,1 0-1,0 0 1,-1-1 0,1 0 0,0 0 0,-1 0 0,1 0 0,0 0 0,0-1 0,-1 0-1,1 1 1,-1-1 0,1-1 0,-1 1 0,1 0 0,-1-1 0,0 0 0,6-3 0,1-2 11,0 0 1,-1 0 0,1-1 0,-2 0 0,1-1 0,-1 0 0,11-15-1,-19 24 18,0-1 0,0 1-1,0-1 1,0 1 0,0-1-1,0 1 1,0 0 0,1-1-1,-1 1 1,0-1 0,0 1-1,0 0 1,1-1 0,-1 1-1,0 0 1,1-1 0,-1 1-1,0 0 1,1-1 0,-1 1-1,0 0 1,1 0 0,-1-1-1,1 1 1,-1 0 0,0 0 0,1 0-1,-1 0 1,1 0 0,-1-1-1,1 1 1,-1 0 0,0 0-1,1 0 1,-1 0 0,1 0-1,-1 0 1,1 1 0,-1-1-1,1 0 1,-1 0 0,3 23 603,-13 55 288,7-61-729,-1 25 208,2 44 0,7-68-475,5-22-175,11-26-769,-14 10-1523,0-1-1,-1 0 0,4-30 0,-4 2-4843</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9.189"/>
    </inkml:context>
    <inkml:brush xml:id="br0">
      <inkml:brushProperty name="width" value="0.025" units="cm"/>
      <inkml:brushProperty name="height" value="0.025" units="cm"/>
    </inkml:brush>
  </inkml:definitions>
  <inkml:trace contextRef="#ctx0" brushRef="#br0">14 32 17392,'0'0'14350,"-13"-31"-33344</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9.673"/>
    </inkml:context>
    <inkml:brush xml:id="br0">
      <inkml:brushProperty name="width" value="0.025" units="cm"/>
      <inkml:brushProperty name="height" value="0.025" units="cm"/>
    </inkml:brush>
  </inkml:definitions>
  <inkml:trace contextRef="#ctx0" brushRef="#br0">21 71 12396,'0'0'10148,"-2"14"-9721,-7 44 191,3 1-1,3 0 0,2 0 1,3 1-1,15 93 1,-17-153-591,0-1 0,0 1-1,0 0 1,1 0 0,-1 0 0,0-1 0,0 1-1,0 0 1,1 0 0,-1 0 0,0 0 0,0 0-1,1-1 1,-1 1 0,0 0 0,0 0 0,1 0-1,-1 0 1,0 0 0,0 0 0,1 0 0,-1 0-1,0 0 1,1 0 0,-1 0 0,0 0 0,0 0 0,1 0-1,-1 0 1,0 0 0,0 0 0,1 1 0,-1-1-1,0 0 1,0 0 0,1 0 0,-1 0 0,0 0-1,0 1 1,0-1 0,1 0 0,-1 0 0,0 0-1,0 1 1,0-1 0,0 0 0,1 0 0,-1 1-1,0-1 1,0 0 0,0 0 0,0 1 0,0-1 0,0 0-1,0 1 1,10-26 276,43-175 553,4-15-788,-54 207-76,0 0 1,0 0 0,1 0-1,0 1 1,0-1 0,1 1-1,0 0 1,6-6-1,-10 11-2,1 0 1,0 0-1,0 1 0,0-1 0,0 1 0,0-1 0,0 1 0,0 0 0,0 0 0,0 0 0,0 0 0,1 0 0,-1 0 0,1 0 0,-1 1 0,0-1 0,1 1 0,-1 0 0,1 0 0,-1 0 0,1 0 0,-1 0 0,1 0 0,-1 1 0,0-1 0,1 1 1,-1 0-1,0 0 0,1 0 0,-1 0 0,0 0 0,3 2 0,-3-1 5,0 0 0,0 0 0,0 0 0,0 1 0,0-1 0,-1 0 0,1 1 0,-1-1 0,0 1 0,0 0 0,0-1 0,0 1 0,0 0 0,0 0 0,-1-1 0,1 1 0,-1 0 0,0 0 0,0 0 0,0 0 0,0 0 0,-1 3 0,0 1 46,0 1-1,0 0 0,-1-1 1,0 1-1,0-1 0,-1 0 1,-4 9-1,-2 0 431,-1 0 0,-1 0-1,-16 16 1,23-27-352,-1 0 0,1 0 0,-1-1 0,0 0 0,0 0 0,-1 0 1,1 0-1,-1-1 0,0 0 0,1 0 0,-1-1 0,-1 0 0,-5 2 0,11-4-149,0 0-1,0 0 1,0 0-1,1-1 1,-1 1-1,0 0 1,0 0-1,0-1 1,1 1-1,-1-1 1,0 1-1,1 0 1,-1-1 0,0 1-1,1-1 1,-1 0-1,0 1 1,1-1-1,-1 0 1,1 1-1,-1-1 1,1 0-1,0 1 1,-1-1-1,1 0 1,0 0 0,-1 1-1,1-1 1,0 0-1,0 0 1,0 0-1,0 0 1,0 1-1,0-1 1,0 0-1,0 0 1,0 0-1,0 1 1,0-2 0,5-37-2654,1 20 354,1 1 0,1 0 0,14-22 0,-4 5-2849,9-17-4959</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0.125"/>
    </inkml:context>
    <inkml:brush xml:id="br0">
      <inkml:brushProperty name="width" value="0.025" units="cm"/>
      <inkml:brushProperty name="height" value="0.025" units="cm"/>
    </inkml:brush>
  </inkml:definitions>
  <inkml:trace contextRef="#ctx0" brushRef="#br0">37 1 14510,'0'0'12513,"-1"11"-12326,-15 120 505,7-71 593,-2 78-1,11-136-1269,0 11 25,0 1-1,1-1 1,1 0 0,3 15 0,-4-26-49,-1-1 0,0 1 0,0-1 0,1 1 0,-1-1 0,0 1-1,1-1 1,-1 1 0,1-1 0,0 0 0,0 1 0,-1-1 0,1 0 0,0 0 0,0 1-1,0-1 1,0 0 0,0 0 0,1 0 0,-1 0 0,0 0 0,0-1 0,1 1 0,-1 0-1,0-1 1,1 1 0,-1 0 0,1-1 0,-1 0 0,1 1 0,-1-1 0,1 0 0,-1 0-1,1 0 1,-1 0 0,1 0 0,-1 0 0,1 0 0,-1 0 0,1-1 0,-1 1 0,1-1 0,-1 1-1,1-1 1,-1 1 0,0-1 0,1 0 0,-1 0 0,0 1 0,2-3 0,3-2-3,0 0 1,0-1-1,-1 0 1,0 0-1,0 0 1,0-1-1,-1 0 1,0 1-1,4-11 1,26-68-291,-31 78 210,-3 12 107,-3 26 227,-8 45 287,8-57-365,1-11-60,0 0 1,1 0 0,0 0-1,0 0 1,1 0-1,-1 0 1,2 0 0,1 13-1,-1-21-100,-1 0 0,1 0 1,-1 1-1,1-1 0,-1 0 0,1 0 0,-1 0 0,1 0 0,-1 1 0,1-1 0,-1 0 1,1 0-1,0 0 0,-1 0 0,1 0 0,-1 0 0,1-1 0,-1 1 0,1 0 0,-1 0 1,1 0-1,-1 0 0,1-1 0,-1 1 0,1 0 0,-1 0 0,1-1 0,-1 1 0,1 0 1,-1-1-1,0 1 0,1 0 0,-1-1 0,0 1 0,1-1 0,-1 1 0,1-2 0,16-14 145,16-30-2795,-20 11-4083,-9 12-494</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0.497"/>
    </inkml:context>
    <inkml:brush xml:id="br0">
      <inkml:brushProperty name="width" value="0.025" units="cm"/>
      <inkml:brushProperty name="height" value="0.025" units="cm"/>
    </inkml:brush>
  </inkml:definitions>
  <inkml:trace contextRef="#ctx0" brushRef="#br0">1 0 17553,'0'0'7078</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0.855"/>
    </inkml:context>
    <inkml:brush xml:id="br0">
      <inkml:brushProperty name="width" value="0.025" units="cm"/>
      <inkml:brushProperty name="height" value="0.025" units="cm"/>
    </inkml:brush>
  </inkml:definitions>
  <inkml:trace contextRef="#ctx0" brushRef="#br0">0 0 3331,'0'0'18562,"3"13"-16785,7 68 6,1 143 0,-7-89-512,-4-127-1237,1 0 0,0 0 0,0 0 1,5 14-1,-6-21-28,0 0-1,1 0 1,-1-1 0,0 1 0,1 0 0,-1 0 0,1 0 0,-1-1 0,1 1 0,-1 0-1,1-1 1,0 1 0,-1-1 0,1 1 0,0 0 0,-1-1 0,1 1 0,0-1 0,0 0-1,-1 1 1,1-1 0,1 1 0,-1-2 13,1 1-1,-1 0 1,0 0-1,1-1 1,-1 1 0,0-1-1,0 1 1,1-1-1,-1 1 1,0-1 0,0 0-1,0 0 1,0 0-1,0 0 1,0 1 0,0-1-1,0 0 1,0-1-1,1 0 1,11-16 179,0 0-1,-1-1 1,-1 0-1,14-35 1,27-86 28,-52 139-223,6-17 26,13-52-197,-33 73-13055</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4.699"/>
    </inkml:context>
    <inkml:brush xml:id="br0">
      <inkml:brushProperty name="width" value="0.025" units="cm"/>
      <inkml:brushProperty name="height" value="0.025" units="cm"/>
    </inkml:brush>
  </inkml:definitions>
  <inkml:trace contextRef="#ctx0" brushRef="#br0">0 1 28571,'0'0'192,"0"59"225,10-7 896,2 10-416,0 8-673,-2 6-192,-2 1-513,-2-1-511,-6-4-194,0-4-1152,-1-9-1249,-14-11-1090,-5-15-4483</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1.228"/>
    </inkml:context>
    <inkml:brush xml:id="br0">
      <inkml:brushProperty name="width" value="0.025" units="cm"/>
      <inkml:brushProperty name="height" value="0.025" units="cm"/>
    </inkml:brush>
  </inkml:definitions>
  <inkml:trace contextRef="#ctx0" brushRef="#br0">1 2 19859,'0'0'5509,"52"45"-5989,-28-52-2852,0-11-1280,-1-4-3428</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1.988"/>
    </inkml:context>
    <inkml:brush xml:id="br0">
      <inkml:brushProperty name="width" value="0.025" units="cm"/>
      <inkml:brushProperty name="height" value="0.025" units="cm"/>
    </inkml:brush>
  </inkml:definitions>
  <inkml:trace contextRef="#ctx0" brushRef="#br0">34 347 14734,'0'0'2199,"-4"11"33,-2 7-1489,0 1 1,1-1-1,1 1 1,1 1 0,0-1-1,1 23 1,2-42-744,0 1 0,0 0 1,0-1-1,0 1 0,0-1 0,0 1 1,0-1-1,1 1 0,-1-1 0,0 1 1,0-1-1,1 1 0,-1-1 0,0 1 1,1-1-1,-1 1 0,0-1 0,1 0 1,-1 1-1,1-1 0,-1 1 1,0-1-1,1 0 0,-1 0 0,1 1 1,-1-1-1,1 0 0,-1 0 0,1 1 1,-1-1-1,1 0 0,0 0 0,-1 0 1,1 0-1,-1 0 0,1 0 0,-1 0 1,1 0-1,-1 0 0,1 0 1,0 0-1,-1 0 0,1-1 0,-1 1 1,1 0-1,-1 0 0,1-1 0,-1 1 1,1 0-1,-1 0 0,1-1 0,27-18 190,-9-6-81,0 0 1,-2-2 0,14-28 0,22-34-2749,-47 85 490,-5 15 1426,-6 30 1665,2-16 17,3-25-952,0 0 0,0 0 0,0 1 0,0-1 0,0 0 0,0 0 0,0 0 0,0 0 0,0 0 0,0 0 0,0 1 0,0-1 0,0 0 0,0 0 0,0 0 0,0 0 0,0 0 0,0 0 0,0 1 0,0-1 0,1 0 1,-1 0-1,0 0 0,0 0 0,0 0 0,0 0 0,0 0 0,0 0 0,0 1 0,0-1 0,1 0 0,-1 0 0,0 0 0,0 0 0,0 0 0,0 0 0,0 0 0,1 0 0,-1 0 0,0 0 0,0 0 0,0 0 0,0 0 0,0 0 1,0 0-1,1 0 0,-1 0 0,0 0 0,0 0 0,0 0 0,0 0 0,0 0 0,0 0 0,1 0 0,-1 0 0,0-1 0,0 1 0,0 0 0,12-9 486,8-14 504,17-39-30,-2-1-1,-3-2 0,24-72 0,-76 228-1393,7-53 996,3 1-1,1 1 1,2 0-1,1 0 1,0 41 0,6-79-560,0 0 0,0 0 1,0 0-1,1 0 1,-1 0-1,0 0 1,1 0-1,-1 0 1,1-1-1,0 1 0,-1 0 1,1 0-1,0-1 1,0 1-1,0 0 1,0-1-1,1 1 1,1 1-1,-3-3-1,1 1-1,-1-1 1,0 0-1,1 0 1,-1 0 0,1 0-1,-1 1 1,1-1-1,-1 0 1,1 0 0,-1 0-1,0 0 1,1 0-1,-1 0 1,1 0 0,-1 0-1,1 0 1,-1 0-1,1 0 1,-1 0 0,1-1-1,-1 1 1,0 0 0,1 0-1,-1 0 1,1-1-1,12-18 388,-6-2-304,-1 0 1,-1-1-1,0 1 1,-2-1 0,-1-1-1,0-41 1,-2 63-101,0 0 1,0 0 0,0 1 0,0-1 0,0 0 0,0 1 0,0-1 0,0 0 0,0 0 0,0 1-1,0-1 1,-1 0 0,1 1 0,0-1 0,0 0 0,-1 1 0,1-1 0,0 0 0,-1 1 0,1-1-1,-1 1 1,1-1 0,-1 0 0,1 1 0,-2-1 0,-11 8-161,-12 28 175,22-26 27,0 0 1,1-1-1,0 1 1,0 0-1,1 1 1,0-1-1,1 13 0,0-21-39,0 1-1,0 0 1,0 0-1,1 0 1,-1-1-1,1 1 1,-1 0-1,1 0 1,0-1-1,-1 1 1,1-1-1,0 1 0,0-1 1,0 1-1,0-1 1,1 1-1,1 1 1,-1-2-15,0 0 1,0 0-1,-1-1 0,1 1 1,0-1-1,0 0 0,0 1 1,0-1-1,0 0 0,0 0 1,0 0-1,-1 0 0,1 0 1,0-1-1,0 1 0,0-1 1,0 1-1,0-1 1,-1 1-1,1-1 0,2-1 1,4-2-180,-1-1 0,1 0 0,-1 0 0,0-1 0,0 0 0,-1 0 0,1 0 0,6-9 0,1-3-533,-1 0 0,13-23 0,-23 35 1093,-3 6 92,-36 74 524,32-64-931,0 0 0,1 0 0,1 1-1,0-1 1,0 1 0,1-1-1,0 17 1,2-26-111,-1 0 0,0 0 1,0-1-1,1 1 0,-1 0 0,1-1 0,-1 1 0,1 0 0,-1-1 0,1 1 1,-1-1-1,1 1 0,-1-1 0,1 1 0,0-1 0,-1 1 0,1-1 0,0 1 0,-1-1 1,1 0-1,0 1 0,0-1 0,-1 0 0,1 0 0,0 0 0,0 0 0,0 1 1,-1-1-1,1 0 0,0 0 0,0-1 0,0 1 0,-1 0 0,1 0 0,0 0 1,0 0-1,-1-1 0,1 1 0,0 0 0,1-1 0,33-15-3057,-20 5 1522,-1-2 1,0 0-1,0 0 1,-2-1-1,15-20 1,-17 20 915,-1-1 0,0 0 0,8-19 1,-13 20 465,-3-4 5570,-7 10 283,-10 15-2841,9 0-2186,0 0 0,0 0 0,1 0-1,0 1 1,0 0 0,-5 11 0,8-15-475,0 1-1,1 0 1,-1 0 0,1 0-1,0 0 1,1 0 0,-1 0-1,1 0 1,0 1 0,1-1-1,-1 1 1,1-1 0,0 6-1,1-10-134,0-1 0,-1 1 0,1 0 0,0-1 0,0 1 0,0-1 0,-1 1 0,1-1 0,0 1 0,0-1 0,0 1 0,0-1 0,0 0 0,0 0 0,0 0 0,0 1 0,0-1 0,0 0 0,0 0 0,0 0 0,0 0 0,0 0 0,0-1 0,0 1 0,0 0 0,0 0 0,1-1 0,31-8 45,8-16-74,-34 20-90,0 0-1,0 1 1,1 0 0,-1 0-1,1 0 1,0 1 0,0 0-1,0 1 1,0 0 0,11-2-1,-19 5 118,1-1 0,0 0 0,0 1 1,0-1-1,0 1 0,-1 0 0,1-1 0,0 1 0,-1-1 0,1 1 0,0 0 0,-1 0 0,1-1 0,-1 1 1,1 0-1,-1 0 0,1 0 0,-1 0 0,0-1 0,1 1 0,-1 0 0,0 0 0,0 0 0,0 0 0,0 0 0,0 0 1,0 0-1,0 0 0,0 0 0,0 1 0,0 40 462,-1-30-287,1-10-146,-1-1-1,1 1 1,0-1-1,0 1 1,0-1-1,0 1 1,0-1 0,1 1-1,-1-1 1,0 0-1,1 1 1,-1-1-1,1 1 1,-1-1-1,1 0 1,0 1-1,-1-1 1,1 0-1,0 0 1,0 1-1,0-1 1,0 0-1,2 1 1,-2-2-5,1 0 0,0 0 0,-1 0 0,1 0 0,0-1 0,-1 1 0,1 0 0,0-1 0,-1 1 0,1-1 0,-1 0 0,1 0 0,-1 1 0,1-1 0,-1 0 0,1 0 0,-1 0 0,0-1 0,0 1 0,0 0 0,2-2 0,7-6-664,0-1 376,1 0 1,0 1 0,15-9-1,-3 8-5650,0 6-6211</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2.361"/>
    </inkml:context>
    <inkml:brush xml:id="br0">
      <inkml:brushProperty name="width" value="0.025" units="cm"/>
      <inkml:brushProperty name="height" value="0.025" units="cm"/>
    </inkml:brush>
  </inkml:definitions>
  <inkml:trace contextRef="#ctx0" brushRef="#br0">18 5 19026,'0'-5'6470,"0"7"-6182,0 15-288,-3 7 32,-2 5-352,2 2-3267,2 1-2627,-1 0-6470</inkml:trace>
  <inkml:trace contextRef="#ctx0" brushRef="#br0" timeOffset="1">1 571 15182,'0'0'5638</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2.798"/>
    </inkml:context>
    <inkml:brush xml:id="br0">
      <inkml:brushProperty name="width" value="0.025" units="cm"/>
      <inkml:brushProperty name="height" value="0.025" units="cm"/>
    </inkml:brush>
  </inkml:definitions>
  <inkml:trace contextRef="#ctx0" brushRef="#br0">10 94 11147,'0'0'4836,"-9"-51"-4836,9 42-576,5-3-1282,5 1-1698,5 1-2721</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3.198"/>
    </inkml:context>
    <inkml:brush xml:id="br0">
      <inkml:brushProperty name="width" value="0.025" units="cm"/>
      <inkml:brushProperty name="height" value="0.025" units="cm"/>
    </inkml:brush>
  </inkml:definitions>
  <inkml:trace contextRef="#ctx0" brushRef="#br0">1 82 448,'0'0'21012,"4"-4"-19624,9-5-565,-1-1-1,1 2 1,0 0 0,1 1-1,0 0 1,0 1-1,0 0 1,1 1 0,0 1-1,17-3 1,-31 7-810,1 0 0,-1 0 0,0 0 0,1 0 0,-1 0 0,0 0 0,1 1 0,-1-1 0,0 0 0,1 1 0,-1-1 0,0 1 0,1-1 0,-1 1 0,0 0 0,0 0 0,0-1 0,0 1 0,0 0 0,0 0 0,0 0 0,0 0 0,0 0 0,0 0 1,0 1-1,-1-1 0,1 0 0,0 0 0,-1 1 0,1-1 0,-1 0 0,1 0 0,-1 1 0,0-1 0,0 1 0,1-1 0,-1 0 0,0 1 0,0-1 0,0 1 0,-1-1 0,1 0 0,0 1 0,0-1 0,-2 3 0,1 6 41,-2 1 0,1 0 1,-2-1-1,-6 17 0,-38 64-54,34-68 0,1 0 0,2 1 0,0 0 0,1 0 0,-6 27 0,16-50 0,-1 0 0,1 0 0,-1 1 0,1-1 0,0 0 0,-1 1 0,1-1 0,0 0 0,0 0 0,0 1 0,0-1 0,0 0 0,1 1 0,-1-1 0,0 0 0,0 0 0,1 1 0,-1-1 0,1 0 0,-1 0 0,1 0 0,0 1 0,-1-1 0,1 0 0,0 0 0,0 0 0,0 0 0,1 1 0,1-1 0,0 0 0,1 0 0,-1 0 0,0-1 0,1 1 0,-1-1 0,0 0 0,1 0 0,3-1 0,3 1 0,21-1-1386,-1-2 1,34-8-1,-34 6-1990,0 0 0,34 0-1,-53 5-11164</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3.603"/>
    </inkml:context>
    <inkml:brush xml:id="br0">
      <inkml:brushProperty name="width" value="0.025" units="cm"/>
      <inkml:brushProperty name="height" value="0.025" units="cm"/>
    </inkml:brush>
  </inkml:definitions>
  <inkml:trace contextRef="#ctx0" brushRef="#br0">20 81 6566,'0'0'19875,"-3"10"-17814,-2 0-1524,3-6-365,0 0 1,1-1 0,-1 1-1,1 0 1,0 0 0,0 0-1,0 1 1,1-1-1,-1 8 1,1-12-156,0 0 0,0 1 0,0-1 0,0 0 0,0 1 0,0-1 0,0 0 0,0 1 0,0-1 0,0 1 0,0-1 0,1 0 0,-1 1 0,0-1 1,0 0-1,0 1 0,0-1 0,1 0 0,-1 0 0,0 1 0,0-1 0,0 0 0,1 0 0,-1 1 0,0-1 0,1 0 0,-1 0 0,0 1 0,1-1 0,-1 0 0,0 0 0,1 0 0,-1 0 0,0 0 0,1 0 0,-1 1 0,0-1 0,1 0 0,17-6 424,12-17 344,-26 18-778,0-1 0,-1 0 0,1 0 0,-1 0 0,0 0 0,-1-1 0,0 1 0,0-1 0,0 0 0,0 1 0,-1-1 0,-1 0 0,1 0 0,-1 0 0,0-8 0,0 15-7,0-1 0,-1 0 0,1 0 0,0 1 0,0-1 0,0 0 0,0 0 0,-1 1 0,1-1 0,0 0 0,-1 0 0,1 1 0,0-1 0,-1 0 0,1 1 0,-1-1 0,1 1 0,-1-1 0,1 1 0,-1-1 0,1 1 0,-1-1 0,0 1 0,1-1 0,-1 1 0,0 0 0,0-1 0,1 1 0,-1 0 0,0-1 0,1 1 0,-1 0 0,0 0 0,0 0 0,0 0 0,1 0 0,-1 0 0,0 0 0,0 0 0,1 0 0,-1 0 0,0 1 0,0-1 0,1 0 0,-2 1 0,-1 0 0,1-1 0,-1 1 0,1 0 0,-1 1 0,1-1 0,0 0 0,0 1 0,0-1 0,0 1 0,0 0 0,0-1 0,-3 5 0,1 0 0,0 0 0,1 0 0,-1 1 0,1-1 0,1 1 0,-1 0 0,1 0 0,1 0 0,-1 0 0,1 0 0,0 0 0,1 0 0,0 10 0,1-16 0,1-1 0,-1 0 0,1 0 0,-1 0 0,1 0 0,-1 0 0,1 0 0,-1 0 0,1-1 0,-1 1 0,0-1 0,1 1 0,-1-1 0,1 1 0,-1-1 0,0 0 0,1 1 0,-1-1 0,2-2 0,4-3 0,0 0 0,0-1 0,0 0 0,-1-1 0,0 0 0,-1 0 0,0 0 0,0 0 0,0-1 0,-1 0 0,5-17 0,-9 26 0,0 0 0,0 0 0,0 1 0,0-1 0,0 0 0,0 0 0,0 0 0,-1 0 0,1 0 0,0 0 0,0 0 0,0 0 0,0 0 0,0 1 0,-1-1 0,1 0 0,0 0 0,0 0 0,0 0 0,0 0 0,-1 0 0,1 0 0,0 0 0,0 0 0,0 0 0,0 0 0,0 0 0,-1 0 0,1 0 0,0 0 0,0 0 0,0 0 0,0-1 0,-1 1 0,1 0 0,0 0 0,0 0 0,0 0 0,0 0 0,0 0 0,0 0 0,-1 0 0,1-1 0,0 1 0,0 0 0,0 0 0,0 0 0,0 0 0,0 0 0,0-1 0,0 1 0,0 0 0,0 0 0,0 0 0,0 0 0,0 0 0,0-1 0,0 1 0,0 0 0,0 0 0,0 0 0,0 0 0,0-1 0,0 1 0,0 0 0,0 0 0,0 0 0,0-1 0,-8 8 0,4-3-321,1 1 0,0-1 0,0 1 0,0-1 0,1 1 0,-1 0 0,1 0 0,0 0 0,1 0 0,-1 1 0,1-1 0,0 0 0,0 1 0,1 9 0</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1.153"/>
    </inkml:context>
    <inkml:brush xml:id="br0">
      <inkml:brushProperty name="width" value="0.025" units="cm"/>
      <inkml:brushProperty name="height" value="0.025" units="cm"/>
    </inkml:brush>
  </inkml:definitions>
  <inkml:trace contextRef="#ctx0" brushRef="#br0">2 158 21140,'0'0'6758,"-1"9"-6256,1 5-463,0-1-1,1 1 1,0-1 0,1 1-1,1-1 1,0 1-1,1-1 1,0 0 0,1-1-1,1 1 1,0-1-1,10 16 1,-16-27-24,1 0 0,-1-1 1,1 1-1,-1-1 0,1 1 0,0-1 1,-1 1-1,1-1 0,0 1 0,-1-1 1,1 1-1,0-1 0,-1 0 0,1 1 1,0-1-1,0 0 0,-1 0 0,1 0 0,0 1 1,0-1-1,-1 0 0,1 0 0,0 0 1,0 0-1,0 0 0,-1-1 0,1 1 1,1 0-1,16-18 699,8-37 425,-24 49-1106,18-52 463,25-116 0,-26 353 49,-18-177-545,2 16 0,0-1 0,10 27 0,-13-41 0,1-1 0,0 1 0,-1-1 0,1 0 0,0 1 0,0-1 0,1 0 0,-1 0 0,0 0 0,1 0 0,-1 0 0,1 0 0,0 0 0,-1 0 0,1-1 0,0 1 0,0-1 0,0 1 0,0-1 0,0 0 0,1 0 0,-1 0 0,0 0 0,1 0 0,-1 0 0,0-1 0,1 1 0,2 0 0,-2-2 0,-1 0 0,0 0 0,1 0 0,-1 0 0,0-1 0,0 1 0,1 0 0,-1-1 0,-1 0 0,1 1 0,0-1 0,0 0 0,0 0 0,-1 0 0,1 0 0,-1 0 0,0-1 0,0 1 0,0 0 0,0-1 0,0 1 0,1-4 0,15-62 0,-16 63 0,6-43 0,-3 0 0,-2-65 0,-2 90 0,-1 15-1061,-1 16-1636,-3 25-4699,3-26 5044,0 11-5698</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2.025"/>
    </inkml:context>
    <inkml:brush xml:id="br0">
      <inkml:brushProperty name="width" value="0.025" units="cm"/>
      <inkml:brushProperty name="height" value="0.025" units="cm"/>
    </inkml:brush>
  </inkml:definitions>
  <inkml:trace contextRef="#ctx0" brushRef="#br0">77 144 14830,'0'0'15636,"-6"-4"-14264,-20-12-582,25 16-785,0 0 0,0 0-1,0 0 1,0-1 0,0 1-1,0 0 1,0 0 0,0 1-1,0-1 1,0 0 0,0 0-1,0 0 1,0 1 0,0-1 0,0 0-1,1 1 1,-1-1 0,0 1-1,0-1 1,0 1 0,0-1-1,1 1 1,-1 0 0,0-1-1,0 1 1,1 0 0,-1 0 0,1 0-1,-1-1 1,1 1 0,-1 0-1,1 0 1,-1 0 0,1 0-1,0 0 1,-1 2 0,-10 35-40,11-37 35,-5 63 0,5-62 0,0 0 0,0 0 0,1 0 0,-1 0 0,0 0 0,1 0 0,0 0 0,-1 0 0,1-1 0,0 1 0,0 0 0,2 2 0,-3-3 0,1-1 0,0 1 0,-1-1 0,1 0 0,0 1 0,-1-1 0,1 0 0,0 1 0,0-1 0,0 0 0,-1 0 0,1 0 0,0 1 0,0-1 0,0 0 0,-1 0 0,1 0 0,0-1 0,0 1 0,0 0 0,-1 0 0,1 0 0,0-1 0,0 1 0,0 0 0,-1-1 0,1 1 0,0 0 0,-1-1 0,1 1 0,1-2 0,1 0 0,0 0 0,-1-1 0,1 1 0,0-1 0,-1 0 0,0 0 0,1 0 0,-1 0 0,0 0 0,-1 0 0,1-1 0,0 1 0,-1 0 0,0-1 0,1-4 0,1 0 0,0 1 0,0 0 0,0 0 0,1 0 0,6-10 0,-10 25 0,1 0 0,0-1 0,0 1 0,1 0 0,-1-1 0,5 9 0,-6-14 0,1 0 0,0 0 0,-1 0 0,1 0 0,0 0 0,0 0 0,0 0 0,0 0 0,0-1 0,1 1 0,-1-1 0,0 1 0,1-1 0,-1 1 0,1-1 0,0 0 0,-1 1 0,3 0 0,-2-2 0,-1 1 0,1-1 0,-1 0 0,1 0 0,-1 0 0,1 0 0,0 0 0,-1 0 0,1 0 0,-1-1 0,1 1 0,-1 0 0,1-1 0,-1 1 0,1-1 0,-1 0 0,0 1 0,3-3 0,5-4 0,1-1 0,-2 0 0,1 0 0,-1-1 0,7-10 0,-2 3 0,-12 16 0,-1 0 0,0 0 0,1 0 0,-1-1 0,0 1 0,0 0 0,1 0 0,-1 0 0,0 0 0,1 0 0,-1 0 0,0 0 0,1 0 0,-1 0 0,0 0 0,1 0 0,-1 0 0,0 0 0,1 1 0,-1-1 0,0 0 0,0 0 0,1 0 0,-1 0 0,0 0 0,1 1 0,-1-1 0,0 0 0,0 0 0,0 0 0,1 1 0,-1-1 0,0 0 0,0 0 0,0 1 0,1-1 0,-1 0 0,0 1 0,0-1 0,0 0 0,0 0 0,0 1 0,0-1 0,0 0 0,0 1 0,0-1 0,0 0 0,0 1 0,0-1 0,0 0 0,0 1 0,0-1 0,0 0 0,0 1 0,0-1 0,0 1 0,4 8 0,2-13 0,8-28 0,13-23 0,-26 53 0,0 0 0,1 0 0,-1 0 0,1 0 0,0 0 0,-1 1 0,1-1 0,0 0 0,0 1 0,0 0 0,0-1 0,0 1 0,0 0 0,1 0 0,-1 0 0,0 0 0,0 1 0,1-1 0,-1 1 0,1-1 0,1 1 0,-1 1 0,0 0 0,-1 0 0,0 0 0,1 1 0,-1-1 0,0 1 0,0 0 0,1-1 0,-2 1 0,1 0 0,0 0 0,0 0 0,0 1 0,-1-1 0,1 0 0,-1 1 0,0-1 0,2 4 0,-1-2 0,0 0 0,1 1 0,0-1 0,0-1 0,0 1 0,0 0 0,5 3 0,-7-6 0,0-1 0,1 1 0,-1-1 0,0 0 0,0 1 0,0-1 0,0 0 0,0 0 0,0 0 0,1 1 0,-1-1 0,0-1 0,0 1 0,0 0 0,0 0 0,1 0 0,-1-1 0,0 1 0,0 0 0,0-1 0,0 1 0,0-1 0,0 1 0,0-1 0,0 0 0,0 1 0,0-1 0,0 0 0,-1 0 0,1 0 0,0 0 0,0 1 0,-1-1 0,1 0 0,0-2 0,28-41 0,-25 37 0,-1 0 0,1 1 0,-1 0 0,2-1 0,-1 1 0,1 1 0,0-1 0,0 1 0,1 0 0,-1 0 0,1 0 0,0 1 0,9-5 0,-14 8 0,0 1 0,1 0 0,-1 0 0,1 0 0,-1-1 0,0 2 0,1-1 0,-1 0 0,0 0 0,1 0 0,-1 1 0,0-1 0,1 0 0,-1 1 0,0-1 0,1 1 0,-1 0 0,0-1 0,0 1 0,0 0 0,0 0 0,0 0 0,0 0 0,0 0 0,0 0 0,0 0 0,0 0 0,0 0 0,0 2 0,0-2 0,0 0 0,0 1 0,0-1 0,0 0 0,0 1 0,0-1 0,0 0 0,1 0 0,-1 0 0,0 0 0,1 0 0,-1-1 0,1 1 0,-1 0 0,1 0 0,-1-1 0,1 1 0,0-1 0,-1 0 0,1 1 0,-1-1 0,1 0 0,0 0 0,-1 0 0,1 0 0,0 0 0,-1 0 0,3-1 0,17-11-1114,-10-1-2438,6-11-5043</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2.787"/>
    </inkml:context>
    <inkml:brush xml:id="br0">
      <inkml:brushProperty name="width" value="0.025" units="cm"/>
      <inkml:brushProperty name="height" value="0.025" units="cm"/>
    </inkml:brush>
  </inkml:definitions>
  <inkml:trace contextRef="#ctx0" brushRef="#br0">2 158 19763,'0'10'5395,"-1"12"-1385,3 20-3366,-2-40-657,0 0 0,0 0-1,1-1 1,-1 1-1,0 0 1,0 0 0,1-1-1,-1 1 1,1 0 0,0 0-1,0-1 1,-1 1 0,1-1-1,0 1 1,0-1 0,0 1-1,1-1 1,-1 0 0,0 1-1,0-1 1,1 0 0,-1 0-1,1 0 1,-1 0 0,1 0-1,-1 0 1,1 0 0,0-1-1,-1 1 1,3 0-1,-2-1 43,0-1-1,0 0 0,0 1 0,0-1 0,0 0 1,-1 0-1,1 0 0,0 0 0,0 0 0,-1-1 0,1 1 1,-1 0-1,1-1 0,-1 1 0,0-1 0,1 0 0,-1 1 1,0-1-1,0 0 0,0 0 0,0 0 0,0-3 0,21-51 749,-19 46-707,18-67 325,-21 84-388,0 0 0,0 0 0,1 0 0,0-1 1,0 1-1,3 12 0,0-1 103,-3-15-121,0 7 110,1-1 0,1 1 0,-1-1 0,7 14 0,-9-22-82,1 0 0,-1 0-1,1 0 1,-1 0 0,1 0-1,-1 0 1,1 0 0,0 0 0,-1 0-1,1 0 1,0 0 0,0 0-1,0 0 1,0-1 0,0 1 0,0 0-1,0-1 1,0 1 0,0-1-1,0 1 1,0-1 0,0 1 0,0-1-1,1 0 1,-1 1 0,0-1-1,0 0 1,0 0 0,1 0 0,-1 0-1,0 0 1,0 0 0,0 0-1,1-1 1,-1 1 0,0 0-1,0-1 1,0 1 0,0-1 0,0 1-1,0-1 1,0 1 0,0-1-1,0 0 1,0 1 0,0-1 0,0 0-1,1-1 1,5-5-15,-1 0 0,0-1 0,0 1 0,-1-1 0,0 0 0,-1 0 0,0-1 0,0 1 0,5-18 0,19-86-6,-25 95 4,2-8 0,-3 25 0,0 16 0,-1 10 2,-2-18-129,1 0 0,0 0 1,0 0-1,1 0 0,0 0 0,0 0 0,1 0 0,0-1 0,0 1 1,7 12-1,-5-18-2560,0-16-11618</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3.176"/>
    </inkml:context>
    <inkml:brush xml:id="br0">
      <inkml:brushProperty name="width" value="0.025" units="cm"/>
      <inkml:brushProperty name="height" value="0.025" units="cm"/>
    </inkml:brush>
  </inkml:definitions>
  <inkml:trace contextRef="#ctx0" brushRef="#br0">1 1 19955,'0'0'2434,"24"54"-3427,-4-45-2498,1-4-6406</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5.074"/>
    </inkml:context>
    <inkml:brush xml:id="br0">
      <inkml:brushProperty name="width" value="0.025" units="cm"/>
      <inkml:brushProperty name="height" value="0.025" units="cm"/>
    </inkml:brush>
  </inkml:definitions>
  <inkml:trace contextRef="#ctx0" brushRef="#br0">38 1 27354,'0'0'1185,"-37"54"-288,37-31-385,0-8-480,7-12-2050,-1-3-7206</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3.567"/>
    </inkml:context>
    <inkml:brush xml:id="br0">
      <inkml:brushProperty name="width" value="0.025" units="cm"/>
      <inkml:brushProperty name="height" value="0.025" units="cm"/>
    </inkml:brush>
  </inkml:definitions>
  <inkml:trace contextRef="#ctx0" brushRef="#br0">18 365 16367,'0'0'2061,"-3"8"-299,-2 15-922,1-1 0,1 1-1,1 0 1,1-1 0,4 46 0,-3-66-844,0 0 0,1 0 0,-1 0-1,1 0 1,-1 0 0,1 0 0,-1 0-1,1-1 1,0 1 0,0 0 0,0 0 0,0-1-1,0 1 1,1-1 0,-1 1 0,0-1 0,4 3-1,-4-3-5,0-1 0,0 1 0,1-1 0,-1 1 0,0-1 0,1 0 0,-1 0 0,0 1 0,1-1 0,-1 0 0,0 0 0,1-1 0,-1 1 0,0 0 0,1 0 0,-1-1 0,0 1 0,0 0 0,3-2 0,1-1 28,-1 1-1,1-1 1,-1 0 0,1-1-1,-1 1 1,0-1 0,0 0-1,-1 0 1,1 0 0,-1 0-1,3-6 1,12-25 379,-2-1-1,-2-1 1,-1 0 0,-2-1-1,-2-1 1,-1 1 0,-2-1-1,-2 0 1,-1-66 0,-5 91 69,-4 21 303,-4 24-269,2 14-282,3 0 1,1 0 0,5 77 0,-1-116-205,1-1 0,0 1 1,0-1-1,0 1 0,1-1 0,0 1 0,0-1 0,1 0 0,-1 0 1,6 8-1,-7-11-8,1-1-1,-1 1 1,0-1 0,0 0-1,1 1 1,-1-1 0,1 0 0,-1 0-1,1 0 1,-1 0 0,1 0 0,0-1-1,-1 1 1,1 0 0,0-1 0,0 1-1,-1-1 1,1 0 0,0 1 0,0-1-1,0 0 1,0 0 0,-1 0-1,1 0 1,0-1 0,0 1 0,0 0-1,-1-1 1,1 0 0,0 1 0,0-1-1,-1 0 1,1 0 0,0 1 0,-1-1-1,1-1 1,1-1 0,4-2 29,-2-1 1,1 0-1,0 0 0,-1 0 1,0-1-1,-1 1 1,1-1-1,-1 0 1,-1-1-1,4-8 0,3-10 96,11-46 0,-11 31-131,-3-1 0,-1 0 0,-2-1 0,-2-63 0,-17 150 0,7-7 0,1 1 0,2 0 0,1 0 0,3 0 0,4 68 0,-1-98 0,0 0 0,0 1 0,1-1 0,7 14 0,-9-19 0,0-1 0,1 1 0,-1-1 0,1 0 0,-1 1 0,1-1 0,0 0 0,0 0 0,0 0 0,0 0 0,0 0 0,0-1 0,0 1 0,1-1 0,-1 1 0,1-1 0,-1 0 0,4 2 0,-5-4 0,0 1 0,0-1 0,-1 1 0,1-1 0,0 0 0,0 1 0,-1-1 0,1 0 0,0 1 0,-1-1 0,1 0 0,-1 0 0,1 0 0,-1 1 0,1-1 0,-1 0 0,0 0 0,1 0 0,-1 0 0,0 0 0,0 0 0,0 0 0,1 0 0,-1 0 0,0 0 0,0 0 0,-1 0 0,1 0 0,0 0 0,0 1 0,0-1 0,-1 0 0,0-2 0,-5-37 0,-1 27 0,0 1 0,0 0 0,-1 0 0,0 1 0,-1 0 0,-1 0 0,1 1 0,-2 0 0,1 1 0,-19-12 0,83 18 0,-47 3-86,5 1-1505,-1-1-1,0-1 1,1 0-1,-1 0 1,0-1-1,0 0 1,20-7 0,-6-4-6284</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3.970"/>
    </inkml:context>
    <inkml:brush xml:id="br0">
      <inkml:brushProperty name="width" value="0.025" units="cm"/>
      <inkml:brushProperty name="height" value="0.025" units="cm"/>
    </inkml:brush>
  </inkml:definitions>
  <inkml:trace contextRef="#ctx0" brushRef="#br0">72 1 20948,'0'0'9897,"-1"64"-8327,1-36-1218,8 1-352,4-4 0,1-1 0,0-1 0,1-4 0,0 0 0,-4-1-1377,-3-2-705,-6-5-2403,-1-3-1792</inkml:trace>
  <inkml:trace contextRef="#ctx0" brushRef="#br0" timeOffset="1">1 208 23927,'0'0'6630,"57"-54"-5285,-29 36-480,3-1-865,-1 3 0,-3 3 0,-4 6-993,-7 1-1890,-7 1-3523</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4.480"/>
    </inkml:context>
    <inkml:brush xml:id="br0">
      <inkml:brushProperty name="width" value="0.025" units="cm"/>
      <inkml:brushProperty name="height" value="0.025" units="cm"/>
    </inkml:brush>
  </inkml:definitions>
  <inkml:trace contextRef="#ctx0" brushRef="#br0">0 168 1057,'0'-7'15866,"0"1"-14800,0-3 553,0 1-1,1-1 1,0 0-1,0 1 1,3-13 0,-2 18-1283,-1-1 1,1 0 0,0 0 0,-1 1 0,2-1 0,-1 1-1,0 0 1,1 0 0,0 0 0,2-3 0,3-1-125,1 0 0,-1 1 0,1 0 1,12-6-1,-17 10-192,-1 0 0,1 0 0,0 1 0,0 0 0,-1 0 0,1 0 0,0 0 0,0 0 0,0 1 0,0 0 0,0 0 0,0 0 0,0 0 0,5 1 0,-7 0-20,-1 0 0,0 0 0,0 0 0,1 0 0,-1 1 0,0-1 0,0 0 0,0 1 0,0-1 0,0 0 0,-1 1 0,1-1 0,0 1 0,-1-1 0,1 1 0,-1-1 0,1 1 0,-1 0 0,0-1 0,0 1 0,1 0 0,-1-1 0,0 1 0,-1 0 0,1-1 0,0 1 0,-1 2 0,-9 47 0,-28 36 0,30-73 0,1 0 0,0 0 0,1 1 0,0 0 0,1 0 0,1 1 0,1-1 0,-3 25 0,6-39 0,0 0 0,0 0 0,0 0 0,1-1 0,-1 1 0,0 0 0,0 0 0,1 0 0,-1-1 0,0 1 0,1 0 0,-1 0 0,1-1 0,-1 1 0,1 0 0,-1-1 0,1 1 0,-1 0 0,1-1 0,-1 1 0,1-1 0,0 1 0,0-1 0,-1 1 0,1-1 0,0 0 0,1 1 0,30 3 0,36-15 0,-62 10 0,22-5-1692,-1 4-4229,-20 2-3858</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4.838"/>
    </inkml:context>
    <inkml:brush xml:id="br0">
      <inkml:brushProperty name="width" value="0.025" units="cm"/>
      <inkml:brushProperty name="height" value="0.025" units="cm"/>
    </inkml:brush>
  </inkml:definitions>
  <inkml:trace contextRef="#ctx0" brushRef="#br0">0 25 22229,'0'0'10538,"31"-25"-10538,-48 25-26841</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47.325"/>
    </inkml:context>
    <inkml:brush xml:id="br0">
      <inkml:brushProperty name="width" value="0.025" units="cm"/>
      <inkml:brushProperty name="height" value="0.025" units="cm"/>
    </inkml:brush>
  </inkml:definitions>
  <inkml:trace contextRef="#ctx0" brushRef="#br0">1 0 3043,'0'0'-1538</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47.683"/>
    </inkml:context>
    <inkml:brush xml:id="br0">
      <inkml:brushProperty name="width" value="0.025" units="cm"/>
      <inkml:brushProperty name="height" value="0.025" units="cm"/>
    </inkml:brush>
  </inkml:definitions>
  <inkml:trace contextRef="#ctx0" brushRef="#br0">105 146 9385,'-9'-9'6785,"-4"-4"-5530,-39-44 1885,49 53-2547,-1 0-1,1 0 0,0-1 1,0 1-1,1-1 1,-1 0-1,1 0 1,0 0-1,1 0 0,-1 0 1,1 0-1,-1-6 1,10 19 571,29 56-275,-4 1 1,31 83 0,-23-53-778,-5-11-69,183 370 143,-213-445-442,22 36 740,-27-43-737,0 0 0,1 0 0,-1-1 0,1 1 0,-1 0 0,1-1 0,0 1 0,-1-1 0,1 1 0,0-1 0,0 0 0,0 0 0,0 0 0,0 0 0,1 0 0,3 1 0,-5-5-4155,-5-11 1556,-14-11-3196,-11-3-2766</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48.029"/>
    </inkml:context>
    <inkml:brush xml:id="br0">
      <inkml:brushProperty name="width" value="0.025" units="cm"/>
      <inkml:brushProperty name="height" value="0.025" units="cm"/>
    </inkml:brush>
  </inkml:definitions>
  <inkml:trace contextRef="#ctx0" brushRef="#br0">2 390 9065,'-1'9'5146,"1"6"-4291,0 1-1,0-1 1,2 0 0,-1 1 0,2-1-1,0 0 1,7 17 0,-8-26-550,0 0-1,0-1 1,1 1 0,0 0 0,0-1-1,0 0 1,1 0 0,-1 0 0,1 0 0,0-1-1,1 1 1,-1-1 0,1 0 0,0 0-1,0-1 1,0 1 0,1-1 0,-1-1-1,1 1 1,-1-1 0,1 1 0,10 1 0,-10-3-223,-1 0 0,1-1 0,0 0 0,0 0 0,0 0 0,0-1 0,-1 1 0,1-1 0,0-1 0,0 1 0,-1-1 0,1 0 1,-1 0-1,7-4 0,-4 1 113,1-1 1,-1 0-1,-1-1 0,1 1 1,-1-1-1,0-1 1,10-13-1,-3 0 124,0-1 0,-2-1 0,-1 0 0,-1 0 0,13-43 0,-15 37-628,-1 0 0,-1-1 0,2-42 0,-7 59-386,-1-1 0,-1 0-1,0 1 1,0-1 0,-2 1-1,1 0 1,-2-1 0,0 1-1,-10-22 1,-24-27-13986</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2.677"/>
    </inkml:context>
    <inkml:brush xml:id="br0">
      <inkml:brushProperty name="width" value="0.025" units="cm"/>
      <inkml:brushProperty name="height" value="0.025" units="cm"/>
    </inkml:brush>
  </inkml:definitions>
  <inkml:trace contextRef="#ctx0" brushRef="#br0">1 5 19058,'0'-4'6694,"0"16"-5605,1 11-448,8 8-289,-2 6-224,2 3-96,0 0-32,3-2-640,-4-3-737,-1-4-1602,-5-7-256,-2-7-897,0-5-4324</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3.036"/>
    </inkml:context>
    <inkml:brush xml:id="br0">
      <inkml:brushProperty name="width" value="0.025" units="cm"/>
      <inkml:brushProperty name="height" value="0.025" units="cm"/>
    </inkml:brush>
  </inkml:definitions>
  <inkml:trace contextRef="#ctx0" brushRef="#br0">13 149 17392,'0'0'1725,"-3"-9"-188,2 5-1453,-1 2 47,1-1-1,0 0 1,0 0 0,0 0-1,0 0 1,1 0 0,-1 0-1,1 0 1,0 0 0,0 0-1,0 0 1,0 0-1,0-1 1,1 1 0,-1 0-1,1 0 1,0 0 0,0 1-1,0-1 1,0 0 0,1 0-1,-1 0 1,1 1 0,0-1-1,-1 1 1,1-1 0,3-2-1,2-1-86,0 1-1,0 0 1,0 0-1,0 0 0,1 1 1,0 0-1,0 1 0,0-1 1,0 2-1,1-1 1,-1 1-1,1 0 0,-1 1 1,15-1-1,-17 2-44,-1 1-1,1-1 1,0 1 0,0 0-1,-1 0 1,1 0 0,-1 1-1,1 0 1,-1 0-1,0 1 1,0-1 0,0 1-1,0 0 1,0 0 0,-1 1-1,1 0 1,-1-1-1,0 1 1,0 1 0,0-1-1,-1 1 1,7 9 0,-3 0 303,-1 1 1,-1 0 0,0 0 0,0 1-1,-2-1 1,0 1 0,-1 0 0,0 0 0,-1-1-1,-1 1 1,-1 0 0,0 0 0,-5 26-1,5-37-185,0 0 1,0-1-1,-1 1 0,0 0 0,1-1 0,-1 1 0,-1-1 0,1 1 0,-1-1 0,0 0 0,0 0 0,0 0 0,0-1 1,-1 1-1,1-1 0,-1 0 0,0 1 0,0-2 0,0 1 0,0 0 0,-1-1 0,1 0 0,-1 0 0,1 0 1,-1-1-1,0 1 0,0-1 0,1 0 0,-8 0 0,11-1-211,1 0 0,-1 0 1,0 0-1,0 0 0,0 0 0,0 0 0,0 0 1,0 0-1,1-1 0,-1 1 0,0 0 1,0-1-1,0 1 0,0 0 0,1-1 0,-1 1 1,0-1-1,0 1 0,1-1 0,-1 1 0,0-1 1,1 0-1,-1 1 0,1-1 0,-1 0 1,1 0-1,-1 1 0,1-1 0,0 0 0,-1 0 1,1 0-1,0 1 0,-1-1 0,1 0 0,0 0 1,0 0-1,0 0 0,0 0 0,0 0 0,0 1 1,0-1-1,0 0 0,0 0 0,0 0 1,0 0-1,1 0 0,-1 1 0,0-1 0,1 0 1,0-1-1,0-2-570,1 0 0,0 0 0,0 0-1,0 1 1,0-1 0,0 1 0,1 0 0,-1-1 0,7-4 0,39-19-8919,-20 15 2756</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3.382"/>
    </inkml:context>
    <inkml:brush xml:id="br0">
      <inkml:brushProperty name="width" value="0.025" units="cm"/>
      <inkml:brushProperty name="height" value="0.025" units="cm"/>
    </inkml:brush>
  </inkml:definitions>
  <inkml:trace contextRef="#ctx0" brushRef="#br0">1 122 8616,'0'0'20996,"1"4"-20980,-1-3-14,0 1 1,0-1-1,0 0 0,1 1 1,-1-1-1,1 0 0,-1 0 1,1 1-1,-1-1 0,1 0 1,0 0-1,-1 0 0,1 0 0,0 0 1,0 0-1,0 0 0,0 0 1,0 0-1,0 0 0,0 0 1,0 0-1,0-1 0,0 1 1,1 0-1,-1-1 0,0 1 1,0-1-1,1 0 0,-1 1 1,0-1-1,1 0 0,-1 0 0,0 0 1,1 0-1,-1 0 0,1 0 1,-1 0-1,0 0 0,1 0 1,-1-1-1,0 1 0,0-1 1,1 1-1,-1-1 0,0 1 1,0-1-1,0 0 0,1 1 1,-1-1-1,0 0 0,0 0 0,1-1 1,7-8 226,0-1 1,-1 0 0,0 0-1,-1 0 1,0-1-1,0 0 1,-2 0-1,9-25 1,-7 19 533,-9 24-731,1 0 0,0 0 1,1 0-1,-1 0 0,1 11 0,0 6-38,-1-13-66,-1 54-1586,1-63 1581,1 0 0,0 0-1,0 0 1,0 0 0,0 1-1,0-1 1,0 0-1,1 0 1,-1 0 0,0 0-1,0 0 1,1 1 0,-1-1-1,1 0 1,-1 0 0,1 0-1,0 0 1,-1 0 0,1-1-1,0 1 1,0 0 0,-1 0-1,1 0 1,0 0 0,0-1-1,0 1 1,0 0 0,0-1-1,0 1 1,0-1 0,0 1-1,0-1 1,0 0 0,0 1-1,1-1 1,-1 0 0,0 0-1,0 0 1,0 0 0,0 0-1,1 0 1,0 0 0,18-12-5950,0-19-4287</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48.681"/>
    </inkml:context>
    <inkml:brush xml:id="br0">
      <inkml:brushProperty name="width" value="0.025" units="cm"/>
      <inkml:brushProperty name="height" value="0.025" units="cm"/>
    </inkml:brush>
  </inkml:definitions>
  <inkml:trace contextRef="#ctx0" brushRef="#br0">1 39 9161,'0'0'6214,"48"-17"-6022,-35 8 512,-2 5 97,-5-1-481,0 3-255,-1 0-65,-2 2 0,-17 0-3396,-3 0-383</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4:57.122"/>
    </inkml:context>
    <inkml:brush xml:id="br0">
      <inkml:brushProperty name="width" value="0.025" units="cm"/>
      <inkml:brushProperty name="height" value="0.025" units="cm"/>
    </inkml:brush>
  </inkml:definitions>
  <inkml:trace contextRef="#ctx0" brushRef="#br0">141 0 2626,'-29'108'-640,"4"4"960,5 11-160,5 12-96,4 10 65,1 7-129,4 2 0,0 2-193,1-1-351,-1 2-129,-2-1-576</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4.002"/>
    </inkml:context>
    <inkml:brush xml:id="br0">
      <inkml:brushProperty name="width" value="0.025" units="cm"/>
      <inkml:brushProperty name="height" value="0.025" units="cm"/>
    </inkml:brush>
  </inkml:definitions>
  <inkml:trace contextRef="#ctx0" brushRef="#br0">1 1 16015,'0'0'9887,"1"10"-9321,2 12-99,0 0-233,0 0 0,1 0 0,1-1 0,13 36 0,-16-54-204,0 1-1,0 0 1,0-1 0,0 1-1,0-1 1,1 0-1,-1 0 1,1 0-1,0 0 1,0 0 0,0 0-1,0-1 1,1 0-1,3 3 1,-4-4-1,0 0-1,1 0 1,-1-1 0,0 1 0,1-1-1,-1 0 1,0 0 0,1 0 0,-1 0-1,0 0 1,1-1 0,-1 1 0,0-1 0,0 0-1,0 0 1,1 0 0,-1-1 0,0 1-1,0-1 1,2-2 0,6-3 157,-1-1 0,0-1 0,0 0 0,-1 0 1,0-1-1,-1 0 0,0 0 0,0-1 0,-1 0 0,-1 0 0,0-1 0,-1 0 1,0 0-1,6-23 0,-14 62-195,0 0-1,2 1 1,3 50 0,-1-77 6,-1 1 1,0-1 0,0 0 0,1 1 0,-1-1 0,0 0 0,1 0 0,-1 1 0,1-1 0,0 0 0,-1 0 0,1 0 0,0 0-1,0 0 1,0 0 0,0 0 0,0 0 0,0 0 0,0 0 0,0 0 0,0-1 0,0 1 0,0 0 0,1-1 0,-1 1-1,0-1 1,0 1 0,1-1 0,-1 0 0,0 1 0,1-1 0,-1 0 0,0 0 0,2 0 0,0 0 38,-1-1-1,1 1 1,-1 0 0,0-1 0,1 0-1,-1 1 1,0-1 0,1 0 0,-1 0 0,0 0-1,0-1 1,0 1 0,0-1 0,0 1-1,0-1 1,0 1 0,2-4 0,4-7-14,-1 0 0,0-1 0,-1 0 0,0 0 1,-1 0-1,0-1 0,-1 0 0,-1 1 0,0-2 0,-1 1 1,-1 0-1,0-25 0,-4 33-145,-3 12-221,-3 16-844,8-17 1175,1 10-3134,0-15 2874,0 1 0,0-1 1,0 1-1,0-1 0,1 1 1,-1-1-1,0 1 0,0-1 1,0 1-1,1-1 0,-1 1 0,0-1 1,1 1-1,-1-1 0,0 0 1,1 1-1,-1-1 0,0 1 1,1-1-1,-1 0 0,1 1 1,-1-1-1,1 0 0,-1 0 1,0 1-1,1-1 0,0 0 0,-1 0 1,1 0-1,-1 0 0,1 0 1,-1 0-1,1 1 0,-1-1 1,1 0-1,0-1 0,13 1-6763</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4.421"/>
    </inkml:context>
    <inkml:brush xml:id="br0">
      <inkml:brushProperty name="width" value="0.025" units="cm"/>
      <inkml:brushProperty name="height" value="0.025" units="cm"/>
    </inkml:brush>
  </inkml:definitions>
  <inkml:trace contextRef="#ctx0" brushRef="#br0">52 60 16656,'-4'9'2092,"-5"10"-942,1 1 0,1 0 1,0 1-1,2 0 0,0 0 0,-2 21 0,7-42-1142,0 1 1,0-1 0,0 0-1,1 0 1,-1 0-1,0 0 1,0 1 0,0-1-1,0 0 1,0 0-1,0 0 1,0 0 0,0 0-1,0 1 1,0-1-1,0 0 1,0 0 0,0 0-1,1 0 1,-1 0 0,0 0-1,0 1 1,0-1-1,0 0 1,0 0 0,1 0-1,-1 0 1,0 0-1,0 0 1,0 0 0,0 0-1,0 0 1,1 0 0,-1 0-1,0 0 1,0 0-1,0 0 1,0 0 0,1 0-1,-1 0 1,0 0-1,0 0 1,0 0 0,0 0-1,1 0 1,-1 0-1,0 0 1,0 0 0,0 0-1,13-7 602,9-9 667,-11 6-988,0 1 0,1 0 0,1 1 0,-1 0 0,27-11 0,-36 17-287,-1 1 0,1 0 0,0 0 0,0 0 0,0 0 0,0 1 0,0-1 0,0 1 1,0 0-1,0 0 0,0 0 0,0 0 0,0 0 0,0 1 0,0-1 0,0 1 0,0 0 0,0 0 1,0 0-1,0 0 0,-1 0 0,1 1 0,0-1 0,-1 1 0,1 0 0,-1-1 0,0 1 0,1 0 1,-1 1-1,0-1 0,0 0 0,0 1 0,-1-1 0,1 1 0,2 4 0,1 6 89,-4-9-49,0 0 1,0 1 0,1-2 0,0 1-1,-1 0 1,2 0 0,-1 0 0,4 5-1,-3-49 1325,-3 38-1367,1-14 0,0 1 0,-2-1 0,0 0 0,0 1 0,-2-1 0,0 1 0,-1 0 0,0 0 0,-10-22 0,16 38-75,0 1 0,0-1 0,1 0 0,-1 1 0,0-1 1,1-1-1,-1 1 0,1 0 0,0 0 0,-1-1 0,1 0 0,-1 1 0,1-1 0,3 0 0,47-1-3178,-15-9-2395,0-10-3161</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5.038"/>
    </inkml:context>
    <inkml:brush xml:id="br0">
      <inkml:brushProperty name="width" value="0.025" units="cm"/>
      <inkml:brushProperty name="height" value="0.025" units="cm"/>
    </inkml:brush>
  </inkml:definitions>
  <inkml:trace contextRef="#ctx0" brushRef="#br0">0 116 13453,'0'0'5824,"10"4"-3892,-2 0-1364,0-1 0,0 0 0,1 0 0,-1-1 0,1 0-1,16 1 1,-21-3-376,0 0 0,0 0 0,0-1 0,0 1 0,0-1 0,0 0 0,-1 0 0,1-1 1,0 1-1,0-1 0,-1 1 0,1-1 0,-1 0 0,1-1 0,-1 1 0,0 0 0,0-1 0,0 0 0,0 0 0,4-6 0,-3 4-29,0-1 0,-1 0 0,1 0 0,-1 0 0,0 0 0,-1 0 0,0-1 0,0 1 0,0-1 0,-1 0 0,1 1 0,-1-12 0,-1 17-149,0 1-1,0 0 0,0 0 1,0-1-1,0 1 1,0 0-1,0-1 0,0 1 1,0 0-1,0 0 0,0-1 1,0 1-1,0 0 1,0 0-1,0-1 0,0 1 1,-1 0-1,1 0 0,0-1 1,0 1-1,0 0 1,0 0-1,-1 0 0,1-1 1,0 1-1,0 0 0,0 0 1,-1 0-1,1 0 1,0-1-1,0 1 0,0 0 1,-1 0-1,1 0 0,0 0 1,-1 0-1,1 0 1,0 0-1,0 0 0,-1 0 1,1 0-1,0 0 0,0 0 1,-1 0-1,1 0 1,0 0-1,0 0 0,-1 0 1,1 0-1,0 0 0,0 0 1,-1 0-1,1 0 1,0 1-1,0-1 0,-1 0 1,1 0-1,0 0 0,0 0 1,0 1-1,-1-1 1,1 0-1,0 0 0,0 0 1,0 1-1,0-1 0,-1 0 1,1 0-1,0 1 1,-14 16-102,10-7 75,0 1-1,0 0 0,1 0 1,1 1-1,0-1 1,1 0-1,0 1 0,0-1 1,1 1-1,3 22 1,-2-33 18,-1 1 0,1-1 0,-1 1-1,1-1 1,-1 1 0,1-1 0,0 0 0,0 1 0,0-1 0,0 0 0,0 0 0,0 1 0,0-1 0,0 0 0,0 0 0,1 0 0,-1 0 0,0-1 0,1 1 0,-1 0 0,1 0 0,-1-1 0,1 1 0,-1-1 0,1 1 0,-1-1 0,1 0 0,-1 0 0,1 1 0,-1-1-1,1 0 1,0-1 0,-1 1 0,1 0 0,-1 0 0,1-1 0,-1 1 0,3-1 0,2-1 41,0 0 0,1 0 1,-1 0-1,0-1 0,-1 0 0,1 0 0,0 0 0,5-5 0,-7 4-117,53-47 455,-53 46-600,0 1-1,0-1 1,0 0-1,0 0 1,-1 0-1,0 0 1,0 0-1,0-1 0,3-11 1,-9 11-3526,-15 5-2905</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5.416"/>
    </inkml:context>
    <inkml:brush xml:id="br0">
      <inkml:brushProperty name="width" value="0.025" units="cm"/>
      <inkml:brushProperty name="height" value="0.025" units="cm"/>
    </inkml:brush>
  </inkml:definitions>
  <inkml:trace contextRef="#ctx0" brushRef="#br0">0 1 24920,'0'0'3811</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6.452"/>
    </inkml:context>
    <inkml:brush xml:id="br0">
      <inkml:brushProperty name="width" value="0.025" units="cm"/>
      <inkml:brushProperty name="height" value="0.025" units="cm"/>
    </inkml:brush>
  </inkml:definitions>
  <inkml:trace contextRef="#ctx0" brushRef="#br0">7 315 16271,'0'0'1693,"-1"9"-54,-4 29 245,5-36-1792,0 0 0,-1-1 0,1 1 0,0-1-1,0 1 1,1-1 0,-1 1 0,0-1 0,0 1 0,1 0 0,-1-1 0,1 0 0,-1 1 0,1-1-1,0 1 1,0-1 0,-1 0 0,1 1 0,0-1 0,0 0 0,0 0 0,0 0 0,1 0 0,-1 0-1,0 0 1,0 0 0,1 0 0,-1 0 0,0 0 0,1-1 0,-1 1 0,1-1 0,-1 1 0,1-1-1,-1 1 1,1-1 0,-1 0 0,4 0 0,-2 1 18,0-1 0,0 0 0,0-1 0,0 1 0,0 0 0,0-1-1,1 0 1,-2 0 0,1 0 0,0 0 0,0 0 0,0 0 0,0-1 0,-1 1 0,1-1 0,-1 0 0,5-3 0,-3-2 176,0 0-1,0 1 1,-1-2 0,1 1 0,-2 0 0,1-1 0,-1 1 0,2-14 0,-2 15-169,-1 1 1,-1-1-1,1 0 1,-1 1-1,0-1 1,0 0-1,0 1 0,-1-1 1,0 1-1,0-1 1,-1 1-1,-4-11 0,6 15-111,0 0 0,0 0 0,-1 0 0,1 1-1,-1-1 1,1 0 0,0 0 0,-1 1 0,1-1 0,-1 0-1,0 1 1,1-1 0,-1 1 0,1-1 0,-1 1-1,0-1 1,0 1 0,1-1 0,-1 1 0,0 0-1,0-1 1,1 1 0,-1 0 0,0 0 0,0-1-1,0 1 1,1 0 0,-1 0 0,0 0 0,0 0-1,-1 0 1,1 1-14,0 0-1,-1 0 0,1 0 1,0 0-1,0 0 0,0 1 1,0-1-1,0 0 0,0 0 1,0 1-1,0-1 0,0 1 0,1-1 1,-2 3-1,-1 6-47,0 0-1,0 0 0,-2 20 1,3-17 57,-2 87-28,4-91 15,1 0 1,0 1 0,0-1-1,1 0 1,0 0 0,0 1-1,1-1 1,4 9 0,-6-17 8,-1 1 1,1-1-1,0 1 1,-1-1 0,1 1-1,0-1 1,0 0-1,0 0 1,0 1 0,0-1-1,0 0 1,1 0-1,-1 0 1,0 0 0,0 0-1,1 0 1,-1-1-1,1 1 1,-1 0 0,1-1-1,-1 1 1,1-1-1,-1 1 1,1-1 0,-1 0-1,3 1 1,-2-2 20,0 0 1,1 1-1,-1-1 1,0 0-1,0 0 1,0-1-1,0 1 0,0 0 1,0-1-1,0 1 1,0-1-1,0 0 1,-1 1-1,1-1 1,1-2-1,7-10 208,-2 0 0,1 0 0,10-25-1,-19 39-221,18-47 313,-11 28-202,1 1 1,0-1-1,13-19 1,-20 38-116,-1-1 0,0 1-1,0-1 1,1 1 0,-1-1 0,0 1 0,1-1 0,-1 1-1,0 0 1,1-1 0,-1 1 0,0-1 0,1 1-1,-1 0 1,1-1 0,-1 1 0,1 0 0,-1 0-1,1 0 1,-1-1 0,1 1 0,-1 0 0,1 0 0,-1 0-1,1 0 1,0 0 0,-1 0 0,1 0 0,-1 0-1,1 0 1,0 0 0,10 15-12,-1 33 7,-9-43 12,3 27 9,-3-21-16,0-1 0,0 1 0,1 0 0,1-1 0,-1 0 0,2 1 0,-1-1 0,8 12 0,-11-22 0,1 1 0,-1-1 0,1 0 0,-1 1 0,1-1 0,-1 0 0,1 0 0,0 1 0,-1-1 0,1 0 0,0 0 0,-1 0 0,1 0 0,-1 0 0,1 0 0,0 0 0,-1 0 0,1 0 0,0 0 0,-1 0 0,1-1 0,-1 1 0,1 0 0,0 0 0,-1-1 0,1 1 0,-1 0 0,1-1 0,-1 1 0,1 0 0,-1-1 0,1 1 0,-1-1 0,1 1 0,-1-1 0,0 1 0,1-1 0,-1 1 0,0-1 0,1 1 0,-1-1 0,0 0 0,0 1 0,1-1 0,18-32 0,-17 28 0,9-17 0,33-55 0,-41 74 0,-1-1 0,1 1 0,0-1 0,0 1 0,0 0 0,0 0 0,0 0 0,1 1 0,0-1 0,-1 1 0,1 0 0,0 0 0,0 0 0,0 0 0,0 1 0,7-2 0,-10 3-226,1 0 0,0 0 0,0 1 1,0-1-1,-1 1 0,1 0 0,0-1 0,-1 1 0,1 0 0,0 0 0,-1 0 1,1 0-1,-1 0 0,0 0 0,1 0 0,-1 1 0,0-1 0,0 0 0,1 1 1,-1-1-1,0 1 0,0 0 0,-1-1 0,2 4 0,13 33-8318,-14-37 7638,-2-16-601,0 0 1,-1-1-1,-7-25 1,-18-45-800,0-2 4546,23 72-331,1 1-1,1-1 1,-1-27 0,4 43-1824,0-1 1,1 1-1,-1 0 1,1 0-1,-1 0 1,0 0 0,1 0-1,-1 0 1,1 1-1,-1-1 1,1 0-1,-1 1 1,0-1-1,1 1 1,-1 0-1,0-1 1,2 2-1,-2-1-28,41 5-4392,-18-5-1217</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6.856"/>
    </inkml:context>
    <inkml:brush xml:id="br0">
      <inkml:brushProperty name="width" value="0.025" units="cm"/>
      <inkml:brushProperty name="height" value="0.025" units="cm"/>
    </inkml:brush>
  </inkml:definitions>
  <inkml:trace contextRef="#ctx0" brushRef="#br0">1 0 19859,'0'0'1537,"0"13"-186,-1 47 259,3 144 1371,7-162-2716,-9-41-227,0 0 1,0-1-1,1 1 1,-1 0 0,0 0-1,1-1 1,-1 1-1,1 0 1,-1 0-1,1-1 1,-1 1 0,1-1-1,-1 1 1,1 0-1,-1-1 1,1 1 0,0-1-1,0 1 1,-1-1-1,1 0 1,0 1-1,0-1 1,-1 0 0,1 0-1,0 1 1,0-1-1,0 0 1,-1 0 0,1 0-1,0 0 1,0 0-1,0 0 1,0 0 0,-1 0-1,1 0 1,0 0-1,0-1 1,0 1-1,-1 0 1,1 0 0,0-1-1,0 1 1,-1-1-1,1 1 1,0-1 0,-1 1-1,1-1 1,0 1-1,0-1 1,10-12 326,0-1 1,0 0-1,-2 0 1,0-1-1,0 0 1,-1-1-1,6-19 1,-3 12-237,4-7-1,-9 19-134,1-1 1,-2 1 0,0-1 0,0-1 0,-1 1-1,0-1 1,2-20 0,-6 33-684,-10 22-18444,0-8 10928</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7.258"/>
    </inkml:context>
    <inkml:brush xml:id="br0">
      <inkml:brushProperty name="width" value="0.025" units="cm"/>
      <inkml:brushProperty name="height" value="0.025" units="cm"/>
    </inkml:brush>
  </inkml:definitions>
  <inkml:trace contextRef="#ctx0" brushRef="#br0">12 200 3844,'0'0'4740,"-11"53"-1024,11-25-289,0 1-897,0-2-800,6-3 128,6-2-321,2-5-608,4-6-705,0-9-160,3-2-512,3-9-1026,-3-15-896,-3-8-2146,-3-5-2242</inkml:trace>
  <inkml:trace contextRef="#ctx0" brushRef="#br0" timeOffset="1">224 1 13389,'0'0'6182,"-18"62"-4549,13-29-896,3 4-257,2-3-159,0-2-257,0-2-128,0-6-929,5-3-1538,3-8-2466</inkml:trace>
  <inkml:trace contextRef="#ctx0" brushRef="#br0" timeOffset="2">361 271 11499,'0'0'9865,"0"50"-8071,0-36-1378,4-6-384,5-7-608,-1-1-2691</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7.739"/>
    </inkml:context>
    <inkml:brush xml:id="br0">
      <inkml:brushProperty name="width" value="0.025" units="cm"/>
      <inkml:brushProperty name="height" value="0.025" units="cm"/>
    </inkml:brush>
  </inkml:definitions>
  <inkml:trace contextRef="#ctx0" brushRef="#br0">1 0 13645,'0'0'12161,"4"11"-11254,2 13-748,0 1 0,-2 0-1,-1 0 1,-1 1 0,-1-1-1,-3 29 1,4 40 396,-2-92-553,0-1 0,0 0-1,0 0 1,0 1 0,0-1 0,0 0 0,1 0 0,-1 0 0,0 0 0,1 0-1,-1 1 1,1-1 0,0 0 0,-1 0 0,1 0 0,0 0 0,0 0 0,-1-1 0,1 1-1,0 0 1,0 0 0,0 0 0,0-1 0,0 1 0,0 0 0,2 0 0,0 0-17,0-1 1,0 1-1,0-1 1,0 0-1,0 0 1,-1 0-1,1 0 1,0 0-1,0-1 1,0 1-1,3-2 1,5-1-328,-1-1 0,1 0 1,-1-1-1,0 0 1,10-7-1,5-6-3979,34-34-1,-20 13-4785</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8.098"/>
    </inkml:context>
    <inkml:brush xml:id="br0">
      <inkml:brushProperty name="width" value="0.025" units="cm"/>
      <inkml:brushProperty name="height" value="0.025" units="cm"/>
    </inkml:brush>
  </inkml:definitions>
  <inkml:trace contextRef="#ctx0" brushRef="#br0">57 23 9833,'-5'11'7426,"2"-7"-6952,-4 10 666,0-1 0,0 1-1,1 0 1,1 0 0,1 1 0,0-1 0,-4 30 0,8-44-1134,0 0 1,0 1-1,0-1 0,0 0 1,0 0-1,0 1 0,0-1 1,0 0-1,0 1 0,0-1 1,1 0-1,-1 0 1,0 1-1,0-1 0,0 0 1,0 0-1,1 0 0,-1 1 1,0-1-1,0 0 0,1 0 1,-1 0-1,0 0 0,0 1 1,1-1-1,-1 0 0,0 0 1,0 0-1,1 0 0,-1 0 1,0 0-1,0 0 0,1 0 1,-1 0-1,0 0 0,1 0 1,-1 0-1,0 0 0,0 0 1,1 0-1,-1 0 0,0 0 1,1 0-1,-1 0 0,0 0 1,0 0-1,1 0 0,-1-1 1,0 1-1,0 0 0,1 0 1,-1 0-1,0-1 1,0 1-1,0 0 0,1 0 1,-1 0-1,0-1 0,16-12 277,-5-1 212,-1-1 1,15-28 0,-18 29-469,1 0 0,1 1 0,0 0 0,15-17 1,-24 29-81,1 0 1,0 1 0,-1-1 0,1 0 0,0 0 0,-1 1-1,1-1 1,0 1 0,0-1 0,0 0 0,0 1 0,0-1-1,-1 1 1,1 0 0,0-1 0,0 1 0,0 0 0,0 0-1,0-1 1,0 1 0,0 0 0,0 0 0,0 0 0,0 0-1,0 0 1,0 0 0,0 1 0,2-1 0,-2 1 23,0 0-1,0 1 1,0-1 0,1 0 0,-1 0 0,0 1 0,-1-1-1,1 1 1,0-1 0,0 1 0,0-1 0,-1 1 0,1-1-1,-1 1 1,1 2 0,2 11 111,-1 0 0,0 29 0,-2-36-110,5 16 536,-5-24-487,0 1 0,0-1 1,0 0-1,0 0 0,0 0 1,0 0-1,1 1 0,-1-1 1,0 0-1,0 0 1,0 0-1,0 0 0,1 0 1,-1 1-1,0-1 0,0 0 1,0 0-1,0 0 0,1 0 1,-1 0-1,0 0 1,0 0-1,0 0 0,1 0 1,-1 0-1,0 0 0,0 0 1,0 0-1,1 0 1,-1 0-1,0 0 0,0 0 1,0 0-1,1 0 0,-1 0 1,0 0-1,0 0 0,0 0 1,1-1-1,-1 1 1,0 0-1,0 0 0,0 0 1,0 0-1,0 0 0,1-1 1,-1 1-1,21-34 1537,-15 22-1718,-5 10 133,30-49 208,-29 48-300,0 0-1,1 0 0,0 0 1,0 0-1,0 0 0,0 0 1,0 1-1,0-1 0,1 1 1,-1 0-1,8-3 0,-10 4 11,0 1 0,-1 0 0,1 0 0,0 0 0,0 0 0,-1 0 0,1 0 0,0 0 0,0 0 0,-1 0 0,1 1 0,0-1 0,0 0 0,-1 0 0,1 1 0,0-1 0,0 0 0,-1 1 0,1-1 0,-1 0 0,1 1 0,0-1 0,-1 1 0,1 0-1,-1-1 1,1 1 0,-1-1 0,1 1 0,-1 0 0,1-1 0,-1 1 0,0 0 0,0-1 0,1 1 0,-1 0 0,0 0 0,1 1 0,5 35-3919,-5-24 637,5 6-3304</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8.488"/>
    </inkml:context>
    <inkml:brush xml:id="br0">
      <inkml:brushProperty name="width" value="0.025" units="cm"/>
      <inkml:brushProperty name="height" value="0.025" units="cm"/>
    </inkml:brush>
  </inkml:definitions>
  <inkml:trace contextRef="#ctx0" brushRef="#br0">104 209 9833,'0'0'11291,"-10"10"-10725,0 1-129,1 0 0,0 1 0,0 0 0,1 1-1,0-1 1,2 2 0,-1-1 0,1 1 0,1-1 0,1 2 0,0-1 0,-3 18 0,7-32-433,0 1 0,0 0 0,-1-1 0,1 1 0,0 0 0,0-1 0,0 1 0,0 0 1,0-1-1,0 1 0,0 0 0,0-1 0,0 1 0,0 0 0,0-1 0,0 1 0,1 0 0,-1-1 0,0 1 0,0 0 0,1-1 1,-1 1-1,0-1 0,1 1 0,-1-1 0,1 1 0,-1-1 0,1 1 0,-1-1 0,1 1 0,-1-1 0,1 1 0,-1-1 0,1 0 0,0 1 1,-1-1-1,1 0 0,-1 0 0,1 1 0,0-1 0,-1 0 0,1 0 0,0 0 0,-1 0 0,1 0 0,0 0 0,-1 0 0,1 0 1,0 0-1,-1 0 0,1 0 0,1-1 0,1 0 17,0 0 0,1-1 0,-1 0 0,0 0 0,0 0 0,0 0 1,0 0-1,0 0 0,2-4 0,18-20 222,-2-1 1,-1-1-1,-1-1 0,20-41 0,47-131 788,-79 179-923,-8 23-78,-13 37-71,6-10 25,1 0 1,1 0 0,-4 51-1,12-9-5998,1-60-274</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4:57.732"/>
    </inkml:context>
    <inkml:brush xml:id="br0">
      <inkml:brushProperty name="width" value="0.025" units="cm"/>
      <inkml:brushProperty name="height" value="0.025" units="cm"/>
    </inkml:brush>
  </inkml:definitions>
  <inkml:trace contextRef="#ctx0" brushRef="#br0">14 5105 224,'-14'1143'1461,"99"-6"-1422,-11-724 37,-54-338-67,2 0 0,4-1 0,46 92 0,-62-147 20,1 0 1,0 0-1,2-1 0,0-1 0,1 0 0,18 17 0,-23-26 2,1 0 0,0 0 0,0-1 1,0-1-1,1 1 0,0-2 0,1 0 0,-1 0 0,1-1 1,0 0-1,0-1 0,16 2 0,-4-3-7,1-1 0,-1-1 0,0-1-1,1-1 1,-1-1 0,0-2 0,0 0 0,-1-1 0,0-2-1,0 0 1,0-2 0,-1 0 0,0-1 0,-1-2 0,28-20 0,3-9 3,-1-1 0,-2-3 0,-3-1 1,60-79-1,-15 3 40,94-164-1,50-153 20,-100 150 0,-13-5 1,-13-5-1,-12-5 1,60-347-1,0-389 1068,-134 734-578,-23-437 0,-19 531-344,-9 1 0,-69-265-1,-176-395-88,81 391-145,131 349 19,-120-191 0,150 275 11,-3 2-1,-1 2 1,-2 1-1,-2 2 0,-72-60 1,84 80-36,-1 2 0,-1 0 1,-1 2-1,0 1 0,-1 2 1,-1 1-1,-1 1 0,1 2 1,-1 1-1,-53-7 1,58 12-14,-1 2 1,0 1 0,0 1 0,1 2 0,-1 0 0,0 2 0,1 2 0,0 0 0,0 2 0,1 1 0,0 1 0,0 1-1,1 1 1,1 2 0,0 0 0,1 2 0,0 1 0,1 0 0,1 2 0,-24 27 0,6-2-110,2 3 0,3 1 0,1 1 0,2 2 0,-30 68 0,14-11-462,-56 191-1,34-40-464</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1.615"/>
    </inkml:context>
    <inkml:brush xml:id="br0">
      <inkml:brushProperty name="width" value="0.025" units="cm"/>
      <inkml:brushProperty name="height" value="0.025" units="cm"/>
    </inkml:brush>
  </inkml:definitions>
  <inkml:trace contextRef="#ctx0" brushRef="#br0">18 201 16592,'-4'-8'950,"-7"-12"7010,8 20-4881,3 14-3324,4 9 398,1-1 0,0 1 0,2-1 0,0 0 0,17 33 0,-23-54-133,-1 1 0,1-1-1,-1 0 1,1-1 0,0 1 0,-1 0-1,1 0 1,0 0 0,0 0-1,-1 0 1,1-1 0,0 1 0,0 0-1,0-1 1,0 1 0,0 0-1,0-1 1,0 0 0,0 1 0,0-1-1,0 1 1,1-1 0,-1 0-1,0 0 1,0 0 0,0 0 0,0 0-1,0 0 1,0 0 0,1 0-1,-1 0 1,0 0 0,0-1 0,0 1-1,0 0 1,0-1 0,0 1-1,0-1 1,0 1 0,0-1 0,0 0-1,0 1 1,0-1 0,0 0-1,0 0 1,-1 1 0,1-1 0,0 0-1,-1 0 1,2-1 0,6-8 407,0 1-1,0-2 1,9-16 0,-11 17-246,13-23 116,-15 24-251,1 0 0,0 0 0,1 1 0,0-1 0,0 1 0,13-12 0,-19 20-46,1-1 0,-1 1 0,1 0 0,-1-1 0,1 1 0,-1 0 0,1-1 0,-1 1 0,1 0 0,0 0 0,-1-1 0,1 1 0,-1 0 0,1 0 0,0 0 0,-1 0 0,1 0 0,-1 0 0,1 0 0,0 0 0,-1 0 0,1 0 0,0 0 0,-1 0 0,1 1 0,-1-1 0,1 0 0,-1 0 0,1 1 0,0-1 0,0 1 0,12 21 0,-2 37 0,-10-52 0,0 18 0,-1-20 0,0 0 0,0 0 0,0 0 0,1 0 0,0 0 0,0 0 0,0-1 0,1 1 0,2 5 0,-4-10 0,0 1 0,0-1 0,0 0 0,1 0 0,-1 0 0,0 1 0,1-1 0,-1 0 0,0 0 0,0 0 0,1 0 0,-1 1 0,0-1 0,1 0 0,-1 0 0,0 0 0,1 0 0,-1 0 0,0 0 0,1 0 0,-1 0 0,0 0 0,1 0 0,-1 0 0,0 0 0,1 0 0,-1 0 0,0 0 0,1-1 0,-1 1 0,0 0 0,1 0 0,-1 0 0,0 0 0,1-1 0,-1 1 0,0 0 0,0 0 0,1-1 0,-1 1 0,0 0 0,0 0 0,0-1 0,1 1 0,-1 0 0,0-1 0,0 1 0,10-16 0,-10 15 0,10-21 0,36-66 0,-42 81 0,0 1 0,1 0 0,0 0 0,0 0 0,0 1 0,0-1 0,1 1 0,0 0 0,0 1 0,9-6 0,-14 9 0,1 1 0,-1-1 0,0 0 0,1 0 0,-1 1 0,1-1 0,-1 1 0,1-1 0,0 1 0,-1 0 0,1 0 0,-1 0 0,1-1 0,0 1 0,-1 1 0,1-1 0,-1 0 0,1 0 0,-1 1 0,1-1 0,-1 1 0,1-1 0,-1 1 0,1-1 0,1 2 0,-1 0 0,-1 0 0,1 0 0,-1 0 0,0 0 0,0 0 0,0 0 0,0 0 0,0 0 0,0 0 0,0 1 0,-1-1 0,1 0 0,-1 1 0,1-1 0,-1 3 0,0 8 0,0-1 0,-1 1 0,0 0 0,-1-1 0,-4 16 0,-4 31 0,9-51 0,2-41 0,1 12 0,0 1 0,1-1 0,1 1 0,1 0 0,1 0 0,10-24 0,-16 44 0,0 1 0,1-1 0,-1 0 0,0 1 0,0-1 0,0 0 0,0 1 0,0-1 0,0 1 0,1-1 0,-1 0 0,0 1 0,0-1 0,1 0 0,-1 0 0,0 1 0,0-1 0,1 0 0,-1 1 0,0-1 0,1 0 0,-1 0 0,0 0 0,1 1 0,-1-1 0,0 0 0,1 0 0,-1 0 0,1 0 0,-1 0 0,0 0 0,1 0 0,-1 0 0,1 0 0,-1 0 0,0 0 0,1 0 0,-1 0 0,0 0 0,1 0 0,-1 0 0,1 0 0,-1 0 0,0 0 0,1-1 0,-1 1 0,0 0 0,1 0 0,-1 0 0,0-1 0,1 1 0,-1 0 0,0-1 0,0 1 0,1 0 0,-1 0 0,0-1 0,0 1 0,1 0 0,-1-1 0,0 1 0,0-1 0,0 0 0,5 9 0,-3-8 0,0 0 0,0 0 0,0 0 0,0-1 0,0 1 0,0 0 0,0-1 0,-1 0 0,1 1 0,0-1 0,0 0 0,0 0 0,-1 0 0,1 0 0,0 0 0,-1 0 0,1-1 0,-1 1 0,1 0 0,1-3 0,31-36 0,-30 34 0,3-2 0,-2 2 0,1 0 0,-1-1 0,-1 1 0,1-1 0,-1 0 0,0-1 0,-1 1 0,1-1 0,-2 1 0,4-12 0,-30 56 0,10-5 0,-14 50 0,25-69 0,0 0 0,0 0 0,2 0 0,-1 0 0,2 1 0,-1-1 0,3 16 0,-1-28 0,-1-1 0,1 1 0,-1 0 0,1-1 0,-1 1 0,1-1 0,0 1 0,-1-1 0,1 1 0,0-1 0,-1 0 0,1 1 0,0-1 0,-1 0 0,1 1 0,0-1 0,0 0 0,0 0 0,-1 0 0,1 1 0,0-1 0,0 0 0,0 0 0,-1 0 0,1 0 0,0-1 0,0 1 0,0 0 0,-1 0 0,1 0 0,0-1 0,0 1 0,-1 0 0,2-1 0,28-11 0,-9 1-645,-11 6-602,0 0 1,-1 0 0,1-1 0,-1-1-1,-1 1 1,1-1 0,-1-1-1,8-9 1,-9 6-8224</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2.019"/>
    </inkml:context>
    <inkml:brush xml:id="br0">
      <inkml:brushProperty name="width" value="0.025" units="cm"/>
      <inkml:brushProperty name="height" value="0.025" units="cm"/>
    </inkml:brush>
  </inkml:definitions>
  <inkml:trace contextRef="#ctx0" brushRef="#br0">5 0 9641,'0'22'13870,"0"12"-6716,0 4-4811,0 81-4301,0-73 3638,-2 2-1664,0-32-148,1 0 0,1 0 1,1 0-1,0 0 0,4 17 1,-5-33 9,0 0 1,0 0-1,0 0 1,0 0-1,0 0 1,0-1-1,0 1 1,1 0-1,-1 0 1,0 0-1,0 0 1,0 0-1,0 0 1,0 0-1,0 0 1,0 0-1,1 0 1,-1 0-1,0 0 1,0 0-1,0 0 1,0 0-1,0 0 1,0 0-1,1 0 1,-1 0-1,0 0 1,0 0-1,0 0 1,0 0-1,0 0 1,0 0-1,1 0 1,-1 0 0,0 0-1,0 0 1,0 0-1,0 0 1,0 0-1,0 0 1,0 0-1,1 0 1,-1 0-1,0 1 1,0-1-1,0 0 1,0 0-1,0 0 1,0 0-1,0 0 1,0 0-1,0 0 1,0 1-1,0-1 1,0 0-1,0 0 1,0 0-1,0 0 1,0 0-1,0 1 1,4-11-5596,-3-6-3246</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3.971"/>
    </inkml:context>
    <inkml:brush xml:id="br0">
      <inkml:brushProperty name="width" value="0.025" units="cm"/>
      <inkml:brushProperty name="height" value="0.025" units="cm"/>
    </inkml:brush>
  </inkml:definitions>
  <inkml:trace contextRef="#ctx0" brushRef="#br0">11 533 11082,'0'0'14916,"2"-10"-14259,3-17-431,0 0 0,0-36 0,-5 62-926,0 25-2236,-1-19 2392,0 1-1,0 0 1,0 0-1,-1-1 1,0 1-1,0-1 0,0 1 1,-1-1-1,-5 9 1,4-48 2530,3 9 3240,2 24-5115,-1 0 0,1 0 0,-1 1 0,1-1 0,-1 0 0,1 0 0,-1 1 1,1-1-1,0 0 0,0 1 0,-1-1 0,1 1 0,0-1 0,0 1 0,0-1 0,-1 1 0,1-1 0,0 1 0,0 0 0,0 0 0,0-1 0,0 1 0,0 0 0,0 0 0,0 0 0,0 0 0,0 0 1,0 0-1,0 0 0,1 1 0,1-1-79,-1 0 1,1 0-1,0 0 1,0 0 0,0 1-1,-1 0 1,1-1-1,0 1 1,-1 0-1,4 2 1,-2 0-10,-1 1 0,0 0 0,-1 0 0,1 0 1,-1 1-1,1-1 0,-1 0 0,-1 1 0,1 0 0,-1-1 0,1 1 0,-1 0 1,-1 0-1,1-1 0,-1 1 0,1 6 0,-1-4 9,1 1 1,0-1-1,1 1 0,-1-1 1,5 11-1,-5-17-30,-1-1 0,0 1 0,0-1 0,1 1 0,-1-1 0,0 1 0,1-1-1,-1 1 1,0-1 0,1 1 0,-1-1 0,1 1 0,-1-1 0,1 0 0,-1 1 0,1-1 0,-1 0-1,1 0 1,-1 1 0,1-1 0,0 0 0,-1 0 0,1 0 0,-1 1 0,1-1 0,0 0 0,-1 0 0,1 0-1,0 0 1,-1 0 0,2-1 0,19-11 134,10-23 20,25-58 201,-56 95-344,0-1 0,-1 1 1,1-1-1,0 0 0,0 1 0,0-1 0,0 1 0,1-1 0,-1 0 0,0 1 0,0-1 0,1 0 1,-1 1-1,1-1 0,-1 0 0,1 1 0,1 0 0,7 2 426,3-19 381,-6 0-702,-1 0 1,0 0-1,-2 0 0,1-1 1,1-22-1,-6 53-824,1-1-1,1 1 1,5 28 0,-5-40 575,-1-1 0,1 1 0,-1-1 0,1 0 1,0 1-1,0-1 0,0 0 0,1 0 0,-1 0 0,0 0 1,1 0-1,-1 0 0,1 0 0,0 0 0,2 2 0,-3-4 84,1 1 0,-1-1 0,1 0 0,0 1 0,-1-1 0,1 0 0,0 0 0,-1 0 0,1 0 1,-1 0-1,1 0 0,0-1 0,-1 1 0,1 0 0,-1-1 0,1 1 0,-1-1 0,1 0 0,-1 1 0,1-1 0,-1 0 0,0 0 0,1 0 0,-1 0 0,0 0 0,2-3 0,6-4-436,0-1 1,-1-1 0,0 0-1,0 0 1,10-21-1,14-17-300,-32 48 778,0 0 1,0 0-1,0 0 1,0-1-1,0 1 1,0 0-1,0 0 1,0 0-1,0-1 1,0 1-1,1 0 1,-1 0-1,0 0 1,0 0-1,0-1 1,0 1-1,0 0 1,1 0-1,-1 0 1,0 0-1,0 0 1,0 0 0,1 0-1,-1 0 1,0-1-1,0 1 1,0 0-1,1 0 1,-1 0-1,0 0 1,0 0-1,0 0 1,1 0-1,-1 0 1,0 0-1,0 0 1,0 0-1,1 0 1,-1 1-1,0-1 1,0 0-1,0 0 1,1 0-1,-1 0 1,0 0-1,0 0 1,0 0-1,0 0 1,1 1-1,-1-1 1,0 0-1,0 0 1,0 1-1,5 17 511,-5 33 1256,0-43-1417,0-6-259,4 35 2290,3-29-1113,8-21-637,23-50 274,-30 47-1361,0 2 0,1-1-1,20-24 1,-29 39 392,0-1 0,1 1-1,-1 0 1,0 0 0,0-1 0,1 1 0,-1 0 0,0 0 0,1-1-1,-1 1 1,0 0 0,1 0 0,-1 0 0,1 0 0,-1 0 0,0 0 0,1 0-1,-1 0 1,0 0 0,1 0 0,-1 0 0,1 0 0,-1 0 0,0 0-1,1 0 1,-1 0 0,0 0 0,1 0 0,-1 0 0,1 0 0,-1 1-1,0-1 1,1 0 0,-1 0 0,0 0 0,0 1 0,1-1 0,-1 0 0,0 0-1,1 1 1,-1-1 0,0 0 0,0 1 0,0-1 0,1 0 0,-1 1-1,0-1 1,0 0 0,0 1 0,0-1 0,0 0 0,0 1 0,1 0-1,-1-1 49,0 1 0,0 0 0,0-1-1,1 1 1,-1 0 0,0-1-1,1 1 1,-1-1 0,1 1-1,-1-1 1,0 1 0,1-1-1,-1 1 1,1-1 0,0 1-1,-1-1 1,1 0 0,-1 1 0,1-1-1,0 0 1,-1 1 0,1-1-1,-1 0 1,1 0 0,0 0-1,-1 0 1,1 1 0,0-1-1,0 0 1,-1 0 0,1 0-1,0 0 1,-1-1 0,1 1-1,0 0 1,-1 0 0,1 0 0,0 0-1,-1-1 1,1 1 0,-1 0-1,1-1 1,0 1 0,0-1-1,6-7 40,-1 1-1,1-1 1,-2-1-1,1 1 1,-1-1 0,0 0-1,-1 0 1,6-19-1,-1 6 7,53-158 494,-69 296 963,3-73-425,3 79-1,13-87-844,0-22-180,-12-12-33,1-1 0,-1 0 0,1 0 0,-1 0 0,1 0 0,-1 0-1,0 0 1,1 0 0,-1 0 0,1 0 0,-1 0 0,1-1 0,-1 1 0,1 0 0,-1 0 0,1 0 0,-1-1 0,0 1-1,1 0 1,-1 0 0,0-1 0,1 1 0,-1 0 0,1-1 0,-1 1 0,0 0 0,0-1 0,1 1 0,-1-1 0,0 1 0,0 0-1,1-1 1,-1 0 0,2-5-68,0-1-1,-1 0 1,0 0 0,0 1-1,-1-1 1,1 0-1,-1 0 1,-1 0 0,0 0-1,1 0 1,-2 1-1,1-1 1,-1 0 0,0 1-1,-5-11 1,3 10 233,0 1 1,1 0-1,-2 0 1,1 0-1,-1 0 0,0 1 1,0 0-1,-1 0 1,1 0-1,-1 0 1,0 1-1,-12-6 1,22 10 13,0 0 0,0 1 1,1-2-1,-1 1 0,0 0 1,0-1-1,0 0 1,0 0-1,0 0 0,7-3 1,42-19-357,-52 22 184,13-5-1363,-1-1-1,-1-1 0,22-16 1,-6-5-6559</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5.180"/>
    </inkml:context>
    <inkml:brush xml:id="br0">
      <inkml:brushProperty name="width" value="0.025" units="cm"/>
      <inkml:brushProperty name="height" value="0.025" units="cm"/>
    </inkml:brush>
  </inkml:definitions>
  <inkml:trace contextRef="#ctx0" brushRef="#br0">1 20 6374,'-1'-20'11073,"1"24"-5826,5 35-3326,26 128 1647,-18-91-2170,25 83 0,-38-157-1377,1 0 0,-1 0 1,1 0-1,-1 0 0,1 0 1,0 0-1,-1 0 0,1 0 1,0 0-1,1 0 0,-1-1 1,0 1-1,0 0 0,3 2 1,-3-5 10,-1 0 0,1 0 0,0 0 0,-1 0 0,1 0 0,-1 0 0,1 0 1,-1 0-1,0 0 0,0 0 0,1 0 0,-1-1 0,0 1 0,0 0 0,0 0 0,0 0 1,0 0-1,0-1 0,-3-75 826,0 53-858,-2 0 0,0 0 0,-2 0 0,-1 0 0,-21-44 0,23 63 0,4 14 0,3 17 0,1-18 0,1 1 0,0-1 0,1 0 0,-1 0 0,1-1 0,1 1 0,0-1 0,9 11 0,-13-16 0,0-1 0,0 0 0,0 0 0,0 1 0,0-1 0,0 0 0,0 0 0,1 0 0,-1 0 0,0 0 0,1 0 0,-1 0 0,1-1 0,-1 1 0,1-1 0,-1 1 0,1-1 0,-1 1 0,1-1 0,0 0 0,-1 1 0,1-1 0,-1 0 0,1 0 0,0-1 0,-1 1 0,1 0 0,0 0 0,-1-1 0,1 1 0,-1-1 0,1 1 0,-1-1 0,1 0 0,-1 0 0,0 1 0,1-1 0,-1 0 0,0 0 0,1 0 0,-1-1 0,0 1 0,0 0 0,0 0 0,0-1 0,0 1 0,0 0 0,-1-1 0,1 1 0,0-1 0,-1 1 0,1-3 0,10-20 0,-1 0 0,-1-1 0,-1 0 0,-1 0 0,-2-1 0,4-30 0,-9 76 0,0 0 0,2-1 0,1 1 0,0-1 0,9 29 0,-12-48 0,0 1 0,1 0 0,-1-1 0,0 1 0,0 0 0,0-1 0,1 1 0,-1 0 0,0-1 0,1 1 0,-1 0 0,0-1 0,1 1 0,-1-1 0,1 1 0,-1-1 0,1 1 0,-1-1 0,1 1 0,-1-1 0,1 1 0,0-1 0,-1 0 0,1 1 0,-1-1 0,1 0 0,0 0 0,-1 1 0,1-1 0,0 0 0,1 0 0,-1 0 0,0-1 0,1 0 0,-1 1 0,0-1 0,1 0 0,-1 0 0,0 0 0,0 0 0,0 0 0,0 0 0,0 0 0,0 0 0,0 0 0,1-2 0,26-50 0,-27 50 0,6-14 0,10-24 0,-16 40 0,-1-1 0,1 1 0,0 0 0,-1-1 0,1 1 0,0 0 0,0 0 0,0-1 0,0 1 0,0 0 0,1 0 0,-1 0 0,0 0 0,0 1 0,1-1 0,-1 0 0,0 0 0,1 1 0,-1-1 0,1 1 0,1-1 0,-1 1 0,0 1 0,-1-1 0,1 1 0,-1 0 0,1 0 0,0 0 0,-1 0 0,0 0 0,1 0 0,-1 0 0,0 0 0,1 0 0,-1 1 0,0-1 0,0 0 0,0 1 0,0-1 0,0 1 0,1 1 0,18 39 0,-16-33 0,2 4 0,28 53 0,-33-64 0,0 1 0,0-1 0,1 0 0,-1 0 0,1 0 0,-1 0 0,1-1 0,0 1 0,-1 0 0,1-1 0,0 1 0,0-1 0,0 0 0,1 1 0,-1-1 0,0 0 0,0 0 0,1 0 0,-1-1 0,0 1 0,1-1 0,-1 1 0,1-1 0,2 0 0,-3 0 0,0-1 0,0 0 0,-1 0 0,1 0 0,0-1 0,-1 1 0,1 0 0,-1-1 0,1 1 0,-1 0 0,0-1 0,0 0 0,1 1 0,-1-1 0,0 0 0,-1 0 0,1 1 0,0-1 0,0-3 0,14-42 0,-13 39 0,4-19-6,-2 1-1,0-1 1,-2 0-1,-1-36 1,0 69-4226,1 1-2293</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5.543"/>
    </inkml:context>
    <inkml:brush xml:id="br0">
      <inkml:brushProperty name="width" value="0.025" units="cm"/>
      <inkml:brushProperty name="height" value="0.025" units="cm"/>
    </inkml:brush>
  </inkml:definitions>
  <inkml:trace contextRef="#ctx0" brushRef="#br0">1 22 20852,'0'0'2466,"69"-21"-10217</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5.867"/>
    </inkml:context>
    <inkml:brush xml:id="br0">
      <inkml:brushProperty name="width" value="0.025" units="cm"/>
      <inkml:brushProperty name="height" value="0.025" units="cm"/>
    </inkml:brush>
  </inkml:definitions>
  <inkml:trace contextRef="#ctx0" brushRef="#br0">0 551 18001,'0'0'6011,"7"-15"-3262,94-238 843,-85 206-2989,-3 0 1,-2-1-1,9-92 1,-20 140-604,0 1 0,0-1 0,0 0 0,1 0 0,-1 0 0,0 0 0,0 0 0,0 0 0,0 0 0,0 0 0,0 0 0,1 0 0,-1 0 0,0 0 0,0 0 0,0 0 0,0 0 0,0 0 0,0 0 0,0 0 0,1 0 0,-1 0 0,0 0 0,0 0 0,0-1 0,0 1 0,0 0 0,0 0 0,0 0 0,0 0 0,1 0 0,5 28 0,6 43 0,8 75-1118,16 95-3086,-36-238 1601</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6.226"/>
    </inkml:context>
    <inkml:brush xml:id="br0">
      <inkml:brushProperty name="width" value="0.025" units="cm"/>
      <inkml:brushProperty name="height" value="0.025" units="cm"/>
    </inkml:brush>
  </inkml:definitions>
  <inkml:trace contextRef="#ctx0" brushRef="#br0">0 321 17008,'0'0'13325,"48"-26"-13582,-20 25-864,1-2-1089,0-6-1505,-1-7-3012</inkml:trace>
  <inkml:trace contextRef="#ctx0" brushRef="#br0" timeOffset="1.5">442 0 18802,'0'0'2402,"0"52"-993,0-20 513,0 4-288,9 1-705,0-2-513,3 0-288,2-7-64,-4-2-32,-1-7-32,-3-3-160,0-5-609,-4-4-960</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6.569"/>
    </inkml:context>
    <inkml:brush xml:id="br0">
      <inkml:brushProperty name="width" value="0.025" units="cm"/>
      <inkml:brushProperty name="height" value="0.025" units="cm"/>
    </inkml:brush>
  </inkml:definitions>
  <inkml:trace contextRef="#ctx0" brushRef="#br0">0 194 21973,'0'0'7367,"9"-51"-6951,12 31-192,9-4-128,2 3-96,3 2-96,2 2-833,2 5-1761,-2 1-1538,-3 2-2210,-1-1-3876</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6.930"/>
    </inkml:context>
    <inkml:brush xml:id="br0">
      <inkml:brushProperty name="width" value="0.025" units="cm"/>
      <inkml:brushProperty name="height" value="0.025" units="cm"/>
    </inkml:brush>
  </inkml:definitions>
  <inkml:trace contextRef="#ctx0" brushRef="#br0">1 0 10314,'0'0'19442,"17"70"-18289,-9-29-544,0 1-417,0 0-128,0-1 0,-2-4-288,-2-4-993,-1-8-1826,-3-9-1954,-3-7-2818</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7.320"/>
    </inkml:context>
    <inkml:brush xml:id="br0">
      <inkml:brushProperty name="width" value="0.025" units="cm"/>
      <inkml:brushProperty name="height" value="0.025" units="cm"/>
    </inkml:brush>
  </inkml:definitions>
  <inkml:trace contextRef="#ctx0" brushRef="#br0">0 160 10922,'0'0'10181,"3"-12"-6081,-1 6-3739,0-1 0,0 0 1,0 1-1,1 0 1,0-1-1,0 1 1,1 0-1,-1 1 0,1-1 1,1 1-1,-1-1 1,1 1-1,0 1 1,0-1-1,0 1 1,10-7-1,-5 5-260,0 0 1,1 0-1,-1 1 1,1 1-1,0 0 1,1 0-1,-1 1 0,1 1 1,-1-1-1,1 2 1,0 0-1,-1 0 1,14 2-1,-23-1-101,0 0 0,-1 1 0,1-1 0,0 0 0,-1 1 0,1 0 0,-1-1 0,1 1 0,-1 0 0,1 0 0,-1-1 0,0 1 0,1 0 0,-1 1 0,0-1 0,0 0 0,1 0 0,-1 0 0,0 1 0,0-1 0,-1 1 0,3 2 0,-2-1 0,0 1 0,0 0 0,0-1 0,-1 1 0,1 0 0,-1 0 0,0-1 0,0 1 0,-1 7 0,-1 1 0,-1 1 0,0-1 0,-1 0 0,0 0 0,-8 14 0,-36 63 0,48-89 0,0 0 0,0 0 0,0 1 0,0-1 0,0 0 0,0 0 0,0 1 0,0-1 0,0 0 0,0 1 0,0-1 0,0 0 0,1 0 0,-1 0 0,0 1 0,0-1 0,0 0 0,0 0 0,1 1 0,-1-1 0,0 0 0,0 0 0,0 0 0,1 0 0,-1 1 0,0-1 0,0 0 0,1 0 0,-1 0 0,0 0 0,0 0 0,1 0 0,-1 0 0,0 0 0,0 0 0,1 0 0,-1 1 0,0-1 0,0 0 0,1-1 0,-1 1 0,0 0 0,0 0 0,1 0 0,-1 0 0,1 0 0,10-1 0,-11 1 0,32-7-93,-23 4-13,1 1 0,0 0 0,-1 0 0,1 1 0,19 0 0,-26 2 89,0-1 1,-1 1-1,1-1 0,0 1 0,-1 0 0,1 0 0,-1 0 0,1 0 0,-1 1 0,1-1 0,-1 1 0,0 0 1,0-1-1,0 1 0,0 0 0,0 0 0,0 0 0,0 0 0,-1 1 0,1-1 0,-1 0 0,0 1 0,1-1 1,-1 1-1,0-1 0,0 4 0,1 1 41,-1 0 0,0 0 0,0 0 0,-1 0 0,0 0 0,0-1 0,-1 1 0,0 0 0,0 0 0,0 0 0,-1 0 0,0-1 0,0 1 0,-1-1 0,0 0 0,0 0 0,-1 1 0,1-2 0,-1 1 0,0 0 0,-1-1 0,1 0 0,-8 6 0,7-6 5,0 1 0,-1-1 0,0 0 0,0-1 0,-1 1 0,1-1 0,-1 0 0,0-1 0,0 0 0,0 0 0,0 0 0,-1-1 0,1 0 0,-1 0 0,1-1 0,-1 0 0,0-1 0,1 1 0,-1-1 0,-13-2 0,18 1-89,0-1 0,0 1 0,-1-1 0,1 0 0,0 1 0,0-2 0,1 1 0,-1 0-1,0 0 1,1-1 0,-1 1 0,1-1 0,0 0 0,0 0 0,0 0 0,0 0 0,1 0 0,-1 0 0,1 0 0,-2-5 0,-1-5-1519,0-1 1,1 1-1,-3-24 1,3 8-11058</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5:11.395"/>
    </inkml:context>
    <inkml:brush xml:id="br0">
      <inkml:brushProperty name="width" value="0.025" units="cm"/>
      <inkml:brushProperty name="height" value="0.025" units="cm"/>
    </inkml:brush>
  </inkml:definitions>
  <inkml:trace contextRef="#ctx0" brushRef="#br0">1637 196 3331,'-10'-5'347,"-30"-14"1696,1-1 0,-39-28 0,57 34-2150,-1 2 1,-1 0-1,0 1 1,-1 1 0,0 2-1,0 0 1,-1 1-1,0 2 1,-31-3 0,-7 2 729,0 4 0,-99 8 1,-154 34-120,178-20 1074,103-14-1322,0 0 0,1 3 0,0 0 1,0 3-1,-32 15 0,46-18-141,2 1 1,-1 1-1,1 1 0,1 1 1,0 0-1,0 1 0,2 1 1,0 0-1,-20 27 0,31-37-117,1 0-1,-1 0 0,1 1 1,0-1-1,1 1 1,-1 0-1,1 0 0,0 0 1,1 0-1,-1 1 1,1-1-1,1 0 0,-1 1 1,1-1-1,0 0 0,1 8 1,1-5-7,0-1 0,1 1 0,-1-1 0,2 0 0,-1 0 0,1 0 0,0 0 0,1-1 0,0 0 0,9 11 0,8 5-16,2-1 0,0-1 0,1-1 0,2-1 0,34 20 0,-37-26 23,-1-1 1,2-2 0,0 0-1,0-1 1,0-2 0,1 0-1,0-2 1,1-1 0,-1-1-1,1-1 1,-1-2 0,30-2-1,33-8 125,0-4 0,110-32-1,39-7 280,58 28-242,-33 4-268,-221 15 100,0-2 1,0-2 0,-1-2 0,46-19 0,-74 25 67,-1 2-70,0-1 1,0-1 0,0 0 0,-1-1 0,11-8 0,-20 14 43,-1 0-1,0-1 1,1 1 0,-1 0-1,0 0 1,0-1 0,0 1-1,0-1 1,0 1 0,0-1-1,0 1 1,0-1 0,-1 0-1,1 1 1,-1-1 0,1 0-1,-1 1 1,0-1 0,1 0-1,-1 0 1,0 1 0,0-1-1,0 0 1,-1 0 0,1 0-1,0 1 1,-1-1 0,1 0-1,-1 1 1,1-1 0,-1 0-1,0 1 1,0-1 0,1 1-1,-1-1 1,0 1 0,-1-1-1,1 1 1,0 0 0,0-1-1,-1 1 1,1 0 0,0 0-1,-1 0 1,-1-1 0,-19-14 157,0 1 1,0 0-1,-1 2 1,-1 1-1,0 1 1,-1 1-1,0 1 1,-1 1-1,-48-8 1,-5 4 77,-1 3 0,-80 3 0,100 6-458,0 1-1,0 4 0,1 2 0,0 3 0,0 2 1,1 3-1,1 3 0,-73 32 0,41-8-2682,9-5-1954</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9.451"/>
    </inkml:context>
    <inkml:brush xml:id="br0">
      <inkml:brushProperty name="width" value="0.025" units="cm"/>
      <inkml:brushProperty name="height" value="0.025" units="cm"/>
    </inkml:brush>
  </inkml:definitions>
  <inkml:trace contextRef="#ctx0" brushRef="#br0">11 30 12396,'-1'-1'368,"0"1"0,1-1 0,-1 1 1,0-1-1,1 1 0,-1-1 0,0 0 1,1 1-1,-1-1 0,1 0 0,0 0 0,-1 1 1,1-1-1,-1 0 0,1 0 0,0 0 1,0 1-1,-1-1 0,1 0 0,0 0 1,0 0-1,0 0 0,0 0 0,0 1 0,0-1 1,0 0-1,0 0 0,0 0 0,1 0 1,-1 0-1,1-1 0,27-1 4099,-21 3-5167,6 1 892,1 0 0,-1 1 0,1 1 0,-1 0-1,0 1 1,0 1 0,-1 0 0,1 0-1,-1 1 1,0 1 0,-1 0 0,0 0 0,20 18-1,-19-15-83,-1 1-1,0 0 0,0 1 0,-1 0 0,-1 1 1,0 0-1,0 1 0,-1 0 0,-1 0 1,-1 0-1,8 24 0,-9-14-35,-1 0-1,-1 0 1,-1 1-1,-1-1 1,-2 0-1,-5 43 1,-1-22 44,-3-1 0,-24 74 0,33-117-116,-19 45-131,20-44 91,-1-1 0,1 1 0,-1-1-1,1 0 1,-1 1 0,0-1 0,0 0 0,0 1-1,0-1 1,0 0 0,0 0 0,0 0-1,0 0 1,0 0 0,0 0 0,0 0 0,-1 0-1,1-1 1,0 1 0,-1 0 0,1-1-1,-1 1 1,1-1 0,-1 1 0,1-1-1,0 0 1,-1 0 0,-2 0 0,-14-10-13594,7 6 5695</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9.842"/>
    </inkml:context>
    <inkml:brush xml:id="br0">
      <inkml:brushProperty name="width" value="0.025" units="cm"/>
      <inkml:brushProperty name="height" value="0.025" units="cm"/>
    </inkml:brush>
  </inkml:definitions>
  <inkml:trace contextRef="#ctx0" brushRef="#br0">0 154 12780,'0'0'15182,"9"1"-14125,-6-1-976,-1 0 0,1 1-1,0-1 1,-1 1-1,1-1 1,0 1 0,-1 0-1,1 0 1,-1 0 0,0 0-1,1 1 1,-1-1-1,0 1 1,3 1 0,-3 0 26,0 0 0,0 1 1,0-1-1,0 0 0,0 1 1,-1-1-1,0 1 0,0-1 1,0 1-1,0 0 0,0-1 1,-1 1-1,1 5 0,0 87 584,-2-58-519,4 42 1,16-113-173,192-290-3700,-191 295 2814,17-25-6732</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2.338"/>
    </inkml:context>
    <inkml:brush xml:id="br0">
      <inkml:brushProperty name="width" value="0.025" units="cm"/>
      <inkml:brushProperty name="height" value="0.025" units="cm"/>
    </inkml:brush>
  </inkml:definitions>
  <inkml:trace contextRef="#ctx0" brushRef="#br0">12 1 19026,'-1'8'304,"-5"54"733,2-1 0,3 1-1,3 0 1,11 66 0,-12-126-1007,0 10 57,1-1-1,1 0 1,-1 1-1,8 15 1,-10-25-58,1-1-1,0 1 1,-1 0 0,1-1 0,0 1 0,0-1 0,0 1 0,0-1 0,0 1 0,1-1 0,-1 0 0,0 1 0,0-1 0,1 0-1,-1 0 1,1 0 0,-1 0 0,1 0 0,0-1 0,-1 1 0,1 0 0,0-1 0,-1 1 0,1-1 0,0 1 0,0-1 0,-1 0 0,1 0-1,0 0 1,0 0 0,0 0 0,-1 0 0,1-1 0,0 1 0,0 0 0,-1-1 0,1 1 0,2-2 0,5-3 58,-1-1 0,0 0 1,0 0-1,-1 0 0,0-1 0,0 0 1,0-1-1,-1 1 0,0-1 1,9-17-1,-7 13-19,0 0 1,1 1-1,0 0 1,14-13-1,-23 24-55,1-1 0,-1 1 0,0-1 0,1 1-1,-1 0 1,0-1 0,1 1 0,-1 0 0,1-1-1,-1 1 1,0 0 0,1 0 0,-1 0 0,1-1 0,-1 1-1,1 0 1,-1 0 0,1 0 0,-1 0 0,1 0-1,-1 0 1,1 0 0,-1 0 0,1 0 0,-1 0 0,1 0-1,-1 0 1,1 0 0,-1 0 0,1 0 0,-1 1 0,0-1-1,1 0 1,-1 0 0,1 0 0,-1 1 0,0-1-1,1 0 1,-1 1 0,1-1 0,-1 0 0,0 1 0,1-1-1,-1 0 1,0 1 0,0-1 0,1 1 0,-1-1-1,0 1 1,0-1 0,0 1 0,1-1 0,-1 0 0,0 1-1,0-1 1,0 1 0,0-1 0,0 1 0,0 0-1,2 39 803,-2-31-498,0 45 495,0-28-728,0 0-1,7 43 0,-7-68-87,0 1 1,0-1-1,0 1 1,1 0-1,-1-1 0,1 1 1,-1-1-1,1 0 1,-1 1-1,1-1 1,0 1-1,-1-1 0,1 0 1,0 1-1,0-1 1,0 0-1,0 0 0,0 0 1,0 0-1,1 0 1,-1 0-1,0 0 0,0 0 1,1 0-1,-1-1 1,3 2-1,-2-2 7,1 0 0,-1 0 1,0-1-1,0 1 0,1-1 0,-1 1 1,0-1-1,0 0 0,0 0 0,0 0 1,0 0-1,0 0 0,0 0 0,0-1 1,3-1-1,7-9 56,1 0 0,-2 0 1,15-20-1,8-19 28,-26 36-60,1 1 1,1 0 0,16-18 0,-25 33-23,-1-1-1,1 0 1,-1 0 0,0 1 0,1-1-1,-1 0 1,0 0 0,1 1 0,-1-1-1,0 1 1,1-1 0,-1 0 0,0 1-1,0-1 1,0 0 0,1 1 0,-1-1-1,0 1 1,0-1 0,0 1 0,0-1-1,0 1 1,0-1 0,0 0 0,0 1-1,0-1 1,0 1 0,0-1 0,0 1-1,0-1 1,0 1 0,0-1 0,0 1-1,-1-1 1,2 26 61,-1-24-53,-1 21-231,0 19-1357,6-19-6860</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2.868"/>
    </inkml:context>
    <inkml:brush xml:id="br0">
      <inkml:brushProperty name="width" value="0.025" units="cm"/>
      <inkml:brushProperty name="height" value="0.025" units="cm"/>
    </inkml:brush>
  </inkml:definitions>
  <inkml:trace contextRef="#ctx0" brushRef="#br0">78 0 21941,'0'0'2626,"-49"80"-1056,37-32-385,0 8-160,7 11-192,5 9-289,0 0-256,11-4-31,11-9-129,7-8-64,3-15-128,5-14-96,-1-12-545,2-9-1057,0-5-1441,-8-2-1025,0-14-3011</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3.581"/>
    </inkml:context>
    <inkml:brush xml:id="br0">
      <inkml:brushProperty name="width" value="0.025" units="cm"/>
      <inkml:brushProperty name="height" value="0.025" units="cm"/>
    </inkml:brush>
  </inkml:definitions>
  <inkml:trace contextRef="#ctx0" brushRef="#br0">0 0 16592,'0'0'7020,"10"10"-4954,26 30 107,52 77 1,25 68-2886,-93-132-2398,-19-50 2288,-1 0 0,1 0 0,-1 0 1,0 0-1,0 0 0,0 1 0,0-1 1,-1 0-1,-1 5 0,-5 5-6145</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3.952"/>
    </inkml:context>
    <inkml:brush xml:id="br0">
      <inkml:brushProperty name="width" value="0.025" units="cm"/>
      <inkml:brushProperty name="height" value="0.025" units="cm"/>
    </inkml:brush>
  </inkml:definitions>
  <inkml:trace contextRef="#ctx0" brushRef="#br0">0 269 16335,'0'0'8713,"11"-59"-7624,13 33-32,7-4 0,11-2-833,4-5-320,-1-4-3075,-4-3-5253</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4.315"/>
    </inkml:context>
    <inkml:brush xml:id="br0">
      <inkml:brushProperty name="width" value="0.025" units="cm"/>
      <inkml:brushProperty name="height" value="0.025" units="cm"/>
    </inkml:brush>
  </inkml:definitions>
  <inkml:trace contextRef="#ctx0" brushRef="#br0">0 1 24023,'0'0'7783,"61"25"-9865,-28-25-1281,-2-6-2050,-8-12-6310</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4.705"/>
    </inkml:context>
    <inkml:brush xml:id="br0">
      <inkml:brushProperty name="width" value="0.025" units="cm"/>
      <inkml:brushProperty name="height" value="0.025" units="cm"/>
    </inkml:brush>
  </inkml:definitions>
  <inkml:trace contextRef="#ctx0" brushRef="#br0">1 131 21076,'0'0'5958,"69"14"-6183,-33-25-1696,2-10-866,2-1-865,-5-2-1793,-3-2-3908</inkml:trace>
  <inkml:trace contextRef="#ctx0" brushRef="#br0" timeOffset="1">331 1 6182,'0'0'7559,"-37"59"-4708,9-14 95,1 9-511,-6 12-449,-4 5-577,2 3-800,3-3-513,9-11-64,6-11-673,10-17-1729,6-19-1794</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5.046"/>
    </inkml:context>
    <inkml:brush xml:id="br0">
      <inkml:brushProperty name="width" value="0.025" units="cm"/>
      <inkml:brushProperty name="height" value="0.025" units="cm"/>
    </inkml:brush>
  </inkml:definitions>
  <inkml:trace contextRef="#ctx0" brushRef="#br0">198 0 20628,'0'0'7431,"18"77"-6022,-17-28-224,-1 9-352,-4 10-97,-13 5-191,-6 7-545,-2 7 0,-4-2 0,3 0 0,-4-10-1441,1-14-3524,-4-15-6502</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3.319"/>
    </inkml:context>
    <inkml:brush xml:id="br0">
      <inkml:brushProperty name="width" value="0.025" units="cm"/>
      <inkml:brushProperty name="height" value="0.025" units="cm"/>
    </inkml:brush>
  </inkml:definitions>
  <inkml:trace contextRef="#ctx0" brushRef="#br0">1 46 19699,'0'0'9288,"85"-16"-8423,-31 8-544,6 0-225,6 1-64,-1 1-321,-5 6-1472,-10 0-2019,-19 2-832,-14 10-1986</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5:20.359"/>
    </inkml:context>
    <inkml:brush xml:id="br0">
      <inkml:brushProperty name="width" value="0.025" units="cm"/>
      <inkml:brushProperty name="height" value="0.025" units="cm"/>
    </inkml:brush>
  </inkml:definitions>
  <inkml:trace contextRef="#ctx0" brushRef="#br0">1939 155 9417,'0'0'3198,"-13"-9"-1789,-9-5-981,0 1 0,-1 0 0,-1 2 0,0 0 0,-38-10 0,-28 0-16,-1 5 1,-1 3-1,0 5 0,0 3 1,-164 14-1,139 4-18,1 5-1,0 6 0,2 4 1,-119 47-1,176-54 192,-65 34 1,108-48-481,1 1 0,-1 0 0,1 1 0,1 0 0,-1 1 0,2 1 0,-1 0 0,2 0 0,-19 25 0,27-32-100,0-1-1,-1 0 1,1 1 0,0-1 0,1 1-1,-1 0 1,1 0 0,0 0 0,0-1-1,0 1 1,0 0 0,1 0 0,-1 0-1,1 0 1,0 0 0,0 0 0,1 0-1,-1 0 1,1 0 0,0 0-1,0 0 1,0 0 0,0 0 0,1 0-1,0-1 1,0 1 0,0-1 0,0 1-1,0-1 1,1 0 0,-1 0 0,1 0-1,0 0 1,0 0 0,0-1 0,0 1-1,0-1 1,6 4 0,9 3 59,0 0 0,1 0 1,0-2-1,0 0 1,1-2-1,29 6 0,38 3 394,133 3-1,96-15 66,-219-3-386,1034-59 514,-1104 57-573,-15 2 17,1 0 0,-1 0 0,1-2 0,-1 0 0,0 0 0,0-1 0,20-9 0,-31 12-51,0 1 0,0 0 0,0-1 0,0 1 0,0 0 0,-1-1-1,1 1 1,0-1 0,0 0 0,0 1 0,-1-1 0,1 1 0,0-1-1,-1 0 1,1 0 0,0 1 0,-1-1 0,1 0 0,-1 0 0,1 0-1,-1 0 1,0 0 0,1 0 0,-1 0 0,0 0 0,0 0 0,1 0-1,-1 1 1,0-1 0,0 0 0,0 0 0,0 0 0,0 0 0,-1 0-1,1 0 1,0 0 0,0 0 0,-1 0 0,1 0 0,0 0 0,-1 0-1,1 0 1,-1 0 0,1 1 0,-1-1 0,0 0 0,1 0 0,-1 1-1,0-1 1,1 0 0,-1 1 0,0-1 0,-1 0 0,-4-4 51,-1 1 1,0 0-1,0 0 1,0 0-1,-10-2 1,-81-24 25,-2 4 0,-150-19 0,61 13-126,-124-18-1551,209 41-2906,-1 6-5183,75 3-237</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3.705"/>
    </inkml:context>
    <inkml:brush xml:id="br0">
      <inkml:brushProperty name="width" value="0.025" units="cm"/>
      <inkml:brushProperty name="height" value="0.025" units="cm"/>
    </inkml:brush>
  </inkml:definitions>
  <inkml:trace contextRef="#ctx0" brushRef="#br0">0 0 18610,'0'0'3299,"63"19"-1954,-22-19-64,5 0-576,8 0-577,0 0-1089,-2-4-2530,-4-1-2531</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4.156"/>
    </inkml:context>
    <inkml:brush xml:id="br0">
      <inkml:brushProperty name="width" value="0.025" units="cm"/>
      <inkml:brushProperty name="height" value="0.025" units="cm"/>
    </inkml:brush>
  </inkml:definitions>
  <inkml:trace contextRef="#ctx0" brushRef="#br0">32 1 16464,'0'0'4414,"-3"10"-2988,-6 27-675,2 0 0,1 0 0,2 1 0,1-1-1,4 46 1,-1-79-736,0-1-1,0 0 0,1 0 0,-1 1 1,1-1-1,0 0 0,0 0 0,0 0 1,0 0-1,1 0 0,-1 0 0,1 0 1,0 0-1,0-1 0,0 1 0,0-1 1,0 1-1,1-1 0,-1 0 0,1 0 1,-1 0-1,1 0 0,0 0 0,0 0 1,0-1-1,0 0 0,0 1 0,3 0 1,-1-2 34,1 1 0,-1-1 1,0 1-1,0-2 1,0 1-1,1-1 0,-1 1 1,0-1-1,0-1 1,0 1-1,0-1 0,0 0 1,0 0-1,-1 0 1,1-1-1,-1 1 1,6-5-1,30-30 111,-33 29-141,0 1-1,0 0 1,1 1 0,0-1 0,9-4-1,-15 17 275,-1 0 1,0 0-1,0 1 0,0-1 1,0 0-1,-1 1 0,-1 10 1,1-14-239,0 3 3,-1-2-20,1 0-1,0 1 1,0-1-1,1 0 1,-1 0-1,1 1 1,0-1-1,0 0 1,2 6-1,-1-9-15,-1 0 0,0 1 0,1-1 0,-1 0 0,0 0 0,1-1 0,-1 1 0,1 0 0,-1 0-1,1-1 1,0 1 0,-1-1 0,1 1 0,0-1 0,-1 0 0,1 0 0,0 0 0,-1 0 0,1 0 0,0 0-1,0 0 1,-1 0 0,1-1 0,0 1 0,-1-1 0,1 1 0,2-2 0,13-4 102,-2 0 1,1-1-1,-1 0 1,0-2-1,26-18 1,-23 15-118,0 0 0,39-17 0,-56 28-21,0 1 0,0-1-1,-1 1 1,1-1 0,0 1-1,0 0 1,0-1 0,-1 1-1,1 0 1,0 0-1,0-1 1,0 1 0,0 0-1,0 0 1,0 0 0,0 0-1,0 0 1,-1 0-1,1 0 1,0 1 0,0-1-1,0 0 1,0 0 0,0 1-1,0-1 1,-1 0 0,1 1-1,0-1 1,0 1-1,0-1 1,-1 1 0,1 0-1,0-1 1,-1 1 0,1 0-1,0 0 1,1 34 1905,0 1-4073,-2-35 1826,0 0 1,0 0 0,1 0 0,-1-1-1,0 1 1,1 0 0,-1 0 0,1-1 0,-1 1-1,1 0 1,0 0 0,-1-1 0,1 1-1,0-1 1,-1 1 0,1-1 0,0 1 0,0-1-1,-1 1 1,1-1 0,0 1 0,0-1-1,0 0 1,0 0 0,-1 1 0,1-1 0,0 0-1,0 0 1,0 0 0,0 0 0,0 0 0,1 0-1</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6.647"/>
    </inkml:context>
    <inkml:brush xml:id="br0">
      <inkml:brushProperty name="width" value="0.025" units="cm"/>
      <inkml:brushProperty name="height" value="0.025" units="cm"/>
    </inkml:brush>
  </inkml:definitions>
  <inkml:trace contextRef="#ctx0" brushRef="#br0">0 23 11627,'3'-20'5577,"-3"20"-5479,0 0 0,0-1 1,0 1-1,0 0 1,0 0-1,0 0 1,0 0-1,0 0 0,0 0 1,0-1-1,1 1 1,-1 0-1,0 0 1,0 0-1,0 0 0,0 0 1,0 0-1,0 0 1,1 0-1,-1 0 1,0 0-1,0 0 0,0 0 1,0 0-1,0-1 1,1 1-1,-1 0 1,0 0-1,0 0 0,0 0 1,0 0-1,0 1 1,1-1-1,-1 0 1,0 0-1,0 0 0,0 0 1,0 0-1,0 0 1,1 0-1,-1 0 1,0 0-1,0 0 0,0 0 1,0 0-1,0 0 1,0 1-1,0-1 1,1 0-1,-1 0 0,0 0 1,9 13 2986,1 5-3608,-10-17 425,40 87 1148,19 34 459,-21-68-3706,11-8-3754,-47-43 1696</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7.021"/>
    </inkml:context>
    <inkml:brush xml:id="br0">
      <inkml:brushProperty name="width" value="0.025" units="cm"/>
      <inkml:brushProperty name="height" value="0.025" units="cm"/>
    </inkml:brush>
  </inkml:definitions>
  <inkml:trace contextRef="#ctx0" brushRef="#br0">0 195 12236,'0'0'10409,"64"-53"-9544,-22 32-448,4-1-321,1-3-160,0 0-2146,-7 0-2275,-6 1-5092</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7.348"/>
    </inkml:context>
    <inkml:brush xml:id="br0">
      <inkml:brushProperty name="width" value="0.025" units="cm"/>
      <inkml:brushProperty name="height" value="0.025" units="cm"/>
    </inkml:brush>
  </inkml:definitions>
  <inkml:trace contextRef="#ctx0" brushRef="#br0">198 0 19603,'0'0'6117,"-14"54"-5220,5-19-320,-1 3-449,2-2-96,4 0-64,-1-7-609,5-5-416,0-6-576,0-6-481,0-6-705,-11-6-7975</inkml:trace>
  <inkml:trace contextRef="#ctx0" brushRef="#br0" timeOffset="1">1 115 3812,'0'0'18417,"60"16"-17392,-23-8-673,7-4-224,6-4-1153,1 0-2402,3-12-3972</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7.812"/>
    </inkml:context>
    <inkml:brush xml:id="br0">
      <inkml:brushProperty name="width" value="0.025" units="cm"/>
      <inkml:brushProperty name="height" value="0.025" units="cm"/>
    </inkml:brush>
  </inkml:definitions>
  <inkml:trace contextRef="#ctx0" brushRef="#br0">94 0 8520,'0'0'8461,"-9"3"-4964,4-1-3264,0 0 0,1 1 0,-1 0 0,0-1-1,1 1 1,0 1 0,-1-1 0,1 1 0,0-1 0,1 1 0,-1 0 0,1 0 0,0 1-1,0-1 1,0 1 0,0 0 0,1 0 0,0-1 0,0 1 0,0 1 0,1-1 0,0 0-1,-2 10 1,2-5-57,-1-1 0,1 1 1,1 0-1,0 0 0,0 0 0,1-1 0,0 1 0,0 0 0,6 15 0,-6-21-162,1 0 0,-1 0 1,1 0-1,0-1 0,0 1 0,1-1 1,-1 1-1,1-1 0,-1 0 0,1 0 0,0 0 1,0 0-1,1-1 0,-1 1 0,1-1 0,-1 0 1,1 0-1,0 0 0,-1 0 0,1-1 0,0 0 1,0 1-1,0-1 0,0-1 0,5 1 0,-3 0 24,0-1 0,0 1-1,0-2 1,0 1 0,-1-1-1,1 1 1,0-2 0,0 1-1,-1-1 1,1 0 0,-1 0-1,1 0 1,5-4 0,2-3 70,0 0 0,-1-1 1,17-16-1,-11 9-28,-18 17-67,0 0 0,0 0 0,0-1 0,1 1 0,-1 0-1,0 0 1,0 0 0,0 0 0,1-1 0,-1 1 0,0 0 0,0 0 0,0 0-1,1 0 1,-1 0 0,0 0 0,0 0 0,1-1 0,-1 1 0,0 0-1,0 0 1,1 0 0,-1 0 0,0 0 0,0 0 0,1 0 0,-1 0-1,0 1 1,0-1 0,1 0 0,-1 0 0,0 0 0,0 0 0,1 0-1,-1 0 1,0 0 0,0 0 0,1 1 0,-1-1 0,4 13 375,-2 31 110,-2-24-302,0-18-185,0 1 1,0-1 0,1 0-1,-1 0 1,1 0 0,-1 0-1,1 1 1,0-1 0,0 0 0,0 0-1,0 0 1,0 0 0,0-1-1,1 1 1,-1 0 0,1 0-1,-1-1 1,1 1 0,0-1 0,-1 0-1,4 2 1,-2-1 45,1-1 1,-1 0 0,1 0-1,0 0 1,-1 0-1,1-1 1,0 1-1,-1-1 1,1 0-1,0 0 1,7-1-1,9-4 207,0 0 0,-1-1 0,36-16 0,-37 15-351,-16 6 97,6-2-22,-1 0-1,1 0 1,0 1 0,-1 0 0,15-2 0,-20 4 4,-1 0 1,1 0-1,0 0 1,-1 1 0,1-1-1,-1 0 1,1 1-1,0-1 1,-1 1 0,1 0-1,-1-1 1,0 1-1,1 0 1,-1 0 0,0 0-1,1 0 1,-1 0-1,0 0 1,0 0 0,0 0-1,0 0 1,0 1-1,0-1 1,0 1 0,0-1-1,0 0 1,-1 1-1,1-1 1,-1 1 0,1-1-1,-1 1 1,1 0-1,-1 1 1,4 15-309,-3-10 447,0 1 0,1-1 0,1 0 1,-1 0-1,7 12 0,-8-18-306,0-1 0,0 1 0,0-1 1,0 0-1,0 0 0,0 1 0,0-1 0,0 0 0,1 0 1,-1 0-1,0 0 0,1 0 0,-1 0 0,1-1 0,-1 1 1,1 0-1,-1-1 0,1 1 0,-1-1 0,1 0 1,0 1-1,-1-1 0,1 0 0,0 0 0,-1 0 0,1 0 1,0 0-1,-1-1 0,1 1 0,0 0 0,-1-1 1,1 1-1,-1-1 0,3-1 0,14-10-6178</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8.450"/>
    </inkml:context>
    <inkml:brush xml:id="br0">
      <inkml:brushProperty name="width" value="0.025" units="cm"/>
      <inkml:brushProperty name="height" value="0.025" units="cm"/>
    </inkml:brush>
  </inkml:definitions>
  <inkml:trace contextRef="#ctx0" brushRef="#br0">5 0 10666,'0'0'19010,"-2"12"-18706,2-10-307,-1 4 26,0 1-1,1-1 0,0 0 1,0 0-1,0 0 0,1 0 0,1 7 1,-1-11-36,0 1-1,-1-1 1,1 0 0,1 0 0,-1 0 0,0 0 0,0 0 0,1 0 0,-1 0-1,1 0 1,0-1 0,-1 1 0,1 0 0,0-1 0,0 0 0,0 1 0,0-1-1,0 0 1,0 0 0,0 0 0,1 0 0,-1 0 0,0-1 0,0 1 0,1-1-1,-1 0 1,4 1 0,1-1-288,-1 1 0,1-2-1,-1 1 1,1-1 0,-1 1 0,1-2-1,-1 1 1,0-1 0,1 0 0,8-4-1,-4 0-1224,-1 0 0,1-1 0,-1 0 0,16-14 0,10-14-5467</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8.822"/>
    </inkml:context>
    <inkml:brush xml:id="br0">
      <inkml:brushProperty name="width" value="0.025" units="cm"/>
      <inkml:brushProperty name="height" value="0.025" units="cm"/>
    </inkml:brush>
  </inkml:definitions>
  <inkml:trace contextRef="#ctx0" brushRef="#br0">247 0 16912,'-34'52'2498,"-6"7"321,-2 4-96,3 4-738,1-2-383,11-5-641,8-5-737,12-11-192,7-11-1057,5-16-2082,10-13-2786,-5-4-5991</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1.588"/>
    </inkml:context>
    <inkml:brush xml:id="br0">
      <inkml:brushProperty name="width" value="0.025" units="cm"/>
      <inkml:brushProperty name="height" value="0.025" units="cm"/>
    </inkml:brush>
  </inkml:definitions>
  <inkml:trace contextRef="#ctx0" brushRef="#br0">45 20 3171,'0'0'20083,"-45"51"-19410,56-43-385,16-3 64,9-5 33,7 0-257,9-9-64,1-5 32,1-3-384,-2 3-673,-9 0-1378,-12 5-1440,-13 4-2371,-10 4-5028</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1.930"/>
    </inkml:context>
    <inkml:brush xml:id="br0">
      <inkml:brushProperty name="width" value="0.025" units="cm"/>
      <inkml:brushProperty name="height" value="0.025" units="cm"/>
    </inkml:brush>
  </inkml:definitions>
  <inkml:trace contextRef="#ctx0" brushRef="#br0">1 0 15182,'0'0'7960,"11"7"-6551,-4-2-1216,20 11 362,43 36 0,-64-47-527,0 0 0,0 1 0,-1-1 1,1 1-1,-1 0 0,-1 1 0,1-1 0,-1 1 0,0 0 0,0 0 0,-1 0 0,0 0 0,-1 1 0,3 9 1,-4-2-74,-1-1 1,0 0 0,-1 0 0,-1 1 0,0-1 0,-1 0 0,-9 25 0,-15 27-2913,-6-5-4191,6-17-6684</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5:48.486"/>
    </inkml:context>
    <inkml:brush xml:id="br0">
      <inkml:brushProperty name="width" value="0.025" units="cm"/>
      <inkml:brushProperty name="height" value="0.025" units="cm"/>
    </inkml:brush>
  </inkml:definitions>
  <inkml:trace contextRef="#ctx0" brushRef="#br0">3392 257 6694,'-8'-6'1479,"-4"-1"-830,-15-11-126,0 2-1,0 1 0,-52-20 1,-283-58 220,256 68 3,36 11-335,-1 3 0,-92-4 0,-147 14-35,165 2 273,40 4-530,-150 26 1,-63 5 517,133-32-15,-249 17-59,319-11-582,-120 15 343,201-19-110,0 1-1,1 2 0,-1 1 0,-50 24 1,77-31-192,0 1 1,0 0-1,0 1 1,0 0 0,1 0-1,0 0 1,0 1-1,0-1 1,1 2-1,0-1 1,0 0-1,0 1 1,1 0 0,0 0-1,0 0 1,1 1-1,-4 9 1,2 4-30,1 1-1,0 0 1,2 0 0,0 0 0,3 25 0,-2-17 27,0 18-9,3-1 0,1 1 0,12 60 0,-12-93-7,1 0 1,1-1-1,0 0 0,1 0 0,0-1 1,1 0-1,1 0 0,0 0 0,0-1 1,1 0-1,1-1 0,0 0 0,1 0 1,22 17-1,-8-12 21,0-1 1,2-1-1,-1-1 0,2-1 0,-1-2 1,2 0-1,47 8 0,215 20 183,-219-32-175,743 40 71,-328-25-10,-387-16-120,0-4 0,0-5 1,0-4-1,166-35 0,545-182 208,-748 206-116,54-17-411,166-75-1,-279 109 368,0 1 0,-1-1 0,1 0 0,0 0 0,-1-1 0,0 1 0,1-1 0,-1 1 0,0-1 0,-1 0 0,1 0 0,0 0 0,-1-1 0,0 1 0,1-1 0,-1 1 0,-1-1 0,1 0 0,1-5 0,-2 6 9,-1-1-1,-1 0 1,1 1-1,0-1 1,-1 1-1,0-1 1,0 0 0,0 1-1,0 0 1,0-1-1,-1 1 1,1 0-1,-1-1 1,0 1-1,0 0 1,0 0-1,-1 1 1,1-1 0,-1 0-1,1 1 1,-1 0-1,-3-3 1,-31-23 62,-2 2-1,-1 2 1,-1 1 0,-56-22 0,64 30-66,-75-34 120,-2 4-1,-2 5 1,-2 5 0,-1 5 0,-1 5 0,-1 6 0,-167-8-1,-325 37-340,476 2-551,1 6 0,-202 54 0,89 17-3894,156-52-1521</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5.038"/>
    </inkml:context>
    <inkml:brush xml:id="br0">
      <inkml:brushProperty name="width" value="0.025" units="cm"/>
      <inkml:brushProperty name="height" value="0.025" units="cm"/>
    </inkml:brush>
  </inkml:definitions>
  <inkml:trace contextRef="#ctx0" brushRef="#br0">51 21 12460,'0'0'7431,"-51"58"-6118,51-50-320,0-3-192,18-5-257,5 0-255,9-8-1,6-8-64,4-4-96,3 4-64,-1 3-1313,1 5-1025,-7 0-1666,-5 5-3811</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5.844"/>
    </inkml:context>
    <inkml:brush xml:id="br0">
      <inkml:brushProperty name="width" value="0.025" units="cm"/>
      <inkml:brushProperty name="height" value="0.025" units="cm"/>
    </inkml:brush>
  </inkml:definitions>
  <inkml:trace contextRef="#ctx0" brushRef="#br0">30 0 15631,'0'0'6828,"-3"11"-5889,-5 18-152,-6 51-1,12-65-725,0 1-1,1-1 1,1 1-1,1-1 1,0 1-1,4 16 1,-5-30-59,1 0 0,-1 0 0,1 0 0,0 0 0,0 0 0,0 0 1,0 0-1,0 0 0,0 0 0,0-1 0,0 1 0,1 0 0,-1-1 1,1 0-1,-1 1 0,1-1 0,0 0 0,-1 1 0,1-1 0,0 0 1,0 0-1,0-1 0,0 1 0,0 0 0,0 0 0,0-1 0,0 0 0,0 1 1,0-1-1,0 0 0,0 0 0,0 0 0,0 0 0,0 0 0,0 0 1,0-1-1,4-1 0,5-1 73,-2 0 0,1-1 1,0 0-1,-1-1 1,1 0-1,8-6 0,-18 10-36,1 1 0,-1-1 1,1 1-1,0 0 0,-1-1 0,1 1 0,-1 0 0,1-1 0,0 1 0,-1 0 1,1 0-1,0 0 0,-1-1 0,1 1 0,0 0 0,-1 0 0,1 0 0,0 0 0,0 0 1,-1 0-1,1 0 0,0 1 0,-1-1 0,1 0 0,0 0 0,-1 0 0,1 1 0,0-1 1,-1 0-1,1 1 0,-1-1 0,1 1 0,-1-1 0,1 1 0,-1-1 0,1 1 0,-1-1 1,1 1-1,-1-1 0,1 1 0,-1 0 0,14 37 1012,-13-33-973,0 0 1,1 0 0,-1-1-1,1 1 1,0-1-1,0 1 1,0-1 0,5 6-1,-7-9-70,1-1-1,-1 1 1,1-1 0,0 0-1,-1 1 1,1-1 0,0 1 0,-1-1-1,1 0 1,0 0 0,-1 1-1,1-1 1,0 0 0,0 0-1,-1 0 1,1 0 0,0 0-1,0 0 1,-1 0 0,1 0-1,0 0 1,0 0 0,0 0-1,2-1 5,-1-1 0,1 1 0,-1 0 0,1-1 0,-1 1 0,0-1 0,0 0 0,1 0 0,2-3 0,29-38 390,-29 35-322,0 0 1,1 0-1,1 1 1,-1-1-1,1 1 1,0 0-1,1 1 1,15-10 0,-23 16-77,1-1 0,0 1 1,-1 0-1,1 0 1,0 0-1,0 0 1,-1 0-1,1 0 1,0 0-1,0 0 0,-1 0 1,1 0-1,0 0 1,-1 1-1,1-1 1,0 0-1,0 0 1,-1 1-1,1-1 0,-1 1 1,1-1-1,0 0 1,-1 1-1,1-1 1,-1 1-1,1-1 1,-1 1-1,1 0 1,-1-1-1,1 1 0,-1-1 1,0 1-1,1 0 1,-1-1-1,0 1 1,1 0-1,-1-1 1,0 1-1,0 0 0,0 0 1,0-1-1,0 1 1,0 0-1,0 0 1,0-1-1,0 2 1,1 45 320,-1-38-272,0-3-118,0 1 118,0 0 0,0-1-1,0 1 1,1-1-1,3 10 1,-4-15-95,0 0 0,1 0-1,-1 0 1,1 0 0,-1 0 0,1 0 0,-1 0-1,1 0 1,0 0 0,-1 0 0,1-1 0,0 1-1,0 0 1,-1-1 0,1 1 0,0 0 0,0-1-1,0 1 1,0-1 0,0 1 0,0-1 0,0 1-1,0-1 1,0 0 0,0 0 0,0 0 0,0 1 0,0-1-1,0 0 1,1 0 0,-1 0 0,0 0 0,0-1-1,0 1 1,0 0 0,0 0 0,0-1 0,0 1-1,0-1 1,1 0 0,8-6-3040,-5 0-1833,0 1-3066</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6.387"/>
    </inkml:context>
    <inkml:brush xml:id="br0">
      <inkml:brushProperty name="width" value="0.025" units="cm"/>
      <inkml:brushProperty name="height" value="0.025" units="cm"/>
    </inkml:brush>
  </inkml:definitions>
  <inkml:trace contextRef="#ctx0" brushRef="#br0">0 0 16944,'0'0'5013,"3"12"-3417,2 5-1224,0-1-1,1 0 1,1 0 0,0 0 0,1-1-1,0 0 1,2 0 0,0-1 0,0-1-1,23 24 1,-18-26-597,0-1-1,26 14 1,-10-6-2702,-30-18 2721,9 8-1971,-11-1-4948,-8-3 1178</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6.731"/>
    </inkml:context>
    <inkml:brush xml:id="br0">
      <inkml:brushProperty name="width" value="0.025" units="cm"/>
      <inkml:brushProperty name="height" value="0.025" units="cm"/>
    </inkml:brush>
  </inkml:definitions>
  <inkml:trace contextRef="#ctx0" brushRef="#br0">0 253 16335,'0'0'8553,"53"-65"-7400,-26 38-641,3 2-384,6-3-32,-1 1-320,1 0-1762,-6 0-2274,-3 0-2274</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7.226"/>
    </inkml:context>
    <inkml:brush xml:id="br0">
      <inkml:brushProperty name="width" value="0.025" units="cm"/>
      <inkml:brushProperty name="height" value="0.025" units="cm"/>
    </inkml:brush>
  </inkml:definitions>
  <inkml:trace contextRef="#ctx0" brushRef="#br0">259 0 11563,'0'0'14958,"1"13"-14355,-1-7-542,1 0-13,-1 1 0,0-1 0,0 1 0,0-1-1,-1 0 1,0 1 0,-1-1 0,1 0 0,-1 0 0,0 0 0,0 0 0,-1 0 0,-5 8 0,-14 18 554,-30 33 1,43-56-457,0 1-1,0-1 1,-1 0 0,-1-1-1,1-1 1,-1 1-1,-15 6 1,24-13-149,1 0 0,-1 0 0,0 0 0,0-1 0,0 1 0,1 0 0,-1-1 0,0 0 0,0 1 0,0-1 0,0 0 0,0 0 0,0 0 0,0 0 0,0 0 0,0-1 0,1 1 0,-1 0 0,0-1 0,0 0 0,0 1 1,1-1-1,-1 0 0,0 0 0,0 0 0,-1-2 0,1 1-91,0 0 1,0-1 0,0 1-1,1-1 1,-1 0 0,1 0-1,0 1 1,0-1 0,0 0-1,0 0 1,0 0 0,1 0-1,0 0 1,-1 0 0,1-4-1,0 2 22,0 0-1,0 0 1,0 0-1,0 0 0,1 0 1,0 0-1,0 0 1,0 0-1,1 0 0,0 1 1,0-1-1,0 0 0,0 1 1,1 0-1,-1-1 1,1 1-1,0 0 0,1 0 1,-1 1-1,1-1 1,4-3-1,-6 6 90,1 0 0,0 0 1,0 1-1,0-1 0,0 0 0,0 1 1,0 0-1,0 0 0,0 0 0,0 0 1,0 0-1,0 0 0,0 1 1,0-1-1,0 1 0,0 0 0,0 0 1,0 0-1,4 3 0,5 3 217,-1 0 0,1 1 0,12 12 0,-16-12-57,1-1 1,0-1-1,1 1 0,10 5 0,-8-8-146,1 1 0,-1-1 0,1-1 0,17 2-1,24-1-6462,-37-4-1970</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7.897"/>
    </inkml:context>
    <inkml:brush xml:id="br0">
      <inkml:brushProperty name="width" value="0.025" units="cm"/>
      <inkml:brushProperty name="height" value="0.025" units="cm"/>
    </inkml:brush>
  </inkml:definitions>
  <inkml:trace contextRef="#ctx0" brushRef="#br0">1306 169 7015,'0'0'16009,"1"-9"-14781,1-29-235,-3 35-873,1 1 0,-1-1 1,0 0-1,0 1 0,0-1 0,0 1 0,0 0 0,-1-1 0,1 1 0,-1 0 1,1 0-1,-1 0 0,0 0 0,0 0 0,0 0 0,0 0 0,0 1 0,0-1 1,-1 1-1,1 0 0,0-1 0,-1 1 0,1 0 0,-1 0 0,-3 0 0,-1-3 51,-21-7-43,0 0 1,-1 2-1,0 1 0,-1 2 1,-45-5-1,-152 0 138,171 11-171,1 2 0,0 2 0,-107 23 0,138-20-67,0 0 1,1 1 0,0 2 0,0 0 0,1 2 0,0 0-1,1 1 1,1 1 0,0 1 0,1 1 0,-22 23 0,6 1 8,2 2 0,2 2 1,1 1-1,-33 68 1,63-112-46,-1 0 0,0 0 0,1 0 1,-1 0-1,1 0 0,-1 0 0,1 0 1,0 0-1,-1 0 0,1 0 0,0 0 1,0 1-1,-1-1 0,1 0 0,0 0 1,0 0-1,0 0 0,0 0 0,1 0 1,-1 0-1,0 1 0,0-1 0,1 0 1,0 2-1,0-3-30,0 1-1,0-1 1,0 1 0,0-1-1,0 1 1,1-1 0,-1 0-1,0 0 1,0 1 0,0-1-1,0 0 1,0 0 0,1 0-1,-1 0 1,0-1 0,0 1-1,0 0 1,0 0 0,2-1-1,56-23-2956,-51 19 1579,1 0 1,0-1-1,-1 0 1,0 0-1,8-8 0,4-11-5956</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8.272"/>
    </inkml:context>
    <inkml:brush xml:id="br0">
      <inkml:brushProperty name="width" value="0.025" units="cm"/>
      <inkml:brushProperty name="height" value="0.025" units="cm"/>
    </inkml:brush>
  </inkml:definitions>
  <inkml:trace contextRef="#ctx0" brushRef="#br0">93 0 10634,'0'0'12540,"-8"12"-11531,-2 3-520,1 0 0,1 0 0,0 1 0,2 1 1,-1-1-1,2 1 0,-4 20 0,0 14 372,2 1 0,1 88 1,6-137-836,0-1 0,1 0 0,-1 0 1,1 0-1,0 0 0,-1 0 1,1 0-1,0 0 0,0 0 0,0 0 1,1 0-1,-1 0 0,0 0 0,1-1 1,-1 1-1,1 0 0,0-1 0,-1 1 1,1-1-1,0 0 0,0 0 0,0 0 1,0 0-1,0 0 0,0 0 1,0 0-1,0-1 0,0 1 0,1-1 1,-1 1-1,0-1 0,4 0 0,10 2 201,0-2 0,0 1 0,24-4-1,-30 2-152,22-3-148,-1 0-1,0-3 1,0 0 0,49-20 0,-15-3-2916,-7-6-3637,-5-4-4958</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8.756"/>
    </inkml:context>
    <inkml:brush xml:id="br0">
      <inkml:brushProperty name="width" value="0.025" units="cm"/>
      <inkml:brushProperty name="height" value="0.025" units="cm"/>
    </inkml:brush>
  </inkml:definitions>
  <inkml:trace contextRef="#ctx0" brushRef="#br0">0 13 14574,'0'0'16367,"98"3"-15918,-38-9-225,1 2-128,-4 2-96,-11-1-1057,-12 3-1313,-19 0-1154,-15 9-1729,-12 3-992</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9.098"/>
    </inkml:context>
    <inkml:brush xml:id="br0">
      <inkml:brushProperty name="width" value="0.025" units="cm"/>
      <inkml:brushProperty name="height" value="0.025" units="cm"/>
    </inkml:brush>
  </inkml:definitions>
  <inkml:trace contextRef="#ctx0" brushRef="#br0">1 40 12812,'0'0'7271,"56"7"-4901,-17-7-160,9-5-993,9-4-832,2 4-321,-1-4-641,-1 0-2818,-5 0-3331</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9.470"/>
    </inkml:context>
    <inkml:brush xml:id="br0">
      <inkml:brushProperty name="width" value="0.025" units="cm"/>
      <inkml:brushProperty name="height" value="0.025" units="cm"/>
    </inkml:brush>
  </inkml:definitions>
  <inkml:trace contextRef="#ctx0" brushRef="#br0">425 0 15919,'0'0'8600,"-5"9"-7511,-10 20-678,-2-1-1,-2 0 0,0-2 0,-2 0 1,0-1-1,-2-1 0,-1-1 1,0-1-1,-2-2 0,-1 0 0,0-1 1,-1-2-1,-41 18 0,65-33-365,1-1 0,-1 0 0,0 0 0,1 0 0,-1 0 0,0-1 0,1 1 0,-6-1 0,8 0-29,0 0-1,0 0 0,0 0 1,0-1-1,0 1 0,1 0 1,-1 0-1,0-1 0,0 1 1,0-1-1,0 1 1,0-1-1,0 1 0,1-1 1,-1 0-1,0 1 0,0-1 1,1 0-1,-1 1 0,1-1 1,-2-1-1,1-2-63,1 1-1,-1 0 1,1-1 0,-1 1-1,1-1 1,0 1-1,0-1 1,1 1-1,-1-1 1,1 1 0,0 0-1,0-1 1,0 1-1,0 0 1,0 0 0,4-6-1,-1 2-157,-1 0 1,1 0-1,0 1 0,1 0 0,-1 0 0,1 0 0,1 0 0,-1 1 1,1 0-1,0 0 0,0 1 0,7-5 0,-10 7 191,0 1-1,0-1 0,0 1 1,0 0-1,0 0 0,0 0 1,0 0-1,0 1 0,0-1 1,0 1-1,0 0 1,1 0-1,-1 0 0,0 0 1,0 0-1,0 1 0,1 0 1,-1-1-1,0 1 1,0 0-1,0 0 0,0 1 1,-1-1-1,1 1 0,0-1 1,0 1-1,-1 0 0,1 0 1,-1 0-1,0 1 1,3 2-1,24 29 604,-22-25-379,0 0 0,1 0 1,-1-1-1,2 0 0,-1 0 0,1-1 0,1 0 0,-1-1 1,15 8-1,-4-6-66,-1 0 1,31 6 0,11-5-5241,-33-8-3428</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9:12.513"/>
    </inkml:context>
    <inkml:brush xml:id="br0">
      <inkml:brushProperty name="width" value="0.025" units="cm"/>
      <inkml:brushProperty name="height" value="0.025" units="cm"/>
    </inkml:brush>
  </inkml:definitions>
  <inkml:trace contextRef="#ctx0" brushRef="#br0">1780 118 15407,'-58'-19'350,"0"3"0,-104-16 0,139 29-358,0 1 1,0 1-1,0 2 0,1 0 1,-1 1-1,0 1 0,0 2 1,1 0-1,0 1 0,-30 13 1,-17 17-556,3 3 0,1 3 1,-92 77-1,-35 24 518,93-77 286,0-2 1210,-111 94-1,181-132-1184,1 0 0,1 2 0,2 2 0,1 0 0,1 1 0,1 1-1,-31 64 1,47-83-247,0 0-1,1 1 0,1 0 1,0 0-1,1 0 0,1 1 0,0-1 1,0 1-1,2-1 0,0 1 1,0-1-1,2 1 0,3 16 1,0-12 0,1-1 0,0 0 0,2 0 0,0 0 1,1-1-1,1 0 0,1-1 0,0 0 1,18 20-1,10 6-15,1-2 0,2-1 0,1-3 0,3-1 0,0-3 1,2-1-1,1-3 0,93 39 0,-69-39 13,1-3 0,2-3 0,0-4 0,1-4 0,143 10 0,713-44 376,-463-3-226,1 11-67,777-41-77,-704 7-29,694-55 23,367-69 197,-803 75-140,236-42-31,-586 73-460,-337 47-422,117-33 0,-190 39 765,-1-2 1,0-3-1,-1-1 0,-1-1 0,-1-3 1,39-26-1,-73 44 107,0 0 0,0 0-1,0 0 1,-1 0 0,0 0 0,1-1-1,-1 1 1,0-1 0,-1 0 0,1 0-1,-1 0 1,0 0 0,3-6 0,-5 7 22,1 0 1,-1 1 0,0-1-1,0 1 1,0-1 0,-1 0-1,1 1 1,-1-1 0,1 1-1,-1-1 1,0 1 0,0-1-1,0 1 1,0 0 0,0-1-1,0 1 1,-1 0 0,1 0-1,-1 0 1,0 0 0,1 0-1,-1 0 1,0 1 0,0-1-1,-3-1 1,-27-23 110,-2 2 0,-1 2 0,-65-33 1,-123-37-202,82 44-42,-2 7-1,-148-23 1,-300-23 38,290 48 21,-844-148 920,530 82-325,172 46-662,-2 19-1,-860 34 1,-380 20 1003,1000-19 757,516 13-1530,0 8-1,-171 39 1,50 16-1487,66-16-1450,-2-10-4541,67-25-6045</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9.860"/>
    </inkml:context>
    <inkml:brush xml:id="br0">
      <inkml:brushProperty name="width" value="0.025" units="cm"/>
      <inkml:brushProperty name="height" value="0.025" units="cm"/>
    </inkml:brush>
  </inkml:definitions>
  <inkml:trace contextRef="#ctx0" brushRef="#br0">7 119 11371,'0'0'1954,"-7"-68"-2915,14 45-1570,4-4-4451</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0.357"/>
    </inkml:context>
    <inkml:brush xml:id="br0">
      <inkml:brushProperty name="width" value="0.025" units="cm"/>
      <inkml:brushProperty name="height" value="0.025" units="cm"/>
    </inkml:brush>
  </inkml:definitions>
  <inkml:trace contextRef="#ctx0" brushRef="#br0">62 4 8936,'0'0'16032,"0"0"-16012,0-1 1,0 1 0,0 0 0,0 0 0,0 0-1,0 0 1,0 0 0,0 0 0,0-1-1,0 1 1,-1 0 0,1 0 0,0 0 0,0 0-1,0 0 1,0 0 0,0-1 0,0 1 0,0 0-1,0 0 1,0 0 0,-1 0 0,1 0-1,0 0 1,0 0 0,0 0 0,0 0 0,0 0-1,0 0 1,-1 0 0,1 0 0,0 0 0,0 0-1,0 0 1,0 0 0,0 0 0,0 0 0,-1 0-1,1 0 1,0 0 0,0 0 0,0 0-1,0 0 1,0 0 0,-1 0 0,1 0 0,0 0-1,0 0 1,0 0 0,0 0 0,0 0 0,0 0-1,0 0 1,-1 0 0,1 1 0,0-1-1,0 0 1,0 0 0,0 0 0,0 0 0,0 0-1,0 0 1,0 1 0,0-1 0,0 0 0,-5 7 290,1 0 1,0 0-1,0 1 1,1-1-1,0 1 1,1 0 0,-3 13-1,-11 64 1473,16-80-1688,-4 14 302,2 1 0,0 0 0,1 0 1,3 32-1,-2-50-396,1 0 0,-1 0 1,1 0-1,0 0 0,0 0 0,0 0 1,0 0-1,0 0 0,1 0 0,-1-1 0,1 1 1,-1 0-1,1-1 0,-1 1 0,1-1 1,0 0-1,0 0 0,-1 1 0,1-1 0,0 0 1,0 0-1,0-1 0,0 1 0,1 0 1,-1-1-1,0 1 0,0-1 0,0 0 0,0 0 1,1 1-1,-1-2 0,0 1 0,0 0 1,0 0-1,4-2 0,3 1-4,0 0 0,0-1 0,0-1 0,0 1 0,-1-1 0,1-1 0,10-6 0,15-17 2,-29 22 0,1 0 0,-1 0 0,1 1 0,0 0 0,0 0 0,0 0 0,10-4 0,-15 8 0,-1 0 0,1 1 0,-1-1 0,0 0 0,1 0 0,-1 1 0,1-1 0,-1 0 0,0 0 0,1 1 0,-1-1 0,0 0 0,1 1 0,-1-1 0,0 1 0,1-1 0,-1 0 0,0 1 0,0-1 0,0 1 0,1-1 0,-1 1 0,0-1 0,0 0 0,0 1 0,0-1 0,0 1 0,0-1 0,0 1 0,0-1 0,0 1 0,0-1 0,0 1 0,0 0 0,0 24 0,0-20 0,-1 0 0,1 0 0,0 0 0,1 0 0,-1-1 0,1 1 0,0 0 0,0 0 0,0 0 0,4 7 0,-4-11 0,0 0 0,-1 0 0,1 0 0,0 0 0,-1-1 0,1 1 0,0 0 0,0-1 0,0 1 0,0 0 0,0-1 0,0 1 0,0-1 0,0 1 0,0-1 0,0 0 0,0 1 0,2-1 0,0 0 0,0 0 0,0 0 0,-1 0 0,1 0 0,0-1 0,0 1 0,0-1 0,-1 0 0,1 0 0,3-2 0,2-1 0,0-1 0,0 0 0,-1 0 0,0-1 0,9-8 0,-9 7 0,0 1 0,1-1 0,0 2 0,10-7 0,-18 64 0,0-51-1,-4 30-1788,5-15-1029,-1-16 2719,1 0 0,-1 0-1,0 0 1,0 1-1,0-1 1,0 0 0,0 0-1,0 0 1,0 1 0,0-1-1,0 0 1,0 0-1,1 0 1,-1 0 0,0 0-1,0 1 1,0-1 0,0 0-1,1 0 1,-1 0 0,0 0-1,0 0 1,0 0-1,0 0 1,1 0 0,-1 0-1,0 1 1,0-1 0,0 0-1,1 0 1,-1 0-1,0 0 1,0 0 0,0 0-1,1 0 1,-1 0 0,0 0-1,0-1 1,0 1-1,0 0 1,1 0 0,-1 0-1,0 0 1,0 0 0,0 0-1,1 0 1,10-10-14902</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1.226"/>
    </inkml:context>
    <inkml:brush xml:id="br0">
      <inkml:brushProperty name="width" value="0.025" units="cm"/>
      <inkml:brushProperty name="height" value="0.025" units="cm"/>
    </inkml:brush>
  </inkml:definitions>
  <inkml:trace contextRef="#ctx0" brushRef="#br0">257 71 1954,'0'0'11152,"6"-10"-5835,2-6-3734,5-7 248,4 1 3467,-20 36-2558,1 2-2709,-9 11 418,-2 1-1,0-2 1,-2 0 0,-31 41 0,-85 87-24,121-143-548,8-8-30,0 0-1,0 0 1,-1 0-1,1 0 1,-1 0-1,0-1 1,0 1-1,0-1 1,0 1-1,0-1 1,-1 0-1,1-1 1,-1 1-1,1 0 1,-5 0-1,7-6-747,-1-1 0,2 1 0,-1-1 0,0 1 0,1-1-1,0 1 1,0-1 0,1-7 0,-1 6-357,0-84-8165,0 41 2766</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1.582"/>
    </inkml:context>
    <inkml:brush xml:id="br0">
      <inkml:brushProperty name="width" value="0.025" units="cm"/>
      <inkml:brushProperty name="height" value="0.025" units="cm"/>
    </inkml:brush>
  </inkml:definitions>
  <inkml:trace contextRef="#ctx0" brushRef="#br0">0 57 3203,'0'-30'5157,"3"12"-1249,3 9 191,2 9-1408,4 0-673,3 16-128,2 7 288,7 5-385,4 3-287,6 1-289,9-2-416,5-1-417,2-2-160,-4-7-1345,-3-6-5221,-6-9-9961</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24.340"/>
    </inkml:context>
    <inkml:brush xml:id="br0">
      <inkml:brushProperty name="width" value="0.025" units="cm"/>
      <inkml:brushProperty name="height" value="0.025" units="cm"/>
    </inkml:brush>
  </inkml:definitions>
  <inkml:trace contextRef="#ctx0" brushRef="#br0">18562 1 15022,'0'0'1132,"10"8"-1287,1 1 164,48 46-39,-55-50 28,0 0 0,0 0 0,0 1 1,0 0-1,-1-1 0,0 1 0,0 1 1,-1-1-1,1 0 0,-2 1 0,3 9 0,-3-3 61,-1 1 0,-1 0 0,0 0-1,-1-1 1,0 1 0,-1-1-1,-1 0 1,0 1 0,0-1-1,-2-1 1,1 1 0,-2-1-1,1 0 1,-2-1 0,0 1 0,0-1-1,-14 13 1,-18 18 483,-1-2 1,-86 61-1,104-83-140,-733 484 3106,684-457-3445,-303 174-7,-441 188-1,-441 78 160,-443-38 405,-37-182-578,-524-42-30,1731-174 19,-1547 87 34,-3-78 41,1613-44-178,1 21 1,-517 105 0,-971 361 1155,1886-481-899,-254 80 266,220-63 29,-105 53 0,199-86-420,-10 5 168,0 1 0,-26 18 0,41-25-206,0-1 1,0 0-1,0 1 0,0-1 0,0 1 1,1 0-1,-1 0 0,1 0 0,0 0 1,0 0-1,0 1 0,0-1 1,1 1-1,-1-1 0,1 1 0,0 0 1,0-1-1,0 1 0,0 0 0,1 4 1,0-5-31,1 0-1,0 0 1,1 0 0,-1 0 0,0 0 0,1-1 0,-1 1-1,1 0 1,0-1 0,0 1 0,0-1 0,0 0 0,1 0 0,-1 0-1,1 0 1,-1 0 0,1 0 0,-1 0 0,1-1 0,0 0-1,0 1 1,0-1 0,0 0 0,0 0 0,0-1 0,4 2 0,14 3-52,0-1 1,33 2-1,-54-6 58,56 3-1408,-1-2-1,68-7 1,31-16-6845,-52 2-3885</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24.778"/>
    </inkml:context>
    <inkml:brush xml:id="br0">
      <inkml:brushProperty name="width" value="0.025" units="cm"/>
      <inkml:brushProperty name="height" value="0.025" units="cm"/>
    </inkml:brush>
  </inkml:definitions>
  <inkml:trace contextRef="#ctx0" brushRef="#br0">68 2 16367,'-12'0'189,"9"-1"46,-1 1-1,0 0 0,0 0 0,1 0 1,-1 0-1,0 1 0,0 0 1,1 0-1,-1 0 0,1 0 0,-7 3 1,10-4-149,-1 1 1,1-1 0,0 1 0,0-1-1,0 0 1,0 1 0,0-1 0,0 1-1,0-1 1,0 1 0,0-1 0,0 0-1,0 1 1,0-1 0,0 1 0,0-1 0,0 0-1,0 1 1,1-1 0,-1 1 0,0-1-1,0 0 1,1 1 0,-1-1 0,0 0-1,0 1 1,1-1 0,-1 0 0,0 1-1,1-1 1,-1 0 0,0 0 0,1 1-1,-1-1 1,0 0 0,1 0 0,-1 0-1,1 0 1,0 1 0,17 9 118,-17-10 6,35 15 373,0-2 0,1-2 0,75 14 0,119 0-680,-84-11-959,-142-14 1017,4 1-20,1 1-1,0-1 1,-1 2-1,16 4 1,-24-6 56,0-1 0,1 1 0,-1-1 0,0 1 0,1-1 1,-1 1-1,0 0 0,0 0 0,0 0 0,0 0 0,0 0 1,0 0-1,0 0 0,0 0 0,0 0 0,0 0 0,0 0 1,-1 1-1,1-1 0,0 0 0,-1 1 0,1-1 0,-1 0 1,0 1-1,1-1 0,-1 1 0,0-1 0,0 0 0,0 1 1,0-1-1,0 1 0,0-1 0,0 1 0,-1-1 0,1 0 1,0 1-1,-1-1 0,1 0 0,-1 1 0,0 1 0,-7 8 167,1-1-1,-2 1 0,0-1 1,0 0-1,0-1 0,-1 0 1,-1-1-1,1 0 0,-20 11 0,9-5 8,-217 134 1640,40-27-1981,74-31-4895,98-69-2469</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4.149"/>
    </inkml:context>
    <inkml:brush xml:id="br0">
      <inkml:brushProperty name="width" value="0.025" units="cm"/>
      <inkml:brushProperty name="height" value="0.025" units="cm"/>
    </inkml:brush>
  </inkml:definitions>
  <inkml:trace contextRef="#ctx0" brushRef="#br0">191 0 16656,'0'0'12673,"-6"14"-11077,-50 107-865,-31 76 69,78-171-748,1-1 0,1 1 0,1 1-1,1-1 1,-2 52 0,7-76-124,0 1 1,0-1-1,1 1 1,-1-1-1,1 1 1,-1-1-1,1 1 1,0-1-1,-1 0 1,1 1-1,0-1 1,1 0-1,-1 0 1,0 1-1,1-1 1,-1 0-1,1 0 0,0-1 1,-1 1-1,5 3 1,-2-3-243,0 0 1,0 0-1,0 0 0,0 0 0,0-1 1,0 0-1,1 0 0,-1 0 1,0 0-1,1-1 0,4 1 1,4-1-783,-1-1 0,0 0 0,1-1 0,-1 0 0,0-1 1,0 0-1,-1-1 0,13-5 0,23-17-9784</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4.537"/>
    </inkml:context>
    <inkml:brush xml:id="br0">
      <inkml:brushProperty name="width" value="0.025" units="cm"/>
      <inkml:brushProperty name="height" value="0.025" units="cm"/>
    </inkml:brush>
  </inkml:definitions>
  <inkml:trace contextRef="#ctx0" brushRef="#br0">133 0 21524,'-8'1'4340,"3"0"-3927,0 0 0,1 0-1,-1 0 1,0 1 0,1 0-1,0 0 1,-1 0 0,1 0-1,0 1 1,0-1-1,0 1 1,-5 5 0,4-3-244,-1 1 0,1 0 0,0 0 0,1 0 0,0 1 1,0 0-1,0 0 0,-3 9 0,3-6-167,1 0 0,0-1 1,0 1-1,1 0 0,0 1 0,1-1 1,0 0-1,1 11 0,0-18-2,0 0 0,1-1 0,-1 1 0,1 0-1,-1 0 1,1-1 0,0 1 0,0 0 0,0-1 0,0 1 0,1-1 0,-1 1-1,1-1 1,-1 0 0,1 1 0,0-1 0,0 0 0,0 0 0,0 0 0,0-1 0,0 1-1,1 0 1,-1-1 0,0 1 0,1-1 0,0 0 0,-1 0 0,1 0 0,0 0-1,-1 0 1,1-1 0,0 1 0,3-1 0,3 1 0,-1-1 0,0 0 0,1-1 0,-1 0 0,0 0 0,0 0 0,0-1 0,0-1 0,0 1 0,0-1 0,-1-1 0,1 1 0,-1-1 0,0 0 0,11-9 0,-13 9 0,1-1 0,-2 0 0,1 0 0,0 0 0,-1 0 0,0-1 0,0 1 0,-1-1 0,0 0 0,0 0 0,0 0 0,0-1 0,-1 1 0,0-1 0,-1 1 0,1-1 0,-1 0 0,-1 1 0,1-13 0,-2 16 0,0-1 0,0 0 0,0 1 0,0-1 0,-1 1 0,0 0 0,1-1 0,-1 1 0,-1 0 0,1 0 0,0 0 0,-1 0 0,1 1 0,-1-1 0,0 1 0,0-1 0,0 1 0,0 0 0,0 0 0,0 0 0,-6-1 0,5 0 0,-1 1 0,1 0 0,-1 0 0,0 1 0,0-1 0,0 1 0,0 0 0,0 0 0,0 1 0,0-1 0,0 1 0,0 1 0,0-1 0,0 1 0,-10 2 0,6 3-1273,4 0-2452,3-4 1089</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5.319"/>
    </inkml:context>
    <inkml:brush xml:id="br0">
      <inkml:brushProperty name="width" value="0.025" units="cm"/>
      <inkml:brushProperty name="height" value="0.025" units="cm"/>
    </inkml:brush>
  </inkml:definitions>
  <inkml:trace contextRef="#ctx0" brushRef="#br0">78 190 993,'0'0'6598,"10"-9"-3448,-3 3-2792,10-9 2124,-1-1 0,18-23 1,-30 36-1828,-1-1 1,0 1-1,-1-1 1,1 0-1,-1 0 1,1 0 0,-1-1-1,0 1 1,-1 0-1,1-1 1,-1 1-1,0-1 1,0 0-1,0 1 1,-1-1-1,0 0 1,0 1 0,0-1-1,-1-7 1,0 11-627,0 0 0,1 0 0,-1 0 1,0 0-1,0 0 0,0 1 1,0-1-1,0 0 0,0 1 0,-1-1 1,1 1-1,0-1 0,0 1 0,0-1 1,0 1-1,-1 0 0,1 0 1,0 0-1,0-1 0,-1 1 0,1 0 1,0 1-1,0-1 0,-1 0 0,1 0 1,0 0-1,0 1 0,0-1 1,-1 1-1,0 0 0,-37 14 174,32-10-203,0 1 0,1-1 0,0 1 0,0 0 0,0 0 0,1 1 0,0 0 0,0 0 0,1 0 0,0 0 0,0 1 0,1 0 0,0-1 0,0 1 0,0 1 0,1-1 0,1 0 0,-1 0 0,1 11 0,1-18 0,0 0 0,0 0 0,0 0 0,0 0 0,0 0 0,0 0 0,0-1 0,1 1 0,-1 0 0,0 0 0,1 0 0,-1 0 0,0-1 0,1 1 0,-1 0 0,1 0 0,-1-1 0,1 1 0,0 0 0,-1-1 0,1 1 0,0-1 0,-1 1 0,1-1 0,0 1 0,0-1 0,-1 1 0,1-1 0,1 1 0,31-1 0,31-21 0,-62 21 0,1-2 0,1 0 0,0 0 0,1 1 0,-1 0 0,0 0 0,0 0 0,1 0 0,-1 0 0,0 1 0,1 0 0,-1 0 0,0 0 0,1 1 0,7 1 0,-9-1 0,0 1 0,-1 0 0,1 0 0,-1 0 0,0 0 0,1 0 0,-1 0 0,0 0 0,0 1 0,0-1 0,-1 1 0,1-1 0,-1 1 0,1 0 0,-1 0 0,0 0 0,0-1 0,0 1 0,0 0 0,-1 0 0,1 6 0,2 13 0,-1 0 0,0 1 0,-2-1 0,-1 0 0,-1 0 0,0 0 0,-2 0 0,-1-1 0,0 1 0,-2-1 0,0 0 0,-1-1 0,-2 1 0,0-2 0,0 1 0,-2-2 0,-1 1 0,-26 29 0,35-43 0,-1-1 0,0 1 0,0-1 0,0 0 0,-8 5 0,12-9 0,0 1 0,0 0 0,-1-1 0,1 1 0,0-1 0,0 1 0,-1-1 0,1 0 0,0 0 0,0 1 0,-1-1 0,1 0 0,0 0 0,-1 0 0,1 0 0,0-1 0,-1 1 0,1 0 0,0 0 0,-1-1 0,1 1 0,0-1 0,0 1 0,0-1 0,-1 0 0,1 1 0,0-1 0,0 0 0,0 0 0,0 0 0,0 1 0,0-1 0,-1-2 0,-4-7 0,0-1 0,1 1 0,0-1 0,0 0 0,1 0 0,1 0 0,0-1 0,0 1 0,0-16 0,0 2 0,1 0 0,1 0 0,4-36 0,-2 56-133,0-1 0,1 1-1,0 0 1,0-1 0,0 1 0,0 0-1,1 0 1,0 0 0,0 0 0,0 1-1,0-1 1,1 1 0,0 0 0,0 0-1,0 0 1,7-4 0,9-7-1857,0 2 1,36-17-1,-4 3-2620,-11 1-8907</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5.847"/>
    </inkml:context>
    <inkml:brush xml:id="br0">
      <inkml:brushProperty name="width" value="0.025" units="cm"/>
      <inkml:brushProperty name="height" value="0.025" units="cm"/>
    </inkml:brush>
  </inkml:definitions>
  <inkml:trace contextRef="#ctx0" brushRef="#br0">146 0 21140,'0'0'6561,"-8"1"-4634,4 0-1838,0-1 1,0 1-1,0 0 0,0 1 1,1-1-1,-1 1 1,0-1-1,1 1 0,-1 0 1,1 1-1,-1-1 0,1 1 1,0-1-1,0 1 0,0 0 1,0 0-1,1 0 1,-1 0-1,1 1 0,0-1 1,0 1-1,-2 5 0,2-7-70,-7 12 114,1 0 0,0 1 0,1 0 0,0 1 1,1-1-1,1 1 0,-6 32 0,12-48-133,-1 1 0,0-1 0,0 1 0,1-1 0,-1 0 0,0 1 0,1-1 0,-1 0 0,0 1 0,1-1 0,-1 0 0,1 0 0,-1 1 0,0-1 0,1 0 0,-1 0 0,1 0 0,-1 1 0,1-1 0,-1 0 0,1 0 0,-1 0 0,0 0 0,1 0 0,-1 0 0,1 0 0,-1 0 0,1 0 0,-1 0 0,1 0 0,-1 0 0,1-1 0,-1 1 0,1 0 0,-1 0 0,1-1 0,19-4 0,49-34 0,-60 32 0,0 1 0,1 0 0,0 0 0,0 1 0,0 0 0,1 1 0,0 0 0,0 1 0,0 0 0,22-2 0,-32 5 0,1 1 0,-1-1 0,1 1 0,-1-1 0,1 1 0,-1 0 0,0 0 0,1 0 0,-1 0 0,0 0 0,0 0 0,0 0 0,0 0 0,0 0 0,0 0 0,0 1 0,0-1 0,0 0 0,0 1 0,-1-1 0,1 1 0,0-1 0,-1 1 0,0-1 0,1 1 0,-1-1 0,0 1 0,1-1 0,-1 1 0,0-1 0,-1 4 0,1 65 0,-1-49 0,1-21 0,0 1 0,0-1 0,-1 1 0,1 0 0,0-1 0,0 1 0,0-1 0,0 1 0,0-1 0,0 1 0,0-1 0,0 1 0,0-1 0,0 1 0,0 0 0,1-1 0,-1 1 0,0-1 0,0 1 0,0-1 0,1 1 0,-1-1 0,0 0 0,1 1 0,-1-1 0,0 1 0,1-1 0,-1 1 0,0-1 0,2 1 0,7-15 0,8-29 0,-14 28 0,0 1 0,-1-1 0,0 1 0,-2-1 0,1 0 0,-2 0 0,0 1 0,-5-27 0,6 41 0,0-1 0,0 1 0,0-1 0,0 1 0,-1 0 0,1-1 0,0 1 0,0 0 0,0-1 0,0 1 0,0-1 0,-1 1 0,1 0 0,0 0 0,0-1 0,-1 1 0,1 0 0,0-1 0,0 1 0,-1 0 0,1 0 0,0-1 0,-1 1 0,1 0 0,0 0 0,-1 0 0,1 0 0,-1-1 0,1 1 0,0 0 0,-1 0 0,1 0 0,-1 0 0,-6 12 0,6-10 0,1 1 0,-1-1 0,1 0 0,-1 1 0,1-1 0,0 1 0,0-1 0,0 1 0,1-1 0,-1 1 0,0-1 0,2 5 0,0-6 0,-1 1 0,1-1 0,0 1 0,0-1 0,0 0 0,-1 1 0,1-1 0,0 0 0,1 0 0,-1-1 0,0 1 0,0 0 0,0-1 0,0 1 0,1-1 0,-1 0 0,3 0 0,47 0 0,-35 0 0,3 0 68,65-4-2047,-76 0-6493</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9:42.190"/>
    </inkml:context>
    <inkml:brush xml:id="br0">
      <inkml:brushProperty name="width" value="0.025" units="cm"/>
      <inkml:brushProperty name="height" value="0.025" units="cm"/>
    </inkml:brush>
  </inkml:definitions>
  <inkml:trace contextRef="#ctx0" brushRef="#br0">1 185 4420,'8'0'347,"360"-11"7105,10 6-3928,376-31-1936,-489 18-1142,993-15 641,-534 23-380,1053-1 317,-638 67-825,-212-6-147,-788-45-69,1250 35 266,1-36-27,-646-15-179,700-19 37,2454-39-32,-3402 78 204,613-12-66,-504-43-146,447-14 966,-1048 63-2442,-19 1 200,11-3 506,-1 0 1,0-1-1,0 1 0,0-1 1,1 0-1,-1 0 0,-5-1 1,-21-13-10258</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8.086"/>
    </inkml:context>
    <inkml:brush xml:id="br0">
      <inkml:brushProperty name="width" value="0.025" units="cm"/>
      <inkml:brushProperty name="height" value="0.025" units="cm"/>
    </inkml:brush>
  </inkml:definitions>
  <inkml:trace contextRef="#ctx0" brushRef="#br0">1 47 11115,'10'-23'8648,"-3"7"-5061,-3 9-160,3 7-608,-3 1-1506,-2 21-64,0 5-640,-2 11-609,0 3 0,0 1 0,0-2 0,0-7 0,-1-6-801,1-9-1505,0-13-929,8-24-3427,1-17 576</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8.773"/>
    </inkml:context>
    <inkml:brush xml:id="br0">
      <inkml:brushProperty name="width" value="0.025" units="cm"/>
      <inkml:brushProperty name="height" value="0.025" units="cm"/>
    </inkml:brush>
  </inkml:definitions>
  <inkml:trace contextRef="#ctx0" brushRef="#br0">94 1 20916,'-4'9'1457,"-11"23"237,1 0-1,2 1 1,-14 62-1,18-56-1555,2 1-1,2 0 1,0 54-1,4-93-151,0 0-1,0 0 1,0 0-1,-1-1 0,1 1 1,0 0-1,1 0 1,-1 0-1,0 0 0,0 0 1,0 0-1,0 0 1,1 0-1,-1 0 1,0 0-1,1-1 0,-1 1 1,1 0-1,-1 0 1,1 0-1,-1-1 0,1 1 1,0 0-1,-1-1 1,1 1-1,0 0 0,0-1 1,-1 1-1,1-1 1,0 1-1,0-1 0,0 1 1,0-1-1,0 0 1,-1 0-1,1 1 0,0-1 1,2 0-1,-2 0 12,1-1-1,0 1 0,0-1 1,-1 1-1,1-1 0,-1 0 1,1 0-1,-1 0 0,1 0 1,-1 0-1,1 0 0,-1 0 1,0 0-1,0 0 0,1-1 1,-1 1-1,0-1 0,0 1 1,0-1-1,0-1 0,7-13-261,-2-1-1,0 0 0,-1 0 0,-1 0 0,0 0 0,-1-1 1,-1 1-1,-1-1 0,-1-23 0,-1 58 657,1-9-232,0 0 1,0 0-1,1-1 0,-1 1 1,2 0-1,2 10 1,-3-15-142,0-1 1,0 0 0,1 1 0,-1-1-1,1 0 1,0 1 0,-1-1 0,1 0-1,0 0 1,0-1 0,0 1 0,1 0-1,-1-1 1,0 1 0,1-1 0,-1 0-1,0 1 1,1-1 0,0-1 0,-1 1-1,1 0 1,4 0 0,0 1 75,1-1 0,0 0 1,0-1-1,-1 0 0,1 0 0,0-1 1,0 0-1,-1 0 0,1 0 0,-1-1 1,1 0-1,-1-1 0,0 0 0,0 0 1,0-1-1,0 1 0,0-1 0,-1-1 1,0 1-1,0-1 0,0 0 0,0-1 1,4-6-1,-3 4 42,0-1 0,0 0 0,-1-1-1,-1 1 1,0-1 0,0 0 0,-1-1 0,0 1 0,-1-1 0,0 0 0,0 0-1,-1 0 1,-1 0 0,0 0 0,-1-17 0,0 27-139,1 0 0,-1-1 0,0 1 0,0 0 0,0-1 0,-1 1 0,1 0 0,0-1 0,0 1 0,-1 0 0,1-1 0,-1 1 0,1 0 1,-1 0-1,1-1 0,-1 1 0,0 0 0,0 0 0,1 0 0,-1 0 0,0 0 0,0 0 0,0 0 0,0 0 0,0 0 0,-1 0 0,1 1 0,0-1 0,0 0 0,0 1 0,-1-1 0,1 1 0,0 0 0,-1-1 0,1 1 0,0 0 0,-1 0 0,1-1 0,0 1 0,-1 0 1,1 1-1,0-1 0,-1 0 0,1 0 0,0 0 0,-1 1 0,1-1 0,0 1 0,-2 0 0,-3 1-14,0 1-1,0 0 1,0 0-1,1 0 1,-1 1 0,1 0-1,0 0 1,-9 9 0,-2 6 66,1 0 0,-21 36 1,31-46-33,-1 1 1,2-1-1,0 1 0,0 0 1,1 1-1,0-1 0,0 1 1,0 15-1,3-25-17,0-1 0,0 1 0,0 0 0,0 0 0,0 0 0,0-1 0,0 1 0,0 0 0,0 0 0,1-1 0,-1 1 0,0 0 0,1-1 0,-1 1 0,1 0 0,-1-1 0,0 1 0,1 0 0,-1-1 0,1 1 0,0-1 0,-1 1 0,1-1 0,-1 1 0,1-1 0,0 0 0,-1 1 0,1-1 0,0 0 0,1 1 0,31 0 0,32-18 0,-42 9-58,-10 2-30,0 1-1,0 1 1,0 0-1,0 1 0,1 1 1,16-2-1,-29 4 97,1 1 1,0-1-1,0 1 1,-1 0-1,1-1 1,-1 1-1,1 0 0,0 0 1,-1 0-1,0 0 1,1 0-1,-1 0 0,0 1 1,1-1-1,-1 0 1,0 1-1,0-1 1,0 1-1,0-1 0,0 1 1,-1-1-1,1 1 1,0 0-1,-1-1 0,1 1 1,-1 0-1,0 0 1,1-1-1,-1 1 1,0 0-1,0 0 0,0 0 1,0 1-1,-3 71 372,3-66-368,-13 73-12,39-115 0,-14 11-1726,-9 16 260,0 0 0,1 0 0,0 1 0,0-1 0,0 1 0,1 0 0,0 0 0,0 0 0,1 1 0,7-6 0,-7 9-6915</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9.146"/>
    </inkml:context>
    <inkml:brush xml:id="br0">
      <inkml:brushProperty name="width" value="0.025" units="cm"/>
      <inkml:brushProperty name="height" value="0.025" units="cm"/>
    </inkml:brush>
  </inkml:definitions>
  <inkml:trace contextRef="#ctx0" brushRef="#br0">1 1 6054,'0'0'9833</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9.537"/>
    </inkml:context>
    <inkml:brush xml:id="br0">
      <inkml:brushProperty name="width" value="0.025" units="cm"/>
      <inkml:brushProperty name="height" value="0.025" units="cm"/>
    </inkml:brush>
  </inkml:definitions>
  <inkml:trace contextRef="#ctx0" brushRef="#br0">1 1 7719,'0'0'22368,"5"9"-20569,0 1-1736,-1-1 0,0 1 0,-1 0 0,0 1 0,-1-1 0,0 1 0,0-1-1,-1 1 1,-1-1 0,0 1 0,0 0 0,-1-1 0,-4 20 0,-1 5-820,5-27-324,4-24-588,1-6-3590,2-3-2278</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9.895"/>
    </inkml:context>
    <inkml:brush xml:id="br0">
      <inkml:brushProperty name="width" value="0.025" units="cm"/>
      <inkml:brushProperty name="height" value="0.025" units="cm"/>
    </inkml:brush>
  </inkml:definitions>
  <inkml:trace contextRef="#ctx0" brushRef="#br0">0 209 17713,'0'0'12065,"10"7"-10603,-4-3-1229,-3 0-171,0-1-1,1 0 1,0 0 0,0-1-1,0 1 1,0-1-1,0 0 1,1 0 0,-1 0-1,1 0 1,-1-1-1,1 0 1,-1 0 0,1 0-1,0 0 1,0-1 0,-1 0-1,1 0 1,0 0-1,6-2 1,-4 0-62,0-1 0,0 0 0,0 0 0,-1-1 0,1 0 0,-1 0 0,0 0 0,0-1 0,0 0 0,-1 0 0,0-1 0,0 0 0,0 0 0,7-12 0,-16 27 0,1 0 0,0 0 0,0 1 0,1-1 0,0 0 0,0 14 0,1-21 0,1 0 0,0 0 0,0 0 0,0 0 0,0 0 0,0 0 0,0 0 0,0 0 0,1 0 0,-1 0 0,1 0 0,-1 0 0,1 0 0,0 0 0,0-1 0,0 1 0,0 0 0,0 0 0,0-1 0,0 1 0,1-1 0,-1 1 0,1-1 0,-1 1 0,1-1 0,-1 0 0,1 0 0,0 0 0,-1 0 0,1 0 0,0 0 0,0 0 0,0-1 0,0 1 0,0-1 0,2 1 0,7-1 0,-1-1 0,1 0 0,0-1 0,-1 0 0,1 0 0,-1-1 0,1-1 0,-1 0 0,0 0 0,-1-1 0,1 0 0,-1-1 0,10-7 0,-6 5 0,0 0 0,0 1 0,1 0 0,0 1 0,28-8 0,-41 14 0,0 0 0,-1 0 0,1 0 0,0 1 0,0-1 0,-1 0 0,1 1 0,0-1 0,-1 0 0,1 1 0,0-1 0,-1 1 0,1-1 0,-1 1 0,1-1 0,-1 1 0,1 0 0,-1-1 0,1 1 0,-1 0 0,0-1 0,1 1 0,-1 0 0,0-1 0,1 1 0,-1 0 0,0 0 0,0-1 0,0 1 0,0 0 0,0 0 0,0-1 0,0 1 0,0 0 0,0 0 0,0-1 0,0 1 0,-1 1 0,1 0 0,0-1 0,0 0 0,0 0 0,0 1 0,0-1 0,0 0 0,0 0 0,0 1 0,0-1 0,1 0 0,-1 0 0,0 0 0,1 1 0,-1-1 0,1 0 0,-1 0 0,1 0 0,0 0 0,0 0 0,-1 0 0,1 0 0,0 0 0,0 0 0,0 0 0,0-1 0,0 1 0,0 0 0,0 0 0,0-1 0,0 1 0,0-1 0,1 1 0,-1-1 0,2 1 0,15-6-3412,-17 4 2752,0 0-1,0 0 1,0-1 0,0 1-1,0 0 1,0-1 0,-1 1-1,1-1 1,-1 1-1,1-1 1,-1 1 0,1-1-1,-1 1 1,0-1 0,0 1-1,0-3 1,1-19-9942</inkml:trace>
  <inkml:trace contextRef="#ctx0" brushRef="#br0" timeOffset="1">487 1 7911,'0'0'21941</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0.546"/>
    </inkml:context>
    <inkml:brush xml:id="br0">
      <inkml:brushProperty name="width" value="0.025" units="cm"/>
      <inkml:brushProperty name="height" value="0.025" units="cm"/>
    </inkml:brush>
  </inkml:definitions>
  <inkml:trace contextRef="#ctx0" brushRef="#br0">118 19 8936,'0'0'4634,"-9"4"-2274,-3 0-1406,0 1 1,1 0-1,0 0 1,-13 10-1,22-14-692,-1 1 0,0 0 0,1 0 0,-1 0 0,1 0 0,-1 0 0,1 1 0,0-1 0,0 1 0,0 0 0,0-1 0,1 1 0,-1 0 0,1 0 0,-1 0 0,1 0 0,0 0 0,0 0 0,1 0 0,-1 0 0,1 1 0,-1-1 0,1 0 0,0 0 0,1 6 0,0-8-213,1-1 0,0 1 0,0 0 0,0-1-1,-1 1 1,1-1 0,0 1 0,0-1 0,0 0 0,0 0 0,0 0 0,0 0 0,0 0-1,0 0 1,0 0 0,-1-1 0,1 1 0,3-2 0,5-2 13,-1-1 0,0 0 0,0-1 0,0 0 0,-1-1 0,0 1 0,0-1 0,0-1 0,-1 0 0,9-12 0,30-28 51,-45 47-117,-1 1 0,0 0 0,1 0 0,-1-1 0,0 1 0,1 0 0,-1 0 0,0-1 0,1 1 0,-1 0 0,0 0 0,1 0 0,-1 0 0,1-1 0,-1 1 0,0 0 0,1 0 0,-1 0 0,1 0 0,-1 0 0,0 0 0,1 0 0,-1 0 0,1 0 0,-1 0 0,1 0 0,-1 1 0,0-1 0,1 0 0,-1 0 0,0 0 0,1 0 0,-1 1-1,1-1 1,-1 0 0,0 0 0,1 1 0,-1-1 0,0 0 0,0 1 0,1-1 0,-1 0 0,0 1 0,0-1 0,1 0 0,-1 1 0,0-1 0,0 1 0,0-1 0,0 0 0,0 1 0,0-1 0,0 1 0,1-1 0,-1 0 0,0 1 0,-1 0 0,5 34 71,-3-26 35,-1-3-72,0 0 0,1 0 0,0 0 0,0 0 1,1-1-1,0 1 0,0-1 0,0 1 0,0-1 0,7 10 0,-7-13-8,1 1 0,-1-1 0,1 0-1,0 0 1,0 0 0,0 0 0,0-1 0,0 1 0,0-1 0,0 0 0,1 1-1,-1-2 1,0 1 0,1 0 0,-1-1 0,1 1 0,-1-1 0,0 0 0,1 0-1,3-1 1,2 0 100,1-1-1,-1 0 1,0-1-1,1 1 0,-1-2 1,0 1-1,-1-2 1,1 1-1,-1-1 1,0 0-1,13-11 0,-11 8-25,1 1-1,1 0 0,-1 0 0,1 1 1,17-6-1,-27 12-59,0-1 0,0 1 0,0 0 0,0 0 0,0 0 0,0 0-1,0 0 1,0 0 0,0 1 0,0-1 0,0 1 0,0-1 0,-1 1 0,1 0 0,0-1 0,0 1 0,0 0 0,-1 0 0,1 0 0,0 1 0,-1-1 0,1 0-1,-1 1 1,0-1 0,1 1 0,-1-1 0,0 1 0,0 0 0,0-1 0,0 1 0,1 2 0,-1-2-170,0 0-1,0 1 1,1-1 0,-1-1 0,0 1-1,1 0 1,-1 0 0,1 0 0,0-1-1,-1 1 1,1-1 0,0 1 0,0-1-1,0 0 1,0 0 0,0 0 0,1 0-1,-1 0 1,0 0 0,0-1 0,1 1 0,-1-1-1,0 1 1,0-1 0,1 0 0,-1 0-1,1 0 1,-1 0 0,4-1 0,10-5-7746</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1.213"/>
    </inkml:context>
    <inkml:brush xml:id="br0">
      <inkml:brushProperty name="width" value="0.025" units="cm"/>
      <inkml:brushProperty name="height" value="0.025" units="cm"/>
    </inkml:brush>
  </inkml:definitions>
  <inkml:trace contextRef="#ctx0" brushRef="#br0">168 87 13421,'0'0'9950,"-12"1"-7067,6-1-2692,0 0 0,0 1 0,1 0-1,-1 0 1,0 0 0,0 1 0,1 0-1,-1 0 1,1 1 0,0-1 0,0 1 0,0 0-1,0 0 1,0 1 0,0-1 0,1 1-1,0 0 1,-8 9 0,5-2 83,-1 0-1,2 1 1,-10 19-1,14-27-247,0 0-1,1 1 1,-1-1 0,1 0-1,0 1 1,0-1 0,0 1-1,1-1 1,0 1 0,0-1-1,0 1 1,0-1-1,1 1 1,1 5 0,-2-9-26,1 0 0,-1 0 1,1-1-1,0 1 1,-1 0-1,1-1 0,0 1 1,0 0-1,0-1 1,0 1-1,-1-1 0,1 1 1,0-1-1,0 1 1,0-1-1,0 0 0,0 0 1,0 1-1,0-1 0,0 0 1,0 0-1,0 0 1,0 0-1,0 0 0,0 0 1,0 0-1,0 0 1,0-1-1,1 1 0,31-10 154,-20 2-109,0 0 0,-1-1 0,1 0 1,-2-1-1,1 0 0,-1-1 0,-1 0 0,11-15 0,-2 0 42,-2 0 0,29-57 0,-41 72-26,8-17-91,-9 27-100,-6 19-91,-18 66 394,13-59-28,1 0 0,1 1 0,1 0-1,-1 45 1,5-69-145,0 0 0,0 0 0,0 0 0,0 0 0,1 0 0,-1 0 0,0 0 0,1 0 0,0-1 0,-1 1 0,1 0 0,0 0 0,0-1 0,0 1 0,0 0 0,0-1 0,0 1 0,1-1 0,-1 1 0,0-1 0,1 0 0,-1 1 0,1-1 0,0 0 0,-1 0 0,1 0 0,0 0 0,0-1 0,-1 1 0,1 0 0,0-1 0,0 1 0,0-1 0,0 0 0,0 1 0,0-1 0,0 0 0,0 0 0,0-1 0,-1 1 0,1 0 0,0 0 0,2-1 0,4-1 0,-1 0 0,1 0 0,-1-1 0,0 0 0,1 0 0,-1 0 0,-1-1 0,1 0 0,11-9 0,-10 6 0,0 0 0,0-1 0,-1 0 0,0 0 0,0-1 0,-1 1 0,0-1 0,-1-1 0,0 1 0,0-1 0,-1 0 0,0 0 0,-1 0 0,0-1 0,-1 1 0,2-20 0,-4 30 0,0-1 0,1 1 0,-1 0 0,0-1 0,0 1 0,0-1 0,0 1 0,0-1 0,0 1 0,0 0 0,0-1 0,-1 1 0,1-1 0,0 1 0,0-1 0,0 1 0,0 0 0,-1-1 0,1 1 0,0-1 0,0 1 0,-1 0 0,1-1 0,0 1 0,0 0 0,-1 0 0,1-1 0,0 1 0,-1 0 0,1-1 0,-1 1 0,1 0 0,0 0 0,-1 0 0,1 0 0,-1-1 0,1 1 0,0 0 0,-1 0 0,1 0 0,-1 0 0,1 0 0,-1 0 0,1 0 0,-1 0 0,1 0 0,0 0 0,-1 0 0,1 1 0,-1-1 0,1 0 0,0 0 0,-1 0 0,1 0 0,-1 1 0,1-1 0,0 0 0,-1 0 0,1 1 0,0-1 0,-1 0 0,1 1 0,0-1 0,-1 0 0,1 1 0,0 0 0,-24 22 0,16-12 0,0 1 0,1 0 0,0 0 0,1 1 0,1-1 0,0 1 0,0 1 0,2-1 0,-1 1 0,2-1 0,-2 17 0,4-28-63,0 0 0,0 0 0,1-1 0,-1 1 0,1 0 0,-1 0 1,1-1-1,-1 1 0,1 0 0,0-1 0,0 1 0,0-1 0,0 1 0,0-1 0,0 0 0,0 1 0,1-1 0,-1 0 0,0 0 0,1 0 1,-1 0-1,1 0 0,-1 0 0,1 0 0,0 0 0,-1-1 0,1 1 0,0 0 0,-1-1 0,1 0 0,0 1 0,0-1 0,-1 0 1,1 0-1,0 0 0,0 0 0,-1 0 0,1 0 0,3-1 0,4 0-743,1 0 1,-1-1-1,1 0 0,-1 0 0,0-1 1,13-5-1,23-15-6251</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1.569"/>
    </inkml:context>
    <inkml:brush xml:id="br0">
      <inkml:brushProperty name="width" value="0.025" units="cm"/>
      <inkml:brushProperty name="height" value="0.025" units="cm"/>
    </inkml:brush>
  </inkml:definitions>
  <inkml:trace contextRef="#ctx0" brushRef="#br0">117 0 19506,'-10'8'3380,"0"0"-2663,-48 46 4078,54-50-4487,0 0 1,0 1-1,1-1 1,-1 1 0,1 0-1,0 0 1,1 0-1,-1 0 1,1 0 0,0 1-1,1-1 1,-3 10-1,4-14-304,1 1-1,-1-1 0,0 0 1,1 0-1,-1 0 0,1 0 0,-1 0 1,1 0-1,-1 0 0,1-1 1,0 1-1,-1 0 0,1 0 0,0 0 1,0-1-1,0 1 0,0 0 1,0-1-1,-1 1 0,1 0 0,0-1 1,0 0-1,1 1 0,-1-1 1,0 1-1,0-1 0,0 0 1,0 0-1,0 0 0,0 0 0,0 0 1,0 0-1,0 0 0,1 0 1,-1 0-1,0 0 0,0 0 0,2-1 1,47-9-154,-9-6-265,21-9-507,-58 24 889,1 0 0,-1 0 0,1 0-1,-1 0 1,1 1 0,0 0-1,-1 0 1,1 0 0,-1 0-1,10 2 1,-14-1 63,0-1 1,1 0-1,-1 1 1,1-1-1,-1 1 0,0-1 1,1 1-1,-1-1 1,0 1-1,0-1 0,1 1 1,-1-1-1,0 1 1,0-1-1,0 1 0,1-1 1,-1 1-1,0-1 1,0 1-1,0-1 1,0 1-1,0 0 0,0-1 1,0 1-1,-1-1 1,1 1-1,0-1 0,0 1 1,0-1-1,0 1 1,-1 0-1,-6 18 887,-8-1-890,0 0 1,0-1-1,-2-1 1,0-1-1,0 0 1,-39 23-1,29-26-1877,9-16-4478,8-9-9453</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1.928"/>
    </inkml:context>
    <inkml:brush xml:id="br0">
      <inkml:brushProperty name="width" value="0.025" units="cm"/>
      <inkml:brushProperty name="height" value="0.025" units="cm"/>
    </inkml:brush>
  </inkml:definitions>
  <inkml:trace contextRef="#ctx0" brushRef="#br0">1 1 6951</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2.302"/>
    </inkml:context>
    <inkml:brush xml:id="br0">
      <inkml:brushProperty name="width" value="0.025" units="cm"/>
      <inkml:brushProperty name="height" value="0.025" units="cm"/>
    </inkml:brush>
  </inkml:definitions>
  <inkml:trace contextRef="#ctx0" brushRef="#br0">11 173 11243,'0'0'19341,"1"11"-18439,-1 69-262,-12 98 1,39-255-641,-18 21-1,-3-1 0,-2 0 0,-4-71 0,-1 62-16,-2 95-569,0-12 584,1 1 0,1 0 0,0-1 0,3 22 1,-2-35 17,0-1 0,1 1 1,-1-1-1,1 1 1,0-1-1,0 0 1,0 0-1,1 1 1,-1-1-1,1 0 1,-1 0-1,1 0 0,0 0 1,0-1-1,0 1 1,1 0-1,-1-1 1,1 0-1,-1 1 1,1-1-1,0 0 1,0 0-1,0-1 0,0 1 1,0-1-1,0 1 1,0-1-1,1 0 1,3 1-1,0-1-12,-1 0 0,1-1 0,0 0 1,0 0-1,-1 0 0,1-1 0,0 0 0,-1 0 0,1-1 0,0 0 0,-1 0 0,0-1 0,0 1 1,0-1-1,0 0 0,0-1 0,0 0 0,-1 0 0,0 0 0,1 0 0,-2-1 0,1 0 0,0 0 0,-1 0 1,0-1-1,0 1 0,-1-1 0,0 0 0,5-12 0,-27 99-4,7-43 0,2-8 0,1 0 0,1 0 0,2 1 0,-5 59 0,10-89-43,1 0 0,0 0 0,0 0 0,0 0 0,0-1 0,1 1 0,-1 0 0,0 0 1,0 0-1,0 0 0,1 0 0,-1 0 0,0 0 0,1 0 0,-1-1 0,1 1 0,-1 0 0,1 0 0,-1-1 0,1 1 0,0 0 0,-1-1 0,1 1 0,0 0 0,0-1 0,-1 1 1,1-1-1,0 1 0,0-1 0,1 1 0,0-1-234,0 0 1,1 1-1,-1-1 1,0 0 0,1-1-1,-1 1 1,0 0-1,1-1 1,-1 1-1,0-1 1,5-1 0,0-1-943,0-1 0,1 0 0,-1 0 0,0 0 0,-1-1 0,11-9 1,10-20-7607</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48.551"/>
    </inkml:context>
    <inkml:brush xml:id="br0">
      <inkml:brushProperty name="width" value="0.025" units="cm"/>
      <inkml:brushProperty name="height" value="0.025" units="cm"/>
    </inkml:brush>
  </inkml:definitions>
  <inkml:trace contextRef="#ctx0" brushRef="#br0">971 103 4484,'0'0'4607,"-8"-8"-3310,-1-1-735,0 1-1,0 0 0,0 0 0,-1 1 0,0 1 0,0 0 0,-1 0 0,0 1 0,0 0 0,-19-5 0,17 7-248,-10-2 176,0 1 0,-27-1 0,42 5-410,0 1-1,-1-1 1,1 1 0,-1 1 0,1-1-1,0 2 1,0-1 0,0 1 0,-12 6-1,-47 29 560,52-28-359,0-1 1,-1 0-1,0-1 0,0-1 1,0 0-1,-1-1 0,0-1 1,-1 0-1,1-2 0,-31 4 1,18-7 85,1 1 1,0 2 0,0 1-1,1 1 1,-55 17 0,80-21-353,0 1 1,0-1-1,0 1 1,0-1-1,1 1 1,-1 0-1,0 0 1,1 0-1,0 1 1,-1-1-1,1 0 1,0 1-1,0 0 1,-2 5-1,-19 47-54,3-3 141,16-46-79,-2 5-12,0-1-1,0 1 0,1 0 0,1 1 0,-5 15 0,8-24-14,1 1 1,0 0-1,-1 0 1,1-1-1,1 1 0,-1 0 1,0 0-1,1 0 1,0-1-1,0 1 0,0-1 1,0 1-1,1 0 1,-1-1-1,1 0 0,0 1 1,0-1-1,0 0 1,0 0-1,1 0 0,3 3 1,44 49 37,-22-22 16,53 45 0,-74-73-48,1 0 0,0 0 0,0-1 0,1 0 0,-1-1 0,1 1 0,0-2 0,-1 1 0,2-1 0,-1-1 0,17 2 0,11-2 0,60-6 0,-64 2 0,130 5 30,-27 1-7,-31-16-13,-74 8-4,58-3 0,30 3 66,185-29 0,-286 30-67,-1 1 1,1 1-1,0 1 0,0 1 1,0 0-1,-1 1 0,1 1 1,0 1-1,-1 0 0,1 1 1,22 9-1,-17-4 8,1-1 0,-1 0 1,1-2-1,1-1 0,32 2 0,129-1 89,-108-5-80,-52 0 8,0-1 1,-1-2-1,1 0 1,-1-2-1,1-1 1,47-15-1,-17 5 40,-41 12-157,0-1-1,0-1 1,19-8-1,-30 11 80,0 0 1,0-1-1,0 1 0,0-1 0,0 0 0,-1 0 0,1 0 0,-1-1 1,0 1-1,0-1 0,0 0 0,-1 0 0,1 0 0,-1 0 0,2-5 1,3-8 134,-2 1 1,0-1 0,0 0 0,-2-1-1,0 1 1,-1-1 0,-1 1 0,-1-1-1,0 1 1,-4-23 0,3 33-49,0-1 1,-1 1 0,0 0-1,0 0 1,0 0 0,-1 0-1,0 0 1,-1 0 0,0 1-1,0-1 1,0 1-1,-1 0 1,1 0 0,-1 1-1,-1 0 1,1 0 0,-1 0-1,0 0 1,0 1 0,0 0-1,-1 0 1,1 1-1,-1-1 1,0 2 0,0-1-1,-8-1 1,-46-8 669,-122-8-1,76 11-590,-4-1 39,-1 4 1,1 5-1,-118 14 1,158-5-112,-1-4 1,0-2-1,0-4 1,-72-10-1,121 7-90,-1 2-1,0 0 0,1 2 0,-1 1 0,0 0 1,0 2-1,0 1 0,1 1 0,-25 7 0,48-33-12195,2 16 9234,1-16-7828</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2.678"/>
    </inkml:context>
    <inkml:brush xml:id="br0">
      <inkml:brushProperty name="width" value="0.025" units="cm"/>
      <inkml:brushProperty name="height" value="0.025" units="cm"/>
    </inkml:brush>
  </inkml:definitions>
  <inkml:trace contextRef="#ctx0" brushRef="#br0">72 1 7175,'0'0'8440,"-7"9"-4677,-3 6-2556,0 0-1,2 1 0,-10 20 1,15-28-765,-1 0 1,2 1 0,-1-1-1,1 1 1,1-1 0,-1 1-1,1-1 1,1 1 0,0 0-1,1 14 1,0-22-414,-1 0 0,1 1 0,-1-1 0,1 0 0,0 1 0,-1-1 0,1 0 0,0 0 0,0 0 0,0 0-1,0 0 1,0 0 0,0 0 0,0 0 0,0 0 0,0 0 0,1 0 0,-1-1 0,0 1 0,1 0 0,-1-1 0,0 1 0,1-1 0,-1 0 0,0 1 0,1-1 0,-1 0 0,1 0 0,-1 0 0,1 0 0,-1 0 0,1 0 0,-1 0 0,0-1 0,2 1 0,2-1 70,0 0 1,0 0 0,0 0-1,0-1 1,-1 1 0,1-1-1,-1 0 1,1-1-1,5-3 1,-2-1 9,1-1 1,-2 1-1,1-1 0,-1-1 1,0 0-1,10-18 0,-14 22-52,0-1-1,-1 1 1,0 0-1,0-1 1,0 1-1,-1-1 1,1 0-1,-1 1 0,-1-1 1,1 0-1,-1 0 1,0 0-1,0 1 1,-3-12-1,3 16-55,0 0 1,0 0-1,-1 0 0,1 0 0,0 0 0,0 0 0,-1 1 0,1-1 1,-1 0-1,1 0 0,-1 1 0,1-1 0,-1 0 0,1 0 0,-1 1 0,0-1 1,1 1-1,-1-1 0,0 1 0,0-1 0,1 1 0,-1-1 0,0 1 1,0-1-1,0 1 0,0 0 0,0 0 0,1-1 0,-1 1 0,0 0 0,0 0 1,0 0-1,0 0 0,0 0 0,0 0 0,0 0 0,0 0 0,1 1 1,-1-1-1,0 0 0,0 0 0,0 1 0,0-1 0,1 0 0,-1 1 1,-1 0-1,-2 1-3,0 0 1,1 1 0,0-1 0,-1 1 0,1-1 0,0 1-1,0 0 1,-4 6 0,-17 39 52,23-45-68,0 0 0,0 1 0,0-1 0,0 0 0,1 0 0,-1 1 0,1-1 0,0 0 1,0 0-1,0 1 0,1-1 0,-1 0 0,1 1 0,1 3 0,-1-6-178,0 0 0,0 0 0,0 0 0,0-1-1,1 1 1,-1 0 0,0 0 0,1-1 0,-1 1 0,0 0 0,1-1 0,-1 0-1,1 1 1,-1-1 0,1 0 0,-1 0 0,1 0 0,-1 1 0,1-2 0,-1 1-1,1 0 1,-1 0 0,0 0 0,1-1 0,-1 1 0,3-1 0,38-13-6853,-12-6-484</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3.047"/>
    </inkml:context>
    <inkml:brush xml:id="br0">
      <inkml:brushProperty name="width" value="0.025" units="cm"/>
      <inkml:brushProperty name="height" value="0.025" units="cm"/>
    </inkml:brush>
  </inkml:definitions>
  <inkml:trace contextRef="#ctx0" brushRef="#br0">0 0 9545,'0'0'801</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3.418"/>
    </inkml:context>
    <inkml:brush xml:id="br0">
      <inkml:brushProperty name="width" value="0.025" units="cm"/>
      <inkml:brushProperty name="height" value="0.025" units="cm"/>
    </inkml:brush>
  </inkml:definitions>
  <inkml:trace contextRef="#ctx0" brushRef="#br0">140 233 20307,'0'0'3614,"-9"0"-154,3 1-3238,1-1 0,-1 1 0,1 0 1,0 1-1,-1-1 0,1 1 0,0 0 1,0 1-1,0-1 0,0 1 1,1 0-1,-1 0 0,1 0 0,0 1 1,-1 0-1,2-1 0,-1 1 0,0 1 1,1-1-1,0 0 0,-5 10 1,5-10-192,0 1 0,0 0 0,0 0 0,1 0 0,-1 0 0,1 0 0,1 0 0,-1 0 0,1 1 0,0-1 0,0 1 0,1-1 0,-1 1 0,1-1 0,1 7 0,0-11-31,0 0 0,-1 0 0,1 0 0,0 0 0,0 0 0,1-1 0,-1 1 0,0 0 0,0-1 0,0 1 0,0 0 0,1-1 0,-1 0 0,0 1 0,1-1 0,-1 0 0,0 1 0,0-1 0,1 0 0,-1 0 0,0 0 0,1 0 0,-1 0 0,0-1 0,1 1 0,-1 0 0,0-1 0,1 1 0,-1-1 0,0 1 0,0-1 0,3-1 0,41-21 0,-29 9 0,0 0 0,0-2 0,-2 0 0,0 0 0,0-1 0,-2-1 0,0-1 0,9-19 0,-7 10 0,-2 0 0,-1 0 0,-1-2 0,-2 1 0,6-34 0,-56 144 0,37-72 0,-53 119 0,51-110 0,1 0 0,1 1 0,1-1 0,0 1 0,-1 26 0,5-43-32,0-1 1,0 1-1,0-1 1,0 1-1,0-1 0,1 1 1,-1-1-1,0 1 1,1-1-1,-1 1 1,1-1-1,-1 0 0,1 1 1,0-1-1,0 0 1,-1 1-1,1-1 0,0 0 1,0 0-1,0 0 1,0 0-1,1 0 1,-1 0-1,0 0 0,0 0 1,1 0-1,-1 0 1,0-1-1,1 1 0,-1-1 1,1 1-1,2 0 1,-1-1-244,0 1 0,0-1 0,0 0 0,0 0 0,1 0 1,-1-1-1,0 1 0,0-1 0,0 1 0,0-1 0,0 0 1,0 0-1,0-1 0,0 1 0,4-3 0,18-18-7834</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3.947"/>
    </inkml:context>
    <inkml:brush xml:id="br0">
      <inkml:brushProperty name="width" value="0.025" units="cm"/>
      <inkml:brushProperty name="height" value="0.025" units="cm"/>
    </inkml:brush>
  </inkml:definitions>
  <inkml:trace contextRef="#ctx0" brushRef="#br0">26 296 10154,'0'0'10020,"-4"9"-4911,3-8-4831,-16 37 3136,17-37-3334,-1-1 0,1 1 0,-1 0-1,1 0 1,0 0 0,-1 0 0,1 0 0,0 0 0,0 0 0,-1 0 0,1 0-1,0 0 1,0 0 0,0 0 0,0 0 0,0 0 0,1 0 0,-1 0-1,0 0 1,0 0 0,1 0 0,-1 0 0,0 0 0,1-1 0,-1 1-1,1 0 1,-1 0 0,1 0 0,0 0 0,-1-1 0,1 1 0,0 0-1,-1-1 1,1 1 0,0 0 0,0-1 0,0 1 0,0-1 0,0 1 0,-1-1-1,2 1 1,5-1-64,0 0 0,0 0 0,0-1-1,0 0 1,0 0 0,-1 0 0,1-1-1,0 0 1,-1-1 0,1 1 0,-1-1-1,0 0 1,0-1 0,0 1 0,-1-1-1,1-1 1,-1 1 0,0-1 0,0 1-1,7-10 1,-5 7-8,-1-1 1,1-1-1,-1 1 0,0-1 0,-1 0 1,0-1-1,-1 1 0,0-1 0,0 0 0,-1 0 1,0 0-1,2-19 0,-4 29-8,-1-1 0,0 0 0,0 1 0,0-1 0,0 0 0,0 0 0,0 1 0,0-1 0,0 0 0,0 1 0,0-1 0,0 0 0,0 1 0,0-1 0,-1 0 0,1 1 0,0-1 0,0 0 0,-1 1 0,1-1 0,0 1 0,-1-1 0,1 0 0,-1 1 0,1-1 0,-1 1 0,1-1 0,-1 1 0,1 0 0,-1-1 0,1 1 0,-1-1 0,-1 1 0,0 0 0,1 0 0,-1 0 0,0 0 0,1 1 0,-1-1 0,0 1 0,1 0 0,-1-1 0,1 1 0,-1 0 0,1 0 0,-1 0 0,-1 1 0,-40 40 0,19-11 0,-33 54 0,49-73 0,2 1 0,0-1 0,0 2 0,1-1 0,1 0 0,0 1 0,-3 27 0,6-40 0,1 1 0,0-1 0,0 0 0,0 0 0,0 1 0,0-1 0,0 0 0,0 0 0,0 0 0,1 1 0,-1-1 0,0 0 0,1 0 0,-1 0 0,1 1 0,-1-1 0,1 0 0,0 0 0,-1 0 0,1 0 0,0 0 0,0 0 0,0-1 0,-1 1 0,1 0 0,0 0 0,0 0 0,0-1 0,1 1 0,-1-1 0,0 1 0,0-1 0,0 1 0,0-1 0,0 1 0,1-1 0,-1 0 0,0 0 0,0 0 0,1 0 0,-1 0 0,0 0 0,0 0 0,0 0 0,1 0 0,-1 0 0,0-1 0,0 1 0,0 0 0,1-1 0,0 0 0,7-2 0,0 0 0,-1 0 0,0-1 0,1 0 0,13-10 0,5-8 0,0-1 0,-1-1 0,-1-2 0,-2-1 0,0 0 0,-2-2 0,-1 0 0,-2-1 0,-1-1 0,25-62 0,-108 201 0,53-86 0,1 1 0,1 1 0,1 0 0,1 0 0,1 1 0,1 0 0,1 1 0,-2 25 0,7-49 0,1 0 0,0 0 0,0 0 0,0 0 0,0 0 0,0 0 0,1 0 0,-1 0 0,0 0 0,1 0 0,0 0 0,-1 0 0,1 0 0,0 0 0,0 0 0,0-1 0,0 1 0,0 0 0,1-1 0,-1 1 0,0-1 0,1 1 0,-1-1 0,1 0 0,0 0 0,-1 1 0,1-1 0,0 0 0,0-1 0,0 1 0,-1 0 0,1 0 0,0-1 0,0 1 0,0-1 0,0 0 0,0 1 0,0-1 0,0 0 0,0 0 0,0 0 0,0-1 0,3 1 0,3-1 0,0-1 0,0 0 0,0 0 0,-1 0 0,1-1 0,-1 0 0,0-1 0,1 1 0,11-10 0,0-3 0,-1-2 0,-1 1 0,0-2 0,-2 0 0,0-1 0,-1-1 0,21-42 0,-9 6 0,37-113 0,-55 125 0,-8 45 0,0-1 0,0 1 0,-1 0 0,1 0 0,0 0 0,0-1 0,-1 1 0,1 0 0,0 0 0,-1 0 0,1-1 0,0 1 0,0 0 0,-1 0 0,1 0 0,0 0 0,-1 0 0,1 0 0,0 0 0,-1 0 0,1 0 0,0 0 0,-1 0 0,1 0 0,-1 0 0,1 0 0,0 0 0,0 0 0,-1 0 0,1 0 0,0 1 0,-1-1 0,1 0 0,0 0 0,-1 0 0,1 1 0,0-1 0,0 0 0,-1 0 0,1 0 0,0 1 0,0-1 0,0 0 0,-1 1 0,1-1 0,0 0 0,0 1 0,-16 11 0,-1 6 0,1 0 0,1 1 0,-18 29 0,28-40 0,0 0 0,0 0 0,1 1 0,0-1 0,1 1 0,0 0 0,0 0 0,1 0 0,1 1 0,-1-1 0,1 18 0,12-16 0,-10-10 0,0-1 0,0 1 0,0-1 0,0 1 0,0-1 0,0 1 0,0 0 0,0 0 0,0-1 0,-1 1 0,1 0 0,0 0 0,0 0 0,-1 0 0,1 0 0,-1 0 0,1 0 0,0 2 0,0 11 0,0 0 0,0 0 0,-2 0 0,0 0 0,-4 24 0,-3 33 0,11-71 0,0 1 0,0 0 0,0-1 0,0 1 0,-1-1 0,1 0 0,0 0 0,0 0 0,0 0 0,0-1 0,4 0 0,31-20-1009,-15 3-2621,-2-1-5600</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4.323"/>
    </inkml:context>
    <inkml:brush xml:id="br0">
      <inkml:brushProperty name="width" value="0.025" units="cm"/>
      <inkml:brushProperty name="height" value="0.025" units="cm"/>
    </inkml:brush>
  </inkml:definitions>
  <inkml:trace contextRef="#ctx0" brushRef="#br0">212 1 20884,'0'0'6913,"-10"1"-2690,1-1-4068,0 2 1,0 0 0,0 0-1,0 0 1,-12 6 0,18-7-162,1-1 1,0 1-1,0 0 1,0 0-1,0 0 1,0 0-1,0 1 1,0-1-1,0 1 1,0-1-1,1 1 1,-1-1-1,1 1 1,-1 0-1,1 0 1,0 0-1,-1 0 1,1 0-1,0 0 1,0 0-1,0 0 1,1 0-1,-1 1 1,0-1-1,1 0 1,0 0-1,-1 1 1,1-1-1,0 0 1,0 1-1,0-1 1,1 0-1,0 4 1,2-3 5,0 0 0,0 0 0,0-1 0,1 1 0,-1-1 0,1 1 0,0-1 0,-1-1 0,1 1 0,0 0 0,0-1 0,0 0 0,0 0 0,7 1 0,3 2 0,-10-3-13,0 0 0,-1 1 0,1-1 0,-1 1 0,1 0 0,-1 0 0,0 0 0,1 0 0,-1 1 0,0-1 0,-1 1 0,1 0 0,0 0 0,3 5 0,-6-7 7,1 0-1,-1 0 1,1 0-1,-1 0 1,0 0-1,0 0 1,1 1-1,-1-1 1,0 0-1,0 0 1,0 0-1,0 1 1,0-1 0,-1 0-1,1 0 1,0 0-1,-1 0 1,1 0-1,-1 2 1,-1 0 1,1-1 1,-1 1-1,0-1 1,0 0-1,0 0 1,0 1-1,0-2 1,-1 1-1,1 0 1,-5 3-1,-10 4-282,1 0 1,-1 0-1,-24 7 0,-26-1-5335,28-13-3250</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5.236"/>
    </inkml:context>
    <inkml:brush xml:id="br0">
      <inkml:brushProperty name="width" value="0.025" units="cm"/>
      <inkml:brushProperty name="height" value="0.025" units="cm"/>
    </inkml:brush>
  </inkml:definitions>
  <inkml:trace contextRef="#ctx0" brushRef="#br0">105 0 17296,'0'0'9108,"-1"12"-7961,-7 67-679,-66 471 4280,53-423-4748,41-174 0,-8-6 0,-3-1 0,-2 0 0,0-71 0,-1 15 0,-5 121 0,1 0 0,-1-1 0,2 1 0,-1-1 0,2 1 0,-1-1 0,10 16 0,-12-22 0,1-2 0,0 1 0,0 0 0,1 0 0,-1-1 0,0 1 0,1-1 0,0 1 0,-1-1 0,1 0 0,0 0 0,0-1 0,0 1 0,1 0 0,-1-1 0,0 0 0,0 0 0,1 0 0,-1 0 0,1 0 0,-1-1 0,1 0 0,-1 1 0,1-1 0,-1-1 0,1 1 0,-1 0 0,0-1 0,1 0 0,-1 1 0,1-2 0,-1 1 0,6-3 0,2 0 0,0-1 0,-1-1 0,0 0 0,0 0 0,0-1 0,-1 0 0,0 0 0,15-17 0,-15 14 0,-1-1 0,-1 0 0,0 0 0,0 0 0,9-24 0,-32 79 0,7-24 0,2 0 0,0 1 0,1-1 0,1 1 0,-3 40 0,8-61 0,0 1 0,0 0 0,0-1 0,0 1 0,0 0 0,0-1 0,0 1 0,0-1 0,1 1 0,-1 0 0,0-1 0,0 1 0,1-1 0,-1 1 0,0-1 0,1 1 0,-1-1 0,1 1 0,-1-1 0,0 1 0,1-1 0,-1 0 0,1 1 0,-1-1 0,1 0 0,0 1 0,-1-1 0,1 0 0,-1 0 0,1 1 0,0-1 0,0 0 0,27-1 0,27-19 0,-1-10 0,-38 20 0,0 1 0,0 0 0,1 1 0,1 1 0,24-7 0,-42 14 0,1 0 0,0 0 0,-1 0 0,1 0 0,-1 0 0,1 0 0,-1 0 0,1 0 0,-1 0 0,1 0 0,-1 0 0,1 1 0,-1-1 0,1 0 0,-1 0 0,1 0 0,-1 1 0,1-1 0,-1 0 0,1 1 0,-1-1 0,0 0 0,1 1 0,-1-1 0,0 1 0,1-1 0,-1 1 0,0-1 0,1 0 0,-1 1 0,0-1 0,0 1 0,0-1 0,0 1 0,1 0 0,-1-1 0,0 1 0,0-1 0,0 2 0,0 27 0,-1-18 0,31-54 0,-22 34-31,-1-1 0,1 1 0,1 1 1,0 0-1,0 0 0,0 0 0,1 1 0,14-7 0,-7-2-3724,-8-7-5238,-8 5-2068</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5.601"/>
    </inkml:context>
    <inkml:brush xml:id="br0">
      <inkml:brushProperty name="width" value="0.025" units="cm"/>
      <inkml:brushProperty name="height" value="0.025" units="cm"/>
    </inkml:brush>
  </inkml:definitions>
  <inkml:trace contextRef="#ctx0" brushRef="#br0">1 8 20211,'0'0'8136,"76"-7"-14190,-45 7-9673</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5.973"/>
    </inkml:context>
    <inkml:brush xml:id="br0">
      <inkml:brushProperty name="width" value="0.025" units="cm"/>
      <inkml:brushProperty name="height" value="0.025" units="cm"/>
    </inkml:brush>
  </inkml:definitions>
  <inkml:trace contextRef="#ctx0" brushRef="#br0">179 101 6566,'0'0'5024,"5"-9"293,15-28-353,-20 36-4787,0 0-1,0 0 1,0 0-1,0 0 1,0 0-1,0 0 1,0 0-1,-1 0 1,1 0-1,0 0 1,0 1-1,-1-1 1,1 0-1,-1 0 1,1 0-1,0 0 1,-1 0 0,0 1-1,1-1 1,-1 0-1,1 0 1,-1 1-1,0-1 1,0 0-1,1 1 1,-1-1-1,0 1 1,0-1-1,0 1 1,0-1-1,0 1 1,0 0-1,1-1 1,-1 1-1,0 0 1,-2 0-1,-34-7 2599,36 7-2728,-5-1 32,0 1-1,-1 0 0,1 0 1,0 0-1,-1 1 1,1 0-1,0 0 0,0 0 1,0 1-1,0 0 0,0 0 1,0 1-1,0 0 1,-5 3-1,7-3-58,0 1 1,0-1-1,1 1 1,-1 0-1,1 0 0,0 0 1,0 1-1,1-1 0,-1 1 1,1-1-1,0 1 1,0 0-1,1 0 0,-1 0 1,1 0-1,0 0 1,-1 9-1,2-12-20,-1 0 0,1 1 0,0-1 0,0 0 0,-1 0 0,1 1 0,1-1 0,-1 0 0,0 0 0,0 0 0,1 1 0,0-1 0,-1 0 0,1 0 0,0 0 0,0 0 0,0 0 0,0 0 0,0 0 0,0 0 0,1-1 0,-1 1 0,1 0 0,2 1 0,-2-2 0,1 0 0,-1 0 0,1-1 0,0 1 0,-1-1 0,1 1 0,0-1 0,0 0 0,-1 0 0,1-1 0,0 1 0,0 0 0,-1-1 0,1 0 0,-1 0 0,1 1 0,0-1 0,-1-1 0,1 1 0,2-3 0,10-5 0,-1-1 0,0 0 0,-1-1 0,0-1 0,-1 0 0,0-1 0,-1 0 0,12-20 0,14-13 0,-37 45-108,0 1 0,0-1 0,0 1 0,0 0 0,1-1 0,-1 1-1,0 0 1,0-1 0,1 1 0,-1-1 0,0 1 0,1 0 0,-1 0 0,0-1 0,1 1 0,-1 0 0,0 0 0,1-1 0,-1 1 0,0 0-1,1 0 1,-1 0 0,1-1 0,-1 1 0,1 0 0,-1 0 0,0 0 0,1 0 0,-1 0 0,1 0 0,-1 0 0,1 0 0,-1 0-1,0 0 1,1 0 0,-1 0 0,1 1 0,-1-1 0,0 0 0,1 0 0,-1 0 0,1 1 0,-1-1 0,7 18-8319,-5-10 5893,3 6-3306</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6.329"/>
    </inkml:context>
    <inkml:brush xml:id="br0">
      <inkml:brushProperty name="width" value="0.025" units="cm"/>
      <inkml:brushProperty name="height" value="0.025" units="cm"/>
    </inkml:brush>
  </inkml:definitions>
  <inkml:trace contextRef="#ctx0" brushRef="#br0">98 80 16303,'1'-9'3497,"0"-10"-1780,2-19 1107,-2 24 2709,-31 95-5049,15-43-2,1 0-1,1 1 1,2 1 0,-9 71 0,20-108-482,-1-1 0,1 1 0,0-1 0,0 1 0,0-1 0,0 1 0,1-1 0,-1 0 0,1 1 0,-1-1 0,1 1 0,0-1 0,0 0 0,0 1 0,0-1 0,0 0 0,1 0 0,-1 0 0,1 0 0,-1 0 0,1 0 0,0 0 0,4 3 0,-3-4 0,0 0 0,0 0 0,1 0 0,-1 0 0,1 0 0,-1-1 0,1 1 0,-1-1 0,0 0 0,1 0 0,-1-1 0,1 1 0,-1-1 0,1 1 0,-1-1 0,0 0 0,6-3 0,0 0-177,1 0-1,-1-1 0,0-1 1,-1 0-1,1 0 1,-1 0-1,-1-1 1,1 0-1,-1-1 1,0 0-1,-1 0 1,0 0-1,7-12 1,-7 9-240,1 0 1,-1-1-1,-1 0 0,0 0 1,-1-1-1,0 1 1,-1-1-1,-1 0 0,0 0 1,1-14-1</inkml:trace>
  <inkml:trace contextRef="#ctx0" brushRef="#br0" timeOffset="1">160 262 17457,'0'0'8968,"-14"55"-5797,14-37-1345,11 0-481,8-1-1345,5-7 0,5-1 0,2-4 0,1-5-4740,-5 0-5895</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7.156"/>
    </inkml:context>
    <inkml:brush xml:id="br0">
      <inkml:brushProperty name="width" value="0.025" units="cm"/>
      <inkml:brushProperty name="height" value="0.025" units="cm"/>
    </inkml:brush>
  </inkml:definitions>
  <inkml:trace contextRef="#ctx0" brushRef="#br0">65 28 15246,'0'0'9022,"-8"10"-7479,2-4-1293,0 1 1,1 0-1,0 0 0,0 0 0,1 1 1,0-1-1,0 1 0,0 0 1,1 0-1,1 1 0,-1-1 0,1 1 1,1-1-1,0 1 0,0-1 0,1 17 1,0-24-226,1 1 0,0-1 0,-1 0 0,1 0 1,0 1-1,0-1 0,0 0 0,0 0 0,0 0 0,0 0 0,0 0 1,0 0-1,0-1 0,1 1 0,-1 0 0,0 0 0,1-1 1,-1 1-1,0-1 0,1 1 0,-1-1 0,0 0 0,1 0 0,-1 1 1,1-1-1,-1 0 0,1 0 0,-1 0 0,1-1 0,-1 1 1,2-1-1,50-6 440,-33-1-350,1-1-1,-2 0 1,36-23-1,-39 22-193,1 0 0,-1 1 0,2 1 0,0 0 0,28-8 0,-45 16 66,-1 0 0,1 0 0,0 0 0,-1-1-1,1 1 1,-1 0 0,1 0 0,0 0 0,-1 1 0,1-1-1,0 0 1,-1 0 0,1 0 0,-1 0 0,1 0 0,0 1-1,-1-1 1,1 0 0,-1 1 0,1-1 0,-1 0 0,1 1-1,-1-1 1,1 1 0,-1-1 0,1 1 0,-1-1 0,0 1-1,1-1 1,0 2 0,3 24-107,-14 44 812,6-46 169,4-23-856,0-1 0,0 0 0,0 0 0,0 1 0,0-1 0,0 0 0,0 1-1,0-1 1,0 0 0,0 1 0,1-1 0,-1 0 0,0 1 0,0-1 0,0 0 0,0 0-1,1 1 1,-1-1 0,0 0 0,0 0 0,0 1 0,1-1 0,-1 0 0,0 0 0,0 0 0,1 1-1,-1-1 1,0 0 0,1 0 0,-1 0 0,0 0 0,1 0 0,-1 0 0,0 1 0,0-1-1,1 0 1,-1 0 0,0 0 0,1 0 0,-1 0 0,1-1 0,22-3 124,18-14-42,11-16-312,-37 23 62,1 1 0,0 0 1,1 1-1,0 0 0,30-9 1,-47 18 151,1 0-1,-1 0 1,0 0 0,1 0-1,-1 0 1,0 0 0,1 0-1,-1 0 1,0 0 0,0 0-1,1 1 1,-1-1 0,0 0-1,0 0 1,1 0 0,-1 0-1,0 1 1,0-1 0,1 0 0,-1 0-1,0 1 1,0-1 0,0 0-1,1 0 1,-1 1 0,0-1-1,0 0 1,0 0 0,0 1-1,0-1 1,0 0 0,1 1-1,-1-1 1,0 0 0,0 0-1,0 1 1,0-1 0,0 0-1,0 1 1,1 22-71,-2-21 85,1 0 1,0 0-1,0 0 0,0 1 1,0-1-1,0 0 1,0 0-1,1 0 0,-1 0 1,1 1-1,0-1 1,-1 0-1,1 0 1,0 0-1,2 2 0,1-2 16,0-1 0,0 0-1,0 0 1,0 0 0,0 0-1,1-1 1,-1 1 0,0-1-1,0-1 1,1 1 0,-1 0-1,0-1 1,0 0 0,0 0-1,0 0 1,0-1 0,0 1-1,0-1 1,0 0 0,0 0-1,-1 0 1,5-4 0,5-2-1,-1-1 1,0-1 0,0 0 0,19-22 0,-28 29-2,0-1 0,0 0 0,0 0 0,-1 1 0,0-2 0,1 1 0,-1 0 0,-1 0 0,1-1 0,-1 1 0,1-1 1,-1 1-1,0-1 0,0-4 0,-2 8-2,1 1 0,0-1-1,0 0 1,0 1 0,-1-1 0,1 1 0,0 0 0,-1-1-1,1 1 1,0-1 0,-1 1 0,1-1 0,-1 1 0,1 0 0,0-1-1,-1 1 1,1 0 0,-1 0 0,1-1 0,-1 1 0,1 0 0,-1 0-1,1 0 1,-1-1 0,0 1 0,1 0 0,-1 0 0,1 0-1,-1 0 1,1 0 0,-1 0 0,1 0 0,-1 0 0,0 0 0,1 1-1,-1-1 1,1 0 0,-1 0 0,1 0 0,-1 1 0,1-1 0,-1 0-1,0 1 1,-25 11 202,19-6-215,0 0 0,0 0 0,1 1 0,0-1 0,0 2 0,0-1 0,1 1 0,0-1 0,1 2 0,0-1 0,0 0 0,1 1 0,0-1 0,0 1 0,-2 12 0,6-19 4,-1-1-1,1 0 1,-1 0 0,1 1-1,-1-1 1,1 0 0,-1 0-1,1 0 1,0 0 0,0 0-1,0 0 1,0 0 0,0 0-1,0 0 1,0 0 0,0 0-1,0-1 1,0 1 0,0 0-1,0-1 1,1 1 0,-1-1-1,0 1 1,0-1 0,1 0-1,-1 1 1,0-1 0,1 0-1,-1 0 1,0 0 0,1 0-1,1 0 1,53-1-535,-46 0 97,14-2-4389,-2-5-4574</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3.458"/>
    </inkml:context>
    <inkml:brush xml:id="br0">
      <inkml:brushProperty name="width" value="0.025" units="cm"/>
      <inkml:brushProperty name="height" value="0.025" units="cm"/>
    </inkml:brush>
  </inkml:definitions>
  <inkml:trace contextRef="#ctx0" brushRef="#br0">0 16 13421,'0'0'5477,"56"-16"-3107,-45 22-160,-5 26-1537,-6 15-1,0 12 33,-8 11-288,-1 4-225,2 3-96,3 1-64,3 0-384,-1-10-1730,1-10-3780,1-11-8199</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7.808"/>
    </inkml:context>
    <inkml:brush xml:id="br0">
      <inkml:brushProperty name="width" value="0.025" units="cm"/>
      <inkml:brushProperty name="height" value="0.025" units="cm"/>
    </inkml:brush>
  </inkml:definitions>
  <inkml:trace contextRef="#ctx0" brushRef="#br0">157 1 12844,'0'0'13036,"-4"8"-11882,-30 65 757,3 1 0,-40 147 0,67-206-1911,0-1 0,1 2 0,0-1 0,2 0 0,0 0 0,0 1 0,1-1 0,4 19 0,-4-33 0,0 0 0,0-1 0,0 1 0,0-1 0,0 1 0,0 0 0,0-1 0,1 1 0,-1-1 0,0 1 0,1-1 0,-1 1 0,0-1 0,1 1 0,-1-1 0,0 1 0,1-1 0,-1 1 0,1-1 0,-1 0 0,1 1 0,-1-1 0,1 0 0,-1 1 0,1-1 0,-1 0 0,1 0 0,0 1 0,-1-1 0,1 0 0,-1 0 0,1 0 0,0 0 0,-1 0 0,1 0 0,-1 0 0,1 0 0,0 0 0,-1 0 0,1 0 0,-1 0 0,1 0 0,0-1 0,-1 1 0,1 0 0,-1 0 0,1-1 0,-1 1 0,1 0 0,-1-1 0,1 1 0,-1-1 0,1 1 0,-1 0 0,0-1 0,1 1 0,-1-1 0,0 1 0,1-2 0,23-29 0,-18 14 0,0-1 0,-1 1 0,-1-1 0,-1 0 0,0 0 0,-2-1 0,0 1 0,-1-22 0,0 40-1,0 0-1,0 0 1,-1 0-1,1-1 1,0 1-1,0 0 1,0 0 0,0 0-1,0 0 1,0 0-1,0-1 1,0 1-1,0 0 1,0 0-1,0 0 1,0 0 0,0 0-1,-1 0 1,1-1-1,0 1 1,0 0-1,0 0 1,0 0 0,0 0-1,0 0 1,-1 0-1,1 0 1,0 0-1,0 0 1,0 0 0,0 0-1,-1-1 1,1 1-1,0 0 1,0 0-1,0 0 1,0 0 0,0 0-1,-1 0 1,1 0-1,0 1 1,0-1-1,0 0 1,0 0-1,-1 0 1,1 0 0,0 0-1,0 0 1,0 0-1,0 0 1,0 0-1,-1 0 1,1 0 0,0 1-1,0-1 1,0 0-1,0 0 1,0 0-1,0 0 1,0 0 0,0 0-1,-1 1 1,1-1-1,0 0 1,0 0-1,0 0 1,0 1 0,-7 6-729,4 12-3329,3-12-1125,0-1-1738</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9.087"/>
    </inkml:context>
    <inkml:brush xml:id="br0">
      <inkml:brushProperty name="width" value="0.025" units="cm"/>
      <inkml:brushProperty name="height" value="0.025" units="cm"/>
    </inkml:brush>
  </inkml:definitions>
  <inkml:trace contextRef="#ctx0" brushRef="#br0">19 60 5349,'0'0'12764,"-3"10"-10607,-2 1-1157,-3 11 65,6 3 4189,20-31-4256,-9-1-906,0 0 0,0 0 0,-1-1 0,0 0 0,-1 0 0,0-1 0,0 0 0,10-18-1,-108 260 3262,86-214-3353,18-37 0,20-37 0,-12 13 0,22-64 0,-43 123 0,-1-10 0,1 1 0,0 0 0,1-1 0,-1 1 0,2 0 0,2 10 0,-3-16 0,0 0 0,0 0 0,0 0 0,0 0 0,0 0 0,1-1 0,-1 1 0,1 0 0,-1-1 0,1 1 0,-1-1 0,1 0 0,0 1 0,0-1 0,0 0 0,0 0 0,0 0 0,0 0 0,0-1 0,0 1 0,0-1 0,0 1 0,0-1 0,0 1 0,1-1 0,-1 0 0,4-1 0,2 1 0,-1-1 0,1 0 0,0-1 0,-1 1 0,1-2 0,-1 1 0,1-1 0,-1 0 0,0-1 0,0 1 0,-1-1 0,1-1 0,-1 1 0,0-1 0,0 0 0,7-8 0,3-4 0,0-2 0,-1 0 0,24-41 0,-77 160 0,21-62 0,8-18 0,0 1 0,1 0 0,0 0 0,-5 31 0,13-52 0,0 0 0,0 1 0,0-1 0,0 1 0,0-1 0,0 0 0,0 1 0,0-1 0,0 0 0,0 1 0,0-1 0,0 0 0,0 1 0,0-1 0,0 1 0,0-1 0,0 0 0,0 1 0,0-1 0,1 0 0,-1 1 0,0-1 0,0 0 0,0 0 0,1 1 0,-1-1 0,0 0 0,0 1 0,1-1 0,-1 0 0,0 0 0,1 0 0,-1 1 0,0-1 0,1 0 0,-1 0 0,0 0 0,1 0 0,-1 0 0,0 0 0,1 0 0,-1 1 0,0-1 0,1 0 0,-1 0 0,1 0 0,-1 0 0,0-1 0,1 1 0,-1 0 0,0 0 0,1 0 0,-1 0 0,0 0 0,1 0 0,-1 0 0,0-1 0,1 1 0,-1 0 0,0 0 0,1-1 0,-1 1 0,1-1 0,9-6-598,-1-2 0,0 1 0,0-2 0,0 1 1,-1-1-1,-1 0 0,1-1 0,-2 0 0,9-17 0,5-19-6806,-3-6-3364</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9.522"/>
    </inkml:context>
    <inkml:brush xml:id="br0">
      <inkml:brushProperty name="width" value="0.025" units="cm"/>
      <inkml:brushProperty name="height" value="0.025" units="cm"/>
    </inkml:brush>
  </inkml:definitions>
  <inkml:trace contextRef="#ctx0" brushRef="#br0">16 1 18193,'0'0'1890,"-3"9"-22,0-4-1565,1 1-1,0 0 0,1 0 1,-1 0-1,1 0 0,0 1 0,1-1 1,-1 8-1,2-11-256,-1 0 1,1 0-1,0 0 1,0 1-1,0-1 1,1 0-1,-1 0 0,0 0 1,1-1-1,0 1 1,0 0-1,0-1 1,0 1-1,0-1 1,0 1-1,1-1 0,-1 0 1,1 0-1,0 0 1,-1-1-1,5 3 1,29 12-321,62 11-9406,-75-22 10159,-4-2 13282,-28 1-13599,1 0 0,-1 1 0,0 0-1,1 0 1,0 1 0,0 0-1,1 1 1,0-1 0,0 1 0,0 1-1,1-1 1,0 1 0,1 0-1,-1 0 1,2 1 0,-6 11 0,10-19-169,0-1 0,0 0 0,0 1 1,0-1-1,0 1 0,0-1 1,0 0-1,0 1 0,0-1 0,0 0 1,0 1-1,0-1 0,1 0 0,-1 1 1,0-1-1,0 0 0,0 1 1,0-1-1,1 0 0,-1 1 0,0-1 1,0 0-1,1 0 0,-1 1 0,0-1 1,1 0-1,-1 0 0,0 0 1,1 1-1,-1-1 0,0 0 0,1 0 1,-1 0-1,0 0 0,1 0 0,21 3-401,23-5-1157,-25-2 683,-16 2 808,1 1 1,-1 0-1,1 0 0,-1 0 0,1 0 1,0 1-1,-1 0 0,1 0 0,-1 0 1,1 1-1,7 1 0,-12-2 80,1 1 1,-1-1-1,0 1 0,0-1 0,1 1 0,-1-1 1,0 0-1,0 1 0,1-1 0,-1 1 0,0-1 1,0 1-1,0-1 0,0 1 0,0-1 0,0 1 1,0 0-1,0-1 0,0 1 0,0-1 0,0 1 1,0-1-1,-1 1 0,1-1 0,0 1 0,0-1 1,0 0-1,-1 1 0,1-1 0,0 1 0,-1-1 1,1 1-1,0-1 0,-1 1 0,-13 15 706,3-5-370,-1-1-1,0 0 1,0 0 0,-1-1-1,0-1 1,-1 0 0,0-1-1,-22 8 1,34-17-1882,10-6 65,16-9-1329,54-29-7275,-30 19 2323</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00.017"/>
    </inkml:context>
    <inkml:brush xml:id="br0">
      <inkml:brushProperty name="width" value="0.025" units="cm"/>
      <inkml:brushProperty name="height" value="0.025" units="cm"/>
    </inkml:brush>
  </inkml:definitions>
  <inkml:trace contextRef="#ctx0" brushRef="#br0">131 155 320,'0'0'27482,"-9"5"-26355,-4 4-695,1 0 1,-1 1 0,1 0-1,-13 15 1,20-20-321,1 0-1,0 0 1,0 1 0,0-1-1,0 1 1,1 0 0,0 0-1,0 0 1,0 0 0,1 0-1,0 1 1,0-1 0,1 1-1,-1 8 1,2-14-112,0 0 0,0 0 0,0 0 0,0 0 0,0 0 0,1 0 0,-1 0 0,0 0 0,1 0 0,-1 0 0,0 0 0,1-1 0,-1 1 0,1 0 0,-1 0 0,1 0 0,0-1 0,-1 1 0,1 0 0,0-1 0,0 1 0,-1 0 0,1-1 0,0 1 0,0-1 0,0 0 0,1 1 0,33 3 0,-24-5 0,-1-1 0,1 0 0,0-1 0,14-6 0,-3-1 0,-1-1 0,0-2 0,-1 0 0,0-1 0,-1-1 0,27-27 0,-33 30 0,-1-2 0,-1 1 0,0-2 0,0 1 0,-2-2 0,0 1 0,0-1 0,-2-1 0,9-25 0,-14 15 0,-2 26 0,0 1 0,0-1 0,0 1 0,0-1 0,-1 1 0,1 0 0,0-1 0,0 1 0,-1-1 0,1 1 0,0 0 0,0-1 0,-1 1 0,1 0 0,-1-1 0,1 1 0,0 0 0,-1-1 0,1 1 0,0 0 0,-1 0 0,1 0 0,-1-1 0,1 1 0,-1 0 0,1 0 0,-1 0 0,1 0 0,-1 0 0,-2 0 0,1 1 0,-1 0 0,1 0 0,-1 0 0,1 0 0,-1 0 0,1 0 0,0 0 0,0 1 0,0-1 0,0 1 0,0 0 0,0 0 0,0 0 0,-3 3 0,-8 10 0,1 1 0,0 0 0,1 1 0,1 0 0,0 0 0,2 1 0,0 0 0,1 1 0,0 0 0,2 0 0,0 0 0,-2 23 0,7-40 0,0 0 0,0 1 0,0-1 0,0 0 0,0 0 0,0 1 0,1-1 0,-1 0 0,1 0 0,0 0 0,-1 0 0,1 0 0,0 0 0,0 0 0,1 0 0,-1 0 0,0 0 0,1 0 0,-1 0 0,1-1 0,-1 1 0,1-1 0,0 1 0,2 1 0,0-1 0,0-1 0,1 1 0,-1-1 0,0 1 0,1-1 0,-1-1 0,1 1 0,0-1 0,-1 1 0,1-1 0,6-1 0,3-1 0,1 0 0,-1-1 0,0 0 0,0-1 0,0-1 0,24-12 0,-22 8 0,0-1 0,-1-1 0,27-24 0,-37 30 0,-1 1 0,1-1 0,-1 1 0,0-1 0,-1-1 0,1 1 0,-1 0 0,0-1 0,0 0 0,-1 1 0,0-1 0,0 0 0,0 0 0,-1-1 0,1-5 0,-2 11 0,1 1 0,-1-1 0,0 0 0,0 1 0,0-1 0,0 1 0,0-1 0,0 0 0,-1 1 0,1-1 0,0 1 0,0-1 0,0 1 0,0-1 0,-1 0 0,1 1 0,0-1 0,-1 1 0,1-1 0,0 1 0,-1-1 0,1 1 0,0 0 0,-1-1 0,1 1 0,-1-1 0,1 1 0,-1 0 0,1-1 0,-1 1 0,1 0 0,-1 0 0,0-1 0,-23 6 0,-19 24 0,37-23 0,0 0 0,1 0 0,0 0 0,0 1 0,0 0 0,1 0 0,0 1 0,0-1 0,1 1 0,0-1 0,0 1 0,1 0 0,0 0 0,0 1 0,1-1 0,0 17 0,1-23 12,1 0 0,0 1 0,-1-1 0,1 1-1,0-1 1,1 0 0,-1 0 0,0 1 0,1-1 0,-1 0 0,1 0-1,0-1 1,-1 1 0,1 0 0,0 0 0,0-1 0,0 1 0,0-1 0,1 0-1,-1 0 1,0 1 0,0-1 0,1-1 0,-1 1 0,1 0 0,-1-1 0,1 1-1,2-1 1,9 3-442,-1-2 0,0 0-1,27-1 1,3-4-6457</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00.950"/>
    </inkml:context>
    <inkml:brush xml:id="br0">
      <inkml:brushProperty name="width" value="0.025" units="cm"/>
      <inkml:brushProperty name="height" value="0.025" units="cm"/>
    </inkml:brush>
  </inkml:definitions>
  <inkml:trace contextRef="#ctx0" brushRef="#br0">0 519 16816,'0'0'6283,"9"-10"-4382,147-160 2273,-5 10-2501,-128 133-1491,-2-1 0,0-1 0,-2-1 1,16-35-1,-53 108-388,3 0-1,1 0 1,-14 77-1,-3 140 2026,30-255-2049,0-21-562,0 0-113,0 0 0,-7-27 0,-26-27-948,33 67 1840,-1 0 0,0 0 1,0 0-1,0 0 1,0 0-1,-1 0 0,1 0 1,-1 1-1,1-1 1,-1 1-1,0 0 1,0-1-1,0 1 0,-1 1 1,1-1-1,0 0 1,-1 1-1,-3-1 0,7 2 31,0 0-1,-1 0 1,1 0-1,-1 0 1,1 0-1,0 0 1,-1 0-1,1 0 0,0 0 1,-1 1-1,1-1 1,0 0-1,-1 0 1,1 0-1,0 1 0,0-1 1,-1 0-1,1 0 1,0 1-1,0-1 1,0 0-1,-1 1 1,1-1-1,0 0 0,0 1 1,0-1-1,0 0 1,-1 1-1,1-1 1,0 0-1,0 1 1,0-1-1,0 0 0,0 1 1,0-1-1,0 0 1,0 1-1,0-1 1,0 1-1,0-1 0,0 0 1,1 1-1,-1-1 1,0 0-1,0 1 1,0-1-1,0 0 1,0 1-1,1-1 0,-1 0 1,0 0-1,0 1 1,1-1-1,-1 0 1,0 0-1,0 1 0,1-1 1,-1 0-1,1 0 1,18 20 670,-11-17-560,1 0 0,-1-1 0,1 0 0,0-1 0,0 0 0,0 0 0,-1-1 0,18-1 0,69-19 473,-78 15-584,1 1 1,0 0-1,-1 1 1,1 1 0,32 0-1,-49 3-26,0-1 0,0 0 0,0 0 0,0 0 0,0 1-1,-1-1 1,1 0 0,0 1 0,0-1 0,0 0 0,-1 1 0,1-1 0,0 1 0,0 0-1,-1-1 1,1 1 0,0 0 0,-1-1 0,1 1 0,-1 0 0,1 0 0,-1-1-1,1 1 1,-1 0 0,0 0 0,1 0 0,-1 0 0,0 1 0,1 33 74,-19 31 593,17-65-648,1-1-1,0 1 0,-1-1 0,1 1 0,0 0 1,-1-1-1,1 1 0,0-1 0,0 1 0,0 0 1,0-1-1,-1 1 0,1 0 0,0-1 0,0 1 0,0 0 1,0-1-1,0 1 0,0 0 0,1-1 0,-1 1 1,0 0-1,0-1 0,0 1 0,1-1 0,-1 1 1,0 0-1,1-1 0,-1 1 0,0-1 0,1 1 1,-1-1-1,1 1 0,-1-1 0,1 1 1,1-1 29,0 0 0,-1 0 1,1 0-1,0 0 0,0 0 1,-1 0-1,1-1 0,0 1 1,0 0-1,-1-1 1,1 0-1,0 1 0,1-2 1,59-35 846,-57 34-861,31-23-25,-26 18 0,1 0 0,0 0 0,0 1 0,1 0 0,0 1 0,20-7 0,-32 13 0,1 0 1,-1 0-1,1 0 1,-1 0-1,0 0 1,1 0-1,-1-1 0,0 1 1,1 0-1,-1 0 1,0 1-1,1-1 0,-1 0 1,1 0-1,-1 0 1,0 0-1,1 0 1,-1 0-1,0 0 0,1 0 1,-1 1-1,0-1 1,1 0-1,-1 0 1,0 0-1,0 1 0,1-1 1,-1 0-1,0 1 1,0-1-1,1 0 1,-1 0-1,0 1 0,0-1 1,0 0-1,1 1 1,-1-1-1,0 0 0,0 1 1,0 0-1,-1 21 18,-13 22-192,6-24 252,5 0-4170,3-19 3821,0-1 1,0 1-1,0-1 0,0 1 0,0-1 1,0 1-1,0-1 0,0 1 0,0-1 1,0 1-1,1-1 0,-1 1 1,0-1-1,0 1 0,1-1 0,-1 1 1,0-1-1,1 1 0,-1-1 0,0 1 1,1-1-1,-1 0 0,1 1 1,0-1-1,21-1-7679,3-12-2999</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02.392"/>
    </inkml:context>
    <inkml:brush xml:id="br0">
      <inkml:brushProperty name="width" value="0.025" units="cm"/>
      <inkml:brushProperty name="height" value="0.025" units="cm"/>
    </inkml:brush>
  </inkml:definitions>
  <inkml:trace contextRef="#ctx0" brushRef="#br0">117 216 13068,'0'0'11473,"-9"7"-10069,-1 0-1124,2 0-1,-1 1 1,1 0 0,0 1 0,1 0 0,0 0 0,0 0 0,1 1 0,0 0 0,1 0 0,0 1 0,0-1 0,1 1 0,1 0 0,0 0 0,0 1 0,-1 13 0,4-24-260,0 0 1,0 0-1,0 0 0,0 0 1,1 0-1,-1 0 0,0 0 1,0 0-1,1 0 1,-1 0-1,0 0 0,1 0 1,-1 0-1,1 0 0,-1-1 1,1 1-1,0 0 0,-1 0 1,1 0-1,0-1 0,-1 1 1,1 0-1,0-1 1,0 1-1,0-1 0,0 1 1,-1-1-1,3 1 0,0 0 29,0 0-1,0-1 0,-1 0 0,1 1 1,0-1-1,0 0 0,0 0 0,0-1 1,0 1-1,3-1 0,3-2 16,0 1 0,0-1 0,-1 0 0,0-1 0,1 0 0,7-5 0,-3 0-169,0-1-1,-1 0 0,0 0 1,-1-1-1,0-1 0,-1 0 1,0 0-1,-1-1 0,12-22 0,-33 58-1341,8-17 1474,0 0 0,1 0 0,-1 1 1,1-1-1,1 1 0,-1-1 1,1 1-1,1 0 0,-1 0 0,0 8 1,3-15-21,-1 1 0,0 0 0,1-1 0,-1 1-1,0-1 1,1 1 0,-1-1 0,1 1 0,-1-1 0,1 1 0,-1-1 0,1 1 0,-1-1 0,1 0 0,0 1 0,-1-1 0,1 0 0,-1 0 0,1 1 0,0-1 0,-1 0 0,1 0 0,0 0 0,-1 0 0,1 0 0,0 0 0,-1 0-1,1 0 1,0 0 0,-1 0 0,2 0 0,26-4 112,-17 1-84,0-1-1,0-1 1,0 0 0,0 0-1,-1-1 1,0-1-1,0 0 1,9-8-1,7-8-10,36-39-1,-47 45-2,-1 0 0,-1-1 1,18-34-1,-25 42-41,-1 0 0,-1-1-1,0 0 1,0 1 0,-1-2 0,0 1 0,-1 0 0,1-22 0,-3 32 22,0 1 0,0-1 0,0 1 0,0-1 1,0 0-1,0 1 0,0-1 0,0 1 0,0-1 0,0 1 0,0-1 0,0 1 0,-1-1 1,1 1-1,0-1 0,0 1 0,-1-1 0,1 1 0,0-1 0,-1 1 0,1-1 1,0 1-1,-1 0 0,1-1 0,-1 1 0,1 0 0,-1-1 0,1 1 0,-1 0 0,1-1 1,-1 1-1,1 0 0,-1 0 0,1 0 0,-1 0 0,1-1 0,-1 1 0,1 0 1,-1 0-1,0 0 0,1 0 0,-1 0 0,1 0 0,-1 0 0,1 1 0,-1-1 0,1 0 1,-1 0-1,0 0 0,1 1 0,-1-1 0,1 0 0,-1 0 0,1 1 0,-1 0 0,-30 20 56,16-5 112,0 1-1,1 0 1,1 1-1,-16 26 1,24-35-110,1 0 1,0 0 0,0 0 0,0 0 0,1 0 0,1 1 0,0-1 0,0 1-1,1 0 1,0 0 0,0 0 0,2 13 0,-1-21-61,1 1 0,-1-1 0,1 0 0,0 0 0,-1 0 0,1 0 0,0 0 0,0 0 0,1 0 0,-1 0 0,0-1 0,0 1 0,1 0 0,-1-1 0,1 1 0,0-1 0,0 1 0,-1-1 0,4 2 0,0-1 0,1 1 0,-1-1 0,0 0 0,1 0 0,0-1 0,-1 0 0,9 1 0,4-1 0,0 0 0,0-1 0,36-6 0,-42 3-34,0 0 1,0 0-1,0-1 0,14-8 1,-21 10 21,0 0 0,0-1 1,-1 1-1,1-1 0,-1 0 1,0-1-1,0 1 0,0-1 0,0 0 1,0 0-1,-1 0 0,5-7 1,-50 53-5,39-37 48,-31 43 176,33-45-202,-1-1-1,1 1 0,0 0 1,0-1-1,0 1 0,0 0 1,0 0-1,0 0 0,1 0 1,-1-1-1,1 1 0,0 0 0,0 0 1,0 0-1,0 0 0,0 0 1,2 3-1,-1-5-5,1 1 0,0-1 0,0 0 0,-1 0 0,1 0 0,0 0 0,0-1 0,0 1 0,0 0 0,0-1 0,0 1 0,1-1 0,-1 0 0,0 0 0,0 0 0,0 0 0,0 0 0,3-1 0,43-3 0,3-13-376,-42 14 244,-1-1 1,1 2-1,0-1 1,1 1-1,-1 0 0,13 0 1,-21 2 111,0 0 1,0 1 0,-1-1 0,1 0-1,0 0 1,-1 1 0,1-1-1,0 1 1,0-1 0,-1 1 0,1-1-1,-1 1 1,1-1 0,0 1-1,-1 0 1,1-1 0,-1 1-1,0 0 1,1-1 0,-1 1 0,1 0-1,-1 0 1,0-1 0,0 1-1,1 0 1,-1 0 0,0 0 0,0 0-1,0-1 1,0 1 0,0 0-1,0 1 1,-1 35 183,1-29-113,-2 21 132,-2-1 0,0 0 0,-2-1 0,-15 44 1,15-53-84,-1 0 0,-1-1 1,-1 0-1,0 0 1,-1-1-1,-1 0 1,-23 25-1,29-35-100,0-1 0,0 0 0,-1 0 0,0 0 0,0-1 0,0 0 0,0 0 0,-1 0 0,0-1 0,0 0 0,0 0 0,0-1 0,0 0 0,0 0 0,0-1 0,-1 0 0,-14 1 0,20-3 0,0 0 0,-1 0 0,1 0 0,0 0 0,0 0 0,0 0 0,0-1 0,1 1 0,-1-1 0,0 1 0,1-1 0,-1 0 0,1 1 0,-1-1 0,1 0 0,0 0 0,-1 0 0,1 0 0,0 0 0,1-1 0,-1 1 0,0 0 0,1 0 0,-1-1 0,1 1 0,-1 0 0,1-4 0,-2-11 0,1-1 0,2-27 0,-1 32 0,1-1-136,0 0 0,1 0 0,1 0 0,0 0 0,1 1 0,0-1 0,1 1 0,0 0 0,1 1 0,1-1 0,0 1 0,1 0 0,0 1 0,0 0 0,2 0 0,-1 0 0,19-14 0,7-2-356,1 1-1,1 2 0,2 1 0,51-22 1,-77 39 965,1-1 0,-1 0 0,-1-1 0,0 0 0,0-1 0,0-1 0,17-18 1,-28 27-461,-1 0 1,1 1-1,0-1 1,-1 0-1,1 0 1,0 0-1,-1 0 1,1-1-1,-1 1 1,0 0-1,1 0 1,-1 0-1,0 0 1,1 0 0,-1 0-1,0-1 1,0 1-1,0 0 1,0 0-1,0 0 1,-1-3-1,0 3 5,1 1 0,-1-1 0,1 0-1,-1 1 1,0-1 0,1 0 0,-1 1 0,0-1-1,0 1 1,0-1 0,1 1 0,-1-1 0,0 1-1,0 0 1,0-1 0,0 1 0,0 0 0,0 0-1,0-1 1,-1 1 0,-2 0 14,0 0 1,1 0-1,-1 0 1,1 0-1,-1 1 1,0-1-1,1 1 1,-1 0-1,1 0 1,-1 1-1,1-1 1,0 0-1,-5 4 1,0 2-33,0 0 0,0 1 0,1 0 0,0 1 0,0 0 0,1 0 0,-7 14 0,9-17 0,2-1 0,-1 1 0,1 0 0,0 0 0,0 0 0,0 0 0,1 0 0,0 0 0,0 0 0,1 0 0,0 1 0,0-1 0,0 0 0,3 11 0,-2-15 0,0 0 0,1 0 0,-1 0 0,1 0 0,0 0 0,0-1 0,0 1 0,0-1 0,0 1 0,0-1 0,0 1 0,0-1 0,0 0 0,1 0 0,-1 0 0,0-1 0,1 1 0,-1 0 0,1-1 0,-1 1 0,0-1 0,1 0 0,-1 0 0,1 0 0,4-1 0,6 1 0,0-1 0,0 0 0,21-5 0,-15-1 0,-1 0 0,1-1 0,-2-1 0,31-19 0,-30 16 0,1 1 0,0 1 0,33-12 0,-52 22 0,1-1 0,-1 1 0,0 0 0,0 0 0,0 0 0,1 0 0,-1-1 0,0 1 0,0 0 0,0 0 0,1 0 0,-1 0 0,0 0 0,1 0 0,-1-1 0,0 1 0,0 0 0,1 0 0,-1 0 0,0 0 0,0 0 0,1 0 0,-1 0 0,0 0 0,1 0 0,-1 1 0,0-1 0,0 0 0,1 0 0,-1 0 0,0 0 0,0 0 0,1 0 0,-1 0 0,0 1 0,0-1 0,0 0 0,1 0 0,-1 0 0,0 1 0,0-1 0,0 0 0,1 0 0,-1 0 0,0 1 0,0-1 0,0 0 0,-2 6 0,-28 32 0,25-34 0,1 1 0,0-1 0,-1 2 0,2-1 0,-1 0 0,1 1 0,-1-1 0,1 1 0,1 0 0,-4 10 0,6-16 0,0 1 0,0-1 0,0 0 0,0 1 0,0-1 0,0 1 0,0-1 0,0 0 0,0 1 0,1-1 0,-1 1 0,0-1 0,0 0 0,0 1 0,0-1 0,1 0 0,-1 1 0,0-1 0,0 0 0,1 1 0,-1-1 0,0 0 0,1 1 0,-1-1 0,0 0 0,1 0 0,-1 1 0,0-1 0,1 0 0,-1 0 0,0 0 0,1 0 0,-1 0 0,1 1 0,22 0 0,21-8 0,-26 0 0,0-1 0,30-17 0,-36 17 0,1 1 0,0 0 0,1 1 0,-1 1 0,1 0 0,17-3 0,-31 8 0,1 1 0,0-1 0,-1 1 0,1-1 0,-1 1 0,1-1 0,-1 1 0,1 0 0,-1-1 0,1 1 0,-1 0 0,1 0 0,-1-1 0,0 1 0,0 0 0,1 0 0,-1-1 0,0 1 0,0 0 0,0 0 0,0 0 0,0-1 0,0 1 0,0 0 0,0 0 0,0 0 0,0 0 0,0-1 0,0 1 0,-1 0 0,1 0 0,0-1 0,-1 2 0,-6 32 0,5-29 25,0 1 0,1-1 1,0 1-1,0-1 0,1 1 0,-1 9 0,2-14-45,-1 0 0,0 0 0,0 0 0,1-1 0,-1 1 0,1 0 0,-1 0 0,1 0 0,-1 0 0,1-1 0,-1 1 0,1 0 0,0 0 0,-1-1 0,1 1 0,0-1 0,0 1 0,0 0 0,-1-1 0,1 1 0,0-1 0,0 0 0,0 1 0,0-1 0,0 0 0,0 0 0,0 1 0,0-1 0,0 0 0,0 0 0,0 0 0,0 0 0,0 0 0,0 0 0,-1-1-1,1 1 1,0 0 0,0 0 0,0-1 0,0 1 0,0 0 0,0-1 0,1 0 0,23-12-4416,2-10-4356</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02.752"/>
    </inkml:context>
    <inkml:brush xml:id="br0">
      <inkml:brushProperty name="width" value="0.025" units="cm"/>
      <inkml:brushProperty name="height" value="0.025" units="cm"/>
    </inkml:brush>
  </inkml:definitions>
  <inkml:trace contextRef="#ctx0" brushRef="#br0">132 0 19378,'0'0'9161,"-6"5"-6502,3 6-1090,-1 4-1569,-2 3 0,3 4 0,3 0 0,0 2 0,0 3 0,6 1 0,0-1-2723,-5-1-10313</inkml:trace>
  <inkml:trace contextRef="#ctx0" brushRef="#br0" timeOffset="1">0 681 26137,'0'0'6630</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2.736"/>
    </inkml:context>
    <inkml:brush xml:id="br0">
      <inkml:brushProperty name="width" value="0.025" units="cm"/>
      <inkml:brushProperty name="height" value="0.025" units="cm"/>
    </inkml:brush>
  </inkml:definitions>
  <inkml:trace contextRef="#ctx0" brushRef="#br0">35 1 11723,'0'0'12198,"-1"8"-11482,-13 131 2218,-5 121-247,19-253-2643,-1 0 111,1 0 0,0 0 0,1 0-1,0 0 1,0 0 0,0 0 0,4 10-1,-5-16-118,1 0 0,0 0 0,-1 0 0,1 1 0,0-1 0,0-1 0,0 1 0,-1 0 0,1 0 0,0 0 0,0 0 0,0 0 0,0-1 0,1 1 0,-1-1 0,0 1 0,0-1 0,0 1 0,2 0 0,0-1 0,-1 0 1,1 0-1,0 0 1,0 0-1,0 0 1,0-1-1,0 1 1,-1-1-1,1 1 1,0-1-1,5-2 1,9-7-28,-1-1 0,1 0 0,-2-1 0,0-1 0,0 0 0,-1-1 0,14-18 0,-10 12-12,12-17 3,-25 29 0,1-1 0,1 1 0,0 0 0,0 1 0,0 0 0,1 0 0,14-9 0,-22 15 0,1 1 0,-1 0 0,0 0 0,1 0 0,-1 0 0,0 0 0,1 0 0,-1 0 0,0-1 0,1 1 0,-1 0 0,0 0 0,1 0 0,-1 0 0,0 0 0,1 1 0,-1-1 0,0 0 0,1 0 0,-1 0 0,0 0 0,0 0 0,1 0 0,-1 1 0,0-1 0,1 0 0,-1 0 0,0 0 0,0 1 0,1-1 0,-1 0 0,0 0 0,0 1 0,1-1 0,-1 0 0,0 0 0,0 1 0,0-1 0,0 0 0,0 1 0,1-1 0,-1 0 0,0 1 0,0-1 0,0 0 0,0 1 0,0-1 0,0 1 0,0 20 0,0-16 0,-1 19 0,-1-1 0,-8 33 0,5-33 0,2 1 0,-2 32 0,5-55 0,0-1 0,0 1 0,0 0 0,0 0 0,0 0 0,1 0 0,-1 0 0,0 0 0,1-1 0,-1 1 0,0 0 0,1 0 0,-1 0 0,1-1 0,-1 1 0,1 0 0,-1-1 0,1 1 0,0 0 0,-1-1 0,1 1 0,0-1 0,0 1 0,-1-1 0,1 1 0,0-1 0,0 0 0,0 1 0,0-1 0,-1 0 0,1 0 0,0 1 0,0-1 0,0 0 0,0 0 0,0 0 0,0 0 0,0 0 0,-1 0 0,1-1 0,0 1 0,0 0 0,0 0 0,1-1 0,41-15 0,-23 2 0,-1 0 0,0-1 0,25-27 0,-28 26 0,0 1 0,0 1 0,2 0 0,26-16 0,-43 30 0,-1-1 0,1 1 0,-1 0 0,1 0 0,-1-1 0,1 1 0,-1 0 0,1 0 0,-1-1 0,1 1 0,-1 0 0,1 0 0,-1 0 0,1 0 0,-1 0 0,1 0 0,0 0 0,-1 0 0,1 0 0,-1 0 0,1 0 0,-1 0 0,1 0 0,-1 1 0,1-1 0,-1 0 0,1 0 0,-1 0 0,1 1 0,-1-1 0,1 0 0,-1 1 0,1-1 0,-1 0 0,0 1 0,1-1 0,-1 1 0,0-1 0,1 1 0,-1 0 0,4 29 0,-17 36 0,10-60 15,-12 44-235,15-49 147,-1 0 0,1 0 1,0 0-1,-1 0 0,1 0 1,0 0-1,0 0 0,0 0 1,0 0-1,0 0 0,0 0 1,0 0-1,0 1 0,0-1 1,0 0-1,1 0 1,-1 0-1,0 0 0,1 0 1,-1 0-1,1 0 0,-1 0 1,1 0-1,-1 0 0,1-1 1,0 1-1,-1 0 0,1 0 1,0 0-1,0-1 0,0 1 1,0 0-1,-1-1 1,1 1-1,0-1 0,2 1 1,12 0-7733</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3.404"/>
    </inkml:context>
    <inkml:brush xml:id="br0">
      <inkml:brushProperty name="width" value="0.025" units="cm"/>
      <inkml:brushProperty name="height" value="0.025" units="cm"/>
    </inkml:brush>
  </inkml:definitions>
  <inkml:trace contextRef="#ctx0" brushRef="#br0">54 1 14734,'0'0'13068,"-1"14"-11712,-23 141 280,14-106-1143,2 2 1,2-1-1,1 67 0,5-116-498,0 0-1,1 0 1,-1 0-1,0 0 1,0 0-1,1 0 1,-1 0 0,0 0-1,1 0 1,-1 0-1,1-1 1,-1 1-1,1 0 1,-1 0 0,1 0-1,0-1 1,-1 1-1,1 0 1,0-1-1,-1 1 1,1 0 0,0-1-1,0 1 1,0-1-1,0 1 1,0-1-1,0 0 1,0 1 0,-1-1-1,1 0 1,0 0-1,0 0 1,0 0 0,0 1-1,0-1 1,0 0-1,0-1 1,0 1-1,0 0 1,0 0 0,0 0-1,0-1 1,0 1-1,0 0 1,1-1-1,4-1-150,-1 0 0,1 0-1,-1-1 1,0 1 0,0-1 0,0 0-1,5-5 1,5-7-1828,0-1 0,-1 0 0,-1-1 0,-1-1-1,0 0 1,-2-1 0,0 0 0,12-31 0,-1-5-4668</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3.791"/>
    </inkml:context>
    <inkml:brush xml:id="br0">
      <inkml:brushProperty name="width" value="0.025" units="cm"/>
      <inkml:brushProperty name="height" value="0.025" units="cm"/>
    </inkml:brush>
  </inkml:definitions>
  <inkml:trace contextRef="#ctx0" brushRef="#br0">281 0 4068,'0'0'19709,"-1"13"-17488,-13 92 945,6-61-2366,2 1 1,3 0 0,1 50 0,2-91-915,0-1 1,1 1-1,-1-1 0,1 1 1,0-1-1,0 0 1,0 1-1,0-1 1,1 0-1,-1 0 1,1 0-1,0 0 1,0 0-1,2 2 1,-70-68-10763,-1 1 4656,1 0 7471,-1-2 10157,110 64-8311,108 4-2091,-75-1-3037,1-2-4509,-8-1-4329</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3.830"/>
    </inkml:context>
    <inkml:brush xml:id="br0">
      <inkml:brushProperty name="width" value="0.025" units="cm"/>
      <inkml:brushProperty name="height" value="0.025" units="cm"/>
    </inkml:brush>
  </inkml:definitions>
  <inkml:trace contextRef="#ctx0" brushRef="#br0">40 0 12908,'0'0'16528,"-40"51"-16208,47-47-320,13-2-96,3-2-641,0 0-3330,-2-5-5479</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4.149"/>
    </inkml:context>
    <inkml:brush xml:id="br0">
      <inkml:brushProperty name="width" value="0.025" units="cm"/>
      <inkml:brushProperty name="height" value="0.025" units="cm"/>
    </inkml:brush>
  </inkml:definitions>
  <inkml:trace contextRef="#ctx0" brushRef="#br0">1 0 20371,'0'0'12268,"90"2"-12140,-28 2-128,9-3 0,3 2 0,1-1 0,-6 2-320,-12 3-1954,-14-3-2051,-15 0-928,-22-1-3299</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4.521"/>
    </inkml:context>
    <inkml:brush xml:id="br0">
      <inkml:brushProperty name="width" value="0.025" units="cm"/>
      <inkml:brushProperty name="height" value="0.025" units="cm"/>
    </inkml:brush>
  </inkml:definitions>
  <inkml:trace contextRef="#ctx0" brushRef="#br0">0 22 18321,'0'0'9577,"101"12"-7687,-29-16-801,11-6-768,3 1-193,-3 4-64,-6 2-32,-8 3-1378,-9 0-2850,-14-2-5060</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6.141"/>
    </inkml:context>
    <inkml:brush xml:id="br0">
      <inkml:brushProperty name="width" value="0.025" units="cm"/>
      <inkml:brushProperty name="height" value="0.025" units="cm"/>
    </inkml:brush>
  </inkml:definitions>
  <inkml:trace contextRef="#ctx0" brushRef="#br0">3 80 13421,'0'0'3160,"1"-9"-1505,-1 3-1076,3-33 638,8 14 3211,-10 30-1511,1 19-2321,-13 173 1680,2 40 242,8-234-2518,1 0 0,0 0 0,1 0 0,-1 0 0,1 0 0,-1 0 0,1-1 0,0 1 0,0 0 0,0 0 0,0 0 0,0 0 0,1-1 0,0 1 0,-1-1 0,1 1 0,0-1 0,0 0 0,0 0 0,0 0 0,1 0 0,-1 0 0,5 3 0,-3-3 0,0-1 0,0 0 0,0 0 0,0-1 0,0 1 0,0-1 0,0 0 0,0 0 0,0 0 0,0-1 0,0 1 0,0-1 0,0 0 0,0 0 0,0 0 0,0-1 0,7-3 0,6-4 0,-1 0 0,0-2 0,0 0 0,-1 0 0,18-18 0,64-74 0,-81 84 0,-16 19 0,0 0 0,0-1 0,1 1 0,-1 0 0,0 0 0,0 0 0,0 0 0,0 0 0,0-1 0,0 1 0,0 0 0,1 0 0,-1 0 0,0 0 0,0 0 0,0 0 0,0 0 0,1 0 0,-1-1 0,0 1 0,0 0 0,0 0 0,0 0 0,1 0 0,-1 0 0,0 0 0,0 0 0,0 0 0,0 0 0,1 0 0,-1 0 0,0 0 0,0 0 0,0 0 0,1 1 0,-1-1 0,0 0 0,0 0 0,0 0 0,0 0 0,0 0 0,1 0 0,-1 0 0,0 0 0,0 0 0,0 1 0,0-1 0,0 0 0,0 0 0,1 0 0,-1 0 0,0 1 0,0-1 0,0 0 0,0 0 0,0 0 0,0 0 0,0 1 0,0-1 0,0 0 0,0 0 0,0 0 0,0 0 0,0 1 0,2 21 0,-5 24 0,3-44 0,-1 0 0,1-1 0,-1 1 0,1 0 0,0 0 0,0 0 0,0 0 0,0-1 0,0 1 0,0 0 0,0 0 0,1 0 0,-1 0 0,0-1 0,1 1 0,0 0 0,-1 0 0,1-1 0,0 1 0,0 0 0,0-1 0,0 1 0,0-1 0,0 1 0,3 1 0,-1-3 0,0 1 0,0-1 0,0 1 0,0-1 0,0 0 0,0 0 0,0-1 0,0 1 0,0 0 0,0-1 0,0 0 0,0 0 0,-1 0 0,1 0 0,5-3 0,65-37 0,-63 33 0,1 1 0,0 0 0,1 0 0,0 2 0,0-1 0,0 2 0,23-7 0,-34 11 0,0 0 0,0 0 0,-1 0 0,1 0 0,0 0 0,0 0 0,0 0 0,0 0 0,-1 0 0,1 0 0,0 0 0,0 1 0,0-1 0,-1 0 0,1 1 0,0-1 0,-1 0 0,1 1 0,0-1 0,-1 1 0,1 0 0,0-1 0,-1 1 0,1-1 0,-1 1 0,1 0 0,-1-1 0,1 1 0,-1 0 0,0-1 0,1 3 0,2 32 0,-5-21 0,0 0 0,-1-1 0,-6 17 0,5-21 0,0 1 0,1 0 0,0-1 0,1 2 0,0-1 0,1 0 0,0 0 0,1 19 0,0-28-96,0-1 0,0 1 0,0 0 0,0 0 0,0 0 0,1-1 0,-1 1 0,0 0 0,1 0 0,-1-1 0,0 1 0,1 0 0,-1-1 0,1 1 0,-1 0 0,1-1 0,-1 1-1,1-1 1,0 1 0,1 0 0,16 1-7758,-6-6-7034</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7.273"/>
    </inkml:context>
    <inkml:brush xml:id="br0">
      <inkml:brushProperty name="width" value="0.025" units="cm"/>
      <inkml:brushProperty name="height" value="0.025" units="cm"/>
    </inkml:brush>
  </inkml:definitions>
  <inkml:trace contextRef="#ctx0" brushRef="#br0">278 0 13837,'0'0'14798,"-10"2"-13981,5 0-776,-1-1 0,1 1 0,0 0 0,0 0 0,0 1 0,0 0 0,1 0 0,-1 0 0,1 0 0,-1 0 0,-4 6 0,-2 4 111,0 0 0,0 0 0,-9 18 0,-8 14 261,1 2 0,-30 76 0,49-103-315,1 0 0,0 0-1,2 1 1,1 0-1,0 0 1,2 0-1,0 0 1,2 0-1,2 30 1,-1-45-163,0-1 0,0 0 0,1 0 0,0 0-1,0 0 1,0-1 0,0 1 0,1-1 0,0 1 0,0-1 0,0 0 0,0 0 0,1 0 0,-1 0-1,1-1 1,0 1 0,0-1 0,1 0 0,-1 0 0,1-1 0,-1 1 0,9 2 0,2 1-664,0-2 0,0 0 1,0 0-1,1-2 0,-1 0 0,22 1 1,20-3-8401</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7.741"/>
    </inkml:context>
    <inkml:brush xml:id="br0">
      <inkml:brushProperty name="width" value="0.025" units="cm"/>
      <inkml:brushProperty name="height" value="0.025" units="cm"/>
    </inkml:brush>
  </inkml:definitions>
  <inkml:trace contextRef="#ctx0" brushRef="#br0">225 57 14061,'0'0'4469,"9"-8"-1934,43-40 7567,-63 51-8996,-13 9-1044,-22 19 104,-49 44 0,83-65-156,0 1 0,2 0 0,-1 0 0,1 2 0,1-1 0,0 1 0,1 0 0,0 1 0,-6 17 0,12-28-10,1 0 0,0 0 0,0 1 0,1-1 0,-1 0 0,1 0 0,-1 0 0,1 0 0,0 1 0,0-1 0,0 0 0,1 0 0,-1 1 0,3 5 0,-2-7 0,0 0 0,0 0 0,0 0 0,1-1 0,-1 1 0,1 0 0,-1 0 0,1-1 0,-1 1 0,1-1 0,0 0 0,0 1 0,0-1 0,0 0 0,0 0 0,4 1 0,6 1 0,1 0 0,0-1 0,0 0 0,0-2 0,0 1 0,13-2 0,-7 1 0,89-7-2064,-38-9-3485,-23-1-6761</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0.021"/>
    </inkml:context>
    <inkml:brush xml:id="br0">
      <inkml:brushProperty name="width" value="0.025" units="cm"/>
      <inkml:brushProperty name="height" value="0.025" units="cm"/>
    </inkml:brush>
  </inkml:definitions>
  <inkml:trace contextRef="#ctx0" brushRef="#br0">0 1 20980,'4'0'1665,"-2"1"-544,6 14-160,3 3 865,1 8-128,2 1-673,3 1-609,3-1-320,4-6 0,4-7-64,2-9-352,0-5-833,2-4-1025,-2-19-1666,-8-1-1953,-5-6-5318</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0.380"/>
    </inkml:context>
    <inkml:brush xml:id="br0">
      <inkml:brushProperty name="width" value="0.025" units="cm"/>
      <inkml:brushProperty name="height" value="0.025" units="cm"/>
    </inkml:brush>
  </inkml:definitions>
  <inkml:trace contextRef="#ctx0" brushRef="#br0">213 1 15182,'0'0'5766,"-44"78"-3268,19-36-640,-1 4 224,-2 6-545,1-2-512,5-3-480,4-6-353,6-9-160,4-8-576,5-7-1314,3-11-1153</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0.754"/>
    </inkml:context>
    <inkml:brush xml:id="br0">
      <inkml:brushProperty name="width" value="0.025" units="cm"/>
      <inkml:brushProperty name="height" value="0.025" units="cm"/>
    </inkml:brush>
  </inkml:definitions>
  <inkml:trace contextRef="#ctx0" brushRef="#br0">0 217 16560,'0'0'12006,"11"-11"-11499,40-45 176,64-93 0,-111 208-293,-13-2 78,4-27-360,-3 56-1,9-86-215,-1 0-1,0 0 0,0 0 1,0-1-1,0 1 0,0 0 1,0 0-1,0 0 0,0 0 1,0 0-1,1 0 0,-1 0 0,0 0 1,0 0-1,0 0 0,0 0 1,0 0-1,0 0 0,0 0 1,1 0-1,-1 0 0,0 0 1,0 0-1,0 0 0,0 0 0,0 0 1,0 0-1,1 0 0,-1 0 1,0 0-1,0 0 0,0 0 1,0 0-1,0 0 0,0 0 0,1 0 1,-1 0-1,0 0 0,0 0 1,0 0-1,0 0 0,0 0 1,0 1-1,0-1 0,0 0 1,0 0-1,0 0 0,1 0 0,-1 0 1,0 0-1,0 0 0,0 1 1,0-1-1,0 0 0,0 0 1,0 0-1,0 0 0,0 0 1,0 0-1,0 1 0,0-1 0,0 0 1,0 0-1,0 0 0,0 0 1,0 0-1,0 1 0,5-13-7927,-5 1-1323</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1.158"/>
    </inkml:context>
    <inkml:brush xml:id="br0">
      <inkml:brushProperty name="width" value="0.025" units="cm"/>
      <inkml:brushProperty name="height" value="0.025" units="cm"/>
    </inkml:brush>
  </inkml:definitions>
  <inkml:trace contextRef="#ctx0" brushRef="#br0">1 1 15086,'0'0'8456,"62"7"-8360,-36-7-1217,-1-3-4964</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1.947"/>
    </inkml:context>
    <inkml:brush xml:id="br0">
      <inkml:brushProperty name="width" value="0.025" units="cm"/>
      <inkml:brushProperty name="height" value="0.025" units="cm"/>
    </inkml:brush>
  </inkml:definitions>
  <inkml:trace contextRef="#ctx0" brushRef="#br0">209 0 18033,'0'0'1538,"-6"13"426,-9 22-521,-30 49 1,37-69-1130,-2-1 1,1-1-1,-2 1 1,0-1-1,0-1 0,-1 0 1,-14 11-1,25-23-281,0 1-1,1 0 0,-1 0 0,0-1 0,0 1 0,0-1 0,0 1 0,1-1 0,-1 1 0,0-1 0,0 1 0,0-1 0,0 0 0,0 1 0,0-1 0,0 0 0,0 0 0,0 0 0,0 0 0,0 0 0,0 0 0,0 0 0,0 0 0,0 0 0,0 0 0,0-1 0,0 1 0,0 0 0,0-1 0,0 1 0,0-1 0,0 1 0,0-1 0,0 1 0,1-1 0,-1 0 1,0 1-1,0-1 0,1 0 0,-1 0 0,0 1 0,1-1 0,-1 0 0,1 0 0,-1 0 0,1 0 0,-1 0 0,1 0 0,0 0 0,-1 0 0,1 0 0,0 0 0,0 0 0,0 0 0,0 0 0,0-2 0,-2-11-354,1 0 1,1 0-1,2-21 1,-1 14-320,-1 12 466,0-1-1,1 1 1,0 0-1,0-1 1,1 1 0,3-9-1,-5 23 256,0 1 0,1 0 0,0 0 0,0 0-1,0 0 1,3 6 0,-1 2 221,-2-7-228,0-1 0,0 0-1,1 0 1,0 0 0,0 0 0,0 0 0,1 0 0,0 0 0,0 0 0,1-1 0,-1 0 0,1 0-1,0 0 1,1 0 0,-1 0 0,1-1 0,0 0 0,0 0 0,0 0 0,0-1 0,1 0 0,0 0-1,-1 0 1,1 0 0,0-1 0,1 0 0,-1-1 0,0 1 0,0-1 0,1 0 0,10 0 0,25 1-2680,-14-1-3130,4 2-7001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55.741"/>
    </inkml:context>
    <inkml:brush xml:id="br0">
      <inkml:brushProperty name="width" value="0.025" units="cm"/>
      <inkml:brushProperty name="height" value="0.025" units="cm"/>
    </inkml:brush>
  </inkml:definitions>
  <inkml:trace contextRef="#ctx0" brushRef="#br0">0 1 4965,'0'0'-2178</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2:57.195"/>
    </inkml:context>
    <inkml:brush xml:id="br0">
      <inkml:brushProperty name="width" value="0.025" units="cm"/>
      <inkml:brushProperty name="height" value="0.025" units="cm"/>
    </inkml:brush>
  </inkml:definitions>
  <inkml:trace contextRef="#ctx0" brushRef="#br0">1371 106 9161,'-17'-10'854,"-12"-5"287,-1 0 1,0 2-1,-1 2 1,0 0-1,-41-7 1,27 12-727,0 2 0,1 2 1,-1 1-1,0 3 0,0 2 0,0 1 0,1 3 0,0 1 1,1 3-1,-82 32 0,88-27-385,1 1 0,1 3-1,1 0 1,1 2 0,1 1 0,1 2-1,1 1 1,1 2 0,2 0 0,1 2-1,1 1 1,-29 50 0,34-47-24,2 1 1,1 2 0,1-1-1,3 2 1,1 0-1,1 1 1,3 0-1,-5 55 1,11-66-4,1-1 1,1 0 0,2 1-1,1-1 1,1 0 0,1 0 0,2 0-1,0-1 1,2 0 0,2 0-1,0-1 1,27 45 0,-22-47-23,2 0-1,0-1 1,2-1 0,0 0 0,1-2-1,2-1 1,-1 0 0,2-2 0,1-1-1,0 0 1,1-2 0,0-1 0,1-1-1,53 15 1,-41-17-37,0-3 0,0-1-1,1-1 1,-1-2 0,1-3 0,0 0-1,-1-3 1,1-1 0,-1-2-1,61-17 1,-13-6 201,-1-3 0,-2-4 0,-1-4-1,-3-4 1,-1-2 0,-2-5 0,129-110 0,-173 132-36,0-3 1,-3 0 0,-1-2 0,-1-1-1,-2-1 1,-1-1 0,21-45 0,-36 62 20,-1-1 0,-1 0 1,-1-1-1,0 0 0,-2 0 0,-1 0 1,0-1-1,-2 1 0,0-1 1,-2 0-1,0 1 0,-2-1 1,0 0-1,-2 1 0,-10-37 0,9 43-103,-2 0 0,0 1-1,0 0 1,-2 0 0,0 0-1,0 1 1,-1 0-1,-1 1 1,-1 1 0,0-1-1,0 2 1,-1-1 0,0 2-1,-1 0 1,0 1-1,-1 0 1,0 1 0,-18-7-1,-2 2-159,-2 1 0,1 1-1,-1 3 1,-1 0 0,0 3 0,0 1-1,-38 2 1,21 2-666,-58-3-3548,56-10-2978</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2.706"/>
    </inkml:context>
    <inkml:brush xml:id="br0">
      <inkml:brushProperty name="width" value="0.025" units="cm"/>
      <inkml:brushProperty name="height" value="0.025" units="cm"/>
    </inkml:brush>
  </inkml:definitions>
  <inkml:trace contextRef="#ctx0" brushRef="#br0">0 0 15727,'0'0'12353,"1"12"-10308,-1-8-1895,0 9 274,1 0-1,1 0 1,0 0-1,5 20 1,-6-30-413,0 1 1,1-1-1,-1 1 1,0-1-1,1 0 1,0 0-1,0 0 1,0 0-1,0 0 1,0 0-1,0-1 1,1 1-1,-1-1 1,1 0 0,0 1-1,0-1 1,0 0-1,0-1 1,0 1-1,0 0 1,1-1-1,-1 0 1,0 0-1,1 0 1,5 1-1,-1-1-336,0-1 0,0 0-1,0 0 1,0-1 0,0 0-1,0-1 1,0 0 0,12-4 0,-12 3-366,0-1 0,0 0 0,-1 0 1,1-1-1,-1 1 0,-1-2 0,1 1 1,0-1-1,-1 0 0,0 0 0,-1-1 1,0 0-1,0 0 0,0 0 1,-1 0-1,1-1 0,-2 0 0,1 0 1,-1 0-1,-1 0 0,-1-8 7652,-21 43-4475,-21 43-1031,8-18 196,3 1 1,2 2-1,-24 66 1,48-85-4660,10-27-110,11-18-504,-2-8-5400</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3.066"/>
    </inkml:context>
    <inkml:brush xml:id="br0">
      <inkml:brushProperty name="width" value="0.025" units="cm"/>
      <inkml:brushProperty name="height" value="0.025" units="cm"/>
    </inkml:brush>
  </inkml:definitions>
  <inkml:trace contextRef="#ctx0" brushRef="#br0">24 0 20756,'0'0'7271,"-15"61"-6022,10-37-769,2-1-384,3 0-480,0-5-1474,0-1-640,4-7-545,3-5-1057,-1-5-3235</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3.455"/>
    </inkml:context>
    <inkml:brush xml:id="br0">
      <inkml:brushProperty name="width" value="0.025" units="cm"/>
      <inkml:brushProperty name="height" value="0.025" units="cm"/>
    </inkml:brush>
  </inkml:definitions>
  <inkml:trace contextRef="#ctx0" brushRef="#br0">27 33 18514,'0'0'5429,"10"-5"-3721,1 0-1305,0 1 1,0-1-1,1 2 0,-1 0 0,1 0 1,0 1-1,0 1 0,0 0 1,0 0-1,23 3 0,-33-1-386,-1-1 0,0 1 0,1-1 0,-1 1 0,0-1 0,1 1 0,-1 0 0,0 0 0,0 0 0,1 0 0,-1 0 0,0 0 0,0 0 0,0 0 0,0 0 0,-1 0 0,1 1 0,0-1 0,0 0 0,-1 1 0,1-1 0,-1 0 0,1 1 0,-1-1 1,0 1-1,1-1 0,-1 1 0,0-1 0,0 1 0,0-1 0,0 1 0,0-1 0,0 1 0,-1-1 0,1 0 0,0 1 0,-1-1 0,1 1 0,-1-1 0,1 0 0,-2 3 0,-1 4 238,-1-1 1,1 1-1,-1-1 1,-1 0-1,-9 13 1,8-13-195,0 0 1,-1-1 0,0 1 0,0-2-1,0 1 1,-12 6 0,30-14-541,0 0 0,0 1 0,0 1 0,1-1 0,-1 2 0,18 2 0,-28-3 480,-1 0-1,1 0 1,0 0-1,-1 0 1,1 0-1,0 1 1,-1-1-1,1 0 1,-1 0-1,1 1 1,0-1-1,-1 0 0,1 1 1,-1-1-1,1 0 1,-1 1-1,1-1 1,-1 1-1,1-1 1,-1 1-1,0-1 1,1 1-1,-1 0 0,0-1 1,1 1-1,-1-1 1,0 1-1,0 0 1,1-1-1,-1 1 1,0 0-1,-10 21 1096,-25 11 703,22-25-1759,1 0 0,-1-1 1,-1 0-1,1-1 0,-1-1 1,0 0-1,0-1 0,0 0 0,-1-2 1,-25 3-1,40-5-82,0 0 0,-1 0 0,1 0-1,0 0 1,-1 0 0,1 0 0,0 0 0,0 0 0,-1 0 0,1-1 0,0 1-1,0 0 1,-1 0 0,1 0 0,0 0 0,0-1 0,0 1 0,-1 0 0,1 0-1,0-1 1,0 1 0,0 0 0,0 0 0,-1 0 0,1-1 0,0 1 0,0 0-1,0-1 1,0 1 0,0 0 0,0 0 0,0-1 0,0 1 0,0 0 0,0-1-1,0 1 1,0 0 0,0-1 0,3-11-5452,10-3-3801</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4.515"/>
    </inkml:context>
    <inkml:brush xml:id="br0">
      <inkml:brushProperty name="width" value="0.025" units="cm"/>
      <inkml:brushProperty name="height" value="0.025" units="cm"/>
    </inkml:brush>
  </inkml:definitions>
  <inkml:trace contextRef="#ctx0" brushRef="#br0">1 351 8392,'0'115'15727,"3"-112"-12720,4-10-1431,5-13 28,41-122-490,-37 94-777,1 2 0,3 0-1,48-82 1,-67 125-351,0 1 0,1 0 0,0 0 0,-1 0 0,1 0 0,0 0-1,0 0 1,0 0 0,0 1 0,0-1 0,1 1 0,-1 0 0,0-1 0,1 1 0,-1 0 0,1 0 0,-1 1 0,1-1-1,4 0 1,-6 1 7,0 0-1,1 1 0,-1-1 0,0 1 0,1-1 0,-1 1 1,0-1-1,0 1 0,1 0 0,-1 0 0,0 0 0,0 0 1,0 0-1,0 0 0,0 0 0,0 0 0,0 0 0,-1 0 1,1 0-1,0 0 0,-1 1 0,1-1 0,-1 0 1,1 1-1,-1-1 0,1 0 0,-1 1 0,0-1 0,0 0 1,0 1-1,0-1 0,0 1 0,0-1 0,0 0 0,0 1 1,-1 1-1,1 4 36,0 0-1,-1 0 1,0 0 0,-1 0 0,1 0 0,-1 0 0,-1 0-1,1-1 1,-1 1 0,0-1 0,-8 11 0,6-8 54,63-5-642,-56-4 546,0 1 0,0-1 0,0 1 1,1-1-1,-1 1 0,0 0 1,0 0-1,0 0 0,0 0 0,0 0 1,0 0-1,-1 1 0,1-1 1,0 1-1,-1-1 0,1 1 0,-1 0 1,1 0-1,-1-1 0,0 1 0,1 0 1,-1 0-1,0 0 0,-1 0 1,1 0-1,0 1 0,0-1 0,-1 0 1,1 0-1,-1 0 0,0 1 1,0-1-1,0 4 0,0-2 67,0-1 1,-1 1-1,1 0 0,-1-1 0,0 1 1,0-1-1,0 0 0,0 1 0,-1-1 0,1 0 1,-1 0-1,0 0 0,0 0 0,0 0 1,0 0-1,-1 0 0,1-1 0,-1 1 1,1-1-1,-6 4 0,-2-1-48,1-1 0,-1 0 0,1-1 0,-1 0 0,0 0 0,0-1-1,0 0 1,-1-1 0,1 0 0,0-1 0,-1 0 0,-15-3 0,24 3-131,1 0 1,0 0-1,0-1 1,-1 1-1,1-1 1,0 1-1,0-1 0,0 0 1,0 1-1,0-1 1,0 0-1,0 0 1,0 1-1,0-1 0,0 0 1,0 0-1,0 0 1,1 0-1,-1 0 1,0-1-1,1 1 0,-1-1 1,1 1-70,-1 0 1,1 1-1,0-1 0,0 0 1,0 0-1,1 1 0,-1-1 1,0 0-1,0 1 0,0-1 1,0 0-1,1 1 0,-1-1 1,0 1-1,1-1 0,-1 0 1,0 1-1,1-1 0,-1 1 1,1-1-1,-1 1 0,1-1 1,-1 1-1,1-1 1,-1 1-1,1 0 0,0-1 1,-1 1-1,1 0 0,-1-1 1,1 1-1,0 0 0,-1 0 1,1-1-1,0 1 0,-1 0 1,1 0-1,0 0 0,0 0 1,0 0-1,14-2-11870</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5.106"/>
    </inkml:context>
    <inkml:brush xml:id="br0">
      <inkml:brushProperty name="width" value="0.025" units="cm"/>
      <inkml:brushProperty name="height" value="0.025" units="cm"/>
    </inkml:brush>
  </inkml:definitions>
  <inkml:trace contextRef="#ctx0" brushRef="#br0">1 226 12075,'0'0'8579,"10"2"-7276,26-1-325,0-1 0,-1-1 0,1-3 1,53-11-1,-20 4-221,1189-107 2382,-1117 115-3280,246-15-289,-376 18 415,-7 0-29,0 0 0,0 0 1,0-1-1,0 1 0,0-1 0,0 1 0,0-1 0,0 0 0,-1-1 0,1 1 0,0-1 1,-1 0-1,1 0 0,3-2 0,-7 3-82,0 0 1,0 1-1,0-1 0,-1 1 1,1-1-1,0 0 0,0 1 1,-1-1-1,1 1 0,0-1 1,-1 1-1,1-1 0,0 1 1,-1-1-1,1 1 0,-1-1 1,1 1-1,-1 0 0,1-1 1,-1 1-1,1-1 0,-1 1 0,1 0 1,-1 0-1,1-1 0,-1 1 1,0 0-1,1 0 0,-2 0 1,-24-11-3604,20 9 2009,-32-13-8119</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7.521"/>
    </inkml:context>
    <inkml:brush xml:id="br0">
      <inkml:brushProperty name="width" value="0.025" units="cm"/>
      <inkml:brushProperty name="height" value="0.025" units="cm"/>
    </inkml:brush>
  </inkml:definitions>
  <inkml:trace contextRef="#ctx0" brushRef="#br0">33 0 19218,'0'0'5477,"0"7"-4163,-4 15-289,-1 8 256,-3 8-480,1 5-609,1 0-128,3-1-128,3-7-481,0-8-832,0-7-641,10-9-448,-2-11-353,-2 0-1569,-5-9-4805</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7.920"/>
    </inkml:context>
    <inkml:brush xml:id="br0">
      <inkml:brushProperty name="width" value="0.025" units="cm"/>
      <inkml:brushProperty name="height" value="0.025" units="cm"/>
    </inkml:brush>
  </inkml:definitions>
  <inkml:trace contextRef="#ctx0" brushRef="#br0">0 54 17969,'0'0'11099,"13"-8"-10598,-6 4-436,0-1 2,1 0 0,1 1 1,-1-1-1,1 2 0,0-1 0,-1 1 0,1 1 1,1-1-1,14 0 0,1 0 19,0 2 0,0 1 0,0 1 0,0 1 0,29 6 0,-49-7-81,0 0 0,0 1 0,0 0 0,0-1 0,0 1-1,0 1 1,0-1 0,-1 1 0,0 0 0,1 0 0,-1 0 0,0 0 0,0 1 0,-1 0-1,1 0 1,-1 0 0,0 0 0,0 0 0,0 1 0,0-1 0,-1 1 0,0 0 0,0 0 0,0 0-1,0 0 1,-1 0 0,0 0 0,0 0 0,-1 0 0,1 1 0,-1 6 0,0-4 19,-1 0 0,0 0 0,0 0 0,0 0 0,-1-1 1,0 1-1,-1 0 0,0-1 0,0 0 0,-1 0 0,1 0 0,-2 0 0,-6 10 1,2-8 51,1 1 0,-2-1 0,1-1 0,-1 0 0,0 0 0,-1-1 0,-22 12 0,14-10 0,0-1 1,-1-1 0,0 0-1,-1-2 1,1 0-1,-1-2 1,0 0-1,0-1 1,0-1-1,-24-2 1,45 1-83,0 0 0,0 0 1,0 0-1,-1 1 0,1-1 0,0 0 1,0 0-1,0 0 0,-1 0 0,1 0 0,0 0 1,0 0-1,0 0 0,-1 0 0,1-1 0,0 1 1,0 0-1,-1 0 0,1 0 0,0 0 0,0 0 1,0 0-1,0 0 0,-1 0 0,1-1 1,0 1-1,0 0 0,0 0 0,0 0 0,-1 0 1,1 0-1,0-1 0,0 1 0,0 0 0,0 0 1,0 0-1,0-1 0,0 1 0,0 0 1,-1 0-1,1 0 0,0-1 0,0 1 0,0 0 1,0 0-1,0-1 0,10-8-880,17-6-3156,3 2-3314,5-4-3598</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9.933"/>
    </inkml:context>
    <inkml:brush xml:id="br0">
      <inkml:brushProperty name="width" value="0.025" units="cm"/>
      <inkml:brushProperty name="height" value="0.025" units="cm"/>
    </inkml:brush>
  </inkml:definitions>
  <inkml:trace contextRef="#ctx0" brushRef="#br0">34 26 14189,'2'-19'7908,"2"20"-2838,9 31-3629,-4-6-1291,20 66 182,-27-83-321,0 0 1,0 1 0,-1-1 0,0 1 0,-1-1 0,0 0 0,-3 18 0,2-26 29,0 1 1,1 0-1,-2 0 1,1 0-1,0-1 1,0 1-1,0 0 0,-1-1 1,1 1-1,-1-1 1,1 0-1,-1 1 1,0-1-1,0 0 0,1 0 1,-1 0-1,0 0 1,0-1-1,0 1 1,0 0-1,0-1 0,0 1 1,0-1-1,0 0 1,0 1-1,-4-1 1,4 0 0,0 0 1,1 0-1,-1 0 0,0 0 1,0 0-1,1 0 1,-1 0-1,0-1 1,0 1-1,0 0 1,1-1-1,-1 0 0,0 1 1,1-1-1,-1 0 1,1 0-1,-1 0 1,1 0-1,-1 0 1,1 0-1,0 0 1,-1-1-1,1 1 0,0 0 1,0-1-1,0 1 1,0-1-1,0 1 1,0-1-1,1 0 1,-2-1-1,1-2-39,1 1 1,0-1-1,-1 1 1,2-1-1,-1 1 1,0-1-1,1 1 1,0 0-1,0-1 1,0 1-1,1 0 0,-1 0 1,1-1-1,0 1 1,0 0-1,0 1 1,1-1-1,0 0 1,-1 1-1,1-1 1,0 1-1,5-4 0,7-5 47,1 0 0,0 1 0,35-17 0,2-2 755,-52 30-805,0 0 1,-1-1 0,1 1 0,0-1-1,0 1 1,-1-1 0,1 1-1,0-1 1,-1 1 0,1-1 0,0 1-1,-1-1 1,1 0 0,-1 1 0,1-1-1,-1 0 1,1 0 0,-1 0-1,0 1 1,1-1 0,-1 0 0,0 0-1,0 0 1,0 1 0,1-1 0,-1 0-1,0 0 1,0 0 0,0 0-1,0 0 1,-1 0 0,1 1 0,0-1-1,0-1 1,-21-19-2,6 8-2,30 11-4620,-1 2-2349</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0.676"/>
    </inkml:context>
    <inkml:brush xml:id="br0">
      <inkml:brushProperty name="width" value="0.025" units="cm"/>
      <inkml:brushProperty name="height" value="0.025" units="cm"/>
    </inkml:brush>
  </inkml:definitions>
  <inkml:trace contextRef="#ctx0" brushRef="#br0">200 2 6758,'0'0'12273,"10"-1"-10532,-6 1-1579,0 0 1,1 0 0,-1 0 0,0 1 0,0-1-1,0 1 1,1 0 0,-1 0 0,0 0 0,0 1-1,0 0 1,0 0 0,4 3 0,-1 0 161,0 0 0,-1 0 1,0 1-1,0 0 1,-1 1-1,0-1 0,8 14 1,2 4 37,-2 0 0,-1 1 0,-1 1 1,-1 0-1,-1 0 0,-1 1 1,-2 0-1,0 1 0,-2-1 0,1 48 1,-6-39 29,-1 1 0,-1-1 0,-2 0 0,-2 0 0,-1 0 0,-2-1 0,-25 59 0,-8 1-868,-72 119 1,83-166-1289,-71 87 0,42-71-7306</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5.733"/>
    </inkml:context>
    <inkml:brush xml:id="br0">
      <inkml:brushProperty name="width" value="0.025" units="cm"/>
      <inkml:brushProperty name="height" value="0.025" units="cm"/>
    </inkml:brush>
  </inkml:definitions>
  <inkml:trace contextRef="#ctx0" brushRef="#br0">58 1 15599,'-24'0'2850,"6"0"-255,8 0-321,5 0 1570,14 0-3012,18 0-159,11 2 256,13-1-481,9 0-223,6-1-193,1 0 0,-1 3-321,-9-1-1120,-11 2-1954,-11 0-385,-16 3-576,-17-2-2851</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2:58.394"/>
    </inkml:context>
    <inkml:brush xml:id="br0">
      <inkml:brushProperty name="width" value="0.025" units="cm"/>
      <inkml:brushProperty name="height" value="0.025" units="cm"/>
    </inkml:brush>
  </inkml:definitions>
  <inkml:trace contextRef="#ctx0" brushRef="#br0">1706 356 13068,'-1'-15'193,"0"-12"-151,-2 0 0,-12-53 0,12 68 94,0 0 1,-1 1-1,-1-1 1,0 1-1,0 0 1,-1 1-1,-1-1 1,0 1 0,0 0-1,-15-15 1,12 17-59,-1 0 1,0 1 0,-1 0 0,0 0-1,0 1 1,0 1 0,0 0 0,-1 1-1,0 0 1,0 1 0,0 0 0,0 1-1,-1 1 1,-20 0 0,6 1 45,0 2 1,0 1-1,0 1 0,0 1 1,-52 18-1,13 3-8,1 3-1,1 2 1,2 4 0,-99 72-1,81-45 146,2 5 0,-119 129 0,138-126 125,3 2 1,-73 118-1,105-147-300,1 1 0,3 2 0,1 0 0,3 1 1,1 1-1,-10 59 0,22-88-81,2 0 1,0 0 0,0 1-1,2 0 1,1-1 0,0 1-1,1-1 1,7 25-1,-6-34-5,0 0-1,1 0 0,1-1 0,0 1 1,0-1-1,1 0 0,0 0 0,0-1 0,1 0 1,0 0-1,0 0 0,1-1 0,0 0 1,0-1-1,1 0 0,16 9 0,-2-4 40,1-1 1,0-1-1,0-1 0,1-1 0,0-1 0,1-2 0,-1 0 1,50 0-1,-10-5 190,0-3 1,90-16-1,-25-7 185,246-83 0,108-98-244,-388 161 77,152-103 0,-218 130-103,-1-3-1,-1 0 0,-1-2 0,-1-1 1,-1 0-1,-1-2 0,-2-1 0,33-56 1,-47 70-38,-1-1 0,0-1 0,-1 1 0,-1-1 0,0 0 0,-1 0 0,-1-1 0,-1 1 0,-1-1 0,0 0 0,-1 1 0,-1-1 0,0 1 0,-2-1 0,0 1 0,-1 0 0,0-1 1,-2 2-1,0-1 0,-1 1 0,0 0 0,-1 0 0,-1 1 0,-1 0 0,0 1 0,-1 0 0,0 0 0,-1 1 0,-24-20 0,14 16-123,-1 1-1,0 1 1,-1 1-1,-1 1 1,0 2 0,-1 0-1,0 1 1,0 2-1,-1 1 1,0 1-1,0 1 1,-34-2-1,0 3-1311,-77 5-1,-58 14-6941,125-9-3516</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6.122"/>
    </inkml:context>
    <inkml:brush xml:id="br0">
      <inkml:brushProperty name="width" value="0.025" units="cm"/>
      <inkml:brushProperty name="height" value="0.025" units="cm"/>
    </inkml:brush>
  </inkml:definitions>
  <inkml:trace contextRef="#ctx0" brushRef="#br0">0 8 13997,'0'0'9962,"75"12"-7656,-19-12-865,13-1-1056,2-2-289,-1 0-64,-9 2-1281,-12-3-4036,-11-3-7528</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7.023"/>
    </inkml:context>
    <inkml:brush xml:id="br0">
      <inkml:brushProperty name="width" value="0.025" units="cm"/>
      <inkml:brushProperty name="height" value="0.025" units="cm"/>
    </inkml:brush>
  </inkml:definitions>
  <inkml:trace contextRef="#ctx0" brushRef="#br0">2 1 10410,'0'0'10874,"0"8"-10014,-1 251 4798,1-254-5596,0 0 0,0-1-1,1 1 1,-1-1 0,1 1 0,0-1-1,1 1 1,-1-1 0,1 0-1,0 1 1,0-1 0,0 0-1,0 0 1,1 0 0,0-1 0,0 1-1,0-1 1,0 1 0,0-1-1,1 0 1,5 4 0,-5-5 44,0 0 1,0-1-1,0 1 1,0-1-1,0 0 1,0 0-1,1-1 1,-1 1-1,0-1 1,1 0-1,-1 0 0,1 0 1,-1 0-1,0-1 1,0 0-1,1 0 1,-1 0-1,0-1 1,0 1-1,0-1 1,0 0-1,6-4 1,74-53 1014,-83 60-1119,-1-1-1,1 1 1,-1 0 0,1 0 0,-1 0 0,1 0 0,-1 0 0,0 0-1,1 0 1,-1 0 0,0 0 0,0 0 0,1 0 0,-1 0 0,0 0 0,0 0-1,0 0 1,-1 0 0,1 1 0,0 0-2,0 0 0,-1 0 0,1 0 0,0 0 0,1 0 0,-1 0 0,0 0 0,1 0 0,-1 0 0,1 0 0,-1 0 0,1-1 0,0 1 0,0 0 0,0 0 0,0-1 0,0 1 0,0-1 0,0 1 0,1-1 0,1 3 0,0-3 0,-1 0 0,1 0 0,0-1 0,0 1 0,0 0 0,0-1 0,0 0 0,0 0 0,0 0 0,0 0 0,0 0 0,0 0 0,0-1 0,3 0 0,6-3 0,0 1 0,0-1 0,0-1 0,-1 0 0,19-12 0,-20 11 0,1 0 0,0 1 0,0 0 0,1 0 0,23-5 0,-34 10 0,0 1 0,-1-1 0,1 1 0,0 0 0,-1-1 0,1 1 0,0-1 0,-1 1 0,1 0 0,-1 0 0,1-1 0,-1 1 0,1 0 0,-1 0 0,0 0 0,1 0 0,-1 0 0,0-1 0,0 1 0,1 0 0,-1 0 0,0 0 0,0 0 0,0 0 0,0 0 0,0 0 0,0 0 0,-1 1 0,1 39 0,0-33 0,0-8-88,0 1 0,0 0-1,0 0 1,0 0 0,0 0 0,0 0-1,0 0 1,1-1 0,-1 1 0,0 0 0,1 0-1,-1 0 1,0 0 0,1-1 0,-1 1-1,1 0 1,0-1 0,-1 1 0,1 0 0,-1-1-1,1 1 1,0-1 0,0 1 0,-1-1-1,1 1 1,0-1 0,0 1 0,0-1 0,1 1-375,0-1 0,-1 1 1,1-1-1,0 0 1,-1 0-1,1 0 1,0 0-1,-1 0 0,1 0 1,0-1-1,-1 1 1,1 0-1,-1-1 1,4 0-1,10-11-10123</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7.630"/>
    </inkml:context>
    <inkml:brush xml:id="br0">
      <inkml:brushProperty name="width" value="0.025" units="cm"/>
      <inkml:brushProperty name="height" value="0.025" units="cm"/>
    </inkml:brush>
  </inkml:definitions>
  <inkml:trace contextRef="#ctx0" brushRef="#br0">183 48 10410,'0'0'4527,"9"-6"-587,30-17-140,-25 10 1844,-20 7-2417,-20 7-2077,14 2-1142,-1 1 1,1 0 0,0 1-1,0 0 1,1 1 0,0 0-1,0 1 1,0 0 0,-14 13-1,18-14-9,-1 0 0,1 1-1,0 0 1,1 1 0,-1 0-1,1 0 1,1 0 0,0 0-1,0 1 1,1 0 0,0 0-1,-5 17 1,8-24 1,1 1 0,-1-1 0,1 0 0,0 1 0,0-1 0,0 1 0,0-1 0,1 0 0,-1 1 0,0-1 0,1 0 0,0 1 0,0-1 0,0 0 0,0 0 0,0 0 0,0 0 0,0 0 0,0 0 0,1 0 0,-1 0 0,1 0 0,0-1 0,-1 1 0,1 0 0,0-1 0,0 0 0,0 1 0,0-1 0,0 0 0,0 0 0,1 0 0,-1 0 0,0-1 0,0 1 0,5 0 0,9 3 0,0-2 0,0 0 0,0-1 0,22-1 0,-22 0 0,20 1-45,-10 0-1342,1-1 0,40-6-1,-25-5-7089</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9.154"/>
    </inkml:context>
    <inkml:brush xml:id="br0">
      <inkml:brushProperty name="width" value="0.025" units="cm"/>
      <inkml:brushProperty name="height" value="0.025" units="cm"/>
    </inkml:brush>
  </inkml:definitions>
  <inkml:trace contextRef="#ctx0" brushRef="#br0">1 0 19378,'0'0'11916,"0"68"-11500,-1-32-320,1 2-64,0-4-32,0-3 32,4-4-288,5-4-769,-1-9-705,-1-3-1249,-5-4-1120</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9.514"/>
    </inkml:context>
    <inkml:brush xml:id="br0">
      <inkml:brushProperty name="width" value="0.025" units="cm"/>
      <inkml:brushProperty name="height" value="0.025" units="cm"/>
    </inkml:brush>
  </inkml:definitions>
  <inkml:trace contextRef="#ctx0" brushRef="#br0">1 27 19026,'0'0'8776,"59"-18"-7527,-29 18-704,6-2-481,2 2-512,0 0-2339,-4-2-2626,-3-3-6086</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9.853"/>
    </inkml:context>
    <inkml:brush xml:id="br0">
      <inkml:brushProperty name="width" value="0.025" units="cm"/>
      <inkml:brushProperty name="height" value="0.025" units="cm"/>
    </inkml:brush>
  </inkml:definitions>
  <inkml:trace contextRef="#ctx0" brushRef="#br0">255 1 24567,'0'0'3513,"-2"10"-2526,-4 14-752,-2 0 0,0-1 0,-2 0 0,-23 42 0,27-54-63,-1-1 0,0 0-1,0 0 1,-1 0-1,-1-1 1,1 0 0,-2-1-1,1 0 1,-1 0 0,0-1-1,-1 0 1,-19 9-1,29-16-165,0 1-1,-1 0 1,1 0-1,0-1 1,-1 1-1,1 0 1,-1-1-1,1 0 0,-1 1 1,1-1-1,-1 0 1,1 0-1,-1 1 1,1-1-1,-1-1 1,1 1-1,-1 0 1,1 0-1,-1 0 0,1-1 1,-1 1-1,1-1 1,-1 1-1,1-1 1,0 0-1,-1 1 1,1-1-1,0 0 0,-1 0 1,1 0-1,0 0 1,0 0-1,0 0 1,0 0-1,0-1 1,0 1-1,0 0 1,1 0-1,-1-1 0,0 1 1,1-1-1,-1 1 1,1 0-1,-1-1 1,1 1-1,-1-1 1,1 1-1,0-1 0,0 1 1,0-1-1,0 0 1,0 1-1,1-2 1,-1-9-252,1 1 0,0 0 1,1-1-1,0 1 0,8-21 1,-5 19-139,1 0 1,0 0-1,12-18 1,-17 29 385,1-1 0,-1 1-1,1 1 1,0-1 0,-1 0 0,1 0 0,0 0 0,0 1-1,0-1 1,1 1 0,-1 0 0,3-2 0,-4 3 23,1 0 0,-1 0 1,0 0-1,0 0 0,0 0 1,1 0-1,-1 0 0,0 0 1,0 0-1,0 0 0,1 1 1,-1-1-1,0 1 0,0-1 1,0 1-1,0-1 0,0 1 1,0-1-1,0 1 0,0 0 1,0 0-1,0 0 0,0-1 1,0 1-1,-1 0 0,1 0 1,1 2-1,19 25-175,-4-6 1099,0 0 0,24 22 0,5-11-2219,-41-30 472,0-1 0,1 1 1,-1-1-1,1-1 1,0 1-1,0-1 0,7 1 1,3-2-10553</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0.430"/>
    </inkml:context>
    <inkml:brush xml:id="br0">
      <inkml:brushProperty name="width" value="0.025" units="cm"/>
      <inkml:brushProperty name="height" value="0.025" units="cm"/>
    </inkml:brush>
  </inkml:definitions>
  <inkml:trace contextRef="#ctx0" brushRef="#br0">53 1 19506,'0'0'4202,"-5"13"-2222,-6 21-1004,1 0 0,1 0 0,2 0 0,-2 36 0,8-59-842,0 2-25,1-1-1,0 1 0,1-1 1,0 1-1,4 19 1,-4-29-91,0-1 0,0 1 0,0 0 0,1-1 1,-1 1-1,0-1 0,1 0 0,0 1 0,-1-1 0,1 0 0,0 0 1,0 0-1,0 0 0,1 0 0,-1-1 0,0 1 0,1 0 0,-1-1 0,1 0 1,-1 0-1,1 0 0,0 0 0,-1 0 0,1 0 0,0-1 0,0 1 0,0-1 1,0 0-1,5 0 0,0-1 34,0 0 1,0 0 0,0-1-1,0 0 1,0-1 0,-1 1-1,1-1 1,-1-1 0,0 0-1,0 0 1,0 0-1,0-1 1,-1 0 0,8-8-1,16-8 29,-30 20-81,0 1 0,1 0 0,-1 0 0,0-1 0,1 1 0,-1 0 0,0 0 0,1 0 0,-1-1 0,1 1 0,-1 0 0,0 0 0,1 0 0,-1 0 0,1 0 0,-1 0 0,1 0 0,-1 0 0,0 0 0,1 0 0,-1 0 0,1 0 0,-1 0 0,1 1 0,-1-1 0,0 0 0,1 0 0,-1 0 0,0 1 0,1-1 0,-1 0 0,1 0 0,-1 1 0,0-1 0,0 0 0,1 1 0,-1-1 0,0 0 0,1 1 0,-1-1 0,0 0 0,0 1 0,0-1 0,1 1 0,8 28 0,-8-25 0,0 0 0,0 0 0,0 0 0,0 0 0,1 0 0,0-1 0,-1 1 0,1-1 0,0 1 0,4 3 0,-4-5 0,0 0 0,1-1 0,-1 1 0,1-1 0,-1 0 0,1 0 0,-1 0 0,1 0 0,0 0 0,0-1 0,-1 1 0,1-1 0,0 1 0,0-1 0,0 0 0,-1 0 0,1 0 0,0-1 0,0 1 0,0-1 0,2-1 0,6-1 0,-1-2 0,0 1 0,0-1 0,10-8 0,14-6 0,-33 18 3,-1 1 0,1 0 0,0 0-1,0-1 1,-1 1 0,1 0 0,0 0 0,-1 0 0,1 0 0,0 0-1,0 0 1,-1 0 0,1 0 0,0 0 0,0 0 0,-1 0 0,1 0-1,0 1 1,0-1 0,-1 0 0,1 0 0,0 1 0,-1-1 0,1 1-1,-1-1 1,1 0 0,0 1 0,-1-1 0,1 1 0,-1 0 0,1-1-1,-1 1 1,1-1 0,-1 1 0,0 0 0,1-1 0,-1 1 0,0 0-1,1 0 1,10 41 26,-11-37-112,1-1 0,0 1 0,0-1-1,0 0 1,0 1 0,1-1 0,0 0 0,0 0 0,3 5-1,7-3-4304,3-5-4468</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1.129"/>
    </inkml:context>
    <inkml:brush xml:id="br0">
      <inkml:brushProperty name="width" value="0.025" units="cm"/>
      <inkml:brushProperty name="height" value="0.025" units="cm"/>
    </inkml:brush>
  </inkml:definitions>
  <inkml:trace contextRef="#ctx0" brushRef="#br0">1 1 20179,'0'0'8638,"3"9"-6556,5 18-1445,-4-12-403,0-1-1,2 1 1,10 22 0,-14-34-221,-1 0 1,1 1-1,0-1 1,1 0-1,-1-1 1,0 1-1,1 0 1,-1-1-1,1 1 0,0-1 1,0 0-1,0 0 1,0 0-1,0 0 1,1-1-1,-1 1 1,0-1-1,1 0 1,-1 0-1,1 0 1,5 1-1,39-6-2038,-38 1 847,-1 0-1,0 0 1,0-1-1,0 0 1,-1-1-1,1 0 1,-1 0-1,0-1 1,0 0 0,-1 0-1,0-1 1,9-10-1,-10 10 536,-1 1 0,-1-1 0,1 0-1,-1-1 1,3-7 0,-29 50 10434,-34 56-4752,26-39-3266,7-14-755,2 0 0,1 2 0,-24 70 1,40-82-863,5-15-1880,6-8-5293,2-5-942</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2.262"/>
    </inkml:context>
    <inkml:brush xml:id="br0">
      <inkml:brushProperty name="width" value="0.025" units="cm"/>
      <inkml:brushProperty name="height" value="0.025" units="cm"/>
    </inkml:brush>
  </inkml:definitions>
  <inkml:trace contextRef="#ctx0" brushRef="#br0">0 247 16367,'0'0'11708,"8"-1"-10828,2-1-735,-1-1-1,1 0 0,-1-1 0,0 0 0,0 0 0,0-1 0,-1 0 1,1 0-1,-1-1 0,-1 0 0,1-1 0,-1 0 0,0 0 0,11-16 0,0 2 186,-2-1 0,-1-1 0,-1 0 0,19-43 0,-30 94-330,-2 49 0,-13 103-4255,2-186-7516,0-9 2429</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2.619"/>
    </inkml:context>
    <inkml:brush xml:id="br0">
      <inkml:brushProperty name="width" value="0.025" units="cm"/>
      <inkml:brushProperty name="height" value="0.025" units="cm"/>
    </inkml:brush>
  </inkml:definitions>
  <inkml:trace contextRef="#ctx0" brushRef="#br0">1 362 18834,'0'0'6982,"71"9"-6469,-34-9-769,5-11-3172,0-7-3298</inkml:trace>
  <inkml:trace contextRef="#ctx0" brushRef="#br0" timeOffset="1">575 0 22485,'0'0'6150,"-39"68"-5061,31-32 32,-2 4-801,6-3-159,4-1-129,0-6 0,0-2-673,0-8-512,4-3-769,-1-7-352,-3-5-801</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2:59.296"/>
    </inkml:context>
    <inkml:brush xml:id="br0">
      <inkml:brushProperty name="width" value="0.025" units="cm"/>
      <inkml:brushProperty name="height" value="0.025" units="cm"/>
    </inkml:brush>
  </inkml:definitions>
  <inkml:trace contextRef="#ctx0" brushRef="#br0">0 1962 13741,'0'0'3844,"18"-12"-3956,680-428 1815,90-59-4020,-465 276 2246,160-102-7,-333 233 459,208-93 1,-269 149-320,1 3 0,2 4 0,0 4 0,2 5 0,1 3 0,0 4 0,177 1 0,-255 12-65,1 1 1,-1 0-1,0 2 1,0 0-1,0 1 0,0 0 1,24 11-1,-29-9 7,0 0 0,-1 1 0,0 0 0,0 1-1,-1 0 1,0 0 0,-1 1 0,0 1 0,0-1 0,12 19-1,7 18 172,-2 2 0,-2 0 0,22 64 0,-22-50 367,50 91-1,-45-109-288,1-1 0,3-1 0,1-2 0,1-2-1,69 58 1,224 143 1165,-44-36-525,-232-158-710,-29-25-137,0 0 0,45 28-1,-65-47-307,0 1 1,1-1-1,-1 0 0,0 1 0,1-1 0,-1-1 1,1 1-1,-1-1 0,1 1 0,0-1 0,-1 0 1,1 0-1,-1 0 0,1-1 0,-1 1 0,1-1 1,-1 0-1,1 0 0,-1 0 0,1 0 0,-1-1 1,0 0-1,3-1 0,32-26-6069</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2.961"/>
    </inkml:context>
    <inkml:brush xml:id="br0">
      <inkml:brushProperty name="width" value="0.025" units="cm"/>
      <inkml:brushProperty name="height" value="0.025" units="cm"/>
    </inkml:brush>
  </inkml:definitions>
  <inkml:trace contextRef="#ctx0" brushRef="#br0">0 23 18962,'0'0'10378,"75"0"-9802,-33 0-416,-1 0-384,1-7-3523,-6-8-5702</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4.034"/>
    </inkml:context>
    <inkml:brush xml:id="br0">
      <inkml:brushProperty name="width" value="0.025" units="cm"/>
      <inkml:brushProperty name="height" value="0.025" units="cm"/>
    </inkml:brush>
  </inkml:definitions>
  <inkml:trace contextRef="#ctx0" brushRef="#br0">39 711 6694,'0'0'10570,"-6"9"-6625,-2 3-3110,5-8-455,0 0 0,0 0 0,0 1 0,1 0 0,-1-1 0,1 1 0,0 0 0,-1 7 0,28-82 1733,4 1 0,51-92 0,-29 63-1149,-6 4-964,-21 39 0,3 1 0,57-86 0,-82 138 0,0-1 0,-1 1 0,1-1 0,0 0 0,0 1 0,0-1 0,1 1 0,-1-1 0,1 1 0,-1 0 0,1 0 0,0 1 0,0-1 0,0 0 0,0 1 0,0 0 0,4-2 0,-7 3 0,0 0 0,1 1 0,-1-1 0,0 0 0,1 0 0,-1 0 0,0 0 0,1 1 0,-1-1 0,0 0 0,1 0 0,-1 1 0,0-1 0,1 0 0,-1 1 0,0-1 0,0 0 0,0 1 0,1-1 0,-1 0 0,0 1 0,0-1 0,0 0 0,0 1 0,0-1 0,0 1 0,1-1 0,-1 0 0,0 1 0,0-1 0,0 1 0,0-1 0,0 0 0,-1 1 0,1-1 0,0 1 0,0 0 0,-2 13 0,-1-8 0,0 0 0,0-1 0,0 1 0,-1 0 0,-7 8 0,7-11 0,2 0 0,-1 0 0,0 1 0,1-1 0,-1 1 0,1-1 0,0 1 0,0 0 0,0 0 0,1 0 0,-1 0 0,1 0 0,0 0 0,0 0 0,1 0 0,-1 1 0,1 5 0,1-9 0,-1 1 0,1-1 0,0 1 0,-1-1 0,1 1 0,0-1 0,0 0 0,0 0 0,0 1 0,0-1 0,1 0 0,-1 0 0,0 0 0,0 0 0,1 0 0,-1 0 0,1-1 0,1 2 0,34 11 0,-17-6 0,-14-5 0,-1 1 0,1 0 0,-1 0 0,0 1 0,0 0 0,0-1 0,0 2 0,-1-1 0,0 0 0,0 1 0,0 0 0,0 0 0,-1 0 0,5 8 0,-7-10 0,0 0 0,0 0 0,0-1 0,0 1 0,0 0 0,-1 0 0,0 0 0,1 0 0,-1 0 0,0 0 0,0 0 0,0 0 0,-1 0 0,1-1 0,-1 1 0,0 0 0,0 0 0,0 0 0,0 0 0,0-1 0,0 1 0,-1-1 0,1 1 0,-1-1 0,0 1 0,0-1 0,0 0 0,0 0 0,0 0 0,0 0 0,-5 3 0,-2 1 0,0-1 0,0 0 0,0-1 0,0 0 0,-1 0 0,-12 2 0,17-4 0,0-1 0,-1 0 0,1 0 0,0 0 0,0-1 0,-1 0 0,1 0 0,0 0 0,0-1 0,-1 1 0,1-1 0,0-1 0,0 1 0,-5-3 0,9 4-66,0 0 1,-1-1-1,1 0 1,0 1-1,0-1 0,0 1 1,0-1-1,0 0 0,0 0 1,0 0-1,0 1 1,1-1-1,-1 0 0,0 0 1,0 0-1,1 0 0,-1 0 1,0-1-1,1 1 1,0 0-1,-1 0 0,1 0 1,-1 0-1,1-1 0,0 1 1,0 0-1,0 0 1,0-1-1,0 1 0,0 0 1,0 0-1,0-1 0,0 1 1,1 0-1,-1 0 1,0 0-1,1-1 0,-1 1 1,1 0-1,-1 0 0,1 0 1,0 0-1,-1 0 1,1 0-1,0 0 0,1-1 1,3-3-1114,0-1 1,1 1-1,-1 0 1,1 0 0,1 1-1,6-5 1,12-5-10807</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4.811"/>
    </inkml:context>
    <inkml:brush xml:id="br0">
      <inkml:brushProperty name="width" value="0.025" units="cm"/>
      <inkml:brushProperty name="height" value="0.025" units="cm"/>
    </inkml:brush>
  </inkml:definitions>
  <inkml:trace contextRef="#ctx0" brushRef="#br0">57 1 19410,'0'0'3118,"-3"9"-1234,-10 26-839,3 1-1,1 0 0,1 1 1,2 0-1,2 0 0,1 0 1,4 68-1,-1-104-1044,0 1 0,1 0 0,-1-1 0,0 1 0,1 0 0,-1-1 0,1 1 0,0-1 0,0 1 0,-1 0 0,1-1 0,0 0 0,0 1 0,0-1 0,1 0 0,-1 1 0,0-1 0,0 0 0,1 0 0,-1 0 0,1 0 0,-1 0 0,1 0 0,-1-1 0,1 1 0,-1 0 0,1-1 0,0 1 0,-1-1 0,1 0 0,0 1 0,0-1 0,-1 0 0,1 0 0,0 0 0,-1 0 0,1-1 0,0 1 0,0 0 0,-1-1 0,1 1 0,2-2 0,3 0 0,0 0 0,0-1 0,0 0 0,0 0 0,0-1 0,-1 0 0,0 0 0,8-7 0,73-87 0,-87 98 0,0 0 0,0 0 0,0 0 0,1-1 0,-1 1 0,0 0 0,0 0 0,0 0 0,0 0 0,0 0 0,0 0 0,0 0 0,1 0 0,-1 0 0,0 0 0,0 0 0,0 0 0,0 0 0,0 0 0,1 0 0,-1 0 0,0 0 0,0 0 0,0 0 0,0 0 0,0 0 0,1 0 0,-1 0 0,0 0 0,0 0 0,0 0 0,0 0 0,0 0 0,0 0 0,0 1 0,1-1 0,-1 0 0,0 0 0,0 0 0,0 0 0,0 0 0,0 0 0,0 0 0,0 0 0,0 1 0,0-1 0,0 0 0,0 0 0,0 0 0,1 0 0,-1 0 0,0 1 0,0-1 0,0 0 0,0 0 0,0 0 0,0 0 0,0 1 0,2 16 0,-1 25 0,-1-37 0,0 52 0,0-56 0,1-1 0,-1 1 0,0 0 0,1-1 0,-1 1 0,1 0 0,-1-1 0,1 1 0,-1-1 0,1 1 0,0-1 0,-1 1 0,1-1 0,0 1 0,-1-1 0,1 0 0,0 1 0,-1-1 0,1 0 0,0 1 0,0-1 0,-1 0 0,1 0 0,0 0 0,0 0 0,0 0 0,-1 0 0,1 0 0,0 0 0,0 0 0,-1 0 0,1 0 0,0 0 0,0-1 0,0 1 0,34-8 0,15-17 0,-42 20 0,0 0 0,0 0 0,0 1 0,0 0 0,1 1 0,0 0 0,0 0 0,0 1 0,0 0 0,0 1 0,15-1 0,-23 2 0,0 1 0,0 0 0,0-1 0,-1 1 0,1 0 0,0 0 0,0 0 0,0-1 0,-1 1 0,1 0 0,0 0 0,-1 0 0,1 1 0,-1-1 0,0 0 0,1 0 0,-1 0 0,0 0 0,1 0 0,-1 0 0,0 1 0,0-1 0,0 0 0,0 0 0,0 0 0,0 2 0,-1 42 0,1-32 0,0-4-2332,0-3-7091</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5.524"/>
    </inkml:context>
    <inkml:brush xml:id="br0">
      <inkml:brushProperty name="width" value="0.025" units="cm"/>
      <inkml:brushProperty name="height" value="0.025" units="cm"/>
    </inkml:brush>
  </inkml:definitions>
  <inkml:trace contextRef="#ctx0" brushRef="#br0">32 1 21588,'0'0'4933,"-29"68"-1986,26-41-1282,3 0-31,0-5-1634,6-4 0,14-7 0,6-6 0,7-5 0,1 0-448,2-16-2339,-4-6-1825,-6-5-2211,-4-2-3939</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5.881"/>
    </inkml:context>
    <inkml:brush xml:id="br0">
      <inkml:brushProperty name="width" value="0.025" units="cm"/>
      <inkml:brushProperty name="height" value="0.025" units="cm"/>
    </inkml:brush>
  </inkml:definitions>
  <inkml:trace contextRef="#ctx0" brushRef="#br0">204 0 17873,'0'0'2562,"-39"57"-95,16-18 223,-3 1-159,-2 2-161,5-1-769,0-1-928,5-5-673,6-3 0,6-5 0,1-4-1505,4-4-2627,1-6-2499,0-4-5284</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6.253"/>
    </inkml:context>
    <inkml:brush xml:id="br0">
      <inkml:brushProperty name="width" value="0.025" units="cm"/>
      <inkml:brushProperty name="height" value="0.025" units="cm"/>
    </inkml:brush>
  </inkml:definitions>
  <inkml:trace contextRef="#ctx0" brushRef="#br0">105 1 21685,'0'0'2402,"-23"54"-64,11-17-96,0 1-1089,-1 2-160,4-1-769,1-2-160,5-5-576,0-3-225,2-7-1377,1-8-865,-2-5 1,-4-9-386,0 0-1408,-1-13-4421</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6.627"/>
    </inkml:context>
    <inkml:brush xml:id="br0">
      <inkml:brushProperty name="width" value="0.025" units="cm"/>
      <inkml:brushProperty name="height" value="0.025" units="cm"/>
    </inkml:brush>
  </inkml:definitions>
  <inkml:trace contextRef="#ctx0" brushRef="#br0">76 22 16784,'0'0'7329,"12"-3"-4355,13-3-1803,0 1 0,38-1 0,-56 5-1044,0 0 1,-1 1-1,1 0 1,0 1-1,0-1 1,0 1-1,0 1 1,0-1-1,-1 1 1,1 0-1,-1 1 1,1-1-1,-1 1 1,0 1-1,0-1 1,9 7-1,-14-8-127,1 0 0,-1 0 0,1-1 0,-1 1 0,0 0 0,1 0 0,-1 0 0,0 1 0,0-1 0,0 0 0,-1 0 0,1 1 0,-1-1 0,1 0 0,-1 1 0,0-1 0,0 0 0,0 1 0,0-1 0,0 3 0,-1-1 0,0 0 0,-1 0 0,1 0 0,-1 0 0,0-1 0,0 1 0,0-1 0,-1 1 0,1-1 0,-6 6 0,-5 4 0,-2-1 0,0 0 0,-32 19 0,39-26 0,21-3 0,-3-2 0,-1 1 0,0 0 0,0 1 0,12 3 0,-20-4 0,0 0 0,1 0 0,-1 0 0,0 0 0,0 1 0,0-1 0,1 1 0,-2-1 0,1 1 0,0-1 0,0 1 0,0-1 0,-1 1 0,1 0 0,-1-1 0,1 1 0,-1 0 0,0-1 0,1 1 0,-1 0 0,0 0 0,0 0 0,-1-1 0,1 1 0,0 0 0,0 0 0,-1-1 0,1 1 0,-1 0 0,0-1 0,1 1 0,-1-1 0,0 1 0,0-1 0,0 1 0,0-1 0,0 1 0,0-1 0,-2 2 0,-3 5 0,-1-1 0,-1 1 0,1-1 0,-1 0 0,-11 7 0,5-4 0,1-1 0,-1-1 0,-1 0 0,0-1 0,0-1 0,0 0 0,-1-1 0,1 0 0,-1-2 0,0 0 0,-27 2 0,42-5 7,0 0-1,0 0 1,0 0 0,0 0 0,0 0-1,0 0 1,1 0 0,-1 0 0,0-1-1,0 1 1,0 0 0,0-1-1,0 1 1,0 0 0,1-1 0,-1 1-1,0-1 1,0 1 0,0-1 0,1 0-1,-1 1 1,0-1 0,1 0-1,-2-1 1,-1-24-2385,3 2-5598</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7.420"/>
    </inkml:context>
    <inkml:brush xml:id="br0">
      <inkml:brushProperty name="width" value="0.025" units="cm"/>
      <inkml:brushProperty name="height" value="0.025" units="cm"/>
    </inkml:brush>
  </inkml:definitions>
  <inkml:trace contextRef="#ctx0" brushRef="#br0">1 23 17969,'0'0'13389,"49"20"-11980,-13-17-1409,5-3 0,5 0 0,1 0 0,-1-2 0,-6-5 0,-6-2-2434,-14-2-5542,-7-6-13260</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50.907"/>
    </inkml:context>
    <inkml:brush xml:id="br0">
      <inkml:brushProperty name="width" value="0.025" units="cm"/>
      <inkml:brushProperty name="height" value="0.025" units="cm"/>
    </inkml:brush>
  </inkml:definitions>
  <inkml:trace contextRef="#ctx0" brushRef="#br0">114 68 15054,'0'0'8360,"9"3"-7815,-5-2-517,0 0 1,-1 0-1,1 1 1,0-1-1,-1 1 1,1 0 0,-1 0-1,0 0 1,1 0-1,-1 1 1,0-1-1,0 1 1,-1 0-1,1 0 1,-1 0-1,1 0 1,-1 0 0,0 0-1,0 1 1,0-1-1,-1 1 1,3 7-1,0 5 73,0 0-1,-1 1 1,-1-1-1,-1 1 1,-1-1-1,0 1 1,-1 0-1,0-1 1,-2 1-1,-7 27 0,7-33 12,0 0 0,-1-1 0,0 1 0,-1-1-1,0 0 1,-1 0 0,0-1 0,0 1 0,-1-1-1,0-1 1,-1 1 0,0-1 0,0-1-1,-1 0 1,0 0 0,-17 10 0,24-15-12,0-1 1,0 0-1,0 1 1,-1-1-1,1 0 0,0-1 1,-1 1-1,1 0 1,-1-1-1,1 1 1,-1-1-1,1 0 0,-1 0 1,1 0-1,-1 0 1,1 0-1,-1 0 1,1-1-1,-4 0 0,5 0-33,-1 0-1,1 0 1,0 0-1,0 0 1,0-1-1,0 1 0,0 0 1,1 0-1,-1-1 1,0 1-1,1 0 1,-1-1-1,0 1 1,1-1-1,0 1 0,-1-1 1,1 1-1,0-1 1,0 1-1,0-1 1,0 1-1,0-4 1,1-3-7,0 0-1,0 1 1,1-1 0,0 0 0,1 0 0,-1 1 0,1-1 0,1 1 0,0 0 0,7-10 0,9-6 31,2 1-1,0 2 1,2 0 0,0 1 0,46-26 0,-39 26 10,-2-1 0,0-2 1,43-41-1,-70 61-99,1-1-1,-1-1 1,1 1-1,-1 0 1,0 0-1,0-1 1,-1 1-1,1-1 1,-1 0-1,0 1 1,0-1-1,0 0 1,0 0-1,-1 0 1,1 0 0,-1 1-1,0-1 1,0 0-1,-1-5 1,0 7-7,1 0 1,-1 0 0,0 0-1,0 0 1,1 0-1,-2 0 1,1 0 0,0 0-1,0 0 1,-1 0-1,1 1 1,0-1 0,-1 1-1,0-1 1,1 1 0,-1-1-1,0 1 1,0 0-1,0 0 1,0 0 0,0 0-1,0 0 1,0 0-1,0 1 1,0-1 0,0 1-1,0-1 1,-1 1 0,1 0-1,0 0 1,0 0-1,0 0 1,-1 0 0,-2 1-1,4-1-136,0 0 0,1 1 1,-1-1-1,1 0 0,-1 0 0,0 0 0,1 1 0,-1-1 0,1 0 1,-1 1-1,0-1 0,1 1 0,-1-1 0,1 1 0,-1-1 0,1 1 0,0-1 1,-1 1-1,1-1 0,-1 1 0,1-1 0,0 1 0,0-1 0,-1 1 0,1 0 1,0-1-1,0 1 0,-1 1 0,2 19-11954,3-12-910</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51.470"/>
    </inkml:context>
    <inkml:brush xml:id="br0">
      <inkml:brushProperty name="width" value="0.025" units="cm"/>
      <inkml:brushProperty name="height" value="0.025" units="cm"/>
    </inkml:brush>
  </inkml:definitions>
  <inkml:trace contextRef="#ctx0" brushRef="#br0">79 0 16848,'0'0'9470,"-9"11"-7767,0 0-1428,2-1 0,-1 1 0,2 1 0,-1-1 0,1 1 0,1 0 0,1 1 0,-1-1 0,2 1-1,0 0 1,-2 14 0,4-23-222,1 1 0,0-1 0,0 1 0,0-1 0,0 1 0,1 0 0,0-1 0,0 1 0,0-1 0,0 0 0,1 1 0,0-1 0,-1 0 0,2 0 0,1 4 0,-1-5-22,0 0 1,0-1-1,0 0 1,0 1-1,0-1 1,1 0 0,-1 0-1,0-1 1,1 1-1,0-1 1,-1 1-1,1-1 1,0-1-1,0 1 1,-1 0-1,1-1 1,0 0-1,5 0 1,-1 1-32,1-1 0,-1 0 0,0 0 0,0-1 0,1 0 0,-1 0 0,0-1 0,0 0 0,0 0 0,-1-1 0,1 0 0,0-1 0,-1 0 0,0 0 0,0 0 0,11-9 0,-17 16 0,-1 1 0,1-1 0,-1 1 0,0-1 0,0 1 0,0-1 0,0 1 0,-1 0 0,-1 3 0,2-6 0,0 1 0,-1-1 0,1 0 0,-1 0 0,1 1 0,0-1 0,0 0 0,0 1 0,0-1 0,0 0 0,0 1 0,0-1 0,0 0 0,1 0 0,-1 1 0,0-1 0,1 0 0,-1 1 0,1-1 0,0 0 0,-1 0 0,1 0 0,0 0 0,-1 0 0,1 0 0,0 0 0,1 1 0,1-1 0,0 0 0,0 0 0,0 0 0,1-1 0,-1 0 0,0 0 0,0 0 0,0 0 0,0 0 0,0 0 0,5-2 0,5-1 0,-1 0 0,0-1 0,0 0 0,15-9 0,-18 8 0,1 1 0,0 0 0,-1 0 0,1 1 0,0 0 0,1 1 0,18-2 0,-28 8 0,0-1 0,0 1 0,0-1 0,0 1 0,-1 0 0,0-1 0,1 1 0,-1 0 0,0 0 0,-2 6 0,2-4 0,0-4-181,0-1 0,0 1 0,0 0 0,0 0 0,0-1 0,0 1 0,0 0 0,1-1 0,-1 1 0,1 0 0,-1-1 0,1 1 0,-1-1 0,1 1 0,0-1 0,0 1 0,0-1 0,2 3 0,-1-3-266,0 0 0,0 0 1,0-1-1,0 1 0,0-1 1,0 1-1,0-1 0,1 0 1,-1 0-1,0 0 0,0 0 1,0 0-1,0 0 0,0-1 1,4 0-1,11-4-8858</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2:59.994"/>
    </inkml:context>
    <inkml:brush xml:id="br0">
      <inkml:brushProperty name="width" value="0.025" units="cm"/>
      <inkml:brushProperty name="height" value="0.025" units="cm"/>
    </inkml:brush>
  </inkml:definitions>
  <inkml:trace contextRef="#ctx0" brushRef="#br0">0 1649 3619,'0'0'14083,"9"2"-14088,15 0 16,1-1 0,-1-1 0,48-5 0,84-22-98,-125 21 23,938-226-1164,-476 104 732,1080-221-124,21 92 1555,1083-7 816,-691 80 971,-1904 175-2547,1267-123 2250,0 72-2211,-1209 67-2657,-80-3-3181,-37-3-2282</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51.858"/>
    </inkml:context>
    <inkml:brush xml:id="br0">
      <inkml:brushProperty name="width" value="0.025" units="cm"/>
      <inkml:brushProperty name="height" value="0.025" units="cm"/>
    </inkml:brush>
  </inkml:definitions>
  <inkml:trace contextRef="#ctx0" brushRef="#br0">11 1 14638,'0'0'16495,"-10"49"-15245,10-28-866,0 3-384,3 5 0,9 3-641,-2 1-1633,0 0-416,-2-7-2723,-3-8-1602</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52.217"/>
    </inkml:context>
    <inkml:brush xml:id="br0">
      <inkml:brushProperty name="width" value="0.025" units="cm"/>
      <inkml:brushProperty name="height" value="0.025" units="cm"/>
    </inkml:brush>
  </inkml:definitions>
  <inkml:trace contextRef="#ctx0" brushRef="#br0">6 52 14318,'0'0'7900,"-2"-8"-4739,1 6-3057,1 1 0,-1 0 0,1 0 0,0-1 0,-1 1 0,1-1 0,0 1 0,0 0 0,0-1 0,0 1 0,0-1 0,0 1 0,0 0 0,0-1 0,1 1 0,-1 0-1,0-1 1,1 1 0,0 0 0,-1-1 0,1 1 0,-1 0 0,1 0 0,1-2 0,2 1 20,0 1-1,0 0 0,0 0 1,0 0-1,0 0 0,0 0 0,0 1 1,0 0-1,0 0 0,7 0 0,36 2-27,0 1-1,0 2 0,72 19 0,-85-15 15,0 1 0,-1 2 0,0 1 0,-1 2 0,43 26 0,-71-38-76,0-1 0,0 1 0,0 0 0,-1 0-1,1 0 1,-1 1 0,0-1 0,0 1-1,0 0 1,0 0 0,-1 0 0,1 0 0,-1 0-1,0 0 1,0 1 0,-1-1 0,2 6 0,-3-7 31,0 1 0,0-1 1,0 1-1,0-1 0,-1 0 1,0 1-1,1-1 0,-1 0 1,0 0-1,-1 1 0,1-1 1,-1 0-1,1 0 1,-1-1-1,0 1 0,0 0 1,0 0-1,0-1 0,0 1 1,-1-1-1,1 0 0,-1 0 1,0 0-1,-5 3 1,-8 5-46,0-1 1,-1-1 0,0 0 0,-1-2-1,0 0 1,0 0 0,0-2 0,-22 3-1,-15-1-38,-81-1-1,129-5 57,-25-2 142,30 2-274,1 0 0,0-1 0,0 1 0,0 0-1,0-1 1,0 1 0,0-1 0,0 1 0,0-1 0,0 0 0,0 1-1,0-1 1,1 0 0,-1 0 0,0 1 0,0-1 0,1 0 0,-1 0-1,0 0 1,1 0 0,-1 0 0,1 0 0,-1 0 0,0-2 0,0-13-8405</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59.569"/>
    </inkml:context>
    <inkml:brush xml:id="br0">
      <inkml:brushProperty name="width" value="0.025" units="cm"/>
      <inkml:brushProperty name="height" value="0.025" units="cm"/>
    </inkml:brush>
  </inkml:definitions>
  <inkml:trace contextRef="#ctx0" brushRef="#br0">535 39 4644,'0'0'3374,"-10"-6"-1868,4 1-1300,-1 1 0,1 1 1,-1-1-1,1 1 0,-1 1 1,0-1-1,0 1 0,-1 0 1,1 1-1,0-1 0,-1 1 1,1 1-1,0 0 0,-1 0 1,1 0-1,-1 1 0,1 0 1,0 0-1,-11 4 0,1 3-156,-1 1-1,1 0 1,1 2-1,0 0 1,0 0-1,1 2 1,1 0-1,-19 21 1,-93 129 264,121-157-305,-5 8 121,1 1-1,0 0 1,1 0-1,0 1 1,1 0-1,1 0 1,0 1-1,2-1 1,0 1-1,1 0 1,0 1-1,1-1 1,1 0-1,1 1 1,1-1-1,0 0 1,1 1-1,5 18 1,12 52 135,37 140-67,-48-201-197,2-1 1,1 0 0,1 0 0,1-1 0,1-1-1,20 26 1,-21-35 111,1-1 1,0 0-1,0-1 0,2-1 1,-1 0-1,2-1 0,-1-1 0,2 0 1,-1-2-1,1 0 0,0 0 1,1-2-1,0 0 0,31 4 0,19 0 394,1-4-1,123-4 0,-112-2-377,-2-1 845,121-16-1,-158 9-814,1-1-1,-2-2 0,1-2 1,56-25-1,-68 25 11,-1-2-1,-1 0 1,38-28 0,-59 38 38,-1-1 1,1 1 0,-1-1 0,0-1 0,-1 1-1,1-1 1,-1 0 0,-1 0 0,1 0 0,-1-1-1,0 1 1,-1-1 0,0 0 0,0 0 0,-1 0-1,0-1 1,0 1 0,0-11 0,-1-15-47,-3-1 1,-1 0 0,-1 1-1,-2 0 1,-2 0 0,-19-54-1,6 32-298,-2 2-1,-3 0 1,-35-52 0,46 81-54,-1 1 0,-2 1 0,0 0 0,-1 2 0,-1 0 0,-2 1 0,1 1 0,-2 1 0,-1 1 0,0 1 0,-1 1 0,0 1 0,-1 1 0,-1 2 0,0 0 0,-1 2 0,-39-8 0,-94-13-7230,90 12-629</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0.642"/>
    </inkml:context>
    <inkml:brush xml:id="br0">
      <inkml:brushProperty name="width" value="0.025" units="cm"/>
      <inkml:brushProperty name="height" value="0.025" units="cm"/>
    </inkml:brush>
  </inkml:definitions>
  <inkml:trace contextRef="#ctx0" brushRef="#br0">698 59 10378,'-8'-6'795,"-3"-1"-458,1 0-1,-1 1 0,0 1 1,0 0-1,-1 0 0,1 1 0,-1 1 1,0 0-1,0 0 0,-1 1 1,-14 0-1,14 1-87,0 2 0,0 0 0,0 0-1,0 1 1,0 1 0,1 0 0,-1 1 0,-15 7 0,9-2-210,1 1 0,0 1-1,1 1 1,-25 21 0,9-5 209,0 2 0,2 1 0,2 2 0,1 0 0,-43 68 0,61-85-146,1 0 0,1 1 1,0 0-1,2 1 0,0 0 0,1 0 0,0 0 0,1 0 1,2 1-1,0 0 0,0-1 0,2 1 0,1 0 0,0 0 0,1-1 1,5 23-1,-1-23-93,1 0 0,0-1 0,2 0 0,-1-1 0,2 0 0,0 0 0,1-1 0,1 0 0,0-1 0,1-1 0,0 0 0,1 0 0,23 14 0,5 2 12,1-1 1,2-3 0,81 33 0,14-1 61,313 144-1479,-411-177 1220,68 31-208,-99-50 382,1-1 1,-1 0 0,1-1-1,0 0 1,0-1-1,0-1 1,23 1 0,-28-3 72,0 0 0,0 0-1,0-1 1,0 0 0,-1 0 0,1-1 0,0 0 0,-1 0 0,0-1-1,0 1 1,0-1 0,0-1 0,6-5 0,9-10 389,37-45 0,-45 49-360,37-45 118,-2-2-1,-4-2 0,-2-3 0,-3 0 0,-4-3 0,-2-1 0,-4-1 0,31-119 0,-54 166-180,-1 0 1,-1 0-1,-1-1 0,-2-35 0,-1 53 26,-1 0 0,0 0 1,0 0-1,-1 0 0,0 0 0,-1 0 0,0 1 0,0-1 1,-1 1-1,0 0 0,0 0 0,-1 0 0,0 1 1,-1-1-1,1 1 0,-9-7 0,-3 0 3,0 2 0,-1 0 0,-1 1 0,0 1 0,0 1 0,-1 0 1,0 2-1,-32-9 0,-174-25 1228,221 40-1261,-46-5-250,-87-16-265,121 18-1525,0-1-1,1-1 1,-18-8 0,-2-8-12119</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1.589"/>
    </inkml:context>
    <inkml:brush xml:id="br0">
      <inkml:brushProperty name="width" value="0.025" units="cm"/>
      <inkml:brushProperty name="height" value="0.025" units="cm"/>
    </inkml:brush>
  </inkml:definitions>
  <inkml:trace contextRef="#ctx0" brushRef="#br0">679 137 9577,'1'-8'2061,"0"2"-1835,0 3-3,0 0 0,0-1 0,-1 1 0,1 0 0,-1 0 0,0-1 1,0 1-1,0 0 0,-1-1 0,1 1 0,-1 0 0,1 0 0,-1-1 0,0 1 0,0 0 0,-1 0 0,1 0 0,-1 0 0,1 0 0,-1 0 1,0 1-1,0-1 0,0 0 0,0 1 0,-1 0 0,1-1 0,-1 1 0,1 0 0,-7-3 0,-1 0-116,0 0 1,-1 1-1,1 0 0,-1 0 0,0 1 0,0 1 0,-1 0 1,1 1-1,0 0 0,-1 0 0,1 1 0,-1 1 0,-16 2 1,11 1 12,1 0 1,1 1 0,-1 1 0,1 0 0,0 1-1,0 1 1,1 0 0,-21 17 0,7-2-33,2 0 0,0 2 0,2 1 0,1 2 0,1 0 0,2 1 0,0 0-1,-17 38 1,22-36-84,1 1-1,1 0 1,2 1-1,1 1 0,2-1 1,1 1-1,2 1 1,1-1-1,1 1 0,5 67 1,0-89 18,1 0-1,0-1 1,0 1 0,1-1 0,1 1-1,0-1 1,1 0 0,0-1 0,1 0-1,0 0 1,1 0 0,0-1-1,1 0 1,0 0 0,0-1 0,1 0-1,0-1 1,1 0 0,0-1 0,0 0-1,0 0 1,19 6 0,4 1 30,1-2 0,0-1 0,1-2 0,0-1 0,0-2 1,70 3-1,-1-7 39,146-14 1,-186 4-63,0-3 0,-1-3 0,88-31 0,-133 39 54,-1-2 0,0 0 0,0-1 0,-1 0 0,0-2 0,-1 0 1,0-1-1,19-19 0,-24 20 211,-1-1 0,-1-1 0,0 1 0,0-1 0,-2-1 0,1 1 0,-2-1 0,0-1 0,-1 1 0,0-1 0,3-18 0,-1-2 1,-2-1 0,-1 0 1,-2-63-1,-3 76-511,-1 0 1,-1 0-1,-1 1 0,-1-1 0,-1 1 1,-1 0-1,-10-21 0,12 34-231,0 0-1,-1 0 0,0 1 1,0 0-1,-1 0 1,-1 0-1,1 1 0,-1 0 1,0 0-1,-1 1 1,1 0-1,-1 1 1,0 0-1,-1 0 0,1 1 1,-1 0-1,0 1 1,-12-3-1,-38-10-5680</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2.150"/>
    </inkml:context>
    <inkml:brush xml:id="br0">
      <inkml:brushProperty name="width" value="0.025" units="cm"/>
      <inkml:brushProperty name="height" value="0.025" units="cm"/>
    </inkml:brush>
  </inkml:definitions>
  <inkml:trace contextRef="#ctx0" brushRef="#br0">850 357 14157,'0'0'2355,"-9"-5"-418,-17-7 678,-1 2 0,-52-13-1,22 6-1238,-207-89-57,108 39-1480,98 45-374,-18-6-1580,8-8-3344,50 21 916,6-1-2343</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2.538"/>
    </inkml:context>
    <inkml:brush xml:id="br0">
      <inkml:brushProperty name="width" value="0.025" units="cm"/>
      <inkml:brushProperty name="height" value="0.025" units="cm"/>
    </inkml:brush>
  </inkml:definitions>
  <inkml:trace contextRef="#ctx0" brushRef="#br0">559 31 13293,'0'0'7783,"-49"-30"-7271,17 44-127,-7 9-65,-8 8 32,-4 7-95,-3 4-129,0-1-32,0-1-32,3-4 0,8-6-64,4-5-545,13-9-960,12-11-1634,9-5-3043</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3.535"/>
    </inkml:context>
    <inkml:brush xml:id="br0">
      <inkml:brushProperty name="width" value="0.025" units="cm"/>
      <inkml:brushProperty name="height" value="0.025" units="cm"/>
    </inkml:brush>
  </inkml:definitions>
  <inkml:trace contextRef="#ctx0" brushRef="#br0">3233 110 128,'0'0'11990,"3"-9"-9289,10-32-475,-13 40-2157,0-1-1,0 0 0,0 1 0,0-1 0,0 0 0,0 1 0,-1-1 0,1 0 0,-1 1 0,1-1 1,-1 1-1,1-1 0,-1 1 0,0-1 0,0 1 0,0-1 0,0 1 0,0 0 0,0 0 0,0-1 1,0 1-1,-1 0 0,1 0 0,0 0 0,-1 0 0,1 0 0,0 1 0,-1-1 0,0 0 0,1 1 1,-1-1-1,1 1 0,-1-1 0,-2 1 0,-52-10 266,1 12 39,0 1 1,0 3 0,0 3 0,-73 20 0,-62 10-386,58-23-153,-141-2-1,-134-23 209,-340-68 367,594 57-596,69 10 226,-93 0 0,139 11-34,1 1-1,-1 2 0,0 2 1,-67 18-1,-50 31 170,-67 19-1610,210-73 489,9-1-3195,5-8-1918</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3.922"/>
    </inkml:context>
    <inkml:brush xml:id="br0">
      <inkml:brushProperty name="width" value="0.025" units="cm"/>
      <inkml:brushProperty name="height" value="0.025" units="cm"/>
    </inkml:brush>
  </inkml:definitions>
  <inkml:trace contextRef="#ctx0" brushRef="#br0">477 0 13196,'0'0'1260,"-12"6"-598,-60 41 2322,-101 84 0,13-8-1446,154-119-1579,-33 26 304,38-30-299,0 1 1,0 0-1,0 0 0,0-1 1,0 1-1,0 0 0,1 0 1,-1 0-1,0 0 0,0 0 0,1 0 1,-1 0-1,0 0 0,1 1 1,-1-1-1,1 0 0,0 0 1,-1 0-1,1 1 0,0-1 1,0 0-1,0 0 0,-1 1 0,1-1 1,1 0-1,-1 0 0,0 1 1,0-1-1,1 3 0,12 1-2382,14-4-1885</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5.254"/>
    </inkml:context>
    <inkml:brush xml:id="br0">
      <inkml:brushProperty name="width" value="0.025" units="cm"/>
      <inkml:brushProperty name="height" value="0.025" units="cm"/>
    </inkml:brush>
  </inkml:definitions>
  <inkml:trace contextRef="#ctx0" brushRef="#br0">10803 1 13933,'0'0'1799,"-11"0"-1276,-201 20 875,-13 1 1470,-9-20-1847,-233 11-590,-1402 64-86,1521-69-381,-863-2 188,-101 2 38,169 1-375,90-2 258,251 49 182,38-2 574,493-43-197,-301 50 1,513-53-634,44-7 231,0 2 0,0-1 1,1 2-1,-1 0 0,1 1 0,0 0 1,0 1-1,-15 8 0,-9 0-308,5-2 7,25-7 17,-7 2-94,14-6 9,1 0 0,0 0 0,-1 0 0,1 0 0,-1-1-1,1 1 1,-1 0 0,1 0 0,0-1 0,-1 1-1,1 0 1,0-1 0,-1 1 0,1 0 0,0-1 0,-1 1-1,1-1 1,0 1 0,0 0 0,-1-1 0,1 1 0,0-1-1,0 1 1,0-1 0,0 1 0,0-1 0,-1 1 0,1-1-1,0 1 1,0 0 0,0-1 0,1 0 0,-3-20-8557</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0.600"/>
    </inkml:context>
    <inkml:brush xml:id="br0">
      <inkml:brushProperty name="width" value="0.025" units="cm"/>
      <inkml:brushProperty name="height" value="0.025" units="cm"/>
    </inkml:brush>
  </inkml:definitions>
  <inkml:trace contextRef="#ctx0" brushRef="#br0">177 0 17553,'0'0'6310,"0"55"-6214,-22 1 160,-5 14-96,-3 7-224,2 5-448,2-3-513,6-9-353,6-9-672,6-16-1089,6-18 1185,2-25-127,2-7-1859,10-32-2018</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6.063"/>
    </inkml:context>
    <inkml:brush xml:id="br0">
      <inkml:brushProperty name="width" value="0.025" units="cm"/>
      <inkml:brushProperty name="height" value="0.025" units="cm"/>
    </inkml:brush>
  </inkml:definitions>
  <inkml:trace contextRef="#ctx0" brushRef="#br0">1744 133 14189,'-5'-9'243,"-1"1"0,1-1 0,-1 1-1,-1 0 1,0 1 0,0 0-1,0 0 1,-1 0 0,0 1 0,0 0-1,-1 1 1,1 0 0,-1 0 0,-1 1-1,1 0 1,0 0 0,-1 1-1,-18-3 1,-13-1-638,0 2 0,1 2 0,-56 3 1,81 0 410,-52 3 23,1 3 1,-1 3-1,2 3 1,-1 2-1,2 4 1,0 2 0,1 3-1,1 2 1,2 4-1,1 2 1,1 2-1,1 3 1,3 3 0,1 1-1,1 4 1,-84 92-1,108-104 217,2 1-1,2 2 1,1 1-1,1 0 1,2 2-1,2 0 1,-25 76 0,36-89-118,1 0 0,1 0 0,1 0 0,1 1 0,1 0 0,2-1 0,0 1 0,2 0 1,1-1-1,0 0 0,2 1 0,1-1 0,2-1 0,11 30 0,1-16-135,1 0-1,1-1 1,3-1-1,0-1 1,3-2-1,0 0 1,2-2-1,2-1 1,1-2-1,0-1 1,2-2-1,2-1 1,53 26-1,-45-27-4,2-2-1,1-2 1,0-3-1,1-1 1,1-3-1,0-2 1,1-2-1,0-2 1,0-3-1,0-1 1,53-7 0,-57-2 18,0-2 0,-1-1 1,-1-3-1,0-2 0,0-2 1,-2-2-1,0-2 1,68-44-1,-58 29 27,-1-3 0,-2-1 0,-3-3 0,-1-2 0,78-98 0,-96 104-12,-2 0 1,-1-2-1,-3-1 0,-1-1 1,-2-1-1,-3-1 0,-1 0 0,17-85 1,-28 100 84,-1 1 1,-1-1 0,-2 1 0,-1-1 0,-1 1 0,-9-47 0,6 55 71,-1 0 1,-1 0-1,-1 1 1,0 0-1,-2 1 0,0 0 1,-1 0-1,-1 1 1,-25-29-1,24 33-124,0 1 0,-1 0 0,0 1 0,-1 0 0,-1 1 0,1 1 0,-2 1 0,1 0 0,-1 1 0,-1 1 0,-32-10 0,24 12-62,1 1 0,-1 0 1,0 2-1,0 1 0,0 2 0,0 0 0,-44 8 0,20 2-637,0 1 0,1 3 0,-55 24 0,-122 73-6268,126-53-1788</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6.872"/>
    </inkml:context>
    <inkml:brush xml:id="br0">
      <inkml:brushProperty name="width" value="0.025" units="cm"/>
      <inkml:brushProperty name="height" value="0.025" units="cm"/>
    </inkml:brush>
  </inkml:definitions>
  <inkml:trace contextRef="#ctx0" brushRef="#br0">2529 206 15695,'-143'-43'2969,"-1"6"1,-189-23 0,303 55-2767,-195-25-78,-1 9 0,-323 12-1,479 12-130,1 3 0,-1 4 1,2 2-1,-1 4 0,2 2 0,0 3 0,2 3 0,0 3 0,-92 54 0,148-76-62,-55 38 78,60-40-82,1 0 0,0-1 0,0 1 0,0 0 1,0 1-1,1-1 0,-1 0 0,1 1 0,0 0 0,0-1 0,0 1 0,0 0 0,1 0 0,-2 6 0,3-9-21,0-1 0,0 1-1,0-1 1,-1 1 0,1-1-1,1 1 1,-1-1 0,0 1-1,0-1 1,0 1 0,0-1-1,0 1 1,0-1 0,1 1 0,-1-1-1,0 1 1,0-1 0,1 1-1,-1-1 1,0 1 0,0-1-1,1 0 1,-1 1 0,1-1-1,-1 0 1,0 1 0,1-1-1,-1 0 1,1 1 0,-1-1-1,1 0 1,-1 0 0,1 0-1,-1 1 1,1-1 0,-1 0-1,1 0 1,-1 0 0,1 0-1,23-1-2737,-19 0 1900,43-7-7007</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7.463"/>
    </inkml:context>
    <inkml:brush xml:id="br0">
      <inkml:brushProperty name="width" value="0.025" units="cm"/>
      <inkml:brushProperty name="height" value="0.025" units="cm"/>
    </inkml:brush>
  </inkml:definitions>
  <inkml:trace contextRef="#ctx0" brushRef="#br0">41 0 14189,'0'0'1954,"-29"80"-1409,21-28 416,5 11-481,2 4-352,1 5-64,7-1-416,9-15-2307,3-10-1408,-1-15-4966</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7.880"/>
    </inkml:context>
    <inkml:brush xml:id="br0">
      <inkml:brushProperty name="width" value="0.025" units="cm"/>
      <inkml:brushProperty name="height" value="0.025" units="cm"/>
    </inkml:brush>
  </inkml:definitions>
  <inkml:trace contextRef="#ctx0" brushRef="#br0">88 317 13485,'-7'-3'66,"-5"-2"253,2-1 1,-1 0-1,-16-12 0,25 17-239,1 0 0,0 1 0,-1-1 0,1 0 0,0 0 0,0 0 0,0-1 0,0 1 0,0 0 0,0 0 0,0-1 0,0 1 0,0 0 0,0-1 0,1 1 0,-1-1 0,1 1 0,-1-1 0,1 1 0,0-1 0,-1 1 0,1-1 0,0 0 0,0 1 0,0-1 0,0 1 0,0-1 0,0 1 0,1-1 0,-1 0 0,1 1 0,-1-1 0,1 1 0,-1-1 0,1 1 0,0 0 0,1-3 0,3-2 64,1 0 1,0 1 0,0 0-1,0 0 1,1 0 0,0 1 0,0 0-1,8-4 1,66-24 707,-64 25-716,80-25 159,0 4 1,2 4-1,1 5 0,0 4 1,166-4-1,-253 19-301,1 0-1,-1 0 0,1 2 1,-1 0-1,1 0 1,24 9-1,-35-10 24,0 0 1,0 1-1,0-1 0,-1 1 0,1 0 0,0 0 0,-1 0 1,1 0-1,-1 0 0,0 1 0,0-1 0,0 1 0,0-1 1,0 1-1,0 0 0,-1 0 0,0-1 0,1 1 0,-1 1 1,0-1-1,0 0 0,0 0 0,-1 0 0,1 0 1,-1 1-1,0-1 0,0 0 0,0 0 0,0 0 0,-1 1 1,1-1-1,-1 0 0,0 0 0,-1 4 0,-2 5 239,0 0 1,-1 0-1,0-1 0,-1 1 0,0-1 0,-1-1 0,0 1 0,-11 11 0,-76 75 2129,81-84-2073,-31 29 236,-1-2-1,-2-2 1,-2-2 0,-1-2-1,-2-3 1,-76 35-1,102-59-359,16-6-644,13-6-1838,82-48-6404,-37 24 4258,15-11-2724</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8.240"/>
    </inkml:context>
    <inkml:brush xml:id="br0">
      <inkml:brushProperty name="width" value="0.025" units="cm"/>
      <inkml:brushProperty name="height" value="0.025" units="cm"/>
    </inkml:brush>
  </inkml:definitions>
  <inkml:trace contextRef="#ctx0" brushRef="#br0">141 179 12300,'0'0'12096,"-10"-6"-10414,7 4-1616,-1 0 101,-1-1 1,1 0-1,-1 1 0,0 0 0,0 0 1,0 1-1,-5-2 0,8 3-118,-1 0 0,1 0 0,-1 0 0,1 0 0,0 0 0,-1 0 0,1 1 0,0-1 0,-1 1-1,1 0 1,0 0 0,0 0 0,0 0 0,0 0 0,0 0 0,0 0 0,0 1 0,0-1 0,0 1 0,0-1 0,1 1 0,-1 0 0,-2 2-1,0 2 0,1 1 0,-1-1-1,1 0 1,0 1-1,0 0 1,0 0-1,-1 11 1,3-16-45,0-1 0,1 1 0,-1 0-1,1-1 1,-1 1 0,1 0 0,0-1 0,0 1 0,0 0 0,0 0 0,0-1 0,0 1 0,1 0 0,-1 0 0,0-1 0,1 1 0,-1 0-1,1-1 1,0 1 0,0-1 0,-1 1 0,1-1 0,0 1 0,0-1 0,0 1 0,1-1 0,-1 0 0,0 0 0,0 0 0,1 1 0,-1-1 0,1 0-1,-1-1 1,1 1 0,2 1 0,5-1 26,-1 0-1,1 0 0,0-1 0,-1-1 1,1 1-1,-1-1 0,1-1 0,-1 0 1,1 0-1,-1 0 0,0-1 1,0 0-1,0-1 0,0 0 0,0 0 1,11-9-1,7-6-97,-1-1-1,-1-1 1,25-27-1,8-20-423,-53 63 459,0-1 1,-1 1-1,1-1 0,-1 1 1,-1-1-1,1 0 0,-1-1 1,0 1-1,0 0 1,-1 0-1,1-9 0,-22 57-1162,16-33 1088,0 0-1,0 0 1,1 1-1,0-1 1,1 1-1,0 0 1,0 0-1,1 0 1,1 0-1,-1 0 0,3 17 1,-1-26-51,-1 1-1,1-1 1,0 1 0,0-1 0,0 1 0,1-1-1,-1 0 1,0 1 0,0-1 0,1 0 0,-1 0-1,0 0 1,1 0 0,-1 0 0,1 0-1,0 0 1,-1-1 0,1 1 0,0 0 0,-1-1-1,1 0 1,0 1 0,0-1 0,-1 0 0,1 0-1,0 0 1,0 0 0,-1 0 0,1 0 0,0 0-1,0-1 1,-1 1 0,4-2 0,1 1-466,1-1 1,-1 0-1,1 0 0,-1 0 1,0-1-1,0 0 1,10-7-1,21-23-5082</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8.847"/>
    </inkml:context>
    <inkml:brush xml:id="br0">
      <inkml:brushProperty name="width" value="0.025" units="cm"/>
      <inkml:brushProperty name="height" value="0.025" units="cm"/>
    </inkml:brush>
  </inkml:definitions>
  <inkml:trace contextRef="#ctx0" brushRef="#br0">72 1 13164,'0'0'3171,"-6"13"-1190,-8 24-1140,2 0 1,1 1-1,2 0 1,2 0-1,1 1 1,2 0-1,2 77 1,4-106-803,0-1 1,0 1-1,1-1 1,0 0 0,1 0-1,0 0 1,0 0-1,11 15 1,-13-21-5,0 0 1,-1 0-1,1-1 0,0 1 1,0-1-1,1 0 0,-1 1 1,0-1-1,1 0 0,-1 0 1,1-1-1,0 1 0,0 0 1,0-1-1,0 0 0,0 0 1,0 0-1,0 0 1,0 0-1,0 0 0,0-1 1,0 1-1,1-1 0,-1 0 1,0 0-1,0-1 0,0 1 1,1 0-1,-1-1 0,5-1 1,-5 0 44,0-1 0,0 1 0,0 0 0,0-1 0,0 0 0,-1 0 0,1 0 0,-1 0 0,0 0 0,0 0 0,0 0 0,0-1 0,0 1 0,-1-1 0,1 0 0,-1 1 0,0-1 0,0 0 0,-1 0 0,1 0 0,-1-5 0,2-10-12,-1 1 1,-1-1-1,-3-20 1,1 28-115,0 0 1,-1 0-1,0 0 1,-1 0-1,-8-18 1,10 25 2,1-1 0,-2 1 0,1 0 0,0 1 0,-1-1 0,0 0 0,0 1 0,0-1 0,0 1 0,0 0 0,-1 0 0,0 0 0,1 1 0,-1-1 0,0 1 0,0 0 0,-5-2 0,8 4 31,0 0 0,0 0 0,0 0 0,0 0-1,0 0 1,0 0 0,0 0 0,0 1 0,1-1-1,-1 0 1,0 1 0,0-1 0,0 1 0,0-1-1,1 1 1,-1-1 0,0 1 0,1-1 0,-1 1-1,0 0 1,1-1 0,-1 1 0,1 0 0,-1-1-1,1 1 1,-1 0 0,1 0 0,-1 0 0,1 0-1,0-1 1,0 1 0,-1 0 0,1 0 0,0 0-1,0 0 1,0 0 0,0 0 0,0 0 0,0 0-1,0 0 1,0 1 0,3 41-84,-2-40 98,0 0 1,0 1 0,1-1-1,-1 0 1,1 0 0,-1 0-1,1 0 1,0-1 0,0 1-1,0 0 1,1-1 0,-1 1-1,1-1 1,-1 0 0,1 0-1,4 3 1,-1-2 23,1 0 0,-1 0-1,0-1 1,1 0 0,0 0 0,0 0-1,12 1 1,-4-2 38,0-1 0,1 0 0,-1-1 0,0 0 0,0-1 0,27-8 0,-24 4-10,-1-1 0,0 0-1,-1-1 1,0-1 0,30-21-1,-40 25-21,0 0-1,0 0 0,0 0 1,-1-1-1,0 0 0,0 0 0,0 0 1,-1 0-1,1-1 0,-2 0 1,1 0-1,-1 0 0,0 0 0,0-1 1,-1 1-1,2-12 0,-3 18-29,-1-1 0,0 1-1,0 0 1,0 0 0,1 0-1,-1-1 1,0 1 0,0 0-1,-1 0 1,1 0-1,0-1 1,0 1 0,0 0-1,-1 0 1,1 0 0,-1 0-1,1 0 1,-1-1 0,1 1-1,-1 0 1,0 0 0,1 0-1,-1 1 1,0-1 0,0 0-1,0 0 1,0 0 0,0 0-1,0 1 1,0-1 0,0 0-1,0 1 1,0-1 0,0 1-1,0 0 1,0-1 0,-1 1-1,1 0 1,0-1 0,0 1-1,0 0 1,-1 0 0,1 0-1,0 0 1,0 0 0,0 0-1,-1 1 1,1-1-1,0 0 1,0 1 0,-2 0-1,-2 0-20,-1 1 0,0 0 0,1 0-1,0 1 1,-1-1 0,1 1-1,0 1 1,0-1 0,-6 6-1,1 3 58,-1-1-1,2 2 1,-1-1-1,-6 15 1,13-23 14,0 1-1,1-1 1,0 1 0,0 0-1,0 0 1,0 0 0,1 0-1,0 0 1,0 0 0,0 0-1,1 0 1,0 1 0,0-1-1,0 0 1,2 10 0,-2-14-48,1 1 0,-1-1 0,1 0 0,0 1 0,0-1 0,-1 0 0,1 0 0,0 0 0,0 0 0,0 0 0,0 0 1,0 0-1,0 0 0,0 0 0,1-1 0,-1 1 0,0 0 0,0-1 0,1 1 0,-1-1 0,2 1 0,37 1 184,-26-4-45,-1-1 0,0 0 0,25-10 0,16-13 74,100-66 1,-21 10-205,-130 80 3,-1 1 0,0 0 1,1-1-1,-1 1 0,1 0 0,0 1 1,-1-1-1,1 0 0,0 1 0,-1-1 1,5 1-1,-6 0 0,-1 0 0,1 0 0,-1 0 0,1 1 0,-1-1 0,1 0 0,0 0 0,-1 1 0,1-1 0,-1 0 0,1 1 0,-1-1 0,1 1 0,-1-1 0,0 1 0,1-1 0,-1 1 0,1-1 0,-1 1 0,0-1 0,1 1 1,-1-1-1,0 1 0,0-1 0,0 1 0,1 0 0,-1-1 0,0 1 0,0-1 0,0 2 0,0 6 148,-1 0 1,0-1-1,0 1 0,0 0 1,-1 0-1,-3 8 1,-4 18 122,9-33-287,0 1 0,-1 0 0,1 0 0,0-1 0,0 1 0,0 0 0,0 0 0,0-1 0,0 1 0,0 0 0,0 0 0,1-1 0,-1 1 0,1 0 0,0-1 0,-1 1 0,1 0 0,0-1 0,0 1 0,0-1 0,0 1 0,0-1 0,0 0 0,0 1 0,1-1 0,-1 0 0,0 0 0,1 0 0,-1 0 0,3 1 0,0-1 0,1 0 0,-1 0 0,1 0 0,-1-1 0,1 1 0,-1-1 0,1-1 0,-1 1 0,1-1 0,-1 1 0,7-3 0,5-1 0,-1-1 0,0-1 0,0-1 0,-1 0 0,20-12 0,69-54 0,-51 35 0,-39 28 0,-9 7 0,0 0 0,0 0 0,0 0 0,0 0 0,1 1 0,-1-1 0,1 1 0,0 1 0,4-2 0,-8 8 0,0 0 0,-1 1 0,0-1 0,0 0 0,0 1 0,-2 7 0,-5 49-3083,0 0-7255,5-48-8656</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27.945"/>
    </inkml:context>
    <inkml:brush xml:id="br0">
      <inkml:brushProperty name="width" value="0.025" units="cm"/>
      <inkml:brushProperty name="height" value="0.025" units="cm"/>
    </inkml:brush>
  </inkml:definitions>
  <inkml:trace contextRef="#ctx0" brushRef="#br0">1 31 17104,'0'0'6502,"62"23"-4548,-11-19-288,13-4-962,10 0-447,6 0-161,4 0-32,-2-5-32,-3-2-1281,-7 0-1025,-12-2-833,-12-4-1057,-13-4-3716</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28.318"/>
    </inkml:context>
    <inkml:brush xml:id="br0">
      <inkml:brushProperty name="width" value="0.025" units="cm"/>
      <inkml:brushProperty name="height" value="0.025" units="cm"/>
    </inkml:brush>
  </inkml:definitions>
  <inkml:trace contextRef="#ctx0" brushRef="#br0">101 1 14990,'0'0'5493,"11"1"-3795,-6 0-1432,120 21 3516,-113-19-3616,-1 0-1,0 0 0,0 1 1,0 1-1,0 0 0,-1 0 0,0 1 1,0 0-1,15 13 0,-22-16-148,0 0 0,-1 1 0,1 0 0,-1-1 0,1 1 0,-1 0 0,-1 0 0,1 1 0,0-1 0,-1 0 0,0 1 0,0-1 0,0 0 0,-1 1 0,1-1 0,-1 1 0,0-1 0,-1 1 0,1-1 0,-1 1 0,0-1 0,0 1 0,0-1 0,0 0 0,-1 0 0,0 0 0,1 0 0,-2 0 0,-4 7 0,-3 6 139,-2-1 0,0-1 0,0 0 1,-1 0-1,-23 17 0,-183 130 68,194-145-656,3-4-2942,12-11-2931</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29.530"/>
    </inkml:context>
    <inkml:brush xml:id="br0">
      <inkml:brushProperty name="width" value="0.025" units="cm"/>
      <inkml:brushProperty name="height" value="0.025" units="cm"/>
    </inkml:brush>
  </inkml:definitions>
  <inkml:trace contextRef="#ctx0" brushRef="#br0">25 1 13965,'0'0'13912,"-2"10"-13581,-9 66 129,3 0 1,4 1-1,7 89 1,-3-163-445,0 1 0,0 0 1,0-1-1,1 1 1,-1 0-1,1-1 0,0 1 1,0-1-1,1 1 0,-1-1 1,1 0-1,-1 1 0,1-1 1,0 0-1,0 0 0,1 0 1,-1-1-1,1 1 1,-1 0-1,1-1 0,0 0 1,0 1-1,4 1 0,-3-2 56,0-1-1,1 0 0,0 0 0,-1 0 0,1-1 1,-1 1-1,1-1 0,0 0 0,-1 0 0,1-1 1,0 1-1,-1-1 0,1 0 0,-1-1 1,1 1-1,-1-1 0,1 0 0,3-2 0,25-15 123,-1 0-1,-1-3 0,-1 0 1,39-39-1,-59 52-188,-10 9-5,0 0 0,1 0 0,-1 0 0,0-1 0,0 1 0,0 0 0,0 0 0,1-1 0,-1 1 0,0 0 0,0 0 0,1 0 0,-1 0 0,0 0 0,0-1 0,1 1 0,-1 0 0,0 0 0,1 0 0,-1 0 0,0 0 0,0 0 0,1 0 0,-1 0 0,0 0 0,1 0 0,-1 0 0,0 0 0,0 0 0,1 0 0,-1 0 0,0 0 0,1 0 0,-1 1 0,0-1 0,0 0 0,1 0 0,-1 0 0,0 0 0,0 1 0,0-1 0,1 0 0,-1 0 0,0 1 0,4 17 0,-7 40 0,2-38 0,0-19 0,1 0 0,0-1 0,0 1 0,0 0 0,0 0 0,0 0 0,0 0 0,1 0 0,-1 0 0,0-1 0,0 1 0,1 0 0,-1 0 0,0 0 0,1-1 0,-1 1 0,1 0 0,-1 0 0,1-1 0,-1 1 0,1 0 0,0-1 0,-1 1 0,1-1 0,0 1 0,-1 0 0,1-1 0,0 0 0,0 1 0,1 0 0,0-1 0,0 0 0,0 0 0,0 0 0,1 0 0,-1 0 0,0 0 0,0-1 0,1 1 0,-1-1 0,0 0 0,4-1 0,54-33 0,-59 34 0,39-32 0,-32 25 0,0 0 0,1 1 0,-1 0 0,1 1 0,1 0 0,-1 0 0,1 1 0,0 0 0,13-4 0,-23 9 0,1 0 0,0 0 0,-1 0 0,1 0 0,0 0 0,-1 0 0,1 0 0,0 0 0,-1 0 0,1 0 0,0 1 0,-1-1 0,1 0 0,0 0 0,-1 1 0,1-1 0,0 0 0,-1 1 0,1-1 0,-1 1 0,1-1 0,-1 1 0,1-1 0,-1 1 0,1-1 0,-1 1 0,0-1 0,1 1 0,-1 0 0,0-1 0,1 1 0,-1-1 0,0 1 0,0 1 0,6 32 0,-7-31 0,1-1 0,0 1 0,0 0 0,0 0 0,0-1 0,1 1 0,-1 0 0,1-1 0,0 1 0,0 0 0,-1-1 0,2 1 0,-1-1 0,0 1 0,0-1 0,1 0 0,0 0 0,-1 1 0,3 1 0,0-3 0,0 0 0,-1 0 0,1-1 0,0 1 0,-1-1 0,1 0 0,0 0 0,4 0 0,2-1 0,-9 2-43,-1 0-1,1-1 1,-1 1 0,1 0 0,-1 0-1,0-1 1,1 1 0,-1 0-1,0 0 1,0 0 0,0 0-1,1-1 1,-1 1 0,0 0 0,0 0-1,0 0 1,0 0 0,0 0-1,0 0 1,-1-1 0,1 1-1,0 0 1,0 0 0,-1 0 0,1-1-1,-1 2 1,-9 10-4121,-1-5-3571</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0.198"/>
    </inkml:context>
    <inkml:brush xml:id="br0">
      <inkml:brushProperty name="width" value="0.025" units="cm"/>
      <inkml:brushProperty name="height" value="0.025" units="cm"/>
    </inkml:brush>
  </inkml:definitions>
  <inkml:trace contextRef="#ctx0" brushRef="#br0">2 156 16015,'0'0'3662,"0"10"-1526,-1-7-1978,1 1-1,-1-1 1,1 0 0,0 1 0,0-1 0,1 0 0,-1 0 0,1 1 0,-1-1-1,1 0 1,0 0 0,0 0 0,1 0 0,-1 0 0,0 0 0,1 0 0,0 0 0,0 0-1,0-1 1,0 1 0,0-1 0,0 1 0,1-1 0,-1 0 0,1 0 0,0 0-1,0 0 1,-1 0 0,1-1 0,0 1 0,0-1 0,1 0 0,-1 0 0,0 0 0,0 0-1,0-1 1,1 1 0,-1-1 0,4 0 0,9 1-48,-1-1 0,1-1 0,-1 0 0,1-2 0,-1 1 0,0-2 0,0 0 0,0-1 0,0 0 0,-1-1 0,0 0 0,0-2 0,0 0 0,-1 0 0,0-1 0,-1 0 0,0-1 0,-1-1 0,0 0 0,0-1 0,-1 0 0,9-14 0,-17 22-46,0 1-1,0-1 0,0 0 1,0 0-1,-1 1 0,0-1 1,0 0-1,0 0 0,0 0 1,-1 0-1,0 0 0,1 0 1,-1-1-1,-1 1 0,1 0 1,-1 0-1,-1-5 0,2 8-30,-1-1 0,1 1 0,-1 0 0,0 0 0,0 0 0,1-1-1,-1 1 1,0 0 0,0 0 0,0 0 0,0 1 0,0-1 0,0 0 0,-1 0 0,1 0-1,0 1 1,0-1 0,-1 1 0,1-1 0,-2 0 0,0 1-41,0 0 0,0-1 1,-1 1-1,1 0 0,0 1 0,0-1 1,0 1-1,0-1 0,0 1 0,-1 0 0,1 0 1,-3 2-1,-4 2 0,0 1-1,1 0 1,0 1-1,0-1 1,1 2 0,0-1-1,0 1 1,1 1-1,-12 15 1,9-10 3,1 0 1,0 1-1,1 0 0,1 0 1,-10 30-1,16-41-22,0 0 0,0 0 0,0-1 0,1 1 0,-1 0 0,1 0 0,0 0 0,1 7 0,-1-10 11,0 0 1,1 0-1,-1 0 1,1 0-1,0 0 0,-1 0 1,1 0-1,0 0 1,-1 0-1,1 0 1,0 0-1,0 0 0,0-1 1,0 1-1,0 0 1,0-1-1,0 1 0,0-1 1,0 1-1,0-1 1,0 1-1,0-1 1,0 0-1,0 1 0,1-1 1,-1 0-1,0 0 1,0 0-1,0 0 0,3 0 1,7 0-434,0-1 0,0-1 0,0 0 0,0 0 0,-1-1 0,1 0 0,0-1-1,-1 0 1,19-11 0,8-7-4741,42-33 0,-53 36 1745,7-3-2134</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0.960"/>
    </inkml:context>
    <inkml:brush xml:id="br0">
      <inkml:brushProperty name="width" value="0.025" units="cm"/>
      <inkml:brushProperty name="height" value="0.025" units="cm"/>
    </inkml:brush>
  </inkml:definitions>
  <inkml:trace contextRef="#ctx0" brushRef="#br0">1 196 9641,'0'0'6710,"1"9"-6475,2 39 224,0 0-244,13 71 0,-14-107-195,1 1 0,0-1 0,1 0 1,1 0-1,0 0 0,1-1 0,0 1 0,0-1 0,1-1 1,16 19-1,-20-25 116,0-1 0,0 0 0,0-1 0,1 1 0,-1-1 0,1 1-1,-1-1 1,1 0 0,0 0 0,0-1 0,0 1 0,0-1 0,0 0 0,0 0 0,0 0 0,0 0 0,1-1 0,-1 1 0,0-1 0,0-1 0,0 1 0,1 0 0,-1-1 0,0 0 0,0 0 0,0 0 0,0-1 0,0 1 0,0-1 0,0 0 0,0 0 0,-1 0 0,1 0-1,-1-1 1,0 0 0,4-3 0,8-8 681,0-1-1,0-1 1,-2-1-1,0 0 1,19-33-1,-13 16-32,-1 0-1,-2-2 1,20-60-1,-30 72-646,0 0-1,-1 0 0,-1-1 1,-1 1-1,-2-1 1,-2-45-1,1 69-142,0 0 0,0 0 0,1 0-1,-1 0 1,0 0 0,0 0 0,0 0 0,-1 1-1,1-1 1,0 0 0,0 0 0,0 0 0,-1 0-1,1 0 1,0 1 0,-1-1 0,1 0-1,-1 0 1,1 1 0,-1-1 0,1 0 0,-1 1-1,0-1 1,1 0 0,-1 1 0,0-1 0,1 1-1,-1-1 1,0 1 0,0-1 0,0 1-1,1 0 1,-1-1 0,0 1 0,0 0 0,0 0-1,0-1 1,0 1 0,1 0 0,-1 0-1,-1 0 1,0 1-108,1 0-1,-1 0 1,1-1 0,-1 1-1,1 0 1,-1 0-1,1 1 1,0-1-1,-1 0 1,1 0 0,0 1-1,0-1 1,0 0-1,0 1 1,0-1 0,1 1-1,-1 0 1,0-1-1,1 1 1,-2 2-1,-2 14-3232,1 0 0,-2 31 0,5-21-2627</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0.587"/>
    </inkml:context>
    <inkml:brush xml:id="br0">
      <inkml:brushProperty name="width" value="0.025" units="cm"/>
      <inkml:brushProperty name="height" value="0.025" units="cm"/>
    </inkml:brush>
  </inkml:definitions>
  <inkml:trace contextRef="#ctx0" brushRef="#br0">83 17 4452,'0'0'8830,"-6"12"-5243,-65 104 4191,70-116-7767,1 1-1,0-1 1,-1 0-1,1 1 1,-1-1-1,1 0 1,0 1-1,0-1 1,-1 0-1,1 1 1,0-1 0,0 0-1,-1 1 1,1-1-1,0 1 1,0-1-1,0 1 1,0-1-1,0 0 1,0 1-1,-1-1 1,1 1-1,0-1 1,0 1-1,0-1 1,1 1-1,-1-1 1,0 1-1,0-1 1,0 0-1,0 1 1,0-1-1,0 1 1,1-1-1,-1 1 1,0-1-1,0 0 1,1 1-1,-1-1 1,0 0-1,0 1 1,1-1-1,-1 0 1,1 1 0,-1-1-1,0 0 1,1 0-1,-1 1 1,0-1-1,1 0 1,-1 0-1,1 0 1,-1 0-1,1 1 1,-1-1-1,1 0 1,-1 0-1,0 0 1,1 0-1,-1 0 1,1 0-1,-1 0 1,1 0-1,-1 0 1,1-1-1,-1 1 1,0 0-1,1 0 1,0-1-1,37-9 413,-34 8-349,9-3-63,0 1 0,1 1 0,-1 0-1,1 0 1,-1 1 0,1 1-1,23 1 1,-36 0 12,0 0 1,1 1 0,-1-1-1,1 0 1,-1 1-1,0-1 1,1 1 0,-1-1-1,0 1 1,0 0-1,1 0 1,-1-1-1,0 1 1,0 0 0,0 0-1,0 0 1,0 0-1,0 0 1,0 0 0,0 1-1,-1-1 1,1 0-1,1 3 1,6 34 2454,-1-4-680,-6-33-1773,-1 0 1,1 0-1,-1-1 1,1 1-1,0 0 1,0-1-1,-1 1 1,1-1-1,0 1 1,0-1-1,0 1 1,0-1 0,-1 1-1,1-1 1,0 0-1,0 1 1,0-1-1,0 0 1,0 0-1,0 0 1,0 0-1,0 0 1,0 0-1,0 0 1,0 0-1,0 0 1,0 0-1,0-1 1,0 1-1,0 0 1,0-1-1,-1 1 1,1-1-1,0 1 1,0-1-1,0 1 1,0-1-1,1-1 1,33-26 923,-33 26-934,6-5-15,-1-2 0,0 1 0,-1-1 0,0 0 0,0 0 0,-1 0 0,0-1 0,-1 0 0,0 0 0,0 0 0,-1 0 0,0-1 0,-1 1 0,0-1 0,-1 0 0,0 0 0,-2-21 0,3 32-5,0 0-1,0 0 1,0 0-1,0 1 1,-1-1 0,1 0-1,0 1 1,0-1 0,0 1-1,-1 0 1,1-1-1,2 3 1,-1-2-128,5 2-357,0-1 0,1 0-1,-1 0 1,1-1 0,9 1 0,25-1-4236,-43-1 4717,43 0-8287</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1.332"/>
    </inkml:context>
    <inkml:brush xml:id="br0">
      <inkml:brushProperty name="width" value="0.025" units="cm"/>
      <inkml:brushProperty name="height" value="0.025" units="cm"/>
    </inkml:brush>
  </inkml:definitions>
  <inkml:trace contextRef="#ctx0" brushRef="#br0">15 90 6662,'0'0'8894,"-4"8"-7826,3-6-1024,0-1 34,0 1-1,0-1 1,0 0 0,0 1-1,1-1 1,-1 1-1,0-1 1,1 1 0,-1 0-1,1-1 1,-1 1-1,1 0 1,0-1 0,0 1-1,0 0 1,-1-1-1,2 1 1,-1 0 0,0-1-1,0 1 1,1-1-1,-1 1 1,0 0 0,1-1-1,0 1 1,-1-1-1,1 1 1,0-1 0,0 1-1,0-1 1,0 0-1,0 1 1,0-1 0,0 0-1,0 0 1,1 0-1,-1 0 1,0 0 0,1 0-1,-1 0 1,1 0-1,-1 0 1,1-1 0,-1 1-1,3 0 1,7 3 406,1 0 0,-1-1 0,0-1 1,1 0-1,0 0 0,-1-2 0,1 1 0,0-1 1,0-1-1,-1 0 0,1 0 0,-1-1 0,1-1 1,12-4-1,-12 3-365,-1 0 1,1-1-1,-1 0 1,0-1-1,0 0 1,-1 0 0,0-2-1,0 1 1,0-1-1,-1 0 1,0-1-1,-1 0 1,10-14-1,-17 22-91,0 0 1,1-1-1,-1 1 0,0-1 0,0 1 0,0-1 1,-1 1-1,1-1 0,0 0 0,-1 0 0,1 1 1,-1-1-1,1 0 0,-1 0 0,0 0 1,0 1-1,1-1 0,-2 0 0,1 0 0,0 0 1,0 0-1,0 1 0,-1-1 0,0-3 0,-1 4 4,1-1-1,-1 1 1,1 0-1,-1 0 1,0 0-1,1 0 1,-1 0-1,0 0 0,0 1 1,1-1-1,-1 1 1,0-1-1,0 1 1,0-1-1,0 1 1,0 0-1,0 0 1,-3 0-1,-5 1 31,0 0 0,0 0 0,0 1 0,1 0 0,-1 0 0,1 1 0,-19 9 0,15-4-45,1 0 0,0 2 0,0-1-1,0 2 1,2-1 0,-13 16 0,18-19 12,0-1 0,1 0 1,0 1-1,0 0 1,0 0-1,1 0 0,0 1 1,1-1-1,0 1 0,0-1 1,0 1-1,1 0 0,-1 14 1,2-20-28,1 0 0,-1 0 0,1 0 0,-1 0 0,1 0 0,0 0 0,-1-1 0,1 1 0,0 0 1,0 0-1,0-1 0,0 1 0,1-1 0,-1 1 0,0-1 0,1 1 0,-1-1 0,1 0 0,-1 1 0,1-1 0,0 0 0,-1 0 1,1-1-1,0 1 0,0 0 0,0 0 0,0-1 0,-1 1 0,1-1 0,2 1 0,9 1-45,0-1 1,-1 1-1,22-2 0,-23 0-80,10 0-1644,1-1 0,-1-1 0,43-10 0,3-9-7895</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3.258"/>
    </inkml:context>
    <inkml:brush xml:id="br0">
      <inkml:brushProperty name="width" value="0.025" units="cm"/>
      <inkml:brushProperty name="height" value="0.025" units="cm"/>
    </inkml:brush>
  </inkml:definitions>
  <inkml:trace contextRef="#ctx0" brushRef="#br0">1 0 19122,'0'22'1057,"0"7"545,0 6 640,0 7-513,5 2-736,-3 1-736,6-4-193,-2-5-545,-2-5-1505,1-7-1633,-4-9-1506,-1-10-3299</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3.617"/>
    </inkml:context>
    <inkml:brush xml:id="br0">
      <inkml:brushProperty name="width" value="0.025" units="cm"/>
      <inkml:brushProperty name="height" value="0.025" units="cm"/>
    </inkml:brush>
  </inkml:definitions>
  <inkml:trace contextRef="#ctx0" brushRef="#br0">1 63 16912,'8'-7'2530,"0"1"-1875,0 0 0,-1 0 0,2 1-1,-1 0 1,0 1 0,1 0-1,0 0 1,0 1 0,0 0 0,1 0-1,-1 1 1,1 0 0,18 0-1,-22 2-549,0 0-1,1 0 1,-1 0-1,0 1 0,1 0 1,-1 1-1,0 0 0,0-1 1,0 2-1,0-1 1,0 1-1,-1 0 0,8 5 1,-10-6-82,-1 0 1,0 1 0,1-1-1,-1 1 1,0 0-1,0 0 1,0 0-1,-1 0 1,1 0 0,-1 0-1,1 1 1,-1-1-1,0 0 1,0 1-1,-1-1 1,1 0 0,-1 1-1,0-1 1,0 1-1,0-1 1,0 1-1,0-1 1,-1 1 0,0-1-1,1 1 1,-3 3-1,0 0 66,0 1-1,-1-1 0,0 0 1,-1 0-1,1 0 0,-1-1 0,0 1 1,-1-1-1,0-1 0,0 1 1,0-1-1,-8 6 0,-12 11 163,25-21-247,0-1 0,1 1 0,-1 0 0,1 0 1,0-1-1,-1 1 0,1 0 0,0 0 0,-1 0 0,1 0 0,0 0 0,0-1 0,-1 1 0,1 0 1,0 0-1,0 0 0,0 0 0,0 0 0,1 0 0,-1 0 0,0 0 0,0-1 0,0 1 0,1 0 0,-1 0 1,0 0-1,1 0 0,-1-1 0,2 2 0,18 27 40,-10-17-40,55 110-4755,-51-108-454,2-8-2445</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3.961"/>
    </inkml:context>
    <inkml:brush xml:id="br0">
      <inkml:brushProperty name="width" value="0.025" units="cm"/>
      <inkml:brushProperty name="height" value="0.025" units="cm"/>
    </inkml:brush>
  </inkml:definitions>
  <inkml:trace contextRef="#ctx0" brushRef="#br0">10 82 16944,'0'0'4714,"3"8"-2904,-3-5-1695,1-1 1,0 1 0,0-1 0,0 1 0,1-1 0,-1 0 0,0 1-1,1-1 1,0 0 0,-1 0 0,1 0 0,0 0 0,0-1 0,0 1-1,0 0 1,3 1 0,-1-2 25,-1 0-1,1 1 1,-1-1-1,1-1 1,-1 1 0,1-1-1,0 1 1,0-1-1,-1 0 1,1 0 0,0 0-1,-1-1 1,1 0-1,7-1 1,-5-1-33,0 1 0,0-1-1,0 1 1,-1-2 0,1 1 0,-1-1-1,0 0 1,1 0 0,-2 0 0,8-8-1,-10 10-11,1-1 0,-1 0-1,1 0 1,-1 0-1,0 0 1,0 0-1,-1 0 1,1 0 0,-1-1-1,1 1 1,-1-1-1,0 1 1,0-1-1,-1 1 1,1-1 0,-1 0-1,1 1 1,-1-1-1,0 0 1,-1-4-1,0 7-76,1 1-1,-1-1 0,0 0 0,0 0 0,1 0 0,-1 1 0,0-1 0,0 0 0,0 1 0,0-1 1,1 0-1,-1 1 0,0-1 0,0 1 0,0 0 0,0-1 0,0 1 0,-1 0 0,1 0 1,0-1-1,0 1 0,0 0 0,0 0 0,0 0 0,0 0 0,0 1 0,0-1 0,0 0 1,0 0-1,0 1 0,-2-1 0,-34 14-138,26-6 106,-1 2 0,2-1 0,-1 2 0,1-1 0,1 1 0,-14 21 0,18-24 20,0 0-1,0 0 1,1 0-1,0 0 1,1 1-1,0 0 0,0 0 1,1 0-1,0 0 1,0 0-1,0 15 0,2-23-40,0 0-1,0 0 0,0 0 0,1 0 1,-1 0-1,0 0 0,1 0 0,-1 0 1,0 0-1,1 0 0,-1 0 0,1 0 1,0 0-1,-1-1 0,1 1 0,0 0 1,-1 0-1,1-1 0,0 1 0,0 0 0,0-1 1,0 1-1,-1-1 0,1 1 0,0-1 1,2 1-1,34 2-2268,-27-4 863,0 0 0,-1-1 0,1-1 0,-1 1 0,13-7 0,17-13-7495</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4.882"/>
    </inkml:context>
    <inkml:brush xml:id="br0">
      <inkml:brushProperty name="width" value="0.025" units="cm"/>
      <inkml:brushProperty name="height" value="0.025" units="cm"/>
    </inkml:brush>
  </inkml:definitions>
  <inkml:trace contextRef="#ctx0" brushRef="#br0">160 126 10698,'0'0'13714,"0"-9"-10996,-2-29-786,2 37-1890,-1 0 1,1 0-1,0 0 0,-1 0 0,1 1 0,-1-1 0,1 0 1,-1 0-1,0 0 0,1 1 0,-1-1 0,0 0 1,1 0-1,-1 1 0,0-1 0,0 1 0,0-1 0,0 1 1,1-1-1,-1 1 0,0-1 0,0 1 0,0 0 1,0 0-1,0-1 0,0 1 0,0 0 0,0 0 1,0 0-1,0 0 0,0 0 0,0 0 0,0 0 0,0 1 1,0-1-1,0 0 0,0 0 0,0 1 0,0-1 1,0 1-1,0 0 0,-36 16-106,24-5 246,1 0 0,-22 26 0,31-34-164,0 0 1,0 0-1,0 0 0,1 0 0,0 0 1,0 0-1,0 1 0,0-1 1,1 1-1,-1 0 0,1-1 0,0 1 1,1 0-1,-1-1 0,1 10 1,1-13-22,0 1 1,-1-1 0,1 0-1,0 0 1,0 0 0,0-1 0,0 1-1,0 0 1,0 0 0,0 0-1,1-1 1,-1 1 0,0-1 0,0 1-1,1-1 1,-1 1 0,0-1-1,0 0 1,1 0 0,-1 1 0,0-1-1,1 0 1,-1 0 0,3-1-1,43 1-257,-35-1 1,-3 1 146,-5 0 46,1 0 1,-1 0-1,0 0 1,0 0-1,0 1 1,0-1-1,0 1 1,0 0-1,6 2 1,-8-1 49,-1-1 0,1 1 0,-1-1 1,0 1-1,1 0 0,-1-1 0,0 1 1,0 0-1,0 0 0,0 0 0,-1 0 1,1 0-1,0 0 0,-1 0 0,1 0 1,-1 0-1,0 0 0,0 0 0,0 0 1,0 0-1,0 0 0,0 3 0,-1 14 198,-1 0 1,-1 0-1,0-1 0,-1 1 0,-1-1 0,-1 0 0,-1 0 1,0-1-1,-1 0 0,-1 0 0,-1-1 0,0 0 0,-1-1 1,-1 0-1,-13 14 0,24-27-181,0-1 0,0 0 0,-1 1 0,1-1 0,0 0 0,-1 0 0,1 0 0,-1 0 0,1 0 0,-1 0 0,1-1 0,-1 1 0,1 0 0,-1-1 0,-3 1 0,5-1 0,-1 0 0,1 0 0,-1 0 0,0 0 0,1-1 0,-1 1 0,1 0 0,-1-1 0,1 1 0,-1 0 0,1-1 0,-1 1 0,1-1 0,-1 1 0,1 0 0,0-1 0,-1 1 0,1-1 0,0 0 0,-1 1 0,1-1 0,0 1 0,0-1 0,-1 1 0,1-1 0,0 0 0,0 1 0,0-2 0,-1-6 0,0 0 0,1 0 0,0 0 0,0 0 0,2-9 0,2-3-167,0 0 0,2 0-1,0 0 1,1 1 0,1 0 0,1 1-1,1-1 1,0 2 0,19-24 0,-13 19-57,2 0 0,0 2 0,2 0 0,0 1 0,1 1 0,36-24 0,-55 41 264,-1 0 1,0 0 0,0 1-1,1-1 1,-1 0 0,0 0 0,1 1-1,-1-1 1,1 1 0,-1-1 0,1 1-1,-1 0 1,1 0 0,-1-1-1,1 1 1,-1 0 0,3 1 0,-4-1-23,1 0 0,-1 1 0,1-1 0,-1 1 0,1-1 0,-1 1 0,0-1 0,1 1 0,-1-1-1,0 1 1,1 0 0,-1-1 0,0 1 0,1-1 0,-1 1 0,0 0 0,0-1 0,0 1 0,0 0 0,0-1 0,0 1 0,0 0 0,0-1 0,0 1 0,0 0 0,0 0 0,-2 11 115,-1 0-1,0 0 0,-7 16 0,1 0 112,27-37 194,-4-4-357,-1-1 0,0 0 0,-2-1 0,1 0 0,-2-1 0,0 0 1,-1-1-1,-1 0 0,11-31 0,-18 52-81,4 35 0,-5-37 0,1 0 0,-1 0 0,1 0 0,0 0 0,-1 0 0,1 0 0,0 0 0,0-1 0,1 1 0,-1 0 0,0-1 0,1 1 0,-1-1 0,1 1 0,-1-1 0,1 0 0,-1 1 0,1-1 0,0 0 0,0 0 0,2 1 0,5-1 0,0 0 0,0 0 0,0-1 0,0 0 0,0 0 0,0-1 0,0 0 0,-1-1 0,1 0 0,0 0 0,-1-1 0,1 0 0,-1-1 0,0 1 0,0-2 0,0 1 0,0-1 0,-1 0 0,0-1 0,0 0 0,-1 0 0,1 0 0,-1-1 0,0 0 0,-1 0 0,0 0 0,0-1 0,-1 0 0,6-12 0,-10 20 0,0 0 0,-1 0 0,1 0 0,0 1 0,0-1 0,-1 0 0,1 0 0,0 0 0,0 0 0,-1 0 0,1 0 0,0 0 0,0 0 0,-1 0 0,1 0 0,0 0 0,0 0 0,-1 0 0,1 0 0,0 0 0,0 0 0,-1 0 0,1 0 0,0 0 0,0 0 0,-1 0 0,1 0 0,0-1 0,0 1 0,-1 0 0,1 0 0,0 0 0,0 0 0,0-1 0,0 1 0,-1 0 0,1 0 0,0 0 0,0-1 0,0 1 0,0 0 0,0 0 0,-1-1 0,1 1 0,0 0 0,0 0 0,0-1 0,0 1 0,0 0 0,0 0 0,0-1 0,0 1 0,0 0 0,0 0 0,0-1 0,0 1 0,0 0 0,0 0 0,0-1 0,0 1 0,1 0 0,-1 0 0,0-1 0,-18 14 0,5 0 0,0 1 0,1 0 0,0 0 0,-11 20 0,19-28 0,0 1 0,0 0 0,1-1 0,0 1 0,0 0 0,0 1 0,1-1 0,0 0 0,1 1 0,0-1 0,0 1 0,0 0 0,1 7 0,0-14-103,1 0 0,-1 0 1,1 0-1,0 0 0,-1 0 0,1 0 0,0 0 1,-1 0-1,1 0 0,0 0 0,0-1 0,0 1 1,0 0-1,0 0 0,0-1 0,0 1 0,0-1 1,0 1-1,0-1 0,0 1 0,0-1 0,1 0 1,-1 1-1,0-1 0,0 0 0,0 0 0,0 0 1,1 0-1,-1 0 0,0 0 0,0 0 0,0-1 0,2 1 1,42-12-6156,-12-9-20,2-8-1105</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5.269"/>
    </inkml:context>
    <inkml:brush xml:id="br0">
      <inkml:brushProperty name="width" value="0.025" units="cm"/>
      <inkml:brushProperty name="height" value="0.025" units="cm"/>
    </inkml:brush>
  </inkml:definitions>
  <inkml:trace contextRef="#ctx0" brushRef="#br0">129 1 11531,'0'0'10858,"-9"3"-8119,-2 2-2119,1 0 0,-1 1 1,1 0-1,1 0 0,-10 8 0,15-10-477,0-1 0,0 1-1,0 0 1,0 0 0,0 0-1,1 1 1,0-1 0,0 1-1,0 0 1,0-1 0,1 1-1,0 1 1,0-1 0,-2 11-1,4-15-175,1 0 1,-1 0-1,0 0 0,1 0 0,-1 0 0,1 0 0,0 0 0,-1-1 0,1 1 0,0 0 0,-1 0 1,1 0-1,0-1 0,0 1 0,0 0 0,0-1 0,0 1 0,0-1 0,0 1 0,0-1 1,0 1-1,0-1 0,0 0 0,0 1 0,0-1 0,0 0 0,0 0 0,0 0 0,0 0 1,0 0-1,0 0 0,0 0 0,2-1 0,49 1-1739,-43-1 1150,111-7-617,-120 8 1316,1 0 0,-1 0-1,1 0 1,-1 0 0,1 0 0,-1 0 0,1 1-1,-1-1 1,1 0 0,-1 0 0,1 0 0,-1 1-1,0-1 1,1 0 0,-1 1 0,1-1-1,-1 0 1,0 1 0,1-1 0,-1 0 0,0 1-1,1-1 1,-1 1 0,0-1 0,0 1-1,1-1 1,-1 0 0,0 1 0,0-1 0,0 1-1,0-1 1,0 1 0,0-1 0,1 1-1,-1-1 1,0 1 0,0-1 0,-1 1 0,1-1-1,0 1 1,0-1 0,0 1 0,0-1 0,0 1-1,0-1 1,-1 1 0,1-1 0,0 1-1,0-1 1,-1 1 0,1-1 0,0 0 0,-1 1-1,1-1 1,-1 0 0,1 1 0,-1-1-1,-19 28 1210,12-20-1275,-1 1 0,1-1 0,-2-1 1,1 0-1,-1 0 0,0-1 0,0 0 0,0-1 0,-1 0 1,-11 4-1,21-9-173,1 0 1,0 0-1,0 0 1,-1 0 0,1 0-1,0 0 1,-1 0-1,1 0 1,0 0-1,0-1 1,-1 1 0,1 0-1,0 0 1,0 0-1,0 0 1,-1 0-1,1-1 1,0 1 0,0 0-1,0 0 1,-1 0-1,1-1 1,0 1-1,0 0 1,0 0 0,0 0-1,-1-1 1,1 1-1,0 0 1,0 0-1,0-1 1,0 1-1,0 0 1,0-1 0,0 1-1,0 0 1,0 0-1,0-1 1,0 1-1,0 0 1,0 0 0,0-1-1,0 1 1,0-1-1,3-13-7014,10-9-5710</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5.656"/>
    </inkml:context>
    <inkml:brush xml:id="br0">
      <inkml:brushProperty name="width" value="0.025" units="cm"/>
      <inkml:brushProperty name="height" value="0.025" units="cm"/>
    </inkml:brush>
  </inkml:definitions>
  <inkml:trace contextRef="#ctx0" brushRef="#br0">125 0 8616,'0'0'22288,"-11"2"-21018,4-1-1235,0 0 0,0 1 0,0 0 0,0 0 0,0 0 0,1 1-1,-1 0 1,1 0 0,-1 1 0,1 0 0,0 0 0,1 0 0,-1 1-1,1-1 1,0 2 0,-5 5 0,9-10-43,1-1 0,0 0 0,0 0 0,0 1 0,0-1 0,0 0 0,-1 0 0,1 1 0,0-1 0,0 0 0,0 0 0,0 1 0,0-1 0,0 0 0,0 1 0,0-1 0,0 0 0,0 0-1,0 1 1,0-1 0,0 0 0,0 1 0,0-1 0,0 0 0,1 0 0,-1 1 0,0-1 0,0 0 0,0 0 0,0 1 0,0-1 0,1 0 0,-1 0 0,0 1 0,0-1 0,1 0 0,-1 0 0,15 5-725,28-5-929,-34 0 1335,33-3-722,-32 1 929,0 1 0,1 1 0,-1-1 0,0 2 0,1 0-1,14 2 1,-25-3 136,1 1-1,-1-1 0,1 0 0,0 1 0,-1-1 0,1 1 0,-1-1 1,1 1-1,-1-1 0,1 1 0,-1-1 0,0 1 0,1 0 1,-1-1-1,0 1 0,1-1 0,-1 1 0,0 0 0,0-1 1,1 1-1,-1 0 0,0 0 0,0-1 0,0 1 0,0 0 0,0-1 1,0 1-1,0 0 0,0-1 0,0 1 0,0 0 0,-1 0 1,1-1-1,0 1 0,0 0 0,-1-1 0,0 2 0,-13 23 787,-10-6 488,0 0 1,-30 16-1,26-17-5184,25-17 2123,28-17-3898,5-4-3252</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6.048"/>
    </inkml:context>
    <inkml:brush xml:id="br0">
      <inkml:brushProperty name="width" value="0.025" units="cm"/>
      <inkml:brushProperty name="height" value="0.025" units="cm"/>
    </inkml:brush>
  </inkml:definitions>
  <inkml:trace contextRef="#ctx0" brushRef="#br0">75 154 9417,'0'0'15182,"-29"52"-12235,15-25-545,2 1-928,1 0-706,4-4-543,5-4-385,2-7-1026,0-7-479,5-6-1282,0-2-801,3-15-864,-1-7-1346,3-6-704</inkml:trace>
  <inkml:trace contextRef="#ctx0" brushRef="#br0" timeOffset="1">77 0 8392,'0'0'10858,"-8"56"-12075,13-40-3652</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6.439"/>
    </inkml:context>
    <inkml:brush xml:id="br0">
      <inkml:brushProperty name="width" value="0.025" units="cm"/>
      <inkml:brushProperty name="height" value="0.025" units="cm"/>
    </inkml:brush>
  </inkml:definitions>
  <inkml:trace contextRef="#ctx0" brushRef="#br0">93 1 10858,'0'0'11969,"-8"8"-8633,1-1-2634,-47 51 3072,52-55-3668,-1 0 1,1 0-1,0 0 0,0 0 1,0 0-1,0 0 1,1 1-1,-1-1 0,1 1 1,0-1-1,0 1 1,0 0-1,1-1 1,-1 1-1,1 0 0,0-1 1,0 1-1,0 0 1,1 5-1,0-8-106,0 0 0,1 0 0,-1 0 0,0 0 0,1 0 0,-1 0 0,1 0 0,-1-1 0,1 1 0,-1-1 0,1 1 0,0-1 0,-1 1 0,1-1 0,0 0 0,-1 0 0,1 0 0,0 0 0,0 0 0,-1 0 0,1 0 0,0 0 0,-1-1 0,3 0 0,44-10 0,25-18-332,-56 21 228,1 0 1,0 1 0,0 1 0,1 1-1,-1 0 1,1 1 0,23-1 0,-41 6 129,0-1 1,-1 1 0,1-1 0,0 1-1,-1 0 1,1-1 0,0 1 0,-1 0 0,1 0-1,-1-1 1,1 1 0,-1 0 0,0 0 0,1 0-1,-1 0 1,0 0 0,1-1 0,-1 1-1,0 0 1,0 0 0,0 1 0,0 0-1,0 0-1,1 0 1,-1-1 0,1 1 0,-1 0 0,1 0 0,-1-1 0,1 1 0,0-1-1,0 1 1,0-1 0,0 1 0,0-1 0,0 1 0,0-1 0,0 0 0,1 0 0,-1 1-1,1-1 1,-1 0 0,3 1 0,2-1-195,0 0-1,1 0 1,-1-1-1,1 1 1,0-1 0,-1-1-1,1 0 1,-1 1-1,0-2 1,12-2 0,-11 1-959,0 0 1,0 0 0,0-1 0,0 0-1,6-5 1,12-10-16126</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1.352"/>
    </inkml:context>
    <inkml:brush xml:id="br0">
      <inkml:brushProperty name="width" value="0.025" units="cm"/>
      <inkml:brushProperty name="height" value="0.025" units="cm"/>
    </inkml:brush>
  </inkml:definitions>
  <inkml:trace contextRef="#ctx0" brushRef="#br0">157 100 13389,'-11'6'2898,"-1"0"-2148,-10 6 1068,-39 27-1,57-37-1711,1 1 0,-1-1 0,1 1 0,-1 0 0,1 0-1,0 0 1,0 0 0,0 1 0,1-1 0,-1 1 0,1 0 0,0-1-1,0 1 1,0 0 0,0 0 0,1 1 0,-1-1 0,1 0 0,0 7 0,1-11-111,0 1 0,1 0 1,-1 0-1,1 0 1,0-1-1,-1 1 0,1 0 1,-1-1-1,1 1 0,0-1 1,0 1-1,-1 0 1,1-1-1,0 0 0,0 1 1,0-1-1,0 1 1,-1-1-1,1 0 0,0 0 1,0 0-1,0 1 1,0-1-1,0 0 0,0 0 1,0 0-1,0 0 1,0 0-1,-1-1 0,2 1 1,33-4 195,-25 0-102,0 0 0,0-1 1,0 0-1,0 0 1,-1-1-1,0 0 1,0-1-1,-1 0 0,1 0 1,8-12-1,-7 8 133,0 0-1,-1-1 0,0 0 1,-2 0-1,1-1 0,-1 0 1,6-17-1,-12 25-48,0 1 0,0-1-1,0 1 1,0-1 0,-1 0 0,0 1-1,0-9 1,0 12-157,0 1 0,0-1 0,0 1 0,0-1 0,-1 1-1,1-1 1,0 1 0,0 0 0,0-1 0,0 1 0,-1-1 0,1 1 0,0-1-1,0 1 1,-1 0 0,1-1 0,0 1 0,-1 0 0,1-1 0,0 1 0,-1 0-1,1-1 1,0 1 0,-1 0 0,1 0 0,-1-1 0,1 1 0,-1 0 0,-1 0-20,1 0 1,0 1-1,-1-1 1,1 1-1,0-1 1,0 1-1,0 0 1,0-1-1,-1 1 1,1 0-1,0 0 1,0 0-1,0 0 1,1 0-1,-1 0 1,-1 1-1,-4 5-7,1 0-1,0 0 1,0 0 0,1 1-1,0 0 1,1 0 0,-1 0-1,1 0 1,1 0-1,0 1 1,0-1 0,0 1-1,1-1 1,0 11-1,1-15-115,0 0-1,0 0 0,1 0 0,-1-1 0,1 1 0,0 0 0,0 0 0,0-1 0,0 1 0,1-1 0,-1 1 0,1-1 0,0 1 0,0-1 0,0 0 0,1 0 0,-1 0 0,1 0 0,0 0 0,-1-1 0,1 1 0,0-1 0,1 0 0,-1 0 0,0 0 0,1 0 0,-1 0 0,1-1 0,-1 0 0,1 1 1,0-2-1,-1 1 0,8 1 0,6 0-1360,1-1 1,0-1 0,-1 0 0,24-4-1,18-11-4512</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6.967"/>
    </inkml:context>
    <inkml:brush xml:id="br0">
      <inkml:brushProperty name="width" value="0.025" units="cm"/>
      <inkml:brushProperty name="height" value="0.025" units="cm"/>
    </inkml:brush>
  </inkml:definitions>
  <inkml:trace contextRef="#ctx0" brushRef="#br0">219 249 18353,'0'0'11035,"-11"-2"-9482,6 0-1433,2 1-84,0 0-1,1 0 1,-1 0 0,0 1 0,0-1-1,0 1 1,0-1 0,0 1 0,0 0-1,0 0 1,0 0 0,0 1 0,0-1-1,0 1 1,1 0 0,-1-1 0,0 1-1,0 0 1,1 1 0,-1-1 0,0 0-1,1 1 1,-1 0 0,1-1 0,0 1-1,0 0 1,-1 0 0,1 0 0,0 1-1,-2 3 1,0 0-43,2-1 1,-1 0-1,1 1 0,-1 0 1,2 0-1,-1-1 0,1 1 1,-2 7-1,3-11-29,0 0 0,0 0 0,0 0-1,0 0 1,0 0 0,0 0 0,0 0 0,0 0 0,1 0-1,-1 0 1,1 0 0,0 0 0,-1-1 0,1 1-1,0 0 1,0 0 0,0-1 0,0 1 0,1 0 0,-1-1-1,0 1 1,0-1 0,1 0 0,-1 1 0,1-1-1,0 0 1,2 2 0,3 0-15,-1 1 0,1 0-1,-1 1 1,0 0 0,-1 0-1,1 0 1,-1 1 0,0-1 0,0 1-1,-1 0 1,0 1 0,0-1-1,0 1 1,-1 0 0,0 0-1,0 0 1,-1 0 0,0 0 0,3 14-1,-1 10-50,0 1-1,-2-1 1,-3 45-1,0-61 275,0 1 0,-2-1-1,0 1 1,0-1 0,-1 0-1,-1 0 1,-1-1 0,-9 18 0,10-22-52,0-1 0,-1 0 0,0 0 0,0-1 0,-1 1 0,-1-1 0,1-1 0,-1 0 1,0 0-1,-1 0 0,0-1 0,-17 9 0,24-14-120,0 1 0,0-1 0,0 0 0,-1 0 0,1-1 0,-1 1 0,1 0 0,0-1 0,-1 0 0,1 1 0,-1-1 0,1 0 0,-1 0 0,1 0 0,-1-1 0,1 1 0,-1-1 0,-2 0 0,3 0 0,1 0 0,-1 0 0,1 0 0,0-1 0,-1 1 0,1 0 0,0-1 0,0 1 0,0 0 0,0-1 0,0 1 0,0-1 0,0 0 0,0 1 0,1-1 0,-1 0 0,1 0 0,-1 1 0,0-3 0,0-5 0,1 0 0,0 0 0,0 0 0,0 0 0,1 0 0,1 0 0,-1 1 0,6-17 0,2 3 0,1 0 0,1 1 0,0 0 0,2 1 0,24-31 0,88-88 0,-90 102 0,70-70 0,-46 50 0,-3-2 0,74-102 0,-127 157 0,1-1 0,0-1 0,-1 1 0,0 0 0,0-1 0,-1 1 0,1-1 0,-1 0 0,-1 0 0,1 0 0,-1 0 0,0 0 0,0 0 0,0-8 0,-2 14 0,1-1 0,0 0 0,0 1 0,-1-1 0,1 0 0,-1 1 0,1-1 0,-1 0 0,1 1 0,-1-1 0,1 1 0,-1-1 0,1 1 0,-1 0 0,0-1 0,1 1 0,-1-1 0,0 1 0,1 0 0,-1 0 0,0-1 0,0 1 0,1 0 0,-1 0 0,0 0 0,0 0 0,1 0 0,-1 0 0,0 0 0,0 0 0,1 0 0,-1 0 0,-1 1 0,-28 7 0,19-1 0,0 1 0,1-1 0,-1 2 0,1 0 0,1 0 0,0 0 0,0 1 0,1 1 0,-13 20 0,12-17 0,2 0 0,0 0 0,0 0 0,1 1 0,1 0 0,1 0 0,0 1 0,-2 16 0,5-29-2,1 0 0,-1 0-1,1 0 1,0 0 0,0 0 0,0 0 0,0 0-1,1 0 1,-1 0 0,1 0 0,0 0 0,0-1-1,0 1 1,0 0 0,0 0 0,0-1-1,1 1 1,0-1 0,-1 1 0,1-1 0,0 1-1,0-1 1,0 0 0,0 0 0,5 3 0,-1-2-136,1 0 0,0-1 0,0 0 0,0 0 0,1-1 0,-1 0 1,0 0-1,0 0 0,12-1 0,17 0-4298,2 0-2953</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7.341"/>
    </inkml:context>
    <inkml:brush xml:id="br0">
      <inkml:brushProperty name="width" value="0.025" units="cm"/>
      <inkml:brushProperty name="height" value="0.025" units="cm"/>
    </inkml:brush>
  </inkml:definitions>
  <inkml:trace contextRef="#ctx0" brushRef="#br0">1 0 16976,'0'0'15791</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8.584"/>
    </inkml:context>
    <inkml:brush xml:id="br0">
      <inkml:brushProperty name="width" value="0.025" units="cm"/>
      <inkml:brushProperty name="height" value="0.025" units="cm"/>
    </inkml:brush>
  </inkml:definitions>
  <inkml:trace contextRef="#ctx0" brushRef="#br0">1 222 16720,'0'0'7148,"0"12"-5290,0 158 2231,0-168-4077,-1 0 0,1 0 1,0 0-1,1 0 0,-1 1 0,0-1 0,1 0 1,-1 0-1,1 0 0,-1 0 0,1 0 0,0 0 1,0 0-1,0 0 0,0 0 0,0-1 1,1 1-1,-1 0 0,0 0 0,1-1 0,0 1 1,-1-1-1,1 0 0,0 1 0,-1-1 1,1 0-1,4 2 0,-2-2 29,-1-1-1,1 1 1,0-1 0,-1 0-1,1 1 1,0-2 0,0 1-1,-1 0 1,1-1 0,0 0-1,0 1 1,-1-2 0,1 1-1,-1 0 1,7-4 0,3-3 132,0-1 0,-1 0 0,0 0 0,-1-2-1,0 1 1,0-1 0,-1-1 0,14-21 0,25-27 230,-48 62-403,-1-1 0,1 0 0,0 1 0,-1 0 0,1-1 0,-1 1 0,1-1 0,-1 1 0,1 0 0,-1-1 0,0 1 0,0 0 0,0-1 0,-1 4 0,-9 128 0,10-132 0,0-1 0,0 0 0,1 0 0,-1 1 0,0-1 0,0 0 0,0 0 0,0 1 0,1-1 0,-1 0 0,0 0 0,0 1 0,0-1 0,1 0 0,-1 0 0,0 0 0,0 1 0,1-1 0,-1 0 0,0 0 0,1 0 0,-1 0 0,0 0 0,1 0 0,-1 0 0,0 0 0,0 1 0,1-1 0,-1 0 0,0 0 0,1 0 0,-1-1 0,0 1 0,1 0 0,-1 0 0,0 0 0,1 0 0,-1 0 0,0 0 0,0 0 0,1 0 0,-1-1 0,0 1 0,1 0 0,-1 0 0,0 0 0,1-1 0,15-8 0,4-6 0,-1 0 0,21-25 0,20-15 0,-60 55 0,0-1 0,1 1 0,-1-1 0,1 1 0,-1-1 0,1 1 0,-1 0 0,1-1 0,-1 1 0,1-1 0,-1 1 0,1 0 0,0 0 0,-1-1 0,1 1 0,-1 0 0,1 0 0,0 0 0,-1-1 0,1 1 0,0 0 0,-1 0 0,1 0 0,0 0 0,-1 0 0,1 1 0,0-1 0,-1 0 0,1 0 0,0 0 0,-1 0 0,1 1 0,-1-1 0,1 0 0,0 1 0,0 0 0,0 0 0,0 1 0,0 0 0,-1 0 0,1 0 0,0 0 0,-1 0 0,1 0 0,-1 0 0,0 0 0,0 0 0,0 0 0,0 2 0,-7 70 0,6-69 0,0-3 0,1 0 0,-1-1 0,1 1 0,-1 0 0,1 0 0,0 0 0,0 0 0,0 0 0,0 0 0,0 0 0,0 0 0,1 0 0,-1 0 0,1 0 0,-1-1 0,1 1 0,0 0 0,0 0 0,-1 0 0,1-1 0,0 1 0,1-1 0,-1 1 0,2 1 0,-1-2 0,1 0 0,-1-1 0,0 1 0,1-1 0,-1 0 0,1 0 0,-1 0 0,1 0 0,-1 0 0,1-1 0,-1 1 0,1-1 0,-1 1 0,1-1 0,-1 0 0,0 0 0,0 0 0,1 0 0,2-3 0,17-9 0,-1 0 0,-1-2 0,27-24 0,-5 4 0,-42 35-10,0 0 1,1 0-1,-1-1 0,0 1 0,0 0 1,0 0-1,0 0 0,1 0 0,-1 0 1,0 0-1,0 0 0,0-1 0,1 1 1,-1 0-1,0 0 0,0 0 0,0 0 1,1 0-1,-1 0 0,0 0 0,0 0 1,0 0-1,1 0 0,-1 0 0,0 0 1,0 0-1,1 0 0,-1 0 0,0 0 1,0 0-1,0 1 0,1-1 0,-1 0 1,0 0-1,0 0 0,0 0 0,0 0 1,1 0-1,-1 1 0,0-1 0,0 0 1,0 0-1,0 0 0,0 0 0,0 1 1,1-1-1,-1 0 0,0 0 0,0 0 1,0 1-1,0-1 0,0 0 0,0 0 1,0 0-1,0 1 0,0-1 0,0 0 1,0 0-1,0 0 0,0 1 0,0-1 1,0 0-1,0 0 0,0 1 0,0-1 0,-1 13-786,1-13 789,-15 45-93,12-39 103,0 0 0,1 0 0,-1 0 1,2 1-1,-1-1 0,1 1 0,-1 8 1,2-15-8,0 1 1,0-1 0,0 0 0,1 0 0,-1 1-1,0-1 1,0 0 0,0 1 0,0-1 0,1 0-1,-1 0 1,0 0 0,0 1 0,0-1 0,1 0-1,-1 0 1,0 0 0,0 1 0,1-1 0,-1 0-1,0 0 1,1 0 0,-1 0 0,0 0 0,0 0-1,1 0 1,-1 0 0,0 0 0,1 1 0,-1-1-1,0 0 1,1-1 0,-1 1 0,0 0 0,1 0-1,-1 0 1,0 0 0,0 0 0,1 0 0,-1 0-1,0 0 1,1 0 0,-1-1 0,0 1 0,0 0-1,1 0 1,-1 0 0,0-1 0,17-9 90,0-4-27,-1-2 0,0 0 0,-1-1-1,-1 0 1,-1-1 0,18-33 0,-2-2 302,26-70 0,-11 2-432,-73 211-624,24-78 706,-12 34 312,-12 48 1,25-81-264,1 1 0,1-1 0,1 1 1,0-1-1,0 1 0,2 0 0,-1-1 1,6 24-1,-4-30-66,1 1 0,0-1 0,0 0 0,0 0 0,1 0 0,1 0 1,-1-1-1,1 1 0,0-1 0,0 0 0,1-1 0,8 8 0,-14-15-62,1-1 1,-1 1-1,0 0 1,0 0-1,0 0 1,-1 0-1,1-1 1,0 1-1,-1 0 1,1 0-1,-1 0 1,-1-3-1,-9-15-104,-2 1 1,0 1-1,-1 0 1,-16-17-1,-22-28 229,50 61-44,1 1 1,0-1-1,0 1 1,0-1-1,0 0 1,0 0-1,0 1 1,0-1-1,0 0 1,1 0-1,-1 0 1,1 0-1,0 0 1,-1 0-1,1 0 1,0 0-1,0 0 1,0 0-1,1-3 1,-1 4 14,1-1-1,0 1 1,0-1-1,0 1 1,0 0-1,0-1 1,0 1 0,0 0-1,0 0 1,1 0-1,-1 0 1,0 0 0,1 0-1,-1 0 1,1 0-1,-1 0 1,1 1 0,1-2-1,10-1 147,-1 0 0,1 1 0,-1 0 0,24 0 0,-28 2-159,51 1-798,-45 0-65,0 0 1,0-1-1,0-1 1,1 0-1,26-6 0,-27-3-6439,-7-5-7240</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8.956"/>
    </inkml:context>
    <inkml:brush xml:id="br0">
      <inkml:brushProperty name="width" value="0.025" units="cm"/>
      <inkml:brushProperty name="height" value="0.025" units="cm"/>
    </inkml:brush>
  </inkml:definitions>
  <inkml:trace contextRef="#ctx0" brushRef="#br0">0 5 18898,'0'0'13869,"66"-4"-27194</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0.233"/>
    </inkml:context>
    <inkml:brush xml:id="br0">
      <inkml:brushProperty name="width" value="0.025" units="cm"/>
      <inkml:brushProperty name="height" value="0.025" units="cm"/>
    </inkml:brush>
  </inkml:definitions>
  <inkml:trace contextRef="#ctx0" brushRef="#br0">138 209 4837,'0'0'5845,"5"-9"-2471,-3 5-3012,17-37 3250,-18 38-3076,0-1 1,0 1-1,0-1 1,0 1-1,0-1 1,-1 0 0,0 1-1,0-1 1,0 1-1,0-1 1,0 0-1,-2-5 1,1 8-442,0 0 0,1 0 1,-1 0-1,0 0 0,0 0 0,0 0 0,1 0 1,-1 1-1,0-1 0,0 0 0,0 1 1,0-1-1,0 1 0,0-1 0,-1 1 0,1-1 1,0 1-1,0 0 0,0 0 0,0-1 0,-1 1 1,1 0-1,0 0 0,0 0 0,0 0 1,0 0-1,-1 1 0,1-1 0,0 0 0,0 1 1,0-1-1,0 0 0,0 1 0,-2 0 0,-37 20 43,32-14-124,0 0-1,0 0 1,1 1 0,0 0-1,1 1 1,0-1 0,0 1-1,1 1 1,0-1 0,0 1-1,1 0 1,0 0 0,1 0-1,1 0 1,-3 14 0,5-23-10,0 1 1,0-1-1,0 0 0,0 0 1,0 0-1,1 1 0,-1-1 1,0 0-1,1 0 0,-1 0 1,1 0-1,-1 0 0,1 0 1,-1 0-1,1 0 0,0 0 1,0 0-1,-1 0 0,1 0 1,0 0-1,0 0 0,0-1 1,0 1-1,0 0 0,0-1 1,0 1-1,0-1 0,0 1 1,0-1-1,1 1 1,-1-1-1,0 0 0,0 0 1,0 1-1,0-1 0,1 0 1,-1 0-1,0 0 0,0 0 1,0-1-1,1 1 0,1-1 1,5 0 36,0 0 1,0-1 0,0 0 0,0 0 0,11-5 0,1-3 115,0-2 1,0 0-1,-1-1 0,-1 0 1,0-2-1,-1 0 1,0-1-1,-2-1 1,0 0-1,0-1 1,-2-1-1,0 0 1,-2-1-1,0 0 1,10-27-1,-52 89-402,18-18 274,-17 49 0,27-65-38,0 1 1,1-1-1,0 1 0,1 0 1,0-1-1,0 1 0,1 0 0,0 0 1,1-1-1,1 11 0,-2-18 10,1 0 0,-1 0 0,1 0-1,0 0 1,-1 0 0,1-1 0,0 1-1,-1 0 1,1 0 0,0 0 0,0-1 0,0 1-1,0 0 1,0-1 0,0 1 0,0 0-1,0-1 1,0 0 0,0 1 0,0-1-1,0 0 1,0 1 0,0-1 0,0 0-1,0 0 1,0 0 0,1 0 0,-1 0-1,0 0 1,0 0 0,0 0 0,0 0 0,0-1-1,0 1 1,2-1 0,2 0 44,-1 0 0,1-1-1,0 1 1,-1-1 0,1 0 0,8-5 0,-1-5 10,0 0-1,0-1 1,-1 0 0,0 0 0,-2-1-1,1-1 1,9-20 0,-35 67-131,11-24 88,1 0 0,0 0 0,0 1 0,1-1 0,0 1 0,0 0 0,1 0 0,-2 16 0,4-24-10,0-1-1,0 1 1,1 0 0,-1 0 0,0-1-1,0 1 1,1 0 0,-1-1 0,1 1-1,-1-1 1,0 1 0,1 0-1,-1-1 1,1 1 0,-1-1 0,1 1-1,0-1 1,-1 1 0,1-1 0,-1 0-1,1 1 1,0-1 0,-1 0 0,1 1-1,0-1 1,-1 0 0,1 0 0,0 0-1,0 0 1,-1 1 0,1-1 0,1 0-1,32 0 107,-23-1-76,28-1 37,41-7 0,-40 4-5,41-1 1,-80 6-63,-1 0-1,0 0 1,0 0-1,1-1 1,-1 1-1,0 0 0,0 0 1,0 0-1,1-1 1,-1 1-1,0 0 1,0 0-1,0-1 1,0 1-1,0 0 1,0 0-1,1-1 0,-1 1 1,0 0-1,0-1 1,0 1-1,0 0 1,0-1-1,0 1 1,0 0-1,0 0 1,0-1-1,0 1 1,-1 0-1,1-1 0,0 1 1,0 0-1,0 0 1,0-1-1,0 1 1,0 0-1,-1 0 1,1-1-1,0 1 1,0 0-1,0 0 1,-1 0-1,1-1 0,0 1 1,0 0-1,0 0 1,-1 0-1,1 0 1,0-1-1,-1 1 1,1 0-1,0 0 1,0 0-1,-1 0 0,-17-20 39,14 17-37,1-1-3,-1 0 0,0-1 0,1 1 0,0-1 0,0 0 0,0 0 0,1 0 0,-1 0 0,1 0 0,0-1 0,1 1 0,-1-1 0,0-7 0,3 12-117,0 0 0,1 0 0,-1 1 0,0-1 0,0 1 0,0-1 0,1 0 0,-1 1 1,0 0-1,1-1 0,-1 1 0,0 0 0,1 0 0,-1 0 0,1 0 0,-1 0 0,0 0 0,1 0 0,-1 0 0,0 0 0,2 1 0,3-1-1170,58 1-11824,-24-1-2076</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0.839"/>
    </inkml:context>
    <inkml:brush xml:id="br0">
      <inkml:brushProperty name="width" value="0.025" units="cm"/>
      <inkml:brushProperty name="height" value="0.025" units="cm"/>
    </inkml:brush>
  </inkml:definitions>
  <inkml:trace contextRef="#ctx0" brushRef="#br0">32 20 16239,'0'0'10592,"2"14"-9188,-3 35-707,-2 0 1,-16 90-1,16-124-683,0 0-5,1 0 0,0 1 0,1-1 0,1 25 0,0-39-9,0 0 0,1 0-1,-1-1 1,0 1 0,0 0 0,0 0-1,1-1 1,-1 1 0,0 0 0,1 0-1,-1-1 1,0 1 0,1 0 0,-1-1-1,1 1 1,-1 0 0,1-1 0,0 1-1,-1-1 1,1 1 0,0-1 0,-1 1-1,1-1 1,0 0 0,-1 1 0,1-1-1,0 0 1,0 1 0,-1-1 0,2 0-1,29-5 140,-21 1-29,0-1 0,0 0 0,17-13 0,23-26-87,-2-2-1,-2-2 0,-3-2 0,-1-2 1,46-75-1,-91 133-6567,-4 5 3214,-10 8-3502</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1.198"/>
    </inkml:context>
    <inkml:brush xml:id="br0">
      <inkml:brushProperty name="width" value="0.025" units="cm"/>
      <inkml:brushProperty name="height" value="0.025" units="cm"/>
    </inkml:brush>
  </inkml:definitions>
  <inkml:trace contextRef="#ctx0" brushRef="#br0">0 1 6919,'0'0'11723,"52"49"-11179,-27-38-416,1-3-961,2-1-4291,3-6-5703</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1.568"/>
    </inkml:context>
    <inkml:brush xml:id="br0">
      <inkml:brushProperty name="width" value="0.025" units="cm"/>
      <inkml:brushProperty name="height" value="0.025" units="cm"/>
    </inkml:brush>
  </inkml:definitions>
  <inkml:trace contextRef="#ctx0" brushRef="#br0">0 97 11371,'0'0'14013,"1"4"-13885,-1-3-127,0 0 1,0 0-1,0 0 0,0 0 1,0-1-1,0 1 0,1 0 0,-1 0 1,0 0-1,1-1 0,-1 1 1,1 0-1,-1 0 0,1-1 1,-1 1-1,1 0 0,-1-1 0,1 1 1,-1-1-1,1 1 0,0 0 1,0-1-1,-1 0 0,1 1 1,0-1-1,0 1 0,0-1 0,32 2 155,46-21 139,-56 12-317,-18 6-103,0-1 1,-1 1 0,1 1-1,0-1 1,-1 1 0,1-1-1,0 1 1,6 1 0,-10 0-64,1-1 1,-1 1-1,0-1 1,1 1-1,-1 0 1,0 0-1,0-1 1,0 1-1,0 0 1,0 0 0,0 0-1,0 0 1,0 1-1,0-1 1,0 0-1,0 0 1,0 0-1,-1 1 1,1-1-1,-1 0 1,1 1-1,-1-1 1,1 0-1,-1 1 1,0-1-1,0 1 1,0-1 0,0 2-1,1-2-106,-1 0 0,0 0-1,1 0 1,-1 0 0,1 0 0,-1 0-1,1 0 1,-1 0 0,1 0-1,0 0 1,-1 0 0,1-1 0,0 1-1,0 0 1,-1 0 0,1-1 0,0 1-1,0-1 1,0 1 0,0-1 0,0 1-1,0-1 1,0 1 0,0-1 0,0 0-1,0 0 1,0 0 0,0 1 0,0-1-1,0 0 1,0 0 0,1 0 0,0-1-1,15 0-585,9-2-449</inkml:trace>
  <inkml:trace contextRef="#ctx0" brushRef="#br0" timeOffset="1">487 1 7527,'0'0'15182,"-10"0"-13697,1 1-1337,1 1 1,0 0-1,-1 0 0,1 0 1,-15 7-1,19-7-135,-1 0 0,1 1 0,-1-1 0,1 1 0,0-1 0,0 1-1,1 1 1,-1-1 0,1 0 0,-1 1 0,1 0 0,0 0 0,0 0-1,-3 7 1,6-11-11,0 1 1,1-1-1,-1 1 0,0-1 0,1 1 0,-1-1 0,0 1 0,1-1 1,-1 1-1,0-1 0,1 0 0,-1 1 0,1-1 0,-1 0 0,1 1 1,-1-1-1,1 0 0,-1 1 0,1-1 0,-1 0 0,1 0 0,-1 0 1,1 1-1,0-1 0,-1 0 0,1 0 0,-1 0 0,1 0 0,-1 0 1,1 0-1,0 0 0,-1 0 0,1 0 0,-1-1 0,1 1 0,0 0 1,30-1 148,-29 1-147,31-2-48,-9-1-102,45 3 0,-69 0 166,1 0-1,-1 0 1,1 0 0,-1 0-1,1 0 1,-1 0 0,1 0-1,-1 0 1,1 0 0,-1 0 0,1 1-1,-1-1 1,1 0 0,-1 0-1,1 0 1,-1 1 0,1-1 0,-1 0-1,0 0 1,1 1 0,-1-1-1,1 0 1,-1 1 0,0-1-1,0 1 1,1-1 0,-1 0 0,0 1-1,1-1 1,-1 1 0,0 0-1,-7 14 1409,-22 8 1030,28-22-2457,-68 31 1906,63-30-2541,0 0 0,0-1 0,-1 0 1,1 1-1,-10-1 0,12-3-6407</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2.225"/>
    </inkml:context>
    <inkml:brush xml:id="br0">
      <inkml:brushProperty name="width" value="0.025" units="cm"/>
      <inkml:brushProperty name="height" value="0.025" units="cm"/>
    </inkml:brush>
  </inkml:definitions>
  <inkml:trace contextRef="#ctx0" brushRef="#br0">119 232 10442,'0'0'12198,"-2"-8"-9385,1 5-2594,0 0-1,0 0 0,0 1 0,0-1 1,0 0-1,0 1 0,-1-1 0,1 1 0,-1 0 1,1-1-1,-1 1 0,-4-4 0,5 5-175,-1 1 1,0-1-1,1 0 0,-1 1 0,0-1 0,1 1 0,-1-1 1,0 1-1,1 0 0,-1 0 0,0-1 0,0 1 0,1 1 1,-1-1-1,0 0 0,0 0 0,1 1 0,-1-1 0,0 1 1,1-1-1,-1 1 0,0 0 0,1-1 0,-1 1 0,1 0 1,-1 0-1,1 0 0,0 0 0,-3 3 0,0 0-42,-1 0 0,0 0 0,1 1 0,0-1 0,0 1 0,-4 6 0,7-9-10,0 0 1,0 0 0,0 0-1,0 0 1,0-1 0,0 2 0,0-1-1,0 0 1,1 0 0,-1 0-1,1 0 1,0 0 0,0 0-1,0 0 1,0 1 0,0-1 0,0 0-1,0 0 1,1 0 0,-1 0-1,2 3 1,-1-4-3,0 0 0,0 0 0,0 0-1,1 0 1,-1 0 0,1 0 0,-1-1-1,0 1 1,1-1 0,-1 1 0,1-1 0,0 1-1,-1-1 1,1 0 0,-1 0 0,1 0 0,-1 0-1,1 0 1,2 0 0,33-4-58,-16-1 96,-1-1 1,0-1 0,0 0-1,0-2 1,-1 0 0,23-16 0,-16 10-34,1 1 0,30-11 0,-56 25-13,-1 0 0,1-1 0,0 1 0,-1 0 0,1 0 0,-1-1 0,1 1 0,0 0 0,-1 0 0,1 0 0,0 0 0,-1 0 0,1 0 0,0 0 0,-1 0 0,1 0 0,0 0 0,-1 1 0,1-1 0,0 0 0,-1 0 0,1 0 0,-1 1 1,1-1-1,-1 0 0,1 1 0,0-1 0,-1 1 0,1-1 0,0 1 0,2 22-179,-19 39 288,11-48-110,5-13 27,-1 0-1,1 0 0,0-1 0,-1 1 0,1 0 0,0 0 1,0 0-1,0-1 0,0 1 0,0 0 0,0 0 1,0 0-1,0 0 0,0-1 0,0 1 0,0 0 1,0 0-1,0 0 0,1-1 0,-1 1 0,0 0 0,1 0 1,-1 0-1,0-1 0,1 1 0,-1 0 0,1-1 1,-1 1-1,1 0 0,0-1 0,-1 1 0,1-1 0,-1 1 1,1-1-1,0 1 0,0-1 0,-1 0 0,1 1 1,0-1-1,0 0 0,-1 1 0,1-1 0,0 0 1,0 0-1,0 0 0,0 0 0,-1 0 0,1 0 0,0 0 1,0 0-1,0 0 0,0 0 0,-1 0 0,1 0 1,0-1-1,0 1 0,1-1 0,55-20 173,-52 19-161,24-11 14,19-9-2420,75-45-1,-107 56 239,0-1 0,25-25-1,-30 27 179,-2-2 1,1 1-1,-1-1 0,10-21 0,-3 4-2389</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2.597"/>
    </inkml:context>
    <inkml:brush xml:id="br0">
      <inkml:brushProperty name="width" value="0.025" units="cm"/>
      <inkml:brushProperty name="height" value="0.025" units="cm"/>
    </inkml:brush>
  </inkml:definitions>
  <inkml:trace contextRef="#ctx0" brushRef="#br0">213 36 769,'0'0'4681,"3"-8"615,11-19-1289,-13 35 162,-21 60 2054,6-19-5925,3-9 247,2 0 1,2 1-1,2 0 0,1 0 1,2 42-1,2-82-588,0 0-1,0 0 1,0 0-1,0 0 1,0 0-1,0 0 1,0 0-1,1-1 1,-1 1-1,0 0 1,0 0 0,1 0-1,-1 0 1,1 0-1,-1 0 1,1-1-1,-1 1 1,1 0-1,-1 0 1,1-1-1,0 1 1,-1 0-1,1-1 1,0 1-1,1 0 1,-1-1-78,-1 0 1,1-1-1,0 1 0,-1 0 1,1-1-1,-1 1 0,1 0 0,-1-1 1,1 1-1,-1-1 0,1 1 1,-1-1-1,1 1 0,-1-1 1,0 0-1,1 1 0,-1-1 1,0 1-1,1-1 0,-1 0 0,0 1 1,0-1-1,0 0 0,1 1 1,-1-1-1,0 0 0,0 1 1,0-1-1,0 0 0,0 1 1,0-1-1,-1 0 0,1 0 0,0 0 1,-1-8-390,0 1 0,-1-1 0,1 1 1,-2-1-1,1 1 0,-1 0 0,-1 0 0,1 0 1,-1 1-1,0-1 0,-1 1 0,0 0 0,0 0 1,-1 0-1,-7-6 0,-45-40 2989,-2 11 7614,86 43-8111,-16-2-1834,65 6 185,12 0-1701,-30-7-3261,-7-9-3758</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1.752"/>
    </inkml:context>
    <inkml:brush xml:id="br0">
      <inkml:brushProperty name="width" value="0.025" units="cm"/>
      <inkml:brushProperty name="height" value="0.025" units="cm"/>
    </inkml:brush>
  </inkml:definitions>
  <inkml:trace contextRef="#ctx0" brushRef="#br0">129 307 14510,'-11'11'1879,"1"-1"-1567,-9 8 500,1 2-1,-18 24 0,32-40-656,0 1 0,1 0-1,0 0 1,0 0 0,0 0-1,0 1 1,1-1 0,0 1-1,0-1 1,1 1 0,0 0-1,0 0 1,0 0 0,0 0-1,1 0 1,0 0 0,1 7-1,0-11-133,0-1-1,-1 1 1,1-1-1,0 1 1,1-1-1,-1 0 1,0 1 0,0-1-1,0 0 1,1 0-1,-1 0 1,1 0-1,-1 0 1,1 0-1,-1 0 1,1 0-1,0-1 1,-1 1-1,1 0 1,0-1-1,0 0 1,-1 1-1,1-1 1,0 0-1,0 0 1,3 0-1,49-4 884,-33-1-732,0-1 0,0 0-1,-1-2 1,0-1 0,0 0 0,-1-1 0,0-1 0,21-17 0,-12 7-13,0-2 0,-2-1 1,-1 0-1,30-39 0,-43 48-45,-1-2 0,-1 1-1,0-1 1,13-34 0,-20 43-90,0 0 0,-1 1 0,1-1 0,-2 0 0,1 0 0,-1 0 0,-1-1 0,1 1 0,-1 0 0,-1 0 0,0 0 0,0 0 0,0-1 0,-4-9 0,3 15-25,1 0 0,-1 0-1,0 1 1,0-1 0,0 0 0,0 1 0,-1 0-1,1 0 1,0 0 0,-1 0 0,0 0-1,1 0 1,-1 0 0,0 1 0,0 0-1,0-1 1,0 1 0,0 0 0,0 0-1,-1 1 1,1-1 0,0 1 0,0 0-1,0-1 1,-1 1 0,1 1 0,0-1-1,-4 1 1,-5 0-5,1 1 0,-1 0-1,1 1 1,0 0 0,0 1-1,-18 8 1,-41 30 16,63-38-25,1 1-1,0 0 1,1 0 0,-1 0-1,1 1 1,0 0 0,0 0-1,-5 9 1,9-14 2,1 0 1,0-1-1,-1 1 1,1 0-1,-1 0 0,1 0 1,0 0-1,0-1 0,-1 1 1,1 0-1,0 0 1,0 0-1,0 0 0,0 0 1,0 0-1,0 0 0,0 0 1,0-1-1,1 1 1,-1 0-1,0 0 0,0 0 1,1 0-1,-1 0 0,1-1 1,-1 1-1,0 0 1,1 0-1,0-1 0,-1 1 1,1 0-1,-1-1 0,1 1 1,0 0-1,-1-1 1,1 1-1,0-1 0,0 1 1,0-1-1,-1 0 0,2 1 1,42 9-335,-31-9 295,57 7-247,-52-7 155,0 1 0,-1 0 0,1 1 0,-1 1-1,0 1 1,28 11 0,-41-15 162,-1 1 0,0 0 0,0 0 0,0 0 1,0 1-1,0-1 0,0 1 0,-1-1 0,1 1 0,-1 0 0,0 0 0,0 0 0,0 0 0,0 0 0,0 1 0,-1-1 0,1 1 0,-1-1 0,0 1 0,0-1 1,0 1-1,-1 0 0,1-1 0,-1 1 0,0 0 0,0 0 0,0-1 0,-1 1 0,1 0 0,-2 3 0,-2 11 162,-2 0-1,0 0 1,-2 0-1,-16 29 1,1 1-549,19-36-2743</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3.003"/>
    </inkml:context>
    <inkml:brush xml:id="br0">
      <inkml:brushProperty name="width" value="0.025" units="cm"/>
      <inkml:brushProperty name="height" value="0.025" units="cm"/>
    </inkml:brush>
  </inkml:definitions>
  <inkml:trace contextRef="#ctx0" brushRef="#br0">227 149 2819,'11'-9'8450,"-2"2"-7141,42-39 4792,-47 42-5097,0 0-1,0 0 1,-1-1 0,0 1-1,0-1 1,0 0-1,-1 0 1,1 0 0,-1 0-1,0-1 1,2-10-1,-4 15-959,-1 0-1,1 0 1,0 0 0,0 0-1,-1 0 1,1 1-1,-1-1 1,1 0-1,-1 0 1,1 0-1,-1 1 1,1-1-1,-1 0 1,0 1-1,1-1 1,-1 0 0,0 1-1,1-1 1,-1 1-1,0-1 1,0 1-1,0-1 1,0 1-1,0 0 1,1-1-1,-1 1 1,0 0-1,0 0 1,0 0-1,0 0 1,0-1 0,0 1-1,0 0 1,0 1-1,0-1 1,-1 0-1,-40 4 391,27 1-434,1 1 0,1 0 0,-1 1 0,1 0 0,0 1 0,0 0 0,-11 11 0,-2 2 0,1 2 0,-23 28 0,44-47 0,-1 0 0,1 0 0,0 1 0,0 0 0,1 0 0,0 0 0,0 0 0,0 1 0,0-1 0,1 1 0,0 0 0,0-1 0,0 1 0,1 0 0,0 0 0,-1 9 0,3-14 0,-1 1 0,0-1 0,1 1 0,-1-1 0,1 1 0,0-1 0,-1 1 0,1-1 0,0 0 0,0 1 0,0-1 0,0 0 0,0 0 0,0 0 0,0 0 0,0 0 0,0 0 0,1 0 0,-1 0 0,0 0 0,1 0 0,-1-1 0,1 1 0,-1 0 0,0-1 0,1 1 0,1-1 0,48 7 0,-43-7 0,146 4-1859,-116-5-82,0-2 0,39-8 0,1-8-7769</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4.167"/>
    </inkml:context>
    <inkml:brush xml:id="br0">
      <inkml:brushProperty name="width" value="0.025" units="cm"/>
      <inkml:brushProperty name="height" value="0.025" units="cm"/>
    </inkml:brush>
  </inkml:definitions>
  <inkml:trace contextRef="#ctx0" brushRef="#br0">0 59 16912,'0'0'5333,"2"-9"-2808,8-28-731,-3 24 973,-3 22-2244,-1 14-658,-2 6 368,-1-13-179,0-1-1,1 0 1,1 1-1,5 20 1,-6-33-43,0-1 0,0 1 0,0 0-1,0 0 1,0-1 0,0 1 0,1-1 0,0 1 0,-1-1 0,1 0 0,0 1-1,0-1 1,0 0 0,0 0 0,0 0 0,1-1 0,-1 1 0,0-1 0,1 1-1,0-1 1,-1 0 0,1 1 0,0-2 0,-1 1 0,1 0 0,0 0 0,0-1 0,0 1-1,3-1 1,5 0 123,1-1 0,0 0 0,-1-1-1,0 0 1,1-1 0,-1 0 0,0 0-1,14-8 1,10-6-26,37-26-1,-29 17 81,-43 26-185,1-1 1,-1 1-1,1 0 1,-1-1-1,1 1 1,-1 0-1,1 0 0,-1-1 1,1 1-1,-1 0 1,1 0-1,-1 0 0,1 0 1,-1 0-1,1 0 1,0 0-1,-1 0 0,1 0 1,-1 0-1,1 0 1,-1 0-1,1 0 0,-1 0 1,1 0-1,-1 0 1,1 1-1,-1-1 0,1 0 1,-1 0-1,1 1 1,4 17 139,-14 44 137,3-27-195,5-33-85,1-1 0,0 0 0,1 0 0,-1 1 0,0-1 0,0 0 0,0 1 0,1-1 0,-1 0 0,1 0 0,-1 0 0,1 1 0,-1-1 0,1 0 0,0 0 0,-1 0 0,1 0 0,0 0 0,0 0 0,0 0 0,0 0 0,0 0 0,0-1 0,2 2 0,0 0 0,0-1 0,0 0 0,0 0 0,1-1 0,-1 1 0,0 0 0,0-1 0,0 0 0,1 0 0,2 0 0,5-1 0,0-1 0,0 0 0,-1 0 0,1-1 0,13-6 0,41-24-2375,-54 25 1357,1 1 1,0 1 0,0 0 0,0 1-1,1 0 1,0 1 0,0 0 0,0 1 0,1 0-1,15 0 1,-7 3-4134,4 0-380</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4.587"/>
    </inkml:context>
    <inkml:brush xml:id="br0">
      <inkml:brushProperty name="width" value="0.025" units="cm"/>
      <inkml:brushProperty name="height" value="0.025" units="cm"/>
    </inkml:brush>
  </inkml:definitions>
  <inkml:trace contextRef="#ctx0" brushRef="#br0">168 156 15439,'0'0'12961,"-8"-7"-11947,7 6-991,-1-1 0,0 0 0,0 1 0,0-1 0,0 1 0,0-1 0,0 1-1,0 0 1,0 0 0,-1 0 0,1 0 0,0 0 0,-1 1 0,1-1-1,-1 1 1,1 0 0,-5-1 0,4 2-7,-1 1 1,0-1-1,0 1 0,1 0 1,-1 0-1,1 0 1,-1 0-1,1 0 0,0 1 1,0 0-1,0 0 0,0-1 1,-4 7-1,0-2 89,1 0 0,0 0-1,0 0 1,0 1 0,1 0-1,0 1 1,0-1 0,1 1 0,0 0-1,1 0 1,0 0 0,-2 12-1,5-20-91,0 0 0,0 0 0,0 0 0,0 0 0,0 0 0,1 1 0,-1-1 0,0 0 0,1 0 0,-1 0 0,1 0-1,-1 0 1,1 0 0,0 0 0,-1 0 0,1 0 0,0 0 0,0 0 0,-1-1 0,1 1 0,0 0 0,0 0 0,0-1 0,0 1 0,0-1-1,0 1 1,0-1 0,0 1 0,0-1 0,1 1 0,-1-1 0,0 0 0,0 0 0,0 0 0,0 0 0,0 1 0,1-2 0,-1 1-1,0 0 1,2 0 0,51-8 514,-34 2-487,-1-2 0,1 0 0,-2-1 0,1 0-1,24-19 1,81-69 15,-111 87-55,0-1 0,0-1 0,-2 0 0,1 0 0,-2-1 0,1-1 0,15-28 0,-26 42 0,0 0 0,1 0 0,-1-1 0,0 1 0,0 0 0,0 0 0,1 0 0,-1-1 0,0 1 0,0 0 0,0-1 0,0 1 0,0 0 0,0 0 0,0-1 0,0 1 0,0 0 0,0-1 0,0 1 0,0 0 0,0 0 0,0-1 0,0 1 0,0 0 0,0-1 0,0 1 0,0 0 0,0 0 0,0-1 0,0 1 0,-1 0 0,1 0 0,0-1 0,0 1 0,0 0 0,0 0 0,-1-1 0,1 1 0,0 0 0,0 0 0,-1 0 0,1 0 0,0-1 0,0 1 0,-1 0 0,1 0 0,0 0 0,0 0 0,-1 0 0,1 0 0,0 0 0,-1 0 0,1 0 0,0 0 0,0 0 0,-1 0 0,1 0 0,0 0 0,-1 0 0,1 0 0,0 0 0,-1 0 0,-18 8 0,10-1-102,1 0 1,0 0-1,0 0 1,1 1-1,0 1 0,0-1 1,1 1-1,0 0 1,0 1-1,1-1 1,0 1-1,1 0 0,0 0 1,1 0-1,0 1 1,-2 11-1,4-17-11,0 0 0,0 1 0,0-1 0,1 1 0,0-1 0,0 1 0,0 0 0,1-1 0,0 1 0,0-1 0,0 0 0,1 1 0,-1-1 0,1 0 0,1 0 0,-1 0 0,1 0 0,-1 0 0,2-1 0,-1 1 0,0-1 0,1 0 0,0 0 0,0 0 0,0 0 0,0-1 0,1 1 0,-1-1 0,1 0 0,0-1 0,0 1 0,8 2 0,32 4-6506,4-7-6802</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6.114"/>
    </inkml:context>
    <inkml:brush xml:id="br0">
      <inkml:brushProperty name="width" value="0.025" units="cm"/>
      <inkml:brushProperty name="height" value="0.025" units="cm"/>
    </inkml:brush>
  </inkml:definitions>
  <inkml:trace contextRef="#ctx0" brushRef="#br0">352 82 7623,'0'0'5872,"-8"-7"-3811,4 3-1806,2 2-184,1 0-1,0 0 1,-1 1 0,0-1-1,1 1 1,-1-1-1,0 1 1,0-1 0,0 1-1,0 0 1,0 0 0,0 0-1,0 0 1,0 0-1,0 1 1,0-1 0,-1 1-1,1-1 1,0 1-1,-1 0 1,1 0 0,0 0-1,0 0 1,-1 0 0,1 0-1,0 1 1,0-1-1,-1 1 1,1-1 0,0 1-1,0 0 1,0 0 0,0 0-1,0 0 1,-4 3-1,-11 12 204,0 0-1,0 0 0,2 2 1,0 0-1,1 1 0,-21 38 1,11-12 156,2 0-1,-18 56 1,27-61 64,-12 60 0,22-83-364,0 0-1,2 0 1,0 0 0,0 0-1,2 0 1,3 24 0,-3-38-54,0 1 1,0-1-1,0 1 0,0 0 1,0-1-1,1 0 1,-1 1-1,1-1 1,0 0-1,0 0 1,1 0-1,-1 0 1,0 0-1,1-1 1,0 1-1,-1-1 1,1 1-1,0-1 1,0 0-1,1 0 1,-1 0-1,0-1 1,1 1-1,-1-1 1,1 0-1,-1 0 1,1 0-1,-1 0 1,1-1-1,0 1 1,-1-1-1,1 0 1,0 0-1,0 0 1,-1-1-1,5 0 1,6-1 202,-1-1 1,-1 0 0,1-1 0,0-1 0,-1 0 0,0 0 0,0-1 0,22-15 0,-12 4-104,-1-1 0,0-1 0,-1-1 0,-2-1 0,0 0 0,-1-2 0,-1 0 0,-1 0 0,14-31 0,-21 36-129,0-1 0,0 1 0,-2-1 0,0-1 0,-2 1 0,0-1 0,-1 0 0,0 0 0,-2 0 0,-1 0 0,0 0 0,-2 0 0,-5-31 0,5 44-172,-1-1 0,1 1 0,-1-1 0,-1 1 1,1 0-1,-1 1 0,-1-1 0,1 0 0,-1 1 0,0 0 1,-12-10-1,-26-17-3113,-4 4-5354,42 25 7143,-8-4-12559</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6.955"/>
    </inkml:context>
    <inkml:brush xml:id="br0">
      <inkml:brushProperty name="width" value="0.025" units="cm"/>
      <inkml:brushProperty name="height" value="0.025" units="cm"/>
    </inkml:brush>
  </inkml:definitions>
  <inkml:trace contextRef="#ctx0" brushRef="#br0">638 5 9033,'-8'-1'5690,"2"0"-5456,0 0 0,-1 0 0,1 1-1,0 0 1,-1 0 0,1 0 0,-1 1-1,1 0 1,0 0 0,0 1 0,-1-1-1,1 2 1,0-1 0,1 0 0,-1 1-1,0 0 1,1 1 0,-6 3 0,-27 26 172,2 0 1,2 3 0,1 1-1,-53 76 1,26-19 543,-51 108 1,111-201-947,-81 179 386,75-163-316,0 0-1,1 0 0,1 0 0,1 1 0,1-1 1,0 1-1,1 0 0,1-1 0,2 20 1,-1-34-20,-1 1 0,2-1 0,-1 0 0,0 0 0,1 0 0,-1 0 0,1 0 1,0 0-1,0 0 0,0 0 0,0-1 0,0 1 0,1-1 0,-1 1 0,1-1 1,0 0-1,0 0 0,0 0 0,-1-1 0,2 1 0,-1 0 0,0-1 0,0 0 1,0 0-1,1 0 0,-1 0 0,6 0 0,7 1 357,0 0 0,1-2 1,-1 1-1,26-4 0,-9-2-28,-1-1-1,0-2 1,0-1-1,0-1 1,58-29 0,-32 9-81,-1-3 1,56-42-1,-72 44-162,-1-1 0,-2-1 1,52-58-1,-79 79-126,-1-1 0,0-1 0,0 1 1,-1-1-1,-1-1 0,0 0 0,-2 0 1,1-1-1,-2 1 0,0-1 0,-1 0 0,0-1 1,-1 1-1,0-26 0,-3 36-128,0 0 0,-1 0 1,0 0-1,-1 0 0,1 0 0,-1 1 0,0-1 1,-1 1-1,1-1 0,-1 1 0,0 0 0,0 0 1,-1 0-1,1 0 0,-1 1 0,0-1 0,0 1 1,-1 0-1,0 0 0,1 1 0,-1-1 0,0 1 1,0 0-1,-1 0 0,-10-3 0,-7-2-1887,-1 0-1,0 2 0,0 1 1,-47-4-1,21 5-4281</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7.733"/>
    </inkml:context>
    <inkml:brush xml:id="br0">
      <inkml:brushProperty name="width" value="0.025" units="cm"/>
      <inkml:brushProperty name="height" value="0.025" units="cm"/>
    </inkml:brush>
  </inkml:definitions>
  <inkml:trace contextRef="#ctx0" brushRef="#br0">619 20 9033,'0'0'6203,"-11"-4"-2856,6 2-3068,-1 0-93,1-1 1,-1 1-1,0 1 1,1-1-1,-1 1 0,0 0 1,0 0-1,0 1 1,0 0-1,0 0 1,0 0-1,0 1 0,0-1 1,0 1-1,-8 3 1,-8 7 114,0 0 0,1 1 0,0 1-1,1 1 1,1 1 0,-32 30 0,7-1 199,-56 76 1,63-71 117,-39 68 0,65-98-377,1 0 1,2 0 0,-1 1 0,2 0 0,1 1 0,0 0 0,-3 27 0,9-44-202,-1 0 0,1 0 0,-1 0 0,1 0 0,0 0 0,1 0 1,-1 0-1,1 0 0,-1-1 0,1 1 0,0 0 0,1 0 0,-1-1 0,1 1 1,-1-1-1,1 1 0,0-1 0,1 0 0,-1 1 0,0-1 0,4 2 0,-1-1 29,0-1-1,1 0 1,-1 0-1,1-1 1,0 1-1,0-1 0,0-1 1,0 1-1,0-1 1,0 0-1,1 0 1,10-1-1,14 0 133,0-2 1,-1 0 0,1-3-1,0 0 1,-1-2-1,0-1 1,54-23-1,-24 4 219,-1-3 0,93-62 0,-118 69-420,-1-2 0,-1-1 0,31-34 0,-53 50 0,0-1 0,-1 0 0,0-1 0,-1 0 0,-1 0 0,1 0 0,-2-1 0,0-1 0,-1 1 0,0-1 0,-1 0 0,4-19 0,-7 28-99,-1 0 0,1 0 0,-1 1 1,0-1-1,0 0 0,0 0 0,-1 1 0,1-1 0,-1 0 1,-1 1-1,1-1 0,0 0 0,-1 1 0,0 0 0,0-1 0,-1 1 1,1 0-1,-1 0 0,0 0 0,0 1 0,0-1 0,0 0 1,-1 1-1,1 0 0,-1 0 0,0 0 0,0 1 0,0-1 0,0 1 1,-8-3-1,-2 0-551,0 1 0,-1 1-1,1 0 1,-1 1 0,0 0 0,1 2 0,-1-1 0,-27 5 0,-15 5-5970</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9.548"/>
    </inkml:context>
    <inkml:brush xml:id="br0">
      <inkml:brushProperty name="width" value="0.025" units="cm"/>
      <inkml:brushProperty name="height" value="0.025" units="cm"/>
    </inkml:brush>
  </inkml:definitions>
  <inkml:trace contextRef="#ctx0" brushRef="#br0">99 221 14286,'0'0'7959,"-9"4"-7206,4-3-716,1 1 0,0 0-1,-1 0 1,1 1 0,0-1 0,0 1 0,1 0 0,-1 0 0,1 0 0,-1 0 0,1 1 0,0-1 0,0 1-1,0 0 1,1 0 0,-1 0 0,1 0 0,0 1 0,0-1 0,1 0 0,-1 1 0,0 5 0,-2 0 77,1 0 1,0 1 0,0-1 0,2 1-1,-1 0 1,1-1 0,1 1 0,0 0 0,2 19-1,-2-29-108,1 0-1,0 0 0,0-1 0,-1 1 1,1 0-1,0 0 0,0 0 1,0 0-1,0-1 0,0 1 0,0 0 1,0-1-1,0 1 0,0-1 0,0 1 1,0-1-1,0 0 0,1 1 1,-1-1-1,0 0 0,0 0 0,0 0 1,0 0-1,1 0 0,-1 0 0,0 0 1,0 0-1,0 0 0,1-1 1,-1 1-1,0 0 0,0-1 0,0 1 1,1-1-1,41-18 259,-5-7-174,-1-3 1,-1 0 0,-2-3 0,-1-1-1,-2-1 1,31-44 0,-55 70 17,0-1 0,-1 0 0,0 0 0,0 0 0,-1-1-1,-1 0 1,1 0 0,-2 0 0,1 0 0,-1-1 0,-1 1 0,0-1 0,1-12 0,-3 22-70,0 1 1,0 0-1,0-1 1,0 1-1,0-1 1,0 1-1,0-1 1,0 1-1,0 0 1,0-1-1,0 1 1,0-1-1,-1 1 1,1 0-1,0-1 1,0 1-1,0 0 1,0-1-1,-1 1 1,1-1-1,0 1 1,0 0-1,-1 0 1,1-1-1,0 1 1,-1 0 0,1-1-1,0 1 1,-1 0-1,1 0 1,0 0-1,-1-1 1,1 1-1,0 0 1,-1 0-1,1 0 1,-1 0-1,1 0 1,-1 0-1,0 0 1,-18 9 442,-14 25-369,20-13-70,1 0 0,1 0-1,1 1 1,-10 34-1,15-43-29,2 1 1,0-1-1,0 1 0,1 0 1,1 0-1,0-1 0,1 1 1,1 0-1,3 18 0,-4-30-31,2 1 0,-1 0 0,0-1 0,0 1 0,1-1 0,-1 1-1,1-1 1,0 0 0,0 0 0,0 0 0,0 0 0,0 0 0,0 0-1,1-1 1,-1 1 0,0-1 0,1 1 0,0-1 0,-1 0 0,1 0-1,0 0 1,-1 0 0,1 0 0,0-1 0,0 0 0,-1 1 0,1-1-1,0 0 1,0 0 0,3-1 0,44-5-2737,-10-11-3610,-11-6-1551</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0.015"/>
    </inkml:context>
    <inkml:brush xml:id="br0">
      <inkml:brushProperty name="width" value="0.025" units="cm"/>
      <inkml:brushProperty name="height" value="0.025" units="cm"/>
    </inkml:brush>
  </inkml:definitions>
  <inkml:trace contextRef="#ctx0" brushRef="#br0">52 73 18578,'0'0'1468,"-8"10"720,-26 36-106,33-44-2013,0-1 0,0 0-1,0 0 1,0 0 0,0 0-1,1 1 1,-1-1-1,0 0 1,1 1 0,-1-1-1,1 1 1,0-1 0,0 0-1,-1 1 1,1-1 0,0 1-1,0-1 1,0 1-1,0-1 1,0 1 0,1-1-1,0 3 1,-1-3-45,1 0 0,0-1 0,0 1 1,0 0-1,0 0 0,0-1 0,0 1 0,1-1 0,-1 1 0,0-1 1,0 1-1,0-1 0,0 0 0,1 0 0,-1 1 0,0-1 0,0 0 0,0 0 1,1 0-1,0 0 0,8-1 54,-1 0 0,1-1 1,-1 0-1,15-5 0,-12 2-16,0-1-1,-1 0 1,0-1-1,0 0 0,0 0 1,10-11-1,-17 15-34,1-1-1,-1 0 1,0 0-1,-1 0 1,1-1-1,-1 1 1,0-1-1,0 0 1,0 0-1,-1 0 1,1 0-1,-1 0 1,0 0 0,-1-1-1,0 1 1,2-8-1,-3 12-9,-1 0 0,1 1 0,0-1 0,0 0-1,0 0 1,-1 1 0,1-1 0,0 1 0,0-1 0,-1 0-1,1 1 1,-1-1 0,1 1 0,-1-1 0,1 1 0,-1-1-1,1 1 1,-1-1 0,1 1 0,-1-1 0,1 1 0,-1 0-1,0-1 1,1 1 0,-1 0 0,0 0 0,1-1 0,-1 1-1,0 0 1,1 0 0,-1 0 0,0 0 0,1 0 0,-1 0-1,0 0 1,1 0 0,-1 0 0,0 0 0,0 0 0,1 1 0,-1-1-1,1 0 1,-2 1 0,-2 0 37,0 0 0,0 0 1,1 1-1,-1-1 0,0 1 0,1 0 0,-6 3 1,1 2-20,0 1 1,1-1 0,0 1 0,1 1 0,0-1 0,0 1 0,-5 10-1,8-13-18,1-1 0,-1 0 0,1 1 0,0-1 0,0 1-1,1-1 1,0 1 0,0 0 0,0 0 0,0 0-1,1 0 1,0 0 0,1-1 0,0 9 0,0-12-9,0-1-1,0 1 1,0-1 0,1 0 0,-1 1 0,0-1 0,0 0-1,1 0 1,-1 0 0,1 0 0,-1 0 0,1 0-1,-1 0 1,1-1 0,-1 1 0,1 0 0,0-1 0,-1 1-1,1-1 1,0 0 0,0 0 0,-1 0 0,1 1 0,0-2-1,0 1 1,-1 0 0,1 0 0,0 0 0,2-1-1,5-1 55,0 1 0,0-1 0,0 0 0,12-5 0,4-6 15,-1 0 1,26-19-1,24-13-36,-73 44-44,0 0 1,0 0-1,0 0 1,0 1 0,0-1-1,0 0 1,0 1 0,1-1-1,-1 1 1,0-1-1,0 1 1,1 0 0,-1-1-1,0 1 1,1 0 0,-1 0-1,0 0 1,0 0-1,1 0 1,-1 0 0,0 0-1,1 1 1,-1-1 0,0 0-1,0 1 1,1-1-1,-1 1 1,0-1 0,0 1-1,0 0 1,0-1 0,0 1-1,0 0 1,0 0-1,0 0 1,0 0 0,0 0-1,0 0 1,0 0 0,-1 0-1,1 0 1,0 2-1,2 5 113,-1 0 0,0 0-1,-1 0 1,0 0 0,0 17-1,3 17 206,-4-40-299,1 0 0,-1 0 0,1-1 0,0 1 0,-1 0 0,1 0 0,0-1 0,0 1 0,0-1 0,0 1 0,0-1 0,1 1 0,-1-1 0,0 0 0,1 1 0,-1-1 0,1 0 0,-1 0 0,1 0 0,-1 0 0,1 0 0,0-1 0,0 1 1,-1 0-1,1-1 0,0 1 0,0-1 0,0 0 0,0 1 0,-1-1 0,1 0 0,0 0 0,0 0 0,0-1 0,0 1 0,0 0 0,0-1 0,-1 1 0,1-1 0,0 1 0,2-2 0,9-4 93,-1 0 0,1 0-1,-1-1 1,16-13 0,-12 10-227,10-1-1280,-20 11-9236</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0.436"/>
    </inkml:context>
    <inkml:brush xml:id="br0">
      <inkml:brushProperty name="width" value="0.025" units="cm"/>
      <inkml:brushProperty name="height" value="0.025" units="cm"/>
    </inkml:brush>
  </inkml:definitions>
  <inkml:trace contextRef="#ctx0" brushRef="#br0">108 1 20628,'0'0'3683,"-35"55"-2882,23-10 352,5 10-96,-4 4-224,8 4-385,-1-6-32,2-6-191,1-8-129,1-10-64,0-10-609,-3-11-704,-1-11-609,-3-1-1665,-2-20-449,-1-13-4548</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0.906"/>
    </inkml:context>
    <inkml:brush xml:id="br0">
      <inkml:brushProperty name="width" value="0.025" units="cm"/>
      <inkml:brushProperty name="height" value="0.025" units="cm"/>
    </inkml:brush>
  </inkml:definitions>
  <inkml:trace contextRef="#ctx0" brushRef="#br0">1 70 5317,'8'-8'7554,"3"0"-6379,1 1 0,-1-1 0,1 2-1,0-1 1,1 2 0,17-6 0,-25 9-979,0 0-1,0 1 0,0-1 1,-1 1-1,1 0 1,1 1-1,-1-1 0,0 1 1,0 0-1,0 1 0,0-1 1,0 1-1,0 0 1,0 0-1,0 0 0,0 1 1,-1-1-1,1 1 1,-1 1-1,1-1 0,-1 1 1,1-1-1,5 7 0,-7-6-162,0 1 0,0 0 0,0 0 0,-1 0 0,0 0 0,0 0 0,0 0 0,0 1 0,-1-1 0,0 1 0,1-1 0,-2 1 0,1 0 0,0-1 0,-1 1 1,0 0-1,0-1 0,-1 1 0,1 0 0,-1-1 0,0 1 0,0 0 0,0-1 0,-1 1 0,0-1 0,0 0 0,0 0 0,-3 6 0,-8 11 528,0-1 0,-1 0 0,-1-1 0,-18 18 0,28-32-304,1-1-105,-4 5 140,0 1 0,0 0 0,-8 14 0,15-23-290,0 0 0,0 0 0,0 0-1,1 0 1,-1 0 0,0 0 0,1 0 0,-1 0 0,1 1-1,-1-1 1,1 0 0,0 1 0,-1-1 0,1 0 0,0 0-1,0 1 1,0-1 0,0 0 0,0 1 0,0-1 0,0 0-1,0 1 1,1-1 0,-1 0 0,1 0 0,-1 1 0,1-1-1,-1 0 1,1 0 0,-1 0 0,1 0 0,0 0 0,0 0-1,0 0 1,0 0 0,-1 0 0,1 0 0,1 0 0,-1 0-1,0 0 1,0-1 0,2 2 0,7 1-341,1 0 1,0 0-1,0-1 1,0-1 0,0 1-1,0-2 1,0 0-1,0 0 1,19-3-1,-19 1-1529,-1 0-1,1-1 1,0 0 0,0-1-1,15-7 1,9-11-10896</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2.354"/>
    </inkml:context>
    <inkml:brush xml:id="br0">
      <inkml:brushProperty name="width" value="0.025" units="cm"/>
      <inkml:brushProperty name="height" value="0.025" units="cm"/>
    </inkml:brush>
  </inkml:definitions>
  <inkml:trace contextRef="#ctx0" brushRef="#br0">129 1 4612,'0'0'14937,"-6"15"-14643,-78 304 3552,61-223-3523,20-83-289,0-2-1,0 0 0,1 0 1,0 0-1,1 0 0,0 1 0,0-1 0,3 18 0,-2-28-19,1 0 0,-1 0 0,1 0 0,-1 0 0,1 0 0,0 0 0,-1 0 0,1-1 0,0 1 0,0 0 0,-1-1 0,1 1 0,0 0-1,0-1 1,0 1 0,0-1 0,0 1 0,0-1 0,0 1 0,0-1 0,0 0 0,0 0 0,0 1 0,0-1 0,0 0 0,0 0 0,0 0 0,0 0 0,0 0 0,0 0 0,0 0 0,2-1 0,37-9 796,-22 1-638,0-2 0,-1 0 0,0-1 0,0 0 0,25-26 0,-19 16-141,39-26 0,-70 86-704,-3-10 706,-2-1-1,-21 34 0,27-50 99,0-1-1,0 0 1,-1 0-1,-1-1 0,0 0 1,0 0-1,0-1 0,-15 10 1,22-17-89,1 0 1,-1 0-1,1 0 0,-1 0 1,1-1-1,-1 1 0,0 0 1,0-1-1,1 1 0,-1-1 1,0 1-1,0-1 0,0 0 1,1 0-1,-1 0 0,0 0 1,0 0-1,0-1 0,0 1 1,1 0-1,-1-1 0,0 1 1,0-1-1,-2-1 0,2 0-109,0 1-1,0-1 0,0 0 0,1 0 1,-1 0-1,0 0 0,1-1 0,0 1 0,0 0 1,-1 0-1,1-1 0,1 1 0,-1-1 0,0 1 1,0-5-1,0 2-531,0-1 0,1 0 0,-1 0 0,1 0 0,1 1 0,-1-1-1,2-6 1,-1 9-72,-1 1 0,1-1 0,-1 0 0,1 1 0,0-1 0,0 1 0,1 0 0,-1-1 0,0 1 0,1 0 0,-1 0 0,1 0 0,0 0 0,2-3 0,10-2-6274</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1.248"/>
    </inkml:context>
    <inkml:brush xml:id="br0">
      <inkml:brushProperty name="width" value="0.025" units="cm"/>
      <inkml:brushProperty name="height" value="0.025" units="cm"/>
    </inkml:brush>
  </inkml:definitions>
  <inkml:trace contextRef="#ctx0" brushRef="#br0">50 34 19346,'0'0'6716,"-9"8"-5616,-25 24-593,33-31-508,1-1 0,0 0 0,-1 0-1,1 0 1,0 1 0,-1-1 0,1 0 0,0 0 0,-1 1 0,1-1 0,0 0 0,0 1 0,-1-1 0,1 0-1,0 1 1,0-1 0,0 0 0,0 1 0,-1-1 0,1 0 0,0 1 0,0-1 0,0 1 0,0-1 0,0 0-1,0 1 1,0-1 0,0 1 0,0-1 0,0 0 0,0 1 0,0-1 0,0 1 0,0-1 0,1 0 0,-1 1-1,0 0 1,17 1 112,19-9 135,-16-3-219,1 2-1,0 0 1,37-8 0,-57 16-115,0-1 1,0 1-1,0 0 1,0 0-1,0 0 0,0-1 1,-1 1-1,1-1 1,0 1-1,0-1 1,0 1-1,0-1 1,0 1-1,-1-1 1,1 0-1,0 1 1,-1-1-1,1 0 1,0 0-1,0 0 1,-1 0 113,0 0 1,0 1 0,0-1-1,0 1 1,0-1 0,0 0-1,-1 1 1,1-1 0,0 1-1,0-1 1,0 1-1,-1-1 1,1 1 0,0-1-1,-1 1 1,1-1 0,0 1-1,-1-1 1,1 1 0,-1-1-1,1 1 1,-1 0 0,0-1-1,-2-1 205,0 0-1,0 0 0,-1 0 1,1 0-1,-1 1 0,1 0 1,-1 0-1,1 0 0,-6-1 1,5 2-231,-1 0 1,1 0-1,0 1 0,0-1 1,0 1-1,0 0 1,0 1-1,0-1 1,0 1-1,0-1 1,0 1-1,1 0 1,-1 0-1,0 1 1,1-1-1,0 1 0,0 0 1,0 0-1,-3 3 1,-3 5 105,0 1 0,1-1 0,1 2 0,-9 16 0,15-28-103,1 0 0,-1 0 1,0-1-1,1 1 0,-1 0 1,1 0-1,-1 0 1,1 0-1,0 0 0,-1 0 1,1 0-1,0 0 0,0 0 1,0 0-1,0 0 0,0 0 1,0 0-1,0 0 0,0 0 1,0 0-1,0 0 0,0 0 1,1 0-1,-1 0 0,0 0 1,1 0-1,-1 0 0,1 0 1,-1 0-1,2 1 0,-1-1-122,1-1 0,0 1-1,0-1 1,-1 1 0,1-1 0,0 0-1,0 1 1,0-1 0,-1 0-1,1 0 1,0 0 0,0 0 0,0-1-1,0 1 1,1-1 0,9-2-1615,-1 0 0,-1-1 0,1 0 1,15-8-1,2-7-4523</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1.960"/>
    </inkml:context>
    <inkml:brush xml:id="br0">
      <inkml:brushProperty name="width" value="0.025" units="cm"/>
      <inkml:brushProperty name="height" value="0.025" units="cm"/>
    </inkml:brush>
  </inkml:definitions>
  <inkml:trace contextRef="#ctx0" brushRef="#br0">266 56 10314,'0'0'14002,"-6"10"-13067,-10 15-336,2 1 0,0 0 1,2 1-1,1 1 0,1 0 1,2 0-1,0 0 0,2 1 1,1 0-1,-1 32 0,6-56-628,-1 0-1,0-1 0,0 1 0,-1-1 0,1 1 0,-1-1 0,0 0 0,0 0 0,0 0 0,-1 0 0,0 0 0,1 0 1,-1 0-1,-1-1 0,1 0 0,0 0 0,-7 5 0,7-6 33,0 1 1,0-1-1,0 0 0,-1 0 1,1 0-1,-1-1 1,1 1-1,-1-1 0,0 0 1,1 0-1,-1 0 0,0 0 1,0-1-1,0 1 0,0-1 1,0 0-1,1 0 1,-1-1-1,0 1 0,0-1 1,-6-1-1,9 0-36,-1 1 1,1 0-1,-1 0 0,1 0 1,0-1-1,0 1 0,-1-1 1,1 1-1,0-1 0,0 1 1,1-1-1,-1 0 0,0 1 1,0-1-1,1 0 1,-1 0-1,1 0 0,0 1 1,-1-1-1,1 0 0,0 0 1,0 0-1,1-2 0,-1-3-263,0 0-1,0 1 1,1-1-1,0 1 1,4-12 0,1 4-23,1 0 1,1 0-1,0 1 1,0 0-1,2 0 1,-1 1 0,2 0-1,13-12 1,4-2 447,2 1 1,37-23 0,-58 41 60,0 0 1,1 1 0,0 0-1,0 1 1,0 0 0,1 1 0,0 0-1,-1 1 1,1 0 0,22-3 0,-32 7-158,0-1 1,0 1 0,0-1-1,0 1 1,-1-1 0,1 1 0,0 0-1,0 0 1,0-1 0,-1 1-1,1 0 1,-1 0 0,1 0 0,0 0-1,-1 0 1,1 0 0,-1 0-1,0 0 1,1 0 0,-1 0 0,0 0-1,0 0 1,1 0 0,-1 0-1,0 0 1,0 0 0,0 0 0,0 0-1,0 0 1,-1 0 0,1 0-1,-1 2 1,-6 39 589,5-34-415,-1 0 0,0 0 0,-1-1 0,0 1 1,0-1-1,-1 0 0,-7 9 0,22-50 353,12-11-512,33-83 158,-21 195-629,-31-64 433,0-1 1,1 1-1,-1-1 0,1 0 1,0 0-1,-1 0 0,1 0 1,0 0-1,0-1 0,0 0 1,0 0-1,0 0 0,1 0 1,-1-1-1,0 1 0,0-1 1,1 0-1,-1-1 0,0 1 1,0-1-1,0 0 0,1 0 0,-1 0 1,5-2-1,8-3 39,-2 0 0,1-2 1,-1 1-1,23-17 0,-36 23-50,5-2 0,-1-1 0,1-1 0,-1 1 0,0-1 0,-1 0 0,1 0 0,-1 0 0,0-1 0,0 0 0,0 0 0,-1 0 0,0-1 0,4-9 0,-8 16 0,0-1 0,0 1 0,0 0 0,0 0 0,0 0 0,0-1 0,-1 1 0,1 0 0,0 0 0,0 0 0,0-1 0,0 1 0,-1 0 0,1 0 0,0 0 0,0 0 0,0-1 0,-1 1 0,1 0 0,0 0 0,0 0 0,-1 0 0,1 0 0,0 0 0,0 0 0,-1 0 0,1 0 0,0 0 0,0 0 0,-1 0 0,1 0 0,0 0 0,0 0 0,-1 0 0,1 0 0,0 0 0,0 0 0,-1 0 0,1 0 0,0 0 0,0 0 0,0 0 0,-1 1 0,1-1 0,-14 5 0,5 2 0,0 1 0,0 1 0,1-1 0,1 1 0,0 1 0,0 0 0,0 0 0,1 0 0,1 0 0,0 1 0,0 0 0,1 0 0,1 1 0,-5 22 0,8-33-91,-1 0-1,1 0 1,0 0 0,0 0-1,0 0 1,0-1 0,0 1-1,1 0 1,-1 0-1,0 0 1,0 0 0,0 0-1,1 0 1,-1 0 0,1 0-1,-1-1 1,0 1 0,1 0-1,-1 0 1,1 0 0,0-1-1,-1 1 1,1 0 0,0-1-1,-1 1 1,1-1-1,0 1 1,0-1 0,0 1-1,-1-1 1,1 1 0,0-1-1,0 0 1,0 1 0,0-1-1,0 0 1,0 0 0,0 0-1,0 1 1,-1-1 0,1 0-1,0 0 1,0-1-1,0 1 1,0 0 0,0 0-1,0 0 1,1-1 0,4 0-1279,0-1 1,-1 0 0,1 0 0,0 0-1,-1-1 1,9-5 0,21-17-11219</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2.367"/>
    </inkml:context>
    <inkml:brush xml:id="br0">
      <inkml:brushProperty name="width" value="0.025" units="cm"/>
      <inkml:brushProperty name="height" value="0.025" units="cm"/>
    </inkml:brush>
  </inkml:definitions>
  <inkml:trace contextRef="#ctx0" brushRef="#br0">148 0 18866,'0'0'4516,"-10"5"-1681,10-5-2822,-73 37 3727,68-34-3552,-1 0-1,1 1 1,0-1 0,0 1-1,0 0 1,0 1 0,1-1-1,0 1 1,0 0-1,0 0 1,0 0 0,-5 10-1,9-14-211,1-1-1,-1 0 1,0 1-1,0-1 1,0 1 0,0-1-1,1 0 1,-1 1-1,0-1 1,0 0-1,1 1 1,-1-1-1,0 0 1,0 1-1,1-1 1,-1 0 0,0 1-1,1-1 1,-1 0-1,1 0 1,-1 0-1,0 1 1,1-1-1,-1 0 1,1 0-1,-1 0 1,0 0-1,1 0 1,-1 0 0,1 0-1,-1 0 1,1 0-1,-1 0 1,0 0-1,1 0 1,-1 0-1,1 0 1,-1 0-1,1 0 1,-1 0 0,0-1-1,1 1 1,-1 0-1,1-1 1,23-4-536,-10 0 338,-1 0 1,1 1-1,0 1 0,-1 1 0,2 0 0,-1 0 1,0 1-1,0 1 0,0 1 0,16 2 0,-28-3 245,0 0 0,0 0 0,-1 1 0,1-1 0,0 0 0,0 1 0,-1 0 0,1-1 0,0 1 0,-1 0 0,1 0 0,-1 0 0,1 0-1,-1 0 1,1 0 0,-1 0 0,0 1 0,1-1 0,-1 0 0,0 1 0,0-1 0,0 1 0,0-1 0,0 1 0,-1 0 0,1-1 0,0 1 0,-1 0-1,1-1 1,-1 1 0,1 0 0,-1 0 0,0 0 0,0-1 0,0 1 0,0 2 0,-1 0 167,0-1 0,0 1-1,0-1 1,0 0 0,-1 1 0,1-1 0,-1 0 0,0 0-1,0 0 1,0 0 0,0 0 0,-1 0 0,1-1 0,-1 1-1,1-1 1,-1 1 0,-4 1 0,-3 3-171,-1 0 0,1-1 0,-1 0 1,-1-1-1,1 0 0,-1-1 0,0 0 1,0-1-1,-24 4 0,36-7-33,-1 0 0,1 0-1,0 0 1,-1 0 0,1 0 0,0 0 0,-1 0-1,1 0 1,0 0 0,-1 0 0,1 0 0,0 0 0,-1 0-1,1 0 1,0-1 0,-1 1 0,1 0 0,0 0-1,-1 0 1,1 0 0,0-1 0,0 1 0,-1 0-1,1 0 1,0-1 0,0 1 0,-1 0 0,1 0 0,0-1-1,0 1 1,0 0 0,0-1 0,-1 1 0,1 0-1,0-1 1,0 1 0,0 0 0,0-1 0,0 0-1,7-15-1407,18-13-2305,-8 16 193,0 0 0,1 2 0,0 0 0,25-10 0,-10 7-4437</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2.755"/>
    </inkml:context>
    <inkml:brush xml:id="br0">
      <inkml:brushProperty name="width" value="0.025" units="cm"/>
      <inkml:brushProperty name="height" value="0.025" units="cm"/>
    </inkml:brush>
  </inkml:definitions>
  <inkml:trace contextRef="#ctx0" brushRef="#br0">54 58 3011,'0'0'5242,"10"-7"-475,3 0-2824,16-11 379,-8-7 5104,-28 34-6806,0 1 0,1 0-1,1 0 1,0 0 0,0 1-1,1-1 1,0 1 0,1 0-1,0 1 1,1-1 0,0 0-1,0 16 1,0-22-762,1 0-1,-1 0 1,0-1 0,0 1 0,-1-1-1,0 1 1,1-1 0,-1 0 0,-1 0-1,1 0 1,0 0 0,-1-1 0,0 1-1,0-1 1,0 0 0,0 0-1,-1 0 1,1-1 0,-9 4 0,15-14-5608,12-12 27,9-7-2765</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3.116"/>
    </inkml:context>
    <inkml:brush xml:id="br0">
      <inkml:brushProperty name="width" value="0.025" units="cm"/>
      <inkml:brushProperty name="height" value="0.025" units="cm"/>
    </inkml:brush>
  </inkml:definitions>
  <inkml:trace contextRef="#ctx0" brushRef="#br0">95 109 14798,'0'0'8904,"-36"49"-6341,19-23-385,1 2-705,3 1-544,5-3-320,3-6-417,5-4-192,0-6 0,0-8-833,6-2-736,3-2-770,3-16-1408,2-5-1442,-4-7-1698</inkml:trace>
  <inkml:trace contextRef="#ctx0" brushRef="#br0" timeOffset="1">126 1 15439,'0'0'3587,"-19"52"-3331,17-27-128,2-3-704,2-1-2787,9-3-3588</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3.535"/>
    </inkml:context>
    <inkml:brush xml:id="br0">
      <inkml:brushProperty name="width" value="0.025" units="cm"/>
      <inkml:brushProperty name="height" value="0.025" units="cm"/>
    </inkml:brush>
  </inkml:definitions>
  <inkml:trace contextRef="#ctx0" brushRef="#br0">9 75 16688,'0'0'7922,"-1"9"-6203,-6 55 710,8-63-2414,-1 0-1,1-1 1,0 1 0,0 0 0,-1 0 0,1-1 0,0 1-1,0 0 1,0-1 0,0 1 0,0-1 0,0 1-1,0-1 1,0 1 0,0-1 0,1 0 0,-1 0-1,0 1 1,0-1 0,0 0 0,0 0 0,0 0-1,0 0 1,1 0 0,-1-1 0,2 1 0,34-4 241,35-16-351,-57 14-246,0 1 0,1 1 0,0 0 1,-1 1-1,25-1 0,-40 4 356,0 1 0,1-1 0,-1 0 0,0 0 0,1 0 0,-1 1 0,0-1 0,0 0 0,1 0 0,-1 1-1,0-1 1,0 0 0,1 1 0,-1-1 0,0 0 0,0 1 0,0-1 0,0 0 0,0 1 0,1-1 0,-1 0 0,0 1 0,0-1 0,0 0 0,0 1 0,0-1 0,0 0 0,0 1 0,0-1 0,0 0 0,0 1 0,-1 0 0,1-1-31,0 1 0,0 0 1,0-1-1,0 1 0,0-1 0,0 1 1,0 0-1,0-1 0,0 1 1,0-1-1,1 1 0,-1 0 0,0-1 1,0 1-1,0-1 0,1 1 0,-1-1 1,0 1-1,1-1 0,-1 1 1,0-1-1,1 1 0,-1-1 0,1 0 1,-1 1-1,2 0 0,2 0-359,0-1 1,0 1-1,0-1 0,0 0 0,0 0 1,0 0-1,1-1 0,-1 1 0,0-1 1,0 0-1,0 0 0,7-3 0,48-27-5059,-31 16 2010,-17 9 3762,79-44-10177,-73 38 11438,-2-2 3735,-43 38 5738,23-22-10853,1 1 1,0 0 0,0 0-1,0 1 1,0-1 0,0 1 0,1 0-1,-1 0 1,1 0 0,0 0-1,0 0 1,1 1 0,-1-1-1,1 1 1,0 0 0,0 0-1,1 0 1,-1 0 0,0 6-1,2-10-211,0-1-1,1 1 1,-1-1 0,0 1-1,0-1 1,1 1-1,-1-1 1,0 1-1,1-1 1,-1 0-1,1 1 1,-1-1-1,1 1 1,-1-1-1,0 0 1,1 1 0,-1-1-1,1 0 1,-1 0-1,1 0 1,0 1-1,-1-1 1,1 0-1,-1 0 1,1 0-1,-1 0 1,1 0-1,-1 0 1,1 0 0,1 0-1,24 0 36,-18 0-245,171-3-3647,-179 3 3926,0 0-1,0-1 0,0 1 0,0 0 1,0 0-1,1 0 0,-1 0 1,0 0-1,0 0 0,0 0 1,0 0-1,0 0 0,1 0 1,-1 0-1,0 0 0,0 0 1,0 0-1,0 0 0,1 0 1,-1 0-1,0 0 0,0 0 1,0 0-1,0 0 0,0 0 1,1 0-1,-1 1 0,0-1 1,0 0-1,0 0 0,0 0 1,0 0-1,0 0 0,0 0 1,1 0-1,-1 0 0,0 1 1,0-1-1,0 0 0,0 0 1,0 0-1,0 0 0,0 0 1,0 1-1,0-1 0,0 0 1,0 0-1,0 0 0,0 0 1,0 0-1,0 1 0,0-1 1,0 0-1,0 0 0,0 0 1,0 0-1,0 1 0,0-1 1,-10 9 2197,-16 8-324,15-12-1733,-61 26 1188,67-29-1942,-1-1 0,1 0 0,0 0 0,0 0 0,-1-1 0,1 1 0,-8-2 0,-1-2-7177</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3.911"/>
    </inkml:context>
    <inkml:brush xml:id="br0">
      <inkml:brushProperty name="width" value="0.025" units="cm"/>
      <inkml:brushProperty name="height" value="0.025" units="cm"/>
    </inkml:brush>
  </inkml:definitions>
  <inkml:trace contextRef="#ctx0" brushRef="#br0">53 1 19506,'-52'22'-7142</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4.251"/>
    </inkml:context>
    <inkml:brush xml:id="br0">
      <inkml:brushProperty name="width" value="0.025" units="cm"/>
      <inkml:brushProperty name="height" value="0.025" units="cm"/>
    </inkml:brush>
  </inkml:definitions>
  <inkml:trace contextRef="#ctx0" brushRef="#br0">123 1 18385,'-8'10'1159,"-6"11"-135,0 1 0,1 1 0,2 0 1,0 0-1,1 1 0,-9 38 0,9 7 549,2 1 0,4 117 0,4-171-1386,0-14 0,0-25 496,6-19-1027,1-1 1,2 1-1,1 1 0,3 0 0,1 0 0,24-46 0,-29 68-35,0 0 0,1 1-1,1 0 1,21-28 0,-29 43 364,-1-1-1,1 1 1,0 0-1,0 0 1,0 0-1,0 0 1,1 1-1,-1-1 1,1 1-1,0 0 1,-1 0-1,1 0 1,0 0-1,0 1 1,0 0 0,0 0-1,1 0 1,-1 0-1,0 0 1,0 1-1,1 0 1,-1 0-1,0 0 1,0 0-1,1 1 1,-1 0-1,0 0 1,0 0-1,0 0 1,5 2-1,-7-1 15,1-1 0,0 1-1,-1-1 1,1 1 0,-1 0-1,1 0 1,-1 0 0,0 0 0,0 0-1,0 1 1,0-1 0,0 1-1,0-1 1,-1 1 0,1 0-1,-1 0 1,0-1 0,0 1 0,0 0-1,0 0 1,0 0 0,-1 0-1,1 0 1,-1 0 0,0 0-1,0 6 1,-1-4 89,0-1 0,1 1 0,-1 0 1,-1-1-1,1 1 0,-1-1 0,0 0 0,0 1 0,0-1 0,-1 0 0,1 0 0,-1 0 1,0-1-1,0 1 0,0-1 0,-7 6 0,2-2 151,-1 0 0,0-1 0,0 0 0,-1 0 0,0-1 0,0 0 0,0-1 0,0 0 0,-1-1 0,0 0 0,1 0 0,-19 1 0,29-4-291,-1 0 0,1 0 0,-1 0-1,1 0 1,-1 0 0,1 0 0,-1 0 0,1 0 0,-1 0 0,1 0 0,-1 0-1,1 0 1,-1 0 0,1 0 0,-1 0 0,1-1 0,-1 1 0,1 0 0,-1 0-1,1-1 1,-1 1 0,1 0 0,0-1 0,-1 1 0,1 0 0,-1-1 0,1 1 0,0 0-1,0-1 1,-1 1 0,1-1 0,0 1 0,0-1 0,-1 1 0,1-1 0,0 1-1,0-2 1,10-18-4739,28-17-6321,-6 17 1236</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4.652"/>
    </inkml:context>
    <inkml:brush xml:id="br0">
      <inkml:brushProperty name="width" value="0.025" units="cm"/>
      <inkml:brushProperty name="height" value="0.025" units="cm"/>
    </inkml:brush>
  </inkml:definitions>
  <inkml:trace contextRef="#ctx0" brushRef="#br0">108 51 16303,'0'0'6834,"-8"4"-5148,-2 1-1199,0 0-1,1 0 0,-17 13 0,22-15-367,0 0 1,0 1-1,0-1 1,1 1-1,-1 0 0,1 0 1,0 0-1,0 0 1,1 0-1,-1 1 0,1 0 1,-3 8-1,5-13-121,0 1 0,0-1 0,0 1-1,0-1 1,0 0 0,0 1 0,0-1 0,0 1-1,0-1 1,0 0 0,0 1 0,0-1 0,0 1-1,0-1 1,0 0 0,1 1 0,-1-1 0,0 0-1,0 1 1,0-1 0,1 0 0,-1 1 0,0-1-1,1 0 1,-1 1 0,0-1 0,1 0 0,-1 0-1,0 1 1,1-1 0,-1 0 0,0 0 0,1 0-1,-1 0 1,0 1 0,2-1 0,21 1 10,24-9-31,-13-1-100,0 2 0,1 1 1,0 1-1,45 1 0,-79 4 261,1 0 0,-1 0 0,1 1 0,-1-1 0,1 0 0,-1 1 0,1-1 0,-1 1 0,0 0 0,1-1 0,-1 1 0,0 0-1,0 0 1,0 0 0,2 1 0,4 2 1862,-3-15-1050,8-113-3886,-7 126-4497,9 9 4190,-10-7 1459,42 19-6864,-17-14 5851</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5.400"/>
    </inkml:context>
    <inkml:brush xml:id="br0">
      <inkml:brushProperty name="width" value="0.025" units="cm"/>
      <inkml:brushProperty name="height" value="0.025" units="cm"/>
    </inkml:brush>
  </inkml:definitions>
  <inkml:trace contextRef="#ctx0" brushRef="#br0">141 56 10794,'0'0'15199,"-10"0"-14361,5 0-768,0 0 1,1 0-1,-1 0 1,0 1 0,1 0-1,-1-1 1,1 2-1,-1-1 1,1 1-1,-1-1 1,1 1-1,0 0 1,0 1 0,0-1-1,0 1 1,0 0-1,1 0 1,-1 0-1,1 0 1,0 1-1,0-1 1,-3 5 0,-19 30 1321,24-37-1343,0 1 0,0 0 0,0 0 0,0-1 0,0 1 1,1 0-1,-1 0 0,1 0 0,-1 0 0,1 0 1,0 0-1,-1 0 0,1 0 0,0 0 0,1 0 0,-1 0 1,0 0-1,0 0 0,2 2 0,-1-2-44,0-1 0,1 0 0,-1 0 0,0 0 0,1-1 0,0 1 0,-1 0 0,1-1 0,-1 1 0,1-1 0,0 1 0,-1-1 0,1 0 1,0 1-1,-1-1 0,1 0 0,0 0 0,-1 0 0,1-1 0,0 1 0,-1 0 0,1-1 0,0 1 0,2-2 0,40-14 360,-27 5-423,0-1 1,-1-1-1,0 0 0,18-22 0,11-8-256,-43 42 10,-3 4-177,-1 6 409,0 1-1,-1-1 1,0 1-1,0-1 0,-7 11 1,6-12 82,0 0 1,1 1-1,0-1 0,0 1 1,0 0-1,1 0 1,-1 18-1,3-26-54,0-1-1,0 1 1,0 0-1,1-1 1,-1 1 0,0 0-1,0-1 1,1 1 0,-1 0-1,0-1 1,1 1-1,-1-1 1,1 1 0,-1-1-1,1 1 1,-1-1-1,1 1 1,-1-1 0,1 0-1,-1 1 1,1-1 0,0 0-1,-1 1 1,1-1-1,0 0 1,-1 0 0,1 1-1,0-1 1,-1 0-1,1 0 1,0 0 0,-1 0-1,1 0 1,0 0-1,0 0 1,-1 0 0,1 0-1,0 0 1,-1-1 0,1 1-1,0 0 1,34-11-2624,-15-1 715,0 0 0,-1-2 0,0 0 0,-1-1 1,-1-1-1,20-23 0,14-24 2981,-40 46 5765,-21 28-2361,-21 27-2060,30-38-2365,-35 58 2375,34-54-2177,-1 1 0,1-1 0,0 1 0,0 0 0,1 0 0,0 0 0,0 0 0,0 0 1,0 0-1,0 11 0,2-16-192,-1 1 1,1 0-1,-1-1 1,1 1-1,-1 0 1,1-1 0,-1 1-1,1-1 1,0 1-1,-1-1 1,1 1-1,0-1 1,-1 1-1,1-1 1,0 1 0,0-1-1,-1 0 1,1 0-1,0 1 1,0-1-1,0 0 1,-1 0-1,1 0 1,0 0 0,0 0-1,0 0 1,-1 0-1,3 0 1,26-3 259,-27 3-245,15-4 16,0 0 1,0-2 0,0 0 0,-1 0 0,0-2 0,21-12-1,-18 9-221,0 1 0,1 1 0,36-12 0,-55 22 175,-1-1 0,1 0 0,-1 0 0,0 1 1,1-1-1,-1 0 0,0 0 0,1 1 0,-1-1 0,0 0 1,0 1-1,1-1 0,-1 0 0,0 1 0,0-1 1,0 0-1,1 1 0,-1-1 0,0 1 0,0-1 1,0 1-1,0-1 0,0 0 0,0 1 0,0-1 0,0 1 1,0-1-1,0 0 0,0 1 0,0-1 0,0 1 1,0-1-1,0 1 0,0-1 0,0 0 0,-1 1 1,1-1-1,0 1 0,0-1 0,-1 0 0,1 1 0,0-1 1,0 0-1,-1 1 0,0-1 0,-9 27 136,9-26-136,-10 31 638,11-31-615,0-1 0,0 1-1,0 0 1,0-1-1,0 1 1,1-1 0,-1 1-1,0-1 1,0 1-1,0 0 1,1-1 0,-1 1-1,0-1 1,1 1-1,-1-1 1,0 1 0,1-1-1,-1 0 1,0 1-1,1-1 1,-1 1 0,1-1-1,-1 0 1,1 0 0,-1 1-1,1-1 1,-1 0-1,1 0 1,0 1 0,-1-1-1,1 0 1,-1 0-1,1 0 1,-1 0 0,1 0-1,0 0 1,-1 0-1,1 0 1,-1 0 0,1 0-1,0 0 1,-1 0-1,1 0 1,-1-1 0,1 1-1,-1 0 1,1 0-1,-1-1 1,1 1 0,-1 0-1,1-1 1,19-6-2,0 0 0,-1-2 1,27-15-1,17-7-165,-52 26-23,-2 0-84,1 1-1,-1 0 1,1 1-1,0 0 0,0 1 1,17-3-1,-26 6 265,-1-1 0,1 0-1,-1 1 1,1-1-1,-1 0 1,1 1-1,-1-1 1,1 1 0,-1-1-1,0 1 1,1-1-1,-1 1 1,0-1 0,0 1-1,1 0 1,-1-1-1,0 1 1,0-1-1,0 1 1,0 0 0,0-1-1,1 1 1,-1-1-1,0 1 1,-1 0-1,1-1 1,0 1 0,0 0-1,0-1 1,0 1-1,0-1 1,-1 1 0,1-1-1,0 1 1,0 0-1,-1-1 1,0 2-1,-9 23 651,1-8-352,6-13-239,0 1 1,1-1-1,-1 0 1,1 1-1,0 0 1,1 0-1,-1-1 1,1 1-1,-2 8 1,5-12-197,0-1 1,-1 0-1,1 1 0,-1-1 1,1 0-1,0 0 1,-1 0-1,1 0 0,0 0 1,-1 0-1,1-1 0,-1 1 1,1 0-1,1-2 1,15-12-4760,1-7-3432</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3.083"/>
    </inkml:context>
    <inkml:brush xml:id="br0">
      <inkml:brushProperty name="width" value="0.025" units="cm"/>
      <inkml:brushProperty name="height" value="0.025" units="cm"/>
    </inkml:brush>
  </inkml:definitions>
  <inkml:trace contextRef="#ctx0" brushRef="#br0">196 62 15054,'0'0'9070,"-9"-4"-8739,6 3-326,0 0-1,0-1 0,0 1 1,0 0-1,0 1 1,0-1-1,-1 0 0,1 1 1,0 0-1,0 0 0,-1 0 1,-2 0-1,1 2-3,0-1 0,1 1-1,-1 0 1,1 0-1,0 0 1,-1 1 0,1-1-1,0 1 1,1 0 0,-6 4-1,0 1-7,1-2 35,0 0 0,0 1 0,1 0-1,0 0 1,0 0 0,1 1 0,0 0 0,0 0-1,1 0 1,-8 17 0,13-24-26,0-1 0,0 1 0,0-1 0,0 0 0,0 1 0,0-1 0,0 1 0,0-1 0,0 0 0,0 1 0,0-1 0,1 0 0,-1 1 0,0-1 0,0 1 0,0-1 0,1 0 0,-1 1 0,0-1 0,0 0 0,1 0 0,-1 1 0,0-1 0,1 0 0,-1 0 0,0 1 0,1-1 0,-1 0 0,0 0-1,1 0 1,-1 0 0,1 1 0,-1-1 0,0 0 0,1 0 0,-1 0 0,1 0 0,-1 0 0,1 0 0,20 0 240,-16 0-125,7-1 0,0 0 1,0-1-1,0 0 1,0-1-1,-1-1 0,1 1 1,-1-2-1,18-9 1,-6 1 120,-1-1 1,41-32-1,-69 55-202,1 0 0,0 1 0,0-1 0,1 1-1,0 0 1,-2 13 0,7-23-43,1 1-1,-1 0 1,1-1-1,-1 0 1,1 1 0,-1-1-1,1 0 1,-1 0-1,1 0 1,-1 0 0,1 0-1,0 0 1,-1 0-1,1-1 1,-1 1 0,1 0-1,1-2 1,6-1 51,-1-2 0,0 1 0,0-1 0,0 0 0,-1-1 0,1 0 0,-1 0 0,7-8 0,51-65 562,-42 50-226,-23 28-390,0 1 1,1 0-1,-1-1 0,0 1 0,1 0 0,-1-1 0,0 1 0,1 0 0,-1 0 0,1 0 1,-1-1-1,0 1 0,1 0 0,-1 0 0,1 0 0,-1 0 0,0 0 0,1 0 0,-1 0 1,1 0-1,-1 0 0,1 0 0,-1 0 0,0 0 0,1 0 0,-1 0 0,1 0 0,-1 0 1,0 0-1,1 1 0,-1-1 0,1 0 0,-1 0 0,0 0 0,1 1 0,-1-1 0,0 0 0,1 0 1,-1 1-1,17 18 40,2 0-257,-14-17 179,0 0 0,0-1 0,0 1-1,0-1 1,0 0 0,0 0 0,8-1 0,26 8 115,-37-8-73,-1 1 0,1 0 0,0 0 0,-1 0 0,1 0 0,-1 0 0,0 1 0,1-1 0,-1 0 0,0 1 0,1-1 0,-1 1 0,0-1 0,0 1 0,0-1 0,-1 1 0,1 0 0,0-1 0,0 4 0,0-2 11,-1-1 1,1 1-1,0-1 1,0 1-1,0-1 1,0 1-1,0-1 1,1 0-1,-1 0 1,1 1-1,-1-1 1,1 0-1,0 0 0,0-1 1,0 1-1,0 0 1,0-1-1,0 1 1,4 1-1,-1-1-2,1-1 0,0 0-1,-1 0 1,1-1 0,0 1-1,0-1 1,0 0 0,6-2-1,10-1 89,0-1 0,0-1 0,-1-1 0,40-16 0,-40 13-90,2 1 0,-1 1 0,1 1 0,28-4 0,-51 10-3,1 0 0,-1 0 0,1 0 0,-1 0 0,0 0 0,1 0 1,-1 0-1,1 0 0,-1 1 0,1-1 0,-1 0 0,1 0 1,-1 0-1,0 0 0,1 1 0,-1-1 0,0 0 0,1 0 0,-1 1 1,1-1-1,-1 0 0,0 1 0,0-1 0,1 0 0,-1 1 1,0-1-1,0 1 0,1-1 0,-1 0 0,0 1 0,0-1 0,0 1 1,0-1-1,0 1 0,1-1 0,-1 1 0,0-1 0,0 0 1,0 1-1,0-1 0,0 1 0,-1-1 0,1 1 0,0-1 0,0 1 1,0-1-1,0 0 0,0 1 0,-1-1 0,1 1 0,0-1 0,0 0 1,-1 1-1,1-1 0,0 1 0,0-1 0,-1 0 0,1 1 1,-1-1-1,-17 30 283,16-29-243,-6 11 90,3-7-115,0 1 0,1 0 0,0 0 0,0 0 0,0 1 0,1-1-1,0 1 1,0 0 0,1 0 0,0 0 0,-2 13 0,4-19-80,1 0 0,0-1 0,-1 1 1,1-1-1,0 1 0,0 0 0,-1-1 1,1 1-1,0-1 0,0 0 0,0 1 0,0-1 1,0 0-1,0 1 0,0-1 0,-1 0 1,1 0-1,0 0 0,0 0 0,0 0 1,0 0-1,0 0 0,0 0 0,0 0 0,0-1 1,0 1-1,0 0 0,1-1 0,33-8-5545,-7-9-2737</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6.409"/>
    </inkml:context>
    <inkml:brush xml:id="br0">
      <inkml:brushProperty name="width" value="0.025" units="cm"/>
      <inkml:brushProperty name="height" value="0.025" units="cm"/>
    </inkml:brush>
  </inkml:definitions>
  <inkml:trace contextRef="#ctx0" brushRef="#br0">1 448 18514,'11'3'6153,"22"-10"-3237,-14 0-2036,-1-1-1,23-13 1,-7 0-787,-2-1 0,0-2 0,33-32 0,-59 50-87,0 1-44,1-1 0,-1-1 0,0 1 0,0-1 0,-1 0 0,0 0-1,4-9 1,-8 16 26,-1 0-1,0 0 0,0 0 0,0 0 1,0 0-1,0 0 0,0 0 0,0 0 1,0 0-1,0 0 0,0 0 0,0-1 1,0 1-1,0 0 0,0 0 0,0 0 1,0 0-1,0 0 0,0 0 0,0 0 1,0 0-1,0 0 0,0-1 0,0 1 1,0 0-1,0 0 0,0 0 0,0 0 1,0 0-1,0 0 0,0 0 0,0 0 1,0 0-1,0-1 0,0 1 0,0 0 1,0 0-1,0 0 0,0 0 0,0 0 1,0 0-1,0 0 0,0 0 0,0 0 1,-1 0-1,1 0 0,0 0 0,0 0 1,0 0-1,0 0 0,0-1 0,0 1 1,0 0-1,0 0 0,0 0 0,-1 0 1,1 0-1,0 0 0,0 0 0,0 0 1,0 0-1,0 0 0,0 0 0,0 0 1,0 0-1,0 1 0,-1-1 0,-10 5-512,-10 10-85,-68 84 207,79-85 524,0 0-1,0 0 1,1 1 0,1 1-1,-10 27 1,17-43-105,1 1 0,-1 0 0,1 0 1,0 0-1,-1 0 0,1 0 0,0 0 1,0 0-1,0 0 0,-1 0 0,1 0 1,0 0-1,0 0 0,0 0 0,1-1 1,-1 1-1,0 0 0,0 0 0,0 0 0,1 0 1,-1 0-1,0 0 0,1 0 0,-1 0 1,1 0-1,-1-1 0,1 1 0,0 0 1,-1 0-1,2 0 0,0 0 0,0 0 0,0-1 0,0 0 0,0 1 0,-1-1-1,1 0 1,0 0 0,0 0 0,0 0 0,0 0 0,0-1 0,0 1 0,0 0 0,2-2 0,9-2 49,0-1 0,0 0 1,17-11-1,4-5-405,-1-1-1,-1-2 1,-1-2-1,47-49 1,-60 55 13,0-1 1,-2-1 0,0 0-1,-1-1 1,-2-1 0,0 0-1,16-47 1,-21 21 27,-8 50 286,0 0-1,-1-1 1,1 1-1,0 0 1,-1 0-1,1-1 1,0 1-1,-1 0 1,1 0-1,-1 0 1,1 0-1,-1-1 1,1 1-1,0 0 1,-1 0-1,1 0 1,-1 0-1,1 0 1,-1 0-1,1 0 1,0 0-1,-1 0 1,1 0-1,-1 1 1,1-1-1,-1 0 1,1 0-1,0 0 1,-1 0-1,1 1 1,-1-1-1,1 0 1,0 0-1,-1 1 1,1-1 0,0 0-1,-1 1 1,-11 10 234,1 0 0,0 1 0,1 1 0,0-1 1,1 2-1,0-1 0,-9 20 0,7-12 326,4-10-237,-38 74 1880,41-77-2050,1 1 0,0-1 0,0 1-1,1 0 1,0 0 0,1 0 0,0 0 0,0 12 0,1-20-136,0 0 1,1 0 0,-1 0 0,0 0 0,0 0-1,1-1 1,-1 1 0,0 0 0,1 0 0,-1 0-1,1 0 1,-1-1 0,1 1 0,-1 0 0,1 0-1,0-1 1,-1 1 0,1-1 0,0 1 0,0 0-1,-1-1 1,1 1 0,0-1 0,0 0 0,1 1-1,30 4 173,31-14 45,-36 2-548,-16 3 216,-1 1 0,1 1 0,0-1 0,1 2 0,14-1 0,-23 2 110,-1 0 1,0 0-1,0 0 0,1 1 0,-1-1 1,0 1-1,0 0 0,0-1 0,0 1 1,0 0-1,0 0 0,0 0 1,0 1-1,0-1 0,0 0 0,0 1 1,-1-1-1,1 1 0,0 0 1,-1 0-1,0-1 0,1 1 0,-1 0 1,0 0-1,0 0 0,0 0 0,0 0 1,0 1-1,-1-1 0,1 0 1,0 5-1,2 61 740,-3-48-509,0-19-1,0-24 1185,0 0-1408,1 0 1,1 0-1,1 0 1,11-42-1,-13 63-6,0 0 0,0 1 0,0-1 0,1 1 1,-1-1-1,0 1 0,1 0 0,-1-1 0,1 1 0,-1 0 0,1 0 0,0 0 0,-1 0 0,1 1 1,0-1-1,0 0 0,0 1 0,0-1 0,-1 1 0,1-1 0,0 1 0,0 0 0,0 0 1,0 0-1,0 0 0,0 0 0,0 1 0,3 0 0,58 13-161,-25-3-560,35 13-946,-72-24 1436,-14-19-7778,1 3 951</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7.673"/>
    </inkml:context>
    <inkml:brush xml:id="br0">
      <inkml:brushProperty name="width" value="0.025" units="cm"/>
      <inkml:brushProperty name="height" value="0.025" units="cm"/>
    </inkml:brush>
  </inkml:definitions>
  <inkml:trace contextRef="#ctx0" brushRef="#br0">78 97 13389,'-7'-6'7263,"8"-7"-4112,14-24-2846,-5 11 1766,-10 25-2012,0 1 1,0-1-1,0 1 0,0-1 0,0 1 0,0-1 0,0 1 0,0 0 0,0-1 0,0 1 0,0-1 0,0 1 0,0-1 0,0 1 0,0-1 0,0 1 0,-1-1 0,1 1 0,0 0 0,0-1 0,0 1 0,-1-1 0,1 1 1,0 0-1,-1-1 0,1 1 0,0 0 0,-1-1 0,1 1 0,0 0 0,-1 0 0,1-1 0,-1 1 0,-19 2 541,-16 18-314,33-17-259,0 0-1,0 0 1,0 1 0,0-1-1,1 1 1,-1-1 0,1 1-1,0 0 1,0 0 0,1 0-1,-1 0 1,1 0 0,0 0 0,0 0-1,0 0 1,0 1 0,1-1-1,0 0 1,0 6 0,1-9-24,-1 0 0,1-1 0,0 1 1,-1 0-1,1-1 0,0 1 0,0 0 0,0-1 1,0 1-1,-1-1 0,1 0 0,0 1 1,0-1-1,0 0 0,0 1 0,0-1 0,0 0 1,0 0-1,0 0 0,0 0 0,0 0 1,0 0-1,2 0 0,29-2 102,-29 2-74,11-3 42,0 0 0,-1-1 0,0 0 0,24-11 0,-27 10-68,1 1 0,0-1 0,1 2 0,-1-1 0,1 2 1,-1 0-1,14-1 0,-24 3 0,0 0 0,-1 0-1,1 0 1,0 1 0,-1-1 0,1 0 0,0 0-1,-1 1 1,1-1 0,0 1 0,-1-1 0,1 0 0,-1 1-1,1-1 1,-1 1 0,1 0 0,-1-1 0,1 1-1,-1-1 1,1 1 0,-1 0 0,0-1 0,0 1 0,1 0-1,-1-1 1,0 1 0,0 0 0,0-1 0,1 2-1,3 31 790,2 0-104,-5-32-674,1 1-1,0-1 0,0 0 1,-1 0-1,1-1 0,0 1 1,0 0-1,0-1 0,0 1 1,0-1-1,0 1 0,0-1 1,0 0-1,1 0 1,-1 0-1,0 0 0,0 0 1,0-1-1,3 0 0,39-10-279,8-11-5496,-29 9-1575</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8.372"/>
    </inkml:context>
    <inkml:brush xml:id="br0">
      <inkml:brushProperty name="width" value="0.025" units="cm"/>
      <inkml:brushProperty name="height" value="0.025" units="cm"/>
    </inkml:brush>
  </inkml:definitions>
  <inkml:trace contextRef="#ctx0" brushRef="#br0">341 0 19090,'0'0'7340,"-6"12"-5541,-7 11-1520,0 0-1,-2 0 0,-1-2 0,0 0 1,-2 0-1,0-2 0,-30 25 0,34-34-245,0 0-1,-30 14 0,38-21-4,-1 0 1,1-1-1,0 0 1,-1 0 0,1 0-1,-1-1 1,1 0 0,-1-1-1,0 1 1,-11-2 0,17 1-48,-1-1 1,1 0 0,0 0 0,-1 0 0,1 0 0,0 0 0,-1 0 0,1-1 0,0 1 0,0 0 0,0 0 0,0-1 0,0 1 0,0-1 0,1 1 0,-1-1 0,0 1 0,1-1 0,-1 0 0,1 1-1,0-1 1,-1 0 0,1 1 0,0-1 0,0 0 0,0 1 0,0-1 0,0 0 0,0 1 0,2-4 0,-2-2-167,0 0-1,1 0 1,1 0-1,-1 1 1,1-1-1,4-9 1,-4 11 155,0 1 1,1 0-1,0 0 1,0 0-1,0 0 1,0 1-1,1-1 1,-1 1-1,1 0 1,0 0-1,0 0 1,0 0-1,0 1 0,1-1 1,-1 1-1,1 0 1,-1 1-1,6-2 1,-6 2 34,-1 1 0,1-1 0,0 1 0,0 0-1,0 0 1,-1 0 0,1 1 0,0 0 0,0-1 0,-1 1 0,1 0 0,0 1 0,-1-1 0,1 1 0,-1-1-1,0 1 1,1 0 0,-1 1 0,0-1 0,0 0 0,0 1 0,-1 0 0,5 4 0,1 4 43,0 1 1,0 1 0,-1-1-1,0 1 1,6 19 0,-7-16-1289,1 0 0,18 28 0,-12-30-3532,4-8-1917</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8.732"/>
    </inkml:context>
    <inkml:brush xml:id="br0">
      <inkml:brushProperty name="width" value="0.025" units="cm"/>
      <inkml:brushProperty name="height" value="0.025" units="cm"/>
    </inkml:brush>
  </inkml:definitions>
  <inkml:trace contextRef="#ctx0" brushRef="#br0">108 0 18353,'0'0'2371,"-42"47"-610,19-16 353,5 0-1121,3 2-96,8-3-545,5-2-352,2-6-1729,5-6-2019,10-5-3042</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9.166"/>
    </inkml:context>
    <inkml:brush xml:id="br0">
      <inkml:brushProperty name="width" value="0.025" units="cm"/>
      <inkml:brushProperty name="height" value="0.025" units="cm"/>
    </inkml:brush>
  </inkml:definitions>
  <inkml:trace contextRef="#ctx0" brushRef="#br0">0 816 21332,'3'-15'2392,"5"-10"-1684,1-1 1,0 2-1,2-1 1,2 1-1,0 1 1,30-41-1,176-224-362,-153 211-314,118-108 1,-178 179-30,-2 2 9,0 0 0,1 0 0,-1 1 1,1-1-1,0 1 0,0 0 0,0 1 0,9-4 0,-14 6-14,1 1 0,-1-1-1,1 0 1,-1 1 0,1-1-1,-1 1 1,0 0 0,1-1-1,-1 1 1,0-1 0,1 1-1,-1-1 1,0 1 0,0 0-1,1-1 1,-1 1 0,0 0-1,0-1 1,0 1 0,0 0-1,0-1 1,0 1 0,0 0 0,0-1-1,0 1 1,0-1 0,0 1-1,-1 0 1,1-1 0,0 1-1,0 0 1,-1 0 0,-5 27 110,0-15-60,-1-1 0,0 1 0,-14 18 0,-16 26 332,39-55-396,-1-1 0,0 0 0,0 0 1,1 0-1,-1 0 0,0 0 0,1-1 1,-1 1-1,1 0 0,-1-1 0,1 1 1,-1-1-1,1 1 0,0-1 1,-1 0-1,1 1 0,-1-1 0,1 0 1,3-1-1,9 4-209,-8 0 158,1 0-1,0 0 1,-1 0-1,0 1 1,0 0-1,0 1 0,0-1 1,-1 1-1,1 0 1,-1 0-1,-1 1 1,7 8-1,-9-12 147,-1 0 0,0 0 1,1 0-1,-1 0 0,0 1 0,0-1 0,0 1 1,-1-1-1,1 0 0,0 1 0,-1-1 0,0 1 1,1-1-1,-1 1 0,0 0 0,-1-1 0,1 1 1,0-1-1,-1 1 0,1-1 0,-1 1 0,0-1 0,1 0 1,-1 1-1,-1-1 0,1 0 0,0 0 0,0 1 1,-1-1-1,1 0 0,-1 0 0,0-1 0,0 1 1,1 0-1,-1 0 0,0-1 0,0 1 0,-4 1 0,-8 4 38,-1 1 0,0-2 0,0 0 0,-1 0 0,0-2 0,0 0 0,0-1 0,0 0 0,-1-2 0,-27 0 0,45-1-188,-1 0 1,0 0-1,0 0 0,0-1 0,1 1 1,-1 0-1,0 0 0,0 0 0,0-1 1,0 1-1,0 0 0,1-1 0,-1 1 1,0 0-1,0 0 0,0-1 1,0 1-1,0 0 0,0-1 0,0 1 1,0 0-1,0 0 0,0-1 0,0 1 1,0 0-1,0-1 0,0 1 0,0 0 1,-1 0-1,1-1 0,0 1 1,0 0-1,0 0 0,0-1 0,0 1 1,-1 0-1,1 0 0,0-1 0,0 1 1,0 0-1,-1 0 0,1 0 0,0-1 1,0 1-1,-1 0 0,1 0 0,0 0 1,0 0-1,-1 0 0,1 0 1,0 0-1,-1-1 0,1 1 0,0 0 1,0 0-1,-1 0 0,1 0 0,0 0 1,-1 0-1,1 0 0,0 1 0,0-1 1,-1 0-1,1 0 0,-1 0 1,22-15-10060,7 2-2138</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9.567"/>
    </inkml:context>
    <inkml:brush xml:id="br0">
      <inkml:brushProperty name="width" value="0.025" units="cm"/>
      <inkml:brushProperty name="height" value="0.025" units="cm"/>
    </inkml:brush>
  </inkml:definitions>
  <inkml:trace contextRef="#ctx0" brushRef="#br0">94 1 18802,'0'0'11563,"-34"51"-10314,16-27-352,3 0-641,4 1-256,2-6-2274,3-7-3620</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00.360"/>
    </inkml:context>
    <inkml:brush xml:id="br0">
      <inkml:brushProperty name="width" value="0.025" units="cm"/>
      <inkml:brushProperty name="height" value="0.025" units="cm"/>
    </inkml:brush>
  </inkml:definitions>
  <inkml:trace contextRef="#ctx0" brushRef="#br0">202 36 13389,'0'0'16565,"4"2"-16480,-2-2-77,0 0 0,0 0 0,0 1-1,0-1 1,0 1 0,0 0 0,-1 0 0,1 0 0,0-1 0,0 2-1,-1-1 1,1 0 0,-1 0 0,1 0 0,-1 1 0,1-1 0,-1 1-1,0-1 1,0 1 0,1-1 0,-1 1 0,0 0 0,-1 0 0,1 0-1,0-1 1,0 1 0,-1 0 0,1 0 0,-1 0 0,0 0-1,1 0 1,-1 0 0,0 2 0,3 38 56,-1-1 0,-2 0 0,-1 1 0,-3-1 0,-1 0 0,-2 0 0,-2-1 0,-18 50 1,24-82 23,0 0 1,-1 0 0,-1 0 0,1 0 0,-1-1 0,0 0 0,-1 0 0,0 0 0,0-1 0,-12 11 0,13-14-36,0 0 0,0 1 1,-1-2-1,1 1 0,-1-1 1,1 1-1,-1-2 0,0 1 1,0-1-1,0 1 0,0-2 0,0 1 1,0-1-1,0 0 0,0 0 1,-9-1-1,14 0-53,-1 1 0,1-1 0,-1 1 0,1-1 0,-1 0 0,1 0 0,-1 0 0,1 0 0,0 0 0,-1 0 0,1 0 0,0 0 0,0 0 0,0 0 0,0-1 0,0 1 0,0-1 0,0 1 0,0 0 0,1-1 0,-1 1 0,0-1 0,1 0 0,-1 1 0,1-1 0,0 1 0,0-1 0,-1 0 0,1 1 0,0-1 0,1-2 0,-1-3 0,0 0 0,1 0 0,-1 0 0,2 0 0,-1 0 0,4-10 0,3 1 0,0 0 0,0 1 0,2 1 0,0-1 0,0 2 0,1-1 0,1 1 0,18-15 0,113-83 0,-16 28 0,-62 42 0,62-51 0,-125 90 0,0 1 0,0-1 0,0 1 0,0-1 0,-1 0 0,1 1 0,-1-1 0,1 0 0,-1 0 0,1 0 0,-1 0 0,0-1 0,0 1 0,0 0 0,0 0 0,-1-1 0,1 1 0,0-4 0,-2 5-34,0 0-1,0 1 1,-1-1 0,1 0-1,0 0 1,0 1 0,-1-1-1,1 1 1,0-1 0,-1 1 0,1 0-1,-1 0 1,1-1 0,0 1-1,-1 0 1,1 0 0,-1 0-1,1 0 1,-1 1 0,-1-1-1,-34 3-3152,9 1-4084,0-1-5765</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21.823"/>
    </inkml:context>
    <inkml:brush xml:id="br0">
      <inkml:brushProperty name="width" value="0.025" units="cm"/>
      <inkml:brushProperty name="height" value="0.025" units="cm"/>
    </inkml:brush>
  </inkml:definitions>
  <inkml:trace contextRef="#ctx0" brushRef="#br0">1 120 11371,'0'0'2712,"13"3"-2590,19 2 88,0-1-1,-1-2 0,44-2 0,110-14 14,16-1-161,545 37 2516,-63-18-898,-1-44-847,-231 11-917,-286 22 381,133-9 1952,-297 16-2326,25-7-1588,-25 7 1290,-1-1 0,1 1 1,0-1-1,-1 1 0,1-1 1,0 0-1,-1 1 0,1-1 0,-1 0 1,1 0-1,-1 1 0,1-1 1,-1 0-1,0 0 0,1 0 1,-1 1-1,0-1 0,1-2 1,-1-13-12716</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22.990"/>
    </inkml:context>
    <inkml:brush xml:id="br0">
      <inkml:brushProperty name="width" value="0.025" units="cm"/>
      <inkml:brushProperty name="height" value="0.025" units="cm"/>
    </inkml:brush>
  </inkml:definitions>
  <inkml:trace contextRef="#ctx0" brushRef="#br0">311 999 9449,'-117'11'2361,"81"-10"-1300,0 2-1,1 2 1,-52 13 0,87-18-1054,1 0 1,-1 0-1,0 0 1,0 0 0,0 0-1,0 0 1,0 0-1,1 0 1,-1 0 0,0 0-1,0 0 1,0 0 0,0 1-1,0-1 1,0 0-1,1 0 1,-1 0 0,0 0-1,0 0 1,0 0 0,0 0-1,0 1 1,0-1-1,0 0 1,0 0 0,0 0-1,0 0 1,0 0 0,0 0-1,0 1 1,0-1-1,0 0 1,0 0 0,0 0-1,0 0 1,0 1-1,0-1 1,0 0 0,0 0-1,0 0 1,0 0 0,0 0-1,0 0 1,0 1-1,0-1 1,0 0 0,0 0-1,0 0 1,0 0 0,0 0-1,-1 0 1,1 1-1,18 2-213,114 3-438,153-12 0,135-33-2599,-90 7 2884,1685-46 4630,325 0-3284,-398 26-911,-888 32-56,714-79 313,-2-67 270,351-26-364,-1807 169-215,1237-83-5,-1 41 221,-1490 64-381,446-17 348,-170-20-4357,-129-1-4589</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24.174"/>
    </inkml:context>
    <inkml:brush xml:id="br0">
      <inkml:brushProperty name="width" value="0.025" units="cm"/>
      <inkml:brushProperty name="height" value="0.025" units="cm"/>
    </inkml:brush>
  </inkml:definitions>
  <inkml:trace contextRef="#ctx0" brushRef="#br0">7594 361 2146,'-109'-46'8898,"-1"3"-5113,-17-3-3190,-3 6-1,-141-25 1,-41 17-1241,-385-11 1,-322 45-918,809 14 1732,-309 9 303,-728 104 1,1025-76 333,2 10 1,2 10 0,-352 142-1,408-128-747,4 7-1,3 7 0,4 7 1,4 6-1,-165 144 0,256-193-41,3 3-1,2 1 1,2 3-1,2 2 1,-63 105-1,85-118 22,2 1 0,2 0 1,2 2-1,2 1 0,3 0 0,1 1 0,3 0 1,2 1-1,-2 51 0,8-55-42,3-1 1,1 0-1,2 0 1,3 0-1,11 44 1,-8-54-7,2-2 1,1 1 0,1-2 0,2 0 0,1 0 0,40 54-1,-22-42 26,2-2-1,2-2 0,2-1 0,90 67 0,-67-63-10,3-3-1,1-2 1,80 31 0,-13-18-53,2-7 1,1-5-1,223 33 0,450-1-909,8-82 46,-279-27 887,667-134 1,502-249 1196,-916 173-374,-18-44 741,-470 147-608,-240 108-695,-2-3 1,86-69-1,-130 92-204,-1 0 0,-1-1 0,0-1 1,-2 0-1,0-1 0,-1-1 0,-1 0 1,-1-1-1,14-32 0,-20 38-20,-1 1 0,-1-1 0,-1 0 0,0 0 0,0-1 0,-2 1 0,0-1-1,-1 1 1,0 0 0,-1-1 0,-1 1 0,0 0 0,-1-1 0,-1 1 0,-10-26 0,3 18-59,0 1 1,-2 0-1,0 0 1,-1 2 0,-2-1-1,0 2 1,-19-19-1,-18-11-47,-72-53 0,21 28 95,-205-108 0,-132-27 368,188 102-100,-4 11 0,-407-95 0,437 145-378,-1 9 1,-1 11-1,-321 4 0,-156 75-2305,3 63-3972,219-19-3865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56.129"/>
    </inkml:context>
    <inkml:brush xml:id="br0">
      <inkml:brushProperty name="width" value="0.025" units="cm"/>
      <inkml:brushProperty name="height" value="0.025" units="cm"/>
    </inkml:brush>
  </inkml:definitions>
  <inkml:trace contextRef="#ctx0" brushRef="#br0">1 55 5637,'0'0'4485,"55"-30"-4421,-37 23-64,0 1-257,0 0-1568,1 1-1731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4.780"/>
    </inkml:context>
    <inkml:brush xml:id="br0">
      <inkml:brushProperty name="width" value="0.025" units="cm"/>
      <inkml:brushProperty name="height" value="0.025" units="cm"/>
    </inkml:brush>
  </inkml:definitions>
  <inkml:trace contextRef="#ctx0" brushRef="#br0">66 627 7271,'0'0'3443,"-10"-5"-1767,-1 1-1080,7 3-299,0-1-1,0 1 0,0-1 0,0 0 0,0 0 1,1-1-1,-1 1 0,1-1 0,-1 1 0,-2-5 1,45 6 381,55 8-342,1-4 0,0-4 0,154-22 0,282-78-384,-325 58 124,1160-175 164,782 78 796,-1745 113 821,-17 0-1099,-313 23-1986,-25-3-2701,-5-1-1249</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27.535"/>
    </inkml:context>
    <inkml:brush xml:id="br0">
      <inkml:brushProperty name="width" value="0.025" units="cm"/>
      <inkml:brushProperty name="height" value="0.025" units="cm"/>
    </inkml:brush>
  </inkml:definitions>
  <inkml:trace contextRef="#ctx0" brushRef="#br0">1 0 5573,'0'0'-416</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29.386"/>
    </inkml:context>
    <inkml:brush xml:id="br0">
      <inkml:brushProperty name="width" value="0.025" units="cm"/>
      <inkml:brushProperty name="height" value="0.025" units="cm"/>
    </inkml:brush>
  </inkml:definitions>
  <inkml:trace contextRef="#ctx0" brushRef="#br0">1049 675 3908,'0'0'2610,"10"0"-1371,2-1-845,-7 0-242,-1 0 0,0 1 0,1 0 0,-1 0 0,1 0 0,-1 1 0,1-1-1,5 3 1,-9-3-100,0 1 0,-1-1 0,1 1 0,-1-1 0,1 1 0,0 0 0,-1-1 0,1 1 0,-1 0 0,0-1 0,1 1 0,-1 0 0,1 0 0,-1-1 0,0 1-1,0 0 1,1 0 0,-1 0 0,0 0 0,0-1 0,0 1 0,0 0 0,0 0 0,0 0 0,0 1 0,-3 27 616,3-26-567,-6 25 508,0 0 0,-2-1 0,-2 0 1,-16 36-1,3-9-196,18-41-313,-290 751 2834,61 25-2279,217-710-473,4 1 1,3 0-1,4 0 1,7 138 0,-1-205-181,1 0 0,1 0 0,0 0 0,1 0 0,0-1 0,1 1 1,1-1-1,0 0 0,0 0 0,1 0 0,1-1 0,0 1 0,0-2 1,1 1-1,0-1 0,1 0 0,1-1 0,-1 0 0,1-1 0,1 0 0,-1 0 1,1-1-1,1 0 0,-1-1 0,1-1 0,0 1 0,1-2 0,-1 0 1,19 3-1,43 7 65,0-5 0,128 2 0,-2-1-39,365 69 35,-122-13-46,583 24-4,-379-40-15,1063 51-57,-185 26 145,-206-54-76,-449-80 11,407 3-330,841 7-283,-1040-6 730,-362-26 21,-3-33 275,-18 1 62,3 31-117,-568 30-322,697-13-13,-4-55 592,-671 47-25,196-1 1,-334 21-592,-1 0 0,1-1 0,-1-1 0,0 0 0,0-1 0,0-1 1,0 1-1,12-9 0,101-60 102,-87 49-110,400-271-24,-359 232-27,-3-4-1,-3-2 0,80-99 0,497-726 114,-570 765-87,-5-3 0,-6-4-1,-5-2 1,-7-3 0,41-155-1,-75 220 78,-13 45-47,-1-1 0,-1 0-1,-2 0 1,-1 0 0,-1-1 0,-1-33 0,-5 59 61,0 0 0,-1 0 0,0 0 0,0 0 0,-1 0 0,1 1 0,-2-1 0,1 1 0,-1 0 0,0 0 0,0 0-1,0 0 1,-1 1 0,0 0 0,-10-8 0,-10-9 143,-2 2-1,-28-18 0,46 32-249,-30-16-6,0 0-1,-2 3 1,0 2 0,-1 1 0,-78-18-1,-225-24-424,321 55 422,-1499-125-2470,1262 112 2213,-3100-113 423,1538 122 369,24 85-281,5 70-144,561-33-156,-729 64-277,-2-56 475,-901-69 564,2159-44-492,4 38-2934,510-26-2820,8-4-7549</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0.913"/>
    </inkml:context>
    <inkml:brush xml:id="br0">
      <inkml:brushProperty name="width" value="0.025" units="cm"/>
      <inkml:brushProperty name="height" value="0.025" units="cm"/>
    </inkml:brush>
  </inkml:definitions>
  <inkml:trace contextRef="#ctx0" brushRef="#br0">49 1 18449,'0'0'4154,"-2"14"-2515,-14 65 658,7-41-1526,1 0 0,2 0 0,-1 59 0,7-96-762,0 1 0,0-1 1,0 0-1,0 1 0,0-1 0,1 0 1,-1 1-1,0-1 0,1 0 1,-1 1-1,1-1 0,0 0 1,-1 0-1,1 1 0,0-1 1,0 0-1,0 0 0,0 0 0,0 0 1,0 0-1,0 0 0,0 0 1,0-1-1,3 2 0,-2-1 10,1 0 0,-1 0-1,1-1 1,0 1 0,0-1 0,-1 0 0,1 0-1,0 0 1,0 0 0,-1-1 0,1 1-1,3-1 1,2-2-34,1 1 0,-1-1 1,0-1-1,0 1 0,0-1 0,0-1 0,9-6 0,-4-1-150,-1 0-1,0-1 0,0 0 0,-2-1 0,0 0 1,0-1-1,-1 0 0,-1 0 0,-1-1 0,0 0 1,-1 0-1,0-1 0,-2 1 0,0-1 0,-1 0 1,2-24-1,-6 45 83,0 0-1,0 0 1,-1 0 0,1 0 0,-1 0 0,1 0 0,-5 4 0,-3 11-138,-7 20 390,3 0 0,1 1 0,2 1 1,1 0-1,3 0 0,-3 71 1,5-110-3303,-3-10 1156,-7-13-1327,-47-79-4901,29 50 8924,3-1 5273,29 51-5918,0 0 1,0 0-1,0-1 1,0 1 0,0 0-1,0 0 1,0 0 0,0-1-1,0 1 1,0 0-1,0 0 1,0-1 0,0 1-1,0 0 1,0 0 0,0 0-1,0-1 1,0 1-1,0 0 1,0 0 0,1 0-1,-1 0 1,0-1-1,0 1 1,0 0 0,0 0-1,0 0 1,1 0 0,-1-1-1,0 1 1,0 0-1,0 0 1,1 0 0,-1 0-1,0 0 1,0 0 0,0 0-1,1 0 1,-1 0-1,0 0 1,0 0 0,0 0-1,1 0 1,-1 0-1,0 0 1,0 0 0,0 0-1,1 0 1,-1 0 0,0 0-1,0 0 1,0 0-1,1 0 1,-1 0 0,0 0-1,0 0 1,0 0-1,1 0 1,-1 1 0,0-1-1,0 0 1,19 4-434,-18-3 603,2 0-200,124 32-495,-40-19-4769,-33-11-839</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1.286"/>
    </inkml:context>
    <inkml:brush xml:id="br0">
      <inkml:brushProperty name="width" value="0.025" units="cm"/>
      <inkml:brushProperty name="height" value="0.025" units="cm"/>
    </inkml:brush>
  </inkml:definitions>
  <inkml:trace contextRef="#ctx0" brushRef="#br0">75 43 11819,'0'0'14334,"-10"6"-13763,6-4-518,-37 28 837,39-28-813,0 0 1,0 0-1,1-1 0,-1 1 0,1 0 0,0 1 0,-1-1 0,1 0 0,0 0 1,0 1-1,0-1 0,0 0 0,1 1 0,-1-1 0,1 1 0,-1-1 0,1 1 1,0-1-1,0 1 0,0-1 0,0 1 0,1 3 0,0-5-58,-1 0-1,1 0 1,0 0-1,-1-1 1,1 1-1,0 0 1,-1 0-1,1 0 1,0-1 0,0 1-1,0-1 1,0 1-1,0 0 1,-1-1-1,1 1 1,0-1-1,0 0 1,0 1-1,0-1 1,0 0-1,1 0 1,-1 0-1,0 1 1,0-1 0,1-1-1,33 1 218,-26-1-169,15-2-9,-1-1 0,1-1 0,-1-1 1,0-1-1,40-18 0,-29 11-814,48-13-1,-57 25 139,-25 2 592,1 1-1,0-1 1,0 1-1,0 0 1,-1 0-1,1-1 1,0 1-1,-1 0 1,1 0-1,0 0 1,-1 0 0,0 0-1,1 0 1,-1 0-1,1 0 1,-1 0-1,0 1 1,2 0-2,-1 0 0,0-1 0,1 1 1,-1 0-1,1-1 0,0 0 0,-1 1 1,1-1-1,0 0 0,0 0 0,0 0 1,0 0-1,0 0 0,0 0 0,0 0 0,0-1 1,0 1-1,0-1 0,0 0 0,0 1 1,1-1-1,-1 0 0,0 0 0,3-1 0,57-5-1695,11-18-2138,-5-12-3580,-23 8-945</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1.660"/>
    </inkml:context>
    <inkml:brush xml:id="br0">
      <inkml:brushProperty name="width" value="0.025" units="cm"/>
      <inkml:brushProperty name="height" value="0.025" units="cm"/>
    </inkml:brush>
  </inkml:definitions>
  <inkml:trace contextRef="#ctx0" brushRef="#br0">122 51 12716,'0'0'4020,"-12"8"-1362,7-5-2525,-9 6 890,0 1 0,-22 20-1,32-26-705,0-1-1,1 1 0,0 0 0,-1 0 0,1 0 0,1 0 0,-1 1 0,1-1 0,0 1 0,0 0 0,0-1 0,0 1 0,1 0 0,0 0 0,0 0 0,0 5 0,2-8-281,-1-1 0,1 0 0,0 1 0,-1-1 1,1 0-1,0 0 0,0 0 0,0 1 0,0-1 0,0 0 1,0-1-1,1 1 0,-1 0 0,0 0 0,0 0 0,1-1 0,-1 1 1,1 0-1,-1-1 0,0 1 0,1-1 0,-1 0 0,1 1 1,-1-1-1,1 0 0,-1 0 0,1 0 0,-1 0 0,1 0 1,-1-1-1,2 1 0,54-5 377,-38 0-478,0-1-1,-1-2 1,1 0-1,-1 0 0,-1-2 1,0 0-1,0-1 1,-1-1-1,-1 0 1,0-2-1,0 1 1,-1-2-1,-1 0 1,15-21-1,-20 18-82,-12 13 31,2 5 130,0 1 1,0 0-1,0 0 0,0 0 0,1 0 0,-1 0 1,0 0-1,1 0 0,-1 1 0,1-1 0,-1 1 1,1-1-1,-2 2 0,-5 7 218,0 1 0,1-1-1,0 1 1,-10 22 0,14-28-89,1-1 0,1 1-1,-1 0 1,1 0 0,-1 0-1,1 0 1,1 0 0,-1 0 0,1 0-1,0 0 1,0 0 0,0 1-1,1-1 1,0 0 0,1 6-1,-1-9-114,1 0 1,-1 0-1,0 0 0,1-1 0,-1 1 0,1 0 0,-1-1 0,1 1 0,0-1 0,0 0 0,0 0 0,-1 0 0,1 0 0,0 0 0,1 0 0,-1 0 0,0 0 0,0-1 0,0 1 0,0-1 0,3 1 0,54 2 169,-49-4-71,1 2-120,0-2 0,0 1 1,-1-1-1,1-1 0,-1 0 1,1-1-1,-1 0 0,0 0 0,0-1 1,0 0-1,0-1 0,-1 0 0,0-1 1,12-8-1,-21 13-4,1 0 0,0 1 0,0-1 0,0 0 0,-1 1 0,1-1 0,0 0 0,-1 0 0,1 0 0,-1 0 0,1 0 0,-1 1 0,1-1 0,-1 0 0,1 0 0,-1 0 0,0 0 0,0 0 0,0 0 0,1 0 0,-1-2 0,-1 2 0,1 1 0,0-1 0,-1 1 0,1-1 0,-1 0 0,1 1 0,-1-1 0,1 1 0,-1-1 0,0 1 0,1 0 0,-1-1 0,1 1 0,-1 0 0,0-1 0,1 1 0,-1 0 0,0 0 0,0-1 0,1 1 0,-1 0 0,0 0 0,-5-1 0,1 1 0,-1-1 0,1 1 0,-1 1 0,1-1 0,-9 2 0,9 0 0,0 0 0,0 0 0,0 0 0,0 1 0,0 0 0,1 0 0,-1 0 0,1 0 0,0 1 0,-6 5 0,9-7 0,-1-1 0,0 1 0,0 1 0,1-1 0,-1 0 0,1 0 0,-1 0 0,1 1 0,0-1 0,0 1 0,0-1 0,0 1 0,1-1 0,-1 1 0,1 0 0,0-1 0,-1 1 0,1 0 0,0-1 0,0 1 0,1 0 0,-1-1 0,1 4 0,0-5-28,0 1 0,0-1 0,0 1 0,0-1 0,1 1 0,-1-1 0,0 0 0,1 0 0,-1 1 0,1-1 0,-1 0 0,1 0 0,-1-1 0,1 1 0,0 0 0,-1 0 1,1-1-1,0 1 0,0-1 0,0 1 0,-1-1 0,3 0 0,46 3-1744,-42-3 1283,-4 0 208,10 0-1800,0 0 0,1-2-1,14-2 1,12-8-5371</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2.047"/>
    </inkml:context>
    <inkml:brush xml:id="br0">
      <inkml:brushProperty name="width" value="0.025" units="cm"/>
      <inkml:brushProperty name="height" value="0.025" units="cm"/>
    </inkml:brush>
  </inkml:definitions>
  <inkml:trace contextRef="#ctx0" brushRef="#br0">39 0 9161,'0'0'15951,"3"73"-13069,-12-38-1056,-4 0-609,5 1-64,0 1-576,5-5-577,3-3 0,0-3 0,5-5 0,6-3 0,2-5-769,-1-6-1633,1-7-1698,2 0-2338,2-16-7719</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2.420"/>
    </inkml:context>
    <inkml:brush xml:id="br0">
      <inkml:brushProperty name="width" value="0.025" units="cm"/>
      <inkml:brushProperty name="height" value="0.025" units="cm"/>
    </inkml:brush>
  </inkml:definitions>
  <inkml:trace contextRef="#ctx0" brushRef="#br0">110 3 15086,'0'0'10821,"-11"0"-8173,5-1-1893,-38-1 1562,41 2-2241,0 0 0,0 0 0,1 1 0,-1-1 0,0 1 0,0-1 0,1 1 0,-1 0 0,0 0 0,1 0 0,-1 1 0,1-1 0,-1 0 0,-2 3 0,5-4-81,-1 1 1,1-1-1,-1 0 1,1 1-1,0-1 1,-1 0-1,1 1 1,0-1-1,-1 1 0,1-1 1,0 1-1,0-1 1,-1 0-1,1 1 1,0-1-1,0 1 1,0-1-1,0 1 1,0-1-1,0 1 0,0-1 1,-1 1-1,2-1 1,-1 1-1,0 0 1,0-1-1,0 1 1,0-1-1,0 1 0,0-1 1,0 0-1,1 1 1,-1-1-1,0 1 1,1 0-1,19 9-369,33-4-301,-49-6 649,84 9-302,-80-8 339,0 0 1,0 1 0,0 1-1,-1-1 1,1 1-1,-1 0 1,0 1 0,13 7-1,-19-10-2,-1-1 0,1 0-1,-1 1 1,1-1 0,-1 0-1,0 1 1,1-1 0,-1 0-1,1 1 1,-1-1 0,0 1-1,0-1 1,1 1 0,-1-1-1,0 0 1,0 1 0,1-1-1,-1 1 1,0-1 0,0 1-1,0 0 1,0-1 0,0 1-1,0-1 1,0 1 0,0-1-1,0 1 1,0-1 0,0 1-1,0-1 1,0 1 0,0-1-1,0 1 1,-1 0 0,-17 12 451,-33 1 228,48-14-677,-3 1-9,-58 8-1314,61-9 892,0 0 1,-1 0-1,1-1 1,0 1-1,0-1 0,0 1 1,0-1-1,0 0 1,0 0-1,-5-3 0,-7-12-12296</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3.139"/>
    </inkml:context>
    <inkml:brush xml:id="br0">
      <inkml:brushProperty name="width" value="0.025" units="cm"/>
      <inkml:brushProperty name="height" value="0.025" units="cm"/>
    </inkml:brush>
  </inkml:definitions>
  <inkml:trace contextRef="#ctx0" brushRef="#br0">12 314 6246,'0'0'22245,"-4"8"-21893,3-6-333,0 0 0,0 0 0,0 0 0,0 0 0,1 0 1,-1 1-1,1-1 0,-1 0 0,1 0 0,0 0 0,0 0 0,0 1 0,0 3 0,13 2 200,18-8 53,-17-4-228,1-1 1,-1 0-1,0-1 0,0 0 0,-1-2 0,1 1 0,-2-1 0,1-1 1,-1 0-1,0-1 0,-1 0 0,-1-1 0,1-1 0,15-21 0,-24 30-42,-1 0 0,1 0 0,0 0-1,-1 0 1,1 0 0,-1 0 0,0-1 0,0 1-1,-1 0 1,1-1 0,0 1 0,-1-1-1,0 1 1,0-7 0,-1 9-15,1 1-1,-1-1 1,0 1 0,1-1-1,-1 1 1,1-1-1,-1 1 1,0 0 0,1-1-1,-1 1 1,0 0 0,0-1-1,1 1 1,-1 0 0,0 0-1,0 0 1,1 0-1,-1 0 1,0 0 0,0 0-1,1 0 1,-1 0 0,0 0-1,0 0 1,1 0 0,-2 1-1,-21 4-260,15 1 270,0 1 1,0 0 0,0 0 0,0 0-1,1 1 1,1 0 0,-1 1 0,1-1-1,1 1 1,-1 0 0,2 1 0,-1-1-1,1 1 1,1 0 0,0 0 0,0 0-1,-1 12 1,4-21 15,-1 0 0,1 0 0,0 0 0,0 1 1,0-1-1,1 0 0,-1 0 0,0 0 0,0 1 0,1-1 0,-1 0 0,0 0 0,1 0 1,-1 0-1,1 0 0,0 0 0,-1 0 0,1 0 0,0 0 0,-1 0 0,1 0 0,0 0 1,0 0-1,0 0 0,0-1 0,0 1 0,0 0 0,2 0 0,0 0 16,1 0 0,-1 0-1,1 0 1,-1-1 0,1 1-1,-1-1 1,1 0 0,-1 0 0,1 0-1,3-1 1,7-2 51,0 0 0,-1 0 0,1-1 1,16-8-1,1-3-34,-1 0 0,0-2-1,-2-2 1,0 0 0,-1-2 0,-1-1 0,-1-1 0,-1-1 0,-1-1 0,-1-1 0,25-40 0,-45 63-61,0 0 1,0 0-1,0 0 1,-1 0-1,1-1 0,-1 1 1,0-1-1,0 1 1,0-1-1,-1 1 1,1-7-1,-2 10-13,0-1 0,1 1 0,-1 0 0,0-1 0,0 1 0,0 0 1,0 0-1,0 0 0,0 0 0,0 0 0,0 0 0,0 0 0,0 0 0,0 0 0,0 0 0,0 1 0,1-1 0,-1 0 1,0 1-1,0-1 0,0 1 0,0-1 0,-1 2 0,-15 12-9,1 1 0,0 1 0,1 1-1,0 0 1,2 1 0,-18 31 0,24-40 75,0 1 0,1 1 0,1-1 0,0 1 0,0 0 0,1 0 0,0 0-1,1 1 1,0-1 0,1 1 0,-2 23 0,5-33-146,-1 0-1,0 1 1,1-1-1,-1 0 1,1 0 0,0 0-1,0 0 1,0 1-1,0-1 1,0-1-1,0 1 1,0 0 0,1 0-1,-1 0 1,1-1-1,0 1 1,-1 0 0,1-1-1,0 0 1,0 1-1,0-1 1,0 0-1,0 0 1,0 0 0,0 0-1,0 0 1,0-1-1,0 1 1,5 0-1,1 0-1295,0 1 0,0-2-1,1 1 1,-1-1 0,0-1-1,1 0 1,9-1-1,20-11-9874</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3.515"/>
    </inkml:context>
    <inkml:brush xml:id="br0">
      <inkml:brushProperty name="width" value="0.025" units="cm"/>
      <inkml:brushProperty name="height" value="0.025" units="cm"/>
    </inkml:brush>
  </inkml:definitions>
  <inkml:trace contextRef="#ctx0" brushRef="#br0">128 0 17617,'0'0'6069,"-12"7"-4232,11-6-1806,-14 8 735,0 0 0,-22 19 1,33-24-629,-1-1 0,1 1 1,1 0-1,-1 1 0,1-1 1,-1 1-1,1-1 0,0 1 1,1 0-1,-1 0 0,1 0 1,0 0-1,0 1 0,1-1 0,-1 7 1,1-12-132,1 1 0,0 0 1,0 0-1,1-1 0,-1 1 0,0 0 1,0-1-1,0 1 0,0 0 1,0-1-1,1 1 0,-1-1 0,0 1 1,1 0-1,-1-1 0,0 1 1,1-1-1,-1 1 0,1-1 0,-1 1 1,1-1-1,-1 1 0,1-1 1,-1 1-1,1-1 0,-1 0 0,1 1 1,0-1-1,0 1 0,26 2 81,27-12-400,-45 5 228,-1-1 0,1 0-1,-1 0 1,-1-1-1,1 0 1,-1 0 0,7-8-1,28-22-62,-41 55-504,-17 39 755,11-44 118,0 1 0,1 0 0,1 1 0,1-1 0,-1 19 0,3-32-234,0-1 0,1 1 0,-1-1 0,1 1 0,-1-1 0,1 1 0,0-1 0,0 0 0,-1 1 0,1-1 0,0 0 0,0 1 1,0-1-1,0 0 0,0 0 0,1 0 0,-1 0 0,0 0 0,1 0 0,-1-1 0,0 1 0,1 0 0,-1 0 0,1-1 0,-1 1 0,1-1 0,-1 0 0,1 1 0,-1-1 0,1 0 0,-1 0 0,1 0 0,-1 0 0,1 0 0,0 0 0,1-1 0,4 1-684,1 0 0,0-1-1,0 0 1,-1-1 0,1 0-1,10-3 1,20-17-5502,2-8-4463</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3.903"/>
    </inkml:context>
    <inkml:brush xml:id="br0">
      <inkml:brushProperty name="width" value="0.025" units="cm"/>
      <inkml:brushProperty name="height" value="0.025" units="cm"/>
    </inkml:brush>
  </inkml:definitions>
  <inkml:trace contextRef="#ctx0" brushRef="#br0">125 1 17617,'-9'4'3891,"-1"0"-2852,-49 22 3921,55-24-4636,0 0 0,1 0 0,-1 0 1,1 0-1,-1 1 0,1-1 1,0 1-1,0 0 0,0 0 0,0 0 1,1 0-1,-1 1 0,-1 3 0,4-7-312,1 1 0,-1 0 0,0-1 0,1 1-1,-1-1 1,1 0 0,-1 1 0,1-1 0,-1 1-1,1-1 1,-1 0 0,1 1 0,0-1 0,-1 0-1,1 0 1,-1 1 0,1-1 0,0 0 0,-1 0-1,1 0 1,0 0 0,-1 0 0,1 0 0,-1 0-1,1 0 1,0 0 0,-1 0 0,2 0 0,29 0 31,-26 0-66,33 0-441,-12-2-168,0 2 0,-1 1 1,1 1-1,-1 2 0,43 10 1,-67-14 674,-1 0 1,1 0-1,0 0 1,-1 0-1,1 0 0,0 0 1,-1 0-1,1 0 1,-1 1-1,1-1 1,0 0-1,-1 0 1,1 1-1,-1-1 1,1 0-1,-1 1 1,1-1-1,-1 0 1,1 1-1,-1-1 0,1 1 1,-1-1-1,0 1 1,1-1-1,-1 1 1,0-1-1,1 1 1,-1 0-1,0-1 1,0 1-1,0-1 1,1 1-1,-1 0 1,0-1-1,0 1 0,0 0 1,0-1-1,0 1 1,0-1-1,0 1 1,0 0-1,0-1 1,-1 1-1,1 0 1,0-1-1,0 1 1,0-1-1,-1 1 1,1-1-1,0 1 0,-1-1 1,1 1-1,0-1 1,-1 1-1,1-1 1,-1 1-1,1-1 1,-1 1-1,1-1 1,-1 0-1,1 1 1,-1-1-1,1 0 1,-1 1-1,0-1 0,1 0 1,-1 0-1,-1 1 1,-44 21 1559,43-21-1668,-19 8 111,-1-1 0,-45 11 0,19-18-6077,40-3-1998</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5.634"/>
    </inkml:context>
    <inkml:brush xml:id="br0">
      <inkml:brushProperty name="width" value="0.025" units="cm"/>
      <inkml:brushProperty name="height" value="0.025" units="cm"/>
    </inkml:brush>
  </inkml:definitions>
  <inkml:trace contextRef="#ctx0" brushRef="#br0">377 35 11659,'22'-25'4075,"-14"16"-989,-13 15 1134,-32 36-3925,-2-1-1,-2-2 1,-69 52-1,-19 16 915,125-103-1103,0-1-29,0 0-1,1 0 1,0 0-1,0 0 1,0 0 0,0 1-1,0-1 1,1 1-1,0 0 1,-1 0-1,1 0 1,1 0-1,-1 0 1,-1 7-1,3-10-78,0 0 0,0 0 0,0 0 0,1-1-1,-1 1 1,1 0 0,-1 0 0,0 0 0,1 0 0,-1-1-1,1 1 1,0 0 0,-1 0 0,1-1 0,0 1 0,-1 0-1,1-1 1,0 1 0,0-1 0,-1 1 0,1-1 0,0 1-1,0-1 1,0 0 0,0 1 0,0-1 0,0 0-1,0 0 1,-1 0 0,1 0 0,0 0 0,0 0 0,2 0-1,42 2 12,-34-2 14,288-23 352,-26 0-526,-95 22-4472,-109 1-897</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4.808"/>
    </inkml:context>
    <inkml:brush xml:id="br0">
      <inkml:brushProperty name="width" value="0.025" units="cm"/>
      <inkml:brushProperty name="height" value="0.025" units="cm"/>
    </inkml:brush>
  </inkml:definitions>
  <inkml:trace contextRef="#ctx0" brushRef="#br0">77 1 14830,'0'0'8024,"-4"12"-6957,-16 46 597,-15 73-1,29-99-1117,0 0-1,3 0 0,0 0 1,4 49-1,-1-80-520,-1 0 1,1-1-1,0 1 1,1 0-1,-1 0 1,0-1-1,0 1 1,0 0-1,0-1 0,1 1 1,-1 0-1,0-1 1,0 1-1,1 0 1,-1-1-1,1 1 1,-1-1-1,0 1 0,1-1 1,-1 1-1,1-1 1,-1 1-1,1-1 1,0 1-1,-1-1 1,1 0-1,-1 1 0,1-1 1,0 0-1,-1 1 1,1-1-1,0 0 1,-1 0-1,1 0 1,0 0-1,0 0 0,-1 0 1,1 0-1,0 0 1,-1 0-1,1 0 1,0 0-1,-1 0 1,1 0-1,0 0 0,0-1 1,-1 1-1,1 0 1,-1-1-1,1 1 1,0 0-1,-1-1 1,1 1-1,-1-1 0,1 1 1,-1-1-1,1 1 1,-1-1-1,1 0 1,33-30 892,-30 23-896,1 1-1,-1-1 1,0 0 0,-1 0-1,0 0 1,0 0 0,0 0 0,-1-1-1,-1 1 1,0-1 0,0 0-1,0 1 1,-1-1 0,0 0-1,-3-15 1,3 23-25,0 1-1,0-1 1,0 1 0,0 0-1,0-1 1,0 1 0,-1-1-1,1 1 1,0 0 0,0-1 0,0 1-1,0-1 1,-1 1 0,1 0-1,0-1 1,0 1 0,-1 0-1,1-1 1,0 1 0,-1 0-1,1 0 1,0-1 0,-1 1-1,1 0 1,0 0 0,-1-1-1,1 1 1,-1 0 0,1 0-1,0 0 1,-1 0 0,1 0-1,-1 0 1,1 0 0,-1 0 0,0 0-1,-10 13-267,-1 24-130,11-34 405,1 0 1,0 0 0,0-1 0,0 1 0,0 0-1,0 0 1,0 0 0,1 0 0,-1-1 0,1 1-1,0 0 1,0-1 0,0 1 0,0 0 0,1-1 0,-1 1-1,1-1 1,-1 0 0,1 1 0,0-1 0,0 0-1,2 2 1,0-2 47,1 1 0,0-1-1,-1-1 1,1 1 0,0-1 0,0 1-1,0-2 1,0 1 0,0 0 0,1-1-1,8 0 1,-3-1-47,0-1-1,0 1 1,0-2-1,-1 1 1,1-1-1,-1-1 1,1 0 0,-1-1-1,0 0 1,-1 0-1,1-1 1,-1 0-1,10-9 1,-19 14-5,0 1 0,1 0 0,-1-1 0,0 1 0,0 0 0,1-1 0,-1 1 0,0 0 0,1-1 0,-1 1 0,0 0 0,1 0 0,-1-1 0,1 1 0,-1 0 0,0 0 0,1 0 0,-1 0 0,1 0 0,-1-1 0,1 1 0,-1 0 0,0 0 0,1 0 0,-1 0 0,1 0 0,-1 0 0,1 0 0,-1 1 0,0-1 0,1 0 0,-1 0 0,1 0 0,-1 0 0,0 0 0,1 1 0,-1-1 0,1 0 0,-1 0 0,0 1 0,1-1 0,-1 0 0,0 1 0,1-1 0,-1 25 0,-15 29 0,11-44-723,1 0-1,0 1 1,1 0 0,0-1-1,-1 15 1,3-25-77</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5.164"/>
    </inkml:context>
    <inkml:brush xml:id="br0">
      <inkml:brushProperty name="width" value="0.025" units="cm"/>
      <inkml:brushProperty name="height" value="0.025" units="cm"/>
    </inkml:brush>
  </inkml:definitions>
  <inkml:trace contextRef="#ctx0" brushRef="#br0">1 1 15791,'0'0'8648,"46"51"-12171,-25-34-2979</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5.534"/>
    </inkml:context>
    <inkml:brush xml:id="br0">
      <inkml:brushProperty name="width" value="0.025" units="cm"/>
      <inkml:brushProperty name="height" value="0.025" units="cm"/>
    </inkml:brush>
  </inkml:definitions>
  <inkml:trace contextRef="#ctx0" brushRef="#br0">188 1 9929,'0'0'18706,"-5"11"-16982,-3 3-1390,-1-1-1,0 0 0,-1-1 0,0 0 1,-1 0-1,-21 17 0,15-16-264,-21 17-47,36-29-23,0 1 0,0-1 0,1 1 0,-1 0 0,0 0-1,1 0 1,0 0 0,-1 0 0,1 1 0,0-1 0,0 0-1,0 0 1,-1 6 0,2-7 1,1-1 0,0 1 0,-1 0 0,1 0 0,0 0 0,-1 0 0,1 0 0,0-1 0,0 1 0,0 0 0,0-1 0,-1 1 0,1-1 0,0 1 0,0-1 0,0 1 0,0-1 0,0 0 0,0 1 0,1-1 0,-1 0 0,0 0 0,0 0 0,0 0 0,0 0 0,0 0 0,2 0 0,40 2 0,-37-2 0,42 1-74,-21 1-384,0-2 0,1 0 0,44-8 0,-69 7-147,10-2-1698,-7-3-2642,-6 0-1663</inkml:trace>
  <inkml:trace contextRef="#ctx0" brushRef="#br0" timeOffset="1">1 125 14670,'0'0'12972,"66"-5"-12459,-29 5-417,6 0-64,-2 0-288,1 0-2883,-3-2-2563,-3-5-5188</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5.893"/>
    </inkml:context>
    <inkml:brush xml:id="br0">
      <inkml:brushProperty name="width" value="0.025" units="cm"/>
      <inkml:brushProperty name="height" value="0.025" units="cm"/>
    </inkml:brush>
  </inkml:definitions>
  <inkml:trace contextRef="#ctx0" brushRef="#br0">75 1 16816,'0'0'8904,"-58"62"-6886,49-39-865,1 0-832,8-4-193,0-1 128,11-4-256,4-6-480,4-7-994,3-1-896,-1-4-321,-1-16-512,0-7-544,1-8-1058,-1-10-3907</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6.699"/>
    </inkml:context>
    <inkml:brush xml:id="br0">
      <inkml:brushProperty name="width" value="0.025" units="cm"/>
      <inkml:brushProperty name="height" value="0.025" units="cm"/>
    </inkml:brush>
  </inkml:definitions>
  <inkml:trace contextRef="#ctx0" brushRef="#br0">66 20 11275,'0'0'8648,"-1"8"-6401,-6 27 327,-13 46 0,10-48-1678,2 1 1,-7 56-1,14-69-387,-2 66 587,3-81-1036,0 0 0,1 0 0,0 0 0,0 0-1,0 0 1,1 0 0,0 0 0,0-1 0,0 1 0,6 9 0,-8-14-57,0-1 0,0 0 0,0 0 0,0 1 0,0-1 0,1 0 0,-1 0 0,0 0 0,0 1 0,0-1 0,0 0 0,0 0 0,1 0 0,-1 1 0,0-1 0,0 0 0,0 0 0,1 0 0,-1 0 0,0 0 0,0 0 0,1 1 0,-1-1 0,0 0 0,0 0 0,1 0 0,-1 0 0,0 0 0,0 0 0,1 0 0,-1 0 0,0 0 0,0 0 0,1 0 0,-1 0 0,0 0 0,0 0 0,1 0 0,-1 0 0,0-1 0,0 1 0,0 0 0,1 0 0,3-13 158,-2-21 42,-2 33-203,1-30 0,0 19 0,0 1 0,0-1 0,-2 0 0,1 1 0,-2-1 0,1 1 0,-2 0 0,1-1 0,-6-11 0,10 25-13,1 1 0,-1-1 0,1 0 0,0 1 0,0-1 0,0-1 0,0 1 0,0 0 0,0-1 0,0 1 0,0-1 0,1 0 0,4 1 0,48 9-296,-26-7-555,1-1 1,45-2-1,-64-1 475,0-1 0,-1-1 0,1 0 0,0 0 0,-1-1 0,0-1 0,0 1 0,0-2 0,16-8 0,-26 13 431,-1-1 1,1 1-1,0 0 0,0-1 1,0 1-1,-1 0 0,1-1 0,0 1 1,-1-1-1,1 0 0,0 1 1,-1-1-1,1 1 0,-1-1 1,1 0-1,-1 0 0,1 1 0,-1-1 1,1 0-1,-1 0 0,0 1 1,1-1-1,-1 0 0,0 0 0,0 0 1,0-1-1,0 1 41,-1 0-1,0 0 1,0 1-1,1-1 1,-1 1-1,0-1 1,0 1-1,0-1 1,0 1-1,0-1 1,0 1-1,0 0 1,0-1-1,0 1 1,0 0-1,0 0 1,0 0-1,-1 0 1,-6-1 161,1 1 0,0 0 0,-1 0 0,1 1 1,-12 2-1,13-1-94,0 1 0,-1 1 1,1-1-1,1 1 0,-1 0 0,0 0 1,1 1-1,0-1 0,-8 10 0,11-11-81,-1-1-1,1 1 0,0 1 0,-1-1 0,1 0 0,1 0 0,-1 1 1,0-1-1,1 1 0,0 0 0,0-1 0,0 1 0,0 0 0,1-1 0,-1 1 1,1 0-1,0 0 0,1 7 0,0-9-68,0-1 0,0 1 0,1-1 0,-1 1 0,0-1 0,1 0 0,-1 0 0,1 0 0,0 0 0,-1 0 0,1 0 0,0 0 0,-1 0 0,1-1 0,0 1 0,0 0 0,0-1 0,0 0 0,0 1 0,-1-1 0,1 0 0,0 0 0,0 0 0,4-1 0,51-3 0,-38 0 1,-1-1 0,1 0 0,-1-2 0,0 0 0,0-1 0,-1 0 0,22-16 0,-15 8-9,-1-1 0,-1-1 0,-1 0 0,26-30 0,-44 44-12,-1 2-91,1 0 0,-1-1 0,0 1 0,0-1 0,0 0 0,0 1 0,-1-1 0,1 0-1,-1 0 1,0 0 0,1 0 0,-1-1 0,0-3 0,-29 30-241,24-19 420,0-1 58,1 0 0,0 1 0,0-1 0,0 1 0,1 0 0,-1 0 0,1 0 0,0 0 0,0 0 1,0 0-1,1 0 0,-1 1 0,1-1 0,-1 5 0,3-8-126,-1 0 0,1 0 0,-1 0 0,1 0 0,-1-1 0,1 1 0,0 0 0,-1-1 0,1 1 0,0 0 0,-1-1 0,1 1 0,0-1 0,0 1 0,0-1 0,0 1 0,0-1 0,-1 0 0,1 1 0,0-1 0,0 0 0,0 0 0,0 0 0,0 0 0,0 0 0,0 0 0,0 0 0,0 0 0,0 0 0,0 0 0,1-1 0,36-4 0,-26 1 0,-1-1 0,1 0 0,-1-1 0,-1 0 0,1-1 0,-1 0 0,0 0 0,0-1 0,-1-1 0,0 0 0,10-12 0,-10 9 0,0 0 0,0-1 0,-1 1 0,-1-1 0,0-1 0,0 0 0,-2 0 0,9-29 0,-14 19-13,0 24 12,0 0 0,0 0 0,-1 0 1,1-1-1,0 1 0,0 0 1,0 0-1,-1 0 0,1-1 0,0 1 1,0 0-1,-1 0 0,1 0 0,0 0 1,0 0-1,-1 0 0,1 0 0,0 0 1,-1 0-1,1 0 0,0 0 1,0 0-1,-1 0 0,1 0 0,0 0 1,-1 0-1,1 0 0,0 0 0,0 0 1,-1 0-1,1 0 0,0 0 0,-1 1 1,1-1-1,0 0 0,0 0 0,0 0 1,-1 0-1,1 1 0,-4 2-5,0 1 0,0-1 0,0 1 0,1 0 0,-1 1 0,-3 5 0,-13 21 16,2 1 1,2 0 0,-17 45-1,27-61-5,1 0-1,0 0 0,1 0 0,1 0 1,1 0-1,0 1 0,1 0 0,1-1 1,3 28-1,-3-43-4,0 1 0,0-1 0,0 0 0,1 0 0,-1 0 0,0 0 0,0 0 0,1 1 0,-1-1 0,1 0 0,-1 0 0,1 0 0,-1 0 0,1 0 0,0 0 0,-1 0 0,1 0 0,0-1 0,0 1 0,0 0 0,0 0 0,0-1 0,0 1 0,0 0 0,0-1 0,0 1 0,0-1 0,0 1 0,0-1 0,0 0 0,0 1 0,0-1 0,1 0 0,-1 0 0,0 0 0,0 0 0,0 0 0,0 0 0,1 0 0,-1 0 0,2-1 0,-1 0 0,1 0 0,0 0 0,-1 0 0,1 0 0,-1-1 0,0 1 0,1-1 0,-1 0 0,0 0 0,0 0 0,0 0 0,0 0 0,0 0 0,-1 0 0,1-1 0,1-2 0,1-5 0,0-1 0,-1 1 0,0-1 0,-1 0 0,0 0 0,-1 1 0,0-1 0,0 0 0,-1-1 0,-1 1 0,0 0 0,0 1 0,-1-1 0,-1 0 0,0 0 0,-8-19 0,11 30 0,0-1 0,-1 0 0,1 1 0,0-1 0,-1 0 0,1 1 0,-1-1 0,1 0 0,-1 1 0,1-1 0,-1 1 0,1-1 0,-1 1 0,1-1 0,-1 1 0,0-1 0,1 1 0,-1 0 0,0-1 0,1 1 0,-1 0 0,0 0 0,0 0 0,1-1 0,-2 1 0,-7 14 0,8-9 0,0 0 0,1 0 0,-1-1 0,1 1 0,0 0 0,1 0 0,0 6 0,1-7 0,0 1 0,1-1 0,-1-1 0,1 1 0,0 0 0,0-1 0,0 1 0,0-1 0,0 0 0,1 0 0,0 0 0,0 0 0,-1-1 0,1 0 0,1 1 0,-1-2 0,0 1 0,0 0 0,1-1 0,-1 0 0,1 0 0,-1 0 0,1 0 0,7-1 0,-1 1 0,0 0 0,0-1 0,0 0 0,0-1 0,0 0 0,-1-1 0,1 0 0,0 0 0,14-7 0,5-10 0,-19 46 0,-7-23 0,-1-1 0,1 0 0,0 0 0,0 0 0,0-1 0,1 1 0,-1-1 0,0 0 0,1 0 0,0 0 0,-1-1 0,1 0 0,0 0 0,9 1 0,77 0 0,-60-3 0,-17 2-11,0-2 0,0 0 0,0 0-1,1-2 1,-1 1 0,-1-2 0,1 0 0,-1-1 0,1 0-1,15-9 1,-28 14-83,-1 0 1,0 0-1,1 0 0,-1-1 0,0 1 0,1 0 1,-1 0-1,0 0 0,1 0 0,-1 0 0,0-1 1,0 1-1,1 0 0,-1 0 0,0 0 1,0-1-1,1 1 0,-1 0 0,0 0 0,0-1 1,0 1-1,0 0 0,1-1 0,-1 1 0,0 0 1,0-1-1,0 1 0,0 0 0,0 0 0,0-1 1,0 1-1,0 0 0,0-1 0,0 1 0,0 0 1,0-1-1,0 1 0,0 0 0,0-1 0,0 1 1,0 0-1,0-1 0,-1 1 0,1 0 0,0-1 1,0 1-1,0 0 0,0 0 0,-1-1 1,1 1-1,0 0 0,0 0 0,-1-1 0,1 1 1,0 0-1,0 0 0,-1 0 0,1 0 0,-1-1 1,-21-7-7088,18 7 5570,-24-7-9760</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7.072"/>
    </inkml:context>
    <inkml:brush xml:id="br0">
      <inkml:brushProperty name="width" value="0.025" units="cm"/>
      <inkml:brushProperty name="height" value="0.025" units="cm"/>
    </inkml:brush>
  </inkml:definitions>
  <inkml:trace contextRef="#ctx0" brushRef="#br0">43 34 15663,'-26'-12'3459,"12"0"-1986,12 5 674,2 5-33,18 2-1314,17 6-928,10 7-865,11 0-3619,8-5-9161</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7.816"/>
    </inkml:context>
    <inkml:brush xml:id="br0">
      <inkml:brushProperty name="width" value="0.025" units="cm"/>
      <inkml:brushProperty name="height" value="0.025" units="cm"/>
    </inkml:brush>
  </inkml:definitions>
  <inkml:trace contextRef="#ctx0" brushRef="#br0">1 82 16239,'0'0'7960,"10"-8"-6839,0 1-1051,1 1 1,0-1-1,0 2 0,1 0 1,0 0-1,0 1 1,0 0-1,0 1 0,1 0 1,22-1-1,-13 2-34,-10 0-12,-1 1-1,1 1 1,-1 0 0,1 0 0,-1 1 0,20 4 0,-30-5-14,0 0 0,1 1-1,-1 0 1,0-1 0,0 1 0,0 0 0,0-1 0,1 1 0,-1 0-1,0 0 1,0 0 0,0 0 0,-1 0 0,1 0 0,0 0 0,0 0-1,0 0 1,-1 0 0,1 1 0,-1-1 0,1 0 0,-1 1 0,1-1-1,-1 0 1,0 1 0,0-1 0,1 0 0,-1 1 0,0-1 0,0 0 0,-1 1-1,1-1 1,0 0 0,0 1 0,0-1 0,-1 0 0,1 1 0,-1-1-1,1 0 1,-1 0 0,0 1 0,1-1 0,-1 0 0,0 0 0,-1 2-1,-4 6 324,0 0-1,-1 0 1,-15 14-1,10-10 47,6-8-239,1 0-1,0 1 1,0-1 0,0 1-1,-6 11 1,11-16-131,0-1 0,0 0 0,0 1 0,0-1 1,0 1-1,0-1 0,1 0 0,-1 1 0,0-1 0,0 0 0,1 1 0,-1-1 0,0 0 1,0 1-1,1-1 0,-1 0 0,0 0 0,1 1 0,-1-1 0,0 0 0,1 0 0,-1 1 0,1-1 1,-1 0-1,0 0 0,1 0 0,-1 0 0,1 0 0,-1 0 0,0 0 0,1 0 0,-1 0 1,1 0-1,-1 0 0,0 0 0,1 0 0,-1 0 0,1 0 0,-1 0 0,1 0 0,-1 0 0,0-1 1,1 1-1,23-2 268,-10-2-203,0-1 1,0-1-1,0 1 0,0-2 0,-1 0 0,0-1 1,15-12-1,4-5-32,42-42 0,-74 67-53,0 0-1,0 0 1,0-1 0,0 1 0,0 0-1,0 0 1,1-1 0,-1 1-1,0 0 1,0 0 0,0 0-1,1-1 1,-1 1 0,0 0 0,0 0-1,0 0 1,1 0 0,-1 0-1,0 0 1,0-1 0,1 1-1,-1 0 1,0 0 0,0 0-1,1 0 1,-1 0 0,0 0 0,1 0-1,-1 0 1,0 0 0,0 0-1,1 0 1,-1 0 0,0 0-1,0 1 1,1-1 0,-1 0 0,0 0-1,0 0 1,1 0 0,-1 0-1,0 0 1,0 1 0,0-1-1,1 0 1,-1 0 0,3 19-224,-9 43 239,2-27 5,4-33 28,1 0 0,-1-1 0,0 1 0,1 0 0,-1 0 0,1 0 0,0-1 0,-1 1 0,1 0 0,0-1 0,0 1 0,0-1 0,0 1 0,0-1-1,0 1 1,1-1 0,-1 0 0,0 1 0,1-1 0,-1 0 0,1 0 0,0 0 0,-1 0 0,1 0 0,0-1 0,-1 1 0,1 0 0,0-1 0,0 1 0,-1-1 0,1 0 0,0 0 0,0 1-1,0-1 1,0 0 0,0-1 0,-1 1 0,4-1 0,4 1 136,0-1 0,-1 0 0,1-1 0,0 0 0,-1 0 0,0-1-1,10-5 1,0-2-168,0-1-1,-1 0 0,-1-2 0,0 0 1,-1-1-1,0 0 0,-1-1 0,-1-1 1,22-32-1,-37 91-431,2-39 210,-3 44-1788,11-20-4149,10-14-3460</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8.519"/>
    </inkml:context>
    <inkml:brush xml:id="br0">
      <inkml:brushProperty name="width" value="0.025" units="cm"/>
      <inkml:brushProperty name="height" value="0.025" units="cm"/>
    </inkml:brush>
  </inkml:definitions>
  <inkml:trace contextRef="#ctx0" brushRef="#br0">57 63 11819,'0'0'13314,"-8"3"-12556,6-2-758,-31 18 1097,32-18-1007,0 0 1,0 0-1,-1 0 0,1 0 1,1 0-1,-1 1 0,0-1 1,0 0-1,0 1 0,1-1 1,-1 0-1,0 1 0,1-1 1,0 1-1,-1-1 0,1 1 1,0-1-1,0 1 0,-1-1 1,1 1-1,0-1 0,1 1 1,-1-1-1,0 1 0,0-1 1,1 1-1,-1-1 0,1 1 1,-1-1-1,2 3 0,-1-3-28,0 0 1,0 0-1,1 0 0,-1 0 0,0 0 1,1-1-1,-1 1 0,0 0 1,1-1-1,-1 1 0,1-1 0,-1 1 1,1-1-1,-1 0 0,1 0 0,-1 1 1,1-1-1,-1 0 0,1 0 0,1-1 1,36-2 797,-37 3-791,21-6 23,0 0 1,0-2-1,-1 0 0,1-1 0,-2-2 1,26-15-1,-13 7-44,43-17 0,-73 35-48,-1-1 0,1 1 0,0 0 0,1 0 0,-1 0 0,0 1 0,0-1 0,0 1 0,5 0 0,-8 0 0,1 1 0,-1-1 0,0 0 0,1 1 0,-1-1 0,0 1 0,0 0 0,1-1 0,-1 1 0,0 0 0,0 0 0,0-1 0,0 1 0,0 0 0,0 0 0,0 0 0,0 0 0,-1 0 0,1 1 0,0-1 0,-1 0 0,1 0 0,0 0 0,-1 1 0,0-1 0,1 0 0,-1 1 0,0-1 0,1 2 0,2 23 0,-1 0 0,-2 29 0,0-33 0,0-21 0,0-1 0,0 1 0,0 0 0,0-1 0,0 1 0,0 0 0,0-1 0,1 1 0,-1 0 0,0-1 0,0 1 0,1 0 0,-1-1 0,0 1 0,1-1 0,-1 1 0,0-1 0,1 1 0,-1-1 0,1 1 0,-1-1 0,1 1 0,-1-1 0,1 1 0,0-1 0,-1 0 0,1 1 0,1-1 0,22 0 0,25-17 0,8-16 0,-45 25 0,1-1 0,0 2 0,1 0 0,0 0 0,0 1 0,0 1 0,1 1 0,0 0 0,22-3 0,-36 7-22,-1 0 1,1 0-1,0 1 1,0-1-1,0 0 1,-1 1-1,1-1 1,0 1-1,0-1 1,-1 1-1,1-1 1,0 1-1,-1 0 0,1-1 1,-1 1-1,1 0 1,-1-1-1,1 1 1,-1 0-1,1-1 1,-1 1-1,0 0 1,1 0-1,-1 0 0,0 0 1,0-1-1,1 1 1,-1 0-1,0 0 1,0 0-1,0 0 1,0 0-1,0-1 1,0 1-1,-1 0 1,1 0-1,0 0 0,0 0 1,-1-1-1,1 1 1,0 0-1,-1 1 1,0 2-265,0 0 0,-1 1 0,1-1 0,-1 0 0,0 0 0,0 0 0,-3 5 0,3-7-417,0 0 0,0 0 0,0 0-1,0 0 1,-1-1 0,1 1 0,0 0 0,-1-1-1,1 0 1,-6 2 0,-7-1-5164</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8.880"/>
    </inkml:context>
    <inkml:brush xml:id="br0">
      <inkml:brushProperty name="width" value="0.025" units="cm"/>
      <inkml:brushProperty name="height" value="0.025" units="cm"/>
    </inkml:brush>
  </inkml:definitions>
  <inkml:trace contextRef="#ctx0" brushRef="#br0">1 1 8040,'0'0'16079,"58"36"-17489,-34-24-2914,3-3-6310</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9.332"/>
    </inkml:context>
    <inkml:brush xml:id="br0">
      <inkml:brushProperty name="width" value="0.025" units="cm"/>
      <inkml:brushProperty name="height" value="0.025" units="cm"/>
    </inkml:brush>
  </inkml:definitions>
  <inkml:trace contextRef="#ctx0" brushRef="#br0">106 0 16944,'0'0'4879,"-6"11"-2637,-9 19-1427,1 1 0,2 1-1,1-1 1,2 2-1,-9 54 1,8-17 1092,-1 128 0,11-195-1907,0-1 0,0 1 0,0 0 0,1-1 0,-1 1 0,0-1 0,1 1 0,0-1 0,0 1 0,0-1 0,0 1 0,0-1 0,0 0 0,0 1 0,1-1 0,-1 0 0,4 4 0,-3-6 0,-1 1 0,1 0 0,-1-1 0,1 1 0,-1-1 0,1 1 0,-1-1 0,1 0 0,0 0 0,-1 1 0,1-1 0,-1 0 0,1-1 0,0 1 0,-1 0 0,1 0 0,-1-1 0,1 1 0,-1-1 0,1 1 0,-1-1 0,1 0 0,-1 1 0,1-1 0,-1 0 0,0 0 0,1 0 0,-1 0 0,0 0 0,2-2 0,5-5 0,0-1 0,-1 1 0,1-1 0,-2 0 0,1-1 0,-2 0 0,1 0 0,-1 0 0,0 0 0,5-20 0,-6 15 0,0 0 0,-1 0 0,0 0 0,-2 0 0,1 0 0,-2-1 0,-2-23 0,2 39 0,0 0 0,0 1 0,0-1 0,0 0 0,-1 0 0,1 0 0,0 1 0,0-1 0,0 0 0,0 0 0,-1 0 0,1 0 0,0 1 0,0-1 0,0 0 0,-1 0 0,1 0 0,0 0 0,0 0 0,-1 0 0,1 0 0,0 0 0,0 0 0,-1 0 0,1 0 0,0 0 0,0 0 0,-1 0 0,1 0 0,0 0 0,0 0 0,-1 0 0,1 0 0,0 0 0,0 0 0,-1 0 0,1 0 0,0 0 0,0-1 0,0 1 0,-1 0 0,1 0 0,0 0 0,0 0 0,0 0 0,-1-1 0,1 1 0,0 0 0,0 0 0,0-1 0,0 1 0,0 0 0,0 0 0,-1 0 0,1-1 0,0 1 0,0 0 0,0 0 0,0-1 0,0 1 0,-9 19 0,8-17 0,0 1 0,1 0 0,-1 0 0,1 0 0,0-1 0,0 1 0,0 0 0,0 0 0,0 0 0,1-1 0,-1 1 0,2 3 0,-2-5 0,1 0 0,0 0 0,0 0 0,0-1 0,0 1 0,0 0 0,0 0 0,0-1 0,1 1 0,-1 0 0,0-1 0,0 1 0,0-1 0,1 0 0,-1 1 0,0-1 0,1 0 0,-1 0 0,0 0 0,0 1 0,1-2 0,-1 1 0,0 0 0,1 0 0,1-1 0,-1 1 0,-1-1 0,0 1 0,1-1 0,-1 1 0,0-1 0,1 1 0,-1-1 0,0 0 0,0 0 0,0 0 0,0 0 0,0 0 0,0 0 0,0 0 0,0 0 0,0 0 0,0 0 0,0-1 0,-1 1 0,1 0 0,0-1 0,-1 1 0,1 0 0,-1-1 0,0 1 0,1-3 0,-1 3 0,1 0 0,-1 0 0,0 0 0,0 0 0,0 0 0,0 0 0,0 0 0,0 0 0,0 0 0,0 0 0,0 0 0,0 0 0,-1 0 0,1 1 0,0-1 0,-1 0 0,1 0 0,0 0 0,-1 0 0,1 0 0,-1 0 0,0 1 0,1-1 0,-1 0 0,0 0 0,1 1 0,-1-1 0,0 0 0,0 1 0,1-1 0,-1 1 0,0-1 0,0 1 0,0 0 0,0-1 0,0 1 0,0 0 0,0-1 0,-1 1 0,1 0 0,-1-1 0,1 1 0,0 0 0,-1 0 0,1 0 0,-1 0 0,1 0 0,-1 0 0,1 0 0,0 0 0,-1 1 0,1-1 0,-1 0 0,1 1 0,0 0 0,-1-1 0,1 1 0,0-1 0,0 1 0,-1 0 0,1 0 0,0 0 0,0 0 0,0 0 0,0 0 0,0 0 0,0 0 0,0 0 0,1 1 0,-1-1 0,0 0 0,1 0 0,-1 1 0,1-1 0,-1 0 0,1 1 0,-1-1 0,1 1 0,0-1 0,0 3 0,0-2 0,0 1 0,1-1 0,-1 0 0,1 0 0,-1 1 0,1-1 0,0 0 0,0 0 0,0 0 0,0 0 0,0 0 0,0 0 0,1 0 0,-1 0 0,1-1 0,-1 1 0,1 0 0,0-1 0,0 1 0,-1-1 0,1 0 0,0 1 0,0-1 0,0 0 0,5 1 0,10 3 0,1-1 0,0-1 0,0-1 0,0 0 0,33-2 0,93-12 0,-134 10 0,-7 3 0,-1-1 0,1-1 0,0 1 0,-1 0 0,1-1 0,-1 1 0,1-1 0,-1 0 0,1 0 0,-1 0 0,1 0 0,-1 0 0,0-1 0,0 1 0,0-1 0,4-2 0,-5 1 0,0 0 0,0 0 0,-1 0 0,1 0 0,-1 0 0,1 0 0,-1 0 0,0 0 0,0 0 0,0 0 0,0 0 0,-1 0 0,1 0 0,-2-4 0,-17-69 0,19 75 0,0 1-1,0-1 1,0 1 0,0-1 0,0 1-1,0-1 1,0 1 0,1-1 0,-1 1-1,0-1 1,0 1 0,1-1 0,-1 1-1,0 0 1,1-1 0,-1 1-1,0-1 1,1 1 0,-1 0 0,0-1-1,1 1 1,-1 0 0,1 0 0,-1-1-1,1 1 1,-1 0 0,1 0 0,-1 0-1,1-1 1,-1 1 0,1 0 0,-1 0-1,1 0 1,-1 0 0,1 0-1,-1 0 1,1 0 0,-1 0 0,1 0-1,-1 0 1,1 0 0,-1 1 0,1-1-1,-1 0 1,1 0 0,-1 0 0,0 1-1,1-1 1,0 0-14,54 12-2713,4 0-5778,-8-7-3106</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6.795"/>
    </inkml:context>
    <inkml:brush xml:id="br0">
      <inkml:brushProperty name="width" value="0.025" units="cm"/>
      <inkml:brushProperty name="height" value="0.025" units="cm"/>
    </inkml:brush>
  </inkml:definitions>
  <inkml:trace contextRef="#ctx0" brushRef="#br0">30 145 19859,'0'0'3651,"-1"16"-2733,-9 87-236,-8 147-723,17-248-6,1 1 0,0-1 0,1 0 0,-1 0 1,0 1-1,1-1 0,-1 0 0,1 0 0,0 0 0,0 1 0,1 1 0,-1-3 37,-1-1 0,1 1 0,0-1 0,-1 1 0,1-1 0,0 0 0,-1 1-1,1-1 1,0 0 0,0 0 0,-1 1 0,1-1 0,0 0 0,0 0 0,-1 0 0,1 0 0,0 0 0,0 0 0,-1 0-1,1 0 1,0 0 0,0-1 0,0 1 0,-1 0 0,1 0 0,0-1 0,-1 1 0,1 0 0,0-1 0,-1 1 0,1-1-1,0 1 1,-1-1 0,1 1 0,-1-1 0,1 1 0,-1-1 0,1 0 0,0 0 0,8-9 41,0 0 1,0 0 0,-1-1-1,0 0 1,-1-1-1,0 0 1,6-15 0,36-96 17,-47 119-47,15-47 81,-3 0 0,-1 0-1,11-105 1,-27 211-40,-11 64 0,6-63 2,-1 68 0,8-118-65,1 1 0,0 0 0,0-1-1,0 1 1,1-1 0,0 1 0,0-1-1,1 1 1,0-1 0,0 0 0,0 0-1,1 0 1,0 0 0,0 0 0,1 0 0,-1-1-1,1 1 1,5 4 0,-8-9-137,0-1 1,0 1-1,0 0 1,0 0-1,0 1 1,0-1-1,0 0 1,0 0-1,-1 0 1,1 1-1,0-1 1,-1 0-1,1 0 1,-1 1-1,1-1 1,-1 1-1,0-1 1,1 3-1,-2-4-117,1 1-1,-1-1 0,0 0 0,1 1 0,-1-1 1,0 0-1,0 0 0,1 1 0,-1-1 1,0 0-1,0 0 0,1 0 0,-1 0 1,0 0-1,0 0 0,0 0 0,1 0 1,-1-1-1,0 1 0,0 0 0,1 0 0,-1-1 1,-1 1-1,-35-15-6360,19 5 6428,-68-55 2070,6-8 9710,108 77-10697,32 7-1313,-17-8-2681,-4-3-3075</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0.001"/>
    </inkml:context>
    <inkml:brush xml:id="br0">
      <inkml:brushProperty name="width" value="0.025" units="cm"/>
      <inkml:brushProperty name="height" value="0.025" units="cm"/>
    </inkml:brush>
  </inkml:definitions>
  <inkml:trace contextRef="#ctx0" brushRef="#br0">98 43 9641,'0'0'4260,"1"-8"230,1-26-679,-5 39 1229,-8 32-4645,-8 123 1244,-19 96 1142,29-216-2472,-11 58 92,20-98-401,0-1 0,0 1 0,0 0 0,0 0 0,0 0 0,0-1 0,0 1 0,1 0 0,-1 0 0,0 0 0,0-1 0,0 1 0,0 0 0,0 0 0,0 0 0,1 0 0,-1 0 0,0-1 0,0 1 0,0 0 0,1 0 0,-1 0 0,0 0 0,0 0 0,0 0 0,1 0 0,-1 0 0,0 0 0,0 0 0,0-1 0,1 1 0,-1 0 0,0 0 0,0 0 0,1 0 0,-1 1 0,0-1 0,0 0 0,0 0 0,1 0 0,-1 0 0,0 0 0,0 0 0,0 0 0,1 0 0,-1 0 0,0 0 0,0 1 0,0-1 0,0 0 0,1 0 0,-1 0 0,0 0 0,0 1 0,0-1 0,0 0 0,0 0 0,0 0 0,1 1 0,-1-1 0,0 0 0,0 0 0,0 0 0,0 1 0,0-1 0,0 0 0,0 0 0,0 0 0,0 1 0,16-16 0,13-20 4,-1 0 0,-3-2 0,0-1 0,30-67 0,54-173-104,-109 276-12,1 0 1,-1 1-1,1-1 1,0 0-1,0 0 1,0 0-1,0 1 1,0-1-1,0 0 0,0 1 1,1-1-1,-1 1 1,1 0-1,-1-1 1,1 1-1,-1 0 1,4-2-1,-5 3 54,0 0-1,1 0 1,-1 0 0,1 0-1,-1 0 1,0 0-1,1 0 1,-1 0 0,1 0-1,-1 0 1,0 0-1,1 0 1,-1 0 0,1 0-1,-1 0 1,0 0-1,1 1 1,-1-1 0,0 0-1,1 0 1,-1 0-1,0 1 1,1-1 0,-1 0-1,0 0 1,0 1-1,1-1 1,-1 0 0,0 1-1,5 20-404,-6-14 449,-1 1-1,1-2 0,-1 1 0,-1 0 1,1 0-1,-1-1 0,0 1 1,-1-1-1,0 0 0,0 0 1,0 0-1,0-1 0,-1 1 1,0-1-1,0 0 0,-1-1 0,1 1 1,-1-1-1,0 0 0,-9 4 1,3 0 221,0-1 0,-1-1 0,0 0 0,1-1 0,-2-1 0,1 0 0,0 0 0,-1-1 0,-23 1 0,37-3-205,-1-1-1,1 0 1,0 0-1,-1 0 1,1 0-1,0 0 1,-1 0 0,1 0-1,0-1 1,-1 1-1,1 0 1,0 0-1,-1 0 1,1 0 0,0 0-1,-1 0 1,1-1-1,0 1 1,-1 0-1,1 0 1,0 0 0,0-1-1,-1 1 1,1 0-1,0-1 1,0 1-1,-1 0 1,1 0 0,0-1-1,0 1 1,0 0-1,0-1 1,0 1-1,-1 0 1,1-1 0,0 1-1,0 0 1,0-1-1,0 1 1,0 0-1,0-1 1,0 1 0,0-1-1,0 1 1,0 0-1,0-1 1,1 1 0,-1 0-1,0-1 1,0 1-1,0 0 1,0-1-1,0 1 1,1 0 0,-1 0-1,0-1 1,0 1-1,1 0 1,-1 0-1,0-1 1,0 1 0,1 0-1,-1 0 1,0-1-1,1 1 1,18-20-848,80-44-5808,-70 46 3459,23-12-4108</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0.515"/>
    </inkml:context>
    <inkml:brush xml:id="br0">
      <inkml:brushProperty name="width" value="0.025" units="cm"/>
      <inkml:brushProperty name="height" value="0.025" units="cm"/>
    </inkml:brush>
  </inkml:definitions>
  <inkml:trace contextRef="#ctx0" brushRef="#br0">86 27 14446,'-6'9'2776,"1"-1"-2249,-12 19 3244,-18 40-1,31-59-3271,1-1-1,0 2 1,0-1-1,0 0 1,1 0-1,1 1 1,-1 0-1,1-1 1,1 1-1,0-1 1,1 14-1,-1-22-479,0 1 0,0 0 0,1-1 0,-1 1 0,0 0 0,1-1 0,-1 1 0,1 0 0,-1-1-1,1 1 1,-1 0 0,1-1 0,-1 1 0,1-1 0,-1 1 0,1-1 0,0 0 0,-1 1 0,1-1 0,0 0 0,-1 1 0,1-1-1,0 0 1,0 0 0,-1 1 0,1-1 0,0 0 0,0 0 0,-1 0 0,1 0 0,0 0 0,0 0 0,-1 0 0,1 0-1,0 0 1,0-1 0,-1 1 0,1 0 0,0 0 0,-1-1 0,1 1 0,0 0 0,-1-1 0,2 0 0,2-1 52,-1 1 1,0-1-1,0 0 1,0 0-1,0 0 1,0-1-1,-1 1 1,5-4-1,0-7-71,0 0 0,-1 0 0,0 0 0,-1-1 0,0 0 0,-1 0 0,-1 0 0,0 0 0,-1 0 0,-1-1 0,0-15 0,-4 24 0,-5 13 0,-3 9 0,9-12 0,0-1 0,1 0 0,0 1 0,-1-1 0,1 1 0,0 0 0,1-1 0,-1 1 0,1 0 0,-1 0 0,1-1 0,0 1 0,0 0 0,1 0 0,-1-1 0,1 1 0,0 0 0,0-1 0,2 7 0,-1-8 0,1 1 0,-1-1 0,0 1 0,1-1 0,-1 0 0,1 0 0,0 0 0,-1-1 0,1 1 0,0 0 0,0-1 0,0 0 0,1 0 0,-1 0 0,0 0 0,0 0 0,0-1 0,1 1 0,-1-1 0,0 0 0,1 0 0,3-1 0,2 1-49,0-2-1,0 1 1,0-1-1,0 0 1,0-1 0,0 0-1,-1-1 1,0 1 0,1-2-1,-1 1 1,-1-1-1,1 0 1,8-8 0,-4 3-40,-1 0 1,0-1-1,-1-1 1,0 1 0,0-2-1,-1 1 1,8-17-1,-16 28 101,-1 1 0,1-1-1,-1 0 1,1 0-1,-1 0 1,1 0 0,-1 0-1,1 0 1,-1 0-1,0 0 1,0 0-1,1 0 1,-1 0 0,0 0-1,0 0 1,0 0-1,0 0 1,0 0 0,0 0-1,-1-2 1,-14 6 306,-23 25 60,30-21-351,1 0 0,0 0 0,1 1 0,-1-1 0,2 1 0,-1 1 0,1-1 0,0 1 0,1 0 0,0 0 0,0 1 0,1-1 0,0 1 0,1-1 0,0 1 0,-1 18 0,3-25-171,0-1-1,1 0 1,-1 1-1,1-1 1,-1 0-1,1 0 1,0 1-1,0-1 1,0 0-1,1 0 1,-1 0-1,0 0 1,1 0-1,-1 0 1,1-1-1,0 1 1,-1 0-1,1-1 1,0 1-1,0-1 1,0 0-1,0 1 1,0-1-1,0 0 1,5 1-1,1 1-1230,0-1 0,0 0-1,0 0 1,0-1 0,0 0 0,12-1 0,18 0-13365</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1.446"/>
    </inkml:context>
    <inkml:brush xml:id="br0">
      <inkml:brushProperty name="width" value="0.025" units="cm"/>
      <inkml:brushProperty name="height" value="0.025" units="cm"/>
    </inkml:brush>
  </inkml:definitions>
  <inkml:trace contextRef="#ctx0" brushRef="#br0">16 1 14638,'0'0'11824,"0"13"-11098,-11 265 2904,8-244-3088,2 52 0,1-85-532,0 0-1,0-1 1,0 1-1,-1 0 0,1 0 1,0 0-1,0 0 1,1 0-1,-1 0 1,0 0-1,0 0 1,0 0-1,1 0 0,-1 0 1,0-1-1,1 1 1,-1 0-1,1 0 1,-1 0-1,1-1 1,-1 1-1,1 0 1,0 0-1,-1-1 0,1 1 1,0 0-1,-1-1 1,1 1-1,0-1 1,0 1-1,0-1 1,-1 0-1,1 1 0,0-1 1,0 0-1,0 1 1,0-1-1,0 0 1,0 0-1,0 0 1,0 0-1,0 0 0,0 0 1,0 0-1,-1 0 1,1 0-1,0 0 1,0-1-1,1 1 1,2-2 20,-1 1 0,0-1 0,-1 1 0,1-1 1,0 0-1,0 0 0,-1 0 0,1-1 0,-1 1 0,0-1 1,0 1-1,4-6 0,3-13-30,0-1 0,-1 0 0,-1-1 0,-1 1 0,-2-1 0,4-39 0,-8 71 0,-1 0 0,1 0 0,1-1 0,0 1 0,0 0 0,1 0 0,0-1 0,0 1 0,7 14 0,-7-19 0,-1 0 0,1 0 0,0-1 0,0 1 0,1-1 0,-1 1 0,1-1 0,0 0 0,0 0 0,0 0 0,0 0 0,0-1 0,0 1 0,1-1 0,-1 0 0,1 0 0,0 0 0,0-1 0,0 1 0,-1-1 0,2 0 0,-1 0 0,0 0 0,8 0 0,-3-1 0,1 0 0,-1-1 0,0 0 0,1 0 0,-1-1 0,0-1 0,0 0 0,0 0 0,15-8 0,-5 0 0,0-2 0,29-24 0,-12 8 0,-33 75 0,-4-32 0,0-6 0,1 0 0,0 0 0,0 0 0,1 0 0,0 0 0,3 12 0,-3-17 0,0-1 0,0 0 0,0 0 0,1 1 0,-1-1 0,1 0 0,-1 0 0,1 0 0,0-1 0,0 1 0,0 0 0,0-1 0,0 1 0,0-1 0,0 0 0,0 1 0,0-1 0,1 0 0,-1 0 0,1-1 0,-1 1 0,1 0 0,-1-1 0,1 0 0,4 1 0,1 0 0,0-1 0,1 0 0,-1 0 0,0-1 0,0 0 0,1 0 0,-1-1 0,0 0 0,11-5 0,1-2 0,0-1 0,21-14 0,9-5 0,-50 29-25,1-1 0,-1 1 0,1 0 0,-1 0 0,1 0 0,-1 0 0,1 0 0,-1-1 0,1 1 0,-1 0-1,0 0 1,1 0 0,-1 0 0,1 0 0,-1 1 0,1-1 0,-1 0 0,1 0 0,-1 0 0,1 0 0,-1 0 0,0 1 0,1-1 0,-1 0 0,1 0 0,-1 1 0,0-1 0,1 0 0,-1 1 0,0-1 0,1 0-1,-1 1 1,0-1 0,1 0 0,-1 1 0,0-1 0,0 1 0,0-1 0,1 1 0,-1 0 0,6 24-2587,-7-10-884,-2-37-179,1-5-4253</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1.834"/>
    </inkml:context>
    <inkml:brush xml:id="br0">
      <inkml:brushProperty name="width" value="0.025" units="cm"/>
      <inkml:brushProperty name="height" value="0.025" units="cm"/>
    </inkml:brush>
  </inkml:definitions>
  <inkml:trace contextRef="#ctx0" brushRef="#br0">1 1 15214,'0'0'10923</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3.250"/>
    </inkml:context>
    <inkml:brush xml:id="br0">
      <inkml:brushProperty name="width" value="0.025" units="cm"/>
      <inkml:brushProperty name="height" value="0.025" units="cm"/>
    </inkml:brush>
  </inkml:definitions>
  <inkml:trace contextRef="#ctx0" brushRef="#br0">62 0 15631,'0'0'3683,"-6"11"-1868,-3 5-1283,1 1 0,0 0-1,2 1 1,0 0-1,1 0 1,1 0 0,0 0-1,2 1 1,0-1-1,1 1 1,3 34 0,-2-51-511,0 1 1,1-1-1,0 1 0,-1-1 1,1 1-1,0-1 1,0 0-1,1 1 0,-1-1 1,0 0-1,1 0 1,-1 0-1,1 0 1,0 0-1,-1 0 0,1 0 1,0-1-1,0 1 1,0-1-1,1 1 0,2 0 1,-1 0 48,0-1 0,1 0 1,-1 0-1,1 0 0,-1-1 1,1 1-1,-1-1 0,1 0 0,-1 0 1,1-1-1,4-1 0,9-2 157,-1-1 1,0 0-1,0-2 0,30-15 0,118-74 13,-163 95-256,0 0 1,0 0-1,0 0 0,0 1 0,0-1 1,0 0-1,0 1 0,1 0 0,-1-1 1,0 1-1,4 0 0,-5 0 15,0 0 1,0 1-1,-1-1 0,1 0 0,0 0 0,0 1 1,-1-1-1,1 1 0,0-1 0,-1 0 0,1 1 1,0 0-1,-1-1 0,1 1 0,-1-1 0,1 1 1,-1-1-1,1 1 0,-1 0 0,1 0 0,-1-1 1,1 2-1,0 4 84,0-1-1,0 1 1,0 0 0,-1 0 0,0 0-1,0 0 1,-1 6 0,0 11 519,0-5-357,1-13-181,0-1 1,0 1-1,0-1 0,0 1 0,1-1 0,-1 1 0,1 0 1,3 7-1,-3-10-41,0-1 0,0 1 1,1-1-1,-1 0 0,1 1 1,-1-1-1,1 0 0,-1 0 1,1 0-1,-1 0 0,1 0 1,0-1-1,0 1 0,-1 0 1,1-1-1,0 1 0,0-1 0,0 0 1,0 0-1,0 0 0,-1 1 1,1-2-1,0 1 0,0 0 1,0 0-1,2-1 0,10-1-41,0-2 0,0 1-1,0-1 1,0-1-1,-1-1 1,15-7 0,38-15-2598,-14 14-3183,1 5-4395,-21 5 996</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3.624"/>
    </inkml:context>
    <inkml:brush xml:id="br0">
      <inkml:brushProperty name="width" value="0.025" units="cm"/>
      <inkml:brushProperty name="height" value="0.025" units="cm"/>
    </inkml:brush>
  </inkml:definitions>
  <inkml:trace contextRef="#ctx0" brushRef="#br0">135 99 1505,'0'0'13416,"-10"2"-7683,4-1-5417,0 0 1,0 0-1,0 0 0,0 1 0,0 0 0,1 0 0,-1 1 0,1 0 1,0 0-1,-1 0 0,1 0 0,1 1 0,-1 0 0,0 0 0,1 0 1,0 1-1,0-1 0,0 1 0,1 0 0,-1 0 0,1 0 1,0 1-1,1-1 0,-1 1 0,1 0 0,-2 8 0,3-12-265,1-1-1,-1 1 0,1 0 1,0 0-1,-1 0 0,1 0 1,0 0-1,0 0 1,0 0-1,1 0 0,-1 0 1,0-1-1,1 1 0,-1 0 1,1 0-1,0 0 0,-1 0 1,1-1-1,0 1 1,0 0-1,0-1 0,0 1 1,0-1-1,1 1 0,-1-1 1,0 1-1,1-1 1,-1 0-1,1 0 0,0 0 1,-1 0-1,4 2 0,1-2 9,0 0 1,1 0-1,-1 0 0,0 0 0,1-1 0,-1 0 0,1-1 0,11-1 0,2-2-25,-1-1 1,0 0-1,-1-2 0,1 0 0,-1-1 0,-1 0 0,29-19 0,-25 12-367,0 0-1,-1-1 0,0-1 0,-2-1 0,24-28 1,-38 42 315,-1 0 0,1-1 0,-1 0 0,0 1 0,0-1 0,0 0 0,-1-1 0,0 1 0,0 0 0,2-10 0,-4 15 29,0 0 1,0 0-1,0 0 0,0 0 0,0-1 1,0 1-1,0 0 0,0 0 0,0 0 1,0 0-1,0 0 0,0-1 0,0 1 0,0 0 1,0 0-1,0 0 0,0 0 0,0 0 1,0-1-1,0 1 0,0 0 0,0 0 1,0 0-1,0 0 0,0 0 0,0-1 1,-1 1-1,1 0 0,0 0 0,0 0 0,0 0 1,0 0-1,0 0 0,0 0 0,-1 0 1,1 0-1,0-1 0,0 1 0,0 0 1,0 0-1,0 0 0,-1 0 0,1 0 1,0 0-1,0 0 0,0 0 0,0 0 0,0 0 1,-1 0-1,1 0 0,0 0 0,0 0 1,0 0-1,0 0 0,-1 1 0,-11 6 334,-10 13 107,17-13-304,0 0 0,1 0 0,-1 1 0,1-1 1,1 1-1,-1 0 0,1 0 0,1 1 0,0-1 0,0 1 1,0-1-1,1 1 0,0-1 0,1 17 0,1-21-205,-1 0-1,1 0 0,0 0 0,0 0 0,1 0 0,-1-1 0,1 1 0,0 0 0,0-1 0,0 0 1,0 1-1,1-1 0,-1 0 0,4 3 0,-2-3-335,0 1-1,0-2 1,1 1-1,-1 0 1,1-1 0,-1 0-1,1 0 1,0 0-1,0-1 1,0 1 0,0-1-1,0-1 1,7 2-1,37-1-9039</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4.700"/>
    </inkml:context>
    <inkml:brush xml:id="br0">
      <inkml:brushProperty name="width" value="0.025" units="cm"/>
      <inkml:brushProperty name="height" value="0.025" units="cm"/>
    </inkml:brush>
  </inkml:definitions>
  <inkml:trace contextRef="#ctx0" brushRef="#br0">374 24 13036,'15'-9'2011,"13"-6"4723,-28 15-6676,0 0 1,1 1-1,-1-1 1,0 0-1,0 0 1,0 0-1,0 0 1,0 0 0,1 0-1,-1 0 1,0 1-1,0-1 1,0 0-1,0 0 1,0 0-1,0 0 1,0 0-1,1 1 1,-1-1 0,0 0-1,0 0 1,0 0-1,0 0 1,0 1-1,0-1 1,0 0-1,0 0 1,0 0-1,0 0 1,0 1 0,0-1-1,0 0 1,0 0-1,0 0 1,0 1-1,0-1 1,0 0-1,0 0 1,-1 0-1,1 0 1,0 0 0,0 1-1,0-1 1,0 0-1,0 0 1,0 0-1,0 0 1,-1 0-1,1 1 1,0-1 0,0 0-1,0 0 1,0 0-1,0 0 1,-1 0-1,1 0 1,0 0-1,0 0 1,0 0-1,-1 0 1,-23 27 823,-1-1-1,-2-2 1,0-1-1,-42 28 1,51-38-518,-11 8 122,13-7-220,-1-2-1,0 1 1,-1-2-1,0 0 1,-1-2 0,0 0-1,-32 11 1,50-20-265,0 0 0,0 0 0,1 1 0,-1-1 0,0 0-1,1 0 1,-1 0 0,0 0 0,1 0 0,-1 0 0,0 0 0,1-1 0,-1 1 0,0 0 0,1 0 0,-1 0-1,0-1 1,1 1 0,-1 0 0,0-1 0,1 1 0,-1-1 0,1 1 0,-1 0 0,1-1 0,-1 1-1,1-1 1,-1 1 0,1-1 0,0 0 0,-1 1 0,0-2 0,0-26 2,3 20-120,0-1 1,0 1-1,1 0 1,7-14-1,-6 15-48,0 1 0,1-1 0,0 1 0,0 0 0,1 0 0,-1 0 0,1 1 0,1 0-1,-1 0 1,1 1 0,-1-1 0,16-5 0,-19 8 146,1 1 1,0 0-1,-1 0 0,1 1 1,0-1-1,-1 1 0,1 0 1,0 0-1,0 0 0,-1 0 1,1 1-1,0-1 0,-1 1 1,1 0-1,0 0 0,-1 0 0,1 1 1,-1-1-1,0 1 0,0 0 1,1 0-1,-1 0 0,0 0 1,0 1-1,-1-1 0,1 1 1,0 0-1,-1-1 0,3 5 1,4 6-62,1-1 0,0-1 0,24 21 0,-28-28-560,-1-1 0,1 1 0,0-1-1,0 0 1,0 0 0,0-1 0,1 0-1,-1 0 1,1 0 0,-1-1 0,14 1-1,19-1-6736,0-1-5985</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5.089"/>
    </inkml:context>
    <inkml:brush xml:id="br0">
      <inkml:brushProperty name="width" value="0.025" units="cm"/>
      <inkml:brushProperty name="height" value="0.025" units="cm"/>
    </inkml:brush>
  </inkml:definitions>
  <inkml:trace contextRef="#ctx0" brushRef="#br0">21 0 9001,'0'0'12331,"-9"67"-9929,0-43-191,7 3-578,2-4-928,0-1-545,16-4-1537,5-9-2723,7-6-224,1-3-2787</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5.415"/>
    </inkml:context>
    <inkml:brush xml:id="br0">
      <inkml:brushProperty name="width" value="0.025" units="cm"/>
      <inkml:brushProperty name="height" value="0.025" units="cm"/>
    </inkml:brush>
  </inkml:definitions>
  <inkml:trace contextRef="#ctx0" brushRef="#br0">20 735 12332,'0'0'4035,"-3"8"-751,2-6-3257,-12 24 3692,11-21-838,7-20-97,20-42-1591,52-84 0,-26 51-1096,1-11-4,-20 36-1506,3 1 1,2 1-1,54-67 0,-90 130 1400,3-6-241,0 1 0,1 0 0,0 0 0,0 0-1,0 0 1,1 1 0,-1 0 0,12-6-1,-17 10 249,0 0 0,0 0 0,0 0 0,1 1 0,-1-1 0,0 0 0,0 0 0,0 0-1,1 1 1,-1-1 0,0 0 0,0 0 0,0 0 0,0 1 0,0-1 0,0 0 0,1 0-1,-1 1 1,0-1 0,0 0 0,0 0 0,0 1 0,0-1 0,0 0 0,0 0 0,0 1-1,0-1 1,0 0 0,0 1 0,0-1 0,0 0 0,-1 0 0,1 1 0,0-1 0,0 0-1,0 0 1,0 0 0,0 1 0,0-1 0,-1 0 0,1 0 0,0 1 0,0-1 0,0 0-1,-1 0 1,1 0 0,0 1 0,-8 15 187,-42 38 924,41-47-889,1 1-1,0 0 1,0 0-1,1 1 1,0 0 0,0 0-1,-7 15 1,14-23-248,0-1 1,0 1 0,0 0 0,0 0-1,0-1 1,0 1 0,1 0-1,-1 0 1,0-1 0,0 1 0,1 0-1,-1 0 1,0-1 0,0 1 0,1 0-1,-1-1 1,1 1 0,-1-1 0,1 1-1,-1 0 1,1-1 0,-1 1-1,1-1 1,0 1 0,-1-1 0,1 0-1,-1 1 1,1-1 0,0 0 0,0 1-1,-1-1 1,1 0 0,0 0 0,-1 1-1,1-1 1,0 0 0,0 0-1,0 0 1,0 0 0,43 6-2704,-33-5 1436,-4 0 540,64 13-4741,-69-14 5506,1 1 0,0 0 0,-1 0 0,1 0 1,-1 0-1,1 0 0,-1 0 0,1 1 0,-1-1 0,0 1 1,1 0-1,-1 0 0,0-1 0,0 2 0,0-1 0,-1 0 1,1 0-1,-1 0 0,1 1 0,-1-1 0,3 5 1,-5-4 339,1 0 0,0-1 0,0 1 0,-1-1 1,1 1-1,-1-1 0,0 1 0,0-1 0,0 1 1,0-1-1,0 1 0,0-1 0,-1 0 1,1 0-1,-1 0 0,0 0 0,1 0 0,-1 0 1,0 0-1,0-1 0,0 1 0,-4 2 1,-56 33 4110,53-32-3676,7-4-728,-9 5 449,0 1 0,0-2 0,-1 1 0,0-2-1,0 0 1,-1 0 0,1-1 0,-19 2 0,30-5-538,1 0-1,0 0 1,0 0-1,0 0 1,0 0-1,-1 0 1,1 0-1,0 0 1,0 0 0,0-1-1,0 1 1,0 0-1,-1 0 1,1 0-1,0 0 1,0 0-1,0-1 1,0 1-1,0 0 1,0 0 0,0 0-1,0 0 1,0-1-1,0 1 1,0 0-1,0 0 1,0 0-1,0-1 1,0 1 0,0 0-1,0 0 1,0 0-1,0 0 1,0-1-1,0 1 1,0 0-1,0 0 1,0 0 0,0 0-1,0-1 1,0 1-1,0 0 1,1 0-1,-1 0 1,0 0-1,0-1 1,0 1-1,0 0 1,0 0 0,0 0-1,1 0 1,-1 0-1,0 0 1,0 0-1,0 0 1,0 0-1,1-1 1,5-4-2614,1 0 0,0 0 0,0 0 0,13-6 0,15-8-13696</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5.790"/>
    </inkml:context>
    <inkml:brush xml:id="br0">
      <inkml:brushProperty name="width" value="0.025" units="cm"/>
      <inkml:brushProperty name="height" value="0.025" units="cm"/>
    </inkml:brush>
  </inkml:definitions>
  <inkml:trace contextRef="#ctx0" brushRef="#br0">67 0 18001,'0'0'7367,"-52"74"-4933,42-49-1505,6 0-769,4-8-992,0-10-3973,14-7-6566</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7.193"/>
    </inkml:context>
    <inkml:brush xml:id="br0">
      <inkml:brushProperty name="width" value="0.025" units="cm"/>
      <inkml:brushProperty name="height" value="0.025" units="cm"/>
    </inkml:brush>
  </inkml:definitions>
  <inkml:trace contextRef="#ctx0" brushRef="#br0">44 85 11819,'0'0'6449,"12"1"-6316,-3-1-148,0 0 0,-1-1-1,1 1 1,0-2-1,-1 1 1,13-5-1,-19 5 95,1 0 0,0 0-1,0 0 1,0 0 0,-1 0-1,1-1 1,-1 1 0,1-1-1,-1 0 1,0 0 0,1 0-1,-1 0 1,0 0-1,0 0 1,-1 0 0,1-1-1,0 1 1,-1-1 0,1 0-1,-1 1 1,0-1 0,0 0-1,0 0 1,0 1 0,0-1-1,-1 0 1,0 0 0,1-3-1,-1 5 51,-1 0 1,1 1-1,0-1 0,-1 0 1,1 1-1,-1-1 0,1 1 0,-1-1 1,1 1-1,-1-1 0,0 1 1,1-1-1,-1 1 0,1-1 0,-1 1 1,0 0-1,1-1 0,-1 1 1,0 0-1,0-1 0,1 1 0,-1 0 1,0 0-1,0 0 0,1 0 1,-1 0-1,0 0 0,0 0 0,1 0 1,-1 0-1,0 0 0,0 0 1,1 1-1,-2-1 0,-31 8 786,22 1-782,0-1-1,0 2 1,1-1-1,0 2 1,1-1 0,0 1-1,0 1 1,1-1 0,1 1-1,0 1 1,0-1 0,-6 20-1,13-30-132,-1-1 0,1 0 0,-1 0 0,1 1 0,0-1 0,0 0 0,-1 1 0,1-1 0,0 0 0,0 1 0,0-1 0,0 1 0,1-1 0,-1 0 0,0 1 0,0-1 0,1 0 0,-1 0 0,1 1 0,-1-1 0,1 0 0,0 0 0,0 0 0,-1 1 0,1-1 0,0 0 0,0 0 0,0 0 0,0 0 0,0-1 0,0 1 0,0 0 0,0 0 0,1-1 0,-1 1 0,0 0 0,0-1 0,1 1 0,-1-1 0,0 0 0,0 1 0,1-1 0,-1 0 0,2 0 0,10 2-345,0-1-1,0-1 1,0 0 0,14-2-1,0 0-1210,-24 3 1335,0-1 1,0 0-1,-1-1 1,1 1-1,0 0 0,0-1 1,0 1-1,-1-1 0,1 0 1,0 0-1,-1 0 0,1 0 1,-1-1-1,1 1 1,-1-1-1,0 1 0,1-1 1,1-2-1,-2 1-91,0 0 1,0 0-1,-1 0 0,1-1 1,-1 1-1,1 0 0,-1-1 1,0 1-1,-1-1 0,1 1 1,-1-1-1,1 1 0,-1-1 1,-1-4-1,0-39-2384,-8 23-811</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6.240"/>
    </inkml:context>
    <inkml:brush xml:id="br0">
      <inkml:brushProperty name="width" value="0.025" units="cm"/>
      <inkml:brushProperty name="height" value="0.025" units="cm"/>
    </inkml:brush>
  </inkml:definitions>
  <inkml:trace contextRef="#ctx0" brushRef="#br0">212 29 14894,'0'0'10218,"-8"7"-9204,7-7-1003,-3 4 108,-1-1 1,1 1-1,0 0 1,0 0-1,1 0 1,-1 0-1,1 1 1,0-1-1,0 1 1,0 0-1,1 0 1,0 0 0,0 0-1,0 0 1,0 1-1,1-1 1,-1 8-1,1 21 14,2 0-1,1 0 1,2 0-1,1 0 1,13 45 0,-14-67-141,-2 2 1,1-1 0,-2 0 0,1 0 0,-2 1-1,0-1 1,-2 15 0,2-24 6,-1-1 0,0 1 0,0-1 0,-1 1-1,1-1 1,0 1 0,-1-1 0,0 0 0,0 0 0,0 0 0,0 0 0,-1 0 0,1 0-1,-1 0 1,0-1 0,0 0 0,1 1 0,-1-1 0,-1 0 0,1 0 0,0-1 0,-1 1 0,1-1-1,0 1 1,-1-1 0,0 0 0,1 0 0,-1-1 0,-7 1 0,7 0 57,0-1 1,0 1-1,1-1 1,-1 0-1,0 0 1,0 0-1,0-1 0,0 0 1,0 1-1,0-1 1,0-1-1,0 1 1,1 0-1,-1-1 1,0 0-1,1 0 1,-6-4-1,6 3 3,0-1-1,0 0 1,0 1-1,0-1 1,1 0 0,-1 0-1,1 0 1,0-1-1,1 1 1,-1 0 0,1-1-1,0 1 1,0-1-1,0 0 1,0-5 0,1 3-58,-1-1 0,1 0 1,1 1-1,-1-1 1,1 1-1,1-1 0,-1 1 1,1-1-1,1 1 0,-1 0 1,1 0-1,5-9 1,-1 5-10,0 0 0,1 0 0,0 1 1,1 0-1,0 0 0,16-12 1,4 1-15,1 0 0,1 2 1,0 2-1,43-18 0,-5 8 27,-37 15 89,48-24 0,-79 35-79,0 1-1,0-1 1,0 0 0,0 1 0,0-1 0,1 0 0,-1 0-1,-1 0 1,1 1 0,0-1 0,0 0 0,0 0 0,0-1 0,-1 1-1,1 0 1,0 0 0,-1 0 0,1 0 0,-1-1 0,1 0 0,-1 1 11,0 0 0,0 0 0,0 0 0,-1 0 0,1 0 0,0 0 0,-1 0 0,1 0 0,-1 0 0,1 0 0,-1 0 0,1 0 0,-1 1 0,0-1 0,1 0 0,-1 0 0,0 1 0,0-1 0,-1-1 0,-6-3 152,-1 0 0,1 1 0,-1-1 0,-12-2 0,11 3-128,-6-3-1314,0 2 0,-1 0 0,0 0-1,-20-2 1,25 6-6284</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7.300"/>
    </inkml:context>
    <inkml:brush xml:id="br0">
      <inkml:brushProperty name="width" value="0.025" units="cm"/>
      <inkml:brushProperty name="height" value="0.025" units="cm"/>
    </inkml:brush>
  </inkml:definitions>
  <inkml:trace contextRef="#ctx0" brushRef="#br0">254 28 7623,'1'0'620,"0"-1"-1,0 1 1,0-1 0,0 0-1,0 1 1,0-1 0,0 0-1,0 0 1,-1 0 0,1 0-1,0 0 1,-1 1-1,1-1 1,0 0 0,-1-1-1,1 1 1,-1 0 0,0 0-1,1-2 1,-1 3-360,0-1 0,-1 1 0,1-1 0,-1 1 0,1-1 1,0 1-1,-1-1 0,1 1 0,-1-1 0,1 1 0,-1 0 0,1-1 1,-1 1-1,0 0 0,1-1 0,-1 1 0,1 0 0,-1 0 0,0-1 1,1 1-1,-1 0 0,1 0 0,-1 0 0,-1 0 0,-51 0 2281,48 0-2662,-9 1 269,0 1 0,-1 1 0,1 1 0,-22 7-1,31-9-144,1-1-1,-1 1 0,0 0 0,1 0 1,0 1-1,0-1 0,0 1 0,0 0 1,0 0-1,0 0 0,1 1 0,-1-1 1,1 1-1,0 0 0,0 0 0,0 0 1,-2 5-1,5-7-10,0-1 0,-1 1 1,1-1-1,0 0 0,0 1 0,1-1 1,-1 1-1,0-1 0,0 0 1,1 1-1,-1-1 0,0 1 0,1-1 1,0 0-1,-1 0 0,1 1 1,0-1-1,0 0 0,-1 0 0,1 0 1,0 0-1,0 0 0,0 0 1,0 0-1,0 0 0,1 0 0,-1 0 1,0-1-1,0 1 0,1 0 0,-1-1 1,0 1-1,0-1 0,1 0 1,-1 1-1,1-1 0,1 0 0,63 12-381,-53-11 239,34 2-319,-35-3 363,0 0-1,-1 1 1,1 0 0,-1 1 0,0 1 0,19 5 0,-29-7 108,0-1 0,-1 0-1,1 1 1,0-1 0,-1 1-1,1-1 1,-1 1 0,1-1-1,-1 1 1,1-1 0,-1 1-1,1 0 1,-1-1 0,1 1-1,-1 0 1,0-1 0,1 1-1,-1 0 1,0-1 0,0 1-1,1 0 1,-1 0 0,0-1-1,0 1 1,0 0 0,0 0-1,0 0 1,0-1 0,0 1-1,0 0 1,0 0 0,-1-1-1,1 1 1,0 0 0,0 0-1,-1-1 1,1 1 0,0 0-1,-1-1 1,1 1 0,-1 0-1,1-1 1,-1 1 0,1-1-1,-1 1 1,1-1 0,-1 1-1,0-1 1,0 1 0,-35 29 1266,32-28-1152,-106 70 1909,95-64-1758,-1 1-1,0-2 1,0 0 0,-1-1-1,-23 5 1,21-12-307,20-11-168,24-15-1242,85-45-12942,-63 46 5210</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7.716"/>
    </inkml:context>
    <inkml:brush xml:id="br0">
      <inkml:brushProperty name="width" value="0.025" units="cm"/>
      <inkml:brushProperty name="height" value="0.025" units="cm"/>
    </inkml:brush>
  </inkml:definitions>
  <inkml:trace contextRef="#ctx0" brushRef="#br0">1 0 13901,'0'0'12471,"0"10"-10149,-1 4-1749,2 40 1029,-1-52-1579,0 0 0,1-1 0,-1 1 0,1 0 0,-1 0 0,1-1 0,0 1 1,-1 0-1,1-1 0,0 1 0,0-1 0,0 1 0,0-1 0,1 0 0,-1 1 1,0-1-1,1 0 0,-1 0 0,0 0 0,1 0 0,0 0 0,-1 0 0,1 0 1,-1 0-1,1-1 0,0 1 0,0-1 0,1 1 0,15 0-74,-1 0-1,0-2 0,0 0 1,0-1-1,0-1 1,0 0-1,0-1 0,0-1 1,-1-1-1,26-13 1,-12 8-380,-28 10 427,-1 0 1,1 0-1,0 0 0,0 0 1,0 0-1,1 1 1,-1-1-1,0 1 0,0 0 1,0-1-1,0 1 1,0 0-1,1 0 0,-1 0 1,0 1-1,0-1 1,0 1-1,3 0 1,-3 1 108,-1-1 0,0 1 0,0 0 1,0-1-1,0 1 0,0 0 1,-1 0-1,1 0 0,0 0 1,-1 0-1,0 0 0,1 0 1,-1 0-1,0 0 0,0 0 0,0 0 1,0 0-1,-1 3 0,1-4-94,0 0 0,0 1 0,0-1 0,0 0 0,0 1-1,0-1 1,0 0 0,0 1 0,0-1 0,1 0 0,-1 1-1,0-1 1,1 0 0,-1 0 0,1 1 0,0-1 0,-1 0-1,1 0 1,0 0 0,0 0 0,0 0 0,0 0 0,0 0-1,1 1 1,1-1-9,-1-1 0,1 1 0,0-1-1,0 0 1,-1 0 0,1 0 0,0 0-1,0-1 1,0 1 0,-1-1-1,1 1 1,3-2 0,79-26-199,-66 20 29,0 1 1,0 1-1,1 1 0,0 1 0,0 1 0,22-2 0,-41 5 139,0 0 0,0-1 1,0 1-1,0 0 0,-1 0 0,1 0 0,0 0 1,0 0-1,0 0 0,0 0 0,0 0 0,0 0 0,-1 1 1,1-1-1,0 0 0,0 0 0,0 1 0,0-1 1,-1 1-1,1-1 0,0 1 0,0-1 0,-1 1 1,1-1-1,0 1 0,-1-1 0,1 1 0,-1 0 1,1 0-1,-1-1 0,1 1 0,-1 0 0,1 0 0,-1-1 1,0 1-1,1 0 0,-1 0 0,0 0 0,0 0 1,0-1-1,0 1 0,0 0 0,0 0 0,0 0 1,0 0-1,0 0 0,0 0 0,0-1 0,0 1 0,0 0 1,-1 0-1,1 0 0,0 0 0,-1-1 0,1 1 1,-1 0-1,1 0 0,-1-1 0,1 1 0,-2 1 1,0 1-107,0 0 0,0 0 0,0-1 1,0 1-1,-1-1 0,1 1 0,-1-1 1,0 0-1,0 1 0,0-1 1,0-1-1,0 1 0,0 0 0,0-1 1,-5 2-1,7-3-558,-1 0-1,1 0 1,-1 1 0,1-1-1,-1 0 1,1 0 0,-1-1-1,1 1 1,-1 0 0,1 0-1,-1-1 1,1 1 0,-1-1-1,1 1 1,-2-2 0,-7-11-11340</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8.106"/>
    </inkml:context>
    <inkml:brush xml:id="br0">
      <inkml:brushProperty name="width" value="0.025" units="cm"/>
      <inkml:brushProperty name="height" value="0.025" units="cm"/>
    </inkml:brush>
  </inkml:definitions>
  <inkml:trace contextRef="#ctx0" brushRef="#br0">0 0 11403,'0'0'9929,"59"13"-9961,-29-3-3459,7 1-7816</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8.510"/>
    </inkml:context>
    <inkml:brush xml:id="br0">
      <inkml:brushProperty name="width" value="0.025" units="cm"/>
      <inkml:brushProperty name="height" value="0.025" units="cm"/>
    </inkml:brush>
  </inkml:definitions>
  <inkml:trace contextRef="#ctx0" brushRef="#br0">242 135 15663,'0'0'7959,"-11"-5"-5023,11 4-2921,-5-2 179,0 0-1,-1 1 1,1-1 0,-1 1-1,0 0 1,1 1-1,-1-1 1,0 1-1,0 0 1,0 0 0,0 1-1,0 0 1,0 0-1,0 0 1,0 1 0,0 0-1,0 0 1,0 1-1,-9 2 1,6 1 21,-1 1 1,1-1-1,-1 2 1,2-1-1,-15 15 1,19-18-152,1 0 1,-1 1-1,1 0 0,1-1 1,-1 1-1,0 0 0,1 1 1,0-1-1,0 0 0,0 1 0,0-1 1,1 1-1,0-1 0,0 1 1,-1 8-1,2-13-64,0 1 0,1 0 0,-1 0 0,0 0 0,0-1 0,0 1 0,1 0 0,-1 0 0,0-1 0,1 1 0,-1 0 0,1 0 0,-1-1 0,1 1 0,-1 0 0,1-1 0,0 1 0,-1-1 0,1 1 0,0-1 0,-1 1 0,1-1 0,0 0 0,-1 1 0,1-1 0,1 1 0,30 5 0,34-11 0,-50 1 0,0-1 0,0 0 0,-1-1 0,1-1 0,-2-1 0,1 0 0,-1 0 0,0-2 0,17-14 0,-23 17 0,0 0 0,0-1 0,0 0 0,-1 0 0,0 0 0,-1-1 0,0 0 0,0 0 0,-1-1 0,0 0 0,-1 0 0,0 0 0,-1 0 0,0 0 0,3-15 0,-6 24 0,0 1 0,0-1 0,0 1 0,0-1 0,0 1 0,1-1 0,-1 1 0,0-1 0,0 1 0,0-1 0,0 1 0,0-1 0,-1 1 0,1-1 0,0 1 0,0-1 0,0 1 0,0-1 0,-1 1 0,1-1 0,0 1 0,0-1 0,-1 1 0,1-1 0,0 1 0,-1 0 0,1-1 0,0 1 0,-1-1 0,1 1 0,-1-1 0,-14 8 0,-13 24 0,24-22-145,0-1-1,1 1 1,-1 0-1,2-1 1,-1 1 0,1 0-1,1 1 1,-1-1 0,2 0-1,-1 0 1,1 1-1,1-1 1,1 10 0,-1-13-60,0-1 1,0 0-1,0 0 0,1 1 1,0-1-1,0 0 1,1 0-1,-1-1 1,1 1-1,0 0 0,0-1 1,1 0-1,-1 0 1,1 0-1,0 0 0,0 0 1,0-1-1,1 0 1,-1 0-1,1 0 1,0 0-1,0-1 0,6 3 1,29 4-5983</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9.516"/>
    </inkml:context>
    <inkml:brush xml:id="br0">
      <inkml:brushProperty name="width" value="0.025" units="cm"/>
      <inkml:brushProperty name="height" value="0.025" units="cm"/>
    </inkml:brush>
  </inkml:definitions>
  <inkml:trace contextRef="#ctx0" brushRef="#br0">209 253 13773,'0'0'7426,"1"-10"-4325,3-30-351,-4 39-2644,0 0 1,-1-1 0,1 1-1,0 0 1,0 0 0,-1-1-1,1 1 1,-1 0 0,1 0 0,-1 0-1,0 0 1,1 0 0,-1 0-1,0 0 1,0 0 0,0 0-1,0 0 1,0 0 0,0 0 0,0 0-1,0 1 1,0-1 0,0 0-1,0 1 1,0-1 0,0 1-1,-1-1 1,1 1 0,0 0 0,0-1-1,-1 1 1,1 0 0,0 0-1,0 0 1,-2 0 0,-42 3 322,37 0-420,1 0 0,-1 1 0,1-1 0,0 1 0,0 1 0,0-1 0,1 1-1,-1 1 1,1-1 0,1 1 0,-1 0 0,1 0 0,0 1 0,-5 6 0,6-7 9,0 1 0,0-1 0,0 1 0,1-1 0,0 1 0,0 0 0,0 0 0,1 0 0,1 1 0,-1-1 0,1 0 0,0 1 0,0-1 0,1 1 0,1 10 0,0-16-6,0 0-1,0 0 1,1 0-1,-1-1 1,0 1 0,1-1-1,-1 1 1,1-1-1,-1 1 1,1-1 0,0 0-1,-1 0 1,1 1 0,0-1-1,0-1 1,0 1-1,0 0 1,0 0 0,0-1-1,0 1 1,0-1-1,0 0 1,0 1 0,0-1-1,0 0 1,1 0-1,-1 0 1,2-1 0,8 1 68,0-1 0,-1 0 0,23-6 0,-20 2-62,0 0-1,0-1 1,-1-1 0,1 0 0,-1-1 0,-1-1 0,0 0 0,16-14 0,-19 14-25,0 1 0,0-1 0,-1-1 0,0 0 0,-1 0 1,0 0-1,-1-1 0,0 0 0,-1 0 0,8-21 0,-24 43-477,-5 18 552,13-22-17,0 0 1,1 1 0,0-1-1,0 0 1,0 1 0,0 14-1,2-20-42,0 0 0,0-1-1,1 1 1,-1-1 0,0 1-1,1-1 1,-1 1 0,1-1-1,0 1 1,0-1 0,-1 0-1,1 1 1,0-1 0,0 0-1,0 1 1,0-1 0,0 0-1,1 0 1,-1 0 0,0 0-1,0 0 1,1 0-1,-1-1 1,1 1 0,-1 0-1,0-1 1,1 1 0,0-1-1,-1 1 1,1-1 0,-1 0-1,1 0 1,-1 1 0,1-1-1,-1 0 1,1-1 0,0 1-1,1 0 1,9-2-9,0 1 0,0-1 0,-1-1 0,1 0 0,-1-1 0,0 0 0,0-1 0,0 0 0,-1-1 0,0 0 0,0 0 0,0-1 0,-1 0 0,0-1 0,0 0 0,13-18 0,-4 6 0,-1-1 0,-2-1 0,0-1 0,-1 0 0,-1-1 0,13-35 0,-18 33-124,-6 17 23,-9 17 22,-14 26 70,-4 4 92,-28 60-1,48-87-68,0 0-1,1 0 1,0 1-1,1 0 0,1 0 1,-1 0-1,2 0 1,0 0-1,0 0 1,2 19-1,0-28-24,0 0-1,0 0 1,1 0-1,-1-1 1,1 1-1,0 0 1,-1-1-1,1 1 1,0-1 0,1 0-1,-1 1 1,0-1-1,1 0 1,-1 0-1,1-1 1,-1 1-1,1 0 1,4 1-1,-2-1-100,-1 0 0,1 0 0,-1 0 0,1 0-1,0-1 1,0 0 0,0 0 0,-1 0 0,1-1-1,0 1 1,8-1 0,-5-17-10245,-1-1-2578</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9.904"/>
    </inkml:context>
    <inkml:brush xml:id="br0">
      <inkml:brushProperty name="width" value="0.025" units="cm"/>
      <inkml:brushProperty name="height" value="0.025" units="cm"/>
    </inkml:brush>
  </inkml:definitions>
  <inkml:trace contextRef="#ctx0" brushRef="#br0">204 21 21717,'0'0'10255,"-12"-4"-9545,6 2-679,1 0-28,-1-1 0,1 1 0,-1 0-1,0 1 1,0 0 0,0 0 0,0 0 0,0 0 0,0 1-1,0 0 1,-1 0 0,1 1 0,0 0 0,0 0 0,0 0 0,1 1-1,-1 0 1,-6 2 0,4 2-3,0 0 0,0 0 0,0 0 0,1 1 0,-7 8 0,12-13 0,0 0 0,1 0 0,0 0 0,-1 0 0,1 0 0,0 0 0,0 0 0,0 1 0,1-1 0,-1 0 0,0 1 0,0 1 0,1-2 0,1-1 0,-1 0 0,0 0 0,0 0 0,0 0 0,1 0 0,-1 0 0,0 0 0,1-1 0,-1 1 0,1 0 0,0 0 0,-1 0 0,1 0 0,-1 0 0,1-1 0,0 1 0,0 0 0,-1-1 0,1 1 0,0 0 0,0-1 0,0 1 0,0-1 0,0 1 0,0-1 0,0 0 0,2 1 0,14 3-452,1 0 0,0-2 0,0 0 0,0-1 0,0 0 0,26-4 0,4 2-628,-21 0 352,-19 0 544,-1 0 1,1 1-1,0-1 0,-1 2 1,1-1-1,0 1 1,-1 1-1,1-1 1,-1 1-1,1 0 1,10 6-1,-17-8 207,-1 0 0,1 1 0,0-1 0,-1 1 0,1-1 0,-1 1 0,1-1 0,-1 1 0,0-1 0,1 1 0,-1-1-1,1 1 1,-1 0 0,0-1 0,1 1 0,-1-1 0,0 1 0,0 0 0,0-1 0,1 1 0,-1 0 0,0-1 0,0 1 0,0 0 0,0 0 0,0-1 0,0 1 0,0 0-1,-1 0 1,-14 18 1588,-34 8 1648,45-25-3014,-15 7-240,1 0 1,-2-1-1,1-1 0,-1-1 1,0-1-1,-37 5 0,37-12-5097,6-8-4624</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8.887"/>
    </inkml:context>
    <inkml:brush xml:id="br0">
      <inkml:brushProperty name="width" value="0.025" units="cm"/>
      <inkml:brushProperty name="height" value="0.025" units="cm"/>
    </inkml:brush>
  </inkml:definitions>
  <inkml:trace contextRef="#ctx0" brushRef="#br0">125 0 12716,'0'0'14392,"4"14"-12721,1 3-1277,-1 1 0,-1-1-1,0 1 1,-1 0 0,-1 0-1,-1 1 1,-3 20 0,-1-9-165,1-9-77,0 1 0,2-1 1,1 39-1,1-58-178,-1 0 1,1 0-1,-1 0 1,1-1-1,0 1 1,0 0-1,0 0 1,0-1-1,0 1 0,0-1 1,0 1-1,0-1 1,1 1-1,-1-1 1,0 0-1,1 0 1,-1 0-1,1 0 0,0 0 1,-1 0-1,1 0 1,0 0-1,0 0 1,-1-1-1,1 1 1,0-1-1,0 0 0,0 1 1,0-1-1,0 0 1,2 0-1,11 1-305,-1-2 0,1 1 1,18-5-1,1 2 0,-34 3 335,0 0-1,0 0 1,0 0-1,0 0 1,1 0-1,-1 0 1,0 0-1,0 0 1,0 0-1,0 0 1,1 0-1,-1 0 1,0 0-1,0 0 1,0 0-1,0 0 1,1 0-1,-1 0 1,0 1-1,0-1 1,0 0-1,0 0 1,0 0-1,1 0 0,-1 0 1,0 0-1,0 1 1,0-1-1,0 0 1,0 0-1,0 0 1,0 0-1,0 0 1,0 1-1,0-1 1,0 0-1,1 0 1,-1 0-1,0 0 1,0 1-1,0-1 1,0 0-1,0 0 1,0 0-1,0 0 1,-1 1-1,1-1 1,0 0-1,0 0 1,0 1-1,-7 11 784,-13 10 544,11-15-1321,-1 0-1,0 0 1,-1-1 0,1 0 0,-1-1 0,-1 0-1,1-1 1,0 0 0,-1-1 0,0 0-1,0-1 1,0 0 0,0-1 0,0 0 0,0-1-1,-1 0 1,-13-3 0,23 3-111,1-1-1,0 0 1,-1 0-1,1 0 1,-1 0-1,1-1 1,0 1-1,0-1 1,0 1 0,0-1-1,0 0 1,0 0-1,0 0 1,1 0-1,-1 0 1,1 0-1,-1 0 1,-1-4 0,2 4-154,0-1 1,0 1 0,0-1-1,0 1 1,0-1 0,0 0-1,1 0 1,-1 1 0,1-1-1,0 0 1,0 0 0,0 0-1,0 1 1,0-1 0,1 0-1,-1 0 1,1 1 0,0-1-1,0 0 1,0 1 0,0-1-1,0 1 1,1-1 0,-1 1-1,1 0 1,-1-1 0,3-1-1,18-12-6967</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9.261"/>
    </inkml:context>
    <inkml:brush xml:id="br0">
      <inkml:brushProperty name="width" value="0.025" units="cm"/>
      <inkml:brushProperty name="height" value="0.025" units="cm"/>
    </inkml:brush>
  </inkml:definitions>
  <inkml:trace contextRef="#ctx0" brushRef="#br0">8 0 18353,'0'0'14414,"0"71"-14414,-2-42 0,-3-2 0,5-4 0,0-5 0,0-4-2274,7-8-2627,3-6-2722</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9.602"/>
    </inkml:context>
    <inkml:brush xml:id="br0">
      <inkml:brushProperty name="width" value="0.025" units="cm"/>
      <inkml:brushProperty name="height" value="0.025" units="cm"/>
    </inkml:brush>
  </inkml:definitions>
  <inkml:trace contextRef="#ctx0" brushRef="#br0">6 0 22037,'0'0'10730,"-5"50"-11114,12-43-3108,-1-6-5540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7.767"/>
    </inkml:context>
    <inkml:brush xml:id="br0">
      <inkml:brushProperty name="width" value="0.025" units="cm"/>
      <inkml:brushProperty name="height" value="0.025" units="cm"/>
    </inkml:brush>
  </inkml:definitions>
  <inkml:trace contextRef="#ctx0" brushRef="#br0">122 219 7527,'0'0'13960,"-11"4"-13383,4 0-389,-1 1 1,1 0-1,-1 0 1,1 0 0,1 1-1,-1 0 1,1 0 0,0 1-1,1 0 1,-1 0-1,1 0 1,1 0 0,-1 1-1,1 0 1,1 0 0,0 0-1,0 0 1,0 1-1,1-1 1,-2 13 0,4-19-177,-1 0 1,1 0 0,0 0 0,-1 0 0,1 0 0,0 1 0,0-1 0,1 0-1,-1 0 1,0 0 0,1 0 0,-1 1 0,1-1 0,0 0 0,0 0 0,-1 0-1,1 0 1,1-1 0,-1 1 0,0 0 0,0 0 0,1-1 0,-1 1 0,1 0-1,-1-1 1,1 0 0,0 1 0,0-1 0,-1 0 0,1 0 0,0 0-1,0 0 1,0 0 0,0 0 0,0-1 0,0 1 0,1-1 0,-1 1 0,0-1-1,0 0 1,3 0 0,4 0 3,-1 0 0,0-1 0,0 0 0,0 0 0,0-1-1,0 0 1,0-1 0,-1 0 0,1 0 0,7-5 0,-2 1 67,-1-2-1,0 1 1,-1-2-1,0 0 1,-1 0 0,0-1-1,0 0 1,-1 0 0,-1-1-1,0-1 1,11-20-1,-14 21 24,0 0-1,0 0 0,-1 0 1,0 0-1,-1-1 0,-1 0 1,0 0-1,-1 1 1,0-1-1,-1 0 0,0 0 1,-1 0-1,-4-19 0,4 28-108,0 0 0,0 0 1,0 0-1,-1 0 0,0 1 0,0-1 0,0 0 0,0 1 0,-1-1 0,1 1 0,-1 0 0,0 0 0,0 0 1,0 0-1,0 0 0,0 1 0,-1-1 0,1 1 0,-1 0 0,0 0 0,1 0 0,-1 1 0,0-1 0,0 1 0,0 0 1,0 0-1,0 0 0,-1 1 0,1 0 0,0-1 0,0 1 0,0 1 0,0-1 0,-7 2 0,5-1-4,0 0-1,1 0 0,-1 1 1,0-1-1,1 2 0,-1-1 1,1 0-1,0 1 0,0 0 1,0 0-1,0 1 0,1-1 1,-1 1-1,1 0 0,0 0 1,0 1-1,0-1 0,1 1 1,-1 0-1,1 0 0,0 0 1,1 0-1,-1 0 0,-1 8 1,3-12-3,1 0 1,0 0-1,0 0 1,0 0-1,0 0 1,0 0-1,0 0 1,1 0-1,-1 0 1,0 0-1,0 0 1,1 0-1,-1 0 1,1 0-1,-1 0 1,1 0-1,-1 0 1,1 0-1,-1 0 1,1-1-1,0 1 1,-1 0 0,1 0-1,0-1 1,0 1-1,0 0 1,0-1-1,0 1 1,-1-1-1,1 1 1,0-1-1,0 0 1,0 1-1,0-1 1,0 0-1,0 1 1,1-1-1,-1 0 1,0 0-1,1 0 1,53 1-84,-41-1 46,5 0 43,-6-1-554,0 1 0,0 1 0,0 0-1,21 4 1,-31-4 483,-1 0 1,1 0-1,0 0 0,0 0 0,-1 0 0,1 0 0,-1 1 1,1 0-1,-1-1 0,1 1 0,-1 0 0,0 0 1,0 0-1,0 0 0,0 1 0,0-1 0,-1 0 0,1 1 1,-1-1-1,1 1 0,-1 0 0,0-1 0,0 1 0,0 0 1,0 0-1,0 3 0,0 10 109,0 0-1,-1 0 1,-1 0-1,0 0 1,-1 0-1,-1-1 1,-6 22-1,2-4 19,6-30 200,-1 14-1493,2-17 1095,0 0 1,0 0-1,0 1 0,0-1 1,0 0-1,0 0 0,0 1 0,0-1 1,0 0-1,1 1 0,-1-1 1,0 0-1,0 0 0,0 0 0,0 1 1,0-1-1,0 0 0,1 0 0,-1 1 1,0-1-1,0 0 0,0 0 1,1 0-1,-1 0 0,0 1 0,0-1 1,1 0-1,-1 0 0,0 0 1,0 0-1,1 0 0,-1 0 0,0 0 1,0 0-1,1 0 0,-1 0 1,0 0-1,0 0 0,1 0 0,-1 0 1,0 0-1,0 0 0,1 0 0,-1 0 1,0 0-1,0 0 0,1 0 1,-1 0-1,0 0 0,0 0 0,1-1 1,-1 1-1,13-8-10419</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9.987"/>
    </inkml:context>
    <inkml:brush xml:id="br0">
      <inkml:brushProperty name="width" value="0.025" units="cm"/>
      <inkml:brushProperty name="height" value="0.025" units="cm"/>
    </inkml:brush>
  </inkml:definitions>
  <inkml:trace contextRef="#ctx0" brushRef="#br0">0 104 16143,'0'0'14798,"75"38"-14317,-36-31-321,5-3-32,6-3-929,-1-1-2338,-8 0-2979,-8-1-5509</inkml:trace>
  <inkml:trace contextRef="#ctx0" brushRef="#br0" timeOffset="1">209 11 17617,'0'0'5701,"53"-10"-5092,-14 10-225,4 7-320,0 6-32,-7 4-64,-7 3-416,-12 2-193,-11 2 64,-6 3 289,-7 0 416,-17 1-32,0 0 1,-1-2-194,2-8-2401,5-5-3876</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0.406"/>
    </inkml:context>
    <inkml:brush xml:id="br0">
      <inkml:brushProperty name="width" value="0.025" units="cm"/>
      <inkml:brushProperty name="height" value="0.025" units="cm"/>
    </inkml:brush>
  </inkml:definitions>
  <inkml:trace contextRef="#ctx0" brushRef="#br0">1 1 18161,'0'0'3459,"0"65"-992,0-28-994,0 5-160,0 1-384,0 1-672,0-3-161,0-2 0,2-7-1057,5-6-1570,6-8-1216,1-9-1250,4-9-3427</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0.765"/>
    </inkml:context>
    <inkml:brush xml:id="br0">
      <inkml:brushProperty name="width" value="0.025" units="cm"/>
      <inkml:brushProperty name="height" value="0.025" units="cm"/>
    </inkml:brush>
  </inkml:definitions>
  <inkml:trace contextRef="#ctx0" brushRef="#br0">140 189 16239,'0'0'3070,"-10"4"-1020,1 1-1830,0-1 0,0 2 1,1-1-1,0 1 0,0 0 1,0 1-1,1 0 0,0 0 0,1 1 1,-1 0-1,1 0 0,1 0 0,0 1 1,0 0-1,0 0 0,1 0 1,1 0-1,-4 12 0,6-19-200,1 0 0,-1 0-1,1 0 1,-1 0 0,1 1 0,-1-1-1,1 0 1,0 0 0,0 0 0,0 1-1,1-1 1,-1 0 0,0 0 0,1 0-1,-1 0 1,1 0 0,0 0 0,0 0-1,0 0 1,0 0 0,0 0 0,0 0-1,0 0 1,1 0 0,-1-1 0,1 1 0,-1-1-1,4 3 1,-1-2 25,1-1 1,-1 0-1,1 0 0,-1 0 0,1 0 1,0-1-1,-1 0 0,1 0 0,0 0 1,-1 0-1,1-1 0,-1 0 0,5-1 1,4-2 73,0 0 1,-1 0-1,0-2 1,0 1-1,0-1 1,-1-1 0,0 0-1,0-1 1,-1 0-1,15-15 1,-10 8-50,-1 0 1,0-1 0,-2 0-1,0-1 1,0-1 0,8-18-1,-13 20 137,-1 0 0,-1 0 0,0 0 0,-1-1 0,0 0 0,-2 1 0,0-1 0,0-20 0,-6 17 54,-6 16-64,9 5-193,-1 0 1,0 0-1,1 0 1,-1 0-1,0 0 1,1 0-1,-1 1 0,1-1 1,0 0-1,-1 1 1,1-1-1,0 1 1,0 0-1,0-1 0,-1 4 1,-10 18 58,2 1 1,1 0 0,1 0-1,0 1 1,2 0-1,1 0 1,1 0-1,2 1 1,0 41-1,2-65-55,0 0-1,1 0 1,-1 0-1,1 0 0,-1 0 1,1 1-1,0-1 1,0-1-1,0 1 1,0 0-1,0 0 1,1 0-1,-1 0 0,0-1 1,1 1-1,-1-1 1,1 1-1,0-1 1,-1 1-1,1-1 1,0 0-1,0 0 0,0 0 1,0 0-1,0 0 1,0-1-1,0 1 1,0 0-1,4 0 1,31 3-1468,-2-4-3326,-32-1 3852,22 0-5920</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1.154"/>
    </inkml:context>
    <inkml:brush xml:id="br0">
      <inkml:brushProperty name="width" value="0.025" units="cm"/>
      <inkml:brushProperty name="height" value="0.025" units="cm"/>
    </inkml:brush>
  </inkml:definitions>
  <inkml:trace contextRef="#ctx0" brushRef="#br0">23 83 22037,'0'0'10511,"10"0"-10329,9 0-167,0-1 1,26-5-1,-39 5-15,0 0-1,0 0 0,-1-1 1,1 0-1,0 0 1,-1 0-1,0-1 0,1 0 1,-1 0-1,0 0 0,-1 0 1,1-1-1,0 0 1,3-4-1,-7 7 0,0 1 1,-1-1-1,1 1 1,-1-1-1,1 1 1,-1-1-1,1 0 1,-1 1-1,1-1 1,-1 1-1,0-1 1,1 0-1,-1 1 1,0-1-1,0 0 0,1 0 1,-1 1-1,0-1 1,0 0-1,0 0 1,0 1-1,0-1 1,0 0-1,0 0 1,0 1-1,0-1 1,0 0-1,0 1 1,-1-1-1,1 0 0,0 0 1,0 1-1,-1-1 1,1 0-1,0 1 1,-1-1-1,1 1 1,-1-1-1,1 0 1,-1 1-1,1-1 1,-1 1-1,0-1 1,1 1-1,-1 0 0,1-1 1,-1 1-1,0-1 1,1 1-1,-1 0 1,0 0-1,0-1 1,1 1-1,-1 0 1,0 0-1,1 0 1,-1 0-1,0 0 1,-1 0-1,-4-1-4,1 1 1,-1 0-1,0 0 1,1 0-1,-1 1 1,-10 2-1,8 0 8,-1 0 0,0 1 0,1 0 0,0 1 0,0 0-1,0 0 1,1 1 0,0 0 0,0 0 0,-6 8 0,8-9-1,0 0 0,1 0 0,0 0 1,1 1-1,-1 0 0,1 0 0,0 0 0,0 0 0,1 0 0,-1 1 0,2-1 1,-1 1-1,1-1 0,-1 12 0,2-16-13,0 1-1,1-1 1,0 1-1,-1-1 1,1 0-1,0 1 1,0-1-1,0 0 1,1 1-1,-1-1 1,0 0-1,1 0 1,0 0-1,-1 0 1,1 0-1,0 0 1,0-1-1,0 1 1,0-1-1,0 1 1,0-1-1,1 0 1,-1 0-1,0 0 1,1 0-1,-1 0 1,1 0-1,-1-1 1,4 1-1,11 3-518,-1-2 0,0 0 0,22 0-1,-35-2 365,59 0-6128,6-4-5920</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1.776"/>
    </inkml:context>
    <inkml:brush xml:id="br0">
      <inkml:brushProperty name="width" value="0.025" units="cm"/>
      <inkml:brushProperty name="height" value="0.025" units="cm"/>
    </inkml:brush>
  </inkml:definitions>
  <inkml:trace contextRef="#ctx0" brushRef="#br0">165 166 14830,'0'0'12337,"-12"-2"-10447,7 0-1835,0 1 1,0 0-1,0 1 1,-1-1-1,1 1 0,0 0 1,0 0-1,0 1 1,0-1-1,-1 1 0,1 0 1,0 1-1,0-1 1,1 1-1,-1 0 1,0 0-1,0 1 0,1-1 1,0 1-1,-9 7 1,10-7-65,-1 0 0,1 0 1,0 1-1,0-1 1,0 1-1,0 0 0,1 0 1,-1 0-1,1 0 1,0 0-1,0 1 0,0-1 1,1 1-1,0-1 1,0 1-1,0-1 0,0 9 1,1-13 2,1 1 0,-1 0 0,1-1 1,-1 1-1,1 0 0,0-1 0,-1 1 0,1 0 1,0-1-1,-1 1 0,1-1 0,0 1 0,0-1 0,-1 0 1,1 1-1,0-1 0,0 0 0,0 0 0,0 1 1,0-1-1,-1 0 0,1 0 0,0 0 0,0 0 1,0 0-1,0 0 0,0 0 0,0-1 0,0 1 1,1 0-1,31-7 127,-19 1-73,1-1-1,-2 0 1,1-1 0,-1-1-1,0 0 1,-1-1 0,0-1-1,13-13 1,-9 7-25,-1-1 0,0 0 0,-2-2 0,22-38 1,-16 9 77,-76 202-32,56-151-74,-3 16 63,0 0 0,-2 28-1,6-44-70,-1 1 0,1-1 0,-1 1 0,1-1 0,0 1 0,0-1 0,1 1 0,-1-1 1,0 1-1,1-1 0,-1 1 0,1-1 0,0 0 0,0 1 0,0-1 0,0 0 0,0 1 0,1-1 0,-1 0 0,0 0 0,1 0 0,0 0 0,-1-1 0,1 1 0,0 0 0,0-1 0,0 1 0,4 1 0,-1-2-334,0 1 1,1-2-1,-1 1 0,0-1 0,1 1 0,-1-2 0,8 0 1,-6 0-749,0 0 0,0-1 1,0 0-1,0 0 1,8-4-1,23-15-6945</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2.200"/>
    </inkml:context>
    <inkml:brush xml:id="br0">
      <inkml:brushProperty name="width" value="0.025" units="cm"/>
      <inkml:brushProperty name="height" value="0.025" units="cm"/>
    </inkml:brush>
  </inkml:definitions>
  <inkml:trace contextRef="#ctx0" brushRef="#br0">98 0 11819,'0'0'5349,"-10"12"-2135,3-3-2963,-42 57 3548,45-59-3270,0 0 0,0 0 0,0 0 1,1 0-1,0 1 0,1 0 0,0-1 1,0 1-1,-1 12 0,3-20-514,0 1-1,0 0 1,0-1 0,0 1-1,0-1 1,0 1-1,0-1 1,0 1 0,0-1-1,1 1 1,-1-1-1,0 1 1,0-1 0,0 1-1,1-1 1,-1 1-1,0-1 1,1 0 0,-1 1-1,0-1 1,1 0-1,-1 1 1,1-1 0,-1 0-1,0 1 1,1-1-1,-1 0 1,1 1 0,-1-1-1,1 0 1,-1 0-1,1 0 1,-1 0 0,1 0-1,0 1 1,26-4 363,21-18-17,-39 14-433,-1-1 0,1 1-1,-1-2 1,-1 1 0,0-1-1,0 0 1,-1 0 0,0-1 0,0 0-1,4-12 1,-15 34 110,0 0 1,1 1 0,0-1-1,1 1 1,0 0-1,1 0 1,1 0-1,0 25 1,1-36-36,0-1 0,0 0 0,0 0 0,0 0 1,1 0-1,-1 0 0,0 0 0,1 0 0,-1 0 0,1 0 1,-1 0-1,1 0 0,0 0 0,-1 0 0,1-1 0,0 1 0,-1 0 1,1 0-1,0-1 0,0 1 0,0 0 0,0-1 0,0 1 0,0-1 1,0 1-1,0-1 0,1 1 0,2 0-111,-1-1 0,1 1 0,-1-1 0,1 0 0,-1 0 0,1 0 0,0 0 0,5-2 0,1 0-1236,-1 0 0,1-1 0,-1 0 0,0-1 1,15-8-1,7-10-5420</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2.588"/>
    </inkml:context>
    <inkml:brush xml:id="br0">
      <inkml:brushProperty name="width" value="0.025" units="cm"/>
      <inkml:brushProperty name="height" value="0.025" units="cm"/>
    </inkml:brush>
  </inkml:definitions>
  <inkml:trace contextRef="#ctx0" brushRef="#br0">95 1 9385,'0'0'10228,"-8"9"-6945,-2 1-2521,0-1 140,0 1 0,0 0-1,1 0 1,1 1 0,0 0-1,0 0 1,-6 14 0,14-25-903,1 1 0,-1 0 1,0-1-1,1 1 0,-1 0 0,0-1 1,1 1-1,-1-1 0,1 1 0,-1-1 1,1 1-1,-1-1 0,1 1 0,-1-1 1,1 1-1,0-1 0,-1 0 0,1 1 1,0-1-1,-1 0 0,1 0 0,0 1 1,-1-1-1,1 0 0,0 0 0,-1 0 1,1 0-1,0 0 0,1 0 0,33 5-842,-22-3 171,68 19-3220,-75-19 3940,-1 0 0,1 1 1,-1-1-1,0 1 0,0 1 0,-1-1 0,7 5 0,-11-7 58,1 0 0,0-1 0,-1 1 0,1 0 0,-1 0 1,1-1-1,-1 1 0,1 0 0,-1 0 0,1 0 0,-1 0 0,0 0 0,0 0 0,1 0 0,-1 0 0,0 0 0,0-1 0,0 1 1,0 0-1,0 0 0,0 0 0,0 0 0,0 0 0,0 0 0,-1 0 0,1 0 0,0 0 0,-1 0 0,1 0 0,-1 0 0,1-1 1,-1 1-1,1 0 0,-1 0 0,1 0 0,-1-1 0,0 1 0,1 0 0,-1-1 0,0 1 0,0-1 0,1 1 0,-1-1 0,0 1 0,-1 0 1,-44 21 1709,40-19-1700,-1 0-309,-1 0 0,0 0 1,0 0-1,0-1 0,0 0 1,0 0-1,-1-1 0,1 0 0,-12-1 1,11-5-5787,7-12-5525</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2.947"/>
    </inkml:context>
    <inkml:brush xml:id="br0">
      <inkml:brushProperty name="width" value="0.025" units="cm"/>
      <inkml:brushProperty name="height" value="0.025" units="cm"/>
    </inkml:brush>
  </inkml:definitions>
  <inkml:trace contextRef="#ctx0" brushRef="#br0">119 1 16207,'0'0'6604,"-5"12"-5109,-8 32-562,1 0 1,3 1-1,1 0 0,3 1 1,1 0-1,4 70 1,9-71-636,-8-44-407,-1 1 0,1-1 1,-1 1-1,1-1 0,0 0 0,0 1 0,-1-1 1,1 0-1,0 1 0,0-1 0,0 0 0,0 0 1,1 0-1,-1 0 0,0 0 0,0 0 1,1 0-1,-1 0 0,0-1 0,1 1 0,-1 0 1,1-1-1,-1 1 0,1-1 0,1 1 0,-2-3-528,0 0 0,0 0 0,0 0 0,0 0 0,-1 0 0,1 0 0,-1 0 0,0 0 0,1 0-1,-1-1 1,0 1 0,0 0 0,-1 0 0,1 0 0,0 0 0,-1-3 0,1 3 1,-4-25-5637</inkml:trace>
  <inkml:trace contextRef="#ctx0" brushRef="#br0" timeOffset="1">1 259 8776,'0'0'10955,"53"-14"-10891,-11 23-64,8-1-897,5-4-480,1-4-1314,-3 0-1473,-9 0-1986</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4.240"/>
    </inkml:context>
    <inkml:brush xml:id="br0">
      <inkml:brushProperty name="width" value="0.025" units="cm"/>
      <inkml:brushProperty name="height" value="0.025" units="cm"/>
    </inkml:brush>
  </inkml:definitions>
  <inkml:trace contextRef="#ctx0" brushRef="#br0">151 329 6406,'0'0'17168,"-9"-4"-15417,3 2-1547,1-1 0,-1 1 0,0 0 0,1 0-1,-1 1 1,0 0 0,-8-1 0,11 2-157,0 0 0,-1 1 0,1-1 0,0 1 0,0 0 1,0-1-1,0 1 0,0 1 0,0-1 0,0 0 0,0 1 0,0 0 0,0-1 1,1 1-1,-1 0 0,1 1 0,-1-1 0,1 0 0,-2 3 0,1-1 4,0-1 0,0 1 0,1-1 0,-1 1 0,1 0 0,0 0 0,0 0-1,0 0 1,1 0 0,-1 0 0,1 1 0,0-1 0,0 0 0,1 1 0,-1-1-1,1 1 1,1 8 0,-1-12-36,0 1-1,1-1 0,-1 1 0,1-1 1,-1 0-1,1 1 0,0-1 1,-1 0-1,1 0 0,0 1 1,0-1-1,0 0 0,0 0 1,0 0-1,0 0 0,1 0 1,-1 0-1,0 0 0,0-1 1,1 1-1,0 0 0,2 0 13,-1 0 1,0 0-1,0-1 0,1 0 0,-1 1 1,0-1-1,1 0 0,-1-1 0,0 1 1,1-1-1,-1 1 0,0-1 0,4-1 1,7-5-39,-1 1 0,0-2 1,-1 1-1,1-2 0,-2 0 1,1 0-1,-1-1 0,-1-1 0,1 0 1,-2 0-1,13-19 0,-24 38-138,0-1 0,1 1-1,0 0 1,0 16-1,1-23 150,0-1 0,0 1 0,0 0 0,0-1 1,0 1-1,0 0 0,0-1 0,0 1 0,0 0 0,0-1 0,0 1 0,1 0 0,-1-1 0,0 1 0,1-1 0,-1 1 1,0 0-1,1-1 0,-1 1 0,1-1 0,-1 1 0,0-1 0,1 1 0,-1-1 0,1 1 0,0-1 0,-1 0 1,1 1-1,-1-1 0,1 0 0,0 1 0,-1-1 0,2 0 0,25-6 5,23-25-13,-39 20-193,-1 0 1,0 0-1,0-1 0,-1-1 0,-1 0 0,0 0 1,0 0-1,-2-1 0,0 0 0,7-23 1,-6 9 225,-1 0 0,-1 0 1,-1 0-1,-1-49 0,-5 75 667,-3 9-556,-3 11-147,-5 23 300,3 0 0,1 1 0,3 0 0,1 1 0,2 0 0,2 52 0,11-58-179,-10-36-94,0-1-1,1 1 0,-1 0 1,0 0-1,1-1 0,-1 1 0,1 0 1,-1 0-1,1-1 0,-1 1 1,1 0-1,-1-1 0,1 1 0,0-1 1,-1 1-1,1-1 0,0 1 0,-1-1 1,1 1-1,0-1 0,0 0 1,0 1-1,-1-1 0,1 0 0,0 0 1,0 0-1,0 0 0,0 1 1,-1-1-1,1 0 0,0 0 0,0-1 1,0 1-1,0 0 0,0 0 0,-1 0 1,1 0-1,0-1 0,0 1 1,1-1-1,-1-3 51,1 0 0,-1 0-1,0 0 1,0 0 0,0-1 0,-1 1 0,0 0 0,0 0-1,0 0 1,0-1 0,0 1 0,-2-6 0,2 4 124,-1-1-95,0 1 0,-1 0-1,1 0 1,-1 0 0,0 0-1,-1 1 1,1-1 0,-1 0-1,0 1 1,-1 0 0,1 0-1,-1 0 1,0 0 0,-7-6-1,10 10-147,9 7-358,10 1-67,0 0 0,0 0 0,1-2 1,0-1-1,-1 0 0,2-1 0,-1-1 0,0-1 1,0 0-1,1-2 0,29-4 0,-39 4 104,-1-1 0,1 0 1,-1-1-1,13-5 0,-19 7 386,-1 0 1,1 0-1,-1 0 1,1-1-1,-1 1 1,1 0-1,-1-1 1,0 0-1,0 0 1,0 0-1,0 0 1,0 0-1,0 0 1,-1 0-1,1 0 1,-1-1-1,1 1 1,-1-1-1,0 1 1,1-3-1,-2 4 61,0 1-1,0-1 1,0 1-1,0-1 0,0 1 1,0 0-1,0-1 1,0 1-1,0-1 0,0 1 1,0-1-1,0 1 1,0 0-1,0-1 0,0 1 1,-1-1-1,1 1 1,0 0-1,0-1 0,0 1 1,-1 0-1,1-1 1,0 1-1,-1 0 0,1-1 1,0 1-1,-1 0 1,1-1-1,0 1 0,-1 0 1,1 0-1,0 0 1,-1-1-1,0 1 0,-19 0 1168,-18 14-156,31-8-888,-1 1-1,1-1 0,1 1 0,-1 0 0,-8 13 1,13-17-137,0 0 1,0 0 0,0 0 0,1 0-1,-1 0 1,1 1 0,0-1 0,-1 0-1,1 1 1,1-1 0,-1 1-1,1-1 1,-1 1 0,1-1 0,0 1-1,0 0 1,1-1 0,0 5 0,0-7-49,-1 1 0,1-1 0,0 0 0,0 0 0,0 0 0,0-1 0,0 1 1,0 0-1,1 0 0,-1-1 0,0 1 0,0 0 0,0-1 0,1 1 0,-1-1 1,0 0-1,1 1 0,-1-1 0,0 0 0,1 0 0,-1 0 0,0 0 0,1 0 0,-1 0 1,2 0-1,36-6 340,-29 1-411,0 1 1,-1-1-1,0-1 0,0 0 0,0 0 1,-1 0-1,0-1 0,0-1 1,6-7-1,-4 5-352,0 0-1,0 1 1,1 1 0,15-11 0,-25 19 381,-1 0 1,1 0 0,0-1-1,-1 1 1,1 0 0,-1 0 0,1 0-1,-1 0 1,1 0 0,0 0-1,-1 0 1,1 0 0,-1 0-1,1 0 1,-1 0 0,1 1-1,-1-1 1,1 0 0,0 0 0,-1 0-1,1 1 1,-1-1 0,1 0-1,-1 1 1,0-1 0,1 0-1,-1 1 1,1-1 0,-1 1-1,0-1 1,1 0 0,-1 1 0,0-1-1,1 1 1,-1-1 0,0 1-1,0-1 1,1 1 0,-1 0-1,0-1 1,0 1 0,0-1-1,0 1 1,0-1 0,0 1 0,0 0-1,0-1 1,0 1 0,0-1-1,0 1 1,0 0 0,0 46 363,0-30-78,-1-15-206,1 1-1,0 0 1,0-1-1,1 1 1,-1 0 0,0-1-1,1 1 1,0 0-1,0-1 1,0 1 0,0-1-1,0 1 1,0-1-1,0 0 1,1 1-1,-1-1 1,1 0 0,0 0-1,0 0 1,-1 0-1,1 0 1,1 0 0,-1-1-1,0 1 1,0-1-1,1 1 1,-1-1-1,0 0 1,1 0 0,-1 0-1,1 0 1,0-1-1,-1 1 1,1 0 0,0-1-1,-1 0 1,1 0-1,0 0 1,-1 0 0,1 0-1,3-1 1,5-1 128,-1 0 1,0-1 0,1 0-1,-1-1 1,0 0-1,0 0 1,-1-1 0,1 0-1,9-8 1,-8 5-178,-1 0 0,0-1 0,0 0 0,0-1 0,-1 0 0,-1 0 0,1-1 0,-2 0 0,0 0 0,0-1 0,-1 0 0,0-1 0,-1 1 0,-1-1 0,0 0 0,0 0 0,-2 0 0,1 0 0,-2-1 0,1-26 0,-2 38-1,0 0 1,0 0-1,0 0 1,0 0-1,0 0 0,-1 0 1,1 0-1,-1 0 1,1 1-1,-1-1 1,0 0-1,1 0 0,-1 0 1,0 1-1,0-1 1,-2-2-1,2 3 0,0 1 0,0-1 0,0 1 0,0-1 0,0 1 0,1-1 0,-1 1 0,0 0 0,0-1 0,0 1 0,0 0 1,0 0-1,0 0 0,0 0 0,0 0 0,0 0 0,0 0 0,0 0 0,0 0 0,0 1 0,0-1 0,-2 1 0,-2 1-2,0 1 0,0 0-1,0 0 1,0 0 0,1 0 0,-1 1 0,1 0-1,0 0 1,-6 8 0,-6 8 11,2 1 0,0 1 0,-14 30 0,24-45-6,1 1 1,-1 0-1,2 0 0,-1 0 0,1 0 1,0 1-1,1-1 0,0 0 1,0 1-1,1-1 0,0 1 0,0-1 1,3 17-1,-1-23-2,-1 0 0,1 0 0,-1 0 0,1 0 0,-1 0 0,1 0 0,0-1 0,0 1 0,0-1 0,0 1 0,0-1 0,0 0 0,0 0 0,1 0 0,-1 0 0,0 0 0,1 0 0,-1-1 0,0 1 0,1-1 0,-1 1 0,1-1 0,-1 0 0,5 0 0,61-4 0,-57 3 0,0-2 0,-1 1 0,1-1 0,0-1 0,-1 0 0,0 0 0,0-1 0,0-1 0,16-11 0,-25 16 0,0 1 0,-1-1 0,1 1 0,-1-1 0,1 1 0,-1-1 0,1 0 0,-1 1 0,0-1 0,1 0 0,-1 1 0,0-1 0,1 0 0,-1 0 0,0 1 0,0-1 0,0 0 0,0 0 0,1 1 0,-1-1 0,0 0 0,0 0 0,-1 1 0,1-1 0,0 0 0,0 0 0,0 1 0,0-1 0,-1-1 0,0 0 0,0 1 0,0-1 0,0 1 0,-1 0 0,1-1 0,0 1 0,-1 0 0,1 0 0,0 0 0,-1 0 0,0 0 0,-2-2 0,2 2 0,0 0 0,0 1 0,0-1 0,1 0 0,-1 0 0,0 1 0,0-1 0,0 1 0,0 0 0,0-1 0,0 1 0,0 0 0,-1 0 0,1 1 0,0-1 0,0 0 0,0 1 0,0-1 0,0 1 0,0-1 0,1 1 0,-1 0 0,0 0 0,0 0 0,0 0 0,-1 1 0,0 3 0,0 0 0,0 0 0,0 0 0,1 0 0,0 1 0,0-1 0,0 1 0,1-1 0,0 1 0,0 0 0,0-1 0,1 1 0,0 8 0,0-12 0,0 1 0,0 0 0,0 0 0,1-1 0,-1 1 0,1 0 0,0 0 0,-1-1 0,1 1 0,1-1 0,-1 1 0,0-1 0,1 1 0,-1-1 0,1 0 0,-1 1 0,1-1 0,0 0 0,0 0 0,0 0 0,0-1 0,1 1 0,-1 0 0,0-1 0,1 1 0,-1-1 0,1 0 0,3 1 0,2 0-209,1 0 0,-1-1 0,1 0 0,0-1 0,-1 0-1,1 0 1,-1 0 0,16-4 0,-17 2-632,0 0-1,-1 0 1,0 0-1,1-1 0,-1 0 1,11-8-1,16-15-13294</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4.660"/>
    </inkml:context>
    <inkml:brush xml:id="br0">
      <inkml:brushProperty name="width" value="0.025" units="cm"/>
      <inkml:brushProperty name="height" value="0.025" units="cm"/>
    </inkml:brush>
  </inkml:definitions>
  <inkml:trace contextRef="#ctx0" brushRef="#br0">61 0 20852,'-3'20'2018,"-10"4"32,-3 13 96,5 1-737,0 5-800,4-2-417,7-5-96,0-4-128,0-7-1410,10-8-1504,-4-8-1378</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8.328"/>
    </inkml:context>
    <inkml:brush xml:id="br0">
      <inkml:brushProperty name="width" value="0.025" units="cm"/>
      <inkml:brushProperty name="height" value="0.025" units="cm"/>
    </inkml:brush>
  </inkml:definitions>
  <inkml:trace contextRef="#ctx0" brushRef="#br0">4 0 15855,'0'0'5472,"-1"8"-4057,7 163 3516,26 95-3585,-26-242-1233,-4-35 236,-4-37-47,-1 29-301,0 0 0,-2 0 0,0 1-1,0-1 1,-15-28 0,15 42-77,5 11-95,7 15-100,-2-17 245,0 1 1,0-1-1,1 0 0,-1-1 0,1 1 0,0-1 0,0 0 0,0-1 1,0 0-1,0 1 0,1-2 0,-1 1 0,1-1 0,-1 0 0,1 0 0,-1-1 1,1 0-1,0 0 0,-1-1 0,1 0 0,-1 0 0,13-3 0,-14 2 24,1 1 0,-1-1-1,1-1 1,-1 1 0,0-1-1,0 1 1,0-1 0,0-1 0,-1 1-1,1-1 1,-1 0 0,4-4-1,-5 5 33,-1 0-1,0 0 0,0-1 1,0 1-1,-1-1 1,1 1-1,-1-1 0,0 1 1,0-1-1,0 0 0,0 1 1,0-1-1,-1 0 1,0 0-1,0 0 0,0 0 1,0 1-1,-1-1 1,0-5-1,1 8-19,-1 1 1,1-1-1,0 0 0,0 0 0,-1 0 1,1 0-1,0 1 0,-1-1 1,1 0-1,-1 0 0,1 1 0,-1-1 1,1 0-1,-1 1 0,0-1 0,1 1 1,-1-1-1,0 1 0,1-1 1,-1 1-1,0-1 0,0 1 0,1 0 1,-1-1-1,0 1 0,0 0 1,0 0-1,1-1 0,-1 1 0,0 0 1,0 0-1,0 0 0,0 0 1,0 0-1,1 0 0,-1 0 0,0 0 1,0 1-1,0-1 0,0 0 0,1 1 1,-1-1-1,0 0 0,0 1 1,1-1-1,-1 1 0,0-1 0,0 1 1,0 0-1,-3 1 16,0 1 0,0 0 0,0-1-1,1 1 1,-1 1 0,1-1 0,-6 7 0,3 0 55,1 0 0,0 0 0,0 1 0,1 0-1,1-1 1,0 1 0,0 1 0,1-1 0,0 0 0,1 0 0,0 21 0,1-30-81,0-1 1,1 1-1,-1-1 0,0 1 0,1-1 0,-1 0 1,1 1-1,0-1 0,-1 0 0,1 1 0,0-1 1,0 0-1,0 0 0,0 1 0,0-1 0,0 0 1,0 0-1,0 0 0,0 0 0,0-1 0,1 1 1,-1 0-1,0 0 0,2 0 0,1 0-22,0 0 1,0 0-1,0 0 0,0 0 0,0-1 1,0 0-1,0 0 0,0 0 0,4-1 0,1 0-439,0 0 0,0-1 0,0 0 0,-1-1-1,1 0 1,-1 0 0,15-9 0,-6 0-3393,-1-2-1,19-20 1,-3-1-9204</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5.018"/>
    </inkml:context>
    <inkml:brush xml:id="br0">
      <inkml:brushProperty name="width" value="0.025" units="cm"/>
      <inkml:brushProperty name="height" value="0.025" units="cm"/>
    </inkml:brush>
  </inkml:definitions>
  <inkml:trace contextRef="#ctx0" brushRef="#br0">1 64 14029,'8'-6'2968,"3"-2"-2495,1 1-1,0 0 1,0 1-1,1 1 1,-1 0-1,1 0 1,1 1-1,-1 1 0,0 0 1,1 1-1,20-1 1,-20 4-367,0 0 0,0 0-1,-1 1 1,1 1 0,0 1 0,-1-1 0,0 2 0,0 0 0,0 1 0,-1 0-1,20 13 1,-27-16 15,0 1 0,0-1-1,0 1 1,0 0 0,-1 0-1,0 0 1,0 1 0,0 0-1,0 0 1,-1 0-1,0 0 1,0 0 0,0 0-1,-1 1 1,1 0 0,-1-1-1,-1 1 1,1 0 0,-1 0-1,0 0 1,0 0 0,-1 0-1,0 0 1,0 0 0,0 0-1,-1 0 1,1 0-1,-2 0 1,-1 8 0,-1-6 165,0 0 1,-1 0-1,0 0 1,0 0-1,0-1 1,-1 0-1,0 0 1,-1 0-1,1-1 1,-1 0 0,-1-1-1,1 1 1,-1-1-1,0 0 1,-12 5-1,9-5-247,0 0 1,-1-1-1,1 0 0,-1 0 0,0-1 1,0-1-1,0 0 0,0-1 0,0 0 1,0-1-1,-15-1 0,26 1-189,-1-1 0,1 1 0,0 0 0,0-1 0,-1 1 0,1-1 0,0 1 0,0-1 0,0 0 0,0 1 0,0-1 0,0 0 0,0 0 0,0 0 0,0 0 0,0 0 0,0 0 0,1 0 0,-1 0 0,0 0 0,0-2 0,1 2-282,-1 0 0,1 0 0,0 0-1,0 0 1,-1 0 0,1 0 0,0 0 0,0 0-1,0 0 1,0 0 0,1 0 0,-1 0 0,0 0-1,0 0 1,1 0 0,-1 0 0,0 0 0,1 0-1,-1 0 1,1 0 0,-1 0 0,1 1 0,0-1 0,-1 0-1,1 0 1,0 0 0,-1 1 0,2-2 0,22-12-12055</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5.404"/>
    </inkml:context>
    <inkml:brush xml:id="br0">
      <inkml:brushProperty name="width" value="0.025" units="cm"/>
      <inkml:brushProperty name="height" value="0.025" units="cm"/>
    </inkml:brush>
  </inkml:definitions>
  <inkml:trace contextRef="#ctx0" brushRef="#br0">41 1 20115,'0'0'12268,"-31"50"-12044,26-23-160,1-2 32,4-3-480,0-4-1122,9-7-1248,11-6-738,-1-5-800,4-6-2947</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5.778"/>
    </inkml:context>
    <inkml:brush xml:id="br0">
      <inkml:brushProperty name="width" value="0.025" units="cm"/>
      <inkml:brushProperty name="height" value="0.025" units="cm"/>
    </inkml:brush>
  </inkml:definitions>
  <inkml:trace contextRef="#ctx0" brushRef="#br0">117 14 14670,'-6'9'3352,"-6"12"-2489,1 1-1,1 1 1,1 0-1,1 0 1,1 1-1,1 0 1,1 0-1,-2 30 1,3-9-590,3 0 1,2 0-1,11 82 1,-22-151-1160,1-1-1,1 0 1,-7-36 0,15 56 817,-1 1 0,1-1 0,0 1 1,0-1-1,0 1 0,0-1 0,1 1 0,0-1 0,0 1 0,0-1 0,0 1 1,1 0-1,0 0 0,3-7 0,2 3 132,0 1 1,0-1-1,0 1 0,1 1 0,12-9 1,-19 15-62,140-117 1394,-126 103-1150,-1-1 0,0 0 0,-2-1-1,1-1 1,-2 0 0,18-35 0,-42 94 555,1 1 0,-9 74 0,-2 140 2775,22-237-3407,2 48 400,-1-65-627,0 0 0,1 0 1,-1 0-1,1 0 0,0 0 1,0-1-1,0 1 1,0 0-1,0 0 0,0-1 1,1 1-1,0-1 0,-1 1 1,1-1-1,0 0 1,0 0-1,0 0 0,3 3 1,-5-5 29,1 0 1,-1 0-1,0 0 0,0 0 1,0 1-1,0-1 1,0 0-1,0 0 1,0 0-1,0 0 1,1 0-1,-1 0 0,0 0 1,0 0-1,0 0 1,0 0-1,0 0 1,0 0-1,1 0 0,-1 0 1,0 0-1,0 0 1,0 0-1,0 0 1,0 0-1,0 0 1,1 0-1,-1 0 0,0 0 1,0 0-1,0 0 1,0 0-1,0 0 1,0 0-1,0-1 0,0 1 1,1 0-1,-1 0 1,0 0-1,0 0 1,0 0-1,0 0 1,0 0-1,0 0 0,0 0 1,0-1-1,0 1 1,0 0-1,0 0 1,0 0-1,0 0 0,0 0 1,0 0-1,0-1 1,0 1-1,0 0 1,0 0-1,0 0 0,0 0 1,0 0-1,0 0 1,0-1-1,0 1 1,0 0-1,0 0 1,0 0-1,0 0 0,0 0 1,0-1-1,-5-16-762,-10-16 248,1 11 594,7 11 32,0 1-1,1-1 0,0 0 0,0-1 0,1 1 0,1-1 0,0 0 0,1-1 0,0 1 0,-1-15 0,7 26-20,-1 0-1,1 0 1,-1 0-1,1 0 1,0 1-1,-1-1 1,1 1-1,0 0 1,0-1-1,-1 1 1,1 0-1,0 1 1,0-1-1,2 1 0,2-1-91,20 0-901,15 0-2614,1 0-4180,5 0-5884</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6.200"/>
    </inkml:context>
    <inkml:brush xml:id="br0">
      <inkml:brushProperty name="width" value="0.025" units="cm"/>
      <inkml:brushProperty name="height" value="0.025" units="cm"/>
    </inkml:brush>
  </inkml:definitions>
  <inkml:trace contextRef="#ctx0" brushRef="#br0">1 1 8840,'0'0'23927</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8.109"/>
    </inkml:context>
    <inkml:brush xml:id="br0">
      <inkml:brushProperty name="width" value="0.025" units="cm"/>
      <inkml:brushProperty name="height" value="0.025" units="cm"/>
    </inkml:brush>
  </inkml:definitions>
  <inkml:trace contextRef="#ctx0" brushRef="#br0">255 247 18193,'-11'-1'572,"-1"0"-1,1 1 1,-1 0 0,1 1-1,-1 0 1,1 1 0,-1 1-1,1 0 1,0 0-1,0 1 1,-11 5 0,14-5-420,1-1 1,-1 2 0,1-1 0,0 1 0,0 0 0,1 1-1,-1 0 1,1 0 0,1 0 0,-1 0 0,1 1 0,0 0-1,0 0 1,1 1 0,-6 12 0,10-19-151,-1 0-1,1-1 1,-1 1 0,1 0 0,-1 0-1,1-1 1,0 1 0,-1 0 0,1 0-1,0 0 1,0 0 0,0-1 0,0 1-1,0 0 1,0 0 0,0 0 0,0 0-1,0 0 1,0 0 0,0-1-1,0 1 1,1 0 0,-1 0 0,0 0-1,0 0 1,1-1 0,-1 1 0,1 0-1,-1 0 1,1-1 0,-1 1 0,1 0-1,0-1 1,-1 1 0,1-1 0,0 1-1,-1-1 1,1 1 0,0-1-1,0 1 1,-1-1 0,1 0 0,0 1-1,0-1 1,0 0 0,-1 0 0,1 1-1,0-1 1,0 0 0,0 0 0,0 0-1,0 0 1,0 0 0,-1 0 0,1 0-1,0-1 1,0 1 0,1 0-1,7-2-5,0 0 0,0 0-1,0-1 1,11-4-1,9-8 49,0-1 1,-2-1-1,0-1 0,-1-1 0,-1-2 0,-1 0 1,-1-2-1,-1-1 0,-1 0 0,-1-2 1,-1 0-1,-1-1 0,19-39 0,-23 31-21,-11 22 442,-6 15 1487,-12 25-1919,0 1-1,2 1 1,2 0-1,0 1 1,2 0-1,1 1 1,2 0 0,1 0-1,-2 52 1,7-81-44,0-1 1,-1 1-1,1 0 1,1-1-1,-1 1 1,0-1-1,0 1 1,0-1-1,1 1 1,-1-1-1,1 1 1,-1-1-1,1 1 1,0-1-1,0 1 1,-1-1-1,1 0 1,0 0 0,0 1-1,0-1 1,2 1-1,-2-1 13,1-1-1,-1 1 0,0-1 1,1 1-1,-1-1 1,1 0-1,-1 0 0,0 0 1,1 0-1,-1 0 1,1 0-1,-1 0 1,0 0-1,1 0 0,-1-1 1,1 1-1,-1-1 1,3 0-1,1-2 26,1 0 0,0 0-1,-1-1 1,1 1 0,-1-1 0,0-1-1,0 1 1,8-10 0,-5 4 14,0-1 0,-1 0-1,0-1 1,0 1 0,-2-1 0,1 0-1,-1-1 1,-1 1 0,0-1 0,2-16-1,-34 62-178,22-24 129,1 0 0,0 0 0,1 0 0,0 1 0,1 0 0,-4 15 0,6-23 6,1 0 1,0-1-1,-1 1 0,1 0 1,0 0-1,0 0 1,1 0-1,-1 0 1,0 0-1,1 0 0,-1-1 1,1 1-1,-1 0 1,1 0-1,0 0 1,0-1-1,0 1 0,0 0 1,0-1-1,0 1 1,0-1-1,0 1 1,1-1-1,-1 0 0,1 0 1,-1 1-1,1-1 1,-1 0-1,1 0 1,0 0-1,-1-1 0,1 1 1,0 0-1,0-1 1,0 1-1,-1-1 1,1 1-1,0-1 0,0 0 1,0 0-1,3 0 1,31 1 33,-1-1 1,0-1-1,36-7 0,63-3 1242,-137 10-1265,0 1 0,0-1-1,0 0 1,1-1 0,-1 1-1,0 0 1,1-1 0,-1 1-1,1-1 1,0 0 0,-1 0-1,1 0 1,0 0 0,0 0-1,0-1 1,0 1 0,1 0-1,-1-1 1,1 0 0,-1 1-1,1-1 1,0 0 0,0 0-1,0 1 1,1-1 0,-2-5-1,-1-5-2,-1-1-1,2 1 1,0-1-1,0-18 1,3 31-5,-1 0-1,1 1 1,0-1 0,0 0-1,-1 0 1,1 1 0,0-1-1,0 1 1,0-1 0,0 1-1,0-1 1,0 1 0,0-1-1,0 1 1,0 0 0,0 0-1,0-1 1,0 1 0,0 0-1,0 0 1,0 0 0,0 0-1,0 0 1,0 0 0,1 0-1,-1 1 1,0-1 0,0 0-1,1 1 1,6-1-65,30 1-957,68-4-9204,-45-9-1193</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8.713"/>
    </inkml:context>
    <inkml:brush xml:id="br0">
      <inkml:brushProperty name="width" value="0.025" units="cm"/>
      <inkml:brushProperty name="height" value="0.025" units="cm"/>
    </inkml:brush>
  </inkml:definitions>
  <inkml:trace contextRef="#ctx0" brushRef="#br0">26 66 6662,'3'-9'6839,"1"-15"-5879,4-9 8491,-7 71-4418,-21 164-2275,-1 52-2436,21-252-324,0 0 0,0 1 0,0-1 0,0 0 0,0 1 0,0-1 0,1 1 0,0-1 0,-1 0 0,1 0 0,0 1 0,0-1 0,0 0 0,0 0 0,0 0 0,1 0 1,1 3-1,-1-4-43,0-1 0,0 1 1,-1 0-1,1 0 1,0-1-1,0 1 1,0-1-1,0 0 0,0 1 1,0-1-1,-1 0 1,1 0-1,0 0 1,0-1-1,0 1 0,0 0 1,0-1-1,0 1 1,0-1-1,-1 1 1,1-1-1,0 0 0,1-1 1,9-3-958,-1-1 0,-1 0 1,1-1-1,11-10 0,38-36-8335,-59 52 9093,32-31-8271</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9.087"/>
    </inkml:context>
    <inkml:brush xml:id="br0">
      <inkml:brushProperty name="width" value="0.025" units="cm"/>
      <inkml:brushProperty name="height" value="0.025" units="cm"/>
    </inkml:brush>
  </inkml:definitions>
  <inkml:trace contextRef="#ctx0" brushRef="#br0">125 1 15567,'0'0'2573,"-10"8"-609,4-3-1597,-13 11 1333,1 0-1,-18 23 1,33-35-1571,-1 0 1,1 0-1,0 0 1,0 0-1,0 0 1,1 0-1,-1 1 1,1-1-1,0 1 1,1 0-1,-1 0 1,1-1-1,0 1 1,0 0-1,0 0 1,1 0-1,0 0 1,0 0-1,0 7 1,1-11-120,0 0 0,0 1 0,0-1 0,0 0 0,0 0 0,0 0 0,0 0 0,1 0 0,-1-1 0,0 1 0,0 0 0,1 0 0,-1-1 0,1 1 0,-1-1 0,0 1 0,1-1 0,-1 0 0,1 1 0,-1-1-1,1 0 1,-1 0 0,1 0 0,-1 0 0,1 0 0,-1-1 0,1 1 0,-1 0 0,0-1 0,3 0 0,2 0 92,-1 0 1,1-1-1,-1 1 0,0-1 0,0-1 0,0 1 0,5-4 0,-3 2 77,-1-1 0,0 0-1,0-1 1,-1 1 0,1-1 0,-1 0-1,-1-1 1,1 1 0,-1-1-1,0 0 1,0 0 0,-1 0-1,0 0 1,0-1 0,-1 0 0,0 1-1,-1-1 1,2-9 0,-3 16-177,0 1 0,-1-1 0,1 0 0,0 1 0,0-1 1,0 0-1,-1 1 0,1-1 0,0 0 0,-1 1 1,1-1-1,-1 1 0,1-1 0,-1 1 0,1-1 0,-1 1 1,1-1-1,-1 1 0,1-1 0,-1 1 0,0 0 1,1-1-1,-1 1 0,0 0 0,1-1 0,-1 1 0,0 0 1,1 0-1,-1 0 0,0 0 0,0 0 0,1 0 1,-1 0-1,0 0 0,1 0 0,-1 0 0,0 0 0,1 0 1,-1 0-1,0 1 0,0-1 0,1 0 0,-1 0 0,1 1 1,-1-1-1,0 0 0,1 1 0,-2 0 0,-33 19-23,33-17-205,-1-1 0,1 0 0,0 1 0,0 0 0,1-1 0,-1 1 0,0 0 0,1 0 0,0 0 0,-1 0 0,1 0 0,0 0 0,0 5 0,1-7 98,0 0 1,0 1 0,1-1-1,-1 0 1,0 0 0,1 0-1,-1 0 1,1 0 0,-1 0-1,1 0 1,0 0-1,-1-1 1,1 1 0,0 0-1,0 0 1,-1 0 0,1-1-1,0 1 1,0 0 0,0-1-1,0 1 1,0-1 0,0 1-1,0-1 1,0 0-1,0 1 1,0-1 0,1 0-1,-1 0 1,0 1 0,0-1-1,0 0 1,0 0 0,0 0-1,0-1 1,0 1 0,1 0-1,-1 0 1,1-1 0,28-3-4459,3-11-2493</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20.643"/>
    </inkml:context>
    <inkml:brush xml:id="br0">
      <inkml:brushProperty name="width" value="0.025" units="cm"/>
      <inkml:brushProperty name="height" value="0.025" units="cm"/>
    </inkml:brush>
  </inkml:definitions>
  <inkml:trace contextRef="#ctx0" brushRef="#br0">184 108 2370,'15'-14'5356,"8"-16"-4737,-8-3 1710,-16 11 5852,1 22-7958,-1-1 1,1 1-1,0-1 0,-1 0 0,1 1 0,0-1 0,-1 1 1,1-1-1,-1 1 0,1 0 0,-1-1 0,1 1 1,-1-1-1,1 1 0,-1 0 0,1 0 0,-1-1 1,1 1-1,-1 0 0,0 0 0,1-1 0,-1 1 0,1 0 1,-2 0-1,-21 1 1806,-15 12-1326,34-10-701,1-1-1,-1 1 1,1-1 0,0 1-1,-1 0 1,1 0 0,0 1-1,1-1 1,-1 1 0,1-1-1,0 1 1,-1 0 0,2 0-1,-1 0 1,-2 8 0,4-11-2,0-1 1,1 1-1,-1-1 0,1 1 1,-1-1-1,0 1 1,1-1-1,-1 0 1,1 1-1,-1-1 0,1 0 1,-1 1-1,1-1 1,0 0-1,-1 1 0,1-1 1,-1 0-1,1 0 1,0 0-1,-1 0 1,1 0-1,-1 0 0,1 0 1,0 0-1,-1 0 1,1 0-1,0 0 0,-1 0 1,1 0-1,-1 0 1,1 0-1,0-1 1,-1 1-1,1 0 0,-1-1 1,1 1-1,-1 0 1,2-1-1,24-11 197,-13 1-134,-11 9-58,0 0-1,0 1 0,0-1 1,0 0-1,0 1 0,0 0 1,0-1-1,0 1 0,1 0 1,-1 0-1,0 0 0,1 0 1,-1 1-1,3-2 0,-4 3-8,0-1 1,-1 0-1,1 0 0,-1 1 0,1-1 0,-1 0 0,1 1 0,0-1 0,-1 1 0,0-1 1,1 1-1,-1-1 0,1 1 0,-1-1 0,0 1 0,1-1 0,-1 1 0,0-1 0,1 1 1,-1 0-1,0-1 0,0 1 0,0-1 0,1 1 0,-1 0 0,0-1 0,0 1 0,0 1 1,2 24 277,-2-20-115,0 0-16,2 171 2076,-3-156-1976,-2 1 1,0 0 0,-1-1-1,-1 0 1,-1 0 0,-9 21 0,14-39-231,0-1 1,0 1 0,0-1 0,0 0 0,-1 1-1,1-1 1,-1 0 0,0 0 0,1 0 0,-1 0-1,0 0 1,0-1 0,0 1 0,-1-1 0,1 1-1,0-1 1,0 0 0,-1 1 0,1-1 0,-1 0-1,1-1 1,-1 1 0,1 0 0,-1-1 0,0 0-1,1 1 1,-1-1 0,0 0 0,1 0 0,-1-1-1,0 1 1,1 0 0,-1-1 0,1 0 0,-1 1-1,1-1 1,-1 0 0,1-1 0,-1 1 0,-2-2-1,-2-1 11,-1 0-1,1-1 0,0 0 0,0 0 0,1-1 0,0 0 0,0 0 0,0 0 1,1-1-1,0 0 0,-7-11 0,10 14-148,0 1 0,0-1 0,0 0 0,1 0 0,-1 0 0,1-1 0,0 1 0,0 0 0,1 0 0,-1-1 0,1 1 0,0 0 0,0-1 0,0 1 0,1 0 0,-1-1 0,1 1 0,0 0 0,0 0 0,1-1 0,-1 1 0,1 0 0,0 0 0,0 1 0,0-1 0,1 0 0,-1 1 0,1-1 0,0 1 0,0 0 0,0 0 0,0 0 0,7-4 0,10-5-1107,0 0-1,0 2 1,1 0-1,1 2 1,28-8 0,-3 0-582,-12 2-3759,-2-2-1276</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21.373"/>
    </inkml:context>
    <inkml:brush xml:id="br0">
      <inkml:brushProperty name="width" value="0.025" units="cm"/>
      <inkml:brushProperty name="height" value="0.025" units="cm"/>
    </inkml:brush>
  </inkml:definitions>
  <inkml:trace contextRef="#ctx0" brushRef="#br0">87 163 737,'0'0'8589,"2"-11"-3533,1-2-3613,1-13 438,-2 0 2178,-2 25-3918,0 0-1,0 1 1,0-1 0,0 1 0,0-1 0,0 1 0,0-1 0,0 0 0,0 1 0,0-1 0,-1 1 0,1-1 0,0 1 0,0-1 0,0 1 0,-1-1 0,1 1 0,0-1 0,-1 1-1,1-1 1,0 1 0,-1-1 0,1 1 0,-1-1 0,1 1 0,0 0 0,-1-1 0,1 1 0,-1 0 0,1 0 0,-1-1 0,1 1 0,-1 0 0,0 0 0,1 0 0,-1-1 0,1 1 0,-1 0-1,1 0 1,-1 0 0,0 0 0,1 0 0,-1 0 0,1 0 0,-1 0 0,1 1 0,-1-1 0,0 0 0,1 0 0,-1 0 0,1 0 0,-1 1 0,1-1 0,-1 0 0,1 1 0,-1-1-1,0 1 1,-27 23 562,-7 38-435,33-59-266,0 1 0,1-1-1,-1 1 1,1 0 0,0-1 0,0 1 0,0 0 0,1 0 0,-1-1-1,1 1 1,0 0 0,0 0 0,1 0 0,-1 0 0,1-1-1,1 6 1,-1-8-3,0 0-1,0 0 0,0 0 0,0-1 1,0 1-1,1 0 0,-1-1 0,0 1 1,0 0-1,1-1 0,-1 0 1,0 1-1,1-1 0,-1 0 0,1 0 1,-1 1-1,0-1 0,1 0 0,-1 0 1,0-1-1,1 1 0,-1 0 0,1 0 1,-1-1-1,2 0 0,35-12 74,-25 4-80,0-1-1,-1-1 1,0-1 0,0 1 0,-2-2-1,1 0 1,-2 0 0,0 0 0,0-1-1,11-26 1,-29 60 96,-2 0 0,0-1 0,-15 20 0,14-21 238,0 1 0,1 0-1,-12 27 1,50-62-91,51-71-449,-78 87 213,0 0-1,0 0 0,0 0 0,1 0 0,-1 0 0,0 0 0,0 0 0,0 0 0,1 0 1,-1 0-1,0 0 0,0 0 0,0 0 0,0 0 0,1 0 0,-1 1 0,0-1 0,0 0 1,0 0-1,0 0 0,1 0 0,-1 0 0,0 0 0,0 0 0,0 0 0,0 1 0,0-1 1,0 0-1,1 0 0,-1 0 0,0 0 0,0 0 0,0 1 0,0-1 0,0 0 0,0 0 1,0 0-1,0 1 0,0-1 0,0 0 0,0 0 0,0 0 0,0 0 0,0 1 0,0-1 1,0 0-1,0 0 0,0 0 0,0 0 0,0 1 0,0-1 0,0 0 0,0 0 0,0 0 0,0 0 1,-1 1-1,1-1 0,0 0 0,0 0 0,0 0 0,0 0 0,4 16-168,-4-16 168,0 0 1,1 1 0,-1-1 0,1 0 0,-1 0-1,0 0 1,1 1 0,-1-1 0,1 0 0,-1 0 0,0 0-1,1 0 1,-1 0 0,1 0 0,-1 0 0,0 0-1,1 0 1,-1 0 0,1 0 0,-1 0 0,1 0 0,-1 0-1,0 0 1,1-1 0,-1 1 0,1 0 0,-1 0-1,0 0 1,1-1 0,-1 1 0,0 0 0,1 0 0,-1-1-1,0 1 1,1 0 0,-1-1 0,0 1 0,0 0-1,1-1 1,-1 0 0,12-12 108,-12 11-108,1 1-1,0-1 1,1 0-1,-1 1 1,0-1 0,0 0-1,1 1 1,-1 0-1,1-1 1,-1 1 0,1 0-1,0 0 1,-1 0-1,1 0 1,0 0 0,0 0-1,0 0 1,0 1-1,0-1 1,0 1 0,0-1-1,3 1 1,-4 1 10,0 1-1,1-1 1,-1 1 0,0 0 0,0 0-1,0 0 1,0-1 0,0 1-1,0 0 1,0 0 0,-1 0 0,1 0-1,-1 1 1,0-1 0,1 0 0,-1 3-1,8 24 95,-7-28-100,0 0-1,0-1 1,0 1 0,0 0 0,0-1 0,1 1 0,-1 0-1,0-1 1,0 0 0,0 1 0,0-1 0,1 0-1,-1 1 1,0-1 0,1 0 0,-1 0 0,0 0 0,0 0-1,1 0 1,-1 0 0,0-1 0,0 1 0,1 0-1,-1-1 1,0 1 0,0-1 0,0 1 0,0-1 0,1 1-1,-1-1 1,0 0 0,1-1 0,37-31 120,-33 27-115,5-6-5,-8 8-5,-1 1-1,1-1 1,0 1-1,1 0 1,-1 0-1,0 0 1,1 0 0,0 0-1,4-2 1,-8 47-207,0-40 207,0 0-1,0 0 0,0 0 0,0 0 0,0 0 0,1 0 0,-1 0 0,0-1 0,1 1 0,-1 0 0,1 0 0,0 0 0,0-1 0,0 1 1,0 0-1,0-1 0,0 1 0,0-1 0,3 3 0,-2-3-32,0 0 0,0 0 1,0-1-1,0 1 0,0-1 1,0 1-1,0-1 0,0 0 0,0 0 1,0 0-1,0 0 0,0 0 1,0 0-1,0-1 0,0 1 1,0-1-1,0 1 0,0-1 0,2-1 1,6-2-645,-1 0 0,1-1 1,-1-1-1,0 1 0,-1-1 1,1-1-1,-1 0 0,12-13 1,-1-1-2550,-2-1 0,17-24 1,-6 1-2902</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22.534"/>
    </inkml:context>
    <inkml:brush xml:id="br0">
      <inkml:brushProperty name="width" value="0.025" units="cm"/>
      <inkml:brushProperty name="height" value="0.025" units="cm"/>
    </inkml:brush>
  </inkml:definitions>
  <inkml:trace contextRef="#ctx0" brushRef="#br0">98 15 13869,'0'0'7885,"-9"8"-5467,1 0-2030,0 1 0,0 0 0,1 0 0,0 0 0,0 1 1,1 0-1,1 0 0,0 1 0,0 0 0,1 0 0,0 0 0,-2 14 0,2 7-829,2 0-1,4 52 1,-2-75-910,-2-52 1413,0 0 3213,35 43-2955,139-10 81,-171 10-384,0 0 1,0 0-1,0 0 1,0 0-1,-1 0 1,1 0-1,0 0 1,0 1-1,0-1 1,0 0-1,-1 1 1,1-1-1,0 0 1,0 1-1,0-1 1,-1 1-1,1-1 1,0 1-1,-1-1 1,1 1 0,0 0-1,-1-1 1,1 1-1,-1 0 1,1-1-1,-1 1 1,1 0-1,-1 0 1,0-1-1,1 1 1,-1 0-1,0 1 1,4 37 685,0 2-221,-4-40-481,1 1 0,-1-1 0,0 1 0,1-1 0,-1 1 0,1-1 0,0 1 0,0-1 0,-1 0 0,1 1 0,0-1 0,0 0 0,0 0 0,0 1 0,1-1 0,-1 0 0,0 0 0,0-1 0,3 3 0,1-2 15,0 1 1,0-1-1,0 1 1,0-2 0,1 1-1,-1 0 1,0-1 0,0 0-1,1 0 1,-1-1-1,0 0 1,0 0 0,0 0-1,1 0 1,-1-1-1,0 0 1,-1 0 0,9-4-1,8-6 5,0-1 0,34-28-1,-18 13-162,-37 28 139,1 0 1,-1 0 0,0 0-1,0 0 1,1 0 0,-1 0-1,0 0 1,0 0 0,1 0 0,-1 0-1,0 0 1,0 0 0,1 0-1,-1 1 1,0-1 0,0 0 0,0 0-1,1 0 1,-1 0 0,0 1-1,0-1 1,0 0 0,0 0-1,1 0 1,-1 1 0,0-1 0,0 0-1,0 0 1,0 1 0,0-1-1,0 0 1,0 0 0,0 1-1,0-1 1,0 0 0,0 0 0,0 1-1,0-1 1,0 0 0,0 0-1,0 1 1,0-1 0,0 0 0,0 0-1,0 1 1,0-1 0,0 0-1,0 0 1,-1 0 0,1 1-1,0-1 1,-2 17 9,2-17-7,-1 11 12,-1 28 133,3-38-142,-1 1 0,1-1 1,-1 0-1,1 0 1,-1 0-1,1 0 0,0 0 1,-1 0-1,1-1 1,0 1-1,0 0 0,0 0 1,0 0-1,0-1 1,0 1-1,0 0 0,0-1 1,0 1-1,0-1 1,0 1-1,0-1 0,0 0 1,0 1-1,0-1 1,1 0-1,-1 0 0,0 0 1,0 0-1,0 0 1,2 0-1,13-2-175,-1 0 1,0-1-1,0 0 1,-1-1 0,1-1-1,-1 0 1,0-1-1,0-1 1,0 0-1,-1-1 1,0 0-1,-1-1 1,0-1-1,0 0 1,20-22-1,9 0-5845,-2 4 3487,-30 18 2579,-1 0-1,1-1 0,-2 0 0,0 0 0,0-1 1,7-17-1,9-38 7553,-59 169-6419,25-77-1093,1 1 1,1 0 0,2 0-1,0 1 1,2 0 0,-3 36-1,27-112-9,-16 35-78,-1 1 0,-1-1 0,0 0-1,-1 1 1,-2-21 0,-1 26 39,2 10 57,1-1-86,0 1 0,0-1 0,1 0-1,-1 0 1,0 0 0,1 0 0,-1 0 0,1 0 0,-1 0 0,1 0 0,0 0 0,-1 0 0,1 0 0,0 0 0,0 0 0,1 1 0,5 3 22,0 0 1,0 0-1,1-1 1,0 0-1,-1 0 1,1-1-1,1 0 1,-1-1 0,0 0-1,0 0 1,1 0-1,0-1 1,-1-1-1,1 1 1,-1-1-1,13-2 1,-11 1 2,0 0 1,0-1-1,0 0 0,0-1 1,-1 0-1,1-1 0,-1 0 1,0 0-1,0-1 1,0 0-1,-1-1 0,1 1 1,12-13-1,-13 6-37,-16 13 0,-17 13 0,19-8 0,1 1 0,-1-1 0,2 1 0,-1 0 0,1 0 0,0 0 0,0 1 0,-4 11 0,8-17 0,-1 0 0,0 0 0,0 0 0,1-1 0,-1 1 0,1 0 0,-1 0 0,1 0 0,0 0 0,0 0 0,0 0 0,0 0 0,0 0 0,0 0 0,1 0 0,-1 0 0,1-1 0,-1 1 0,1 0 0,0 0 0,0 0 0,-1-1 0,1 1 0,0 0 0,1-1 0,-1 1 0,0-1 0,0 1 0,1-1 0,-1 0 0,1 1 0,-1-1 0,1 0 0,-1 0 0,1 0 0,0 0 0,0 0 0,-1-1 0,1 1 0,3 1 0,7 0-2,-1-1 1,1 1-1,-1-2 0,1 0 0,0 0 1,-1-1-1,1 0 0,19-5 1,8-5-176,45-19 1,4-1-593,-82 29-163,4-1-1897,-4-1-3558,-2-2-5294</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8.937"/>
    </inkml:context>
    <inkml:brush xml:id="br0">
      <inkml:brushProperty name="width" value="0.025" units="cm"/>
      <inkml:brushProperty name="height" value="0.025" units="cm"/>
    </inkml:brush>
  </inkml:definitions>
  <inkml:trace contextRef="#ctx0" brushRef="#br0">40 360 15599,'0'0'3181,"-7"10"-458,-20 31-1645,27-41-1075,-1 1 0,1 0 0,-1-1 0,1 1-1,-1-1 1,1 1 0,0 0 0,-1-1 0,1 1 0,0 0-1,-1-1 1,1 1 0,0 0 0,0 0 0,0-1-1,0 1 1,0 0 0,0 0 0,0-1 0,0 1-1,0 0 1,0 0 0,0-1 0,0 1 0,0 0 0,1 0-1,-1-1 1,0 1 0,1 0 0,-1-1 0,0 1-1,1 0 1,-1-1 0,1 1 0,-1-1 0,1 1-1,-1 0 1,1-1 0,-1 0 0,1 1 0,0-1 0,-1 1-1,1-1 1,0 0 0,-1 1 0,1-1 0,0 0-1,-1 0 1,1 1 0,0-1 0,0 0 0,-1 0 0,1 0-1,0 0 1,0 0 0,-1 0 0,1 0 0,1 0-1,41-5-200,-35 2 97,0-1 0,0 0 0,-1 0 0,0-1 0,1 1 0,-1-2 0,-1 1 0,1-1 0,-1 0 0,0 0 0,0-1 0,-1 0 0,0 0 0,0 0 0,5-12 0,2-4-81,-1 0 1,-1-1-1,13-49 0,-18 54 712,-1-1 0,-1 1 1,-1-1-1,-1 0 0,-2-36 0,2 55-413,-1-1 0,0 1 0,0 0 0,0-1 0,0 1 0,0-1 0,-1 1 0,1-1 0,0 1 0,-1 0 0,1-1 0,-1 1 0,1 0 0,-1-1 0,1 1 0,-1 0 0,0 0 0,0 0 0,0 0 0,0-1 0,0 1 0,0 0 0,0 1-1,0-1 1,0 0 0,0 0 0,0 0 0,-1 1 0,1-1 0,0 0 0,-1 1 0,1-1 0,0 1 0,-1 0 0,1-1 0,-1 1 0,1 0 0,0 0 0,-1 0 0,1 0 0,-1 0 0,1 0 0,0 0 0,-1 1 0,1-1 0,-3 1 0,-1 1-26,1 0 0,-1 0 0,1 1 1,-1 0-1,1-1 0,0 1 1,0 1-1,0-1 0,0 1 1,1-1-1,-6 8 0,4-4-1,1 1-1,0 0 1,0 0 0,1 0-1,0 0 1,0 0-1,0 1 1,1 0-1,1-1 1,0 1 0,-1 10-1,2-15-112,0-1-1,0 0 1,0 1 0,1-1 0,-1 0-1,1 1 1,0-1 0,0 0-1,0 0 1,0 0 0,1 1-1,-1-1 1,1-1 0,0 1 0,0 0-1,0 0 1,0-1 0,0 1-1,0-1 1,1 1 0,0-1-1,-1 0 1,1 0 0,0 0 0,0-1-1,0 1 1,0-1 0,0 1-1,0-1 1,6 2 0,5-1-614,0 0 0,0-1 0,24 0 0,-26-2-86,0 2-1,1-1 0,-1 1 1,23 6-1,-33-7 770,0 1 0,0 0 1,-1-1-1,1 1 0,0 0 0,-1 0 0,1 0 1,-1 0-1,1 0 0,-1 1 0,1-1 1,-1 0-1,0 1 0,0-1 0,0 1 0,0-1 1,0 1-1,0-1 0,0 1 0,0 0 1,0-1-1,-1 1 0,1 0 0,-1 0 0,1 0 1,-1 0-1,0-1 0,0 1 0,0 0 1,0 0-1,0 0 0,0 0 0,0 0 0,-1-1 1,0 4-1,1-1 204,0-1 1,-1 1-1,2-1 1,-1 1-1,0 0 1,1-1-1,-1 1 1,3 5-1,-3-8-220,1-1 0,0 1 0,-1-1 0,1 1 0,0-1 0,-1 1 0,1-1 0,0 1 0,0-1 0,0 0 0,-1 1 0,1-1 0,0 0 0,0 0 0,0 1 0,-1-1 0,1 0 0,0 0 0,0 0 0,0 0 0,0 0 0,0 0 0,-1-1 0,1 1 0,0 0 0,0 0 0,1-1 0,24-8 460,15-11-259,-33 14-438,0 1 0,1 1-1,0 0 1,0 0 0,0 0-1,0 1 1,1 1-1,-1 0 1,16-2 0,-24 5 228,0 0 0,-1 0 0,1 0 0,0 0 0,0 0 0,-1 0 0,1 0 0,-1 0 0,1 0 0,-1 0 0,1 0 0,-1 1 0,0-1 1,0 0-1,1 0 0,-1 0 0,0 1 0,0-1 0,0 0 0,0 0 0,-1 0 0,1 1 0,0-1 0,0 0 0,-1 0 0,0 2 0,1-2-1,-1 1-1,1-1 1,0 1-1,0 0 1,-1-1-1,1 1 0,0-1 1,0 1-1,0 0 1,1-1-1,-1 1 1,0-1-1,1 1 1,-1 0-1,1-1 1,-1 1-1,1-1 1,0 1-1,-1-1 1,1 0-1,0 1 0,0-1 1,1 2-1,2-3-210,0 1 0,0-1 0,0 0 0,0 0 0,0 0 0,0-1 0,0 1 0,0-1-1,0 0 1,0 0 0,-1 0 0,6-3 0,44-26-6590,-33 17 2327,18-10-7776</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23.324"/>
    </inkml:context>
    <inkml:brush xml:id="br0">
      <inkml:brushProperty name="width" value="0.025" units="cm"/>
      <inkml:brushProperty name="height" value="0.025" units="cm"/>
    </inkml:brush>
  </inkml:definitions>
  <inkml:trace contextRef="#ctx0" brushRef="#br0">357 22 12716,'0'-1'256,"0"1"1,0-1-1,1 1 0,-1-1 1,0 0-1,0 1 0,0-1 1,0 0-1,0 1 0,0-1 1,0 0-1,0 1 0,0-1 1,-1 0-1,1 1 0,0-1 1,0 1-1,-1-1 0,1 0 0,0 1 1,0-1-1,-1 1 0,1-1 1,-1 1-1,1-1 0,-1 1 1,1-1-1,-1 1 0,1-1 1,-1 1-1,1 0 0,-2-1 1,-26-1 2861,19 3-2763,-1 1 0,0 1 0,0 0-1,-12 5 1,2 3 10,1 1 0,0 1 0,1 0 0,1 2 0,0-1 0,1 2 0,0 1 0,1 0 0,1 0 0,1 2 0,1-1 0,0 2 0,1 0 0,1 0 1,-12 38-1,20-52-304,0 0 1,0 0 0,1 0 0,0 0-1,1 0 1,-1 0 0,1 1 0,0-1 0,2 7-1,-2-11-53,1-1 0,0 1 0,-1 0 0,1 0-1,0 0 1,0-1 0,0 1 0,1-1 0,-1 1-1,0-1 1,0 1 0,1-1 0,-1 1 0,1-1-1,0 0 1,-1 0 0,1 0 0,0 0-1,-1 0 1,1 0 0,0-1 0,0 1 0,0-1-1,0 1 1,0-1 0,0 1 0,0-1 0,0 0-1,0 0 1,3 0 0,3-1-8,1 0 0,0 0 0,-1-1 0,1 0 0,-1 0 0,0-1 0,1 0 0,-1 0 0,-1-1 0,1 0 0,0 0 0,-1-1 0,0 0 0,0-1 0,-1 1 0,1-1 0,-1-1 0,0 1 0,-1-1 0,0 0 0,0 0 0,0 0 0,-1-1 0,0 0 0,0 0 0,-1 0 0,0 0 0,2-10 0,-5 16 0,1 1 0,-1-1 0,0 1 0,0-1 0,1 0 0,-1 1 0,0-1 0,0 1 0,-1-1 0,1 1 0,0-1 0,0 1 0,-1-1 0,1 1 0,-1-1 0,1 1 0,-1 0 0,0-1 0,0 1 0,1 0 0,-1-1 0,0 1 0,0 0 0,0 0 0,0 0 0,-1 0 0,1 0 0,0 0 0,0 0 0,-1 0 0,1 0 0,0 1 0,-1-1 0,1 0 0,-1 1 0,1-1 0,0 1 0,-1 0 0,1-1 0,-1 1 0,0 0 0,1 0 0,-1 0 0,1 0 0,-1 0 0,1 0 0,-1 1 0,1-1 0,-1 0 0,-1 2 0,-5-1 0,0 1 0,0 0 0,1 1 0,-1-1 0,1 2 0,-1-1 0,1 1 0,-9 6 0,-39 41 0,52-48 0,1 0 0,-1 0 0,0 0 0,1 0 0,0 0 0,0 1 0,0-1 0,0 1 0,0 0 0,1-1 0,0 1 0,-1 0 0,2 0 0,-1 0 0,0 0 0,0 4 0,2-7 0,0 0 0,0 0 0,-1-1 0,1 1 0,0 0 0,0 0 0,0-1 0,0 1 0,0-1 0,0 1 0,0-1 0,0 1 0,0-1 0,0 0 0,0 1 0,0-1 0,0 0 0,1 0 0,-1 0 0,0 0 0,0 0 0,0 0 0,0 0 0,0 0 0,2-1 0,31-3 0,-9-4 0,0-1 0,0-1 0,-1-1 0,-1-2 0,0 0 0,34-27 0,18-9 0,-75 49 0,1 0 0,-1 0 0,0-1 0,0 1 0,1 0 0,-1-1 0,0 1 0,1 0 0,-1 0 0,0 0 0,0-1 0,1 1 0,-1 0 0,0 0 0,1 0 0,-1 0 0,0 0 0,1 0 0,-1 0 0,1 0 0,-1-1 0,0 1 0,1 0 0,-1 0 0,0 1 0,1-1 0,-1 0 0,0 0 0,1 0 0,-1 0 0,1 0 0,-1 0 0,0 0 0,1 1 0,-1-1 0,0 0 0,0 0 0,1 0 0,-1 1 0,0-1 0,1 0 0,-1 0 0,0 1 0,-3 19 0,-17 27 0,20-47 0,-25 47 0,15-30 0,0 0 0,1 0 0,2 1 0,-1 0 0,2 0 0,-6 25 0,12-42-30,1-1 0,-1 1 0,0-1 0,0 0 0,0 1 0,0-1 1,0 1-1,0-1 0,0 1 0,1-1 0,-1 0 0,0 1 0,0-1 0,1 1 0,-1-1 0,0 0 0,0 1 0,1-1 1,-1 0-1,0 0 0,1 1 0,-1-1 0,1 0 0,-1 0 0,0 1 0,1-1 0,-1 0 0,1 0 0,-1 0 0,0 0 1,1 0-1,-1 0 0,1 1 0,-1-1 0,1 0 0,-1 0 0,1 0 0,-1-1 0,0 1 0,1 0 0,-1 0 0,1 0 0,21-5-2826,-14 1 1680,0 0 0,-1 0-1,1-1 1,-1-1-1,-1 1 1,1-1-1,6-7 1,27-28-6955</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23.684"/>
    </inkml:context>
    <inkml:brush xml:id="br0">
      <inkml:brushProperty name="width" value="0.025" units="cm"/>
      <inkml:brushProperty name="height" value="0.025" units="cm"/>
    </inkml:brush>
  </inkml:definitions>
  <inkml:trace contextRef="#ctx0" brushRef="#br0">66 1 14734,'0'0'14510,"-1"50"-12749,-7-22-511,1 4-738,-3-1-512,3 1 0,0 0 0,0 0-512,0-4-1282,-1-5-2434,5-5-2050</inkml:trace>
  <inkml:trace contextRef="#ctx0" brushRef="#br0" timeOffset="1">149 407 22613,'0'0'9642,"-27"50"-10059,37-50-2434,-3 0-5252</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36.902"/>
    </inkml:context>
    <inkml:brush xml:id="br0">
      <inkml:brushProperty name="width" value="0.025" units="cm"/>
      <inkml:brushProperty name="height" value="0.025" units="cm"/>
    </inkml:brush>
  </inkml:definitions>
  <inkml:trace contextRef="#ctx0" brushRef="#br0">68 22 4516,'0'0'-64,"-67"-22"-1729</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37.585"/>
    </inkml:context>
    <inkml:brush xml:id="br0">
      <inkml:brushProperty name="width" value="0.025" units="cm"/>
      <inkml:brushProperty name="height" value="0.025" units="cm"/>
    </inkml:brush>
  </inkml:definitions>
  <inkml:trace contextRef="#ctx0" brushRef="#br0">481 224 384,'-81'-9'7139,"62"8"-5542,0-1 1,0 0-1,1-1 1,-1-2 0,1 1-1,-25-11 1,41 14-1211,0 0 0,1 0 0,-1 0 0,0 0 0,0 0 0,1 0 0,-1-1 0,1 1 0,-1-1 0,1 1 0,-1-1 0,1 1 0,0-1 0,0 0 0,0 0 0,0 1 0,0-1 0,0 0 0,0 0 0,1 0 0,-1-2 0,31 10 558,-1 2-543,0 0-1,0-2 0,1-2 1,36 2-1,123-6 419,-163-1-695,565-64 1243,-348 30-1086,500-49-282,-876 91 0,-925 189-616,697-117 495,297-66 125,-16 6 18,-1-5 0,-141 9 0,217-26 35,11-4-40,12-2-91,0 1-1,0 1 0,0 0 1,37-7-1,-21 5 59,455-89-358,7 42-234,-33 6-92,-431 46 635,-21 4 67,0-1-1,0 0 0,0-1 1,0-1-1,0 0 1,-1 0-1,15-7 1,-25 10 0,1 0 0,-1 0 0,0 0 1,0 0-1,1 0 0,-1 0 0,0-1 1,0 1-1,1 0 0,-1 0 0,0 0 0,0 0 1,0-1-1,0 1 0,1 0 0,-1 0 1,0 0-1,0-1 0,0 1 0,0 0 1,0 0-1,0-1 0,1 1 0,-1 0 0,0 0 1,0-1-1,0 1 0,0 0 0,0-1 1,0 1-1,0 0 0,0 0 0,0-1 1,0 1-1,0 0 0,-1 0 0,1-1 0,0 1 1,0 0-1,0-1 0,-13-6 104,-28-2-103,-1 2 0,0 3 0,0 0 0,-71 5 0,48 0-7,-181 7-71,0 10 0,1 12 1,-279 70-1,478-89-116,-159 30-5084,107-31-1665</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39.171"/>
    </inkml:context>
    <inkml:brush xml:id="br0">
      <inkml:brushProperty name="width" value="0.025" units="cm"/>
      <inkml:brushProperty name="height" value="0.025" units="cm"/>
    </inkml:brush>
  </inkml:definitions>
  <inkml:trace contextRef="#ctx0" brushRef="#br0">115 343 8104,'-13'1'3064,"-5"0"-2002,4 0-88,-1 0 1,1 1-1,-26 6 0,104-5 1914,232-40-59,-152 14-2412,660-37 1126,5 57-1205,-430 5-228,1176 18 2063,1311 0-1580,-1052-121-535,-724 27 1037,-854 65-793,329-33-65,-562 40-247,-8-1-380,-25-4-1748,-36-12-7789,26-3-5005</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4.771"/>
    </inkml:context>
    <inkml:brush xml:id="br0">
      <inkml:brushProperty name="width" value="0.025" units="cm"/>
      <inkml:brushProperty name="height" value="0.025" units="cm"/>
    </inkml:brush>
  </inkml:definitions>
  <inkml:trace contextRef="#ctx0" brushRef="#br0">290 125 9897,'5'-9'6871,"-3"5"-6174,20-41 3742,-21 42-4025,0 0-1,0 0 1,0 0 0,0 0-1,-1 0 1,1 0 0,-1-1 0,1 1-1,-1 0 1,0 0 0,-1-1-1,1 1 1,0 0 0,-1 0-1,-1-5 1,1 7-358,1 0 0,-1 1-1,0-1 1,1 0 0,-1 0 0,0 1-1,0-1 1,0 0 0,1 1 0,-1-1-1,0 1 1,0-1 0,0 1 0,0-1-1,0 1 1,0 0 0,0-1 0,0 1 0,0 0-1,0 0 1,0 0 0,0 0 0,-1 0-1,1 0 1,0 0 0,0 0 0,0 0-1,0 0 1,0 1 0,0-1 0,0 0 0,0 1-1,0-1 1,0 1 0,0-1 0,1 1-1,-3 0 1,-1 2-34,-1-1-1,1 1 0,0 0 1,0 0-1,0 1 0,-6 5 1,-13 24 160,1 0 1,1 1 0,2 1 0,1 1-1,2 1 1,2 0 0,1 1-1,-14 73 1,23-90-136,1 0 1,1 0-1,2 32 1,0-48-41,0 1 0,1-1 1,0 0-1,0 1 1,0-1-1,0 0 1,1 0-1,0 0 1,0 0-1,1 0 0,-1 0 1,1-1-1,0 1 1,0-1-1,1 0 1,-1 0-1,1 0 1,7 6-1,-10-10-48,-1 1 0,1 0 1,-1-1-1,1 1 0,-1-1 0,1 0 0,-1 1 1,1-1-1,0 1 0,-1-1 0,1 0 0,-1 1 1,1-1-1,0 0 0,0 0 0,-1 0 0,1 0 1,0 1-1,-1-1 0,1 0 0,0 0 0,0 0 1,-1 0-1,1-1 0,0 1 0,-1 0 0,1 0 1,1-1-1,-3-17-2744,-17-25-3000,0 14 2445,-43-80-2505,54 94 6706,1 1-1,0-1 1,1 0 0,1 0 0,-4-26 0,8 40-721,0 0 0,0-1 0,0 1 0,0 0 0,0-1 0,1 1 0,-1 0 0,0 0 0,1-1 0,-1 1 0,1 0 0,-1 0 0,1 0 0,-1 0 0,1 0 0,0 0 0,0 0 0,0 0 0,-1 0 0,1 0 0,0 0 0,0 0 0,0 0 0,0 1 0,1-1 0,-1 0 0,0 1 0,0-1 0,0 1 0,0-1 0,1 1 0,-1 0 0,0-1 0,3 1 0,55-4-201,-35 3 267,77-13-2924,-33-5-3645,-2-6-5104</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5.143"/>
    </inkml:context>
    <inkml:brush xml:id="br0">
      <inkml:brushProperty name="width" value="0.025" units="cm"/>
      <inkml:brushProperty name="height" value="0.025" units="cm"/>
    </inkml:brush>
  </inkml:definitions>
  <inkml:trace contextRef="#ctx0" brushRef="#br0">195 1 19218,'0'0'6727,"-72"73"-5158,43-29 65,1 7-481,3 1-353,5-1-319,7-3-225,5-3-160,8-6-32,0-6-32,15-8 0,6-5-896,7-10-1058,5-7-1826,1-3-832,4-12-2371</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5.470"/>
    </inkml:context>
    <inkml:brush xml:id="br0">
      <inkml:brushProperty name="width" value="0.025" units="cm"/>
      <inkml:brushProperty name="height" value="0.025" units="cm"/>
    </inkml:brush>
  </inkml:definitions>
  <inkml:trace contextRef="#ctx0" brushRef="#br0">269 0 15567,'0'0'7239,"-1"58"-5414,-17-23-608,-5 5-192,-7 1-160,-3 1-224,0-3-193,0-7-191,7-6-97,2-10-32,6-12-192,7-4-1634,2-10-2306,5-17-4804</inkml:trace>
  <inkml:trace contextRef="#ctx0" brushRef="#br0" timeOffset="1">0 72 11883,'0'0'17265,"72"45"-15984,-37-32-737,3-1-352,8-1-224,-1-3-1793,0-4-3332,-4-4-2851,-3 0-4708</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5.830"/>
    </inkml:context>
    <inkml:brush xml:id="br0">
      <inkml:brushProperty name="width" value="0.025" units="cm"/>
      <inkml:brushProperty name="height" value="0.025" units="cm"/>
    </inkml:brush>
  </inkml:definitions>
  <inkml:trace contextRef="#ctx0" brushRef="#br0">92 1 15695,'0'0'11787,"38"56"-9961,-20-34-769,1 5-321,-1 1-191,-8 6-193,-5 2-256,-5 5-32,-14 4-160,-16 1-640,-6 3-706,-8-10-1569,4-11-1825,5-17-8393</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6.219"/>
    </inkml:context>
    <inkml:brush xml:id="br0">
      <inkml:brushProperty name="width" value="0.025" units="cm"/>
      <inkml:brushProperty name="height" value="0.025" units="cm"/>
    </inkml:brush>
  </inkml:definitions>
  <inkml:trace contextRef="#ctx0" brushRef="#br0">1 0 20724,'0'0'7751,"54"16"-6566,-14-12-320,13-4-577,10 0-192,4 0 0,2-2-864,-8-3-2884,-14 0-1473,-15 3-3523</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9.543"/>
    </inkml:context>
    <inkml:brush xml:id="br0">
      <inkml:brushProperty name="width" value="0.025" units="cm"/>
      <inkml:brushProperty name="height" value="0.025" units="cm"/>
    </inkml:brush>
  </inkml:definitions>
  <inkml:trace contextRef="#ctx0" brushRef="#br0">84 327 17072,'0'0'2397,"-11"8"176,4-4-2098,-33 25 1415,38-28-1678,0 2 1,-1-1 0,1 0-1,1 0 1,-1 1-1,0-1 1,0 1 0,1-1-1,0 1 1,-1-1 0,1 1-1,0 0 1,0 0-1,0 0 1,1 0 0,-1 5-1,1-7-199,1 0-1,-1 0 1,1 0 0,-1 0-1,1 0 1,-1 0 0,1-1-1,0 1 1,0 0 0,-1 0-1,1 0 1,0-1 0,0 1-1,0 0 1,0-1 0,0 1-1,0-1 1,0 1-1,0-1 1,0 1 0,0-1-1,0 0 1,0 0 0,0 1-1,0-1 1,0 0 0,1 0-1,-1 0 1,0 0 0,0 0-1,0 0 1,0-1 0,0 1-1,2-1 1,43-9 185,-38 5-250,0 0 0,0-1 0,-1 0 0,0 0 0,0 0 0,0-1 0,-1 0 0,0-1 0,0 1 0,0-1 0,-1 0 0,-1-1 0,1 1 0,-1-1 0,-1 0 0,0 0 0,0 0 0,-1 0 0,0 0 0,0-1 0,-1 1 0,0-17 0,-1 25 233,2 9 105,-2-8-277,0 1 0,0-1 0,0 0 0,0 1 1,-1-1-1,1 0 0,0 0 0,1 1 0,-1-1 0,0 0 0,0 1 0,0-1 0,0 0 0,0 1 0,0-1 0,0 0 1,0 1-1,0-1 0,1 0 0,-1 0 0,0 1 0,0-1 0,0 0 0,1 0 0,-1 1 0,0-1 0,0 0 1,1 0-1,-1 0 0,0 1 0,0-1 0,1 0 0,-1 0 0,0 0 0,1 0 0,-1 0 0,0 0 0,1 0 1,-1 1-1,0-1 0,1 0 0,6 1 38,0 0 0,0-1 0,0 1 0,0-1 0,0-1 0,0 1 0,0-1 0,0 0 0,0-1 0,-1 0 0,1 0 0,0 0 1,-1-1-1,1 0 0,-1 0 0,0-1 0,0 1 0,0-1 0,-1-1 0,10-8 0,-3 3-38,-1-1 0,-1 0-1,0 0 1,-1-1 0,0 0 0,0-1 0,-1 0 0,11-25-1,-19 37-7,11-42-249,-10 42 246,-1 1 0,0-1 0,0 0 0,0 0 0,0 1 0,0-1 0,0 0 0,0 1 0,0-1 0,0 0 0,0 0 0,0 1 0,-1-1 0,1 0 0,0 1 0,0-1 0,-1 0 0,1 1 0,0-1 0,-1 0 0,1 1 0,-1-1 0,1 1 0,-1-1 0,1 1 0,-1-1 0,1 1 0,-1-1 0,1 1 0,-1 0 0,0-1 0,1 1 0,-1 0 0,0-1 0,1 1 0,-1 0 0,0 0 0,0 0 0,1 0 0,-1-1 0,0 1 0,1 0 0,-1 0 0,0 0 0,0 1 0,1-1 0,-1 0 0,0 0 0,1 0 0,-1 0 0,0 1 0,1-1 0,-1 0 0,-1 1 0,-4 2 30,0 0 0,0 1 0,1-1 0,-1 1 0,1 0 0,0 1 0,0-1-1,0 1 1,1 0 0,-1 0 0,-4 8 0,-39 66 1100,44-73-1042,1 0 1,0 0 0,1 0 0,0 0-1,0 0 1,0 1 0,1-1 0,0 1 0,0-1-1,0 1 1,1-1 0,0 1 0,0 0-1,2 7 1,-1-10-99,1 0-1,-1-1 1,1 1 0,0-1-1,0 1 1,0-1 0,1 0-1,-1 0 1,1 0 0,-1 0-1,1 0 1,0-1 0,0 1-1,1-1 1,-1 0 0,0 0-1,1 0 1,-1 0 0,1-1-1,0 1 1,-1-1 0,1 0-1,0 0 1,6 0-1,-2 1-161,0-1-1,-1 0 1,1-1-1,0 1 0,0-2 1,9 0-1,-16 1 185,1 0-1,-1 0 1,0 0 0,1 0-1,-1-1 1,1 1-1,-1 0 1,0-1 0,1 1-1,-1-1 1,0 1-1,1-1 1,-1 0 0,0 0-1,0 1 1,1-1-1,-1 0 1,0 0 0,0 0-1,0 0 1,0 0-1,0 0 1,-1-1 0,1 1-1,0 0 1,0 0-1,-1-1 1,1 1 0,0-3-1,-1 5-171,0-1 0,0 0-1,1 1 1,-1-1 0,0 0-1,0 1 1,1-1 0,-1 0 0,0 1-1,0-1 1,1 0 0,-1 0-1,0 1 1,1-1 0,-1 0 0,0 0-1,1 0 1,-1 1 0,1-1-1,-1 0 1,0 0 0,1 0-1,-1 0 1,1 0 0,-1 0 0,0 0-1,1 0 1,-1 0 0,1 0-1,-1 0 1,0 0 0,1 0-1,-1 0 1,1 0 0,-1 0 0,0-1-1,1 1 1,-1 0 0,1 0-1,11-6-8746,-1-4-3738</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6.592"/>
    </inkml:context>
    <inkml:brush xml:id="br0">
      <inkml:brushProperty name="width" value="0.025" units="cm"/>
      <inkml:brushProperty name="height" value="0.025" units="cm"/>
    </inkml:brush>
  </inkml:definitions>
  <inkml:trace contextRef="#ctx0" brushRef="#br0">1 81 17168,'0'0'6342,"68"18"-4836,-18-18-481,13-7-641,4-9-320,4-3-1794,-3-7-3683,-7-4-5573</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6.948"/>
    </inkml:context>
    <inkml:brush xml:id="br0">
      <inkml:brushProperty name="width" value="0.025" units="cm"/>
      <inkml:brushProperty name="height" value="0.025" units="cm"/>
    </inkml:brush>
  </inkml:definitions>
  <inkml:trace contextRef="#ctx0" brushRef="#br0">115 0 18033,'0'0'1271,"-12"13"789,10-11-1989,-56 68 3077,53-62-2732,-1 0-1,2 1 0,-1-1 1,1 1-1,0 0 0,1 0 1,0 1-1,0-1 0,-1 15 1,3-17-337,1 0 0,-1 0 0,1 0 0,1 0 0,-1 0 0,1 0 1,0 0-1,1 0 0,0 0 0,0 0 0,3 6 0,-3-10-66,0 0-1,0 0 1,1 0-1,-1 0 1,1 0 0,-1-1-1,1 1 1,0-1-1,0 0 1,0 0-1,1 0 1,-1 0-1,0-1 1,1 1 0,-1-1-1,1 0 1,-1 0-1,1 0 1,0 0-1,-1 0 1,1-1-1,6 0 1,3 0 17,0 0-1,0-2 1,0 1-1,0-2 1,0 1 0,-1-2-1,1 0 1,-1 0-1,0-1 1,0-1 0,12-7-1,-14 9-26,-9 3 7,-1 0-1,1 1 1,0-1 0,0 0 0,-1 1 0,1-1 0,0 1 0,0-1 0,0 1 0,0 0-1,-1-1 1,1 1 0,0 0 0,0 0 0,0 0 0,0 0 0,0-1 0,0 1 0,0 0-1,0 0 1,0 1 0,0-1 0,0 0 0,0 0 0,0 0 0,-1 1 0,1-1 0,0 0-1,0 1 1,0-1 0,0 1 0,-1-1 0,1 1 0,0-1 0,0 1 0,-1 0 0,1-1-1,0 2 1,0 2 94,0 0 0,0 0 0,-1 0-1,0 0 1,0 0 0,0 0 0,-1 7-1,1 29 582,0-39-671,0 0 0,1 0 0,-1 0-1,0 1 1,1-1 0,-1 0 0,0 0-1,1 0 1,-1 0 0,1 0 0,0 0-1,-1 0 1,1 0 0,0 0 0,0 0-1,-1 0 1,1-1 0,0 1 0,0 0-1,0 0 1,0-1 0,0 1 0,0-1-1,0 1 1,2 0 0,4 1 3,0-1 1,1 1 0,-1-2-1,1 1 1,-1-1 0,1 0-1,-1 0 1,1-1-1,13-3 1,64-25 21,-65 21-244,1 1 0,29-7-1,-49 14 207,-1-1-1,1 1 0,-1 0 1,1 0-1,-1 0 0,1 0 0,-1 0 1,1 0-1,-1 0 0,1 0 1,-1 1-1,1-1 0,-1 0 0,0 0 1,1 0-1,-1 0 0,1 1 1,-1-1-1,1 0 0,-1 0 0,0 1 1,1-1-1,-1 0 0,1 1 1,-1-1-1,0 0 0,0 1 0,1-1 1,-1 1-1,0-1 0,0 0 1,1 1-1,-1-1 0,0 1 0,0-1 1,0 1-1,0-1 0,1 1 1,-1-1-1,0 1 0,0-1 0,0 1 1,0-1-1,0 1 0,0-1 1,-1 1-1,1-1 0,0 1 0,-8 35 434,2-11-1282,6-25 691,1 0 1,-1 1-1,0-1 0,0 1 0,0-1 0,0 0 1,1 1-1,-1-1 0,0 0 0,0 1 1,0-1-1,1 0 0,-1 1 0,0-1 0,1 0 1,-1 0-1,0 1 0,1-1 0,-1 0 1,0 0-1,1 1 0,-1-1 0,1 0 0,-1 0 1,0 0-1,1 0 0,-1 0 0,1 0 1,-1 0-1,0 0 0,1 0 0,-1 0 1,1 0-1,-1 0 0,1 0 0,-1 0 0,0 0 1,1 0-1,2 0-1240,17 0-5874</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7.336"/>
    </inkml:context>
    <inkml:brush xml:id="br0">
      <inkml:brushProperty name="width" value="0.025" units="cm"/>
      <inkml:brushProperty name="height" value="0.025" units="cm"/>
    </inkml:brush>
  </inkml:definitions>
  <inkml:trace contextRef="#ctx0" brushRef="#br0">294 0 18706,'0'0'7399,"-50"49"-4164,26-23-801,-6 4-1441,0 2-993,0 2 0,2-4 0,4-3 0,3-5 0,5-6 0,4-4 0,1-4-1602,1-8-1697,5 0-2050,2-8-2947</inkml:trace>
  <inkml:trace contextRef="#ctx0" brushRef="#br0" timeOffset="1">33 71 19090,'0'0'10666,"54"57"-9096,-27-34-353,7 0-993,3-1-224,0-2 0,-1-4-1473,0-6-3620,-9-6-8808</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8.160"/>
    </inkml:context>
    <inkml:brush xml:id="br0">
      <inkml:brushProperty name="width" value="0.025" units="cm"/>
      <inkml:brushProperty name="height" value="0.025" units="cm"/>
    </inkml:brush>
  </inkml:definitions>
  <inkml:trace contextRef="#ctx0" brushRef="#br0">349 98 13389,'2'-11'5221,"3"-36"-646,-4 46-4416,-1 0 1,1 0 0,-1-1-1,0 1 1,0 0 0,1 0-1,-1-1 1,0 1 0,0 0-1,0 0 1,-1-1 0,1 1-1,0 0 1,0 0 0,-1-1-1,1 1 1,0 0 0,-1 0 0,0 0-1,1 0 1,-1-1 0,1 1-1,-1 0 1,0 0 0,0 0-1,0 1 1,0-1 0,0 0-1,0 0 1,0 0 0,0 1-1,0-1 1,0 0 0,0 1-1,0-1 1,0 1 0,0-1-1,-1 1 1,1 0 0,0 0 0,0-1-1,-1 1 1,1 0 0,0 0-1,0 0 1,-1 0 0,1 0-1,0 0 1,0 1 0,-1-1-1,1 0 1,-2 2 0,-3-1-51,0 1 1,1 1 0,-1-1 0,1 1 0,-1 0-1,1 0 1,0 0 0,0 1 0,-5 4 0,-5 11-109,0 1 0,1 0 1,2 0-1,0 2 0,1-1 1,1 1-1,1 1 0,0 0 1,2 0-1,1 1 0,1 0 1,1 0-1,1 0 0,2 0 1,1 44-1,0-65-14,0-1 1,1 1-1,-1-1 0,1 0 1,-1 0-1,1 1 0,0-1 0,0 0 1,0 0-1,0 0 0,0 0 1,1 0-1,-1 0 0,0 0 1,1 0-1,0 0 0,-1-1 0,1 1 1,0-1-1,0 1 0,0-1 1,0 0-1,0 1 0,0-1 1,0 0-1,3 0 0,3 2-139,1-2 0,0 1 0,0-1 0,-1 0 0,15-1 0,-19 0 78,-3 0-1245,-30-1-3096,25 2 3881,-7-2 315,-1-1-1,1 0 0,0 0 0,-1-1 1,1 0-1,0-1 0,1 0 0,-1-1 1,1 0-1,-13-9 0,14 8 590,1 0-1,0 0 1,0-1-1,0 1 1,1-2 0,0 1-1,-6-10 1,13 16-294,0 1 1,0-1-1,-1 1 1,1-1 0,0 0-1,0 1 1,0-1-1,0 1 1,0-1 0,0 1-1,0-1 1,0 0-1,0 1 1,1-1-1,-1 1 1,0-1 0,0 1-1,0-1 1,1 1-1,-1-1 1,0 1 0,0-1-1,1 1 1,-1-1-1,1 1 1,-1-1-1,0 1 1,1-1 0,-1 1-1,1 0 1,-1-1-1,1 1 1,-1 0 0,1 0-1,-1-1 1,1 1-1,-1 0 1,1 0-1,0 0 1,-1-1 0,1 1-1,-1 0 1,1 0-1,0 0 1,-1 0 0,1 0-1,40-7-139,-32 6 392,1-1-474,42-7 615,63-20 1,-96 23-1403,-1-1 1,24-13-1,-31 14-1033,0-1 0,-1 0-1,-1 0 1,17-17 0,3-10-11269</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8.564"/>
    </inkml:context>
    <inkml:brush xml:id="br0">
      <inkml:brushProperty name="width" value="0.025" units="cm"/>
      <inkml:brushProperty name="height" value="0.025" units="cm"/>
    </inkml:brush>
  </inkml:definitions>
  <inkml:trace contextRef="#ctx0" brushRef="#br0">45 0 13869,'0'0'11275,"-15"56"-8937,4-25 0,2 0-704,2-2-769,5 0-513,2-4-256,0-3-96,0 0-224,2-4-1282,2 0-1376,-2-6-2564,4-5-4739</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8.953"/>
    </inkml:context>
    <inkml:brush xml:id="br0">
      <inkml:brushProperty name="width" value="0.025" units="cm"/>
      <inkml:brushProperty name="height" value="0.025" units="cm"/>
    </inkml:brush>
  </inkml:definitions>
  <inkml:trace contextRef="#ctx0" brushRef="#br0">161 1 16143,'0'0'8680,"-5"11"-8599,-53 100 158,27-56 525,-27 69 0,56-120-774,1 0 1,-1 0-1,1 0 1,0 0-1,1 0 1,-1 1-1,1-1 1,-1 0-1,1 0 1,1 1-1,-1-1 1,1 0-1,-1 1 1,1-1-1,0 0 1,1 0-1,2 7 1,0-4-14,1 0 1,0-1-1,-1 0 1,2 0-1,-1 0 0,1-1 1,0 0-1,12 9 1,-17-13 11,0 0 0,1 0 0,-1-1 0,0 1 0,0 0 0,1-1 0,-1 1 0,0-1 0,1 0 0,-1 1 0,0-1 0,1 0 0,-1 0 0,1 1 0,-1-1 0,0 0 0,1-1 0,-1 1 0,1 0 0,-1 0 0,0-1 0,1 1 0,-1 0 0,0-1 0,1 1 0,-1-1 0,2-1 0,27-27-2292,-20 18 552,9-8-6699</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9.325"/>
    </inkml:context>
    <inkml:brush xml:id="br0">
      <inkml:brushProperty name="width" value="0.025" units="cm"/>
      <inkml:brushProperty name="height" value="0.025" units="cm"/>
    </inkml:brush>
  </inkml:definitions>
  <inkml:trace contextRef="#ctx0" brushRef="#br0">261 0 11371,'0'0'21396,"-50"66"-21396,21-30 0,-4 1 0,5-3 0,-1-6 0,4-2 0,5-9-609,0-8-2049,7-9-1794,4 0-1794,4-11-4901</inkml:trace>
  <inkml:trace contextRef="#ctx0" brushRef="#br0" timeOffset="1">44 51 17969,'0'0'9801,"53"2"-7879,-25 6-641,2 1-352,5 3-737,1 0-96,0-1-1056,0-3-2308,-5-5-2689,-3-3-2755</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9.684"/>
    </inkml:context>
    <inkml:brush xml:id="br0">
      <inkml:brushProperty name="width" value="0.025" units="cm"/>
      <inkml:brushProperty name="height" value="0.025" units="cm"/>
    </inkml:brush>
  </inkml:definitions>
  <inkml:trace contextRef="#ctx0" brushRef="#br0">16 1 18065,'0'0'7399,"23"63"-5765,-8-41-449,-2 5-192,3 0-321,-4 5-255,-1 3-65,-6 0 257,-5 1-289,0-1-64,-18-2-64,-2-4-96,-3-8-320,1-11-1601,5-10-2948,7-2-3843</inkml:trace>
  <inkml:trace contextRef="#ctx0" brushRef="#br0" timeOffset="1">601 93 25977,'0'0'6790,"59"14"-6790,-31-12 0,3 2 0,-4 1-2018,-3-1-961,-7 1-1025,-7 2 225,-7-1-1474</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50.074"/>
    </inkml:context>
    <inkml:brush xml:id="br0">
      <inkml:brushProperty name="width" value="0.025" units="cm"/>
      <inkml:brushProperty name="height" value="0.025" units="cm"/>
    </inkml:brush>
  </inkml:definitions>
  <inkml:trace contextRef="#ctx0" brushRef="#br0">1 0 8296,'0'0'22869,"50"25"-21587,-4-25-962,7-4-320,3 0 0,1 2 0,-3 2 0,-1-3-2114,-3 0-7847</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59.579"/>
    </inkml:context>
    <inkml:brush xml:id="br0">
      <inkml:brushProperty name="width" value="0.025" units="cm"/>
      <inkml:brushProperty name="height" value="0.025" units="cm"/>
    </inkml:brush>
  </inkml:definitions>
  <inkml:trace contextRef="#ctx0" brushRef="#br0">0 405 15022,'0'0'7655,"10"-8"-6945,86-59 763,104-81-497,-172 125-906,-2-1 0,-1-1-1,0-2 1,38-55 0,-85 121 500,2 2 0,1 0-1,-25 84 1,41-114-416,1 0 0,0 0 0,0 0-1,1 22 1,1-30-327,0 0-1,0 0 1,1 0 0,0-1 0,-1 1-1,1 0 1,0 0 0,0-1 0,0 1-1,3 4 1,-3-6-280,0 0 0,0 0-1,0 0 1,1 0 0,-1 0 0,0 0-1,0 0 1,1 0 0,-1 0 0,0-1-1,1 1 1,-1 0 0,1-1 0,-1 1-1,1-1 1,-1 0 0,1 1 0,-1-1-1,1 0 1,2 0 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0.339"/>
    </inkml:context>
    <inkml:brush xml:id="br0">
      <inkml:brushProperty name="width" value="0.025" units="cm"/>
      <inkml:brushProperty name="height" value="0.025" units="cm"/>
    </inkml:brush>
  </inkml:definitions>
  <inkml:trace contextRef="#ctx0" brushRef="#br0">58 71 16015,'0'0'12076,"-9"-2"-12365,4 0 272,-24-1-72,28 3 89,0 1 1,0-1-1,0 0 1,1 1-1,-1-1 0,0 1 1,0 0-1,1-1 1,-1 1-1,0 0 1,1-1-1,-1 1 1,0 0-1,1 0 0,-1-1 1,1 1-1,0 0 1,-1 0-1,1 0 1,0 0-1,-1 0 0,1 0 1,0-1-1,0 1 1,0 0-1,0 0 1,0 0-1,0 0 0,0 0 1,0 0-1,0 0 1,0 0-1,0 0 1,1 0-1,-1 1 1,1 0 4,0-1 1,-1 1-1,1 0 0,0 0 1,0-1-1,0 1 1,0 0-1,0-1 1,1 1-1,-1-1 1,0 0-1,1 1 1,-1-1-1,1 0 1,-1 0-1,1 0 1,0 0-1,0 0 1,-1 0-1,1 0 1,0-1-1,0 1 1,0-1-1,0 1 1,0-1-1,-1 0 1,1 0-1,0 1 1,3-2-1,59 0 55,-55-1-225,0 1 1,-1-2-1,1 1 1,-1-1-1,1-1 0,-1 1 1,0-1-1,11-8 1,-15 9 24,0 1 1,-1 0-1,0-1 1,1 0-1,-1 0 1,0 0-1,-1 0 1,1 0-1,0 0 1,-1-1-1,0 0 1,0 1-1,0-1 1,0 0-1,0 0 1,-1 0 0,0 0-1,0 0 1,1-8-1,-2 12 128,0 0-1,0-1 1,0 1 0,0 0-1,0-1 1,0 1-1,0 0 1,0-1 0,0 1-1,0 0 1,0 0 0,0-1-1,-1 1 1,1 0 0,0-1-1,0 1 1,0 0-1,0 0 1,-1 0 0,1-1-1,0 1 1,0 0 0,-1 0-1,1 0 1,0-1 0,0 1-1,-1 0 1,1 0-1,0 0 1,-1 0 0,1 0-1,0 0 1,-1 0 0,1 0-1,0-1 1,-1 1 0,1 0-1,-18 4 229,-12 11 721,24-9-703,-1 0-1,1 0 0,1 1 1,-1 0-1,1 0 0,0 0 0,1 1 1,0-1-1,0 1 0,1 0 1,-1 0-1,2 0 0,-1 1 0,1-1 1,1 1-1,-1-1 0,1 1 1,1 0-1,0 12 0,1-19-246,-1 1 1,0-1-1,1 1 1,0-1-1,-1 1 0,1-1 1,0 1-1,0-1 0,1 0 1,-1 0-1,0 1 1,1-1-1,0 0 0,-1 0 1,1 0-1,0-1 0,3 4 1,47 28-1974,-45-29 1408,0-1 1,0 2-1,0-1 1,0 1-1,0 0 1,-1 0-1,11 13 1,-15-16 613,-1 1 0,0-1-1,1 1 1,-1-1 0,0 1 0,0 0 0,-1 0-1,1-1 1,0 1 0,-1 0 0,0 0 0,1 0-1,-1-1 1,0 1 0,-1 0 0,1 0 0,0 0 0,-1 0-1,0-1 1,0 1 0,-1 3 0,1-4 131,0 0-1,0 0 1,0 0 0,-1 0 0,1 0-1,-1 0 1,1-1 0,-1 1 0,0-1-1,1 1 1,-1-1 0,0 0 0,0 1-1,0-1 1,0 0 0,0 0 0,-1 0-1,1-1 1,0 1 0,0 0 0,0-1 0,-1 0-1,1 1 1,0-1 0,-1 0 0,-2 0-1,4-1-100,0 1-1,0-1 0,1 1 0,-1-1 0,0 0 0,0 1 1,1-1-1,-1 0 0,0 0 0,1 1 0,-1-1 1,1 0-1,-1 0 0,1 0 0,-1 0 0,1 0 1,0 0-1,-1 0 0,1 0 0,0 0 0,0 0 0,0 0 1,-1 0-1,1 0 0,0 0 0,0 0 0,1 0 1,-1-1-1,4-34-157,3 20-125,1 1-1,1 0 1,0 0-1,1 1 1,0 0-1,2 0 1,-1 2-1,24-21 0,13-16-1149,-28 27 907,33-40-746,-48 56 1382,-1 0 1,0 0 0,0 0 0,-1-1 0,0 1-1,0-1 1,-1 0 0,3-9 0,-8 17 3004,-12 16-2716,13-14-400,1-1 0,-1 1 0,1 0 0,0 0-1,0 0 1,1 0 0,-1 1 0,0-1 0,1 0 0,0 0 0,0 0 0,0 0 0,0 1 0,0-1-1,1 0 1,0 0 0,-1 0 0,1 0 0,2 5 0,-1-6-45,-1 1 0,1-1 0,0 0 0,0 0 0,0 0 1,0 0-1,0 0 0,0-1 0,1 1 0,-1 0 0,1-1 0,-1 0 0,1 0 0,-1 0 0,1 0 1,0 0-1,-1 0 0,1-1 0,0 1 0,0-1 0,5 0 0,0 1-37,-1-1 0,1 0-1,-1 0 1,1-1 0,-1 0 0,1-1-1,-1 0 1,0 0 0,0 0-1,0-1 1,0 0 0,0 0 0,0-1-1,-1 0 1,1 0 0,-1 0-1,0-1 1,-1 0 0,1 0 0,8-11-1,-12 10-309,-9 9 221,-12 14 166,8 16 321,13-19-1962,-1-14 1344,-1 0 0,1 1 0,-1-1-1,1 0 1,-1 0 0,1 1 0,0-1 0,-1 0 0,1 0 0,-1 0 0,1 0-1,0 0 1,-1 0 0,1 0 0,-1 0 0,1 0 0,0 0 0,-1 0 0,1-1 0,-1 1-1,1 0 1,0 0 0,-1-1 0,1 1 0,-1 0 0,1-1 0,12-9-5833</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59.971"/>
    </inkml:context>
    <inkml:brush xml:id="br0">
      <inkml:brushProperty name="width" value="0.025" units="cm"/>
      <inkml:brushProperty name="height" value="0.025" units="cm"/>
    </inkml:brush>
  </inkml:definitions>
  <inkml:trace contextRef="#ctx0" brushRef="#br0">1 24 14862,'0'0'5157,"16"50"-3331,14-37-353,8-8-64,13-2-608,4-3-513,4-2-159,1-12-65,-3-2-577,-3-2-1473,-8 2-576,-12 1-2435,-10 1-5765</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00.420"/>
    </inkml:context>
    <inkml:brush xml:id="br0">
      <inkml:brushProperty name="width" value="0.025" units="cm"/>
      <inkml:brushProperty name="height" value="0.025" units="cm"/>
    </inkml:brush>
  </inkml:definitions>
  <inkml:trace contextRef="#ctx0" brushRef="#br0">68 101 15791,'0'0'5125,"4"71"-3332,12-38-383,1 5-353,4 2-577,3 2-223,3 2-161,0-3 32,1-2-64,-2-4-160,-4-3-641,-1-6-448,-4-4-577,-3-8-736,-10-5-1378,-4-4-3459</inkml:trace>
  <inkml:trace contextRef="#ctx0" brushRef="#br0" timeOffset="1">1 564 13549,'0'0'9096,"21"-68"-8615,27 22 288,16-10 127,12-6-319,7-3-385,4-3-128,-7 1-1121,-14 0-3523,-13 3-7303</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08.974"/>
    </inkml:context>
    <inkml:brush xml:id="br0">
      <inkml:brushProperty name="width" value="0.025" units="cm"/>
      <inkml:brushProperty name="height" value="0.025" units="cm"/>
    </inkml:brush>
  </inkml:definitions>
  <inkml:trace contextRef="#ctx0" brushRef="#br0">220 179 8936,'0'0'8366,"2"-9"-5676,8-31-101,-10 39-2433,0 0-1,0 0 0,1 0 0,-1 0 0,0 0 0,0 0 0,0 0 1,0 0-1,0 0 0,0 0 0,-1 0 0,1 0 0,0 0 1,0 0-1,-1 0 0,1 0 0,-1 0 0,1 0 0,-1 0 1,1 1-1,-1-1 0,1 0 0,-1 0 0,0 0 0,1 1 1,-2-2-1,0 1-31,-1 0 1,1 0-1,0 0 1,0 0 0,0 1-1,0-1 1,-1 1-1,1-1 1,0 1 0,-1 0-1,-2 0 1,-3 0-23,1 1 1,-1 0-1,0 0 1,1 0-1,-13 5 1,10-1-38,1 1 1,0-1-1,1 2 1,-1-1-1,1 1 1,0 0-1,1 1 1,-1 0-1,2 0 1,-1 1-1,1-1 1,0 1-1,1 1 1,0-1-1,1 1 1,0 0-1,0 0 1,1 0-1,0 0 1,1 1 0,-1 13-1,3-23-52,-1 0-1,1 0 1,0-1 0,0 1-1,0 0 1,0 0-1,0 0 1,0 0 0,0 0-1,0 0 1,1-1 0,-1 1-1,0 0 1,0 0 0,1 0-1,-1 0 1,1-1-1,-1 1 1,0 0 0,1 0-1,0-1 1,-1 1 0,1 0-1,-1-1 1,1 1-1,0-1 1,-1 1 0,1-1-1,0 1 1,0-1 0,-1 1-1,3 0 1,-1-1 28,1 0 0,-1 0 0,1 0 1,-1 0-1,1 0 0,-1-1 0,1 1 0,-1-1 0,1 1 1,-1-1-1,4-2 0,6-2 138,0-1 1,0-1-1,16-12 0,13-16-126,-2-3-1,-2-1 0,-1-2 1,37-57-1,-47 64-143,-26 64-256,-19 101 772,11-86-236,1 1 1,1 49-1,5-93-244,1-1-1,0 0 1,0 0-1,1 0 1,-1 0-1,0 0 1,0 0-1,0 0 1,1 0-1,-1 1 1,1-1 0,-1 0-1,1 0 1,-1 0-1,1-1 1,0 1-1,-1 0 1,1 0-1,0 0 1,-1 0-1,1-1 1,0 1 0,0 0-1,0-1 1,0 1-1,0 0 1,0-1-1,0 1 1,0-1-1,0 0 1,0 1-1,0-1 1,0 0 0,0 0-1,1 0 1,-1 1-1,0-1 1,0 0-1,0 0 1,0-1-1,0 1 1,0 0-1,0 0 1,0 0 0,1-1-1,-1 1 1,0-1-1,1 0 1,10-11-6741</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09.720"/>
    </inkml:context>
    <inkml:brush xml:id="br0">
      <inkml:brushProperty name="width" value="0.025" units="cm"/>
      <inkml:brushProperty name="height" value="0.025" units="cm"/>
    </inkml:brush>
  </inkml:definitions>
  <inkml:trace contextRef="#ctx0" brushRef="#br0">59 0 13613,'0'0'14526,"2"9"-13928,-2 5-331,-1 0 0,0 0 0,-1 0 0,0 0 1,-1-1-1,-1 1 0,0-1 0,-8 18 0,5-14-163,1 0 0,1 1-1,1-1 1,0 1 0,-2 30-1,6-48-134,0 1-1,0-1 0,1 0 0,-1 1 1,0-1-1,0 0 0,0 0 0,1 1 0,-1-1 1,0 0-1,0 0 0,1 1 0,-1-1 1,0 0-1,1 0 0,-1 0 0,0 1 0,0-1 1,1 0-1,-1 0 0,0 0 0,1 0 1,-1 0-1,1 0 0,-1 0 0,0 0 0,1 0 1,-1 0-1,0 0 0,1 0 0,-1 0 1,0 0-1,1 0 0,-1 0 0,0 0 0,1 0 1,-1 0-1,0 0 0,1-1 0,-1 1 1,0 0-1,0 0 0,1 0 0,-1-1 0,1 1 1,17-11-1486,-8 3-477,-1-1 0,0-1 0,14-19 0,2-11-4946</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10.092"/>
    </inkml:context>
    <inkml:brush xml:id="br0">
      <inkml:brushProperty name="width" value="0.025" units="cm"/>
      <inkml:brushProperty name="height" value="0.025" units="cm"/>
    </inkml:brush>
  </inkml:definitions>
  <inkml:trace contextRef="#ctx0" brushRef="#br0">217 0 10090,'0'0'9192,"-15"68"-6693,5-35-65,0 8-544,-3 0-225,5-2-864,3-2-417,3-2-223,2-7-97,0-6-96,0-7-1057,0-4-641,0-5-608,-4-6-1506,-8 0-1985</inkml:trace>
  <inkml:trace contextRef="#ctx0" brushRef="#br0" timeOffset="1">1 199 15214,'0'0'10090,"81"-14"-8937,-43 14-576,7 0-449,3 0-96,-4 0-1121,0-2-5734</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26.135"/>
    </inkml:context>
    <inkml:brush xml:id="br0">
      <inkml:brushProperty name="width" value="0.025" units="cm"/>
      <inkml:brushProperty name="height" value="0.025" units="cm"/>
    </inkml:brush>
  </inkml:definitions>
  <inkml:trace contextRef="#ctx0" brushRef="#br0">201 120 8520,'-24'0'1525,"1"0"1,-1-2-1,0-1 0,0 0 0,1-2 1,-31-10-1,50 11 2194,12 0-2631,15 0-701,878-22 3384,-321 22-4184,-550 3 425,1-1 0,-1-1 0,45-12 0,-57 7 57,-19 0-139,-1 7-1,0 0-1,-1-1 0,1 1 0,0 1 0,-1-1 1,1 0-1,-1 1 0,1-1 0,-1 1 1,-3-1-1,-121-1-8293,93 1 1382</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27.301"/>
    </inkml:context>
    <inkml:brush xml:id="br0">
      <inkml:brushProperty name="width" value="0.025" units="cm"/>
      <inkml:brushProperty name="height" value="0.025" units="cm"/>
    </inkml:brush>
  </inkml:definitions>
  <inkml:trace contextRef="#ctx0" brushRef="#br0">0 1 12876,'0'0'10506,"51"37"-9193,-17-32-416,6-3-352,5 0-257,-1-2-128,0 2-64,-5 1-256,-8 2-1089,-8 3-833,-15 0-1345,-8-2-1698</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27.660"/>
    </inkml:context>
    <inkml:brush xml:id="br0">
      <inkml:brushProperty name="width" value="0.025" units="cm"/>
      <inkml:brushProperty name="height" value="0.025" units="cm"/>
    </inkml:brush>
  </inkml:definitions>
  <inkml:trace contextRef="#ctx0" brushRef="#br0">0 1 12300,'0'0'8552,"80"4"-7271,-29-2-544,6 0-577,1-2-96,1 0-1698,-5-4-5861</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28.447"/>
    </inkml:context>
    <inkml:brush xml:id="br0">
      <inkml:brushProperty name="width" value="0.025" units="cm"/>
      <inkml:brushProperty name="height" value="0.025" units="cm"/>
    </inkml:brush>
  </inkml:definitions>
  <inkml:trace contextRef="#ctx0" brushRef="#br0">417 0 5445,'0'0'19411,"-11"6"-18322,-113 75 1027,64-39-780,-106 53 0,128-82-688,37-13-635,0 0-1,1 0 1,-1 0-1,0 0 1,1 0-1,-1-1 1,0 1-1,1 0 1,-1 0-1,0 0 1,1-1-1,-1 1 1,0 0-1,1 0 1,-1-1-1,1 1 0,-1-1 1,1 1-1,-1-1 1,1 1-1,-1-1 1,1 1-1,-1-1 1,1 1-1,0-1 1,-1 1-1,1-1 1,0 0-1,-1 1 1,1-1-1,0 1 1,0-1-1,0 0 1,-1 1-1,1-1 1,0 0-1,0 0 1,0 1-1,0-1 1,0 0-1,0 1 1,1-1-1,-1 0 0,0 1 1,0-1-1,0 0 1,1 1-1,-1-1 1,3-8-138,-1 0-1,1 0 1,1 1 0,0 0-1,0-1 1,0 1 0,1 1-1,0-1 1,1 1 0,0 0-1,0 0 1,0 1 0,1-1-1,9-5 1,-8 5 51,0 1 0,0 1-1,1-1 1,0 2 0,0-1-1,0 1 1,0 0 0,1 1 0,0 0-1,0 1 1,-1 0 0,18-2 0,-25 5 74,0-1 0,1 0 0,-1 1 0,0-1 1,0 1-1,0-1 0,-1 1 0,1 0 0,0 0 1,0 0-1,0 0 0,0 0 0,-1 1 1,1-1-1,-1 0 0,1 1 0,-1-1 0,1 1 1,-1 0-1,0-1 0,0 1 0,0 0 0,1 2 1,22 55 712,-2-4-220,-19-51-481,0 0 0,0-1-1,1 1 1,-1 0-1,1-1 1,0 0-1,0 0 1,1 0-1,-1-1 1,0 1 0,1-1-1,5 2 1,38 6-6307,-25-10-1777</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0.151"/>
    </inkml:context>
    <inkml:brush xml:id="br0">
      <inkml:brushProperty name="width" value="0.025" units="cm"/>
      <inkml:brushProperty name="height" value="0.025" units="cm"/>
    </inkml:brush>
  </inkml:definitions>
  <inkml:trace contextRef="#ctx0" brushRef="#br0">177 185 10314,'0'-2'466,"1"0"-1,-1-1 1,0 1 0,0 0 0,0 0 0,0 0-1,0 0 1,0 0 0,-1-1 0,1 1 0,-1 0 0,0 0-1,1 0 1,-1 0 0,0 0 0,0 0 0,0 1-1,-1-1 1,1 0 0,-2-1 0,1 1-220,0 0 1,0 1 0,0-1-1,0 1 1,-1 0 0,1 0-1,-1-1 1,1 2-1,-1-1 1,1 0 0,-1 0-1,0 1 1,1-1 0,-4 1-1,0 0-169,1 0-1,0 0 1,0 0-1,-1 1 1,1 0-1,0 0 1,0 0-1,0 1 1,0 0-1,0 0 1,0 0-1,1 0 1,-1 1-1,0 0 1,1 0-1,-5 4 1,5-3 16,1 1 0,-1-1 0,1 1 0,0-1 0,0 1-1,0 0 1,1 0 0,0 0 0,0 0 0,0 1 0,1-1 0,-1 0 0,1 1 0,1 0 0,-1-1 0,1 6 0,0-10-64,0 0 1,0 0 0,0 0-1,1 0 1,-1 0-1,0 0 1,1 0-1,-1 0 1,1 0-1,-1 0 1,1-1 0,-1 1-1,1 0 1,-1 0-1,1-1 1,0 1-1,0 0 1,-1-1-1,1 1 1,0 0-1,0-1 1,0 1 0,-1-1-1,1 0 1,0 1-1,0-1 1,0 0-1,0 1 1,0-1-1,0 0 1,0 0 0,0 0-1,0 0 1,0 0-1,0 0 1,0 0-1,0 0 1,0 0-1,0 0 1,0-1-1,2 0 1,44-14 1249,-26 2-1118,1-2 1,-2 0-1,0-1 1,-1-1 0,-1-1-1,-1 0 1,0-2-1,-1 0 1,-1 0 0,20-40-1,-29 51 18,-2 0 166,-5 12-54,-17 37 5,0 38-201,17-72-88,0 1 1,1 0-1,-1 0 1,2 0 0,-1 0-1,1 0 1,0 0-1,0-1 1,3 12 0,-3-16-89,0-1 0,1 1 0,-1 0 0,0 0 1,0-1-1,1 1 0,-1-1 0,1 1 0,0-1 1,-1 0-1,1 1 0,0-1 0,0 0 1,-1 0-1,1 0 0,0 0 0,0-1 0,0 1 1,0 0-1,3 0 0,27 2-6807,-12-3-382</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0.728"/>
    </inkml:context>
    <inkml:brush xml:id="br0">
      <inkml:brushProperty name="width" value="0.025" units="cm"/>
      <inkml:brushProperty name="height" value="0.025" units="cm"/>
    </inkml:brush>
  </inkml:definitions>
  <inkml:trace contextRef="#ctx0" brushRef="#br0">1 1 23318,'0'0'4612</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0.539"/>
    </inkml:context>
    <inkml:brush xml:id="br0">
      <inkml:brushProperty name="width" value="0.025" units="cm"/>
      <inkml:brushProperty name="height" value="0.025" units="cm"/>
    </inkml:brush>
  </inkml:definitions>
  <inkml:trace contextRef="#ctx0" brushRef="#br0">44 1 17489,'0'0'6368,"-7"10"-4030,-20 35-63,26-43-2210,0 0 1,-1-1 0,2 1 0,-1 0-1,0-1 1,0 1 0,1 0 0,-1 0-1,1 0 1,-1 0 0,1 0 0,0 0 0,0 0-1,0 0 1,0-1 0,0 1 0,0 0-1,0 0 1,1 0 0,-1 0 0,1 0-1,-1 0 1,1 0 0,1 1 0,-1-1-23,1 0 1,0-1-1,0 1 0,0 0 1,0-1-1,0 0 1,0 0-1,0 1 0,1-1 1,-1 0-1,0-1 1,1 1-1,-1 0 0,0-1 1,6 1-1,1 0-312,1 0-1,0-1 0,0-1 1,0 1-1,0-2 0,0 1 1,14-5-1,-14 1-1713,1 0 0,-1-1-1,0 0 1,0 0 0,-1-1-1,0-1 1,16-15 0,3-16 4145,-31 42-1610,0 0 0,0 0 0,1 0-1,-1 0 1,1 0 0,0 1-1,-3 6 1,2-5 191,-21 33 1637,7-13-954,2 0-1,1 2 1,-20 49 0,30-50-1932,4-26 384,0 1-1,0-1 1,0 0 0,0 1 0,0-1 0,0 0 0,0 1-1,0-1 1,1 1 0,-1-1 0,0 0 0,0 1 0,0-1-1,0 0 1,1 1 0,-1-1 0,0 0 0,0 0 0,1 1-1,-1-1 1,0 0 0,0 0 0,1 1 0,-1-1 0,0 0-1,1 0 1,-1 0 0,0 1 0,1-1 0,-1 0 0,1 0-1,-1 0 1,0 0 0,1 0 0,-1 0 0,0 0-1,1 0 1,-1 0 0,1 0 0,-1 0 0,0 0 0,1 0-1,-1 0 1,0 0 0,1 0 0,-1-1 0,0 1 0,1 0-1,-1 0 1,0 0 0,1-1 0,-1 1 0,0 0 0,1 0-1,-1-1 1,0 1 0,0 0 0,1-1 0,13-12-6610</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0.947"/>
    </inkml:context>
    <inkml:brush xml:id="br0">
      <inkml:brushProperty name="width" value="0.025" units="cm"/>
      <inkml:brushProperty name="height" value="0.025" units="cm"/>
    </inkml:brush>
  </inkml:definitions>
  <inkml:trace contextRef="#ctx0" brushRef="#br0">28 1 16592,'0'0'6117,"0"49"-6052,0-37-1,0 1 32,0-1-64,-5-1 32,-4 0 32,3-4 128,0 1 64,4-8-160,4-3-6373,6-11-962</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1.307"/>
    </inkml:context>
    <inkml:brush xml:id="br0">
      <inkml:brushProperty name="width" value="0.025" units="cm"/>
      <inkml:brushProperty name="height" value="0.025" units="cm"/>
    </inkml:brush>
  </inkml:definitions>
  <inkml:trace contextRef="#ctx0" brushRef="#br0">177 0 3619,'0'0'19683,"-8"3"-18348,-4 3-665,-1 0 1,1 1 0,0 0-1,1 1 1,-1 0-1,2 1 1,-14 13 0,-39 31-1691,63-53 924,13-11-2557,13-16-2531,16-13-6646,-25 25 2611</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1.723"/>
    </inkml:context>
    <inkml:brush xml:id="br0">
      <inkml:brushProperty name="width" value="0.025" units="cm"/>
      <inkml:brushProperty name="height" value="0.025" units="cm"/>
    </inkml:brush>
  </inkml:definitions>
  <inkml:trace contextRef="#ctx0" brushRef="#br0">277 0 4292,'-44'2'5403,"40"-2"-4063,0 1 0,0-1 0,1 1 1,-1 0-1,0 0 0,1 0 1,-1 0-1,-3 2 0,-25 20 3109,-20 37-4296,35-38 1739,0-1-1596,-35 46 1763,48-62-2495,1 0 1,0 1 0,0-1-1,1 1 1,0 0-1,0 0 1,0 0 0,0 0-1,1 0 1,-1 11-1,3-16 150,0-1 0,-1 1 0,1-1 0,-1 0 0,1 1 0,0-1 0,-1 0 0,1 0 0,0 0 0,0 1 0,-1-1 0,1 0 0,0 0 0,0 0 0,-1 0 0,1 0 0,0 0 0,-1 0 0,1-1 0,0 1 0,0 0 0,-1 0 0,1 0 0,0-1 0,-1 1 0,1 0-1,-1-1 1,1 1 0,0-1 0,0 0 0,15-14-5388</inkml:trace>
  <inkml:trace contextRef="#ctx0" brushRef="#br0" timeOffset="1">203 18 13869,'0'0'11157,"-3"8"-10612,-2 13-387,0 1 1,2-1 0,0 1-1,1 22 1,1 16-9034</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2.080"/>
    </inkml:context>
    <inkml:brush xml:id="br0">
      <inkml:brushProperty name="width" value="0.025" units="cm"/>
      <inkml:brushProperty name="height" value="0.025" units="cm"/>
    </inkml:brush>
  </inkml:definitions>
  <inkml:trace contextRef="#ctx0" brushRef="#br0">1 24 10474,'0'0'13453,"63"-24"-13389,-37 24-32,2 0-64,-7 0-1602,-4 0-3587,-3 0-7078</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2.437"/>
    </inkml:context>
    <inkml:brush xml:id="br0">
      <inkml:brushProperty name="width" value="0.025" units="cm"/>
      <inkml:brushProperty name="height" value="0.025" units="cm"/>
    </inkml:brush>
  </inkml:definitions>
  <inkml:trace contextRef="#ctx0" brushRef="#br0">52 1 9449,'0'0'6593,"-8"1"-3892,-25 5-373,33-6-2255,0 0 1,-1 0-1,1 0 1,0 0-1,-1 0 1,1 0-1,-1 0 1,1 0-1,0 0 1,-1 0-1,1 0 1,0 0-1,-1 0 1,1 0 0,0 0-1,-1 0 1,1 1-1,0-1 1,-1 0-1,1 0 1,0 0-1,0 1 1,-1-1-1,1 0 1,0 0-1,0 1 1,-1-1-1,1 0 1,0 1-1,0-1 1,0 0-1,0 1 1,-1-1 0,1 0-1,0 1 1,0-1-1,0 0 1,0 1-1,0-1 1,0 0-1,0 1 1,0-1-1,0 0 1,0 1-1,0-1 1,0 0-1,0 1 1,0-1-1,0 0 1,0 1-1,1-1 1,-1 0 0,0 1-1,0-1 1,0 0-1,1 1 1,-1-1-1,0 0 1,0 1-1,0-1 1,1 0-1,15 11 1588,14-4-1002,1-1 0,-1-1 0,1-2 0,0-1 0,0-2 1,41-4-1,7 2-453,416 2-3398,-486 0 2538,30-2 85,-38 2 267,0 0 0,0 0 0,0 0 1,1-1-1,-1 1 0,0 0 0,0-1 0,0 1 1,0 0-1,0-1 0,0 0 0,0 1 0,0-1 0,0 1 1,0-1-1,0 0 0,0 0 0,0 0 0,0 1 1,0-1-1,-1 0 0,1 0 0,1-2 0,-2-2-5031</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2.797"/>
    </inkml:context>
    <inkml:brush xml:id="br0">
      <inkml:brushProperty name="width" value="0.025" units="cm"/>
      <inkml:brushProperty name="height" value="0.025" units="cm"/>
    </inkml:brush>
  </inkml:definitions>
  <inkml:trace contextRef="#ctx0" brushRef="#br0">1 1 13837,'0'0'13570,"3"9"-12934,0 2-477,1 0 0,0 0 1,1-1-1,0 0 0,9 15 1,-12-23-274,0 0 0,-1 1 0,1-1 0,0 0-1,0 0 1,0 0 0,0 0 0,0-1 0,1 1 0,-1 0 0,1-1 0,-1 0 0,1 0 0,-1 1 0,1-1 0,0-1 0,-1 1 0,1 0 0,0-1-1,0 1 1,-1-1 0,1 0 0,0 0 0,0 0 0,0 0 0,0-1 0,-1 1 0,1-1 0,0 0 0,-1 1 0,1-1 0,4-2 0,0-2-999,-1 1 0,1-1 0,-1-1 0,0 1 0,-1-1 0,1 0 0,-1 0 0,0 0 0,6-12 1,6-16 3277,-22 52 2723,-16 10-3596,8-10-484,-10 21 181,5-14-270,2 2 1,1 0 0,1 1-1,2 0 1,-16 50 0,28-71-1525,7-6-7092,3-6 717</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3.169"/>
    </inkml:context>
    <inkml:brush xml:id="br0">
      <inkml:brushProperty name="width" value="0.025" units="cm"/>
      <inkml:brushProperty name="height" value="0.025" units="cm"/>
    </inkml:brush>
  </inkml:definitions>
  <inkml:trace contextRef="#ctx0" brushRef="#br0">190 1 6662,'0'0'13405,"-3"6"-11419,-3 1-579,0 1-1,-1-1 1,1 0 0,-2 0-1,-14 10 1,12-7-1395,0 0 1,1 0-1,1 1 0,0 0 1,-12 21-1,-8 10 63,-10 15-422,86-127-14435,-25 38 4009</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3.542"/>
    </inkml:context>
    <inkml:brush xml:id="br0">
      <inkml:brushProperty name="width" value="0.025" units="cm"/>
      <inkml:brushProperty name="height" value="0.025" units="cm"/>
    </inkml:brush>
  </inkml:definitions>
  <inkml:trace contextRef="#ctx0" brushRef="#br0">119 0 15983,'0'0'7143,"-35"55"-4869,29-36-704,2 4-610,1-3-415,3-3-225,0-2-160,1-2-128,7-6-1441,1-2-1858,-2-5-1602,-2 0-3266</inkml:trace>
  <inkml:trace contextRef="#ctx0" brushRef="#br0" timeOffset="1">0 121 14990,'0'0'12044,"55"3"-11436,-14 1-384,3-4-320,1 0-3715,8-9-6343</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3.962"/>
    </inkml:context>
    <inkml:brush xml:id="br0">
      <inkml:brushProperty name="width" value="0.025" units="cm"/>
      <inkml:brushProperty name="height" value="0.025" units="cm"/>
    </inkml:brush>
  </inkml:definitions>
  <inkml:trace contextRef="#ctx0" brushRef="#br0">14 0 16047,'0'0'5381,"0"61"-2626,-5-29-385,1-1-800,0 0-577,4-3-449,0-2-288,4-3-128,10-1-96,3-5-1217,-1-7-2018,-6-7-2082,-4-3-3139</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57.275"/>
    </inkml:context>
    <inkml:brush xml:id="br0">
      <inkml:brushProperty name="width" value="0.025" units="cm"/>
      <inkml:brushProperty name="height" value="0.025" units="cm"/>
    </inkml:brush>
  </inkml:definitions>
  <inkml:trace contextRef="#ctx0" brushRef="#br0">3224 124 4901,'0'0'3587,"-8"-2"-2284,-64-17 807,-1 2 1,-82-6 0,-162-2-1357,69 6-367,-803 0 744,605 26-206,422-8-910,-331 17 221,343-14-223,0 0 0,0 1 1,0 1-1,1 0 1,-1 1-1,1 0 1,-21 13-1,-1 5 32,-34 30 0,40-30 11,-54 35 0,78-56 8,-16 8 48,1 1 0,0 1 0,1 0 0,0 2 0,-15 15 0,29-26-112,1 0 0,-1-1-1,1 1 1,0 0 0,-1 1 0,1-1-1,1 0 1,-1 1 0,0-1-1,1 1 1,0-1 0,0 1 0,0 0-1,0-1 1,1 1 0,-1 0 0,1 0-1,0 0 1,0-1 0,0 1-1,1 0 1,-1 0 0,1-1 0,0 1-1,0 0 1,0-1 0,0 1-1,1-1 1,0 1 0,0-1 0,0 0-1,0 0 1,0 1 0,0-1-1,5 4 1,6 6 13,0-1 1,1 0-1,1-1 0,-1 0 0,2-2 1,-1 1-1,2-2 0,-1 0 0,1-1 1,0-1-1,20 5 0,27 4 44,114 12 1,-149-24-49,344 27 96,-78-10 46,502 8 1428,-456-25-1529,-315-3-50,82 3 112,201-21 0,-71-7-1,-137 17 23,1-5-1,104-26 1,-188 33-32,0-1 1,0 0-1,0-1 0,23-15 0,-32 18-62,-1-1 1,0 0-1,0 0 1,0 0-1,-1-1 1,0 0-1,-1 0 1,1-1-1,-1 0 0,7-13 1,-11 16-6,0 1-1,-1-1 1,1 0 0,-1 0 0,0 0-1,-1 0 1,1 0 0,-1 0 0,0 0 0,0 0-1,-1 0 1,1 0 0,-1 1 0,0-1 0,0 0-1,-1 0 1,0 0 0,0 1 0,0-1-1,0 1 1,0-1 0,-1 1 0,0 0 0,0 0-1,-6-6 1,-8-8 37,-1 2-1,0 0 1,-2 1-1,-21-14 0,17 13 2,-8-5 23,0 1 0,-2 2 0,0 1 0,-1 1-1,-69-20 1,42 22-133,-1 1 1,-110-6-1,-570 3-1271,629 24-1093,1 5 1,-198 49-1,168-27-3118</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1.116"/>
    </inkml:context>
    <inkml:brush xml:id="br0">
      <inkml:brushProperty name="width" value="0.025" units="cm"/>
      <inkml:brushProperty name="height" value="0.025" units="cm"/>
    </inkml:brush>
  </inkml:definitions>
  <inkml:trace contextRef="#ctx0" brushRef="#br0">0 37 21140,'0'0'5418,"5"10"-4894,23 78-225,-28-87-299,0 1 1,0-1 0,1 0 0,-1 0 0,1 0 0,-1 0-1,1 1 1,-1-1 0,1 0 0,0 0 0,0 0 0,-1 0-1,1 0 1,0-1 0,0 1 0,0 0 0,0 0 0,0 0 0,0-1-1,0 1 1,0-1 0,0 1 0,1-1 0,-1 1 0,1 0-1,1-1 49,-1 0-1,0-1 0,0 1 1,1 0-1,-1-1 1,0 1-1,0-1 0,0 1 1,0-1-1,0 0 0,0 0 1,0 0-1,3-2 1,7-6 373,0-1 0,0 0 1,14-16-1,-16 17-232,8-11 62,25-23-2,-40 41-254,-1 0 1,1 0 0,0 0 0,0 0 0,0 0 0,0 0 0,0 1 0,1 0 0,-1-1 0,0 1 0,1 1 0,-1-1 0,5 0 0,-7 1-3,-1 0 1,1 0-1,0 1 0,-1-1 0,1 0 1,0 1-1,-1-1 0,1 0 0,0 1 1,-1-1-1,1 1 0,-1-1 0,1 1 1,-1 0-1,1-1 0,-1 1 1,1 0-1,-1-1 0,1 1 0,-1 0 1,0-1-1,0 1 0,1 0 0,-1-1 1,0 1-1,0 0 0,0 0 0,0-1 1,0 1-1,0 0 0,0 1 0,1 32 155,-2-26-103,1 65 178,0-73-223,0 0 0,1 1-1,-1-1 1,0 0 0,0 1 0,0-1-1,0 0 1,0 1 0,1-1 0,-1 0-1,0 1 1,0-1 0,0 0 0,1 0-1,-1 1 1,0-1 0,1 0 0,-1 0-1,0 1 1,0-1 0,1 0 0,-1 0-1,0 0 1,1 0 0,-1 0 0,1 1-1,-1-1 1,0 0 0,1 0 0,-1 0-1,0 0 1,1 0 0,-1 0 0,0 0-1,1 0 1,-1 0 0,1 0 0,-1-1-1,0 1 1,1 0 0,-1 0 0,0 0 0,1 0-1,-1 0 1,0-1 0,1 1 0,-1 0-1,0 0 1,0 0 0,1-1 0,-1 1-1,0 0 1,1-1 0,17-12 33,17-28-2499,-31 35 1023,0-1 0,-1 1 1,1-1-1,-1 0 1,2-9-1,3-14-7281</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4.333"/>
    </inkml:context>
    <inkml:brush xml:id="br0">
      <inkml:brushProperty name="width" value="0.025" units="cm"/>
      <inkml:brushProperty name="height" value="0.025" units="cm"/>
    </inkml:brush>
  </inkml:definitions>
  <inkml:trace contextRef="#ctx0" brushRef="#br0">0 58 10954,'0'0'14318,"68"-25"-13293,-23 20-865,9 1-96,8-1-1313,-1-3-3428,1-3-4868</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4.709"/>
    </inkml:context>
    <inkml:brush xml:id="br0">
      <inkml:brushProperty name="width" value="0.025" units="cm"/>
      <inkml:brushProperty name="height" value="0.025" units="cm"/>
    </inkml:brush>
  </inkml:definitions>
  <inkml:trace contextRef="#ctx0" brushRef="#br0">43 427 12748,'-5'10'2840,"-19"50"-23,11-8 6740,29-103-5868,25-28-3132,-9 20-414,5-23-77,-13 28-88,1 1 0,55-82 0,-78 132-5,0 0 1,-1 1-1,1-1 1,0 1 0,0-1-1,1 1 1,-1 0 0,0 0-1,1 0 1,0 0-1,-1 0 1,1 1 0,0-1-1,0 1 1,0 0 0,3-1-1,-6 2 13,1 0 0,-1 0 0,0 0 0,0 0 0,1 0 0,-1 0 0,0 0 0,1 0-1,-1 0 1,0 0 0,1 0 0,-1 0 0,0 0 0,0 1 0,1-1 0,-1 0 0,0 0 0,1 0 0,-1 1 0,0-1 0,0 0-1,0 0 1,1 1 0,-1-1 0,0 0 0,0 0 0,0 1 0,0-1 0,1 0 0,-1 0 0,0 1 0,0-1 0,0 0-1,0 1 1,0-1 0,0 0 0,0 1 0,0-1 0,0 0 0,0 1 0,-3 21-173,-11 17 247,7-26-21,5-11-30,0 1-1,1 0 0,-1 0 0,1 0 1,0 0-1,-1 1 0,1-1 1,-1 6-1,3-8-15,-1 0 1,0 0-1,1 0 1,-1 0-1,1 0 1,-1 0-1,1 0 0,0 0 1,-1-1-1,1 1 1,0 0-1,-1 0 1,1-1-1,0 1 1,0 0-1,0-1 1,0 1-1,0-1 1,-1 1-1,1-1 0,0 1 1,0-1-1,0 0 1,0 0-1,0 1 1,0-1-1,1 0 1,-1 0-1,0 0 1,0 0-1,0 0 1,2-1-1,35 4-789,-26-3 453,1 0 0,0 2 1,-1-1-1,1 1 0,-1 1 0,0 0 1,0 1-1,17 7 0,-28-11 353,0 1-1,0 0 1,0-1-1,0 1 1,0 0-1,1-1 0,-1 1 1,0 0-1,-1 0 1,1 0-1,0 0 1,0 0-1,0 0 1,-1 0-1,1 0 1,0 0-1,-1 1 1,1-1-1,-1 0 1,1 0-1,-1 0 1,0 1-1,1-1 1,-1 0-1,0 1 1,0-1-1,0 3 1,-1-2 112,0 0 0,0 1 0,0-1 1,0 0-1,-1 0 0,1 0 0,-1 0 0,1 0 1,-1 0-1,0 0 0,1-1 0,-1 1 0,-3 2 1,-6 3 482,-1 1 0,0-2 0,0 1 0,-14 4 0,13-6-550,0-1 0,0 0 0,0-1 0,-1 0 0,1-1 0,-1-1 0,0 0 0,1 0 0,-18-3 0,31 2-55,-1 0 0,0-1 0,1 1 0,-1 0 0,0-1 0,1 1 0,-1 0 0,1-1 0,-1 1 0,0-1 0,1 1 0,-1-1 0,1 1 0,0-1 0,-1 1 0,1-1 0,-1 0 0,1 1 0,0-1 0,-1 0 0,1 1 0,0-1 0,0 0 0,0 1 0,-1-1 0,1 0 0,0 0 0,0 1 0,0-1 0,0 0 0,0 0 0,3-25-2755,6-3-5508</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5.265"/>
    </inkml:context>
    <inkml:brush xml:id="br0">
      <inkml:brushProperty name="width" value="0.025" units="cm"/>
      <inkml:brushProperty name="height" value="0.025" units="cm"/>
    </inkml:brush>
  </inkml:definitions>
  <inkml:trace contextRef="#ctx0" brushRef="#br0">192 296 11883,'0'0'7570,"-1"-9"-5536,1 5-1986,0 2 145,1 0 0,-1-1 0,0 1 1,0-1-1,-1 1 0,1 0 0,0-1 1,-1 1-1,0-1 0,1 1 0,-1 0 1,0 0-1,0 0 0,0-1 0,0 1 1,-1 0-1,1 0 0,-1 0 1,1 1-1,-1-1 0,0 0 0,1 0 1,-1 1-1,0-1 0,0 1 0,0 0 1,0 0-1,0 0 0,-1 0 0,1 0 1,0 0-1,0 0 0,-1 1 0,-3-2 1,1 2-116,-1-1 0,1 1 0,-1 0 0,1 1 0,-1-1 1,1 1-1,-1 0 0,1 0 0,-1 1 0,1 0 0,0 0 0,0 0 1,0 0-1,0 1 0,0 0 0,1 0 0,-1 0 0,1 1 0,0-1 0,0 1 1,0 0-1,0 0 0,1 1 0,-1-1 0,1 1 0,0-1 0,1 1 1,-1 0-1,1 0 0,0 0 0,0 1 0,-2 8 0,4-13-71,0-1 0,0 1 1,0-1-1,0 1 0,0-1 0,0 1 0,0-1 0,0 1 0,0 0 0,0-1 0,0 1 0,0-1 0,0 0 1,1 1-1,-1-1 0,0 1 0,0-1 0,0 1 0,1-1 0,-1 1 0,0-1 0,1 0 0,-1 1 1,0-1-1,1 1 0,-1-1 0,1 0 0,-1 0 0,0 1 0,1-1 0,-1 0 0,1 0 0,-1 1 0,1-1 1,-1 0-1,1 0 0,-1 0 0,1 0 0,26-4 398,23-21 226,-16 2-534,-1-2 0,47-46-1,-63 54-105,-1 0 0,-1-1 0,-1-1 0,0-1-1,20-40 1,-24 26 188,-10 34-177,1 0-1,-1 0 1,0 0 0,0 0-1,0 0 1,0-1 0,0 1-1,0 0 1,0 0-1,0 0 1,0 0 0,0 0-1,0 0 1,0 0 0,0 0-1,0 0 1,0-1 0,0 1-1,0 0 1,0 0-1,0 0 1,0 0 0,0 0-1,0 0 1,0 0 0,0 0-1,-1 0 1,1-1-1,0 1 1,0 0 0,0 0-1,0 0 1,0 0 0,0 0-1,0 0 1,0 0-1,0 0 1,0 0 0,0 0-1,0 0 1,-1 0 0,1 0-1,0 0 1,0 0-1,0 0 1,0 0 0,0 0-1,0 0 1,0 0 0,0 0-1,0 0 1,-1 0 0,1 0-1,0 0 1,0 0-1,0 0 1,0 0 0,0 0-1,0 0 1,0 0 0,0 0-1,0 0 1,0 0-1,-1 0 1,1 0 0,0 0-1,0 0 1,0 0 0,-11 16 48,0 2-50,0 0 0,2 1 0,0 1 0,1-1 0,2 1 0,-1 0 0,2 1 0,1 0 0,1-1 0,-1 23 0,4-41-186,0 0-1,0 0 1,0 0-1,1 0 1,-1 0-1,1-1 1,0 1-1,-1 0 1,1 0-1,0 0 1,0 0 0,0-1-1,0 1 1,0 0-1,1-1 1,2 3-1,-4-3-82,1 0 0,0-1 0,0 1 0,0-1 0,0 1 0,0-1 0,0 1 0,0-1 0,0 1 0,0-1 0,0 0 0,0 0 0,1 1-1,-1-1 1,0 0 0,0 0 0,0 0 0,0 0 0,0 0 0,0-1 0,1 1 0,-1 0 0,0 0 0,0-1 0,0 1 0,0-1 0,0 1 0,0-1 0,0 1-1,0-1 1,0 0 0,1 0 0,11-16-14363</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6.528"/>
    </inkml:context>
    <inkml:brush xml:id="br0">
      <inkml:brushProperty name="width" value="0.025" units="cm"/>
      <inkml:brushProperty name="height" value="0.025" units="cm"/>
    </inkml:brush>
  </inkml:definitions>
  <inkml:trace contextRef="#ctx0" brushRef="#br0">5 3 14798,'-2'-3'9737,"0"4"-7975,2 12-513,0 4-128,0 3-480,0 0-257,4 0-192,6-1-64,0-3-32,8-7-192,6-7-897,4-2-512,2-5-993,1-13-1794,-2-2-2691</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6.885"/>
    </inkml:context>
    <inkml:brush xml:id="br0">
      <inkml:brushProperty name="width" value="0.025" units="cm"/>
      <inkml:brushProperty name="height" value="0.025" units="cm"/>
    </inkml:brush>
  </inkml:definitions>
  <inkml:trace contextRef="#ctx0" brushRef="#br0">158 1 13196,'0'0'7432,"-65"74"-5351,41-42-799,0 2-546,3-1-95,7-3-417,6-5-128,7-7-96,1-11-1377,8-7-2306,7-5-2307</inkml:trace>
  <inkml:trace contextRef="#ctx0" brushRef="#br0" timeOffset="1">278 18 18962,'0'0'7239,"-32"50"-5574,25-29-928,3 4-449,2 4-192,0 0-416,1 2-1474,1-5-1473,0-6-1793,0-8-3300</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7.258"/>
    </inkml:context>
    <inkml:brush xml:id="br0">
      <inkml:brushProperty name="width" value="0.025" units="cm"/>
      <inkml:brushProperty name="height" value="0.025" units="cm"/>
    </inkml:brush>
  </inkml:definitions>
  <inkml:trace contextRef="#ctx0" brushRef="#br0">95 57 17072,'0'0'8574,"12"-8"-7058,41-26-700,-46 32-760,-1-1-1,1 1 0,-1 0 1,1 0-1,0 1 0,0 0 1,0 0-1,0 1 0,0 0 0,-1 0 1,1 0-1,0 1 0,14 3 1,-20-3-52,0-1 0,0 0 0,0 0 0,0 1 0,0-1 0,1 0 0,-1 1 0,0-1 0,0 1 0,0 0 0,0-1 0,0 1 0,0 0 0,-1 0 0,1-1 0,0 1 0,0 0 0,0 0 0,-1 0 0,1 0 0,-1 0 0,1 0 0,0 0 0,-1 0 0,0 0 0,1 1 0,-1-1 0,0 0 0,1 0 0,-1 0 0,0 0 0,0 1 0,0-1 0,0 0 0,0 0 0,0 0 0,-1 0 0,1 1 0,0-1 0,-1 0 0,1 0 0,0 0 0,-1 0 0,0 1 0,-1 3 81,-1 0 0,1-1 0,-1 0 0,0 1 0,0-1 0,-1 0-1,1 0 1,-7 5 0,-58 36 2985,74-45-3325,0 0 0,-1 0 0,1 0 0,0 1 0,-1 0 0,1 1 0,-1-1 0,7 3-1,-10-3 249,-1-1-1,1 0 1,-1 1-1,1 0 1,0-1-1,-1 1 1,1 0-1,-1-1 1,0 1-1,1 0 1,-1 0-1,0 0 1,0 1-1,1-1 1,-1 0-1,0 0 1,0 0-1,0 1 0,0-1 1,-1 1-1,1-1 1,0 1-1,0-1 1,-1 1-1,1-1 1,-1 1-1,0 0 1,1-1-1,-1 1 1,0-1-1,0 1 1,0 0-1,0-1 1,0 1-1,0 0 1,-1-1-1,1 1 0,0-1 1,-1 1-1,0 0 1,1-1-1,-1 1 1,-1 2-1,-2 1 120,0 0-1,0 0 1,0 0 0,-1 0-1,0-1 1,0 0-1,0 0 1,0 0 0,-10 5-1,2-3 61,1 0 0,-1-1 0,0 0 0,-1-2 0,1 1 0,-1-2 0,-26 3 0,-20-6-6902,37-3-658</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7.615"/>
    </inkml:context>
    <inkml:brush xml:id="br0">
      <inkml:brushProperty name="width" value="0.025" units="cm"/>
      <inkml:brushProperty name="height" value="0.025" units="cm"/>
    </inkml:brush>
  </inkml:definitions>
  <inkml:trace contextRef="#ctx0" brushRef="#br0">0 50 13293,'0'0'15241,"14"2"-13517,48 1-1188,0-3 1,0-3-1,95-17 0,3 1-172,-76 11-850,0 4 0,109 8 1,-153 4-406,-38-8 644,-1 0-1,1 0 1,0 1-1,-1-1 1,1 1-1,-1-1 1,1 1-1,-1-1 1,1 1-1,-1 0 1,1 0-1,-1 0 1,0 0-1,1 0 1,-1 0-1,0 0 1,0 0-1,0 0 1,2 3-1,-14-12-13594</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8.004"/>
    </inkml:context>
    <inkml:brush xml:id="br0">
      <inkml:brushProperty name="width" value="0.025" units="cm"/>
      <inkml:brushProperty name="height" value="0.025" units="cm"/>
    </inkml:brush>
  </inkml:definitions>
  <inkml:trace contextRef="#ctx0" brushRef="#br0">1 0 18802,'0'0'12139,"19"54"-11242,-2-35-480,3-2-321,2-2 32,4-3-32,2-5-609,3-4-768,1-3-609,-2 0-1793,-2-14-1058,-5-3-2241</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8.376"/>
    </inkml:context>
    <inkml:brush xml:id="br0">
      <inkml:brushProperty name="width" value="0.025" units="cm"/>
      <inkml:brushProperty name="height" value="0.025" units="cm"/>
    </inkml:brush>
  </inkml:definitions>
  <inkml:trace contextRef="#ctx0" brushRef="#br0">136 1 11147,'0'0'12363,"-60"66"-9544,45-44-801,0 1-1025,1 1-385,3-1-319,0 0-193,4-4-64,4-3-609,3-7-2274,0-4-1825</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8.733"/>
    </inkml:context>
    <inkml:brush xml:id="br0">
      <inkml:brushProperty name="width" value="0.025" units="cm"/>
      <inkml:brushProperty name="height" value="0.025" units="cm"/>
    </inkml:brush>
  </inkml:definitions>
  <inkml:trace contextRef="#ctx0" brushRef="#br0">39 1 19058,'0'0'8744,"-29"58"-7270,24-39-962,1-2-384,4-2-64,0-3-160,0-5-1377,0-3-1474</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1.490"/>
    </inkml:context>
    <inkml:brush xml:id="br0">
      <inkml:brushProperty name="width" value="0.025" units="cm"/>
      <inkml:brushProperty name="height" value="0.025" units="cm"/>
    </inkml:brush>
  </inkml:definitions>
  <inkml:trace contextRef="#ctx0" brushRef="#br0">1 0 22101,'0'0'6886,"83"12"-9160,-41-4-1345,3-2-2018,-3 0-6439</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9.093"/>
    </inkml:context>
    <inkml:brush xml:id="br0">
      <inkml:brushProperty name="width" value="0.025" units="cm"/>
      <inkml:brushProperty name="height" value="0.025" units="cm"/>
    </inkml:brush>
  </inkml:definitions>
  <inkml:trace contextRef="#ctx0" brushRef="#br0">1 40 18417,'0'0'7133,"11"-4"-4769,14-5-1757,0 2 0,1 1-1,0 1 1,0 1-1,0 1 1,0 1-1,39 3 1,-65-1-607,1 0 0,-1 0 0,1 0 0,-1 0 0,1 0 0,0 0 0,-1 0 0,1 0 0,-1 0 0,1 0 0,-1 1 0,1-1 0,-1 0 0,1 0 0,-1 1 0,1-1 0,-1 0 0,1 1 0,-1-1 0,1 0 0,-1 1 0,0-1 0,1 1 0,-1-1 0,0 1 0,1-1 0,-1 1 0,0-1 0,1 1 0,-1-1 0,0 1 0,0-1 0,0 1 0,0-1 0,1 1 0,-1-1 0,0 2 0,-12 21 0,-27 15 0,18-25 0,16-11 0,-1 1 0,1 0 0,0 0 0,0 1 0,0-1 0,1 1 0,-1 0 0,1 0 0,0 1 0,0-1 0,1 1 0,-5 7 0,8-11 0,1 0 0,-1-1 0,1 1 0,-1 0 0,1-1 0,-1 1 0,1 0 0,0-1 0,0 1 0,-1-1 0,1 1 0,0-1 0,0 1 0,-1-1 0,1 0 0,0 1 0,0-1 0,0 0 0,0 0 0,0 0 0,-1 1 0,1-1 0,0 0 0,0 0 0,0 0 0,0 0 0,1-1 0,38 3 0,-32-2 0,-3 0-60,0 0 0,-1 1 0,1-1 0,0 1 0,-1 0 0,1 1 0,-1-1 0,1 1-1,-1 0 1,5 2 0,-8-3 49,0 0 0,0 0 0,0 0 0,0 0 0,0 0 0,-1 0 0,1 0-1,0 1 1,0-1 0,-1 0 0,1 0 0,-1 1 0,1-1 0,-1 0 0,0 1 0,1-1-1,-1 0 1,0 1 0,0-1 0,0 1 0,0-1 0,0 0 0,0 1 0,-1-1 0,1 0-1,0 1 1,-1-1 0,1 0 0,-1 1 0,1-1 0,-1 0 0,1 0 0,-1 0 0,0 1-1,0-1 1,0 0 0,0 0 0,0 0 0,-1 1 0,-6 8 69,0-1 0,-1 0 0,0-1 1,-1 1-1,0-2 0,0 1 0,-1-1 0,1-1 0,-2 0 1,1-1-1,0 0 0,-1 0 0,0-2 0,0 1 0,-1-1 1,1-1-1,0 0 0,-21 0 0,32-2-94,0 0 0,0 0 0,0 0-1,0 0 1,0 0 0,0 0 0,0-1 0,0 1 0,0 0 0,0 0 0,0-1-1,0 1 1,0-1 0,0 1 0,0-1 0,0 1 0,0-1 0,0 0 0,0 1-1,1-1 1,-1 0 0,0 0 0,1 1 0,-1-1 0,0 0 0,1 0-1,-2-2 1,2 1-434,-1-1 0,1 1 0,-1-1 0,1 0 0,0 1 0,0-1 0,0 1 0,1-1 0,-1 0 0,0 1 0,2-3 0,7-20-11392</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9.885"/>
    </inkml:context>
    <inkml:brush xml:id="br0">
      <inkml:brushProperty name="width" value="0.025" units="cm"/>
      <inkml:brushProperty name="height" value="0.025" units="cm"/>
    </inkml:brush>
  </inkml:definitions>
  <inkml:trace contextRef="#ctx0" brushRef="#br0">3 18 15407,'-3'5'8552,"10"-1"-6406,13 0 0,8 0-929,8-2-416,7-1-225,3-1-223,1 0-257,3 0-160,-5-4-1442,-5-9-3202,1-8-5318</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0.973"/>
    </inkml:context>
    <inkml:brush xml:id="br0">
      <inkml:brushProperty name="width" value="0.025" units="cm"/>
      <inkml:brushProperty name="height" value="0.025" units="cm"/>
    </inkml:brush>
  </inkml:definitions>
  <inkml:trace contextRef="#ctx0" brushRef="#br0">105 1 16047,'0'0'5237,"1"10"-4105,7 36-222,17 52 0,-15-64-367,-1 1 1,-1 0-1,-2 0 1,2 66 0,-9-89-447,-1 0 1,0 0-1,-1 0 1,0 0 0,-1 0-1,0-1 1,-1 0 0,-6 12-1,8-17-41,0 0 1,0-1-1,-1 0 0,1 0 0,-1 0 0,0 0 0,-1-1 1,1 1-1,-1-1 0,0 0 0,0 0 0,0-1 0,0 1 1,-1-1-1,1-1 0,-1 1 0,-9 2 0,14-4 14,-1-1 1,1 0-1,0 0 0,-1 0 0,1 0 1,-1 0-1,1 0 0,-1 0 0,1 0 0,-1-1 1,1 1-1,-1 0 0,1-1 0,0 1 1,-1-1-1,1 0 0,0 1 0,-1-1 0,1 0 1,0 0-1,0 0 0,0 0 0,0 0 0,0 0 1,-2-2-1,1-1 3,0 1 0,0-1 0,0 0 0,0 0 1,1 0-1,0-1 0,-1 1 0,0-8 0,0-7-51,2 1 1,-1-1-1,4-20 0,-2 27-34,1 1-1,0-1 0,1 1 1,0 0-1,1 0 0,0 0 1,1 0-1,0 0 0,1 1 1,0 0-1,1 1 0,0-1 1,0 1-1,1 0 0,10-8 1,3-1 69,1 1 1,0 1 0,1 2 0,1 0 0,34-14 0,-58 27-54,66-35 430,-63 35-397,-1-1 0,1 0 1,0 0-1,-1-1 0,1 1 0,-1 0 0,0-1 0,0 0 0,0 1 0,0-1 0,0 0 0,-1 0 0,1 0 0,-1 0 0,0 0 0,0 0 0,0 0 0,0-1 0,0-4 0,-1 7-35,0 0 0,-1 0 1,1 0-1,0 0 0,0 0 0,-1 0 0,1 0 0,-1 0 0,1 0 0,-1 0 0,1 0 0,-1 1 0,0-1 0,1 0 0,-1 0 1,0 0-1,0 1 0,1-1 0,-1 0 0,0 1 0,0-1 0,0 1 0,0-1 0,0 1 0,0 0 0,0-1 0,-2 0 1,-30-1-3094,31 8-4198,18-3-13240</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1.457"/>
    </inkml:context>
    <inkml:brush xml:id="br0">
      <inkml:brushProperty name="width" value="0.025" units="cm"/>
      <inkml:brushProperty name="height" value="0.025" units="cm"/>
    </inkml:brush>
  </inkml:definitions>
  <inkml:trace contextRef="#ctx0" brushRef="#br0">260 144 96,'0'0'20911,"-11"-6"-17367,7 3-3271,-1 0-1,-1 1 1,1-1-1,0 1 1,-1 0-1,1 0 1,-1 1-1,0-1 1,1 1-1,-1 1 1,0-1-1,0 1 0,0 0 1,1 0-1,-1 1 1,0 0-1,0 0 1,1 0-1,-1 0 1,1 1-1,-1 0 1,1 0-1,-10 6 1,1 2-38,1 1 1,0 1-1,-20 22 1,29-30-193,1 0 0,-1 0 1,1 0-1,1 1 0,-1-1 0,1 1 0,-1-1 0,1 1 1,1 0-1,-1 0 0,1 0 0,-1 0 0,1 0 0,1 0 1,-1 0-1,1 10 0,1-13-43,0-1 0,0 0 0,0 0 0,0 0 0,0 0 0,0 0 0,0 0 0,0 0 0,0 0 0,0 0 0,1-1 0,-1 1 0,0 0 0,1-1 0,-1 1 0,1-1 0,-1 0 0,0 1 0,1-1 0,-1 0 0,1 0 0,-1 0 0,1 0 0,-1 0 0,1 0 0,-1 0 0,0 0 0,1-1 0,-1 1 0,3-2 0,49-12 0,-35 5 0,-1-1 0,1-1 0,-2 0 0,0-2 0,0 0 0,-1 0 0,23-29 0,-18 18 0,-2-1 0,0 0 0,-2-1 0,19-41 0,-48 95 0,-42 102 0,49-113 0,0 1 0,2 1 0,0-1 0,1 1 0,-2 28 0,5-46-62,0-1-1,0 1 1,0 0 0,0 0 0,0 0-1,0 0 1,0 0 0,0 0 0,0 0-1,0 0 1,1-1 0,-1 1 0,0 0-1,1 0 1,-1 0 0,0 0 0,1-1-1,-1 1 1,1 0 0,-1 0 0,1-1-1,0 1 1,-1 0 0,1-1 0,0 1-1,-1-1 1,1 1 0,0-1-1,0 1 1,-1-1 0,1 1 0,0-1-1,0 0 1,0 0 0,0 1 0,0-1-1,-1 0 1,1 0 0,0 0 0,0 0-1,0 0 1,1 0 0,1 0-536,-1-1 1,0 1 0,0-1-1,0 0 1,0 0-1,0 0 1,0 0-1,0 0 1,0 0 0,0 0-1,-1-1 1,1 1-1,0-1 1,-1 1-1,1-1 1,2-3 0,11-23-18889</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2.288"/>
    </inkml:context>
    <inkml:brush xml:id="br0">
      <inkml:brushProperty name="width" value="0.025" units="cm"/>
      <inkml:brushProperty name="height" value="0.025" units="cm"/>
    </inkml:brush>
  </inkml:definitions>
  <inkml:trace contextRef="#ctx0" brushRef="#br0">35 1 15791,'0'0'11787,"-3"54"-11403,-1-27-255,-2 3-65,4-4-32,-1-1 0,2-4-513,0-4-640,-1-5-993,1-4-704,-5-8-1571,0 0-3842</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2.675"/>
    </inkml:context>
    <inkml:brush xml:id="br0">
      <inkml:brushProperty name="width" value="0.025" units="cm"/>
      <inkml:brushProperty name="height" value="0.025" units="cm"/>
    </inkml:brush>
  </inkml:definitions>
  <inkml:trace contextRef="#ctx0" brushRef="#br0">1 27 19474,'0'0'4906,"14"-4"-3181,17-3-1001,1 1 0,0 2 1,47-1-1,-64 4-653,-1 1-1,1 1 0,0 0 1,-1 1-1,1 1 1,-1 0-1,0 1 0,0 1 1,0 0-1,-1 0 0,17 10 1,-28-14-51,0 1 1,1-1-1,-1 1 1,0-1-1,0 1 0,0 0 1,0 0-1,0 0 1,-1 0-1,1 0 1,0 0-1,-1 1 0,0-1 1,1 1-1,-1-1 1,0 1-1,0-1 1,-1 1-1,1-1 0,0 1 1,-1 0-1,1 4 1,-2-3 46,0-1-1,0 1 1,0-1 0,0 1 0,-1-1 0,1 0-1,-1 1 1,0-1 0,0 0 0,0 0 0,0 0 0,0 0-1,-1-1 1,-4 5 0,-5 2 114,0 0 0,0 0 0,-1-1 0,0-1 0,0 0 0,0-1 0,-18 6 0,-53 6-1851,69-16 691,1 0 0,-1-2-1,0 0 1,0 0-1,0-1 1,-26-6 0,21 1-6671</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3.123"/>
    </inkml:context>
    <inkml:brush xml:id="br0">
      <inkml:brushProperty name="width" value="0.025" units="cm"/>
      <inkml:brushProperty name="height" value="0.025" units="cm"/>
    </inkml:brush>
  </inkml:definitions>
  <inkml:trace contextRef="#ctx0" brushRef="#br0">1 188 14414,'0'0'10207,"13"-3"-8403,472-84 4634,-259 57-6649,308-1 0,-538 31-461,0 0 0,0-1 0,-1 0-1,1 0 1,0 0 0,0-1 0,0 1 0,-4-3-1,-17-11-8229,10 4-4583</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3.480"/>
    </inkml:context>
    <inkml:brush xml:id="br0">
      <inkml:brushProperty name="width" value="0.025" units="cm"/>
      <inkml:brushProperty name="height" value="0.025" units="cm"/>
    </inkml:brush>
  </inkml:definitions>
  <inkml:trace contextRef="#ctx0" brushRef="#br0">66 0 18449,'0'0'10314,"-29"60"-9161,20-30-480,-3 1-32,6-2 31,2-2-255,1-1-225,0-5-96,3-4-32,0-6-224,0-2-1314,0-7-1793</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4.350"/>
    </inkml:context>
    <inkml:brush xml:id="br0">
      <inkml:brushProperty name="width" value="0.025" units="cm"/>
      <inkml:brushProperty name="height" value="0.025" units="cm"/>
    </inkml:brush>
  </inkml:definitions>
  <inkml:trace contextRef="#ctx0" brushRef="#br0">121 81 13741,'0'0'17985,"8"-9"-17670,-4 4-294,0 1 0,0-1 0,1 1 0,-1 0 0,1 0 0,0 0 0,0 1 0,1-1 0,-1 1 0,1 1 0,-1-1 0,1 1 0,0 0 0,0 0 0,8-1 0,144-13 210,-132 15-199,-1 1 0,0 1-1,0 1 1,32 8 0,-51-9-32,0 1 0,1 0 0,-1 0 0,-1 0 0,1 1 0,0 0 0,-1 0 0,1 0 0,-1 1 0,0 0 0,0 0 0,0 0 0,-1 1 0,0 0 0,6 7 0,-8-9 0,0 1 0,-1-1 0,0 0 0,0 1 0,0-1 0,0 1 0,0 0 0,-1-1 0,1 1 0,-1 0 0,0-1 0,0 1 0,-1 0 0,1-1 0,-1 1 0,1-1 0,-1 1 0,0-1 0,-1 1 0,1-1 0,-1 1 0,1-1 0,-1 0 0,0 0 0,0 0 0,0 0 0,-6 5 0,-9 11 0,0-2 0,-2 0 0,0-1 0,-1-1 0,-1-1 0,0-1 0,-1-1 0,0 0 0,-1-2 0,0-1 0,-1 0 0,0-2 0,0-1 0,0-1 0,-1-1 0,0-1 0,0-1 0,0-1 0,-36-4 0,54 2-64,0 0 0,1-1 0,-1 0 0,0 0 0,1-1 0,-1 0 0,1 0 0,0 0-1,0-1 1,0 0 0,0 0 0,1-1 0,0 1 0,0-1 0,-7-8 0,9 9-273,0 0 0,0-1 0,1 1 0,-1-1 0,1 1 0,0-1 0,1 0 0,-1 1 0,1-1 0,0 0 0,0 0 0,0 0 0,1 0 0,-1 0 0,1 0 0,1 0 0,-1 0 0,1 0 0,-1 0 0,2 0 0,-1 0 0,3-7 0,18-23-17792</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7.621"/>
    </inkml:context>
    <inkml:brush xml:id="br0">
      <inkml:brushProperty name="width" value="0.025" units="cm"/>
      <inkml:brushProperty name="height" value="0.025" units="cm"/>
    </inkml:brush>
  </inkml:definitions>
  <inkml:trace contextRef="#ctx0" brushRef="#br0">1251 57 11371,'-15'-7'1516,"-7"-2"-1056,1 0 1,-1 2-1,0 0 1,-1 2-1,0 0 0,0 2 1,-29-1-1,-3 5-79,1 3-1,0 2 0,1 2 0,-88 26 0,69-11-289,1 3-1,-120 62 1,169-76 48,0 1 0,0 1 0,1 0 0,1 2 0,0 0 0,2 1 1,0 1-1,0 1 0,2 1 0,0 0 0,2 1 0,0 1 0,1 0 0,2 0 0,0 2 0,1-1 0,1 1 0,2 0 0,-6 32 0,5-14 48,1 0 0,3 1 0,2-1 0,1 1 0,2 0 0,3 0 0,8 43 0,-6-57-131,1-1 1,2 1-1,1-1 1,1-1-1,1 0 0,2-1 1,0 0-1,2-1 1,1 0-1,1-2 1,21 23-1,-16-23-40,1-1 0,1-2-1,0 0 1,2-2 0,0 0 0,1-2 0,1-1-1,0-2 1,52 17 0,-58-23 3,0-1 0,1-1-1,0-1 1,0-2 0,0 0 0,0-1 0,0-1 0,0-2 0,0 0-1,0-2 1,-1 0 0,1-2 0,36-13 0,-23 2 348,-1-2-1,0-1 1,-1-2 0,-2-2-1,0-1 1,-2-1 0,0-1-1,-2-2 1,31-40 0,-33 34-79,-1-1-1,-1-1 1,-2-1 0,-2-1-1,-2-1 1,-1-1 0,-2-1 0,14-58-1,-23 71-172,-2-1 0,-1 1-1,-1-1 1,-2 0 0,-1 0-1,-1 0 1,-1 1 0,-2-1-1,-14-52 1,14 69-212,0 0 0,-1 1 0,0 0-1,-1 0 1,-1 0 0,0 0 0,0 1 0,-1 1 0,-1-1-1,0 1 1,0 0 0,-1 1 0,0 0 0,-1 1 0,1 0 0,-2 1-1,1 0 1,-1 0 0,0 2 0,0-1 0,-1 1 0,0 1-1,-25-5 1,-3 3-5417,-80-1-1,44 7-7361</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1.859"/>
    </inkml:context>
    <inkml:brush xml:id="br0">
      <inkml:brushProperty name="width" value="0.025" units="cm"/>
      <inkml:brushProperty name="height" value="0.025" units="cm"/>
    </inkml:brush>
  </inkml:definitions>
  <inkml:trace contextRef="#ctx0" brushRef="#br0">114 0 13965,'0'0'4047,"-10"4"-1165,3-2-2418,-51 24 1367,55-25-1742,1 1 0,-1-1 1,1 1-1,-1-1 1,1 1-1,0 0 0,0 0 1,0 0-1,0 0 0,0 1 1,0-1-1,1 0 0,-1 1 1,1-1-1,-1 1 0,1-1 1,0 1-1,0 0 0,0 0 1,1-1-1,-2 5 0,3-6-95,-1 0-1,1 0 0,-1 0 1,1 0-1,-1 0 0,1 0 0,-1 0 1,1 0-1,0 0 0,0 0 1,-1 0-1,1 0 0,0 0 0,0-1 1,0 1-1,0 0 0,0-1 1,0 1-1,0-1 0,0 1 0,2 0 1,32 12-1015,-21-9 401,-5 0 436,6 1 123,-2 0 0,1 1-1,-1 1 1,0 0-1,13 10 1,-24-15 140,0-1 0,0 0 0,-1 1 1,1 0-1,-1-1 0,0 1 0,1 0 1,-1 0-1,0 0 0,0-1 0,0 1 0,0 1 1,0-1-1,-1 0 0,1 0 0,0 0 1,-1 3-1,0-2 91,0-1 1,-1 1 0,0 0-1,1-1 1,-1 0 0,0 1-1,0-1 1,0 1 0,-1-1-1,1 0 1,0 0 0,-1 0-1,0 0 1,1 0-1,-1 0 1,0 0 0,0-1-1,-4 4 1,-4 3 389,-1 0 0,0-1 0,0-1 0,-14 7 0,20-11-400,-1 1 0,1-1 0,-1 0 0,0-1 0,0 0 0,0 0 0,0 0 0,1 0-1,-1-1 1,0 0 0,-8-1 0,13 1-256,0-1 0,0 0 1,0 0-1,0 1 0,0-1 0,1 0 0,-1 0 0,0 0 1,1 0-1,-1 0 0,0 0 0,1 0 0,-1 0 0,1 0 1,0 0-1,-1-1 0,1 1 0,0 0 0,0 0 0,-1 0 1,1 0-1,0-1 0,0 1 0,0 0 0,1 0 0,-1 0 0,0-1 1,0 1-1,1 0 0,-1 0 0,0 0 0,1 0 0,0-2 1,15-41-5316,5 4-1374,5-7-4293</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8.493"/>
    </inkml:context>
    <inkml:brush xml:id="br0">
      <inkml:brushProperty name="width" value="0.025" units="cm"/>
      <inkml:brushProperty name="height" value="0.025" units="cm"/>
    </inkml:brush>
  </inkml:definitions>
  <inkml:trace contextRef="#ctx0" brushRef="#br0">0 1 18289,'0'0'4351,"5"14"-3865,46 118 710,69 129 1,-40-91-1038,19 53 7,94 196-418,-168-378-408,1 2-3356,-24-37-362</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8.862"/>
    </inkml:context>
    <inkml:brush xml:id="br0">
      <inkml:brushProperty name="width" value="0.025" units="cm"/>
      <inkml:brushProperty name="height" value="0.025" units="cm"/>
    </inkml:brush>
  </inkml:definitions>
  <inkml:trace contextRef="#ctx0" brushRef="#br0">1 612 16239,'3'13'1853,"6"14"-1066,1-1 1,1 0-1,25 42 1,-31-58-590,1-1 0,1 1 1,-1-1-1,2-1 0,-1 1 0,1-1 1,0-1-1,0 0 0,1 0 0,0 0 1,1-1-1,-1 0 0,19 7 0,-24-12-179,-1 0-1,1 0 1,-1 0-1,1-1 1,-1 1 0,1-1-1,-1 0 1,1 0-1,0 0 1,-1-1-1,1 1 1,-1-1-1,1 0 1,-1 0-1,0 0 1,1 0-1,-1 0 1,0-1-1,0 0 1,0 0-1,0 0 1,0 0-1,0 0 1,0 0-1,-1-1 1,1 1-1,-1-1 1,4-5 0,3-5 247,-2 0 0,1 0 1,-2-1-1,0 0 0,7-23 1,15-69 553,-5-1 0,14-152 0,-29 192-1092,1-29-2511,-6 35-1897,-2 6-3962</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9.824"/>
    </inkml:context>
    <inkml:brush xml:id="br0">
      <inkml:brushProperty name="width" value="0.025" units="cm"/>
      <inkml:brushProperty name="height" value="0.025" units="cm"/>
    </inkml:brush>
  </inkml:definitions>
  <inkml:trace contextRef="#ctx0" brushRef="#br0">0 684 17553,'0'0'10778,"8"2"-9588,3 3-1097,0 0 0,-1 1 1,0 0-1,0 0 0,-1 1 0,1 1 0,-2 0 0,1 0 0,13 16 0,74 103 526,-65-84-557,-12-14-65,-14-21 3,0 0-1,1 0 1,0 0 0,1 0-1,6 6 1,-12-14 1,-1 0 0,0 0 1,0 0-1,0 0 0,0 0 0,0 0 0,0 1 0,1-1 1,-1 0-1,0 0 0,0 0 0,0 0 0,0 0 0,0 0 1,1 0-1,-1 0 0,0 0 0,0 0 0,0 0 0,0 0 1,0 0-1,1 0 0,-1 0 0,0 0 0,0 0 0,0 0 1,0 0-1,0 0 0,1-1 0,-1 1 0,0 0 0,0 0 1,0 0-1,0 0 0,0 0 0,0 0 0,1 0 0,-1 0 1,0-1-1,0 1 0,0 0 0,0 0 0,0 0 0,0 0 1,0 0-1,0 0 0,0-1 0,0 1 0,0 0 0,0 0 1,0 0-1,0 0 0,0-1 0,2-14 147,-3-17 202,-7-11-256,-2 1 0,-2-1 0,-2 2 0,-1 0 0,-3 1 0,-1 0 0,-25-38 0,22 51-49,22 27-49,0 0 0,0 0 0,-1 0-1,1 0 1,0 0 0,0 0 0,0 0-1,-1 0 1,1 0 0,0 0-1,0 0 1,-1 0 0,1 0 0,0 0-1,0 0 1,-1 0 0,1 0 0,0 0-1,0 0 1,-1 0 0,1 0 0,0 0-1,0 0 1,-1 0 0,1 1 0,0-1-1,0 0 1,0 0 0,-1 0 0,1 0-1,0 1 1,0-1 0,0 0 0,0 0-1,-1 0 1,1 1 0,0-1 0,0 0-1,0 0 1,0 0 0,0 1 0,0-1-1,0 0 1,0 0 0,0 1-1,0-1 1,0 0 0,0 0 0,0 1-1,0-1 1,-1 6-39,2 0 0,-1 0 0,0 0-1,1-1 1,0 1 0,1 0 0,3 10 0,4 7-3,0-1 0,25 41 0,-31-58 38,0 0-1,1 0 1,-1 0-1,1 0 1,0-1 0,0 1-1,0-1 1,0 0 0,1-1-1,0 1 1,0-1-1,0 0 1,0 0 0,0 0-1,1-1 1,-1 0 0,10 3-1,-13-5 18,0 0-1,0-1 1,-1 1 0,1-1-1,0 1 1,0-1 0,0 1-1,-1-1 1,1 0-1,0 0 1,-1 0 0,1 0-1,-1 0 1,1 0-1,-1-1 1,1 1 0,-1 0-1,0-1 1,0 1-1,0-1 1,1 1 0,-2-1-1,1 0 1,0 1-1,0-1 1,0 0 0,-1 0-1,1 0 1,-1 1-1,1-4 1,10-62 446,-11 66-451,3-32 126,-3-50-1,0 73-114,-1-1 0,-1 1-1,1 0 1,-2 0 0,1 0-1,-2 0 1,1 0 0,-1 1-1,-6-10 1,8 61-15,8-6 0,1 0 0,2 0 0,1-1 0,29 65 0,-36-93 0,0-1 0,1 1 0,0-1 0,0 0 0,6 6 0,-10-11 0,1 0 0,0 0 0,0 0 0,0 0 0,0 0 0,-1 0 0,1-1 0,0 1 0,0 0 0,0-1 0,1 1 0,-1-1 0,0 1 0,0-1 0,0 1 0,0-1 0,0 0 0,1 0 0,-1 1 0,0-1 0,0 0 0,0 0 0,1 0 0,-1 0 0,0-1 0,0 1 0,0 0 0,0 0 0,1-1 0,-1 1 0,0-1 0,0 1 0,0-1 0,0 1 0,0-1 0,0 0 0,0 1 0,0-1 0,0 0 0,0 0 0,0-1 0,6-8 0,-1-1 0,0 0 0,0-1 0,-1 1 0,-1-1 0,0 0 0,-1 0 0,0 0 0,2-23 0,-2 18 0,9-56 0,-3-1 0,-3 0 0,-3-1 0,-4 1 0,-14-104 0,13 159 0,-7-36 0,8 52 0,1 1 0,-1-1 0,0 1 0,0-1 0,0 1 0,0-1 0,0 1 0,0-1 0,-1 1 0,1 0 0,-1 0 0,0 0 0,1 0 0,-5-4 0,6 6 0,0 0 0,-1 0 0,1 0 0,0 0 0,0 0 0,-1 0 0,1 0 0,0 0 0,0 0 0,0 0 0,-1 0 0,1 0 0,0 0 0,0 0 0,-1 0 0,1 0 0,0 0 0,0 0 0,0 0 0,-1 0 0,1 0 0,0 0 0,0 0 0,0 1 0,0-1 0,-1 0 0,1 0 0,0 0 0,0 0 0,0 1 0,0-1 0,-1 0 0,1 0 0,0 0 0,0 0 0,0 1 0,0-1 0,0 0 0,0 0 0,0 0 0,0 1 0,0-1 0,0 0 0,0 0 0,0 1 0,0-1 0,0 0 0,0 0 0,0 1 0,-5 23 0,1 1 0,1 0 0,1 0 0,2 1 0,2 24 0,-1 3 0,-1-8 0,-1 2 0,5 52 0,-3-88 0,1 1 0,0-1 0,1 1 0,0-1 0,0 0 0,1 0 0,1-1 0,0 1 0,12 18 0,-16-27-68,1 0 0,0 0 1,0 0-1,0 0 0,0 0 0,0 0 0,0-1 0,0 1 1,1-1-1,-1 1 0,0-1 0,1 0 0,0 0 1,-1 0-1,1 0 0,-1-1 0,1 1 0,0-1 0,0 1 1,-1-1-1,1 0 0,0 0 0,0 0 0,-1 0 1,1-1-1,0 1 0,-1-1 0,1 0 0,0 0 0,-1 0 1,1 0-1,-1 0 0,1 0 0,-1-1 0,0 1 1,1-1-1,1-2 0,6-2-856,-1-2 0,-1 0 1,1 0-1,-1 0 0,-1-1 1,0 0-1,10-16 0,-3-2-10954</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0.180"/>
    </inkml:context>
    <inkml:brush xml:id="br0">
      <inkml:brushProperty name="width" value="0.025" units="cm"/>
      <inkml:brushProperty name="height" value="0.025" units="cm"/>
    </inkml:brush>
  </inkml:definitions>
  <inkml:trace contextRef="#ctx0" brushRef="#br0">0 0 4260,'0'0'28507</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1.523"/>
    </inkml:context>
    <inkml:brush xml:id="br0">
      <inkml:brushProperty name="width" value="0.025" units="cm"/>
      <inkml:brushProperty name="height" value="0.025" units="cm"/>
    </inkml:brush>
  </inkml:definitions>
  <inkml:trace contextRef="#ctx0" brushRef="#br0">41 1166 17040,'0'0'3000,"0"-9"-827,2-151 2458,-6-223 203,2 351-4616,-1 0 0,-2-1-1,-2 2 1,-14-46 0,21 106-218,13 13 0,3-2 0,1 0 0,26 45 0,-8-17 0,-17-31 0,5 13 0,2-2 0,34 48 0,-49-86-3,-7-11-15,-13-20-132,-8-2-120,-2 2-1,-1 0 0,-36-28 1,26 23 108,29 25 120,5 4 33,0-1 1,0 0 0,0 0 0,0 0-1,0 0 1,0 0 0,1-1 0,-1 1-1,1-1 1,5 1 0,-6-1-91,0 0 1,1-1-1,-1 1 0,1-1 1,-1 1-1,0-1 1,1 0-1,-1-1 0,1 1 1,-1-1-1,0 1 1,1-1-1,-1 0 0,0 0 1,0-1-1,0 1 1,1 0-1,-2-1 0,1 0 1,0 0-1,0 0 0,0 0 1,-1 0-1,1-1 1,-1 1-1,0-1 0,0 1 1,0-1-1,0 0 1,0 0-1,1-3 0,3-6-445,-1 0 0,-1 0-1,0 0 1,-1-1-1,0 1 1,2-27-1,-4 39 545,-1 1 0,0-1 0,0 0-1,0 0 1,1 0 0,-1 1 0,0-1 0,0 0-1,0 0 1,1 0 0,-1 0 0,0 0-1,0 1 1,1-1 0,-1 0 0,0 0 0,0 0-1,1 0 1,-1 0 0,0 0 0,0 0 0,1 0-1,-1 0 1,0 0 0,1 0 0,-1 0-1,0 0 1,0 0 0,1 0 0,-1 0 0,0 0-1,0-1 1,1 1 0,-1 0 0,0 0-1,0 0 1,1 0 0,-1 0 0,0-1 0,0 1-1,0 0 1,1 0 0,-1 0 0,0-1 0,0 1-1,0 0 1,0 0 0,0 0 0,1-1-1,-1 1 1,0 0 0,0-1 0,0 1 0,0 0-1,0-1 1,15 31-129,-13-25 164,2 3-366,0 0 0,1 0 0,0 0 0,0-1 0,8 8 0,-13-14 192,1 0-1,0 0 1,0 0-1,0-1 1,0 1 0,1 0-1,-1 0 1,0-1 0,0 1-1,0-1 1,0 1-1,1-1 1,-1 1 0,0-1-1,0 0 1,1 0 0,-1 1-1,2-1 1,-1-1 16,-1 1 0,0-1 0,0 1 0,1-1 0,-1 0 0,0 0 0,0 0 0,0 1 0,0-1 0,0 0 0,0 0 0,0 0 0,0-1-1,0 1 1,0 0 0,0 0 0,-1 0 0,1-1 0,0 1 0,-1 0 0,1-3 0,6-17-1435,-1 0 0,0 0-1,-2 0 1,2-28 0,0-33-1054,-4 38 5954,-1 13 6495,-1 35-9553,-3 27 922,2 1 0,6 58 1,-5-89-1168,0 0 1,0 0-1,0 0 1,0 0-1,0 0 1,0 0 0,0 0-1,1 0 1,-1 0-1,0 0 1,1 0-1,-1 0 1,1 0 0,-1 0-1,1 0 1,-1 0-1,1 0 1,-1 0-1,1-1 1,0 1 0,0 0-1,1 1 1,-1-3-20,0 1 1,-1-1 0,1 1 0,0-1 0,0 1-1,-1-1 1,1 0 0,0 1 0,-1-1-1,1 0 1,-1 0 0,1 0 0,-1 1 0,1-1-1,-1 0 1,1 0 0,-1 0 0,1-1-1,14-54 960,-6-22 177,-4 1 0,-9-135-1,-8 139-563,10 73-845,1 10 170,1 19 122,3 11 187,3-1-1,1 0 0,2 0 1,27 70-1,-34-104-197,0 0 0,1 0 0,-1-1 0,1 1 0,0-1 0,1 0 0,-1 0 0,7 6 0,-9-9-27,0 0-1,1 0 1,-1 0 0,0 0 0,1-1 0,-1 1 0,0 0 0,1-1 0,-1 1 0,1-1 0,-1 0 0,0 1 0,1-1 0,-1 0 0,1 0 0,-1 0 0,1 0 0,0 0 0,-1 0 0,1 0 0,-1 0 0,0-1 0,1 1 0,-1-1-1,1 1 1,-1-1 0,1 1 0,-1-1 0,0 0 0,0 0 0,1 0 0,-1 1 0,0-1 0,0-1 0,1 0 0,4-4 34,0-1 0,-1 0 0,0-1 0,-1 1 0,0-1 0,0 0 0,6-15 0,15-67 142,-18 64-158,33-149-202,-37 175-15,0 15 176,6 35 229,-1-9-128,-8-39-70,0 0 1,0-1 0,0 1-1,0 0 1,1-1 0,-1 1-1,0-1 1,1 1 0,0 0-1,-1-1 1,1 1 0,0-1-1,0 1 1,0-1 0,0 0-1,0 1 1,0-1 0,0 0-1,0 0 1,0 0 0,1 0-1,-1 0 1,0 0 0,1 0-1,-1 0 1,1 0 0,-1-1-1,1 1 1,-1-1 0,1 1-1,0-1 1,-1 1 0,1-1-1,2 0 1,2-1 1,0-1 0,0 0 1,0 0-1,0-1 0,0 1 1,-1-1-1,10-7 0,29-12-1071,-40 21 1007,0 0-1,0 0 0,0 0 0,0 1 0,0-1 0,0 1 0,0 0 0,0 0 0,0 1 1,0-1-1,0 1 0,0 0 0,0 0 0,0 0 0,0 0 0,-1 1 0,1 0 1,0-1-1,-1 1 0,1 1 0,-1-1 0,0 0 0,0 1 0,0 0 0,0 0 0,0 0 1,-1 0-1,1 0 0,-1 0 0,0 1 0,0-1 0,0 1 0,0-1 0,0 1 0,-1 0 1,2 5-1,2 12 438,0-1 1,-1 1 0,-1 0 0,0-1-1,-2 37 1,-1-57-369,0 1 0,1 0 0,-1-1-1,0 1 1,0 0 0,0-1 0,0 1 0,0 0 0,0-1-1,0 1 1,0 0 0,0 0 0,0-1 0,0 1-1,0 0 1,0-1 0,-1 1 0,1 0 0,0-1 0,0 1-1,-1 0 1,1-1 0,-1 1 0,1-1 0,0 1-1,-1-1 1,1 1 0,-1-1 0,1 1 0,-1-1 0,0 1-1,1-1 1,-1 1 0,1-1 0,-1 0 0,0 0-1,1 1 1,-1-1 0,0 0 0,1 0 0,-1 0 0,0 1-1,0-1 1,1 0 0,-1 0 0,0 0 0,1 0-1,-1 0 1,0-1 0,1 1 0,-1 0 0,0 0 0,0 0-1,1-1 1,-1 1 0,1 0 0,-1-1 0,0 1 0,1 0-1,-1-1 1,1 1 0,-2-2 0,-3-1 63,0-1 1,0 0-1,0 0 1,1 0-1,0-1 1,-4-5-1,-3-4-63,1-1 1,1 0-1,1 0 0,0-1 1,1-1-1,1 1 0,-9-34 1,13 39-64,1 1-1,0-1 1,0 0 0,1 1-1,0-1 1,1 1 0,1-1 0,-1 1-1,1-1 1,1 1 0,0 0 0,1 0-1,0 0 1,8-14 0,7-12-3728,-3-2-4549</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2.450"/>
    </inkml:context>
    <inkml:brush xml:id="br0">
      <inkml:brushProperty name="width" value="0.025" units="cm"/>
      <inkml:brushProperty name="height" value="0.025" units="cm"/>
    </inkml:brush>
  </inkml:definitions>
  <inkml:trace contextRef="#ctx0" brushRef="#br0">68 266 10762,'-24'-31'10163,"23"30"-9804,0-1 0,-1 1-1,1 0 1,0 0 0,0 0-1,-1 0 1,1 0 0,0 0-1,-1 1 1,1-1 0,-1 0-1,1 1 1,-1-1-1,0 1 1,1 0 0,-1-1-1,1 1 1,-1 0 0,0 0-1,1 0 1,-1 0 0,-1 0-1,2 1-279,0 0-1,1 0 0,-1 0 1,0 0-1,1-1 0,-1 1 1,1 0-1,-1 0 0,1 0 1,-1 1-1,1-1 0,0 0 0,-1 0 1,1 0-1,0 0 0,0 0 1,0 0-1,0 0 0,0 0 1,0 2-1,1 32-59,-1-25 90,1 3-147,-1 0 1,1 0 0,1 0-1,1 1 1,-1-2-1,2 1 1,0 0 0,1-1-1,0 1 1,0-1 0,1-1-1,11 16 1,-17-27 33,0 1 0,0-1 0,1 1 0,-1-1 0,0 0 0,0 1 0,1-1-1,-1 0 1,0 1 0,1-1 0,-1 1 0,0-1 0,1 0 0,-1 0 0,0 1 0,1-1 0,-1 0 0,0 0 0,1 1 0,-1-1 0,1 0 0,-1 0 0,1 0 0,-1 0 0,1 0 0,-1 0 0,1 0 0,-1 0 0,0 0-1,1 0 1,-1 0 0,1 0 0,-1 0 0,1 0 0,-1 0 0,1 0 0,-1 0 0,0 0 0,1-1 0,-1 1 0,1 0 0,-1 0 0,0-1 0,1 1 0,-1 0 0,1 0 0,-1-1 0,0 1 0,1 0 0,-1-1 0,0 1-1,0-1 1,1 1 0,-1 0 0,0-1 0,0 1 0,0-1 0,5-28-65,-2-26 339,-2 1 0,-3-1 1,-3 0-1,-1 1 1,-20-75-1,54 204-379,55 102 0,-82-175 127,25 36 120,-26-37-133,0-1 0,1 1 1,-1-1-1,1 1 1,-1 0-1,0-1 0,1 1 1,-1-1-1,1 0 1,0 1-1,-1-1 0,1 1 1,-1-1-1,1 0 1,-1 1-1,1-1 0,0 0 1,-1 0-1,1 1 1,0-1-1,-1 0 1,1 0-1,0 0 0,-1 0 1,1 0-1,0 0 1,-1 0-1,1 0 0,0 0 1,-1 0-1,1-1 1,0 1-1,-1 0 0,1 0 1,0 0-1,-1-1 1,1 1-1,-1 0 0,1-1 1,0 1-1,-1-1 1,1 1-1,-1-1 0,0 1 1,1-1-1,-1 1 1,1-1-1,-1 1 0,0-1 1,1 1-1,-1-1 1,0 0-1,1 1 1,-1-1-1,0 0 0,0 1 1,0-1-1,0 0 1,0 1-1,1-2 0,5-27 108,-1 0-1,-1-1 1,-1 1 0,-2-1-1,-4-50 1,1 27-68,-2 15-45,2 34 0,4 23 0,8 23 0,1 0 0,32 74 0,-29-81 0,0-5 12,-4-24-24,0-20-36,-6 1-822,0-1 1,-2 1-1,3-27 1,-3-45-8240,-2 82 8612,0-53-9561</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2.806"/>
    </inkml:context>
    <inkml:brush xml:id="br0">
      <inkml:brushProperty name="width" value="0.025" units="cm"/>
      <inkml:brushProperty name="height" value="0.025" units="cm"/>
    </inkml:brush>
  </inkml:definitions>
  <inkml:trace contextRef="#ctx0" brushRef="#br0">3 0 17809,'0'14'2141,"-1"10"-1214,0 11 2108,3 54 1,-2-88-3024,0-1-1,0 0 1,0 1-1,0-1 1,0 0 0,-1 1-1,1-1 1,0 0-1,0 1 1,0-1-1,0 0 1,1 1-1,-1-1 1,0 0 0,0 1-1,0-1 1,0 0-1,0 0 1,0 1-1,0-1 1,1 0-1,-1 1 1,0-1 0,0 0-1,0 0 1,1 1-1,-1-1 1,0 0-1,0 0 1,1 0-1,-1 1 1,0-1 0,0 0-1,1 0 1,-1 0-1,0 0 1,1 0-1,-1 1 1,0-1-1,1 0 1,-1 0 0,0 0-1,1 0 1,-1 0-1,11-14 145,6-22 140,-15 29-306,1 1 0,-1-1 1,1 1-1,0 0 0,1 0 0,-1 0 1,1 1-1,0-1 0,1 1 1,4-5-1,-6 8-8,-1 1 0,1-1 0,-1 0 0,1 1 0,0 0 0,-1 0 0,1 0 0,0 0 0,0 0 0,0 0 0,0 1 0,0 0 0,0-1 0,0 1 0,0 0 0,0 0 0,-1 1 0,1-1 0,0 0 0,0 1 0,0 0 0,0 0 0,0 0 0,-1 0 0,1 0 0,3 2 0,-1 1 142,0 0 0,-1-1 0,1 1-1,-1 1 1,0-1 0,0 1 0,0-1 0,0 1 0,-1 0-1,0 1 1,0-1 0,-1 0 0,1 1 0,-1 0-1,0-1 1,-1 1 0,1 0 0,-1 0 0,0 0-1,-1 0 1,1 8 0,-1-10-39,1 0 0,-1 0 0,0 0 0,0 1-1,0-1 1,-1 0 0,0 0 0,0 0 0,0 0 0,0 0 0,0 0 0,-1 0-1,0 0 1,1 0 0,-2-1 0,1 1 0,0-1 0,-1 1 0,1-1 0,-1 0-1,0 0 1,0 0 0,0 0 0,-1-1 0,1 1 0,-1-1 0,1 0 0,-1 0-1,0 0 1,0-1 0,-4 2 0,7-3-170,0 1 0,0-1 0,0 0 0,0 0 0,0 0 0,-1 0 0,1 0 0,0 0 0,0 0 0,0-1 0,0 1-1,0 0 1,0-1 0,0 1 0,0 0 0,0-1 0,0 1 0,0-1 0,0 0 0,0 1 0,0-1 0,0 0 0,0 0 0,0 1 0,1-1 0,-1 0 0,0 0 0,1 0 0,-1 0 0,1 0 0,-1 0 0,1 0 0,-2-2-1,-6-41-5855,8 42 5619,-1-32-6570</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3.168"/>
    </inkml:context>
    <inkml:brush xml:id="br0">
      <inkml:brushProperty name="width" value="0.025" units="cm"/>
      <inkml:brushProperty name="height" value="0.025" units="cm"/>
    </inkml:brush>
  </inkml:definitions>
  <inkml:trace contextRef="#ctx0" brushRef="#br0">4 208 24311,'0'0'4837,"-3"62"-4165,11-24-287,7 4 95,6 4-160,-2-4-256,2-8-32,0-9-32,-3-12-896,0-13-386,-2-3-351,-5-23-1,-4-9-416,-6-13-1377,-1-9-1057,0-6-769,-4-3-481</inkml:trace>
  <inkml:trace contextRef="#ctx0" brushRef="#br0" timeOffset="1">141 1 10090,'0'0'7431,"4"54"-5638,10-5-255,1 9-449,2 6-128,4-3 512,-2-3 0,2-10-544,5-9-640,-4-14-225,-3-9-1314,-4-11-2273,-6-5-2595</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3.538"/>
    </inkml:context>
    <inkml:brush xml:id="br0">
      <inkml:brushProperty name="width" value="0.025" units="cm"/>
      <inkml:brushProperty name="height" value="0.025" units="cm"/>
    </inkml:brush>
  </inkml:definitions>
  <inkml:trace contextRef="#ctx0" brushRef="#br0">24 240 20179,'0'0'12588,"-24"-65"-12588,49 38 0,7-4 0,6-4-1057,4-5-4292,-5-1-8200</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4.672"/>
    </inkml:context>
    <inkml:brush xml:id="br0">
      <inkml:brushProperty name="width" value="0.025" units="cm"/>
      <inkml:brushProperty name="height" value="0.025" units="cm"/>
    </inkml:brush>
  </inkml:definitions>
  <inkml:trace contextRef="#ctx0" brushRef="#br0">921 90 16944,'-11'-8'790,"-6"-2"-476,1 0 1,-1 1-1,-1 1 1,1 1-1,-1 0 0,0 2 1,-1 0-1,-23-3 0,25 6-272,-1 1-1,0 1 0,1 1 0,-1 0 0,0 1 1,1 1-1,0 1 0,-1 0 0,2 2 0,-1-1 0,0 2 1,1 0-1,1 2 0,-1-1 0,1 2 0,1 0 1,-1 0-1,2 2 0,0 0 0,-22 24 0,-7 13 510,1 2 0,3 2 0,3 1 0,1 1 0,3 2 0,3 2 0,2 0 0,3 2 0,-18 71-1,32-94-447,2-1-1,2 1 0,1 0 1,1 0-1,3 0 0,7 67 1,-5-86-108,1-1 1,1 0-1,1-1 1,0 1 0,2-1-1,0 0 1,0 0-1,2-1 1,0 0-1,1 0 1,0-1-1,2 0 1,-1-1-1,2-1 1,0 0 0,15 12-1,-18-17 4,1-1-1,0-1 1,0 1 0,1-2-1,-1 1 1,1-2 0,1 1-1,-1-2 1,0 0-1,1 0 1,14 0 0,-10-2 37,1-1-1,0 0 1,-1-2 0,1 0 0,-1-1 0,0-1-1,23-7 1,-5-3 106,0-1-1,-1-2 0,0-2 1,-2 0-1,0-3 1,52-45-1,-34 21 204,-2-2-1,-2-2 1,-2-2 0,-3-2 0,61-105 0,-77 115-139,-3-2 1,-2 0 0,-1-1-1,-3-2 1,-2 1 0,-2-1 0,-2-1-1,4-70 1,-13 104-233,0 0 1,-2 0-1,0 0 0,-1 1 1,-1-1-1,0 0 0,-1 1 0,0-1 1,-2 1-1,0 0 0,-11-21 1,10 26-51,0-1 0,-1 1 0,0 1 0,0 0 1,-1 0-1,0 1 0,-1-1 0,0 2 0,0 0 0,0 0 1,-1 1-1,0 0 0,0 1 0,-1 0 0,-16-4 1,-1 2-1794,0 1 1,0 1-1,-46-1 1,-8 5-6305</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2.234"/>
    </inkml:context>
    <inkml:brush xml:id="br0">
      <inkml:brushProperty name="width" value="0.025" units="cm"/>
      <inkml:brushProperty name="height" value="0.025" units="cm"/>
    </inkml:brush>
  </inkml:definitions>
  <inkml:trace contextRef="#ctx0" brushRef="#br0">61 0 20403,'0'0'5130,"-4"13"-3896,-39 151 2062,38-142-2910,2 0 1,0 1-1,1-1 0,1 1 0,2-1 1,3 28-1,-4-48-386,0 1-1,0-1 1,1 0-1,0 0 1,-1 1-1,1-1 1,0 0-1,0 0 1,0 0 0,0 0-1,0 0 1,1 0-1,-1 0 1,1 0-1,-1-1 1,1 1-1,-1 0 1,1-1 0,0 0-1,0 1 1,0-1-1,0 0 1,3 2-1,-1-3-1,-1 1 0,1 0-1,0-1 1,0 0 0,-1 0-1,1 0 1,0 0-1,0 0 1,0-1 0,-1 0-1,1 0 1,6-2 0,8-5-21,-1 0 0,0-1 1,-1-1-1,20-14 0,-28 17 12,23-11-339,-21 22 127,-5 15 70,-6-11 182,1-1 0,-1 1-1,0 0 1,0-1 0,-1 1-1,0-1 1,0 1-1,-1-1 1,0 0 0,0 0-1,-1 0 1,0-1-1,0 1 1,-1-1 0,-6 8-1,6-10-7,1 1 0,-1-2-1,0 1 1,0 0 0,0-1-1,0 0 1,0 0-1,-1 0 1,0-1 0,1 0-1,-1 0 1,0 0 0,0-1-1,0 0 1,0 0 0,0-1-1,0 1 1,0-1 0,0-1-1,-8 0 1,13 1-161,0 0 0,0-1 0,-1 1 0,1-1 0,0 1 0,0-1 0,0 1 0,-1-1 0,1 0 0,0 1 0,0-1 0,0 0 0,0 0 0,0 0 0,0 0 0,1 0 0,-1 0 0,0 0 0,0 0 0,1 0 0,-1 0 0,1 0 0,-1 0 0,0-3 0,0 3-224,1-1 0,0 1 0,-1-1-1,1 1 1,0-1 0,0 1 0,0-1 0,0 1 0,0-1 0,0 1 0,0-1 0,0 1 0,1-1 0,-1 1 0,1-1 0,-1 1 0,1-1 0,0 1-1,-1-1 1,1 1 0,0 0 0,0-1 0,0 1 0,0 0 0,0 0 0,0 0 0,0 0 0,0 0 0,1 0 0,-1 0 0,2-1 0,17-4-10975</inkml:trace>
  <inkml:trace contextRef="#ctx0" brushRef="#br0" timeOffset="1">489 422 20147,'0'0'12620,"10"-52"-15279,-6 27-7046</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5.586"/>
    </inkml:context>
    <inkml:brush xml:id="br0">
      <inkml:brushProperty name="width" value="0.025" units="cm"/>
      <inkml:brushProperty name="height" value="0.025" units="cm"/>
    </inkml:brush>
  </inkml:definitions>
  <inkml:trace contextRef="#ctx0" brushRef="#br0">79 1503 10025,'-9'-6'-704,"2"1"411,1-1 1,-1 0-1,1 0 1,0 0-1,0 0 0,1-1 1,0 0-1,-6-11 1,9 15 469,1 0 1,-1-1-1,1 1 1,0 0-1,0-1 1,0 1-1,1-1 1,-1 1 0,1-1-1,0 0 1,0 1-1,0-1 1,0 1-1,1-1 1,-1 1-1,1-1 1,0 1 0,0-1-1,0 1 1,1 0-1,-1-1 1,1 1-1,0 0 1,0 0-1,0 0 1,0 0-1,3-3 1,10-9 408,1 1 0,-1 1 0,2 0 0,0 1 0,1 0 0,0 2 0,26-12 0,143-48 888,-160 61-1433,660-188 522,-316 97-501,140-46-66,1034-272 1147,-1090 317-930,664-61-1,-501 144 248,-501 24 5,-1 6 1,0 4 0,145 40-1,109 57 1052,-153-43-954,284 52 0,174-48-395,5-45-22,-264-14 314,-213-6 140,634 6 1250,-637-33-1593,-172 14-574,-1-1 0,0-2 0,-1 0 0,1-2 1,26-13-1,-47 19-317,-1 0 1,1-1-1,-1 1 1,0-1-1,9-9 1,8-20-6115</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7.014"/>
    </inkml:context>
    <inkml:brush xml:id="br0">
      <inkml:brushProperty name="width" value="0.025" units="cm"/>
      <inkml:brushProperty name="height" value="0.025" units="cm"/>
    </inkml:brush>
  </inkml:definitions>
  <inkml:trace contextRef="#ctx0" brushRef="#br0">0 313 18802,'0'0'4959,"4"10"-2818,2 18-1515,-1 1 1,-1 0 0,-2 0-1,-1 0 1,-3 39-1,3 51-526,-1-116-41,0 0 0,0 0 0,1 0-1,0 0 1,-1 0 0,1-1-1,0 1 1,0 0 0,1 0-1,-1-1 1,3 5 0,-4-7-27,0 1-1,0-1 1,1 0 0,-1 0-1,0 0 1,0 0 0,0 0-1,0 1 1,1-1 0,-1 0-1,0 0 1,0 0 0,0 0 0,1 0-1,-1 0 1,0 0 0,0 0-1,0 0 1,1 0 0,-1 0-1,0 0 1,0 0 0,0 0-1,1 0 1,-1 0 0,0 0 0,0 0-1,1 0 1,-1 0 0,0 0-1,0 0 1,0 0 0,1 0-1,-1 0 1,0 0 0,0 0-1,0-1 1,0 1 0,1 0-1,-1 0 1,0 0 0,0 0 0,0 0-1,1-1 1,4-21 784,-1-24-806,-3 0 0,-2-1 0,-2 1-1,-2 1 1,-14-62 0,17 123-10,3-13 0,-1 0 0,0 0 0,1-1 0,0 1 0,0 0 0,0 0 0,0-1 0,0 1 0,0-1 0,1 1 0,-1-1 0,1 1 0,2 2 0,0-1 0,1-1 0,0 0 0,0 1 0,0-2 0,0 1 0,0-1 0,1 1 0,-1-1 0,1-1 0,-1 1 0,1-1 0,0 0 0,-1 0 0,1-1 0,0 0 0,0 0 0,0 0 0,-1 0 0,1-1 0,8-2 0,-2 0 0,-1 0 0,0-1 0,0 0 0,0 0 0,0-2 0,-1 1 0,1-1 0,-2 0 0,11-9 0,-11 7 0,0 0 0,0 0 0,-1-1 0,0-1 0,-1 0 0,0 0 0,0 0 0,-1 0 0,8-22 0,-84 188 0,44-75 0,24-73 0,0 0 0,1 0 0,0 0 0,1 0 0,-1 0 0,1 0 0,1 1 0,1 8 0,-1-16 0,-1 0 0,0 0 0,1 1 0,-1-1 0,1 0 0,0 0 0,-1-1 0,1 1 0,0 0 0,0 0 0,0 0 0,-1 0 0,1-1 0,0 1 0,0 0 0,0-1 0,0 1 0,0-1 0,0 1 0,0-1 0,1 1 0,-1-1 0,0 0 0,0 0 0,0 1 0,0-1 0,0 0 0,1 0 0,-1 0 0,0 0 0,0 0 0,0-1 0,2 1 0,40-13 0,-23 2 0,0-1 0,-1-1 0,-1 0 0,0-2 0,30-31 0,-15 10 0,49-70 0,-67 83 0,0 0 0,-1 0 0,-2-2 0,0 1 0,-2-2 0,-1 1 0,-1-1 0,-1 0 0,6-43 0,-13 68 0,0 0 0,1-1 0,-1 1 0,0 0 0,0 0 0,0 0 0,0 0 0,0 0 0,0 0 0,-1-1 0,1 1 0,0 0 0,-1 0 0,1 0 0,0 0 0,-1 0 0,1 0 0,-1 0 0,0 0 0,1 0 0,-1 0 0,-1-1 0,1 2 0,0 0 0,0 0 0,0-1 0,1 1 0,-1 0 0,0 0 0,0 0 0,0 0 0,0 0 0,0 0 0,0 0 0,0 0 0,0 0 0,0 1 0,0-1 0,0 0 0,0 1 0,0-1 0,1 0 0,-2 2 0,-4 1 0,0 1 0,0 0 0,0 0 0,1 1 0,0 0 0,-5 5 0,-4 7 0,0 0 0,1 1 0,0 0 0,2 1 0,0 1 0,1 0 0,1 0 0,1 1 0,1 0 0,1 0 0,1 0 0,0 1 0,-2 41 0,7-59-23,0 0 0,1 0 0,-1 0 0,1 0 0,0 0-1,0-1 1,0 1 0,0 0 0,1 0 0,-1-1 0,1 1 0,0-1 0,0 1 0,1-1 0,-1 0-1,1 0 1,-1 0 0,1 0 0,0 0 0,0 0 0,0-1 0,1 0 0,-1 1 0,0-1 0,7 2-1,-3-1-301,0 0-1,1-1 0,0 0 0,-1-1 0,1 1 0,0-1 1,0-1-1,0 0 0,-1 0 0,1 0 0,0-1 0,13-3 0,17-11-9379</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7.668"/>
    </inkml:context>
    <inkml:brush xml:id="br0">
      <inkml:brushProperty name="width" value="0.025" units="cm"/>
      <inkml:brushProperty name="height" value="0.025" units="cm"/>
    </inkml:brush>
  </inkml:definitions>
  <inkml:trace contextRef="#ctx0" brushRef="#br0">22 0 25240,'-8'0'3363,"3"0"-416,0 9-1730,3-1-1217,0 2 0,2 2 0,0-2 0,6-2 0,14-3 0,2-5 0,1-9-3523,-4-17-8297</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8.119"/>
    </inkml:context>
    <inkml:brush xml:id="br0">
      <inkml:brushProperty name="width" value="0.025" units="cm"/>
      <inkml:brushProperty name="height" value="0.025" units="cm"/>
    </inkml:brush>
  </inkml:definitions>
  <inkml:trace contextRef="#ctx0" brushRef="#br0">330 0 14798,'0'0'13250,"-10"7"-11302,-7 6-1636,0 1-1,1 0 0,0 1 0,1 1 1,1 1-1,-22 32 0,-72 130 16,97-159-324,-10 16-248,-27 70-1,62-115-2418,6-14-642,0-1-1,29-47 1,-42 60 2212,33-53-6481</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8.648"/>
    </inkml:context>
    <inkml:brush xml:id="br0">
      <inkml:brushProperty name="width" value="0.025" units="cm"/>
      <inkml:brushProperty name="height" value="0.025" units="cm"/>
    </inkml:brush>
  </inkml:definitions>
  <inkml:trace contextRef="#ctx0" brushRef="#br0">309 1 12236,'-2'8'2402,"-8"23"-1098,-1 0 0,-2 0 0,-23 39 0,-23 54 90,53-109-1091,1 0 0,1 1 1,0-1-1,1 1 1,1 0-1,-1 23 0,3-38-291,0 0-1,0 0 0,0 0 1,0 0-1,0 0 0,0 0 0,0 0 1,1 0-1,-1 0 0,0 0 0,1 0 1,-1 0-1,1 0 0,-1-1 0,1 1 1,-1 0-1,1 0 0,0 0 1,-1 0-1,1-1 0,0 1 0,0 0 1,0-1-1,0 1 0,-1-1 0,1 1 1,0-1-1,0 1 0,0-1 1,0 1-1,0-1 0,0 0 0,0 0 1,0 0-1,0 1 0,0-1 0,0 0 1,0 0-1,2-1 0,-1 1-76,0 0-1,0 0 1,0-1 0,1 1-1,-1-1 1,0 1 0,0-1-1,0 0 1,0 0-1,0 0 1,0 0 0,0 0-1,0-1 1,-1 1 0,1-1-1,0 1 1,2-4-1,-2 3-392,0-1 0,-1 1-1,1 0 1,-1-1 0,1 0-1,-1 1 1,0-1 0,0 0-1,0 1 1,-1-1-1,1 0 1,0 0 0,-1 0-1,0 0 1,0 1 0,0-1-1,0 0 1,0 0 0,-1 0-1,1 0 1,-1 0-1,0 1 1,1-1 0,-1 0-1,-2-3 1,0 2-62,0 0-1,1 1 1,-1-1-1,0 1 1,-1 0-1,1 0 1,0 0 0,-1 0-1,-5-2 1,0-1 277,0 1 1,-1 1 0,0 0-1,-18-5 1,-34 0 7205,53 9-5669,-24 2 1562,32-2-2685,0 0 1,0 0-1,0 0 1,1 1-1,-1-1 0,0 0 1,0 1-1,0-1 1,1 1-1,-1-1 1,0 1-1,1-1 0,-1 1 1,0-1-1,1 1 1,-1 0-1,1-1 0,-1 1 1,1 0-1,-1 0 1,1-1-1,0 1 1,-1 0-1,1 0 0,0 0 1,0-1-1,-1 1 1,1 0-1,0 0 1,0 0-1,0 1 0,0-1-39,1-1-1,-1 1 0,1-1 0,-1 1 1,1-1-1,-1 0 0,1 1 0,-1-1 1,1 1-1,0-1 0,-1 0 0,1 0 1,-1 1-1,1-1 0,0 0 1,-1 0-1,1 0 0,0 0 0,-1 0 1,1 0-1,0 0 0,-1 0 0,1 0 1,0 0-1,-1 0 0,2 0 0,23-2 932,5-5-336,0-1-1,-1-1 1,0-2-1,29-14 0,42-16-509,-83 35-217,1 1-1,-1 0 0,1 1 0,0 1 0,31-1 0,-48 4-1,0 0 0,0 0 0,1 0 1,-1 0-1,0 0 0,0 0 0,0 1 0,1-1 0,-1 0 0,0 1 0,0-1 0,0 1 1,0-1-1,0 1 0,0-1 0,0 1 0,0 0 0,0-1 0,0 1 0,0 0 0,0 0 1,0 0-1,-1 0 0,1 0 0,0 0 0,-1 0 0,1 0 0,-1 0 0,1 2 0,0 0 89,0 1 0,-1-1 0,1 1 0,-1-1 0,0 1 0,0 0 0,-1-1 0,1 1 0,-1-1 0,-1 4 0,-2 9 321,-2 0-1,1 0 1,-12 19-1,12-22-342,8-9 43,20-16 174,31-32 136,-53 43-415,10-9-3,33-26 0,-42 35 0,0-1 0,0 1 0,0 0 0,0 0 0,1-1 0,-1 1 0,0 1 0,0-1 0,1 0 0,-1 1 0,0-1 0,1 1 0,-1 0 0,1-1 0,-1 1 0,1 0 0,-1 1 0,5 0 0,-6 1-35,0 1-1,0-1 1,0 1 0,0 0-1,0-1 1,-1 1 0,1 0-1,-1 0 1,0 0-1,0-1 1,0 1 0,0 0-1,0 0 1,-2 3 0,2 3-252,0-4-303,-1 16-891,4-12-4423,5-8-1832</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9.754"/>
    </inkml:context>
    <inkml:brush xml:id="br0">
      <inkml:brushProperty name="width" value="0.025" units="cm"/>
      <inkml:brushProperty name="height" value="0.025" units="cm"/>
    </inkml:brush>
  </inkml:definitions>
  <inkml:trace contextRef="#ctx0" brushRef="#br0">143 188 3555,'0'0'26559,"-12"-1"-25732,7 0-770,2 0-39,0 1-1,0-1 1,0 1 0,0-1 0,0 1-1,0 0 1,0 1 0,0-1 0,0 0-1,0 1 1,0 0 0,0-1 0,0 1-1,0 0 1,0 1 0,1-1-1,-1 0 1,0 1 0,1 0 0,-1-1-1,1 1 1,0 0 0,-1 0 0,1 1-1,-3 3 1,-1 2 79,0 0 0,0 1 0,1 0 0,0 0 0,1 0 0,0 1 1,0 0-1,1-1 0,1 1 0,-3 16 0,5-26-95,0 1 0,0-1-1,0 1 1,0-1 0,0 1 0,0-1 0,0 1 0,0-1 0,0 1-1,0-1 1,0 1 0,1-1 0,-1 1 0,0-1 0,0 1 0,0-1 0,1 1-1,-1-1 1,0 0 0,1 1 0,-1-1 0,0 1 0,1-1 0,-1 0-1,1 0 1,-1 1 0,1-1 0,-1 0 0,0 1 0,1-1 0,-1 0 0,1 0-1,-1 0 1,1 0 0,-1 0 0,2 1 0,25-5 77,24-20 13,-24 5-92,-1-2 0,-1-1 0,0-1 0,-2-1 0,-1-1 0,-1-1 0,-1-1 0,-1 0 0,23-47 0,-32 49 0,-11 23 0,-6 9 0,-8 12 0,0 4 0,2 0 0,1 1 0,0 0 0,2 1 0,1 0 0,1 0 0,1 1 0,-7 46 0,14-70 0,0 0 0,-1-1 0,1 1 0,0 0 0,0-1 0,0 1 0,0 0 0,0-1 0,0 1 0,1 0 0,-1 0 0,0-1 0,1 1 0,0-1 0,-1 1 0,1-1 0,0 1 0,0-1 0,-1 1 0,1-1 0,1 1 0,-1-1 0,0 0 0,0 0 0,0 1 0,1-1 0,-1 0 0,0 0 0,1 0 0,-1-1 0,1 1 0,-1 0 0,1 0 0,0-1 0,-1 1 0,1-1 0,-1 0 0,1 1 0,0-1 0,0 0 0,-1 0 0,1 0 0,2 0 0,1-1 0,1 0 0,-1 0 0,1 0 0,-1-1 0,1 0 0,-1 0 0,0 0 0,0-1 0,0 0 0,0 0 0,0 0 0,4-4 0,6-8 0,-2 0 0,23-30 0,-1 0 0,-31 104 0,-4-56 0,0-1 0,1 1 0,0-1 0,-1 1 0,1-1 0,0 0 0,0 1 0,1-1 0,-1 0 0,0 0 0,1 1 0,-1-1 0,1 0 0,0-1 0,-1 1 0,1 0 0,0 0 0,0-1 0,0 1 0,1-1 0,1 2 0,0-2 0,1 1 0,-1-1 0,1 0 0,-1 0 0,1 0 0,0-1 0,-1 0 0,1 0 0,0 0 0,8-1 0,4-3 0,1 0 0,-1-1 0,0 0 0,30-15 0,-37 15 0,23-10 0,-31 14 0,-1 1 0,0 0 0,1-1 0,-1 1 0,0 0 0,0 0 0,1 0 0,-1 0 0,1 0 0,-1 0 0,0 0 0,1 0 0,-1 0 0,0 1 0,0-1 0,1 0 0,-1 1 0,0-1 0,0 1 0,1 0 0,-1-1 0,1 2 0,2 1-33,-1 0 0,1-1 1,1 1-1,-1-1 0,0 0 0,0 0 0,1 0 0,-1-1 1,1 0-1,-1 1 0,1-2 0,0 1 0,5 0 0,71-3-938,-23 0 245,-58 3 698,1-1-1,0 0 0,0 1 0,0-1 1,-1 1-1,1 0 0,0-1 0,0 1 1,-1-1-1,1 1 0,-1 0 0,1 0 1,-1-1-1,1 1 0,-1 0 0,1 0 1,-1 0-1,1 0 0,-1-1 0,0 1 1,0 0-1,1 0 0,-1 0 0,0 0 1,0 0-1,0 0 0,0 0 0,0 0 1,0 1-1,-1 38-562,1-28 518,-3 49 809,-3-1 1,-2 0 0,-19 69-1,25-123-723,1 0 0,-1-1-1,0 1 1,-1-1-1,1 0 1,-1 1 0,0-1-1,-6 7 1,8-11 0,0 1-1,0-1 1,-1 0-1,1 1 1,0-1 0,-1 0-1,1 0 1,-1 0 0,1 0-1,-1 0 1,0 0 0,0-1-1,1 1 1,-1 0-1,0-1 1,0 0 0,1 1-1,-1-1 1,0 0 0,0 0-1,0 0 1,0 0-1,1 0 1,-1 0 0,0-1-1,0 1 1,0 0 0,1-1-1,-1 0 1,0 1 0,-2-2-1,2 0-4,0 1-1,0-1 1,0 0 0,1 0-1,-1 1 1,0-1 0,1 0-1,-1 0 1,1-1 0,0 1-1,0 0 1,0 0 0,0-1-1,0 1 1,0-1 0,1 1-1,-1 0 1,1-1 0,-1-2-1,-1-54 58,2 52-64,1-7-173,0 1 1,1-1-1,1 1 1,0 0-1,0 0 0,1 0 1,1 0-1,0 1 1,1-1-1,1 1 0,11-17 1,-5 12-576,0 2 0,0 0 0,1 0 0,1 1 0,1 1 0,0 0 1,21-11-1,3-2-8996</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01.500"/>
    </inkml:context>
    <inkml:brush xml:id="br0">
      <inkml:brushProperty name="width" value="0.025" units="cm"/>
      <inkml:brushProperty name="height" value="0.025" units="cm"/>
    </inkml:brush>
  </inkml:definitions>
  <inkml:trace contextRef="#ctx0" brushRef="#br0">0 0 7591,'1'1'16357,"4"13"-14980,-3-2 23,1 7-386,1 0 1,0 0-1,2 0 1,11 26-1,-15-41-999,0 0 0,0 1 0,1-2 0,-1 1 1,1 0-1,0 0 0,0-1 0,1 0 0,-1 0 0,0 0 0,1 0 0,0 0 0,0-1 0,0 1 0,0-1 1,0 0-1,0 0 0,1-1 0,-1 1 0,1-1 0,-1 0 0,1 0 0,-1 0 0,7-1 0,-3 0-237,1-1 0,-1 1 0,0-2 0,0 1 0,0-1 0,0-1 0,-1 1 0,1-1-1,0-1 1,-1 1 0,0-1 0,0-1 0,0 1 0,0-1 0,-1 0 0,6-7 0,-6 7-599,0-1 0,-1 0 0,0-1 1,0 1-1,-1-1 0,1 0 0,-2-1 0,1 1 1,-1 0-1,0-1 0,0 0 0,-1 0 1,0 0-1,0 0 0,-1 0 0,0-11 1527,-12 58 4638,-83 151 3364,9-21-6535,8 4-5922,63-140-697,6-13-3215,2-9-7495</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02.204"/>
    </inkml:context>
    <inkml:brush xml:id="br0">
      <inkml:brushProperty name="width" value="0.025" units="cm"/>
      <inkml:brushProperty name="height" value="0.025" units="cm"/>
    </inkml:brush>
  </inkml:definitions>
  <inkml:trace contextRef="#ctx0" brushRef="#br0">1 473 13837,'0'0'14579,"3"-9"-12203,10-16-2080,1 0 1,1 2-1,1-1 0,2 2 1,36-38-1,6-9-99,96-146-197,-158 262 0,-101 282 0,102-313 13,11-22-69,10-19-819,-17 20-213,-1 0 0,0-1 0,-1 0 0,1 1 0,-1-1 1,1-11-1,-1-19-7674,-1 35 8355,0-20-7836</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02.590"/>
    </inkml:context>
    <inkml:brush xml:id="br0">
      <inkml:brushProperty name="width" value="0.025" units="cm"/>
      <inkml:brushProperty name="height" value="0.025" units="cm"/>
    </inkml:brush>
  </inkml:definitions>
  <inkml:trace contextRef="#ctx0" brushRef="#br0">0 0 4740,'0'0'27931,"3"48"-27835,26-39-96,4-2 0,2-7 0,-2 0-1153,-4-14-5477,0-11-14703</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27.081"/>
    </inkml:context>
    <inkml:brush xml:id="br0">
      <inkml:brushProperty name="width" value="0.025" units="cm"/>
      <inkml:brushProperty name="height" value="0.025" units="cm"/>
    </inkml:brush>
  </inkml:definitions>
  <inkml:trace contextRef="#ctx0" brushRef="#br0">0 23 9097,'0'0'448,"55"-9"-2466,-37 9-865,3-1 865,-2-3 1250,1 1 447,-5-2-415</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2.594"/>
    </inkml:context>
    <inkml:brush xml:id="br0">
      <inkml:brushProperty name="width" value="0.025" units="cm"/>
      <inkml:brushProperty name="height" value="0.025" units="cm"/>
    </inkml:brush>
  </inkml:definitions>
  <inkml:trace contextRef="#ctx0" brushRef="#br0">321 10 15214,'0'0'2339,"-14"-2"-231,2 0-1611,6 0-311,-1 1 0,0 0 0,0 0 0,0 0 0,0 1 0,0 0 0,0 1 0,0-1 0,0 1 0,1 1 0,-1-1 0,-10 5 0,2 2-8,2 0-1,-1 1 1,1 1 0,1 0-1,-1 1 1,2 1 0,0-1 0,0 2-1,1-1 1,1 2 0,0-1-1,0 1 1,2 0 0,0 1-1,0 0 1,1 0 0,1 1-1,1-1 1,0 1 0,-2 19 0,6-32-182,0-1 1,0 1 0,0-1-1,1 1 1,-1-1 0,0 1 0,1-1-1,0 0 1,-1 1 0,1-1-1,0 0 1,0 1 0,0-1 0,1 0-1,-1 0 1,0 0 0,1 0-1,0 0 1,-1 0 0,3 1 0,0 0-6,-1-1 1,1 0 0,0 0 0,0 0 0,0 0 0,0-1-1,0 0 1,0 0 0,0 0 0,8 1 0,1-1-509,0-1 0,0 0 1,0-1-1,-1-1 0,1 0 1,-1 0-1,16-6 1,21-14-5052,0-7-4762</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27.915"/>
    </inkml:context>
    <inkml:brush xml:id="br0">
      <inkml:brushProperty name="width" value="0.025" units="cm"/>
      <inkml:brushProperty name="height" value="0.025" units="cm"/>
    </inkml:brush>
  </inkml:definitions>
  <inkml:trace contextRef="#ctx0" brushRef="#br0">0 1 3908,'0'0'-3075</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33.404"/>
    </inkml:context>
    <inkml:brush xml:id="br0">
      <inkml:brushProperty name="width" value="0.025" units="cm"/>
      <inkml:brushProperty name="height" value="0.025" units="cm"/>
    </inkml:brush>
  </inkml:definitions>
  <inkml:trace contextRef="#ctx0" brushRef="#br0">219 132 3908,'0'0'3646,"0"-9"-1730,1 0-2241,-2-36 4472,0 44-4003,1-1-1,0 1 1,-1 0 0,1-1-1,-1 1 1,1 0 0,-1 0-1,0-1 1,1 1 0,-1 0-1,0 0 1,0 0 0,0 0-1,0 0 1,0 0 0,0 0-1,0 0 1,0 0-1,0 1 1,-1-1 0,1 0-1,0 1 1,0-1 0,-1 1-1,1-1 1,0 1 0,-1 0-1,1-1 1,-1 1 0,1 0-1,-3 0 1,1 0-104,-1 1 0,0-1-1,1 1 1,-1 0 0,1-1 0,0 2 0,-1-1 0,1 0-1,0 1 1,-1-1 0,1 1 0,0 0 0,0 0-1,0 0 1,-3 4 0,0 0-18,0 1 1,0 0-1,1 0 0,0 0 1,-8 16-1,0 5 69,1 2 0,-12 45-1,24-74-71,-11 43 132,2 0 0,1 1 0,3 0 0,1 0 0,3 0 0,5 62 0,-3-99-151,0 0 0,1 0-1,0 0 1,0 0 0,1-1 0,0 1-1,0-1 1,0 0 0,1 0 0,0 0-1,6 7 1,-9-12 29,1 0 0,0 0 0,0 0 1,0-1-1,0 1 0,1 0 0,-1-1 0,0 1 0,1-1 1,-1 0-1,1 0 0,-1 0 0,1 0 0,-1 0 0,1-1 0,0 1 1,-1-1-1,1 1 0,0-1 0,0 0 0,-1 0 0,1 0 1,0-1-1,0 1 0,-1-1 0,1 1 0,-1-1 0,1 0 0,0 0 1,-1 0-1,1 0 0,-1-1 0,0 1 0,1-1 0,2-2 1,8-6 185,-1-1 0,0 0 0,-1-1 1,0 0-1,-1-1 0,0 0 0,-1 0 1,11-21-1,5-16 319,21-58 0,-35 82-286,-2-1 1,-1-1-1,-1 1 0,-1-1 0,-1 0 1,-2-1-1,0 1 0,-2-1 0,-4-33 0,2 55-188,0 1 0,-1-1 0,0 1 1,0-1-1,-1 1 0,1 0 0,-1 0 0,-1 0 0,1 0 0,-1 0 0,0 1 0,0 0 0,-1 0 0,0 0 0,-9-8 0,9 10-462,1 0 1,-1 0-1,0 0 0,0 1 1,0 0-1,0 0 1,-1 0-1,1 0 1,-1 1-1,1 0 1,-1 0-1,-5 0 0,-2-1-4642,1-5-4987</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34.258"/>
    </inkml:context>
    <inkml:brush xml:id="br0">
      <inkml:brushProperty name="width" value="0.025" units="cm"/>
      <inkml:brushProperty name="height" value="0.025" units="cm"/>
    </inkml:brush>
  </inkml:definitions>
  <inkml:trace contextRef="#ctx0" brushRef="#br0">162 8 11915,'0'0'1506,"-11"6"-567,4-2-800,0 0 0,0 1 0,1 0-1,0 0 1,0 1 0,0 0 0,0 0 0,1 0-1,0 0 1,0 1 0,0 0 0,1 0 0,0 0-1,-4 14 1,-6 16 92,2 0-1,2 1 1,1 1 0,2-1-1,-3 70 1,9-88-94,1 0 1,1-1 0,1 1-1,0-1 1,2 0-1,0 1 1,1-2 0,1 1-1,1 0 1,1-1-1,0-1 1,1 1-1,16 21 1,-22-34-138,1 0-1,0-1 1,0 0-1,0 0 1,0 0-1,1 0 1,0-1-1,0 0 1,0 0-1,0 0 1,0 0-1,0-1 1,1 0-1,10 3 1,-12-5 29,0 1 0,1-1 0,-1 0-1,1 0 1,-1 0 0,1-1 0,-1 1 0,1-1 0,-1 0 0,0 0 0,1-1 0,-1 0 0,0 1 0,0-1 0,0 0 0,0-1-1,-1 1 1,1-1 0,4-4 0,23-23 598,-2-2 0,-2-1 0,-1-1 0,-1-2 0,-2 0 0,-2-1 0,-1-1 0,-2-1 0,-2-1 0,15-51 0,-27 76-483,0 0-1,-1 0 1,0 0-1,-1 0 0,-1 0 1,0-1-1,-1 1 1,-3-21-1,2 31-230,0 0 0,0-1 0,-1 1 0,0 0 0,0 0 0,0 0 0,-1 0 1,1 0-1,-1 1 0,-1-1 0,1 1 0,0-1 0,-1 1 0,0 0 0,0 1 0,0-1 0,0 1 0,-1 0 0,0 0 0,1 0 0,-1 0 0,0 1 0,0 0 0,0 0 0,-1 0 0,-4 0 0,-40-7-5698,27 6 888,-13-3-7797</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6.376"/>
    </inkml:context>
    <inkml:brush xml:id="br0">
      <inkml:brushProperty name="width" value="0.025" units="cm"/>
      <inkml:brushProperty name="height" value="0.025" units="cm"/>
    </inkml:brush>
  </inkml:definitions>
  <inkml:trace contextRef="#ctx0" brushRef="#br0">101 1 18578,'0'0'1265,"-2"16"-1036,-52 514 1555,21-149-1278,29-360-987,-1 6-1335,5-15-5869,-2-26 4017</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6.748"/>
    </inkml:context>
    <inkml:brush xml:id="br0">
      <inkml:brushProperty name="width" value="0.025" units="cm"/>
      <inkml:brushProperty name="height" value="0.025" units="cm"/>
    </inkml:brush>
  </inkml:definitions>
  <inkml:trace contextRef="#ctx0" brushRef="#br0">36 29 13837,'-4'15'1826,"-7"31"-586,-6 63 0,15-93-1056,1 1-1,0-1 1,1 1-1,1 0 1,0-1-1,2 0 1,0 1-1,8 26 1,-10-40-100,0 0-1,1 0 1,-1 0 0,1 0 0,0 0 0,0 0 0,0 0 0,0-1 0,0 1 0,1-1-1,-1 0 1,1 1 0,0-1 0,0 0 0,-1 0 0,1-1 0,1 1 0,-1-1-1,0 1 1,0-1 0,0 0 0,6 1 0,-5-2 27,0 0-1,0 0 1,0 0-1,0-1 1,0 0-1,0 0 1,0 0 0,0 0-1,0 0 1,0-1-1,-1 1 1,1-1 0,-1 0-1,1 0 1,-1-1-1,0 1 1,0-1 0,5-5-1,37-41 223,-2-3-1,-3-2 0,47-81 0,-57 80-4132,-10 6-3877</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27.542"/>
    </inkml:context>
    <inkml:brush xml:id="br0">
      <inkml:brushProperty name="width" value="0.025" units="cm"/>
      <inkml:brushProperty name="height" value="0.025" units="cm"/>
    </inkml:brush>
  </inkml:definitions>
  <inkml:trace contextRef="#ctx0" brushRef="#br0">0 1 11627,'0'0'288</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28.305"/>
    </inkml:context>
    <inkml:brush xml:id="br0">
      <inkml:brushProperty name="width" value="0.025" units="cm"/>
      <inkml:brushProperty name="height" value="0.025" units="cm"/>
    </inkml:brush>
  </inkml:definitions>
  <inkml:trace contextRef="#ctx0" brushRef="#br0">103 0 13325,'0'0'416,"-73"18"-3587,43-10-5253</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49.875"/>
    </inkml:context>
    <inkml:brush xml:id="br0">
      <inkml:brushProperty name="width" value="0.025" units="cm"/>
      <inkml:brushProperty name="height" value="0.025" units="cm"/>
    </inkml:brush>
  </inkml:definitions>
  <inkml:trace contextRef="#ctx0" brushRef="#br0">0 788 14478,'15'-10'304,"23"-12"-239,0 2 1,2 1-1,76-24 1,577-111 242,15 59 176,-599 82-470,2518-264 653,-282 142 187,-644 173 84,-1220 2-692,721 152 1,-764-76 2449,-434-115-2832,13 4 60,-7-5-3321</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50.342"/>
    </inkml:context>
    <inkml:brush xml:id="br0">
      <inkml:brushProperty name="width" value="0.025" units="cm"/>
      <inkml:brushProperty name="height" value="0.025" units="cm"/>
    </inkml:brush>
  </inkml:definitions>
  <inkml:trace contextRef="#ctx0" brushRef="#br0">199 19 13004,'0'0'8013,"13"-5"-7879,-5 2-104,0 1 1,1-1 0,-1 1 0,0 1 0,1 0-1,-1 0 1,1 0 0,0 1 0,-1 1 0,1-1-1,-1 1 1,13 3 0,52 17 69,80 32 0,-122-40-27,-1 2-1,0 1 1,0 1-1,-2 1 1,27 23-1,-48-36-51,-1 1 0,-1 0 1,1 0-1,-1 0 0,0 1 0,0 0 0,-1 0 0,7 13 0,-10-17-13,0-1-1,0 1 1,0-1 0,-1 1 0,1 0-1,-1 0 1,1-1 0,-1 1 0,0 0-1,0 0 1,0-1 0,-1 1-1,1 0 1,0-1 0,-1 1 0,0 0-1,0-1 1,0 1 0,0-1 0,0 1-1,0-1 1,-1 1 0,1-1 0,-1 0-1,0 0 1,1 0 0,-1 0 0,0 0-1,-4 3 1,-8 5 223,-1 0 0,0-1 0,-1-1 0,0 0 0,0-1 0,0-1 0,-20 4 0,-123 23 1273,140-30-1439,-234 33 467,85-26-5116,114-10-797</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51.056"/>
    </inkml:context>
    <inkml:brush xml:id="br0">
      <inkml:brushProperty name="width" value="0.025" units="cm"/>
      <inkml:brushProperty name="height" value="0.025" units="cm"/>
    </inkml:brush>
  </inkml:definitions>
  <inkml:trace contextRef="#ctx0" brushRef="#br0">519 138 10090,'78'-32'1388,"116"-42"719,-167 66-1395,-1 1 0,1 1 0,0 2 0,0 0 0,39 1 0,-64 3-676,-1 0 1,1 0 0,-1 0-1,1 0 1,-1 0-1,1 0 1,0 1-1,-1-1 1,1 1-1,-1-1 1,0 1-1,1-1 1,-1 1 0,1 0-1,-1-1 1,0 1-1,0 0 1,1 0-1,-1 0 1,0 0-1,0 0 1,0 0-1,0 1 1,0-1 0,0 0-1,0 1 1,-1-1-1,1 0 1,0 1-1,-1-1 1,1 1-1,-1-1 1,1 1 0,-1-1-1,0 1 1,0-1-1,1 1 1,-1-1-1,0 1 1,-1-1-1,1 1 1,0-1-1,-1 2 1,0 6 60,-1-1 1,-1 0-1,1 1 0,-1-1 0,-1-1 1,0 1-1,-5 8 0,-14 18 75,-2-1 0,-1-1 0,-1-1-1,-2-1 1,-41 32 0,-173 119 52,-17-20 653,12-8 248,248-152-1124,-39 29 276,28-13-200,11-16-81,0-1 1,0 1-1,0-1 0,0 0 1,0 1-1,0-1 0,0 1 1,0-1-1,1 1 0,-1-1 1,0 0-1,0 1 0,0-1 0,1 0 1,-1 1-1,0-1 0,1 0 1,-1 1-1,0-1 0,1 0 1,-1 0-1,0 1 0,1-1 1,-1 0-1,1 0 0,-1 1 1,0-1-1,1 0 0,-1 0 1,1 0-1,-1 0 0,1 0 1,-1 0-1,0 0 0,1 0 0,-1 0 1,1 0-1,-1 0 0,1 0 1,29 1 62,0-2-1,0-1 1,-1-1 0,1-2 0,34-9 0,-14 3-7,374-68 171,-198 38-2076,-1-2-4214,-55 7-5544</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3.030"/>
    </inkml:context>
    <inkml:brush xml:id="br0">
      <inkml:brushProperty name="width" value="0.025" units="cm"/>
      <inkml:brushProperty name="height" value="0.025" units="cm"/>
    </inkml:brush>
  </inkml:definitions>
  <inkml:trace contextRef="#ctx0" brushRef="#br0">82 0 18898,'0'0'6561,"-9"9"-6289,2-2-231,1 0-1,0 0 1,0 1 0,1 0-1,-1 0 1,2 1 0,-1-1-1,1 1 1,1 0 0,0 0-1,0 0 1,-3 17 0,2 7-152,1-1 0,2 1 0,5 60 0,-4-90 123,0-1 0,0 1-1,0-1 1,1 1 0,-1-1-1,1 1 1,0-1-1,0 1 1,-1-1 0,2 0-1,-1 1 1,0-1 0,0 0-1,1 0 1,-1 0-1,1 0 1,0 0 0,-1 0-1,1 0 1,0-1 0,0 1-1,0-1 1,0 1-1,1-1 1,-1 0 0,0 0-1,1 0 1,-1 0 0,0 0-1,1 0 1,-1-1-1,1 1 1,-1-1 0,1 1-1,-1-1 1,1 0 0,0 0-1,-1-1 1,1 1-1,-1 0 1,1-1 0,-1 1-1,1-1 1,3-1 0,4-2 49,1 0 1,-1 0 0,0-1-1,0 0 1,0-1 0,0 0-1,-1-1 1,14-12 0,-23 19-57,0 0 0,0 0 0,0 0 1,0 0-1,0 0 0,0 0 0,0 0 0,0 0 1,0 0-1,0 0 0,1 0 0,-1 1 0,0-1 0,0 0 1,0 0-1,0 0 0,0 0 0,0 0 0,0 0 1,0 0-1,0 0 0,0 0 0,0 0 0,0 0 1,0 0-1,0 0 0,0 0 0,0 0 0,0 0 1,1 0-1,-1 0 0,0 0 0,0 0 0,0 0 1,0 0-1,0 0 0,0 0 0,-6 15 424,2-6-260,0 0 1,0-1 0,1 1 0,1 0-1,-3 15 1,5-23-163,1 0 1,-1-1-1,0 1 0,1 0 1,-1-1-1,1 1 0,-1-1 1,1 1-1,-1 0 0,1-1 1,0 0-1,-1 1 0,1-1 1,0 1-1,-1-1 0,1 0 1,0 1-1,-1-1 0,1 0 1,0 0-1,0 0 0,-1 1 1,1-1-1,0 0 1,0 0-1,-1 0 0,1 0 1,0 0-1,0 0 0,-1-1 1,1 1-1,0 0 0,0 0 1,-1-1-1,1 1 0,0 0 1,-1 0-1,1-1 0,0 0 1,33-12 509,97-84 765,-130 97-1281,-1 0 1,0 0 0,0 0 0,1 0 0,-1 0-1,0 0 1,0 0 0,1 0 0,-1 0 0,0 0-1,1 0 1,-1 0 0,0 0 0,0 0 0,1 0-1,-1 0 1,0 1 0,0-1 0,0 0 0,1 0-1,-1 0 1,0 0 0,0 1 0,0-1 0,1 0-1,-1 0 1,0 0 0,0 1 0,0-1-1,0 0 1,1 0 0,-1 1 0,0-1 0,0 0-1,0 0 1,0 1 0,0-1 0,0 0 0,0 0-1,0 1 1,0-1 0,0 0 0,0 0 0,0 1-1,0-1 1,0 0 0,0 0 0,0 1 0,0-1-1,0 0 1,0 0 0,-1 1 0,1-1 0,0 0-1,0 1 1,-3 17 133,-9 20 213,9-30-351,0 1 0,1-1 0,-1 1 0,2-1 0,-2 17 1,3-24-59,0-1 0,0 0 1,0 1-1,0-1 1,0 0-1,0 1 1,0-1-1,0 0 1,0 1-1,0-1 1,0 0-1,0 0 1,1 1-1,-1-1 1,0 0-1,0 1 1,0-1-1,1 0 1,-1 0-1,0 1 1,0-1-1,1 0 1,-1 0-1,0 0 1,0 0-1,1 1 1,-1-1-1,0 0 1,1 0-1,-1 0 1,0 0-1,1 0 1,-1 0-1,0 0 1,1 0-1,-1 0 1,0 0-1,1 0 1,-1 0-1,0 0 1,1 0-1,-1 0 1,0 0-1,1 0 0,-1 0 1,0 0-1,0 0 1,1 0-1,-1-1 1,0 1-1,1 0 1,-1 0-1,0 0 1,0-1-1,1 1 1,-1 0-1,0 0 1,0-1-1,0 1 1,1 0-1,-1 0 1,0-1-1,0 1 1,0-1-1,19-18-4531,-4-7-1616</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57.675"/>
    </inkml:context>
    <inkml:brush xml:id="br0">
      <inkml:brushProperty name="width" value="0.025" units="cm"/>
      <inkml:brushProperty name="height" value="0.025" units="cm"/>
    </inkml:brush>
  </inkml:definitions>
  <inkml:trace contextRef="#ctx0" brushRef="#br0">1 622 21012,'0'0'902,"11"-3"-1484,6-1 653,0-1 0,-1-1 0,1 0-1,-1-2 1,-1 0 0,0 0 0,19-15 0,109-89 373,-107 82-457,147-127 49,101-81-605,-263 226 438,-21 12 128,0-1 0,0 1 0,0 0 0,0 0 0,0 0 0,0 0 0,1 0-1,-1 0 1,0 0 0,0 0 0,0 0 0,0 0 0,0 0 0,0 0 0,1 0 0,-1 0-1,0 0 1,0 0 0,0 0 0,0 0 0,0 0 0,1 0 0,-1 0 0,0 0 0,0 0 0,0 0-1,0 0 1,0 0 0,1 0 0,-1 0 0,0 0 0,0 0 0,0 0 0,0 0 0,0 0-1,0 0 1,0 1 0,1-1 0,-1 0 0,0 0 0,0 0 0,0 0 0,0 0 0,0 0 0,0 0-1,0 1 1,0-1 0,0 0 0,0 0 0,0 0 0,0 0 0,0 0 0,0 1 0,0-1-1,0 0 1,-19 31-18,-117 117-2676,111-124-505,-52 36-1,75-58 2770,-1 0 0,1 0 0,-1 0 0,0-1-1,0 0 1,1 1 0,-1-1 0,0 0 0,0 0 0,0-1 0,0 1 0,0-1-1,-1 1 1,-5-1 0,-5-3-3165</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58.033"/>
    </inkml:context>
    <inkml:brush xml:id="br0">
      <inkml:brushProperty name="width" value="0.025" units="cm"/>
      <inkml:brushProperty name="height" value="0.025" units="cm"/>
    </inkml:brush>
  </inkml:definitions>
  <inkml:trace contextRef="#ctx0" brushRef="#br0">737 190 10218,'-14'-5'2658,"10"3"-2411,-2-1-47,0 1 0,1 0 0,-1 0 0,-1 0 0,1 1 0,0 0 0,0 0 0,0 0 0,-1 1 0,1 0 0,0 0 0,-1 1 0,1 0 0,0 0 0,0 0 0,0 1 0,0-1 0,-10 6 0,-2 4-14,0 1 1,1 0 0,0 1 0,0 1 0,2 1-1,-15 17 1,-79 109 961,101-130-1036,-46 65 576,4 2-1,3 2 0,-62 148 0,92-185-471,2 0 1,1 1-1,3 1 0,2 0 0,1 1 1,3 0-1,2 0 0,1 0 0,8 71 1,-4-99-206,2 1 1,0-1 0,1 0-1,0 0 1,2 0-1,0-1 1,1 0 0,0 0-1,2-1 1,0 0-1,15 18 1,-16-24-11,1 0 1,0-1 0,0 0-1,1-1 1,0 0-1,0 0 1,1-1-1,0-1 1,0 0-1,0-1 1,1 0-1,0-1 1,0 0 0,0-1-1,1-1 1,17 2-1,-9-4 26,1 0-1,0-2 1,0 0-1,-1-2 0,0 0 1,0-1-1,0-2 1,0 0-1,-1-1 1,26-15-1,6-6 228,0-2-1,78-64 1,-61 39 159,-2-2 1,-3-4 0,-2-2-1,-4-3 1,99-144-1,-133 169-240,-2-1 0,-1-1 0,-3-1 0,-1 0 0,14-60 0,-24 70-141,-2 0 0,-1 0 0,-2-1-1,-1 1 1,-2-1 0,-2 0 0,-11-69 0,9 86-25,0 0 0,-2 1 1,0-1-1,-1 1 0,-1 1 0,-1-1 0,0 1 0,-1 1 0,-1 0 1,0 0-1,-1 1 0,-1 0 0,-1 1 0,-21-18 0,21 23-19,1-1 1,-2 2-1,1 0 0,-1 0 0,0 2 0,-1 0 0,0 0 0,0 2 0,0 0 0,0 1 1,0 0-1,-1 1 0,0 1 0,1 1 0,-1 0 0,1 1 0,-22 5 0,6 1-41,0 2-1,0 2 0,1 1 1,0 1-1,1 1 0,1 2 0,0 1 1,2 1-1,0 2 0,-44 40 1,1 9-2290,2 2 1,-77 107 0,71-79-5074</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3:04.474"/>
    </inkml:context>
    <inkml:brush xml:id="br0">
      <inkml:brushProperty name="width" value="0.025" units="cm"/>
      <inkml:brushProperty name="height" value="0.025" units="cm"/>
    </inkml:brush>
  </inkml:definitions>
  <inkml:trace contextRef="#ctx0" brushRef="#br0">370 147 7655,'-2'-13'561,"1"0"384,-1 0-1,-1 0 1,0 1 0,0 0-1,-7-14 1,10 24-797,-1-1 0,0 1 0,0 0 0,0 0 0,0 0 0,0 0 0,0 0 0,0 0 0,-1 0 0,1 1 0,-1-1 0,1 0 0,-1 1 0,0-1 0,0 1 0,0 0 0,0-1 0,0 1 0,0 0 0,0 0 0,0 0 0,0 1 0,0-1 0,0 0 0,0 1 0,-1-1 0,1 1 0,0 0 0,-1 0 0,1 0 0,0 0 0,0 0 0,-1 0 0,1 1 0,0-1 0,0 1 0,-1 0 0,1-1 0,0 1 0,0 0 0,0 0 0,0 0 0,0 1 0,0-1 0,-2 3 0,-3 1-18,0 1-1,1 0 1,-1 1 0,2-1 0,-1 1 0,1 0 0,-9 15 0,-27 63 374,33-66-366,-21 49 192,2 0-1,4 2 1,3 1-1,2 0 0,4 1 1,-8 139-1,21-197-239,2 0 0,0-1 0,0 1 0,1 0 0,1 0 0,0-1 0,1 0 0,8 19 0,-11-29-72,1 1 1,0 0-1,0-1 0,1 1 0,-1-1 0,0 0 0,1 0 1,0 0-1,0 0 0,0 0 0,0-1 0,0 1 0,1-1 1,-1 0-1,1 0 0,0 0 0,-1 0 0,1-1 0,0 1 1,0-1-1,0 0 0,0 0 0,0 0 0,0-1 0,0 0 1,0 0-1,0 0 0,0 0 0,1 0 0,-1-1 0,0 0 1,6-2-1,2-1 173,-1-1 1,1 0-1,-1-1 1,0 0-1,-1-1 1,0 0-1,0 0 1,0-1-1,-1-1 1,0 0-1,9-11 1,16-22 630,34-55 1,-64 91-789,32-50 327,-2-2 0,39-92 0,-59 117-312,-2-1 0,-2 0 0,-1 0 0,-1-1-1,-2 0 1,2-51 0,-8 75-23,-1 0-1,1 0 1,-2 0 0,1 0-1,-1 0 1,-1 0-1,0 1 1,-1-1 0,0 1-1,0 0 1,-1 0 0,-1 0-1,1 1 1,-10-11-1,11 15-28,-1 0-1,0 1 0,1-1 0,-1 1 0,-1 0 0,1 1 0,-1-1 0,1 1 0,-1 0 0,0 1 1,0 0-1,0-1 0,-1 2 0,1-1 0,0 1 0,-1 0 0,1 0 0,-1 1 0,1 0 0,-1 0 1,1 0-1,0 1 0,-1 0 0,1 0 0,-10 4 0,6-2-83,1 1 0,0 0 0,-1 1 0,2 0 0,-1 0 0,1 1 0,0 0 0,0 0-1,0 1 1,1 0 0,-8 10 0,-7 11-3445,-33 55 0,35-50-3926</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3:05.224"/>
    </inkml:context>
    <inkml:brush xml:id="br0">
      <inkml:brushProperty name="width" value="0.025" units="cm"/>
      <inkml:brushProperty name="height" value="0.025" units="cm"/>
    </inkml:brush>
  </inkml:definitions>
  <inkml:trace contextRef="#ctx0" brushRef="#br0">565 37 13869,'-7'-7'2178,"4"5"-2050,1-1 0,-1 0 1,0 1-1,1 0 0,-1-1 0,0 1 0,-1 0 0,1 1 0,0-1 0,0 1 1,-1-1-1,1 1 0,-1 0 0,1 0 0,-1 0 0,0 1 0,1-1 0,-1 1 0,0 0 1,1 0-1,-1 0 0,0 1 0,1-1 0,-1 1 0,1 0 0,-1 0 0,1 0 1,-1 0-1,1 1 0,-1 0 0,1-1 0,0 1 0,0 0 0,-5 5 0,-13 10 122,1 1-1,1 2 0,1-1 1,1 2-1,-18 27 0,-65 123 49,58-92-21,4 3-1,-36 112 1,60-149 157,3 0-1,1 0 1,2 1-1,3 0 1,1 1 0,3 61-1,2-95-388,0 0 0,1 0 0,1 0 0,0 0 0,1 0 0,0 0 0,1-1 0,0 0 0,1 0 0,0 0 0,1-1 0,15 20 0,-17-26-45,0 1-1,0-1 1,1-1-1,0 1 1,0-1-1,0 0 0,1 0 1,-1 0-1,1-1 1,0 0-1,0-1 1,0 1-1,0-1 1,0-1-1,1 1 0,-1-1 1,0-1-1,1 1 1,-1-1-1,1-1 1,-1 1-1,1-1 0,-1 0 1,10-4-1,2 0 80,0-2 0,-1-1-1,0 0 1,0-1-1,-1-1 1,0 0 0,23-20-1,8-10 547,46-52 0,-31 25-198,-4-2 0,70-107-1,-100 132-376,-3-1-1,-2-1 0,-2 0 0,-2-2 0,24-84 0,-39 108-7,0 0 0,-1 1 0,-1-1 0,-2-1-1,-1-33 1,0 52-29,-1-1-1,1 1 0,-1 0 1,-1 0-1,1-1 1,-1 1-1,0 0 0,-1 0 1,1 0-1,-1 1 0,0-1 1,-1 1-1,1-1 1,-1 1-1,0 0 0,0 1 1,-1-1-1,1 1 1,-1-1-1,0 2 0,0-1 1,-1 0-1,1 1 0,-11-5 1,6 5-42,0 1 0,0 0 0,-1 0 0,1 1 0,0 0 0,-1 0 0,1 2 0,-1-1 0,1 1 0,-1 1 0,1 0 0,0 0 0,0 1 0,0 0 0,0 1 0,0 0 0,1 0 0,-1 1 0,1 1 0,-9 7 1,-16 11-932,2 1 0,2 2 1,-50 54-1,17-10-2590,14-12-2285</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3:05.909"/>
    </inkml:context>
    <inkml:brush xml:id="br0">
      <inkml:brushProperty name="width" value="0.025" units="cm"/>
      <inkml:brushProperty name="height" value="0.025" units="cm"/>
    </inkml:brush>
  </inkml:definitions>
  <inkml:trace contextRef="#ctx0" brushRef="#br0">566 251 5573,'12'-24'1484,"0"-2"0,-2 1 0,-1-1 1,-1 0-1,-1-1 0,5-38 0,-12 64-1372,0 0-1,0 0 1,1 0 0,-1 0 0,0 0 0,0 0-1,0 0 1,0 0 0,0 0 0,0 0 0,-1 0-1,1 0 1,0 0 0,0 0 0,-1 0 0,1 0-1,-1 0 1,1 0 0,-1 0 0,1 0 0,-1 0-1,1 0 1,-1 0 0,0 1 0,0-1-1,1 0 1,-1 0 0,0 1 0,0-1 0,0 1-1,0-1 1,0 1 0,1-1 0,-1 1 0,0-1-1,0 1 1,0 0 0,0 0 0,-2-1 0,0 2 73,0-1 1,-1 1-1,1-1 0,0 1 1,0 0-1,-1 0 1,1 1-1,0-1 1,0 1-1,0-1 0,1 1 1,-1 0-1,-3 3 1,-11 10 6,1 0-1,0 1 1,2 1 0,0 1 0,-13 21 0,-57 106-77,72-123-73,-63 121 438,7 4 1,6 2-1,-70 260 1,122-371-247,3 1 1,0 0 0,-1 70 0,8-105-221,0 0 0,0 0 0,0 0 0,1 0 0,-1 0 0,1 0 1,0 0-1,0 0 0,1 0 0,-1 0 0,1-1 0,0 1 0,0 0 0,0-1 0,0 0 0,0 1 0,1-1 0,0 0 0,4 4 0,-3-5-18,-1 0 0,1 0 0,0-1 0,0 1 0,1-1 0,-1 0-1,0 0 1,0 0 0,0-1 0,1 0 0,-1 0 0,0 0 0,0 0 0,1 0-1,-1-1 1,0 0 0,0 0 0,7-2 0,13-7 91,-1 0-1,0-2 1,-1-1 0,0 0 0,-1-1-1,0-2 1,22-21 0,43-40 528,-3-3 0,136-170 0,-162 174-515,-4-2 1,-3-2 0,76-170-1,-116 226-94,-1 0 1,-1 0-1,-1-1 0,-2-1 0,0 1 0,1-35 0,-5 56-29,-1 1 0,1-1 1,-1 1-1,0-1 0,-1 0 0,1 1 0,-1-1 0,1 1 1,-1-1-1,0 1 0,0-1 0,-1 1 0,1-1 0,-1 1 1,0 0-1,0 0 0,0 0 0,0 0 0,0 0 0,0 0 1,-5-3-1,1 3-203,0 0 0,0 1 0,0 0 0,0 0 0,0 0 0,0 1 0,0 0 0,0 0 0,-1 1 0,1-1 0,-12 2 0,-10 1-2094,1 1 0,-1 1 0,1 1 0,-43 14 0,-34 16-8736</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3.416"/>
    </inkml:context>
    <inkml:brush xml:id="br0">
      <inkml:brushProperty name="width" value="0.025" units="cm"/>
      <inkml:brushProperty name="height" value="0.025" units="cm"/>
    </inkml:brush>
  </inkml:definitions>
  <inkml:trace contextRef="#ctx0" brushRef="#br0">14 0 21877,'0'0'7431,"-14"52"-7431,28-29-32,4 0-1666,0-2-2882,-5 0-4581</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3.788"/>
    </inkml:context>
    <inkml:brush xml:id="br0">
      <inkml:brushProperty name="width" value="0.025" units="cm"/>
      <inkml:brushProperty name="height" value="0.025" units="cm"/>
    </inkml:brush>
  </inkml:definitions>
  <inkml:trace contextRef="#ctx0" brushRef="#br0">55 123 16271,'-6'8'3860,"-1"2"-3040,1 0 1,0 1-1,1 0 1,0 0-1,1 0 1,0 0-1,-3 15 0,6-17-775,-1 0-1,2 0 1,-1 0-1,1 1 0,0-1 1,1 0-1,2 12 1,2 1-437,-1 1 1,1 24 0,-5-38 547,-1 0 0,1 0-1,-1-1 1,-1 1 0,1-1 0,-2 1 0,1-1 0,-6 13 0,7-20-113,1-44 934,3 1-991,1-1 0,2 1 0,2 0 0,2 0 0,1 1 0,3 0 0,18-39 0,-27 71-219,-1 0 0,2 1 0,-1 0 0,1 0 0,14-14 1,-19 20 202,0 1 1,0-1-1,1 1 1,-1-1-1,1 1 1,-1 0-1,1 0 1,0 0-1,0-1 1,-1 2-1,1-1 1,0 0-1,0 0 1,0 1-1,0-1 1,0 1 0,0-1-1,0 1 1,0 0-1,0 0 1,0 0-1,0 0 1,0 0-1,0 0 1,0 0-1,0 1 1,0-1-1,0 1 1,0 0-1,-1-1 1,1 1-1,0 0 1,0 0-1,-1 0 1,1 0-1,2 3 1,-2-2 49,0 0 0,0 0 0,0 0 0,-1 0 0,1 1 0,-1-1 0,1 1 0,-1-1 0,0 1 0,0 0 0,0-1 0,0 1 0,-1 0 0,1 0 0,-1-1 0,0 1 0,1 0 0,-1 0 0,0 0 0,-1-1 0,1 1 0,0 0 0,-1 0 0,0 0 0,0-1 0,0 1 0,-1 2 0,0 1 177,-1-1 1,0 0-1,0 0 1,0-1 0,0 1-1,-1-1 1,0 0-1,0 1 1,0-2 0,-1 1-1,1 0 1,-9 4-1,-3 1 296,0 0-1,0-1 1,-1-1-1,-1-1 1,1 0-1,-1-2 1,-18 4-1,36-8-505,0 0 1,0 0-1,0 0 1,0 0-1,0 0 0,-1 0 1,1 0-1,0 0 1,0 0-1,0 1 0,0-1 1,0 0-1,0 0 1,0 0-1,-1 0 0,1 0 1,0 0-1,0 0 1,0 0-1,0 0 0,0 0 1,-1 0-1,1 0 1,0 0-1,0 0 0,0 0 1,0 0-1,0-1 1,0 1-1,0 0 0,-1 0 1,1 0-1,0 0 0,0 0 1,0 0-1,0 0 1,0 0-1,0 0 0,0 0 1,0 0-1,-1-1 1,1 1-1,0 0 0,0 0 1,0 0-1,0 0 1,0 0-1,0 0 0,0-1 1,0 1-1,0 0 1,0 0-1,0 0 0,0 0 1,0 0-1,0 0 1,0-1-1,0 1 0,0 0 1,0 0-1,0 0 1,9-9-1963,15-7-3335,6-1-877,5-1-2334</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4.132"/>
    </inkml:context>
    <inkml:brush xml:id="br0">
      <inkml:brushProperty name="width" value="0.025" units="cm"/>
      <inkml:brushProperty name="height" value="0.025" units="cm"/>
    </inkml:brush>
  </inkml:definitions>
  <inkml:trace contextRef="#ctx0" brushRef="#br0">216 0 19346,'0'0'11537,"-11"3"-10512,2-1-873,-1 2 1,1-1 0,0 1 0,0 0 0,-13 8 0,19-10-207,0 0 0,0 1 1,0-1-1,0 1 1,0-1-1,0 1 0,0 0 1,1 0-1,-1 0 1,1 0-1,0 1 1,0-1-1,0 0 0,1 1 1,-1 0-1,1-1 1,0 1-1,0 0 0,0 0 1,-1 7-1,3-10 0,-1 0-1,1 0 1,-1 0 0,1-1-1,0 1 1,-1 0-1,1 0 1,0 0 0,0-1-1,-1 1 1,1 0-1,0-1 1,0 1 0,0-1-1,0 1 1,0-1-1,0 1 1,0-1 0,0 0-1,0 0 1,0 1-1,0-1 1,0 0-1,0 0 1,0 0 0,0 0-1,2 0 1,39 2-364,-33-2 123,16-1-384,-20 0 602,1 0 0,-1 1-1,1-1 1,-1 1 0,1 1 0,0-1 0,-1 1 0,1 0 0,-1 0 0,11 4 0,-16-4 137,0-1 0,0 1-1,0 0 1,0-1 0,0 1 0,0 0 0,0-1 0,0 1 0,0-1 0,0 1-1,0 0 1,0-1 0,0 1 0,-1-1 0,1 1 0,0 0 0,0-1 0,-1 1 0,1-1-1,0 1 1,-1-1 0,1 1 0,-1-1 0,1 1 0,-1-1 0,1 0 0,-1 1-1,1-1 1,-1 0 0,1 1 0,-1-1 0,1 0 0,-1 1 0,1-1 0,-1 0-1,0 0 1,1 0 0,-1 0 0,1 0 0,-2 1 0,-27 11 823,29-12-863,-100 33 1250,46-24-2740,4-12-6258,34-4-4395</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39.357"/>
    </inkml:context>
    <inkml:brush xml:id="br0">
      <inkml:brushProperty name="width" value="0.025" units="cm"/>
      <inkml:brushProperty name="height" value="0.025" units="cm"/>
    </inkml:brush>
  </inkml:definitions>
  <inkml:trace contextRef="#ctx0" brushRef="#br0">1502 123 4292,'0'0'1073,"10"-4"294,185-91 7035,-203 97-8182,0-1-1,-1 0 1,1-1-1,-1 0 1,-15-2-1,-5 0-142,-585-17 2031,573 16-2012,-1 2 0,1 1 1,0 3-1,0 1 0,0 1 0,1 3 0,-1 1 0,-60 23 0,22-1 340,1 2-1,2 5 1,2 2 0,-102 73-1,167-105-333,-1 0-1,1 0 0,0 1 0,1 1 1,0-1-1,-10 18 0,16-25-93,0 1 0,1-1 0,-1 1 0,1 0-1,0 0 1,0-1 0,0 1 0,0 0 0,0 0-1,1 0 1,-1 0 0,1 0 0,0 0-1,0 0 1,0 0 0,0 0 0,1 0 0,-1 0-1,1 0 1,0 0 0,-1 0 0,1 0 0,1-1-1,-1 1 1,0 0 0,1-1 0,-1 1-1,1-1 1,0 1 0,0-1 0,0 0 0,2 3-1,9 5 49,1-1-1,0 0 0,0 0 0,1-1 1,0-1-1,1-1 0,-1 0 0,1-1 1,22 4-1,21 2 168,71 4 0,2-7-30,0-7 1,224-25 0,259-76 675,-430 66-494,-70 14-56,2 1 194,188-55 1,-296 71-406,32-13 392,-40 15-448,0 0-1,0 1 0,1-1 1,-1 0-1,0 0 0,0 0 1,0 0-1,0 0 0,0 0 1,0 0-1,0 0 0,0 0 1,-1 0-1,1 0 0,0 0 1,-1-1-1,1 1 0,-1 0 1,1-1-1,-1 1 0,1 0 1,-1-1-1,0 1 0,0-1 1,0-1-1,0 1 6,-1 1-1,0-1 1,0 0-1,0 0 1,0 1 0,0-1-1,-1 0 1,1 1 0,0-1-1,-1 1 1,1 0 0,-1 0-1,1-1 1,-1 1 0,0 0-1,1 0 1,-1 0 0,0 0-1,0 1 1,-2-2 0,-49-15 78,39 13-67,-362-83 18,177 46-33,182 34-1413,32 2-2756,-5 2 2620,37-10-5390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27.133"/>
    </inkml:context>
    <inkml:brush xml:id="br0">
      <inkml:brushProperty name="width" value="0.025" units="cm"/>
      <inkml:brushProperty name="height" value="0.025" units="cm"/>
    </inkml:brush>
  </inkml:definitions>
  <inkml:trace contextRef="#ctx0" brushRef="#br0">1184 149 5061,'0'0'2584,"-3"-10"-1971,0 4-495,1 0-1,-1 0 1,-1 0-1,1 0 1,-1 0-1,0 1 1,0 0-1,-1 0 0,1 0 1,-1 0-1,0 1 1,0-1-1,-1 1 1,-11-6-1,1 1 121,-1 2-1,-1-1 0,1 2 1,-1 0-1,0 2 1,0 0-1,-33-3 0,-136 3-210,111 6 172,6-3 538,1 4-1,-139 22 1,187-21-590,1 2-1,-1 0 1,1 0 0,0 2-1,0 1 1,1 0 0,0 2-1,1 0 1,0 1-1,1 0 1,0 2 0,1 0-1,0 1 1,-15 19-1,28-31-148,0 1 0,0 0-1,0 1 1,0-1-1,1 0 1,0 1 0,0-1-1,0 1 1,0 0 0,1 0-1,-1 0 1,1-1 0,0 1-1,1 0 1,0 0-1,-1 7 1,2-9 5,1 1 0,-1-1 0,0 1 1,1-1-1,-1 0 0,1 0 0,0 1 0,0-1 0,1-1 0,-1 1 1,1 0-1,-1-1 0,1 1 0,0-1 0,0 0 0,0 1 0,0-1 1,0-1-1,0 1 0,0 0 0,1-1 0,5 2 0,33 12 302,1-2 1,1-2-1,85 10 0,138-4 441,-251-16-711,44 2 82,214-1 17,-242-4-19,0-1 0,0-2 1,-1-1-1,0-2 0,0 0 0,41-19 0,-64 23-35,0 0-1,0-1 0,-1 0 0,0 0 1,0-1-1,0 1 0,-1-2 1,0 1-1,0-1 0,-1 1 1,1-2-1,3-7 0,-6 11-59,-1 0 0,0 0-1,-1 0 1,1 0 0,-1 0 0,0 0-1,0-1 1,0 1 0,0 0 0,-1-1-1,0 1 1,0-1 0,0 1 0,0 0-1,-1-1 1,0 1 0,0 0 0,0-1-1,0 1 1,0 0 0,-1 0 0,0 0-1,0 0 1,0 0 0,-1 1 0,-2-5-1,-3-1-33,-1 1-1,0 1 0,0-1 0,0 1 0,-1 1 0,0 0 1,-1 0-1,1 1 0,-1 0 0,0 1 0,0 0 1,-1 1-1,1 0 0,-20-2 0,-3 1-617,0 1 1,0 2-1,-63 5 0,86-2 173,0-1-1,0 1 1,0 1-1,1 0 1,-13 5-1,17-5-253,0 0 1,1 0-1,0 0 0,0 0 1,0 1-1,-6 6 0,-4 9-5517</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1.009"/>
    </inkml:context>
    <inkml:brush xml:id="br0">
      <inkml:brushProperty name="width" value="0.025" units="cm"/>
      <inkml:brushProperty name="height" value="0.025" units="cm"/>
    </inkml:brush>
  </inkml:definitions>
  <inkml:trace contextRef="#ctx0" brushRef="#br0">1 966 6374,'0'0'8947,"1"-8"-8333,-1 6-547,0-1 0,1 0-1,0 0 1,-1 0 0,1 1 0,0-1-1,1 0 1,-1 1 0,0-1 0,1 1-1,-1 0 1,1-1 0,0 1 0,0 0-1,2-3 1,47-27 723,92-52-84,82-42-249,-199 115-406,0 0 0,1 2 0,0 1 1,1 1-1,0 1 0,55-4 0,25 5 357,0-5-1,163-34 1,-190 27-145,1 4 1,119-3 0,168 18 882,-179 1-286,6-3-503,346 15-223,-307 6-70,1-10 0,275-22 0,247-19 5,115-10 193,-704 23-352,1005-139 3122,-147-11-1655,-956 158-1308,21-1 294,143-36 1,-232 45-349,1 0 7,1 0 1,-1 0-1,0 0 0,0 0 1,0-1-1,0 0 1,0 0-1,0 0 1,-1 0-1,1-1 1,-1 1-1,1-1 1,-1 0-1,4-4 1,-7 6-58,0 1 1,0-1 0,0 1-1,0-1 1,0 1 0,0-1-1,0 1 1,0-1-1,-1 0 1,1 1 0,0-1-1,0 1 1,0 0-1,-1-1 1,1 1 0,0-1-1,-1 1 1,1-1 0,0 1-1,-1 0 1,1-1-1,-1 1 1,1 0 0,0-1-1,-1 1 1,1 0-1,-1-1 1,1 1 0,-1 0-1,1 0 1,-1 0-1,1 0 1,-2-1 0,-24-7-2851,18 5 1371,-29-10-5116</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2.008"/>
    </inkml:context>
    <inkml:brush xml:id="br0">
      <inkml:brushProperty name="width" value="0.025" units="cm"/>
      <inkml:brushProperty name="height" value="0.025" units="cm"/>
    </inkml:brush>
  </inkml:definitions>
  <inkml:trace contextRef="#ctx0" brushRef="#br0">290 51 16912,'0'0'2659,"-6"-8"-481,3 4-2039,1 1 0,-1-1 0,-1 1 0,1 0 0,0 0 0,-1 1 1,1-1-1,-1 1 0,0 0 0,0 0 0,0 0 0,0 0 0,0 0 0,0 1 1,0 0-1,-1 0 0,1 0 0,0 1 0,-1-1 0,1 1 0,0 0 0,-1 0 1,1 1-1,-1-1 0,1 1 0,0 0 0,-1 0 0,1 0 0,0 1 1,0-1-1,-5 4 0,-6 2-56,1 0 0,0 1 0,1 1 0,-21 17 0,29-23-85,1 1 0,0 0 0,0 0 1,0 0-1,0 0 0,1 0 0,0 1 0,-1 0 1,2-1-1,-1 1 0,0 0 0,1 1 0,0-1 1,0 0-1,1 1 0,-2 8 0,4-13 2,-1 0 0,1 0 0,-1 0 0,1 0 0,-1 0 0,1-1 0,0 1 0,0 0 0,0 0 0,-1 0 0,1-1 0,0 1 0,0 0 0,0-1 0,0 1 0,0-1 0,0 1 0,0-1 0,0 0 0,0 1 0,0-1 0,0 0 0,0 0 0,1 0 0,-1 0 0,0 0 0,0 0-1,0 0 1,2 0 0,46-1 186,-36 0-152,28-1 28,-30 0-72,1 1-1,-1 1 1,1 0 0,-1 0-1,16 3 1,-25-2 8,0 0 0,-1 0 0,1 0 0,0 0 0,-1 0 0,1 0 0,-1 0 0,1 0 0,-1 0 0,1 1 0,-1-1 0,0 1 0,0-1 0,0 1 0,0-1 0,0 1 0,0 0 0,0 0 0,0-1 0,-1 1 0,1 0 0,0 0 0,-1 0 0,0 0 0,1 0 0,-1-1 0,0 1 0,0 0 0,0 0 0,-1 0 0,1 0 0,0 0 0,-1 0-1,1 0 1,-1-1 0,0 4 0,-1 2 101,0 0 1,0 0-1,-1-1 0,0 1 0,0 0 0,0-1 0,-1 0 0,-7 10 0,-3-3 366,-1 0 1,0-1-1,0 0 0,-2-1 1,1-1-1,-1-1 1,-1 0-1,1-1 0,-2-1 1,-34 9-1,53-16-483,0 0 1,0 0-1,0 0 0,0 0 0,0-1 0,0 1 1,0 0-1,0 0 0,0 0 0,0 0 0,0 0 1,0 0-1,0 0 0,1 0 0,-1 0 0,0-1 0,0 1 1,0 0-1,0 0 0,0 0 0,0 0 0,0 0 1,0 0-1,0 0 0,0 0 0,0 0 0,0-1 1,0 1-1,0 0 0,0 0 0,0 0 0,-1 0 0,1 0 1,0 0-1,0 0 0,0 0 0,0-1 0,0 1 1,0 0-1,0 0 0,0 0 0,0 0 0,0 0 1,0 0-1,0 0 0,0 0 0,-1 0 0,1 0 0,0 0 1,0 0-1,0 0 0,0 0 0,0 0 0,0 0 1,0 0-1,0 0 0,0 0 0,-1 0 0,1 0 0,0 0 1,0 0-1,0 0 0,0 0 0,0 0 0,0 0 1,0 0-1,-1 0 0,12-13-1332,19-16-1587,-26 25 2323,37-36-4063,7-9-1259</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2.428"/>
    </inkml:context>
    <inkml:brush xml:id="br0">
      <inkml:brushProperty name="width" value="0.025" units="cm"/>
      <inkml:brushProperty name="height" value="0.025" units="cm"/>
    </inkml:brush>
  </inkml:definitions>
  <inkml:trace contextRef="#ctx0" brushRef="#br0">139 0 16752,'0'0'2060,"-8"12"-234,-13 26-393,2 0 0,1 1 0,-18 61 0,26-64-1101,2 0-1,1 1 0,1 0 0,0 63 1,20 71-15,-11-144-111,-1-65 1109,2-1 1,13-56 0,-11 63-1046,-5 26-271,16-93-428,40-126 0,-57 223 415,1-1 0,0 1 0,0 0-1,0 0 1,0 0 0,0 0 0,1 0 0,-1 0 0,0 0 0,1 0 0,0 0 0,-1 1 0,1-1 0,0 0 0,2-1 0,-3 3-5,0-1 0,1 1 0,-1-1 0,0 1 0,0 0 0,0-1 0,1 1 0,-1 0 0,0 0 0,0 0 0,0 0 0,1 0 0,-1 0 0,0 0-1,0 0 1,1 1 0,-1-1 0,0 0 0,0 1 0,0-1 0,2 1 0,-2 1 7,1-1 1,0 0-1,-1 1 1,1-1-1,-1 1 0,0 0 1,1-1-1,-1 1 1,0 0-1,0 0 1,0 0-1,0 0 0,0 0 1,-1 0-1,1 0 1,0 0-1,-1 0 0,0 0 1,1 0-1,-1 0 1,0 0-1,0 0 1,0 1-1,0-1 0,-1 0 1,1 0-1,-1 0 1,1 0-1,-1 0 0,0 0 1,-1 3-1,-2 2 44,0 0-1,-1 0 1,0-1-1,0 0 1,0 0-1,-1 0 1,0-1-1,0 1 1,0-1 0,-8 4-1,-72 41 823,150-105-9272,-28 25 2492,2 0-3240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2.833"/>
    </inkml:context>
    <inkml:brush xml:id="br0">
      <inkml:brushProperty name="width" value="0.025" units="cm"/>
      <inkml:brushProperty name="height" value="0.025" units="cm"/>
    </inkml:brush>
  </inkml:definitions>
  <inkml:trace contextRef="#ctx0" brushRef="#br0">34 167 15310,'0'0'2558,"-5"9"292,-2 0-1900,5-6-608,-1 0 1,1 1-1,0-1 0,0 1 0,0-1 0,0 1 0,0 0 1,1-1-1,0 1 0,-2 7 0,3-11-269,0 1-1,0-1 1,0 1-1,0-1 1,1 1 0,-1-1-1,0 1 1,0-1-1,0 1 1,0-1-1,1 1 1,-1-1 0,0 0-1,0 1 1,1-1-1,-1 1 1,0-1 0,1 0-1,-1 1 1,1-1-1,-1 0 1,0 1-1,1-1 1,-1 0 0,1 1-1,-1-1 1,1 0-1,-1 0 1,1 0 0,-1 0-1,1 1 1,-1-1-1,1 0 1,-1 0-1,1 0 1,-1 0 0,1 0-1,-1 0 1,1 0-1,-1 0 1,1-1 0,-1 1-1,1 0 1,-1 0-1,1 0 1,-1 0-1,1-1 1,-1 1 0,1-1-1,28-9 314,-20 5-332,-1 0 1,0-1 0,0 0-1,-1-1 1,1 0 0,-1 0 0,-1 0-1,0-1 1,0 0 0,0 0-1,-1-1 1,0 1 0,0-1 0,-1 0-1,-1 0 1,1-1 0,-2 1-1,1-1 1,-1 0 0,-1 1 0,1-1-1,-2 0 1,0-13 0,0 23-51,1-1-1,-1 0 1,0 0 0,0 0 0,0 1 0,-1-1 0,1 0 0,0 0 0,0 1-1,0-1 1,-1 0 0,1 0 0,0 1 0,0-1 0,-1 0 0,1 0-1,-1 1 1,1-1 0,-1 1 0,1-1 0,-1 0 0,1 1 0,-1-1-1,0 1 1,1-1 0,-1 1 0,0 0 0,1-1 0,-1 1 0,0-1-1,1 1 1,-1 0 0,0 0 0,0 0 0,0-1 0,1 1 0,-1 0-1,0 0 1,0 0 0,0 0 0,1 0 0,-1 0 0,0 0 0,0 1-1,1-1 1,-1 0 0,0 0 0,0 1 0,1-1 0,-1 0 0,0 1-1,1-1 1,-1 1 0,0-1 0,1 0 0,-1 1 0,0 0 0,-5 2-16,2 1 1,-1-1-1,0 0 1,1 1 0,-1 0-1,-6 9 1,-4 8-10,2 0 0,-17 36 0,27-49 18,-1-1 0,1 1 0,1-1 0,0 1 0,0 0 0,0 0 0,1 0 0,0 0 0,1 1 0,0-1 0,0 0 0,1 9 0,0-15-69,1 0-1,-1 0 1,0 0-1,0 0 1,1 0-1,-1 0 1,1-1-1,0 1 1,-1 0-1,1-1 1,0 1-1,0-1 1,0 0-1,0 0 1,0 1-1,0-1 1,1-1-1,-1 1 1,0 0-1,0 0 0,1-1 1,-1 1-1,0-1 1,1 0-1,-1 0 1,3 0-1,9 1-1989,-1-1 0,0 0 0,17-3-1,-4-5-5506,-4-7-4272</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3.220"/>
    </inkml:context>
    <inkml:brush xml:id="br0">
      <inkml:brushProperty name="width" value="0.025" units="cm"/>
      <inkml:brushProperty name="height" value="0.025" units="cm"/>
    </inkml:brush>
  </inkml:definitions>
  <inkml:trace contextRef="#ctx0" brushRef="#br0">68 32 8872,'0'0'20575,"9"-6"-19817,28-19-363,-36 25-392,-1 0-1,0 0 1,1 0 0,-1 0 0,0-1 0,1 1 0,-1 0 0,0 0 0,1 0 0,-1 0 0,0 0 0,1 0 0,-1 0-1,0 0 1,1 0 0,-1 1 0,0-1 0,1 0 0,-1 0 0,0 0 0,1 0 0,-1 0 0,0 1 0,1-1 0,-1 0-1,0 0 1,0 0 0,1 1 0,-1-1 0,0 0 0,0 0 0,1 1 0,-1-1 0,0 0 0,0 1 0,0-1 0,1 1-1,2 18 41,-5 21 22,-3-22 0,-1 0 0,-1 0 0,0 0 0,-2-1 0,0 0 0,0-1 0,-2 0-1,-22 27 1,7-8 499,26-35-559,0 0 0,-1 0 0,1 0-1,0 1 1,0-1 0,-1 0 0,1 0-1,0 0 1,-1 1 0,1-1 0,0 0 0,0 0-1,0 1 1,-1-1 0,1 0 0,0 1 0,0-1-1,0 0 1,0 0 0,-1 1 0,1-1-1,0 1 1,0-1 0,0 0 0,0 1 0,0-1-1,0 0 1,0 1 0,0-1 0,0 0-1,0 1 1,0-1 0,0 0 0,0 1 0,0-1-1,1 0 1,-1 1 0,0-1 0,0 0-1,0 1 1,0-1 0,1 0 0,-1 0 0,0 1-1,0-1 1,1 0 0,-1 0 0,0 1 0,0-1-1,1 0 1,-1 1 0,26-6 254,31-20 34,-57 25-293,213-99-667,-202 91-1702,-11 8 2186,0 0-1,0-1 1,0 1 0,0 0-1,0 0 1,0 0 0,0 0-1,0-1 1,0 1 0,1 0-1,-1 0 1,0 0 0,0-1-1,0 1 1,0 0 0,0 0 0,-1 0-1,1-1 1,0 1 0,0 0-1,0 0 1,0 0 0,0-1-1,0 1 1,0 0 0,0 0-1,0 0 1,0 0 0,0-1-1,-1 1 1,1 0 0,0 0-1,0 0 1,0 0 0,0 0 0,0 0-1,-1-1 1,1 1 0,0 0-1,0 0 1,0 0 0,-1 0-1,1 0 1,0 0 0,-15-5-8807</inkml:trace>
  <inkml:trace contextRef="#ctx0" brushRef="#br0" timeOffset="1">59 119 11915,'0'0'16272,"64"0"-16016,-30 0-160,-3 0-384,1 0-1826,-2-2-1249,-2-7-1154,-3-7-1857,-3-4-1633</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3.579"/>
    </inkml:context>
    <inkml:brush xml:id="br0">
      <inkml:brushProperty name="width" value="0.025" units="cm"/>
      <inkml:brushProperty name="height" value="0.025" units="cm"/>
    </inkml:brush>
  </inkml:definitions>
  <inkml:trace contextRef="#ctx0" brushRef="#br0">11 167 10570,'0'0'15310,"-9"70"-14220,8-37-322,1-1-415,0-4-193,10-4-64,2-4-96,0-6-641,-3-5-352,1-5-352,-5-4-545,-2-6-1153,-3-12-2562</inkml:trace>
  <inkml:trace contextRef="#ctx0" brushRef="#br0" timeOffset="1">35 59 14029,'0'0'12812,"-22"-54"-10986,20 50 192,10 12-3107,-4 6-1537,4-1-1635,-3-3-1824</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4.182"/>
    </inkml:context>
    <inkml:brush xml:id="br0">
      <inkml:brushProperty name="width" value="0.025" units="cm"/>
      <inkml:brushProperty name="height" value="0.025" units="cm"/>
    </inkml:brush>
  </inkml:definitions>
  <inkml:trace contextRef="#ctx0" brushRef="#br0">95 58 16207,'0'0'3470,"-1"-8"-197,-7-26-1490,8 33-1727,0 1 0,0-1 0,0 1 1,0-1-1,0 0 0,0 1 1,0-1-1,0 0 0,-1 1 0,1-1 1,0 1-1,0-1 0,-1 0 0,1 1 1,0-1-1,-1 1 0,1-1 0,-1 1 1,1-1-1,-1 1 0,1 0 0,0-1 1,-1 1-1,0-1 0,1 1 0,-1 0 1,1-1-1,-1 1 0,1 0 0,-2 0 1,-11 12 214,-7 28-617,19-39 417,-8 22-18,2 0-1,0 1 1,1-1 0,2 1 0,0 0-1,2 0 1,0 1 0,2-1-1,1 0 1,1 0 0,0 1 0,2-1-1,1-1 1,1 1 0,15 37 0,-4-16 90,5 15-531,-15-43 1259,-5-15 75,-2-6 434,-20-78-577,11 53-742,2 0 0,2-1-1,-4-54 1,10 84-92,1 0 0,-1-1 1,1 1-1,-1 0 0,1 1 0,-1-1 1,1 0-1,-1 0 0,1 1 0,-1-1 0,0 0 1,1 1-1,-1 0 0,0-1 0,1 1 1,0 1-1,2 0-2,0 0 1,-1-1 0,1 1 0,0-1-1,-1 1 1,1-1 0,0 0-1,0-1 1,0 1 0,0-1-1,0 1 1,0-1 0,0-1 0,0 1-1,0 0 1,0-1 0,4-1-1,-4 0 44,-1 1-1,0-1 0,0-1 1,0 1-1,0 0 1,0-1-1,-1 1 0,1-1 1,-1 0-1,0 0 0,1 0 1,-1 0-1,-1 0 1,1 0-1,0-1 0,-1 1 1,1-1-1,0-5 0,2-6 216,0 0-1,-1 0 0,-1 0 1,1-25-1,-3 39-145,-7 37-443,4-18 408,0 1 0,1-1-1,2 1 1,2 35 0,-2-52-35,0-1 0,1 1 0,-1-1 0,1 1 0,0-1 0,-1 0 1,1 1-1,0-1 0,0 0 0,0 1 0,0-1 0,0 0 0,0 0 0,0 0 0,0 0 0,0 0 0,1 0 0,-1 0 0,0 0 0,1-1 0,-1 1 0,0 0 0,1-1 1,-1 1-1,1-1 0,-1 0 0,1 1 0,-1-1 0,1 0 0,0 0 0,-1 0 0,1 0 0,-1 0 0,3 0 0,-2-1-245,0 1-1,1 0 1,-1-1 0,1 1-1,-1-1 1,1 1 0,-1-1-1,0 0 1,0 0-1,1 0 1,-1-1 0,0 1-1,0 0 1,0-1-1,0 1 1,-1-1 0,1 0-1,0 0 1,-1 0-1,4-4 1,1-16-5221,-3-4-3384</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4.568"/>
    </inkml:context>
    <inkml:brush xml:id="br0">
      <inkml:brushProperty name="width" value="0.025" units="cm"/>
      <inkml:brushProperty name="height" value="0.025" units="cm"/>
    </inkml:brush>
  </inkml:definitions>
  <inkml:trace contextRef="#ctx0" brushRef="#br0">1 0 13068,'0'0'12012,"64"26"-13454,-34-17-2690,1-2-3395</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4.929"/>
    </inkml:context>
    <inkml:brush xml:id="br0">
      <inkml:brushProperty name="width" value="0.025" units="cm"/>
      <inkml:brushProperty name="height" value="0.025" units="cm"/>
    </inkml:brush>
  </inkml:definitions>
  <inkml:trace contextRef="#ctx0" brushRef="#br0">143 0 13485,'0'0'3480,"-11"6"-677,3-1-2491,-61 36 3410,64-38-3440,0 1 0,0-1 0,0 1 0,1 0 1,0 0-1,0 1 0,0-1 0,0 1 1,1 0-1,-1 0 0,-4 9 0,13-12-413,0-1 0,0 0 0,-1 0 0,1-1 0,0 1 0,0-1 0,0 0 0,7-1 0,-10 1-56,29-5-1919,-27 4 1770,1-1 1,0 1 0,0 1 0,0-1 0,0 1 0,0 0 0,0 0 0,0 0 0,0 0 0,6 2 0,-10 1 463,-1-1 0,1 0 1,-1 1-1,1-1 1,-1 1-1,0-1 1,0 1-1,0-1 0,0 1 1,0-1-1,-1 1 1,1-1-1,-1 0 0,1 1 1,-1-1-1,0 0 1,-2 5-1,-4 4 503,-1-1 1,-1 0-1,1 0 0,-2 0 0,1-1 1,-1 0-1,0-1 0,-1-1 1,0 1-1,-1-2 0,-14 8 0,21-16-1682,9-6-372,9-8-1697,40-28-8988,-17 21 2264</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5.330"/>
    </inkml:context>
    <inkml:brush xml:id="br0">
      <inkml:brushProperty name="width" value="0.025" units="cm"/>
      <inkml:brushProperty name="height" value="0.025" units="cm"/>
    </inkml:brush>
  </inkml:definitions>
  <inkml:trace contextRef="#ctx0" brushRef="#br0">163 164 10858,'0'0'5664,"-8"-1"-1916,1 1-3455,1 0 1,-1 1 0,0-1-1,0 1 1,1 1 0,-1-1-1,0 1 1,1 0-1,0 1 1,-1-1 0,1 1-1,0 1 1,0-1-1,1 1 1,-1 0 0,1 0-1,0 1 1,0-1-1,0 1 1,0 0 0,-7 12-1,10-14-243,0-1 0,1 1 0,-1 1 0,1-1-1,-1 0 1,1 0 0,0 0 0,0 1 0,0-1-1,1 0 1,-1 1 0,1-1 0,0 1 0,0-1 0,0 1-1,0-1 1,1 0 0,1 6 0,-2-7-34,1-1 1,-1 0 0,1 0-1,0 0 1,0 0-1,0 1 1,-1-1-1,1-1 1,0 1 0,0 0-1,0 0 1,0 0-1,1 0 1,-1-1-1,0 1 1,0 0 0,0-1-1,3 1 1,-1 0 37,0 0 1,1-1 0,-1 0-1,0 0 1,0 0-1,0 0 1,0 0-1,0-1 1,0 0 0,1 1-1,2-2 1,1-2 11,0 1 0,0-1 0,0 0 1,0 0-1,0-1 0,-1 0 0,0 0 1,0 0-1,-1-1 0,9-11 0,2-3 133,26-46 0,-33 51-77,0-2-1,-2 1 1,0-1-1,0 0 0,-2-1 1,0 1-1,4-29 1,-9 46-119,0 0 0,0 0 0,0-1 0,0 1 0,1 0 0,-1 0 0,0 0 1,0-1-1,0 1 0,0 0 0,0 0 0,0-1 0,0 1 0,-1 0 0,1 0 0,0 0 0,0-1 1,0 1-1,0 0 0,0 0 0,0 0 0,0 0 0,0-1 0,0 1 0,-1 0 0,1 0 0,0 0 0,0 0 1,0-1-1,0 1 0,0 0 0,-1 0 0,1 0 0,0 0 0,0 0 0,0 0 0,-1 0 0,1 0 1,0-1-1,0 1 0,0 0 0,-1 0 0,1 0 0,0 0 0,0 0 0,0 0 0,-1 0 0,-12 7-13,-10 14-54,10-6 101,1 0-1,-16 30 0,25-39-13,0 0 0,0-1 0,1 1-1,0 0 1,0 0 0,1 0 0,-1 1 0,1-1 0,1 0 0,-1 1-1,1-1 1,1 10 0,-1-14-17,1 1 1,0-1-1,0 0 0,1 0 1,-1 0-1,0 0 0,1 0 0,-1 0 1,1 0-1,-1-1 0,1 1 1,0 0-1,0-1 0,0 0 0,0 1 1,0-1-1,0 0 0,0 0 0,0 0 1,1 0-1,-1 0 0,0-1 1,0 1-1,1-1 0,-1 1 0,4-1 1,11 2 30,-1 0 1,28-2-1,-32 0-73,-11 0 26,14 1-145,-1-1 0,1-1 1,0 0-1,-1-1 0,28-7 1,-38 7 170,-1 0 1,1 1 0,-1-1 0,1 0-1,-1-1 1,0 1 0,0 0 0,0-1-1,0 0 1,0 0 0,0 0 0,-1 0-1,0 0 1,1 0 0,-1-1 0,0 1-1,-1-1 1,1 1 0,-1-1 0,1 0-1,-1 0 1,0 0 0,-1 0 0,1 0-1,-1 0 1,1-6 0,-1 9-6,0 0 0,0-1 1,1 1-1,-1-1 0,0 1 0,0 0 1,-1-1-1,1 1 0,0-1 0,0 1 0,-1 0 1,1-1-1,-1 1 0,1 0 0,-1 0 1,1-1-1,-1 1 0,0 0 0,0 0 0,0 0 1,0 0-1,1 0 0,-1 0 0,-1 0 0,1 0 1,0 0-1,0 0 0,0 0 0,0 1 1,0-1-1,-1 1 0,1-1 0,0 1 0,-1-1 1,1 1-1,0 0 0,-1-1 0,1 1 1,-1 0-1,1 0 0,0 0 0,-1 0 0,1 0 1,-1 0-1,1 1 0,0-1 0,-1 0 1,1 1-1,0-1 0,-1 1 0,1-1 0,0 1 1,0 0-1,0 0 0,-1-1 0,1 1 1,0 0-1,-2 2 0,0 0 30,-1 0 0,0 1 0,1-1 1,0 1-1,0-1 0,0 1 0,0 0 0,1 1 1,-1-1-1,1 0 0,0 1 0,0-1 0,-1 7 0,2-10-27,1 1-1,-1-1 0,1 1 1,0 0-1,0-1 0,-1 1 0,1 0 1,0-1-1,0 1 0,1 0 1,-1-1-1,0 1 0,0 0 0,1-1 1,-1 1-1,1-1 0,0 1 1,-1-1-1,1 1 0,0-1 0,0 1 1,0-1-1,0 0 0,0 1 1,0-1-1,0 0 0,0 0 0,1 0 1,-1 0-1,0 0 0,1 0 0,-1 0 1,1 0-1,-1-1 0,1 1 1,-1 0-1,1-1 0,-1 0 0,1 1 1,3-1-1,6 2-443,0 0 1,1-1-1,-1-1 0,0 0 0,14-2 1,-17 1-381,-1 0 0,1-1 1,-1 0-1,1-1 0,-1 1 1,0-2-1,0 1 0,10-6 1,9-9-10722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88DB8-530C-4269-8329-B8EA10861C27}" type="datetimeFigureOut">
              <a:rPr lang="de-DE" smtClean="0"/>
              <a:t>06.05.2026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571D5-6680-4734-923E-3B58AF67DB71}" type="slidenum">
              <a:rPr lang="de-DE" smtClean="0"/>
              <a:t>‹Nr.›</a:t>
            </a:fld>
            <a:endParaRPr lang="de-DE"/>
          </a:p>
        </p:txBody>
      </p:sp>
    </p:spTree>
    <p:extLst>
      <p:ext uri="{BB962C8B-B14F-4D97-AF65-F5344CB8AC3E}">
        <p14:creationId xmlns:p14="http://schemas.microsoft.com/office/powerpoint/2010/main" val="247883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F725F-A149-EB21-F7FE-6070672A78B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C622464-70DA-BFBE-67C6-90DDA35B52E4}"/>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4B3E059-2442-E951-8AC2-923B0F6805A1}"/>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939091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591193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236973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2064400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31956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9522005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53749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72185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549159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01615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31294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695042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35734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87008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17799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110764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61197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5575809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74677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3BC38-0E54-4E83-9C64-1B0FE8E89F2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FEC9CF90-778D-4430-989D-B06B207AD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ED90CBE-81D9-4643-A1AE-B86217ACC6FE}"/>
              </a:ext>
            </a:extLst>
          </p:cNvPr>
          <p:cNvSpPr>
            <a:spLocks noGrp="1"/>
          </p:cNvSpPr>
          <p:nvPr>
            <p:ph type="dt" sz="half" idx="10"/>
          </p:nvPr>
        </p:nvSpPr>
        <p:spPr/>
        <p:txBody>
          <a:bodyPr/>
          <a:lstStyle/>
          <a:p>
            <a:fld id="{2D84D1A4-8FFF-4BFB-90C9-FC24F5E6DCA6}" type="datetime1">
              <a:rPr lang="de-DE" smtClean="0"/>
              <a:t>06.05.2026</a:t>
            </a:fld>
            <a:endParaRPr lang="de-DE"/>
          </a:p>
        </p:txBody>
      </p:sp>
      <p:sp>
        <p:nvSpPr>
          <p:cNvPr id="5" name="Fußzeilenplatzhalter 4">
            <a:extLst>
              <a:ext uri="{FF2B5EF4-FFF2-40B4-BE49-F238E27FC236}">
                <a16:creationId xmlns:a16="http://schemas.microsoft.com/office/drawing/2014/main" id="{C60430AE-4C6A-4F3A-BF2A-58629ABF7E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8FF889-B734-4B7E-8C08-21F1DFED8AA6}"/>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6826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5FA87-5309-445C-9DF0-8120FB89BDB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65B6BD61-2396-495A-BFAA-9C771E69D49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691E7EB-A39D-416C-A164-E12DC448AA7E}"/>
              </a:ext>
            </a:extLst>
          </p:cNvPr>
          <p:cNvSpPr>
            <a:spLocks noGrp="1"/>
          </p:cNvSpPr>
          <p:nvPr>
            <p:ph type="dt" sz="half" idx="10"/>
          </p:nvPr>
        </p:nvSpPr>
        <p:spPr/>
        <p:txBody>
          <a:bodyPr/>
          <a:lstStyle/>
          <a:p>
            <a:fld id="{9CCD224E-D163-457A-82D1-D92A750C1CC3}" type="datetime1">
              <a:rPr lang="de-DE" smtClean="0"/>
              <a:t>06.05.2026</a:t>
            </a:fld>
            <a:endParaRPr lang="de-DE"/>
          </a:p>
        </p:txBody>
      </p:sp>
      <p:sp>
        <p:nvSpPr>
          <p:cNvPr id="5" name="Fußzeilenplatzhalter 4">
            <a:extLst>
              <a:ext uri="{FF2B5EF4-FFF2-40B4-BE49-F238E27FC236}">
                <a16:creationId xmlns:a16="http://schemas.microsoft.com/office/drawing/2014/main" id="{4205BF50-DB73-4D9C-A233-232EF43F25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8847C-98C6-4E04-B0E3-25C67DADED1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52883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9DF09E4-1D7F-4436-BB2D-7BBA2DFAA82B}"/>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FB841EE-956E-461C-A772-D99AEC8E26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8F7EA14-14D1-4580-B7B3-29A6990D5EB9}"/>
              </a:ext>
            </a:extLst>
          </p:cNvPr>
          <p:cNvSpPr>
            <a:spLocks noGrp="1"/>
          </p:cNvSpPr>
          <p:nvPr>
            <p:ph type="dt" sz="half" idx="10"/>
          </p:nvPr>
        </p:nvSpPr>
        <p:spPr/>
        <p:txBody>
          <a:bodyPr/>
          <a:lstStyle/>
          <a:p>
            <a:fld id="{D497B4B2-FA34-4BF0-B75E-975C258D12B6}" type="datetime1">
              <a:rPr lang="de-DE" smtClean="0"/>
              <a:t>06.05.2026</a:t>
            </a:fld>
            <a:endParaRPr lang="de-DE"/>
          </a:p>
        </p:txBody>
      </p:sp>
      <p:sp>
        <p:nvSpPr>
          <p:cNvPr id="5" name="Fußzeilenplatzhalter 4">
            <a:extLst>
              <a:ext uri="{FF2B5EF4-FFF2-40B4-BE49-F238E27FC236}">
                <a16:creationId xmlns:a16="http://schemas.microsoft.com/office/drawing/2014/main" id="{768F3D65-3CE9-43EF-BC85-7C75F43647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432D8BE-F679-4B2A-88DB-2FF5CF79399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741468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57A8-F611-4FAA-B2BA-81B3F30C3B3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570FC1B-9290-445A-A5BA-7821E22B54B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2A07C6F-E1A4-42EA-8DA9-D15F0C56B8BB}"/>
              </a:ext>
            </a:extLst>
          </p:cNvPr>
          <p:cNvSpPr>
            <a:spLocks noGrp="1"/>
          </p:cNvSpPr>
          <p:nvPr>
            <p:ph type="dt" sz="half" idx="10"/>
          </p:nvPr>
        </p:nvSpPr>
        <p:spPr/>
        <p:txBody>
          <a:bodyPr/>
          <a:lstStyle/>
          <a:p>
            <a:fld id="{F810476A-BEE6-49D0-91FF-E09CB16D9188}" type="datetime1">
              <a:rPr lang="de-DE" smtClean="0"/>
              <a:t>06.05.2026</a:t>
            </a:fld>
            <a:endParaRPr lang="de-DE"/>
          </a:p>
        </p:txBody>
      </p:sp>
      <p:sp>
        <p:nvSpPr>
          <p:cNvPr id="5" name="Fußzeilenplatzhalter 4">
            <a:extLst>
              <a:ext uri="{FF2B5EF4-FFF2-40B4-BE49-F238E27FC236}">
                <a16:creationId xmlns:a16="http://schemas.microsoft.com/office/drawing/2014/main" id="{C6EC9CDB-7938-478F-8860-68E65DC393E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443BFFA-0090-4167-924A-A28E136B04F7}"/>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25494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5E69AB-0989-4918-8829-5B0AD31CEC9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C99E048-9AC8-4172-A009-61338CF2DE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C99301D-3635-494B-B445-07057B4422D1}"/>
              </a:ext>
            </a:extLst>
          </p:cNvPr>
          <p:cNvSpPr>
            <a:spLocks noGrp="1"/>
          </p:cNvSpPr>
          <p:nvPr>
            <p:ph type="dt" sz="half" idx="10"/>
          </p:nvPr>
        </p:nvSpPr>
        <p:spPr/>
        <p:txBody>
          <a:bodyPr/>
          <a:lstStyle/>
          <a:p>
            <a:fld id="{EEA9F584-F1B5-4C5C-802A-C88B9ABFDAC1}" type="datetime1">
              <a:rPr lang="de-DE" smtClean="0"/>
              <a:t>06.05.2026</a:t>
            </a:fld>
            <a:endParaRPr lang="de-DE"/>
          </a:p>
        </p:txBody>
      </p:sp>
      <p:sp>
        <p:nvSpPr>
          <p:cNvPr id="5" name="Fußzeilenplatzhalter 4">
            <a:extLst>
              <a:ext uri="{FF2B5EF4-FFF2-40B4-BE49-F238E27FC236}">
                <a16:creationId xmlns:a16="http://schemas.microsoft.com/office/drawing/2014/main" id="{17B211C6-2A75-4A02-B91E-AF4317E2552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D7F28D0-1ACA-4356-ABE5-F63263946B05}"/>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290525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1A188-A70B-4B7E-BCBE-00830D5D406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A53C92-5708-4369-8C8B-E13D65EC911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CEEE671-CCEF-4F19-BC77-7AB2D9DD8A7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ECBA611-0CEB-4900-BB6B-BFD245724811}"/>
              </a:ext>
            </a:extLst>
          </p:cNvPr>
          <p:cNvSpPr>
            <a:spLocks noGrp="1"/>
          </p:cNvSpPr>
          <p:nvPr>
            <p:ph type="dt" sz="half" idx="10"/>
          </p:nvPr>
        </p:nvSpPr>
        <p:spPr/>
        <p:txBody>
          <a:bodyPr/>
          <a:lstStyle/>
          <a:p>
            <a:fld id="{8CFA7E3F-C99D-4F7A-B9BF-3D4AD8B01801}" type="datetime1">
              <a:rPr lang="de-DE" smtClean="0"/>
              <a:t>06.05.2026</a:t>
            </a:fld>
            <a:endParaRPr lang="de-DE"/>
          </a:p>
        </p:txBody>
      </p:sp>
      <p:sp>
        <p:nvSpPr>
          <p:cNvPr id="6" name="Fußzeilenplatzhalter 5">
            <a:extLst>
              <a:ext uri="{FF2B5EF4-FFF2-40B4-BE49-F238E27FC236}">
                <a16:creationId xmlns:a16="http://schemas.microsoft.com/office/drawing/2014/main" id="{BDE67985-3E25-4FF3-8259-4125449126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D3AE17-1B1A-441A-ADAB-EA753EFAFFE0}"/>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9645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E6D44B-ECB2-494B-B8DD-1ECD56F8DB2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E788603-C259-4996-B635-C72A6C532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EE397-1447-4365-8C4D-5FF9A09D70E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5F77450-0CED-4F63-AFF7-A0A89B3543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2E2A0-8BDB-4F76-9EFD-16D48B207E1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146F1C1-333C-4E5A-8A21-0E00CC52B77A}"/>
              </a:ext>
            </a:extLst>
          </p:cNvPr>
          <p:cNvSpPr>
            <a:spLocks noGrp="1"/>
          </p:cNvSpPr>
          <p:nvPr>
            <p:ph type="dt" sz="half" idx="10"/>
          </p:nvPr>
        </p:nvSpPr>
        <p:spPr/>
        <p:txBody>
          <a:bodyPr/>
          <a:lstStyle/>
          <a:p>
            <a:fld id="{2C2EFBC1-A306-442D-9E8E-CCD47A24BC39}" type="datetime1">
              <a:rPr lang="de-DE" smtClean="0"/>
              <a:t>06.05.2026</a:t>
            </a:fld>
            <a:endParaRPr lang="de-DE"/>
          </a:p>
        </p:txBody>
      </p:sp>
      <p:sp>
        <p:nvSpPr>
          <p:cNvPr id="8" name="Fußzeilenplatzhalter 7">
            <a:extLst>
              <a:ext uri="{FF2B5EF4-FFF2-40B4-BE49-F238E27FC236}">
                <a16:creationId xmlns:a16="http://schemas.microsoft.com/office/drawing/2014/main" id="{BB140476-F72C-43CA-B524-0F82D8BB921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74420F6-8C8B-4711-AE1B-287E00167AC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41327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9DFFF-4E57-4515-ACFA-89CD362EC0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AE44362-E8E0-474C-90E4-0F4FEE906CA9}"/>
              </a:ext>
            </a:extLst>
          </p:cNvPr>
          <p:cNvSpPr>
            <a:spLocks noGrp="1"/>
          </p:cNvSpPr>
          <p:nvPr>
            <p:ph type="dt" sz="half" idx="10"/>
          </p:nvPr>
        </p:nvSpPr>
        <p:spPr/>
        <p:txBody>
          <a:bodyPr/>
          <a:lstStyle/>
          <a:p>
            <a:fld id="{24EE0AF1-C575-4C63-B2E4-2F9A4D8AF6FD}" type="datetime1">
              <a:rPr lang="de-DE" smtClean="0"/>
              <a:t>06.05.2026</a:t>
            </a:fld>
            <a:endParaRPr lang="de-DE"/>
          </a:p>
        </p:txBody>
      </p:sp>
      <p:sp>
        <p:nvSpPr>
          <p:cNvPr id="4" name="Fußzeilenplatzhalter 3">
            <a:extLst>
              <a:ext uri="{FF2B5EF4-FFF2-40B4-BE49-F238E27FC236}">
                <a16:creationId xmlns:a16="http://schemas.microsoft.com/office/drawing/2014/main" id="{BDB84C6F-AD33-4F88-A79E-033B17A4662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7A6BF78-29DB-4B06-A37A-C12BFB3A20D9}"/>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18548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B09D0F-C34E-4F2E-A969-A4A7F8B97D80}"/>
              </a:ext>
            </a:extLst>
          </p:cNvPr>
          <p:cNvSpPr>
            <a:spLocks noGrp="1"/>
          </p:cNvSpPr>
          <p:nvPr>
            <p:ph type="dt" sz="half" idx="10"/>
          </p:nvPr>
        </p:nvSpPr>
        <p:spPr/>
        <p:txBody>
          <a:bodyPr/>
          <a:lstStyle/>
          <a:p>
            <a:fld id="{CD7BCFDE-4171-468A-8ECB-9DD48FB7C024}" type="datetime1">
              <a:rPr lang="de-DE" smtClean="0"/>
              <a:t>06.05.2026</a:t>
            </a:fld>
            <a:endParaRPr lang="de-DE"/>
          </a:p>
        </p:txBody>
      </p:sp>
      <p:sp>
        <p:nvSpPr>
          <p:cNvPr id="3" name="Fußzeilenplatzhalter 2">
            <a:extLst>
              <a:ext uri="{FF2B5EF4-FFF2-40B4-BE49-F238E27FC236}">
                <a16:creationId xmlns:a16="http://schemas.microsoft.com/office/drawing/2014/main" id="{F7DA608D-A34D-41DE-A4B0-ED9CBA5D3DB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20BC1171-87BC-4E9C-9CA5-040C0BF2DD0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62946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E8FB-302A-47F7-8EF6-814F266C2FA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CB1ED2AE-63C2-4A88-8E72-1C8A8ADFB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82D1504-586F-4EEF-B44E-8DCF11D09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98C045F-E74E-4EB9-A608-C48C206C33DD}"/>
              </a:ext>
            </a:extLst>
          </p:cNvPr>
          <p:cNvSpPr>
            <a:spLocks noGrp="1"/>
          </p:cNvSpPr>
          <p:nvPr>
            <p:ph type="dt" sz="half" idx="10"/>
          </p:nvPr>
        </p:nvSpPr>
        <p:spPr/>
        <p:txBody>
          <a:bodyPr/>
          <a:lstStyle/>
          <a:p>
            <a:fld id="{A2BA3E57-014D-4E4B-B56F-66D884F50570}" type="datetime1">
              <a:rPr lang="de-DE" smtClean="0"/>
              <a:t>06.05.2026</a:t>
            </a:fld>
            <a:endParaRPr lang="de-DE"/>
          </a:p>
        </p:txBody>
      </p:sp>
      <p:sp>
        <p:nvSpPr>
          <p:cNvPr id="6" name="Fußzeilenplatzhalter 5">
            <a:extLst>
              <a:ext uri="{FF2B5EF4-FFF2-40B4-BE49-F238E27FC236}">
                <a16:creationId xmlns:a16="http://schemas.microsoft.com/office/drawing/2014/main" id="{7F301431-C3F5-4240-8C69-5B2793FF57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411E00E-D6B7-4E10-9B25-9B938B79F2DF}"/>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127366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86D5B-B035-4C6E-B32C-E5BB0DB6048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F3C39EE-6645-4E2B-8C44-42420026A3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49FD9577-3F00-433F-A5B5-D5EDE2FFD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B6D8129-7F67-461A-ABC5-A539B51BD875}"/>
              </a:ext>
            </a:extLst>
          </p:cNvPr>
          <p:cNvSpPr>
            <a:spLocks noGrp="1"/>
          </p:cNvSpPr>
          <p:nvPr>
            <p:ph type="dt" sz="half" idx="10"/>
          </p:nvPr>
        </p:nvSpPr>
        <p:spPr/>
        <p:txBody>
          <a:bodyPr/>
          <a:lstStyle/>
          <a:p>
            <a:fld id="{7A2444EC-1717-4AC2-9F9C-14F02B911630}" type="datetime1">
              <a:rPr lang="de-DE" smtClean="0"/>
              <a:t>06.05.2026</a:t>
            </a:fld>
            <a:endParaRPr lang="de-DE"/>
          </a:p>
        </p:txBody>
      </p:sp>
      <p:sp>
        <p:nvSpPr>
          <p:cNvPr id="6" name="Fußzeilenplatzhalter 5">
            <a:extLst>
              <a:ext uri="{FF2B5EF4-FFF2-40B4-BE49-F238E27FC236}">
                <a16:creationId xmlns:a16="http://schemas.microsoft.com/office/drawing/2014/main" id="{192C1295-848A-4E26-9974-D57A161E573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616B5E-694A-44C5-8863-49AC0D6CAEC3}"/>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0194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B59945B-5C60-4625-AD95-0F99A2DB9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0D677A7-E942-4AD7-8973-E54D531E9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8964EDA-3920-4803-A501-3B8BD18C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3248A-B1E1-44F8-AED8-AFF90FB38D03}" type="datetime1">
              <a:rPr lang="de-DE" smtClean="0"/>
              <a:t>06.05.2026</a:t>
            </a:fld>
            <a:endParaRPr lang="de-DE"/>
          </a:p>
        </p:txBody>
      </p:sp>
      <p:sp>
        <p:nvSpPr>
          <p:cNvPr id="5" name="Fußzeilenplatzhalter 4">
            <a:extLst>
              <a:ext uri="{FF2B5EF4-FFF2-40B4-BE49-F238E27FC236}">
                <a16:creationId xmlns:a16="http://schemas.microsoft.com/office/drawing/2014/main" id="{1F16B5C8-851E-463F-BE62-78864A5EA3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D15A3770-135E-4C5B-87D8-C7193A65D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15BC7-5F82-419E-A605-7DD15ECFCFA0}" type="slidenum">
              <a:rPr lang="de-DE" smtClean="0"/>
              <a:t>‹Nr.›</a:t>
            </a:fld>
            <a:endParaRPr lang="de-DE"/>
          </a:p>
        </p:txBody>
      </p:sp>
    </p:spTree>
    <p:extLst>
      <p:ext uri="{BB962C8B-B14F-4D97-AF65-F5344CB8AC3E}">
        <p14:creationId xmlns:p14="http://schemas.microsoft.com/office/powerpoint/2010/main" val="816637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6" Type="http://schemas.openxmlformats.org/officeDocument/2006/relationships/image" Target="../media/image1447.png"/><Relationship Id="rId21" Type="http://schemas.openxmlformats.org/officeDocument/2006/relationships/customXml" Target="../ink/ink9.xml"/><Relationship Id="rId42" Type="http://schemas.openxmlformats.org/officeDocument/2006/relationships/image" Target="../media/image1455.png"/><Relationship Id="rId47" Type="http://schemas.openxmlformats.org/officeDocument/2006/relationships/customXml" Target="../ink/ink22.xml"/><Relationship Id="rId63" Type="http://schemas.openxmlformats.org/officeDocument/2006/relationships/customXml" Target="../ink/ink30.xml"/><Relationship Id="rId68" Type="http://schemas.openxmlformats.org/officeDocument/2006/relationships/image" Target="../media/image1467.png"/><Relationship Id="rId84" Type="http://schemas.openxmlformats.org/officeDocument/2006/relationships/customXml" Target="../ink/ink41.xml"/><Relationship Id="rId89" Type="http://schemas.openxmlformats.org/officeDocument/2006/relationships/image" Target="../media/image1477.png"/><Relationship Id="rId16" Type="http://schemas.openxmlformats.org/officeDocument/2006/relationships/image" Target="../media/image62.png"/><Relationship Id="rId107" Type="http://schemas.openxmlformats.org/officeDocument/2006/relationships/image" Target="../media/image4.png"/><Relationship Id="rId11" Type="http://schemas.openxmlformats.org/officeDocument/2006/relationships/customXml" Target="../ink/ink4.xml"/><Relationship Id="rId32" Type="http://schemas.openxmlformats.org/officeDocument/2006/relationships/image" Target="../media/image1450.png"/><Relationship Id="rId37" Type="http://schemas.openxmlformats.org/officeDocument/2006/relationships/customXml" Target="../ink/ink17.xml"/><Relationship Id="rId53" Type="http://schemas.openxmlformats.org/officeDocument/2006/relationships/customXml" Target="../ink/ink25.xml"/><Relationship Id="rId58" Type="http://schemas.openxmlformats.org/officeDocument/2006/relationships/image" Target="../media/image1463.png"/><Relationship Id="rId74" Type="http://schemas.openxmlformats.org/officeDocument/2006/relationships/image" Target="../media/image1470.png"/><Relationship Id="rId79" Type="http://schemas.openxmlformats.org/officeDocument/2006/relationships/image" Target="../media/image1472.png"/><Relationship Id="rId102" Type="http://schemas.openxmlformats.org/officeDocument/2006/relationships/customXml" Target="../ink/ink50.xml"/><Relationship Id="rId5" Type="http://schemas.openxmlformats.org/officeDocument/2006/relationships/customXml" Target="../ink/ink1.xml"/><Relationship Id="rId90" Type="http://schemas.openxmlformats.org/officeDocument/2006/relationships/customXml" Target="../ink/ink44.xml"/><Relationship Id="rId95" Type="http://schemas.openxmlformats.org/officeDocument/2006/relationships/image" Target="../media/image1480.png"/><Relationship Id="rId22" Type="http://schemas.openxmlformats.org/officeDocument/2006/relationships/image" Target="../media/image1445.png"/><Relationship Id="rId27" Type="http://schemas.openxmlformats.org/officeDocument/2006/relationships/customXml" Target="../ink/ink12.xml"/><Relationship Id="rId43" Type="http://schemas.openxmlformats.org/officeDocument/2006/relationships/customXml" Target="../ink/ink20.xml"/><Relationship Id="rId48" Type="http://schemas.openxmlformats.org/officeDocument/2006/relationships/image" Target="../media/image1458.png"/><Relationship Id="rId64" Type="http://schemas.openxmlformats.org/officeDocument/2006/relationships/image" Target="../media/image1465.png"/><Relationship Id="rId69" Type="http://schemas.openxmlformats.org/officeDocument/2006/relationships/customXml" Target="../ink/ink33.xml"/><Relationship Id="rId80" Type="http://schemas.openxmlformats.org/officeDocument/2006/relationships/customXml" Target="../ink/ink39.xml"/><Relationship Id="rId85" Type="http://schemas.openxmlformats.org/officeDocument/2006/relationships/image" Target="../media/image1475.png"/><Relationship Id="rId12" Type="http://schemas.openxmlformats.org/officeDocument/2006/relationships/image" Target="../media/image1441.png"/><Relationship Id="rId17" Type="http://schemas.openxmlformats.org/officeDocument/2006/relationships/customXml" Target="../ink/ink7.xml"/><Relationship Id="rId33" Type="http://schemas.openxmlformats.org/officeDocument/2006/relationships/customXml" Target="../ink/ink15.xml"/><Relationship Id="rId38" Type="http://schemas.openxmlformats.org/officeDocument/2006/relationships/image" Target="../media/image1453.png"/><Relationship Id="rId59" Type="http://schemas.openxmlformats.org/officeDocument/2006/relationships/customXml" Target="../ink/ink28.xml"/><Relationship Id="rId103" Type="http://schemas.openxmlformats.org/officeDocument/2006/relationships/image" Target="../media/image2.png"/><Relationship Id="rId108" Type="http://schemas.openxmlformats.org/officeDocument/2006/relationships/customXml" Target="../ink/ink53.xml"/><Relationship Id="rId54" Type="http://schemas.openxmlformats.org/officeDocument/2006/relationships/image" Target="../media/image1461.png"/><Relationship Id="rId70" Type="http://schemas.openxmlformats.org/officeDocument/2006/relationships/image" Target="../media/image1468.png"/><Relationship Id="rId75" Type="http://schemas.openxmlformats.org/officeDocument/2006/relationships/customXml" Target="../ink/ink36.xml"/><Relationship Id="rId91" Type="http://schemas.openxmlformats.org/officeDocument/2006/relationships/image" Target="../media/image1478.png"/><Relationship Id="rId96" Type="http://schemas.openxmlformats.org/officeDocument/2006/relationships/customXml" Target="../ink/ink47.xml"/><Relationship Id="rId1" Type="http://schemas.openxmlformats.org/officeDocument/2006/relationships/slideLayout" Target="../slideLayouts/slideLayout7.xml"/><Relationship Id="rId6" Type="http://schemas.openxmlformats.org/officeDocument/2006/relationships/image" Target="../media/image1438.png"/><Relationship Id="rId15" Type="http://schemas.openxmlformats.org/officeDocument/2006/relationships/customXml" Target="../ink/ink6.xml"/><Relationship Id="rId23" Type="http://schemas.openxmlformats.org/officeDocument/2006/relationships/customXml" Target="../ink/ink10.xml"/><Relationship Id="rId28" Type="http://schemas.openxmlformats.org/officeDocument/2006/relationships/image" Target="../media/image1448.png"/><Relationship Id="rId36" Type="http://schemas.openxmlformats.org/officeDocument/2006/relationships/image" Target="../media/image1452.png"/><Relationship Id="rId49" Type="http://schemas.openxmlformats.org/officeDocument/2006/relationships/customXml" Target="../ink/ink23.xml"/><Relationship Id="rId57" Type="http://schemas.openxmlformats.org/officeDocument/2006/relationships/customXml" Target="../ink/ink27.xml"/><Relationship Id="rId106" Type="http://schemas.openxmlformats.org/officeDocument/2006/relationships/customXml" Target="../ink/ink52.xml"/><Relationship Id="rId10" Type="http://schemas.openxmlformats.org/officeDocument/2006/relationships/image" Target="../media/image1440.png"/><Relationship Id="rId31" Type="http://schemas.openxmlformats.org/officeDocument/2006/relationships/customXml" Target="../ink/ink14.xml"/><Relationship Id="rId44" Type="http://schemas.openxmlformats.org/officeDocument/2006/relationships/image" Target="../media/image1456.png"/><Relationship Id="rId52" Type="http://schemas.openxmlformats.org/officeDocument/2006/relationships/image" Target="../media/image1460.png"/><Relationship Id="rId60" Type="http://schemas.openxmlformats.org/officeDocument/2006/relationships/image" Target="../media/image1108.png"/><Relationship Id="rId65" Type="http://schemas.openxmlformats.org/officeDocument/2006/relationships/customXml" Target="../ink/ink31.xml"/><Relationship Id="rId73" Type="http://schemas.openxmlformats.org/officeDocument/2006/relationships/customXml" Target="../ink/ink35.xml"/><Relationship Id="rId78" Type="http://schemas.openxmlformats.org/officeDocument/2006/relationships/customXml" Target="../ink/ink38.xml"/><Relationship Id="rId81" Type="http://schemas.openxmlformats.org/officeDocument/2006/relationships/image" Target="../media/image1473.png"/><Relationship Id="rId86" Type="http://schemas.openxmlformats.org/officeDocument/2006/relationships/customXml" Target="../ink/ink42.xml"/><Relationship Id="rId94" Type="http://schemas.openxmlformats.org/officeDocument/2006/relationships/customXml" Target="../ink/ink46.xml"/><Relationship Id="rId99" Type="http://schemas.openxmlformats.org/officeDocument/2006/relationships/image" Target="../media/image1482.png"/><Relationship Id="rId101" Type="http://schemas.openxmlformats.org/officeDocument/2006/relationships/image" Target="../media/image1483.png"/><Relationship Id="rId4" Type="http://schemas.openxmlformats.org/officeDocument/2006/relationships/image" Target="../media/image1.emf"/><Relationship Id="rId9" Type="http://schemas.openxmlformats.org/officeDocument/2006/relationships/customXml" Target="../ink/ink3.xml"/><Relationship Id="rId13" Type="http://schemas.openxmlformats.org/officeDocument/2006/relationships/customXml" Target="../ink/ink5.xml"/><Relationship Id="rId18" Type="http://schemas.openxmlformats.org/officeDocument/2006/relationships/image" Target="../media/image1443.png"/><Relationship Id="rId39" Type="http://schemas.openxmlformats.org/officeDocument/2006/relationships/customXml" Target="../ink/ink18.xml"/><Relationship Id="rId109" Type="http://schemas.openxmlformats.org/officeDocument/2006/relationships/image" Target="../media/image5.png"/><Relationship Id="rId34" Type="http://schemas.openxmlformats.org/officeDocument/2006/relationships/image" Target="../media/image1451.png"/><Relationship Id="rId50" Type="http://schemas.openxmlformats.org/officeDocument/2006/relationships/image" Target="../media/image1459.png"/><Relationship Id="rId55" Type="http://schemas.openxmlformats.org/officeDocument/2006/relationships/customXml" Target="../ink/ink26.xml"/><Relationship Id="rId76" Type="http://schemas.openxmlformats.org/officeDocument/2006/relationships/customXml" Target="../ink/ink37.xml"/><Relationship Id="rId97" Type="http://schemas.openxmlformats.org/officeDocument/2006/relationships/image" Target="../media/image1481.png"/><Relationship Id="rId104" Type="http://schemas.openxmlformats.org/officeDocument/2006/relationships/customXml" Target="../ink/ink51.xml"/><Relationship Id="rId7" Type="http://schemas.openxmlformats.org/officeDocument/2006/relationships/customXml" Target="../ink/ink2.xml"/><Relationship Id="rId71" Type="http://schemas.openxmlformats.org/officeDocument/2006/relationships/customXml" Target="../ink/ink34.xml"/><Relationship Id="rId92" Type="http://schemas.openxmlformats.org/officeDocument/2006/relationships/customXml" Target="../ink/ink45.xml"/><Relationship Id="rId2" Type="http://schemas.openxmlformats.org/officeDocument/2006/relationships/notesSlide" Target="../notesSlides/notesSlide1.xml"/><Relationship Id="rId29" Type="http://schemas.openxmlformats.org/officeDocument/2006/relationships/customXml" Target="../ink/ink13.xml"/><Relationship Id="rId24" Type="http://schemas.openxmlformats.org/officeDocument/2006/relationships/image" Target="../media/image1446.png"/><Relationship Id="rId40" Type="http://schemas.openxmlformats.org/officeDocument/2006/relationships/image" Target="../media/image1454.png"/><Relationship Id="rId45" Type="http://schemas.openxmlformats.org/officeDocument/2006/relationships/customXml" Target="../ink/ink21.xml"/><Relationship Id="rId66" Type="http://schemas.openxmlformats.org/officeDocument/2006/relationships/image" Target="../media/image1466.png"/><Relationship Id="rId87" Type="http://schemas.openxmlformats.org/officeDocument/2006/relationships/image" Target="../media/image1476.png"/><Relationship Id="rId110" Type="http://schemas.openxmlformats.org/officeDocument/2006/relationships/customXml" Target="../ink/ink54.xml"/><Relationship Id="rId61" Type="http://schemas.openxmlformats.org/officeDocument/2006/relationships/customXml" Target="../ink/ink29.xml"/><Relationship Id="rId82" Type="http://schemas.openxmlformats.org/officeDocument/2006/relationships/customXml" Target="../ink/ink40.xml"/><Relationship Id="rId19" Type="http://schemas.openxmlformats.org/officeDocument/2006/relationships/customXml" Target="../ink/ink8.xml"/><Relationship Id="rId14" Type="http://schemas.openxmlformats.org/officeDocument/2006/relationships/image" Target="../media/image1442.png"/><Relationship Id="rId30" Type="http://schemas.openxmlformats.org/officeDocument/2006/relationships/image" Target="../media/image1449.png"/><Relationship Id="rId35" Type="http://schemas.openxmlformats.org/officeDocument/2006/relationships/customXml" Target="../ink/ink16.xml"/><Relationship Id="rId56" Type="http://schemas.openxmlformats.org/officeDocument/2006/relationships/image" Target="../media/image1462.png"/><Relationship Id="rId77" Type="http://schemas.openxmlformats.org/officeDocument/2006/relationships/image" Target="../media/image1471.png"/><Relationship Id="rId100" Type="http://schemas.openxmlformats.org/officeDocument/2006/relationships/customXml" Target="../ink/ink49.xml"/><Relationship Id="rId105" Type="http://schemas.openxmlformats.org/officeDocument/2006/relationships/image" Target="../media/image3.png"/><Relationship Id="rId8" Type="http://schemas.openxmlformats.org/officeDocument/2006/relationships/image" Target="../media/image1439.png"/><Relationship Id="rId51" Type="http://schemas.openxmlformats.org/officeDocument/2006/relationships/customXml" Target="../ink/ink24.xml"/><Relationship Id="rId72" Type="http://schemas.openxmlformats.org/officeDocument/2006/relationships/image" Target="../media/image1469.png"/><Relationship Id="rId93" Type="http://schemas.openxmlformats.org/officeDocument/2006/relationships/image" Target="../media/image1479.png"/><Relationship Id="rId98" Type="http://schemas.openxmlformats.org/officeDocument/2006/relationships/customXml" Target="../ink/ink48.xml"/><Relationship Id="rId3" Type="http://schemas.openxmlformats.org/officeDocument/2006/relationships/image" Target="../media/image2800.png"/><Relationship Id="rId25" Type="http://schemas.openxmlformats.org/officeDocument/2006/relationships/customXml" Target="../ink/ink11.xml"/><Relationship Id="rId46" Type="http://schemas.openxmlformats.org/officeDocument/2006/relationships/image" Target="../media/image1457.png"/><Relationship Id="rId67" Type="http://schemas.openxmlformats.org/officeDocument/2006/relationships/customXml" Target="../ink/ink32.xml"/><Relationship Id="rId20" Type="http://schemas.openxmlformats.org/officeDocument/2006/relationships/image" Target="../media/image1444.png"/><Relationship Id="rId41" Type="http://schemas.openxmlformats.org/officeDocument/2006/relationships/customXml" Target="../ink/ink19.xml"/><Relationship Id="rId62" Type="http://schemas.openxmlformats.org/officeDocument/2006/relationships/image" Target="../media/image1464.png"/><Relationship Id="rId83" Type="http://schemas.openxmlformats.org/officeDocument/2006/relationships/image" Target="../media/image1474.png"/><Relationship Id="rId88" Type="http://schemas.openxmlformats.org/officeDocument/2006/relationships/customXml" Target="../ink/ink43.xml"/><Relationship Id="rId111"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401.png"/><Relationship Id="rId13" Type="http://schemas.openxmlformats.org/officeDocument/2006/relationships/customXml" Target="../ink/ink454.xml"/><Relationship Id="rId18" Type="http://schemas.openxmlformats.org/officeDocument/2006/relationships/image" Target="../media/image406.png"/><Relationship Id="rId3" Type="http://schemas.openxmlformats.org/officeDocument/2006/relationships/customXml" Target="../ink/ink449.xml"/><Relationship Id="rId7" Type="http://schemas.openxmlformats.org/officeDocument/2006/relationships/customXml" Target="../ink/ink451.xml"/><Relationship Id="rId12" Type="http://schemas.openxmlformats.org/officeDocument/2006/relationships/image" Target="../media/image403.png"/><Relationship Id="rId17" Type="http://schemas.openxmlformats.org/officeDocument/2006/relationships/customXml" Target="../ink/ink456.xml"/><Relationship Id="rId2" Type="http://schemas.openxmlformats.org/officeDocument/2006/relationships/notesSlide" Target="../notesSlides/notesSlide10.xml"/><Relationship Id="rId16" Type="http://schemas.openxmlformats.org/officeDocument/2006/relationships/image" Target="../media/image405.png"/><Relationship Id="rId1" Type="http://schemas.openxmlformats.org/officeDocument/2006/relationships/slideLayout" Target="../slideLayouts/slideLayout7.xml"/><Relationship Id="rId6" Type="http://schemas.openxmlformats.org/officeDocument/2006/relationships/image" Target="../media/image400.png"/><Relationship Id="rId11" Type="http://schemas.openxmlformats.org/officeDocument/2006/relationships/customXml" Target="../ink/ink453.xml"/><Relationship Id="rId5" Type="http://schemas.openxmlformats.org/officeDocument/2006/relationships/customXml" Target="../ink/ink450.xml"/><Relationship Id="rId15" Type="http://schemas.openxmlformats.org/officeDocument/2006/relationships/customXml" Target="../ink/ink455.xml"/><Relationship Id="rId10" Type="http://schemas.openxmlformats.org/officeDocument/2006/relationships/image" Target="../media/image402.png"/><Relationship Id="rId4" Type="http://schemas.openxmlformats.org/officeDocument/2006/relationships/image" Target="../media/image399.png"/><Relationship Id="rId9" Type="http://schemas.openxmlformats.org/officeDocument/2006/relationships/customXml" Target="../ink/ink452.xml"/><Relationship Id="rId14" Type="http://schemas.openxmlformats.org/officeDocument/2006/relationships/image" Target="../media/image40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17" Type="http://schemas.openxmlformats.org/officeDocument/2006/relationships/image" Target="../media/image460.png"/><Relationship Id="rId671" Type="http://schemas.openxmlformats.org/officeDocument/2006/relationships/customXml" Target="../ink/ink793.xml"/><Relationship Id="rId769" Type="http://schemas.openxmlformats.org/officeDocument/2006/relationships/customXml" Target="../ink/ink843.xml"/><Relationship Id="rId21" Type="http://schemas.openxmlformats.org/officeDocument/2006/relationships/image" Target="../media/image414.png"/><Relationship Id="rId324" Type="http://schemas.openxmlformats.org/officeDocument/2006/relationships/image" Target="../media/image562.png"/><Relationship Id="rId531" Type="http://schemas.openxmlformats.org/officeDocument/2006/relationships/customXml" Target="../ink/ink722.xml"/><Relationship Id="rId629" Type="http://schemas.openxmlformats.org/officeDocument/2006/relationships/customXml" Target="../ink/ink772.xml"/><Relationship Id="rId170" Type="http://schemas.openxmlformats.org/officeDocument/2006/relationships/customXml" Target="../ink/ink539.xml"/><Relationship Id="rId268" Type="http://schemas.openxmlformats.org/officeDocument/2006/relationships/image" Target="../media/image534.png"/><Relationship Id="rId475" Type="http://schemas.openxmlformats.org/officeDocument/2006/relationships/image" Target="../media/image637.png"/><Relationship Id="rId682" Type="http://schemas.openxmlformats.org/officeDocument/2006/relationships/image" Target="../media/image738.png"/><Relationship Id="rId32" Type="http://schemas.openxmlformats.org/officeDocument/2006/relationships/customXml" Target="../ink/ink469.xml"/><Relationship Id="rId128" Type="http://schemas.openxmlformats.org/officeDocument/2006/relationships/customXml" Target="../ink/ink518.xml"/><Relationship Id="rId335" Type="http://schemas.openxmlformats.org/officeDocument/2006/relationships/customXml" Target="../ink/ink623.xml"/><Relationship Id="rId542" Type="http://schemas.openxmlformats.org/officeDocument/2006/relationships/customXml" Target="../ink/ink728.xml"/><Relationship Id="rId181" Type="http://schemas.openxmlformats.org/officeDocument/2006/relationships/image" Target="../media/image492.png"/><Relationship Id="rId402" Type="http://schemas.openxmlformats.org/officeDocument/2006/relationships/image" Target="../media/image601.png"/><Relationship Id="rId279" Type="http://schemas.openxmlformats.org/officeDocument/2006/relationships/customXml" Target="../ink/ink595.xml"/><Relationship Id="rId486" Type="http://schemas.openxmlformats.org/officeDocument/2006/relationships/customXml" Target="../ink/ink699.xml"/><Relationship Id="rId693" Type="http://schemas.openxmlformats.org/officeDocument/2006/relationships/customXml" Target="../ink/ink804.xml"/><Relationship Id="rId707" Type="http://schemas.openxmlformats.org/officeDocument/2006/relationships/customXml" Target="../ink/ink811.xml"/><Relationship Id="rId43" Type="http://schemas.openxmlformats.org/officeDocument/2006/relationships/image" Target="../media/image425.png"/><Relationship Id="rId139" Type="http://schemas.openxmlformats.org/officeDocument/2006/relationships/image" Target="../media/image471.png"/><Relationship Id="rId346" Type="http://schemas.openxmlformats.org/officeDocument/2006/relationships/image" Target="../media/image573.png"/><Relationship Id="rId553" Type="http://schemas.openxmlformats.org/officeDocument/2006/relationships/image" Target="../media/image675.png"/><Relationship Id="rId760" Type="http://schemas.openxmlformats.org/officeDocument/2006/relationships/customXml" Target="../ink/ink838.xml"/><Relationship Id="rId192" Type="http://schemas.openxmlformats.org/officeDocument/2006/relationships/customXml" Target="../ink/ink550.xml"/><Relationship Id="rId206" Type="http://schemas.openxmlformats.org/officeDocument/2006/relationships/customXml" Target="../ink/ink557.xml"/><Relationship Id="rId413" Type="http://schemas.openxmlformats.org/officeDocument/2006/relationships/image" Target="../media/image606.png"/><Relationship Id="rId497" Type="http://schemas.openxmlformats.org/officeDocument/2006/relationships/customXml" Target="../ink/ink705.xml"/><Relationship Id="rId620" Type="http://schemas.openxmlformats.org/officeDocument/2006/relationships/image" Target="../media/image707.png"/><Relationship Id="rId718" Type="http://schemas.openxmlformats.org/officeDocument/2006/relationships/image" Target="../media/image756.png"/><Relationship Id="rId357" Type="http://schemas.openxmlformats.org/officeDocument/2006/relationships/customXml" Target="../ink/ink634.xml"/><Relationship Id="rId54" Type="http://schemas.openxmlformats.org/officeDocument/2006/relationships/customXml" Target="../ink/ink480.xml"/><Relationship Id="rId217" Type="http://schemas.openxmlformats.org/officeDocument/2006/relationships/customXml" Target="../ink/ink563.xml"/><Relationship Id="rId564" Type="http://schemas.openxmlformats.org/officeDocument/2006/relationships/customXml" Target="../ink/ink739.xml"/><Relationship Id="rId771" Type="http://schemas.openxmlformats.org/officeDocument/2006/relationships/customXml" Target="../ink/ink844.xml"/><Relationship Id="rId424" Type="http://schemas.openxmlformats.org/officeDocument/2006/relationships/customXml" Target="../ink/ink668.xml"/><Relationship Id="rId631" Type="http://schemas.openxmlformats.org/officeDocument/2006/relationships/customXml" Target="../ink/ink773.xml"/><Relationship Id="rId729" Type="http://schemas.openxmlformats.org/officeDocument/2006/relationships/customXml" Target="../ink/ink822.xml"/><Relationship Id="rId270" Type="http://schemas.openxmlformats.org/officeDocument/2006/relationships/image" Target="../media/image535.png"/><Relationship Id="rId65" Type="http://schemas.openxmlformats.org/officeDocument/2006/relationships/image" Target="../media/image435.png"/><Relationship Id="rId130" Type="http://schemas.openxmlformats.org/officeDocument/2006/relationships/customXml" Target="../ink/ink519.xml"/><Relationship Id="rId368" Type="http://schemas.openxmlformats.org/officeDocument/2006/relationships/image" Target="../media/image584.png"/><Relationship Id="rId575" Type="http://schemas.openxmlformats.org/officeDocument/2006/relationships/image" Target="../media/image686.png"/><Relationship Id="rId782" Type="http://schemas.openxmlformats.org/officeDocument/2006/relationships/customXml" Target="../ink/ink850.xml"/><Relationship Id="rId228" Type="http://schemas.openxmlformats.org/officeDocument/2006/relationships/customXml" Target="../ink/ink569.xml"/><Relationship Id="rId435" Type="http://schemas.openxmlformats.org/officeDocument/2006/relationships/image" Target="../media/image617.png"/><Relationship Id="rId642" Type="http://schemas.openxmlformats.org/officeDocument/2006/relationships/image" Target="../media/image718.png"/><Relationship Id="rId281" Type="http://schemas.openxmlformats.org/officeDocument/2006/relationships/customXml" Target="../ink/ink596.xml"/><Relationship Id="rId502" Type="http://schemas.openxmlformats.org/officeDocument/2006/relationships/image" Target="../media/image650.png"/><Relationship Id="rId76" Type="http://schemas.openxmlformats.org/officeDocument/2006/relationships/customXml" Target="../ink/ink491.xml"/><Relationship Id="rId141" Type="http://schemas.openxmlformats.org/officeDocument/2006/relationships/image" Target="../media/image472.png"/><Relationship Id="rId379" Type="http://schemas.openxmlformats.org/officeDocument/2006/relationships/customXml" Target="../ink/ink645.xml"/><Relationship Id="rId586" Type="http://schemas.openxmlformats.org/officeDocument/2006/relationships/customXml" Target="../ink/ink750.xml"/><Relationship Id="rId7" Type="http://schemas.openxmlformats.org/officeDocument/2006/relationships/image" Target="../media/image1180.png"/><Relationship Id="rId239" Type="http://schemas.openxmlformats.org/officeDocument/2006/relationships/customXml" Target="../ink/ink575.xml"/><Relationship Id="rId446" Type="http://schemas.openxmlformats.org/officeDocument/2006/relationships/customXml" Target="../ink/ink679.xml"/><Relationship Id="rId653" Type="http://schemas.openxmlformats.org/officeDocument/2006/relationships/customXml" Target="../ink/ink784.xml"/><Relationship Id="rId292" Type="http://schemas.openxmlformats.org/officeDocument/2006/relationships/image" Target="../media/image546.png"/><Relationship Id="rId306" Type="http://schemas.openxmlformats.org/officeDocument/2006/relationships/image" Target="../media/image553.png"/><Relationship Id="rId87" Type="http://schemas.openxmlformats.org/officeDocument/2006/relationships/customXml" Target="../ink/ink497.xml"/><Relationship Id="rId513" Type="http://schemas.openxmlformats.org/officeDocument/2006/relationships/customXml" Target="../ink/ink713.xml"/><Relationship Id="rId597" Type="http://schemas.openxmlformats.org/officeDocument/2006/relationships/customXml" Target="../ink/ink756.xml"/><Relationship Id="rId720" Type="http://schemas.openxmlformats.org/officeDocument/2006/relationships/image" Target="../media/image757.png"/><Relationship Id="rId152" Type="http://schemas.openxmlformats.org/officeDocument/2006/relationships/customXml" Target="../ink/ink530.xml"/><Relationship Id="rId457" Type="http://schemas.openxmlformats.org/officeDocument/2006/relationships/image" Target="../media/image628.png"/><Relationship Id="rId664" Type="http://schemas.openxmlformats.org/officeDocument/2006/relationships/image" Target="../media/image729.png"/><Relationship Id="rId14" Type="http://schemas.openxmlformats.org/officeDocument/2006/relationships/customXml" Target="../ink/ink460.xml"/><Relationship Id="rId317" Type="http://schemas.openxmlformats.org/officeDocument/2006/relationships/customXml" Target="../ink/ink614.xml"/><Relationship Id="rId524" Type="http://schemas.openxmlformats.org/officeDocument/2006/relationships/image" Target="../media/image661.png"/><Relationship Id="rId731" Type="http://schemas.openxmlformats.org/officeDocument/2006/relationships/customXml" Target="../ink/ink823.xml"/><Relationship Id="rId98" Type="http://schemas.openxmlformats.org/officeDocument/2006/relationships/image" Target="../media/image451.png"/><Relationship Id="rId163" Type="http://schemas.openxmlformats.org/officeDocument/2006/relationships/image" Target="../media/image483.png"/><Relationship Id="rId370" Type="http://schemas.openxmlformats.org/officeDocument/2006/relationships/image" Target="../media/image585.png"/><Relationship Id="rId230" Type="http://schemas.openxmlformats.org/officeDocument/2006/relationships/customXml" Target="../ink/ink570.xml"/><Relationship Id="rId468" Type="http://schemas.openxmlformats.org/officeDocument/2006/relationships/customXml" Target="../ink/ink690.xml"/><Relationship Id="rId675" Type="http://schemas.openxmlformats.org/officeDocument/2006/relationships/customXml" Target="../ink/ink795.xml"/><Relationship Id="rId25" Type="http://schemas.openxmlformats.org/officeDocument/2006/relationships/image" Target="../media/image416.png"/><Relationship Id="rId328" Type="http://schemas.openxmlformats.org/officeDocument/2006/relationships/image" Target="../media/image564.png"/><Relationship Id="rId535" Type="http://schemas.openxmlformats.org/officeDocument/2006/relationships/image" Target="../media/image666.png"/><Relationship Id="rId742" Type="http://schemas.openxmlformats.org/officeDocument/2006/relationships/customXml" Target="../ink/ink829.xml"/><Relationship Id="rId174" Type="http://schemas.openxmlformats.org/officeDocument/2006/relationships/customXml" Target="../ink/ink541.xml"/><Relationship Id="rId381" Type="http://schemas.openxmlformats.org/officeDocument/2006/relationships/customXml" Target="../ink/ink646.xml"/><Relationship Id="rId602" Type="http://schemas.openxmlformats.org/officeDocument/2006/relationships/image" Target="../media/image699.png"/><Relationship Id="rId241" Type="http://schemas.openxmlformats.org/officeDocument/2006/relationships/customXml" Target="../ink/ink576.xml"/><Relationship Id="rId479" Type="http://schemas.openxmlformats.org/officeDocument/2006/relationships/image" Target="../media/image639.png"/><Relationship Id="rId686" Type="http://schemas.openxmlformats.org/officeDocument/2006/relationships/image" Target="../media/image740.png"/><Relationship Id="rId36" Type="http://schemas.openxmlformats.org/officeDocument/2006/relationships/customXml" Target="../ink/ink471.xml"/><Relationship Id="rId339" Type="http://schemas.openxmlformats.org/officeDocument/2006/relationships/customXml" Target="../ink/ink625.xml"/><Relationship Id="rId546" Type="http://schemas.openxmlformats.org/officeDocument/2006/relationships/customXml" Target="../ink/ink730.xml"/><Relationship Id="rId753" Type="http://schemas.openxmlformats.org/officeDocument/2006/relationships/image" Target="../media/image773.png"/><Relationship Id="rId101" Type="http://schemas.openxmlformats.org/officeDocument/2006/relationships/image" Target="../media/image452.png"/><Relationship Id="rId185" Type="http://schemas.openxmlformats.org/officeDocument/2006/relationships/image" Target="../media/image494.png"/><Relationship Id="rId406" Type="http://schemas.openxmlformats.org/officeDocument/2006/relationships/image" Target="../media/image603.png"/><Relationship Id="rId392" Type="http://schemas.openxmlformats.org/officeDocument/2006/relationships/image" Target="../media/image596.png"/><Relationship Id="rId613" Type="http://schemas.openxmlformats.org/officeDocument/2006/relationships/customXml" Target="../ink/ink764.xml"/><Relationship Id="rId697" Type="http://schemas.openxmlformats.org/officeDocument/2006/relationships/customXml" Target="../ink/ink806.xml"/><Relationship Id="rId252" Type="http://schemas.openxmlformats.org/officeDocument/2006/relationships/image" Target="../media/image526.png"/><Relationship Id="rId47" Type="http://schemas.openxmlformats.org/officeDocument/2006/relationships/image" Target="../media/image427.png"/><Relationship Id="rId112" Type="http://schemas.openxmlformats.org/officeDocument/2006/relationships/customXml" Target="../ink/ink510.xml"/><Relationship Id="rId557" Type="http://schemas.openxmlformats.org/officeDocument/2006/relationships/image" Target="../media/image677.png"/><Relationship Id="rId764" Type="http://schemas.openxmlformats.org/officeDocument/2006/relationships/customXml" Target="../ink/ink840.xml"/><Relationship Id="rId196" Type="http://schemas.openxmlformats.org/officeDocument/2006/relationships/customXml" Target="../ink/ink552.xml"/><Relationship Id="rId417" Type="http://schemas.openxmlformats.org/officeDocument/2006/relationships/image" Target="../media/image608.png"/><Relationship Id="rId624" Type="http://schemas.openxmlformats.org/officeDocument/2006/relationships/image" Target="../media/image709.png"/><Relationship Id="rId263" Type="http://schemas.openxmlformats.org/officeDocument/2006/relationships/customXml" Target="../ink/ink587.xml"/><Relationship Id="rId470" Type="http://schemas.openxmlformats.org/officeDocument/2006/relationships/customXml" Target="../ink/ink691.xml"/><Relationship Id="rId58" Type="http://schemas.openxmlformats.org/officeDocument/2006/relationships/customXml" Target="../ink/ink482.xml"/><Relationship Id="rId123" Type="http://schemas.openxmlformats.org/officeDocument/2006/relationships/image" Target="../media/image463.png"/><Relationship Id="rId330" Type="http://schemas.openxmlformats.org/officeDocument/2006/relationships/image" Target="../media/image565.png"/><Relationship Id="rId568" Type="http://schemas.openxmlformats.org/officeDocument/2006/relationships/customXml" Target="../ink/ink741.xml"/><Relationship Id="rId775" Type="http://schemas.openxmlformats.org/officeDocument/2006/relationships/image" Target="../media/image783.png"/><Relationship Id="rId428" Type="http://schemas.openxmlformats.org/officeDocument/2006/relationships/customXml" Target="../ink/ink670.xml"/><Relationship Id="rId635" Type="http://schemas.openxmlformats.org/officeDocument/2006/relationships/customXml" Target="../ink/ink775.xml"/><Relationship Id="rId274" Type="http://schemas.openxmlformats.org/officeDocument/2006/relationships/image" Target="../media/image537.png"/><Relationship Id="rId481" Type="http://schemas.openxmlformats.org/officeDocument/2006/relationships/image" Target="../media/image640.png"/><Relationship Id="rId702" Type="http://schemas.openxmlformats.org/officeDocument/2006/relationships/image" Target="../media/image748.png"/><Relationship Id="rId69" Type="http://schemas.openxmlformats.org/officeDocument/2006/relationships/image" Target="../media/image437.png"/><Relationship Id="rId134" Type="http://schemas.openxmlformats.org/officeDocument/2006/relationships/customXml" Target="../ink/ink521.xml"/><Relationship Id="rId579" Type="http://schemas.openxmlformats.org/officeDocument/2006/relationships/image" Target="../media/image688.png"/><Relationship Id="rId786" Type="http://schemas.openxmlformats.org/officeDocument/2006/relationships/customXml" Target="../ink/ink852.xml"/><Relationship Id="rId341" Type="http://schemas.openxmlformats.org/officeDocument/2006/relationships/customXml" Target="../ink/ink626.xml"/><Relationship Id="rId439" Type="http://schemas.openxmlformats.org/officeDocument/2006/relationships/image" Target="../media/image619.png"/><Relationship Id="rId646" Type="http://schemas.openxmlformats.org/officeDocument/2006/relationships/image" Target="../media/image720.png"/><Relationship Id="rId201" Type="http://schemas.openxmlformats.org/officeDocument/2006/relationships/image" Target="../media/image502.png"/><Relationship Id="rId285" Type="http://schemas.openxmlformats.org/officeDocument/2006/relationships/customXml" Target="../ink/ink598.xml"/><Relationship Id="rId506" Type="http://schemas.openxmlformats.org/officeDocument/2006/relationships/image" Target="../media/image652.png"/><Relationship Id="rId492" Type="http://schemas.openxmlformats.org/officeDocument/2006/relationships/image" Target="../media/image645.png"/><Relationship Id="rId713" Type="http://schemas.openxmlformats.org/officeDocument/2006/relationships/customXml" Target="../ink/ink814.xml"/><Relationship Id="rId145" Type="http://schemas.openxmlformats.org/officeDocument/2006/relationships/image" Target="../media/image474.png"/><Relationship Id="rId352" Type="http://schemas.openxmlformats.org/officeDocument/2006/relationships/image" Target="../media/image576.png"/><Relationship Id="rId212" Type="http://schemas.openxmlformats.org/officeDocument/2006/relationships/customXml" Target="../ink/ink560.xml"/><Relationship Id="rId657" Type="http://schemas.openxmlformats.org/officeDocument/2006/relationships/customXml" Target="../ink/ink786.xml"/><Relationship Id="rId296" Type="http://schemas.openxmlformats.org/officeDocument/2006/relationships/image" Target="../media/image548.png"/><Relationship Id="rId517" Type="http://schemas.openxmlformats.org/officeDocument/2006/relationships/customXml" Target="../ink/ink715.xml"/><Relationship Id="rId724" Type="http://schemas.openxmlformats.org/officeDocument/2006/relationships/image" Target="../media/image759.png"/><Relationship Id="rId60" Type="http://schemas.openxmlformats.org/officeDocument/2006/relationships/customXml" Target="../ink/ink483.xml"/><Relationship Id="rId156" Type="http://schemas.openxmlformats.org/officeDocument/2006/relationships/customXml" Target="../ink/ink532.xml"/><Relationship Id="rId363" Type="http://schemas.openxmlformats.org/officeDocument/2006/relationships/customXml" Target="../ink/ink637.xml"/><Relationship Id="rId570" Type="http://schemas.openxmlformats.org/officeDocument/2006/relationships/customXml" Target="../ink/ink742.xml"/><Relationship Id="rId223" Type="http://schemas.openxmlformats.org/officeDocument/2006/relationships/customXml" Target="../ink/ink566.xml"/><Relationship Id="rId430" Type="http://schemas.openxmlformats.org/officeDocument/2006/relationships/customXml" Target="../ink/ink671.xml"/><Relationship Id="rId668" Type="http://schemas.openxmlformats.org/officeDocument/2006/relationships/image" Target="../media/image731.png"/><Relationship Id="rId18" Type="http://schemas.openxmlformats.org/officeDocument/2006/relationships/customXml" Target="../ink/ink462.xml"/><Relationship Id="rId528" Type="http://schemas.openxmlformats.org/officeDocument/2006/relationships/image" Target="../media/image663.png"/><Relationship Id="rId735" Type="http://schemas.openxmlformats.org/officeDocument/2006/relationships/image" Target="../media/image764.png"/><Relationship Id="rId167" Type="http://schemas.openxmlformats.org/officeDocument/2006/relationships/image" Target="../media/image485.png"/><Relationship Id="rId374" Type="http://schemas.openxmlformats.org/officeDocument/2006/relationships/image" Target="../media/image587.png"/><Relationship Id="rId581" Type="http://schemas.openxmlformats.org/officeDocument/2006/relationships/image" Target="../media/image689.png"/><Relationship Id="rId71" Type="http://schemas.openxmlformats.org/officeDocument/2006/relationships/image" Target="../media/image438.png"/><Relationship Id="rId234" Type="http://schemas.openxmlformats.org/officeDocument/2006/relationships/image" Target="../media/image517.png"/><Relationship Id="rId679" Type="http://schemas.openxmlformats.org/officeDocument/2006/relationships/customXml" Target="../ink/ink797.xml"/><Relationship Id="rId2" Type="http://schemas.openxmlformats.org/officeDocument/2006/relationships/notesSlide" Target="../notesSlides/notesSlide13.xml"/><Relationship Id="rId29" Type="http://schemas.openxmlformats.org/officeDocument/2006/relationships/image" Target="../media/image418.png"/><Relationship Id="rId441" Type="http://schemas.openxmlformats.org/officeDocument/2006/relationships/image" Target="../media/image620.png"/><Relationship Id="rId539" Type="http://schemas.openxmlformats.org/officeDocument/2006/relationships/image" Target="../media/image668.png"/><Relationship Id="rId746" Type="http://schemas.openxmlformats.org/officeDocument/2006/relationships/customXml" Target="../ink/ink831.xml"/><Relationship Id="rId178" Type="http://schemas.openxmlformats.org/officeDocument/2006/relationships/customXml" Target="../ink/ink543.xml"/><Relationship Id="rId301" Type="http://schemas.openxmlformats.org/officeDocument/2006/relationships/customXml" Target="../ink/ink606.xml"/><Relationship Id="rId82" Type="http://schemas.openxmlformats.org/officeDocument/2006/relationships/customXml" Target="../ink/ink494.xml"/><Relationship Id="rId385" Type="http://schemas.openxmlformats.org/officeDocument/2006/relationships/customXml" Target="../ink/ink648.xml"/><Relationship Id="rId592" Type="http://schemas.openxmlformats.org/officeDocument/2006/relationships/customXml" Target="../ink/ink753.xml"/><Relationship Id="rId606" Type="http://schemas.openxmlformats.org/officeDocument/2006/relationships/image" Target="../media/image701.png"/><Relationship Id="rId245" Type="http://schemas.openxmlformats.org/officeDocument/2006/relationships/customXml" Target="../ink/ink578.xml"/><Relationship Id="rId452" Type="http://schemas.openxmlformats.org/officeDocument/2006/relationships/customXml" Target="../ink/ink682.xml"/><Relationship Id="rId105" Type="http://schemas.openxmlformats.org/officeDocument/2006/relationships/image" Target="../media/image454.png"/><Relationship Id="rId312" Type="http://schemas.openxmlformats.org/officeDocument/2006/relationships/image" Target="../media/image556.png"/><Relationship Id="rId757" Type="http://schemas.openxmlformats.org/officeDocument/2006/relationships/image" Target="../media/image775.png"/><Relationship Id="rId93" Type="http://schemas.openxmlformats.org/officeDocument/2006/relationships/customXml" Target="../ink/ink500.xml"/><Relationship Id="rId189" Type="http://schemas.openxmlformats.org/officeDocument/2006/relationships/image" Target="../media/image496.png"/><Relationship Id="rId396" Type="http://schemas.openxmlformats.org/officeDocument/2006/relationships/image" Target="../media/image598.png"/><Relationship Id="rId617" Type="http://schemas.openxmlformats.org/officeDocument/2006/relationships/customXml" Target="../ink/ink766.xml"/><Relationship Id="rId256" Type="http://schemas.openxmlformats.org/officeDocument/2006/relationships/image" Target="../media/image528.png"/><Relationship Id="rId463" Type="http://schemas.openxmlformats.org/officeDocument/2006/relationships/image" Target="../media/image631.png"/><Relationship Id="rId670" Type="http://schemas.openxmlformats.org/officeDocument/2006/relationships/image" Target="../media/image732.png"/><Relationship Id="rId116" Type="http://schemas.openxmlformats.org/officeDocument/2006/relationships/customXml" Target="../ink/ink512.xml"/><Relationship Id="rId323" Type="http://schemas.openxmlformats.org/officeDocument/2006/relationships/customXml" Target="../ink/ink617.xml"/><Relationship Id="rId530" Type="http://schemas.openxmlformats.org/officeDocument/2006/relationships/image" Target="../media/image664.png"/><Relationship Id="rId768" Type="http://schemas.openxmlformats.org/officeDocument/2006/relationships/image" Target="../media/image780.png"/><Relationship Id="rId20" Type="http://schemas.openxmlformats.org/officeDocument/2006/relationships/customXml" Target="../ink/ink463.xml"/><Relationship Id="rId628" Type="http://schemas.openxmlformats.org/officeDocument/2006/relationships/image" Target="../media/image711.png"/><Relationship Id="rId267" Type="http://schemas.openxmlformats.org/officeDocument/2006/relationships/customXml" Target="../ink/ink589.xml"/><Relationship Id="rId474" Type="http://schemas.openxmlformats.org/officeDocument/2006/relationships/customXml" Target="../ink/ink693.xml"/><Relationship Id="rId127" Type="http://schemas.openxmlformats.org/officeDocument/2006/relationships/image" Target="../media/image465.png"/><Relationship Id="rId681" Type="http://schemas.openxmlformats.org/officeDocument/2006/relationships/customXml" Target="../ink/ink798.xml"/><Relationship Id="rId779" Type="http://schemas.openxmlformats.org/officeDocument/2006/relationships/image" Target="../media/image785.png"/><Relationship Id="rId31" Type="http://schemas.openxmlformats.org/officeDocument/2006/relationships/image" Target="../media/image419.png"/><Relationship Id="rId334" Type="http://schemas.openxmlformats.org/officeDocument/2006/relationships/image" Target="../media/image567.png"/><Relationship Id="rId541" Type="http://schemas.openxmlformats.org/officeDocument/2006/relationships/image" Target="../media/image669.png"/><Relationship Id="rId639" Type="http://schemas.openxmlformats.org/officeDocument/2006/relationships/customXml" Target="../ink/ink777.xml"/><Relationship Id="rId180" Type="http://schemas.openxmlformats.org/officeDocument/2006/relationships/customXml" Target="../ink/ink544.xml"/><Relationship Id="rId278" Type="http://schemas.openxmlformats.org/officeDocument/2006/relationships/image" Target="../media/image539.png"/><Relationship Id="rId401" Type="http://schemas.openxmlformats.org/officeDocument/2006/relationships/customXml" Target="../ink/ink656.xml"/><Relationship Id="rId485" Type="http://schemas.openxmlformats.org/officeDocument/2006/relationships/image" Target="../media/image642.png"/><Relationship Id="rId692" Type="http://schemas.openxmlformats.org/officeDocument/2006/relationships/image" Target="../media/image743.png"/><Relationship Id="rId706" Type="http://schemas.openxmlformats.org/officeDocument/2006/relationships/image" Target="../media/image750.png"/><Relationship Id="rId42" Type="http://schemas.openxmlformats.org/officeDocument/2006/relationships/customXml" Target="../ink/ink474.xml"/><Relationship Id="rId138" Type="http://schemas.openxmlformats.org/officeDocument/2006/relationships/customXml" Target="../ink/ink523.xml"/><Relationship Id="rId345" Type="http://schemas.openxmlformats.org/officeDocument/2006/relationships/customXml" Target="../ink/ink628.xml"/><Relationship Id="rId552" Type="http://schemas.openxmlformats.org/officeDocument/2006/relationships/customXml" Target="../ink/ink733.xml"/><Relationship Id="rId191" Type="http://schemas.openxmlformats.org/officeDocument/2006/relationships/image" Target="../media/image497.png"/><Relationship Id="rId205" Type="http://schemas.openxmlformats.org/officeDocument/2006/relationships/image" Target="../media/image504.png"/><Relationship Id="rId412" Type="http://schemas.openxmlformats.org/officeDocument/2006/relationships/customXml" Target="../ink/ink662.xml"/><Relationship Id="rId289" Type="http://schemas.openxmlformats.org/officeDocument/2006/relationships/customXml" Target="../ink/ink600.xml"/><Relationship Id="rId496" Type="http://schemas.openxmlformats.org/officeDocument/2006/relationships/image" Target="../media/image647.png"/><Relationship Id="rId717" Type="http://schemas.openxmlformats.org/officeDocument/2006/relationships/customXml" Target="../ink/ink816.xml"/><Relationship Id="rId53" Type="http://schemas.openxmlformats.org/officeDocument/2006/relationships/image" Target="../media/image429.png"/><Relationship Id="rId149" Type="http://schemas.openxmlformats.org/officeDocument/2006/relationships/image" Target="../media/image476.png"/><Relationship Id="rId356" Type="http://schemas.openxmlformats.org/officeDocument/2006/relationships/image" Target="../media/image578.png"/><Relationship Id="rId563" Type="http://schemas.openxmlformats.org/officeDocument/2006/relationships/image" Target="../media/image680.png"/><Relationship Id="rId770" Type="http://schemas.openxmlformats.org/officeDocument/2006/relationships/image" Target="../media/image781.png"/><Relationship Id="rId216" Type="http://schemas.openxmlformats.org/officeDocument/2006/relationships/customXml" Target="../ink/ink562.xml"/><Relationship Id="rId423" Type="http://schemas.openxmlformats.org/officeDocument/2006/relationships/image" Target="../media/image611.png"/><Relationship Id="rId258" Type="http://schemas.openxmlformats.org/officeDocument/2006/relationships/image" Target="../media/image529.png"/><Relationship Id="rId465" Type="http://schemas.openxmlformats.org/officeDocument/2006/relationships/image" Target="../media/image632.png"/><Relationship Id="rId630" Type="http://schemas.openxmlformats.org/officeDocument/2006/relationships/image" Target="../media/image712.png"/><Relationship Id="rId672" Type="http://schemas.openxmlformats.org/officeDocument/2006/relationships/image" Target="../media/image733.png"/><Relationship Id="rId728" Type="http://schemas.openxmlformats.org/officeDocument/2006/relationships/image" Target="../media/image761.png"/><Relationship Id="rId22" Type="http://schemas.openxmlformats.org/officeDocument/2006/relationships/customXml" Target="../ink/ink464.xml"/><Relationship Id="rId64" Type="http://schemas.openxmlformats.org/officeDocument/2006/relationships/customXml" Target="../ink/ink485.xml"/><Relationship Id="rId118" Type="http://schemas.openxmlformats.org/officeDocument/2006/relationships/customXml" Target="../ink/ink513.xml"/><Relationship Id="rId325" Type="http://schemas.openxmlformats.org/officeDocument/2006/relationships/customXml" Target="../ink/ink618.xml"/><Relationship Id="rId367" Type="http://schemas.openxmlformats.org/officeDocument/2006/relationships/customXml" Target="../ink/ink639.xml"/><Relationship Id="rId532" Type="http://schemas.openxmlformats.org/officeDocument/2006/relationships/image" Target="../media/image665.png"/><Relationship Id="rId574" Type="http://schemas.openxmlformats.org/officeDocument/2006/relationships/customXml" Target="../ink/ink744.xml"/><Relationship Id="rId171" Type="http://schemas.openxmlformats.org/officeDocument/2006/relationships/image" Target="../media/image487.png"/><Relationship Id="rId227" Type="http://schemas.openxmlformats.org/officeDocument/2006/relationships/customXml" Target="../ink/ink568.xml"/><Relationship Id="rId781" Type="http://schemas.openxmlformats.org/officeDocument/2006/relationships/image" Target="../media/image786.png"/><Relationship Id="rId269" Type="http://schemas.openxmlformats.org/officeDocument/2006/relationships/customXml" Target="../ink/ink590.xml"/><Relationship Id="rId434" Type="http://schemas.openxmlformats.org/officeDocument/2006/relationships/customXml" Target="../ink/ink673.xml"/><Relationship Id="rId476" Type="http://schemas.openxmlformats.org/officeDocument/2006/relationships/customXml" Target="../ink/ink694.xml"/><Relationship Id="rId641" Type="http://schemas.openxmlformats.org/officeDocument/2006/relationships/customXml" Target="../ink/ink778.xml"/><Relationship Id="rId683" Type="http://schemas.openxmlformats.org/officeDocument/2006/relationships/customXml" Target="../ink/ink799.xml"/><Relationship Id="rId739" Type="http://schemas.openxmlformats.org/officeDocument/2006/relationships/image" Target="../media/image766.png"/><Relationship Id="rId33" Type="http://schemas.openxmlformats.org/officeDocument/2006/relationships/image" Target="../media/image420.png"/><Relationship Id="rId129" Type="http://schemas.openxmlformats.org/officeDocument/2006/relationships/image" Target="../media/image466.png"/><Relationship Id="rId280" Type="http://schemas.openxmlformats.org/officeDocument/2006/relationships/image" Target="../media/image540.png"/><Relationship Id="rId336" Type="http://schemas.openxmlformats.org/officeDocument/2006/relationships/image" Target="../media/image568.png"/><Relationship Id="rId501" Type="http://schemas.openxmlformats.org/officeDocument/2006/relationships/customXml" Target="../ink/ink707.xml"/><Relationship Id="rId543" Type="http://schemas.openxmlformats.org/officeDocument/2006/relationships/image" Target="../media/image670.png"/><Relationship Id="rId75" Type="http://schemas.openxmlformats.org/officeDocument/2006/relationships/image" Target="../media/image440.png"/><Relationship Id="rId140" Type="http://schemas.openxmlformats.org/officeDocument/2006/relationships/customXml" Target="../ink/ink524.xml"/><Relationship Id="rId182" Type="http://schemas.openxmlformats.org/officeDocument/2006/relationships/customXml" Target="../ink/ink545.xml"/><Relationship Id="rId378" Type="http://schemas.openxmlformats.org/officeDocument/2006/relationships/image" Target="../media/image589.png"/><Relationship Id="rId403" Type="http://schemas.openxmlformats.org/officeDocument/2006/relationships/customXml" Target="../ink/ink657.xml"/><Relationship Id="rId585" Type="http://schemas.openxmlformats.org/officeDocument/2006/relationships/image" Target="../media/image691.png"/><Relationship Id="rId750" Type="http://schemas.openxmlformats.org/officeDocument/2006/relationships/customXml" Target="../ink/ink833.xml"/><Relationship Id="rId238" Type="http://schemas.openxmlformats.org/officeDocument/2006/relationships/image" Target="../media/image519.png"/><Relationship Id="rId445" Type="http://schemas.openxmlformats.org/officeDocument/2006/relationships/image" Target="../media/image622.png"/><Relationship Id="rId487" Type="http://schemas.openxmlformats.org/officeDocument/2006/relationships/image" Target="../media/image643.png"/><Relationship Id="rId610" Type="http://schemas.openxmlformats.org/officeDocument/2006/relationships/image" Target="../media/image265.png"/><Relationship Id="rId652" Type="http://schemas.openxmlformats.org/officeDocument/2006/relationships/image" Target="../media/image723.png"/><Relationship Id="rId694" Type="http://schemas.openxmlformats.org/officeDocument/2006/relationships/image" Target="../media/image744.png"/><Relationship Id="rId708" Type="http://schemas.openxmlformats.org/officeDocument/2006/relationships/image" Target="../media/image751.png"/><Relationship Id="rId291" Type="http://schemas.openxmlformats.org/officeDocument/2006/relationships/customXml" Target="../ink/ink601.xml"/><Relationship Id="rId305" Type="http://schemas.openxmlformats.org/officeDocument/2006/relationships/customXml" Target="../ink/ink608.xml"/><Relationship Id="rId347" Type="http://schemas.openxmlformats.org/officeDocument/2006/relationships/customXml" Target="../ink/ink629.xml"/><Relationship Id="rId512" Type="http://schemas.openxmlformats.org/officeDocument/2006/relationships/image" Target="../media/image655.png"/><Relationship Id="rId44" Type="http://schemas.openxmlformats.org/officeDocument/2006/relationships/customXml" Target="../ink/ink475.xml"/><Relationship Id="rId86" Type="http://schemas.openxmlformats.org/officeDocument/2006/relationships/image" Target="../media/image445.png"/><Relationship Id="rId151" Type="http://schemas.openxmlformats.org/officeDocument/2006/relationships/image" Target="../media/image477.png"/><Relationship Id="rId389" Type="http://schemas.openxmlformats.org/officeDocument/2006/relationships/customXml" Target="../ink/ink650.xml"/><Relationship Id="rId554" Type="http://schemas.openxmlformats.org/officeDocument/2006/relationships/customXml" Target="../ink/ink734.xml"/><Relationship Id="rId596" Type="http://schemas.openxmlformats.org/officeDocument/2006/relationships/image" Target="../media/image696.png"/><Relationship Id="rId761" Type="http://schemas.openxmlformats.org/officeDocument/2006/relationships/image" Target="../media/image777.png"/><Relationship Id="rId193" Type="http://schemas.openxmlformats.org/officeDocument/2006/relationships/image" Target="../media/image498.png"/><Relationship Id="rId207" Type="http://schemas.openxmlformats.org/officeDocument/2006/relationships/image" Target="../media/image505.png"/><Relationship Id="rId249" Type="http://schemas.openxmlformats.org/officeDocument/2006/relationships/customXml" Target="../ink/ink580.xml"/><Relationship Id="rId414" Type="http://schemas.openxmlformats.org/officeDocument/2006/relationships/customXml" Target="../ink/ink663.xml"/><Relationship Id="rId456" Type="http://schemas.openxmlformats.org/officeDocument/2006/relationships/customXml" Target="../ink/ink684.xml"/><Relationship Id="rId498" Type="http://schemas.openxmlformats.org/officeDocument/2006/relationships/image" Target="../media/image648.png"/><Relationship Id="rId621" Type="http://schemas.openxmlformats.org/officeDocument/2006/relationships/customXml" Target="../ink/ink768.xml"/><Relationship Id="rId663" Type="http://schemas.openxmlformats.org/officeDocument/2006/relationships/customXml" Target="../ink/ink789.xml"/><Relationship Id="rId13" Type="http://schemas.openxmlformats.org/officeDocument/2006/relationships/image" Target="../media/image410.png"/><Relationship Id="rId109" Type="http://schemas.openxmlformats.org/officeDocument/2006/relationships/image" Target="../media/image456.png"/><Relationship Id="rId260" Type="http://schemas.openxmlformats.org/officeDocument/2006/relationships/image" Target="../media/image530.png"/><Relationship Id="rId316" Type="http://schemas.openxmlformats.org/officeDocument/2006/relationships/image" Target="../media/image558.png"/><Relationship Id="rId523" Type="http://schemas.openxmlformats.org/officeDocument/2006/relationships/customXml" Target="../ink/ink718.xml"/><Relationship Id="rId719" Type="http://schemas.openxmlformats.org/officeDocument/2006/relationships/customXml" Target="../ink/ink817.xml"/><Relationship Id="rId55" Type="http://schemas.openxmlformats.org/officeDocument/2006/relationships/image" Target="../media/image430.png"/><Relationship Id="rId97" Type="http://schemas.openxmlformats.org/officeDocument/2006/relationships/customXml" Target="../ink/ink502.xml"/><Relationship Id="rId120" Type="http://schemas.openxmlformats.org/officeDocument/2006/relationships/customXml" Target="../ink/ink514.xml"/><Relationship Id="rId358" Type="http://schemas.openxmlformats.org/officeDocument/2006/relationships/image" Target="../media/image579.png"/><Relationship Id="rId565" Type="http://schemas.openxmlformats.org/officeDocument/2006/relationships/image" Target="../media/image681.png"/><Relationship Id="rId730" Type="http://schemas.openxmlformats.org/officeDocument/2006/relationships/image" Target="../media/image762.png"/><Relationship Id="rId772" Type="http://schemas.openxmlformats.org/officeDocument/2006/relationships/image" Target="../media/image782.png"/><Relationship Id="rId162" Type="http://schemas.openxmlformats.org/officeDocument/2006/relationships/customXml" Target="../ink/ink535.xml"/><Relationship Id="rId218" Type="http://schemas.openxmlformats.org/officeDocument/2006/relationships/image" Target="../media/image510.png"/><Relationship Id="rId425" Type="http://schemas.openxmlformats.org/officeDocument/2006/relationships/image" Target="../media/image612.png"/><Relationship Id="rId467" Type="http://schemas.openxmlformats.org/officeDocument/2006/relationships/image" Target="../media/image633.png"/><Relationship Id="rId632" Type="http://schemas.openxmlformats.org/officeDocument/2006/relationships/image" Target="../media/image713.png"/><Relationship Id="rId271" Type="http://schemas.openxmlformats.org/officeDocument/2006/relationships/customXml" Target="../ink/ink591.xml"/><Relationship Id="rId674" Type="http://schemas.openxmlformats.org/officeDocument/2006/relationships/image" Target="../media/image734.png"/><Relationship Id="rId24" Type="http://schemas.openxmlformats.org/officeDocument/2006/relationships/customXml" Target="../ink/ink465.xml"/><Relationship Id="rId66" Type="http://schemas.openxmlformats.org/officeDocument/2006/relationships/customXml" Target="../ink/ink486.xml"/><Relationship Id="rId131" Type="http://schemas.openxmlformats.org/officeDocument/2006/relationships/image" Target="../media/image467.png"/><Relationship Id="rId327" Type="http://schemas.openxmlformats.org/officeDocument/2006/relationships/customXml" Target="../ink/ink619.xml"/><Relationship Id="rId369" Type="http://schemas.openxmlformats.org/officeDocument/2006/relationships/customXml" Target="../ink/ink640.xml"/><Relationship Id="rId534" Type="http://schemas.openxmlformats.org/officeDocument/2006/relationships/customXml" Target="../ink/ink724.xml"/><Relationship Id="rId576" Type="http://schemas.openxmlformats.org/officeDocument/2006/relationships/customXml" Target="../ink/ink745.xml"/><Relationship Id="rId741" Type="http://schemas.openxmlformats.org/officeDocument/2006/relationships/image" Target="../media/image767.png"/><Relationship Id="rId783" Type="http://schemas.openxmlformats.org/officeDocument/2006/relationships/image" Target="../media/image787.png"/><Relationship Id="rId173" Type="http://schemas.openxmlformats.org/officeDocument/2006/relationships/image" Target="../media/image488.png"/><Relationship Id="rId229" Type="http://schemas.openxmlformats.org/officeDocument/2006/relationships/image" Target="../media/image515.png"/><Relationship Id="rId380" Type="http://schemas.openxmlformats.org/officeDocument/2006/relationships/image" Target="../media/image590.png"/><Relationship Id="rId436" Type="http://schemas.openxmlformats.org/officeDocument/2006/relationships/customXml" Target="../ink/ink674.xml"/><Relationship Id="rId601" Type="http://schemas.openxmlformats.org/officeDocument/2006/relationships/customXml" Target="../ink/ink758.xml"/><Relationship Id="rId643" Type="http://schemas.openxmlformats.org/officeDocument/2006/relationships/customXml" Target="../ink/ink779.xml"/><Relationship Id="rId240" Type="http://schemas.openxmlformats.org/officeDocument/2006/relationships/image" Target="../media/image520.png"/><Relationship Id="rId478" Type="http://schemas.openxmlformats.org/officeDocument/2006/relationships/customXml" Target="../ink/ink695.xml"/><Relationship Id="rId685" Type="http://schemas.openxmlformats.org/officeDocument/2006/relationships/customXml" Target="../ink/ink800.xml"/><Relationship Id="rId35" Type="http://schemas.openxmlformats.org/officeDocument/2006/relationships/image" Target="../media/image421.png"/><Relationship Id="rId77" Type="http://schemas.openxmlformats.org/officeDocument/2006/relationships/image" Target="../media/image441.png"/><Relationship Id="rId100" Type="http://schemas.openxmlformats.org/officeDocument/2006/relationships/customXml" Target="../ink/ink504.xml"/><Relationship Id="rId282" Type="http://schemas.openxmlformats.org/officeDocument/2006/relationships/image" Target="../media/image541.png"/><Relationship Id="rId338" Type="http://schemas.openxmlformats.org/officeDocument/2006/relationships/image" Target="../media/image569.png"/><Relationship Id="rId503" Type="http://schemas.openxmlformats.org/officeDocument/2006/relationships/customXml" Target="../ink/ink708.xml"/><Relationship Id="rId545" Type="http://schemas.openxmlformats.org/officeDocument/2006/relationships/image" Target="../media/image671.png"/><Relationship Id="rId587" Type="http://schemas.openxmlformats.org/officeDocument/2006/relationships/image" Target="../media/image692.png"/><Relationship Id="rId710" Type="http://schemas.openxmlformats.org/officeDocument/2006/relationships/image" Target="../media/image752.png"/><Relationship Id="rId752" Type="http://schemas.openxmlformats.org/officeDocument/2006/relationships/customXml" Target="../ink/ink834.xml"/><Relationship Id="rId8" Type="http://schemas.openxmlformats.org/officeDocument/2006/relationships/customXml" Target="../ink/ink457.xml"/><Relationship Id="rId142" Type="http://schemas.openxmlformats.org/officeDocument/2006/relationships/customXml" Target="../ink/ink525.xml"/><Relationship Id="rId184" Type="http://schemas.openxmlformats.org/officeDocument/2006/relationships/customXml" Target="../ink/ink546.xml"/><Relationship Id="rId391" Type="http://schemas.openxmlformats.org/officeDocument/2006/relationships/customXml" Target="../ink/ink651.xml"/><Relationship Id="rId405" Type="http://schemas.openxmlformats.org/officeDocument/2006/relationships/customXml" Target="../ink/ink658.xml"/><Relationship Id="rId447" Type="http://schemas.openxmlformats.org/officeDocument/2006/relationships/image" Target="../media/image623.png"/><Relationship Id="rId612" Type="http://schemas.openxmlformats.org/officeDocument/2006/relationships/image" Target="../media/image703.png"/><Relationship Id="rId251" Type="http://schemas.openxmlformats.org/officeDocument/2006/relationships/customXml" Target="../ink/ink581.xml"/><Relationship Id="rId489" Type="http://schemas.openxmlformats.org/officeDocument/2006/relationships/customXml" Target="../ink/ink701.xml"/><Relationship Id="rId654" Type="http://schemas.openxmlformats.org/officeDocument/2006/relationships/image" Target="../media/image724.png"/><Relationship Id="rId696" Type="http://schemas.openxmlformats.org/officeDocument/2006/relationships/image" Target="../media/image745.png"/><Relationship Id="rId46" Type="http://schemas.openxmlformats.org/officeDocument/2006/relationships/customXml" Target="../ink/ink476.xml"/><Relationship Id="rId293" Type="http://schemas.openxmlformats.org/officeDocument/2006/relationships/customXml" Target="../ink/ink602.xml"/><Relationship Id="rId307" Type="http://schemas.openxmlformats.org/officeDocument/2006/relationships/customXml" Target="../ink/ink609.xml"/><Relationship Id="rId349" Type="http://schemas.openxmlformats.org/officeDocument/2006/relationships/customXml" Target="../ink/ink630.xml"/><Relationship Id="rId514" Type="http://schemas.openxmlformats.org/officeDocument/2006/relationships/image" Target="../media/image656.png"/><Relationship Id="rId556" Type="http://schemas.openxmlformats.org/officeDocument/2006/relationships/customXml" Target="../ink/ink735.xml"/><Relationship Id="rId721" Type="http://schemas.openxmlformats.org/officeDocument/2006/relationships/customXml" Target="../ink/ink818.xml"/><Relationship Id="rId763" Type="http://schemas.openxmlformats.org/officeDocument/2006/relationships/image" Target="../media/image778.png"/><Relationship Id="rId88" Type="http://schemas.openxmlformats.org/officeDocument/2006/relationships/image" Target="../media/image446.png"/><Relationship Id="rId111" Type="http://schemas.openxmlformats.org/officeDocument/2006/relationships/image" Target="../media/image457.png"/><Relationship Id="rId153" Type="http://schemas.openxmlformats.org/officeDocument/2006/relationships/image" Target="../media/image478.png"/><Relationship Id="rId195" Type="http://schemas.openxmlformats.org/officeDocument/2006/relationships/image" Target="../media/image499.png"/><Relationship Id="rId209" Type="http://schemas.openxmlformats.org/officeDocument/2006/relationships/image" Target="../media/image506.png"/><Relationship Id="rId360" Type="http://schemas.openxmlformats.org/officeDocument/2006/relationships/image" Target="../media/image580.png"/><Relationship Id="rId416" Type="http://schemas.openxmlformats.org/officeDocument/2006/relationships/customXml" Target="../ink/ink664.xml"/><Relationship Id="rId598" Type="http://schemas.openxmlformats.org/officeDocument/2006/relationships/image" Target="../media/image697.png"/><Relationship Id="rId220" Type="http://schemas.openxmlformats.org/officeDocument/2006/relationships/image" Target="../media/image511.png"/><Relationship Id="rId458" Type="http://schemas.openxmlformats.org/officeDocument/2006/relationships/customXml" Target="../ink/ink685.xml"/><Relationship Id="rId623" Type="http://schemas.openxmlformats.org/officeDocument/2006/relationships/customXml" Target="../ink/ink769.xml"/><Relationship Id="rId665" Type="http://schemas.openxmlformats.org/officeDocument/2006/relationships/customXml" Target="../ink/ink790.xml"/><Relationship Id="rId15" Type="http://schemas.openxmlformats.org/officeDocument/2006/relationships/image" Target="../media/image411.png"/><Relationship Id="rId57" Type="http://schemas.openxmlformats.org/officeDocument/2006/relationships/image" Target="../media/image431.png"/><Relationship Id="rId262" Type="http://schemas.openxmlformats.org/officeDocument/2006/relationships/image" Target="../media/image531.png"/><Relationship Id="rId318" Type="http://schemas.openxmlformats.org/officeDocument/2006/relationships/image" Target="../media/image559.png"/><Relationship Id="rId525" Type="http://schemas.openxmlformats.org/officeDocument/2006/relationships/customXml" Target="../ink/ink719.xml"/><Relationship Id="rId567" Type="http://schemas.openxmlformats.org/officeDocument/2006/relationships/image" Target="../media/image682.png"/><Relationship Id="rId732" Type="http://schemas.openxmlformats.org/officeDocument/2006/relationships/customXml" Target="../ink/ink824.xml"/><Relationship Id="rId99" Type="http://schemas.openxmlformats.org/officeDocument/2006/relationships/customXml" Target="../ink/ink503.xml"/><Relationship Id="rId122" Type="http://schemas.openxmlformats.org/officeDocument/2006/relationships/customXml" Target="../ink/ink515.xml"/><Relationship Id="rId164" Type="http://schemas.openxmlformats.org/officeDocument/2006/relationships/customXml" Target="../ink/ink536.xml"/><Relationship Id="rId371" Type="http://schemas.openxmlformats.org/officeDocument/2006/relationships/customXml" Target="../ink/ink641.xml"/><Relationship Id="rId774" Type="http://schemas.openxmlformats.org/officeDocument/2006/relationships/customXml" Target="../ink/ink846.xml"/><Relationship Id="rId427" Type="http://schemas.openxmlformats.org/officeDocument/2006/relationships/image" Target="../media/image613.png"/><Relationship Id="rId469" Type="http://schemas.openxmlformats.org/officeDocument/2006/relationships/image" Target="../media/image634.png"/><Relationship Id="rId634" Type="http://schemas.openxmlformats.org/officeDocument/2006/relationships/image" Target="../media/image714.png"/><Relationship Id="rId676" Type="http://schemas.openxmlformats.org/officeDocument/2006/relationships/image" Target="../media/image735.png"/><Relationship Id="rId26" Type="http://schemas.openxmlformats.org/officeDocument/2006/relationships/customXml" Target="../ink/ink466.xml"/><Relationship Id="rId231" Type="http://schemas.openxmlformats.org/officeDocument/2006/relationships/image" Target="../media/image516.png"/><Relationship Id="rId273" Type="http://schemas.openxmlformats.org/officeDocument/2006/relationships/customXml" Target="../ink/ink592.xml"/><Relationship Id="rId329" Type="http://schemas.openxmlformats.org/officeDocument/2006/relationships/customXml" Target="../ink/ink620.xml"/><Relationship Id="rId480" Type="http://schemas.openxmlformats.org/officeDocument/2006/relationships/customXml" Target="../ink/ink696.xml"/><Relationship Id="rId536" Type="http://schemas.openxmlformats.org/officeDocument/2006/relationships/customXml" Target="../ink/ink725.xml"/><Relationship Id="rId701" Type="http://schemas.openxmlformats.org/officeDocument/2006/relationships/customXml" Target="../ink/ink808.xml"/><Relationship Id="rId68" Type="http://schemas.openxmlformats.org/officeDocument/2006/relationships/customXml" Target="../ink/ink487.xml"/><Relationship Id="rId133" Type="http://schemas.openxmlformats.org/officeDocument/2006/relationships/image" Target="../media/image468.png"/><Relationship Id="rId175" Type="http://schemas.openxmlformats.org/officeDocument/2006/relationships/image" Target="../media/image489.png"/><Relationship Id="rId340" Type="http://schemas.openxmlformats.org/officeDocument/2006/relationships/image" Target="../media/image570.png"/><Relationship Id="rId578" Type="http://schemas.openxmlformats.org/officeDocument/2006/relationships/customXml" Target="../ink/ink746.xml"/><Relationship Id="rId743" Type="http://schemas.openxmlformats.org/officeDocument/2006/relationships/image" Target="../media/image768.png"/><Relationship Id="rId785" Type="http://schemas.openxmlformats.org/officeDocument/2006/relationships/image" Target="../media/image788.png"/><Relationship Id="rId200" Type="http://schemas.openxmlformats.org/officeDocument/2006/relationships/customXml" Target="../ink/ink554.xml"/><Relationship Id="rId382" Type="http://schemas.openxmlformats.org/officeDocument/2006/relationships/image" Target="../media/image591.png"/><Relationship Id="rId438" Type="http://schemas.openxmlformats.org/officeDocument/2006/relationships/customXml" Target="../ink/ink675.xml"/><Relationship Id="rId603" Type="http://schemas.openxmlformats.org/officeDocument/2006/relationships/customXml" Target="../ink/ink759.xml"/><Relationship Id="rId645" Type="http://schemas.openxmlformats.org/officeDocument/2006/relationships/customXml" Target="../ink/ink780.xml"/><Relationship Id="rId687" Type="http://schemas.openxmlformats.org/officeDocument/2006/relationships/customXml" Target="../ink/ink801.xml"/><Relationship Id="rId242" Type="http://schemas.openxmlformats.org/officeDocument/2006/relationships/image" Target="../media/image521.png"/><Relationship Id="rId284" Type="http://schemas.openxmlformats.org/officeDocument/2006/relationships/image" Target="../media/image542.png"/><Relationship Id="rId491" Type="http://schemas.openxmlformats.org/officeDocument/2006/relationships/customXml" Target="../ink/ink702.xml"/><Relationship Id="rId505" Type="http://schemas.openxmlformats.org/officeDocument/2006/relationships/customXml" Target="../ink/ink709.xml"/><Relationship Id="rId712" Type="http://schemas.openxmlformats.org/officeDocument/2006/relationships/image" Target="../media/image753.png"/><Relationship Id="rId37" Type="http://schemas.openxmlformats.org/officeDocument/2006/relationships/image" Target="../media/image422.png"/><Relationship Id="rId79" Type="http://schemas.openxmlformats.org/officeDocument/2006/relationships/image" Target="../media/image442.png"/><Relationship Id="rId102" Type="http://schemas.openxmlformats.org/officeDocument/2006/relationships/customXml" Target="../ink/ink505.xml"/><Relationship Id="rId144" Type="http://schemas.openxmlformats.org/officeDocument/2006/relationships/customXml" Target="../ink/ink526.xml"/><Relationship Id="rId547" Type="http://schemas.openxmlformats.org/officeDocument/2006/relationships/image" Target="../media/image672.png"/><Relationship Id="rId589" Type="http://schemas.openxmlformats.org/officeDocument/2006/relationships/image" Target="../media/image693.png"/><Relationship Id="rId754" Type="http://schemas.openxmlformats.org/officeDocument/2006/relationships/customXml" Target="../ink/ink835.xml"/><Relationship Id="rId90" Type="http://schemas.openxmlformats.org/officeDocument/2006/relationships/image" Target="../media/image447.png"/><Relationship Id="rId186" Type="http://schemas.openxmlformats.org/officeDocument/2006/relationships/customXml" Target="../ink/ink547.xml"/><Relationship Id="rId351" Type="http://schemas.openxmlformats.org/officeDocument/2006/relationships/customXml" Target="../ink/ink631.xml"/><Relationship Id="rId393" Type="http://schemas.openxmlformats.org/officeDocument/2006/relationships/customXml" Target="../ink/ink652.xml"/><Relationship Id="rId407" Type="http://schemas.openxmlformats.org/officeDocument/2006/relationships/customXml" Target="../ink/ink659.xml"/><Relationship Id="rId449" Type="http://schemas.openxmlformats.org/officeDocument/2006/relationships/image" Target="../media/image624.png"/><Relationship Id="rId614" Type="http://schemas.openxmlformats.org/officeDocument/2006/relationships/image" Target="../media/image704.png"/><Relationship Id="rId656" Type="http://schemas.openxmlformats.org/officeDocument/2006/relationships/image" Target="../media/image725.png"/><Relationship Id="rId211" Type="http://schemas.openxmlformats.org/officeDocument/2006/relationships/image" Target="../media/image507.png"/><Relationship Id="rId253" Type="http://schemas.openxmlformats.org/officeDocument/2006/relationships/customXml" Target="../ink/ink582.xml"/><Relationship Id="rId295" Type="http://schemas.openxmlformats.org/officeDocument/2006/relationships/customXml" Target="../ink/ink603.xml"/><Relationship Id="rId309" Type="http://schemas.openxmlformats.org/officeDocument/2006/relationships/customXml" Target="../ink/ink610.xml"/><Relationship Id="rId460" Type="http://schemas.openxmlformats.org/officeDocument/2006/relationships/customXml" Target="../ink/ink686.xml"/><Relationship Id="rId516" Type="http://schemas.openxmlformats.org/officeDocument/2006/relationships/image" Target="../media/image657.png"/><Relationship Id="rId698" Type="http://schemas.openxmlformats.org/officeDocument/2006/relationships/image" Target="../media/image746.png"/><Relationship Id="rId48" Type="http://schemas.openxmlformats.org/officeDocument/2006/relationships/customXml" Target="../ink/ink477.xml"/><Relationship Id="rId113" Type="http://schemas.openxmlformats.org/officeDocument/2006/relationships/image" Target="../media/image458.png"/><Relationship Id="rId320" Type="http://schemas.openxmlformats.org/officeDocument/2006/relationships/image" Target="../media/image560.png"/><Relationship Id="rId558" Type="http://schemas.openxmlformats.org/officeDocument/2006/relationships/customXml" Target="../ink/ink736.xml"/><Relationship Id="rId723" Type="http://schemas.openxmlformats.org/officeDocument/2006/relationships/customXml" Target="../ink/ink819.xml"/><Relationship Id="rId765" Type="http://schemas.openxmlformats.org/officeDocument/2006/relationships/customXml" Target="../ink/ink841.xml"/><Relationship Id="rId155" Type="http://schemas.openxmlformats.org/officeDocument/2006/relationships/image" Target="../media/image479.png"/><Relationship Id="rId197" Type="http://schemas.openxmlformats.org/officeDocument/2006/relationships/image" Target="../media/image500.png"/><Relationship Id="rId362" Type="http://schemas.openxmlformats.org/officeDocument/2006/relationships/image" Target="../media/image581.png"/><Relationship Id="rId418" Type="http://schemas.openxmlformats.org/officeDocument/2006/relationships/customXml" Target="../ink/ink665.xml"/><Relationship Id="rId625" Type="http://schemas.openxmlformats.org/officeDocument/2006/relationships/customXml" Target="../ink/ink770.xml"/><Relationship Id="rId222" Type="http://schemas.openxmlformats.org/officeDocument/2006/relationships/image" Target="../media/image512.png"/><Relationship Id="rId264" Type="http://schemas.openxmlformats.org/officeDocument/2006/relationships/image" Target="../media/image532.png"/><Relationship Id="rId471" Type="http://schemas.openxmlformats.org/officeDocument/2006/relationships/image" Target="../media/image635.png"/><Relationship Id="rId667" Type="http://schemas.openxmlformats.org/officeDocument/2006/relationships/customXml" Target="../ink/ink791.xml"/><Relationship Id="rId17" Type="http://schemas.openxmlformats.org/officeDocument/2006/relationships/image" Target="../media/image412.png"/><Relationship Id="rId59" Type="http://schemas.openxmlformats.org/officeDocument/2006/relationships/image" Target="../media/image432.png"/><Relationship Id="rId124" Type="http://schemas.openxmlformats.org/officeDocument/2006/relationships/customXml" Target="../ink/ink516.xml"/><Relationship Id="rId527" Type="http://schemas.openxmlformats.org/officeDocument/2006/relationships/customXml" Target="../ink/ink720.xml"/><Relationship Id="rId569" Type="http://schemas.openxmlformats.org/officeDocument/2006/relationships/image" Target="../media/image683.png"/><Relationship Id="rId734" Type="http://schemas.openxmlformats.org/officeDocument/2006/relationships/customXml" Target="../ink/ink825.xml"/><Relationship Id="rId776" Type="http://schemas.openxmlformats.org/officeDocument/2006/relationships/customXml" Target="../ink/ink847.xml"/><Relationship Id="rId70" Type="http://schemas.openxmlformats.org/officeDocument/2006/relationships/customXml" Target="../ink/ink488.xml"/><Relationship Id="rId166" Type="http://schemas.openxmlformats.org/officeDocument/2006/relationships/customXml" Target="../ink/ink537.xml"/><Relationship Id="rId331" Type="http://schemas.openxmlformats.org/officeDocument/2006/relationships/customXml" Target="../ink/ink621.xml"/><Relationship Id="rId373" Type="http://schemas.openxmlformats.org/officeDocument/2006/relationships/customXml" Target="../ink/ink642.xml"/><Relationship Id="rId429" Type="http://schemas.openxmlformats.org/officeDocument/2006/relationships/image" Target="../media/image614.png"/><Relationship Id="rId580" Type="http://schemas.openxmlformats.org/officeDocument/2006/relationships/customXml" Target="../ink/ink747.xml"/><Relationship Id="rId636" Type="http://schemas.openxmlformats.org/officeDocument/2006/relationships/image" Target="../media/image715.png"/><Relationship Id="rId1" Type="http://schemas.openxmlformats.org/officeDocument/2006/relationships/slideLayout" Target="../slideLayouts/slideLayout7.xml"/><Relationship Id="rId233" Type="http://schemas.openxmlformats.org/officeDocument/2006/relationships/customXml" Target="../ink/ink572.xml"/><Relationship Id="rId440" Type="http://schemas.openxmlformats.org/officeDocument/2006/relationships/customXml" Target="../ink/ink676.xml"/><Relationship Id="rId678" Type="http://schemas.openxmlformats.org/officeDocument/2006/relationships/image" Target="../media/image736.png"/><Relationship Id="rId28" Type="http://schemas.openxmlformats.org/officeDocument/2006/relationships/customXml" Target="../ink/ink467.xml"/><Relationship Id="rId275" Type="http://schemas.openxmlformats.org/officeDocument/2006/relationships/customXml" Target="../ink/ink593.xml"/><Relationship Id="rId300" Type="http://schemas.openxmlformats.org/officeDocument/2006/relationships/image" Target="../media/image550.png"/><Relationship Id="rId482" Type="http://schemas.openxmlformats.org/officeDocument/2006/relationships/customXml" Target="../ink/ink697.xml"/><Relationship Id="rId538" Type="http://schemas.openxmlformats.org/officeDocument/2006/relationships/customXml" Target="../ink/ink726.xml"/><Relationship Id="rId703" Type="http://schemas.openxmlformats.org/officeDocument/2006/relationships/customXml" Target="../ink/ink809.xml"/><Relationship Id="rId745" Type="http://schemas.openxmlformats.org/officeDocument/2006/relationships/image" Target="../media/image769.png"/><Relationship Id="rId81" Type="http://schemas.openxmlformats.org/officeDocument/2006/relationships/image" Target="../media/image443.png"/><Relationship Id="rId135" Type="http://schemas.openxmlformats.org/officeDocument/2006/relationships/image" Target="../media/image469.png"/><Relationship Id="rId177" Type="http://schemas.openxmlformats.org/officeDocument/2006/relationships/image" Target="../media/image490.png"/><Relationship Id="rId342" Type="http://schemas.openxmlformats.org/officeDocument/2006/relationships/image" Target="../media/image571.png"/><Relationship Id="rId384" Type="http://schemas.openxmlformats.org/officeDocument/2006/relationships/image" Target="../media/image592.png"/><Relationship Id="rId591" Type="http://schemas.openxmlformats.org/officeDocument/2006/relationships/image" Target="../media/image694.png"/><Relationship Id="rId605" Type="http://schemas.openxmlformats.org/officeDocument/2006/relationships/customXml" Target="../ink/ink760.xml"/><Relationship Id="rId787" Type="http://schemas.openxmlformats.org/officeDocument/2006/relationships/image" Target="../media/image789.png"/><Relationship Id="rId202" Type="http://schemas.openxmlformats.org/officeDocument/2006/relationships/customXml" Target="../ink/ink555.xml"/><Relationship Id="rId244" Type="http://schemas.openxmlformats.org/officeDocument/2006/relationships/image" Target="../media/image522.png"/><Relationship Id="rId647" Type="http://schemas.openxmlformats.org/officeDocument/2006/relationships/customXml" Target="../ink/ink781.xml"/><Relationship Id="rId689" Type="http://schemas.openxmlformats.org/officeDocument/2006/relationships/customXml" Target="../ink/ink802.xml"/><Relationship Id="rId39" Type="http://schemas.openxmlformats.org/officeDocument/2006/relationships/image" Target="../media/image423.png"/><Relationship Id="rId286" Type="http://schemas.openxmlformats.org/officeDocument/2006/relationships/image" Target="../media/image543.png"/><Relationship Id="rId451" Type="http://schemas.openxmlformats.org/officeDocument/2006/relationships/image" Target="../media/image625.png"/><Relationship Id="rId493" Type="http://schemas.openxmlformats.org/officeDocument/2006/relationships/customXml" Target="../ink/ink703.xml"/><Relationship Id="rId507" Type="http://schemas.openxmlformats.org/officeDocument/2006/relationships/customXml" Target="../ink/ink710.xml"/><Relationship Id="rId549" Type="http://schemas.openxmlformats.org/officeDocument/2006/relationships/image" Target="../media/image673.png"/><Relationship Id="rId714" Type="http://schemas.openxmlformats.org/officeDocument/2006/relationships/image" Target="../media/image754.png"/><Relationship Id="rId756" Type="http://schemas.openxmlformats.org/officeDocument/2006/relationships/customXml" Target="../ink/ink836.xml"/><Relationship Id="rId50" Type="http://schemas.openxmlformats.org/officeDocument/2006/relationships/customXml" Target="../ink/ink478.xml"/><Relationship Id="rId104" Type="http://schemas.openxmlformats.org/officeDocument/2006/relationships/customXml" Target="../ink/ink506.xml"/><Relationship Id="rId146" Type="http://schemas.openxmlformats.org/officeDocument/2006/relationships/customXml" Target="../ink/ink527.xml"/><Relationship Id="rId188" Type="http://schemas.openxmlformats.org/officeDocument/2006/relationships/customXml" Target="../ink/ink548.xml"/><Relationship Id="rId311" Type="http://schemas.openxmlformats.org/officeDocument/2006/relationships/customXml" Target="../ink/ink611.xml"/><Relationship Id="rId353" Type="http://schemas.openxmlformats.org/officeDocument/2006/relationships/customXml" Target="../ink/ink632.xml"/><Relationship Id="rId395" Type="http://schemas.openxmlformats.org/officeDocument/2006/relationships/customXml" Target="../ink/ink653.xml"/><Relationship Id="rId409" Type="http://schemas.openxmlformats.org/officeDocument/2006/relationships/customXml" Target="../ink/ink660.xml"/><Relationship Id="rId560" Type="http://schemas.openxmlformats.org/officeDocument/2006/relationships/customXml" Target="../ink/ink737.xml"/><Relationship Id="rId92" Type="http://schemas.openxmlformats.org/officeDocument/2006/relationships/image" Target="../media/image448.png"/><Relationship Id="rId213" Type="http://schemas.openxmlformats.org/officeDocument/2006/relationships/image" Target="../media/image508.png"/><Relationship Id="rId420" Type="http://schemas.openxmlformats.org/officeDocument/2006/relationships/customXml" Target="../ink/ink666.xml"/><Relationship Id="rId616" Type="http://schemas.openxmlformats.org/officeDocument/2006/relationships/image" Target="../media/image705.png"/><Relationship Id="rId658" Type="http://schemas.openxmlformats.org/officeDocument/2006/relationships/image" Target="../media/image726.png"/><Relationship Id="rId255" Type="http://schemas.openxmlformats.org/officeDocument/2006/relationships/customXml" Target="../ink/ink583.xml"/><Relationship Id="rId297" Type="http://schemas.openxmlformats.org/officeDocument/2006/relationships/customXml" Target="../ink/ink604.xml"/><Relationship Id="rId462" Type="http://schemas.openxmlformats.org/officeDocument/2006/relationships/customXml" Target="../ink/ink687.xml"/><Relationship Id="rId518" Type="http://schemas.openxmlformats.org/officeDocument/2006/relationships/image" Target="../media/image658.png"/><Relationship Id="rId725" Type="http://schemas.openxmlformats.org/officeDocument/2006/relationships/customXml" Target="../ink/ink820.xml"/><Relationship Id="rId115" Type="http://schemas.openxmlformats.org/officeDocument/2006/relationships/image" Target="../media/image459.png"/><Relationship Id="rId157" Type="http://schemas.openxmlformats.org/officeDocument/2006/relationships/image" Target="../media/image480.png"/><Relationship Id="rId322" Type="http://schemas.openxmlformats.org/officeDocument/2006/relationships/image" Target="../media/image561.png"/><Relationship Id="rId364" Type="http://schemas.openxmlformats.org/officeDocument/2006/relationships/image" Target="../media/image582.png"/><Relationship Id="rId767" Type="http://schemas.openxmlformats.org/officeDocument/2006/relationships/customXml" Target="../ink/ink842.xml"/><Relationship Id="rId61" Type="http://schemas.openxmlformats.org/officeDocument/2006/relationships/image" Target="../media/image433.png"/><Relationship Id="rId199" Type="http://schemas.openxmlformats.org/officeDocument/2006/relationships/image" Target="../media/image501.png"/><Relationship Id="rId571" Type="http://schemas.openxmlformats.org/officeDocument/2006/relationships/image" Target="../media/image684.png"/><Relationship Id="rId627" Type="http://schemas.openxmlformats.org/officeDocument/2006/relationships/customXml" Target="../ink/ink771.xml"/><Relationship Id="rId669" Type="http://schemas.openxmlformats.org/officeDocument/2006/relationships/customXml" Target="../ink/ink792.xml"/><Relationship Id="rId19" Type="http://schemas.openxmlformats.org/officeDocument/2006/relationships/image" Target="../media/image413.png"/><Relationship Id="rId224" Type="http://schemas.openxmlformats.org/officeDocument/2006/relationships/image" Target="../media/image513.png"/><Relationship Id="rId266" Type="http://schemas.openxmlformats.org/officeDocument/2006/relationships/image" Target="../media/image533.png"/><Relationship Id="rId431" Type="http://schemas.openxmlformats.org/officeDocument/2006/relationships/image" Target="../media/image615.png"/><Relationship Id="rId473" Type="http://schemas.openxmlformats.org/officeDocument/2006/relationships/image" Target="../media/image636.png"/><Relationship Id="rId529" Type="http://schemas.openxmlformats.org/officeDocument/2006/relationships/customXml" Target="../ink/ink721.xml"/><Relationship Id="rId680" Type="http://schemas.openxmlformats.org/officeDocument/2006/relationships/image" Target="../media/image737.png"/><Relationship Id="rId736" Type="http://schemas.openxmlformats.org/officeDocument/2006/relationships/customXml" Target="../ink/ink826.xml"/><Relationship Id="rId30" Type="http://schemas.openxmlformats.org/officeDocument/2006/relationships/customXml" Target="../ink/ink468.xml"/><Relationship Id="rId126" Type="http://schemas.openxmlformats.org/officeDocument/2006/relationships/customXml" Target="../ink/ink517.xml"/><Relationship Id="rId168" Type="http://schemas.openxmlformats.org/officeDocument/2006/relationships/customXml" Target="../ink/ink538.xml"/><Relationship Id="rId333" Type="http://schemas.openxmlformats.org/officeDocument/2006/relationships/customXml" Target="../ink/ink622.xml"/><Relationship Id="rId540" Type="http://schemas.openxmlformats.org/officeDocument/2006/relationships/customXml" Target="../ink/ink727.xml"/><Relationship Id="rId778" Type="http://schemas.openxmlformats.org/officeDocument/2006/relationships/customXml" Target="../ink/ink848.xml"/><Relationship Id="rId72" Type="http://schemas.openxmlformats.org/officeDocument/2006/relationships/customXml" Target="../ink/ink489.xml"/><Relationship Id="rId375" Type="http://schemas.openxmlformats.org/officeDocument/2006/relationships/customXml" Target="../ink/ink643.xml"/><Relationship Id="rId582" Type="http://schemas.openxmlformats.org/officeDocument/2006/relationships/customXml" Target="../ink/ink748.xml"/><Relationship Id="rId638" Type="http://schemas.openxmlformats.org/officeDocument/2006/relationships/image" Target="../media/image716.png"/><Relationship Id="rId3" Type="http://schemas.openxmlformats.org/officeDocument/2006/relationships/image" Target="../media/image407.jpg"/><Relationship Id="rId235" Type="http://schemas.openxmlformats.org/officeDocument/2006/relationships/customXml" Target="../ink/ink573.xml"/><Relationship Id="rId277" Type="http://schemas.openxmlformats.org/officeDocument/2006/relationships/customXml" Target="../ink/ink594.xml"/><Relationship Id="rId400" Type="http://schemas.openxmlformats.org/officeDocument/2006/relationships/image" Target="../media/image600.png"/><Relationship Id="rId442" Type="http://schemas.openxmlformats.org/officeDocument/2006/relationships/customXml" Target="../ink/ink677.xml"/><Relationship Id="rId484" Type="http://schemas.openxmlformats.org/officeDocument/2006/relationships/customXml" Target="../ink/ink698.xml"/><Relationship Id="rId705" Type="http://schemas.openxmlformats.org/officeDocument/2006/relationships/customXml" Target="../ink/ink810.xml"/><Relationship Id="rId137" Type="http://schemas.openxmlformats.org/officeDocument/2006/relationships/image" Target="../media/image470.png"/><Relationship Id="rId302" Type="http://schemas.openxmlformats.org/officeDocument/2006/relationships/image" Target="../media/image551.png"/><Relationship Id="rId344" Type="http://schemas.openxmlformats.org/officeDocument/2006/relationships/image" Target="../media/image572.png"/><Relationship Id="rId691" Type="http://schemas.openxmlformats.org/officeDocument/2006/relationships/customXml" Target="../ink/ink803.xml"/><Relationship Id="rId747" Type="http://schemas.openxmlformats.org/officeDocument/2006/relationships/image" Target="../media/image770.png"/><Relationship Id="rId789" Type="http://schemas.openxmlformats.org/officeDocument/2006/relationships/image" Target="../media/image790.png"/><Relationship Id="rId41" Type="http://schemas.openxmlformats.org/officeDocument/2006/relationships/image" Target="../media/image424.png"/><Relationship Id="rId83" Type="http://schemas.openxmlformats.org/officeDocument/2006/relationships/customXml" Target="../ink/ink495.xml"/><Relationship Id="rId179" Type="http://schemas.openxmlformats.org/officeDocument/2006/relationships/image" Target="../media/image491.png"/><Relationship Id="rId386" Type="http://schemas.openxmlformats.org/officeDocument/2006/relationships/image" Target="../media/image593.png"/><Relationship Id="rId551" Type="http://schemas.openxmlformats.org/officeDocument/2006/relationships/image" Target="../media/image674.png"/><Relationship Id="rId593" Type="http://schemas.openxmlformats.org/officeDocument/2006/relationships/customXml" Target="../ink/ink754.xml"/><Relationship Id="rId607" Type="http://schemas.openxmlformats.org/officeDocument/2006/relationships/customXml" Target="../ink/ink761.xml"/><Relationship Id="rId649" Type="http://schemas.openxmlformats.org/officeDocument/2006/relationships/customXml" Target="../ink/ink782.xml"/><Relationship Id="rId190" Type="http://schemas.openxmlformats.org/officeDocument/2006/relationships/customXml" Target="../ink/ink549.xml"/><Relationship Id="rId204" Type="http://schemas.openxmlformats.org/officeDocument/2006/relationships/customXml" Target="../ink/ink556.xml"/><Relationship Id="rId246" Type="http://schemas.openxmlformats.org/officeDocument/2006/relationships/image" Target="../media/image523.png"/><Relationship Id="rId288" Type="http://schemas.openxmlformats.org/officeDocument/2006/relationships/image" Target="../media/image544.png"/><Relationship Id="rId411" Type="http://schemas.openxmlformats.org/officeDocument/2006/relationships/customXml" Target="../ink/ink661.xml"/><Relationship Id="rId453" Type="http://schemas.openxmlformats.org/officeDocument/2006/relationships/image" Target="../media/image626.png"/><Relationship Id="rId509" Type="http://schemas.openxmlformats.org/officeDocument/2006/relationships/customXml" Target="../ink/ink711.xml"/><Relationship Id="rId660" Type="http://schemas.openxmlformats.org/officeDocument/2006/relationships/image" Target="../media/image727.png"/><Relationship Id="rId106" Type="http://schemas.openxmlformats.org/officeDocument/2006/relationships/customXml" Target="../ink/ink507.xml"/><Relationship Id="rId313" Type="http://schemas.openxmlformats.org/officeDocument/2006/relationships/customXml" Target="../ink/ink612.xml"/><Relationship Id="rId495" Type="http://schemas.openxmlformats.org/officeDocument/2006/relationships/customXml" Target="../ink/ink704.xml"/><Relationship Id="rId716" Type="http://schemas.openxmlformats.org/officeDocument/2006/relationships/image" Target="../media/image755.png"/><Relationship Id="rId758" Type="http://schemas.openxmlformats.org/officeDocument/2006/relationships/customXml" Target="../ink/ink837.xml"/><Relationship Id="rId10" Type="http://schemas.openxmlformats.org/officeDocument/2006/relationships/customXml" Target="../ink/ink458.xml"/><Relationship Id="rId52" Type="http://schemas.openxmlformats.org/officeDocument/2006/relationships/customXml" Target="../ink/ink479.xml"/><Relationship Id="rId94" Type="http://schemas.openxmlformats.org/officeDocument/2006/relationships/image" Target="../media/image449.png"/><Relationship Id="rId148" Type="http://schemas.openxmlformats.org/officeDocument/2006/relationships/customXml" Target="../ink/ink528.xml"/><Relationship Id="rId355" Type="http://schemas.openxmlformats.org/officeDocument/2006/relationships/customXml" Target="../ink/ink633.xml"/><Relationship Id="rId397" Type="http://schemas.openxmlformats.org/officeDocument/2006/relationships/customXml" Target="../ink/ink654.xml"/><Relationship Id="rId520" Type="http://schemas.openxmlformats.org/officeDocument/2006/relationships/image" Target="../media/image659.png"/><Relationship Id="rId562" Type="http://schemas.openxmlformats.org/officeDocument/2006/relationships/customXml" Target="../ink/ink738.xml"/><Relationship Id="rId618" Type="http://schemas.openxmlformats.org/officeDocument/2006/relationships/image" Target="../media/image706.png"/><Relationship Id="rId215" Type="http://schemas.openxmlformats.org/officeDocument/2006/relationships/image" Target="../media/image509.png"/><Relationship Id="rId257" Type="http://schemas.openxmlformats.org/officeDocument/2006/relationships/customXml" Target="../ink/ink584.xml"/><Relationship Id="rId422" Type="http://schemas.openxmlformats.org/officeDocument/2006/relationships/customXml" Target="../ink/ink667.xml"/><Relationship Id="rId464" Type="http://schemas.openxmlformats.org/officeDocument/2006/relationships/customXml" Target="../ink/ink688.xml"/><Relationship Id="rId299" Type="http://schemas.openxmlformats.org/officeDocument/2006/relationships/customXml" Target="../ink/ink605.xml"/><Relationship Id="rId727" Type="http://schemas.openxmlformats.org/officeDocument/2006/relationships/customXml" Target="../ink/ink821.xml"/><Relationship Id="rId63" Type="http://schemas.openxmlformats.org/officeDocument/2006/relationships/image" Target="../media/image434.png"/><Relationship Id="rId159" Type="http://schemas.openxmlformats.org/officeDocument/2006/relationships/image" Target="../media/image481.png"/><Relationship Id="rId366" Type="http://schemas.openxmlformats.org/officeDocument/2006/relationships/image" Target="../media/image583.png"/><Relationship Id="rId573" Type="http://schemas.openxmlformats.org/officeDocument/2006/relationships/image" Target="../media/image685.png"/><Relationship Id="rId780" Type="http://schemas.openxmlformats.org/officeDocument/2006/relationships/customXml" Target="../ink/ink849.xml"/><Relationship Id="rId226" Type="http://schemas.openxmlformats.org/officeDocument/2006/relationships/image" Target="../media/image514.png"/><Relationship Id="rId433" Type="http://schemas.openxmlformats.org/officeDocument/2006/relationships/image" Target="../media/image616.png"/><Relationship Id="rId640" Type="http://schemas.openxmlformats.org/officeDocument/2006/relationships/image" Target="../media/image717.png"/><Relationship Id="rId738" Type="http://schemas.openxmlformats.org/officeDocument/2006/relationships/customXml" Target="../ink/ink827.xml"/><Relationship Id="rId74" Type="http://schemas.openxmlformats.org/officeDocument/2006/relationships/customXml" Target="../ink/ink490.xml"/><Relationship Id="rId377" Type="http://schemas.openxmlformats.org/officeDocument/2006/relationships/customXml" Target="../ink/ink644.xml"/><Relationship Id="rId500" Type="http://schemas.openxmlformats.org/officeDocument/2006/relationships/image" Target="../media/image649.png"/><Relationship Id="rId584" Type="http://schemas.openxmlformats.org/officeDocument/2006/relationships/customXml" Target="../ink/ink749.xml"/><Relationship Id="rId5" Type="http://schemas.openxmlformats.org/officeDocument/2006/relationships/image" Target="../media/image1160.png"/><Relationship Id="rId237" Type="http://schemas.openxmlformats.org/officeDocument/2006/relationships/customXml" Target="../ink/ink574.xml"/><Relationship Id="rId791" Type="http://schemas.openxmlformats.org/officeDocument/2006/relationships/image" Target="../media/image791.png"/><Relationship Id="rId444" Type="http://schemas.openxmlformats.org/officeDocument/2006/relationships/customXml" Target="../ink/ink678.xml"/><Relationship Id="rId651" Type="http://schemas.openxmlformats.org/officeDocument/2006/relationships/customXml" Target="../ink/ink783.xml"/><Relationship Id="rId749" Type="http://schemas.openxmlformats.org/officeDocument/2006/relationships/image" Target="../media/image771.png"/><Relationship Id="rId290" Type="http://schemas.openxmlformats.org/officeDocument/2006/relationships/image" Target="../media/image545.png"/><Relationship Id="rId304" Type="http://schemas.openxmlformats.org/officeDocument/2006/relationships/image" Target="../media/image552.png"/><Relationship Id="rId388" Type="http://schemas.openxmlformats.org/officeDocument/2006/relationships/image" Target="../media/image594.png"/><Relationship Id="rId511" Type="http://schemas.openxmlformats.org/officeDocument/2006/relationships/customXml" Target="../ink/ink712.xml"/><Relationship Id="rId609" Type="http://schemas.openxmlformats.org/officeDocument/2006/relationships/customXml" Target="../ink/ink762.xml"/><Relationship Id="rId85" Type="http://schemas.openxmlformats.org/officeDocument/2006/relationships/customXml" Target="../ink/ink496.xml"/><Relationship Id="rId150" Type="http://schemas.openxmlformats.org/officeDocument/2006/relationships/customXml" Target="../ink/ink529.xml"/><Relationship Id="rId595" Type="http://schemas.openxmlformats.org/officeDocument/2006/relationships/customXml" Target="../ink/ink755.xml"/><Relationship Id="rId248" Type="http://schemas.openxmlformats.org/officeDocument/2006/relationships/image" Target="../media/image524.png"/><Relationship Id="rId455" Type="http://schemas.openxmlformats.org/officeDocument/2006/relationships/image" Target="../media/image627.png"/><Relationship Id="rId662" Type="http://schemas.openxmlformats.org/officeDocument/2006/relationships/image" Target="../media/image728.png"/><Relationship Id="rId12" Type="http://schemas.openxmlformats.org/officeDocument/2006/relationships/customXml" Target="../ink/ink459.xml"/><Relationship Id="rId108" Type="http://schemas.openxmlformats.org/officeDocument/2006/relationships/customXml" Target="../ink/ink508.xml"/><Relationship Id="rId315" Type="http://schemas.openxmlformats.org/officeDocument/2006/relationships/customXml" Target="../ink/ink613.xml"/><Relationship Id="rId522" Type="http://schemas.openxmlformats.org/officeDocument/2006/relationships/image" Target="../media/image660.png"/><Relationship Id="rId96" Type="http://schemas.openxmlformats.org/officeDocument/2006/relationships/image" Target="../media/image450.png"/><Relationship Id="rId161" Type="http://schemas.openxmlformats.org/officeDocument/2006/relationships/image" Target="../media/image482.png"/><Relationship Id="rId399" Type="http://schemas.openxmlformats.org/officeDocument/2006/relationships/customXml" Target="../ink/ink655.xml"/><Relationship Id="rId259" Type="http://schemas.openxmlformats.org/officeDocument/2006/relationships/customXml" Target="../ink/ink585.xml"/><Relationship Id="rId466" Type="http://schemas.openxmlformats.org/officeDocument/2006/relationships/customXml" Target="../ink/ink689.xml"/><Relationship Id="rId673" Type="http://schemas.openxmlformats.org/officeDocument/2006/relationships/customXml" Target="../ink/ink794.xml"/><Relationship Id="rId23" Type="http://schemas.openxmlformats.org/officeDocument/2006/relationships/image" Target="../media/image415.png"/><Relationship Id="rId119" Type="http://schemas.openxmlformats.org/officeDocument/2006/relationships/image" Target="../media/image461.png"/><Relationship Id="rId326" Type="http://schemas.openxmlformats.org/officeDocument/2006/relationships/image" Target="../media/image563.png"/><Relationship Id="rId533" Type="http://schemas.openxmlformats.org/officeDocument/2006/relationships/customXml" Target="../ink/ink723.xml"/><Relationship Id="rId740" Type="http://schemas.openxmlformats.org/officeDocument/2006/relationships/customXml" Target="../ink/ink828.xml"/><Relationship Id="rId172" Type="http://schemas.openxmlformats.org/officeDocument/2006/relationships/customXml" Target="../ink/ink540.xml"/><Relationship Id="rId477" Type="http://schemas.openxmlformats.org/officeDocument/2006/relationships/image" Target="../media/image638.png"/><Relationship Id="rId600" Type="http://schemas.openxmlformats.org/officeDocument/2006/relationships/image" Target="../media/image698.png"/><Relationship Id="rId684" Type="http://schemas.openxmlformats.org/officeDocument/2006/relationships/image" Target="../media/image739.png"/><Relationship Id="rId337" Type="http://schemas.openxmlformats.org/officeDocument/2006/relationships/customXml" Target="../ink/ink624.xml"/><Relationship Id="rId34" Type="http://schemas.openxmlformats.org/officeDocument/2006/relationships/customXml" Target="../ink/ink470.xml"/><Relationship Id="rId544" Type="http://schemas.openxmlformats.org/officeDocument/2006/relationships/customXml" Target="../ink/ink729.xml"/><Relationship Id="rId751" Type="http://schemas.openxmlformats.org/officeDocument/2006/relationships/image" Target="../media/image772.png"/><Relationship Id="rId183" Type="http://schemas.openxmlformats.org/officeDocument/2006/relationships/image" Target="../media/image493.png"/><Relationship Id="rId390" Type="http://schemas.openxmlformats.org/officeDocument/2006/relationships/image" Target="../media/image595.png"/><Relationship Id="rId404" Type="http://schemas.openxmlformats.org/officeDocument/2006/relationships/image" Target="../media/image602.png"/><Relationship Id="rId611" Type="http://schemas.openxmlformats.org/officeDocument/2006/relationships/customXml" Target="../ink/ink763.xml"/><Relationship Id="rId250" Type="http://schemas.openxmlformats.org/officeDocument/2006/relationships/image" Target="../media/image525.png"/><Relationship Id="rId488" Type="http://schemas.openxmlformats.org/officeDocument/2006/relationships/customXml" Target="../ink/ink700.xml"/><Relationship Id="rId695" Type="http://schemas.openxmlformats.org/officeDocument/2006/relationships/customXml" Target="../ink/ink805.xml"/><Relationship Id="rId709" Type="http://schemas.openxmlformats.org/officeDocument/2006/relationships/customXml" Target="../ink/ink812.xml"/><Relationship Id="rId45" Type="http://schemas.openxmlformats.org/officeDocument/2006/relationships/image" Target="../media/image426.png"/><Relationship Id="rId110" Type="http://schemas.openxmlformats.org/officeDocument/2006/relationships/customXml" Target="../ink/ink509.xml"/><Relationship Id="rId348" Type="http://schemas.openxmlformats.org/officeDocument/2006/relationships/image" Target="../media/image574.png"/><Relationship Id="rId555" Type="http://schemas.openxmlformats.org/officeDocument/2006/relationships/image" Target="../media/image676.png"/><Relationship Id="rId762" Type="http://schemas.openxmlformats.org/officeDocument/2006/relationships/customXml" Target="../ink/ink839.xml"/><Relationship Id="rId194" Type="http://schemas.openxmlformats.org/officeDocument/2006/relationships/customXml" Target="../ink/ink551.xml"/><Relationship Id="rId208" Type="http://schemas.openxmlformats.org/officeDocument/2006/relationships/customXml" Target="../ink/ink558.xml"/><Relationship Id="rId415" Type="http://schemas.openxmlformats.org/officeDocument/2006/relationships/image" Target="../media/image607.png"/><Relationship Id="rId622" Type="http://schemas.openxmlformats.org/officeDocument/2006/relationships/image" Target="../media/image708.png"/><Relationship Id="rId261" Type="http://schemas.openxmlformats.org/officeDocument/2006/relationships/customXml" Target="../ink/ink586.xml"/><Relationship Id="rId499" Type="http://schemas.openxmlformats.org/officeDocument/2006/relationships/customXml" Target="../ink/ink706.xml"/><Relationship Id="rId56" Type="http://schemas.openxmlformats.org/officeDocument/2006/relationships/customXml" Target="../ink/ink481.xml"/><Relationship Id="rId359" Type="http://schemas.openxmlformats.org/officeDocument/2006/relationships/customXml" Target="../ink/ink635.xml"/><Relationship Id="rId566" Type="http://schemas.openxmlformats.org/officeDocument/2006/relationships/customXml" Target="../ink/ink740.xml"/><Relationship Id="rId773" Type="http://schemas.openxmlformats.org/officeDocument/2006/relationships/customXml" Target="../ink/ink845.xml"/><Relationship Id="rId121" Type="http://schemas.openxmlformats.org/officeDocument/2006/relationships/image" Target="../media/image462.png"/><Relationship Id="rId219" Type="http://schemas.openxmlformats.org/officeDocument/2006/relationships/customXml" Target="../ink/ink564.xml"/><Relationship Id="rId426" Type="http://schemas.openxmlformats.org/officeDocument/2006/relationships/customXml" Target="../ink/ink669.xml"/><Relationship Id="rId633" Type="http://schemas.openxmlformats.org/officeDocument/2006/relationships/customXml" Target="../ink/ink774.xml"/><Relationship Id="rId67" Type="http://schemas.openxmlformats.org/officeDocument/2006/relationships/image" Target="../media/image436.png"/><Relationship Id="rId272" Type="http://schemas.openxmlformats.org/officeDocument/2006/relationships/image" Target="../media/image536.png"/><Relationship Id="rId577" Type="http://schemas.openxmlformats.org/officeDocument/2006/relationships/image" Target="../media/image687.png"/><Relationship Id="rId700" Type="http://schemas.openxmlformats.org/officeDocument/2006/relationships/image" Target="../media/image747.png"/><Relationship Id="rId132" Type="http://schemas.openxmlformats.org/officeDocument/2006/relationships/customXml" Target="../ink/ink520.xml"/><Relationship Id="rId784" Type="http://schemas.openxmlformats.org/officeDocument/2006/relationships/customXml" Target="../ink/ink851.xml"/><Relationship Id="rId437" Type="http://schemas.openxmlformats.org/officeDocument/2006/relationships/image" Target="../media/image618.png"/><Relationship Id="rId644" Type="http://schemas.openxmlformats.org/officeDocument/2006/relationships/image" Target="../media/image719.png"/><Relationship Id="rId283" Type="http://schemas.openxmlformats.org/officeDocument/2006/relationships/customXml" Target="../ink/ink597.xml"/><Relationship Id="rId490" Type="http://schemas.openxmlformats.org/officeDocument/2006/relationships/image" Target="../media/image644.png"/><Relationship Id="rId504" Type="http://schemas.openxmlformats.org/officeDocument/2006/relationships/image" Target="../media/image651.png"/><Relationship Id="rId711" Type="http://schemas.openxmlformats.org/officeDocument/2006/relationships/customXml" Target="../ink/ink813.xml"/><Relationship Id="rId78" Type="http://schemas.openxmlformats.org/officeDocument/2006/relationships/customXml" Target="../ink/ink492.xml"/><Relationship Id="rId143" Type="http://schemas.openxmlformats.org/officeDocument/2006/relationships/image" Target="../media/image473.png"/><Relationship Id="rId350" Type="http://schemas.openxmlformats.org/officeDocument/2006/relationships/image" Target="../media/image575.png"/><Relationship Id="rId588" Type="http://schemas.openxmlformats.org/officeDocument/2006/relationships/customXml" Target="../ink/ink751.xml"/><Relationship Id="rId9" Type="http://schemas.openxmlformats.org/officeDocument/2006/relationships/image" Target="../media/image408.png"/><Relationship Id="rId210" Type="http://schemas.openxmlformats.org/officeDocument/2006/relationships/customXml" Target="../ink/ink559.xml"/><Relationship Id="rId448" Type="http://schemas.openxmlformats.org/officeDocument/2006/relationships/customXml" Target="../ink/ink680.xml"/><Relationship Id="rId655" Type="http://schemas.openxmlformats.org/officeDocument/2006/relationships/customXml" Target="../ink/ink785.xml"/><Relationship Id="rId294" Type="http://schemas.openxmlformats.org/officeDocument/2006/relationships/image" Target="../media/image547.png"/><Relationship Id="rId308" Type="http://schemas.openxmlformats.org/officeDocument/2006/relationships/image" Target="../media/image554.png"/><Relationship Id="rId515" Type="http://schemas.openxmlformats.org/officeDocument/2006/relationships/customXml" Target="../ink/ink714.xml"/><Relationship Id="rId722" Type="http://schemas.openxmlformats.org/officeDocument/2006/relationships/image" Target="../media/image758.png"/><Relationship Id="rId89" Type="http://schemas.openxmlformats.org/officeDocument/2006/relationships/customXml" Target="../ink/ink498.xml"/><Relationship Id="rId154" Type="http://schemas.openxmlformats.org/officeDocument/2006/relationships/customXml" Target="../ink/ink531.xml"/><Relationship Id="rId361" Type="http://schemas.openxmlformats.org/officeDocument/2006/relationships/customXml" Target="../ink/ink636.xml"/><Relationship Id="rId599" Type="http://schemas.openxmlformats.org/officeDocument/2006/relationships/customXml" Target="../ink/ink757.xml"/><Relationship Id="rId459" Type="http://schemas.openxmlformats.org/officeDocument/2006/relationships/image" Target="../media/image629.png"/><Relationship Id="rId666" Type="http://schemas.openxmlformats.org/officeDocument/2006/relationships/image" Target="../media/image730.png"/><Relationship Id="rId16" Type="http://schemas.openxmlformats.org/officeDocument/2006/relationships/customXml" Target="../ink/ink461.xml"/><Relationship Id="rId221" Type="http://schemas.openxmlformats.org/officeDocument/2006/relationships/customXml" Target="../ink/ink565.xml"/><Relationship Id="rId319" Type="http://schemas.openxmlformats.org/officeDocument/2006/relationships/customXml" Target="../ink/ink615.xml"/><Relationship Id="rId526" Type="http://schemas.openxmlformats.org/officeDocument/2006/relationships/image" Target="../media/image662.png"/><Relationship Id="rId733" Type="http://schemas.openxmlformats.org/officeDocument/2006/relationships/image" Target="../media/image763.png"/><Relationship Id="rId165" Type="http://schemas.openxmlformats.org/officeDocument/2006/relationships/image" Target="../media/image484.png"/><Relationship Id="rId372" Type="http://schemas.openxmlformats.org/officeDocument/2006/relationships/image" Target="../media/image586.png"/><Relationship Id="rId677" Type="http://schemas.openxmlformats.org/officeDocument/2006/relationships/customXml" Target="../ink/ink796.xml"/><Relationship Id="rId232" Type="http://schemas.openxmlformats.org/officeDocument/2006/relationships/customXml" Target="../ink/ink571.xml"/><Relationship Id="rId27" Type="http://schemas.openxmlformats.org/officeDocument/2006/relationships/image" Target="../media/image417.png"/><Relationship Id="rId537" Type="http://schemas.openxmlformats.org/officeDocument/2006/relationships/image" Target="../media/image667.png"/><Relationship Id="rId744" Type="http://schemas.openxmlformats.org/officeDocument/2006/relationships/customXml" Target="../ink/ink830.xml"/><Relationship Id="rId80" Type="http://schemas.openxmlformats.org/officeDocument/2006/relationships/customXml" Target="../ink/ink493.xml"/><Relationship Id="rId176" Type="http://schemas.openxmlformats.org/officeDocument/2006/relationships/customXml" Target="../ink/ink542.xml"/><Relationship Id="rId383" Type="http://schemas.openxmlformats.org/officeDocument/2006/relationships/customXml" Target="../ink/ink647.xml"/><Relationship Id="rId590" Type="http://schemas.openxmlformats.org/officeDocument/2006/relationships/customXml" Target="../ink/ink752.xml"/><Relationship Id="rId604" Type="http://schemas.openxmlformats.org/officeDocument/2006/relationships/image" Target="../media/image700.png"/><Relationship Id="rId243" Type="http://schemas.openxmlformats.org/officeDocument/2006/relationships/customXml" Target="../ink/ink577.xml"/><Relationship Id="rId450" Type="http://schemas.openxmlformats.org/officeDocument/2006/relationships/customXml" Target="../ink/ink681.xml"/><Relationship Id="rId688" Type="http://schemas.openxmlformats.org/officeDocument/2006/relationships/image" Target="../media/image741.png"/><Relationship Id="rId38" Type="http://schemas.openxmlformats.org/officeDocument/2006/relationships/customXml" Target="../ink/ink472.xml"/><Relationship Id="rId103" Type="http://schemas.openxmlformats.org/officeDocument/2006/relationships/image" Target="../media/image453.png"/><Relationship Id="rId310" Type="http://schemas.openxmlformats.org/officeDocument/2006/relationships/image" Target="../media/image555.png"/><Relationship Id="rId548" Type="http://schemas.openxmlformats.org/officeDocument/2006/relationships/customXml" Target="../ink/ink731.xml"/><Relationship Id="rId755" Type="http://schemas.openxmlformats.org/officeDocument/2006/relationships/image" Target="../media/image774.png"/><Relationship Id="rId91" Type="http://schemas.openxmlformats.org/officeDocument/2006/relationships/customXml" Target="../ink/ink499.xml"/><Relationship Id="rId187" Type="http://schemas.openxmlformats.org/officeDocument/2006/relationships/image" Target="../media/image495.png"/><Relationship Id="rId394" Type="http://schemas.openxmlformats.org/officeDocument/2006/relationships/image" Target="../media/image597.png"/><Relationship Id="rId408" Type="http://schemas.openxmlformats.org/officeDocument/2006/relationships/image" Target="../media/image604.png"/><Relationship Id="rId615" Type="http://schemas.openxmlformats.org/officeDocument/2006/relationships/customXml" Target="../ink/ink765.xml"/><Relationship Id="rId254" Type="http://schemas.openxmlformats.org/officeDocument/2006/relationships/image" Target="../media/image527.png"/><Relationship Id="rId699" Type="http://schemas.openxmlformats.org/officeDocument/2006/relationships/customXml" Target="../ink/ink807.xml"/><Relationship Id="rId49" Type="http://schemas.openxmlformats.org/officeDocument/2006/relationships/image" Target="../media/image428.png"/><Relationship Id="rId114" Type="http://schemas.openxmlformats.org/officeDocument/2006/relationships/customXml" Target="../ink/ink511.xml"/><Relationship Id="rId461" Type="http://schemas.openxmlformats.org/officeDocument/2006/relationships/image" Target="../media/image630.png"/><Relationship Id="rId559" Type="http://schemas.openxmlformats.org/officeDocument/2006/relationships/image" Target="../media/image678.png"/><Relationship Id="rId766" Type="http://schemas.openxmlformats.org/officeDocument/2006/relationships/image" Target="../media/image779.png"/><Relationship Id="rId198" Type="http://schemas.openxmlformats.org/officeDocument/2006/relationships/customXml" Target="../ink/ink553.xml"/><Relationship Id="rId321" Type="http://schemas.openxmlformats.org/officeDocument/2006/relationships/customXml" Target="../ink/ink616.xml"/><Relationship Id="rId419" Type="http://schemas.openxmlformats.org/officeDocument/2006/relationships/image" Target="../media/image609.png"/><Relationship Id="rId626" Type="http://schemas.openxmlformats.org/officeDocument/2006/relationships/image" Target="../media/image710.png"/><Relationship Id="rId265" Type="http://schemas.openxmlformats.org/officeDocument/2006/relationships/customXml" Target="../ink/ink588.xml"/><Relationship Id="rId472" Type="http://schemas.openxmlformats.org/officeDocument/2006/relationships/customXml" Target="../ink/ink692.xml"/><Relationship Id="rId125" Type="http://schemas.openxmlformats.org/officeDocument/2006/relationships/image" Target="../media/image464.png"/><Relationship Id="rId332" Type="http://schemas.openxmlformats.org/officeDocument/2006/relationships/image" Target="../media/image566.png"/><Relationship Id="rId777" Type="http://schemas.openxmlformats.org/officeDocument/2006/relationships/image" Target="../media/image784.png"/><Relationship Id="rId637" Type="http://schemas.openxmlformats.org/officeDocument/2006/relationships/customXml" Target="../ink/ink776.xml"/><Relationship Id="rId276" Type="http://schemas.openxmlformats.org/officeDocument/2006/relationships/image" Target="../media/image538.png"/><Relationship Id="rId483" Type="http://schemas.openxmlformats.org/officeDocument/2006/relationships/image" Target="../media/image641.png"/><Relationship Id="rId690" Type="http://schemas.openxmlformats.org/officeDocument/2006/relationships/image" Target="../media/image742.png"/><Relationship Id="rId704" Type="http://schemas.openxmlformats.org/officeDocument/2006/relationships/image" Target="../media/image749.png"/><Relationship Id="rId40" Type="http://schemas.openxmlformats.org/officeDocument/2006/relationships/customXml" Target="../ink/ink473.xml"/><Relationship Id="rId136" Type="http://schemas.openxmlformats.org/officeDocument/2006/relationships/customXml" Target="../ink/ink522.xml"/><Relationship Id="rId343" Type="http://schemas.openxmlformats.org/officeDocument/2006/relationships/customXml" Target="../ink/ink627.xml"/><Relationship Id="rId550" Type="http://schemas.openxmlformats.org/officeDocument/2006/relationships/customXml" Target="../ink/ink732.xml"/><Relationship Id="rId788" Type="http://schemas.openxmlformats.org/officeDocument/2006/relationships/customXml" Target="../ink/ink853.xml"/><Relationship Id="rId203" Type="http://schemas.openxmlformats.org/officeDocument/2006/relationships/image" Target="../media/image503.png"/><Relationship Id="rId648" Type="http://schemas.openxmlformats.org/officeDocument/2006/relationships/image" Target="../media/image721.png"/><Relationship Id="rId287" Type="http://schemas.openxmlformats.org/officeDocument/2006/relationships/customXml" Target="../ink/ink599.xml"/><Relationship Id="rId410" Type="http://schemas.openxmlformats.org/officeDocument/2006/relationships/image" Target="../media/image605.png"/><Relationship Id="rId494" Type="http://schemas.openxmlformats.org/officeDocument/2006/relationships/image" Target="../media/image646.png"/><Relationship Id="rId508" Type="http://schemas.openxmlformats.org/officeDocument/2006/relationships/image" Target="../media/image653.png"/><Relationship Id="rId715" Type="http://schemas.openxmlformats.org/officeDocument/2006/relationships/customXml" Target="../ink/ink815.xml"/><Relationship Id="rId147" Type="http://schemas.openxmlformats.org/officeDocument/2006/relationships/image" Target="../media/image475.png"/><Relationship Id="rId354" Type="http://schemas.openxmlformats.org/officeDocument/2006/relationships/image" Target="../media/image577.png"/><Relationship Id="rId51" Type="http://schemas.openxmlformats.org/officeDocument/2006/relationships/image" Target="../media/image157.png"/><Relationship Id="rId561" Type="http://schemas.openxmlformats.org/officeDocument/2006/relationships/image" Target="../media/image679.png"/><Relationship Id="rId659" Type="http://schemas.openxmlformats.org/officeDocument/2006/relationships/customXml" Target="../ink/ink787.xml"/><Relationship Id="rId214" Type="http://schemas.openxmlformats.org/officeDocument/2006/relationships/customXml" Target="../ink/ink561.xml"/><Relationship Id="rId298" Type="http://schemas.openxmlformats.org/officeDocument/2006/relationships/image" Target="../media/image549.png"/><Relationship Id="rId421" Type="http://schemas.openxmlformats.org/officeDocument/2006/relationships/image" Target="../media/image610.png"/><Relationship Id="rId519" Type="http://schemas.openxmlformats.org/officeDocument/2006/relationships/customXml" Target="../ink/ink716.xml"/><Relationship Id="rId158" Type="http://schemas.openxmlformats.org/officeDocument/2006/relationships/customXml" Target="../ink/ink533.xml"/><Relationship Id="rId726" Type="http://schemas.openxmlformats.org/officeDocument/2006/relationships/image" Target="../media/image760.png"/><Relationship Id="rId62" Type="http://schemas.openxmlformats.org/officeDocument/2006/relationships/customXml" Target="../ink/ink484.xml"/><Relationship Id="rId365" Type="http://schemas.openxmlformats.org/officeDocument/2006/relationships/customXml" Target="../ink/ink638.xml"/><Relationship Id="rId572" Type="http://schemas.openxmlformats.org/officeDocument/2006/relationships/customXml" Target="../ink/ink743.xml"/><Relationship Id="rId225" Type="http://schemas.openxmlformats.org/officeDocument/2006/relationships/customXml" Target="../ink/ink567.xml"/><Relationship Id="rId432" Type="http://schemas.openxmlformats.org/officeDocument/2006/relationships/customXml" Target="../ink/ink672.xml"/><Relationship Id="rId737" Type="http://schemas.openxmlformats.org/officeDocument/2006/relationships/image" Target="../media/image765.png"/><Relationship Id="rId73" Type="http://schemas.openxmlformats.org/officeDocument/2006/relationships/image" Target="../media/image439.png"/><Relationship Id="rId169" Type="http://schemas.openxmlformats.org/officeDocument/2006/relationships/image" Target="../media/image486.png"/><Relationship Id="rId376" Type="http://schemas.openxmlformats.org/officeDocument/2006/relationships/image" Target="../media/image588.png"/><Relationship Id="rId583" Type="http://schemas.openxmlformats.org/officeDocument/2006/relationships/image" Target="../media/image690.png"/><Relationship Id="rId790" Type="http://schemas.openxmlformats.org/officeDocument/2006/relationships/customXml" Target="../ink/ink854.xml"/><Relationship Id="rId4" Type="http://schemas.openxmlformats.org/officeDocument/2006/relationships/image" Target="../media/image1150.png"/><Relationship Id="rId236" Type="http://schemas.openxmlformats.org/officeDocument/2006/relationships/image" Target="../media/image518.png"/><Relationship Id="rId443" Type="http://schemas.openxmlformats.org/officeDocument/2006/relationships/image" Target="../media/image621.png"/><Relationship Id="rId650" Type="http://schemas.openxmlformats.org/officeDocument/2006/relationships/image" Target="../media/image722.png"/><Relationship Id="rId303" Type="http://schemas.openxmlformats.org/officeDocument/2006/relationships/customXml" Target="../ink/ink607.xml"/><Relationship Id="rId748" Type="http://schemas.openxmlformats.org/officeDocument/2006/relationships/customXml" Target="../ink/ink832.xml"/><Relationship Id="rId84" Type="http://schemas.openxmlformats.org/officeDocument/2006/relationships/image" Target="../media/image444.png"/><Relationship Id="rId387" Type="http://schemas.openxmlformats.org/officeDocument/2006/relationships/customXml" Target="../ink/ink649.xml"/><Relationship Id="rId510" Type="http://schemas.openxmlformats.org/officeDocument/2006/relationships/image" Target="../media/image654.png"/><Relationship Id="rId594" Type="http://schemas.openxmlformats.org/officeDocument/2006/relationships/image" Target="../media/image695.png"/><Relationship Id="rId608" Type="http://schemas.openxmlformats.org/officeDocument/2006/relationships/image" Target="../media/image702.png"/><Relationship Id="rId247" Type="http://schemas.openxmlformats.org/officeDocument/2006/relationships/customXml" Target="../ink/ink579.xml"/><Relationship Id="rId107" Type="http://schemas.openxmlformats.org/officeDocument/2006/relationships/image" Target="../media/image455.png"/><Relationship Id="rId454" Type="http://schemas.openxmlformats.org/officeDocument/2006/relationships/customXml" Target="../ink/ink683.xml"/><Relationship Id="rId661" Type="http://schemas.openxmlformats.org/officeDocument/2006/relationships/customXml" Target="../ink/ink788.xml"/><Relationship Id="rId759" Type="http://schemas.openxmlformats.org/officeDocument/2006/relationships/image" Target="../media/image776.png"/><Relationship Id="rId11" Type="http://schemas.openxmlformats.org/officeDocument/2006/relationships/image" Target="../media/image409.png"/><Relationship Id="rId314" Type="http://schemas.openxmlformats.org/officeDocument/2006/relationships/image" Target="../media/image557.png"/><Relationship Id="rId398" Type="http://schemas.openxmlformats.org/officeDocument/2006/relationships/image" Target="../media/image599.png"/><Relationship Id="rId521" Type="http://schemas.openxmlformats.org/officeDocument/2006/relationships/customXml" Target="../ink/ink717.xml"/><Relationship Id="rId619" Type="http://schemas.openxmlformats.org/officeDocument/2006/relationships/customXml" Target="../ink/ink767.xml"/><Relationship Id="rId95" Type="http://schemas.openxmlformats.org/officeDocument/2006/relationships/customXml" Target="../ink/ink501.xml"/><Relationship Id="rId160" Type="http://schemas.openxmlformats.org/officeDocument/2006/relationships/customXml" Target="../ink/ink53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9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9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trademap.org/" TargetMode="External"/><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customXml" Target="../ink/ink56.xml"/><Relationship Id="rId5" Type="http://schemas.openxmlformats.org/officeDocument/2006/relationships/image" Target="../media/image7.png"/><Relationship Id="rId4" Type="http://schemas.openxmlformats.org/officeDocument/2006/relationships/customXml" Target="../ink/ink55.xml"/></Relationships>
</file>

<file path=ppt/slides/_rels/slide3.xml.rels><?xml version="1.0" encoding="UTF-8" standalone="yes"?>
<Relationships xmlns="http://schemas.openxmlformats.org/package/2006/relationships"><Relationship Id="rId117" Type="http://schemas.openxmlformats.org/officeDocument/2006/relationships/image" Target="../media/image67.png"/><Relationship Id="rId21" Type="http://schemas.openxmlformats.org/officeDocument/2006/relationships/image" Target="../media/image18.png"/><Relationship Id="rId42" Type="http://schemas.openxmlformats.org/officeDocument/2006/relationships/customXml" Target="../ink/ink76.xml"/><Relationship Id="rId63" Type="http://schemas.openxmlformats.org/officeDocument/2006/relationships/image" Target="../media/image39.png"/><Relationship Id="rId84" Type="http://schemas.openxmlformats.org/officeDocument/2006/relationships/customXml" Target="../ink/ink97.xml"/><Relationship Id="rId138" Type="http://schemas.openxmlformats.org/officeDocument/2006/relationships/customXml" Target="../ink/ink124.xml"/><Relationship Id="rId159" Type="http://schemas.openxmlformats.org/officeDocument/2006/relationships/image" Target="../media/image88.png"/><Relationship Id="rId170" Type="http://schemas.openxmlformats.org/officeDocument/2006/relationships/customXml" Target="../ink/ink140.xml"/><Relationship Id="rId191" Type="http://schemas.openxmlformats.org/officeDocument/2006/relationships/image" Target="../media/image104.png"/><Relationship Id="rId205" Type="http://schemas.openxmlformats.org/officeDocument/2006/relationships/image" Target="../media/image111.png"/><Relationship Id="rId107" Type="http://schemas.openxmlformats.org/officeDocument/2006/relationships/image" Target="../media/image61.png"/><Relationship Id="rId11" Type="http://schemas.openxmlformats.org/officeDocument/2006/relationships/image" Target="../media/image13.png"/><Relationship Id="rId32" Type="http://schemas.openxmlformats.org/officeDocument/2006/relationships/customXml" Target="../ink/ink71.xml"/><Relationship Id="rId53" Type="http://schemas.openxmlformats.org/officeDocument/2006/relationships/image" Target="../media/image34.png"/><Relationship Id="rId74" Type="http://schemas.openxmlformats.org/officeDocument/2006/relationships/customXml" Target="../ink/ink92.xml"/><Relationship Id="rId128" Type="http://schemas.openxmlformats.org/officeDocument/2006/relationships/customXml" Target="../ink/ink119.xml"/><Relationship Id="rId149" Type="http://schemas.openxmlformats.org/officeDocument/2006/relationships/image" Target="../media/image83.png"/><Relationship Id="rId5" Type="http://schemas.openxmlformats.org/officeDocument/2006/relationships/image" Target="../media/image10.png"/><Relationship Id="rId95" Type="http://schemas.openxmlformats.org/officeDocument/2006/relationships/image" Target="../media/image55.png"/><Relationship Id="rId160" Type="http://schemas.openxmlformats.org/officeDocument/2006/relationships/customXml" Target="../ink/ink135.xml"/><Relationship Id="rId181" Type="http://schemas.openxmlformats.org/officeDocument/2006/relationships/image" Target="../media/image99.png"/><Relationship Id="rId216" Type="http://schemas.openxmlformats.org/officeDocument/2006/relationships/customXml" Target="../ink/ink163.xml"/><Relationship Id="rId22" Type="http://schemas.openxmlformats.org/officeDocument/2006/relationships/customXml" Target="../ink/ink66.xml"/><Relationship Id="rId43" Type="http://schemas.openxmlformats.org/officeDocument/2006/relationships/image" Target="../media/image29.png"/><Relationship Id="rId64" Type="http://schemas.openxmlformats.org/officeDocument/2006/relationships/customXml" Target="../ink/ink87.xml"/><Relationship Id="rId118" Type="http://schemas.openxmlformats.org/officeDocument/2006/relationships/customXml" Target="../ink/ink114.xml"/><Relationship Id="rId139" Type="http://schemas.openxmlformats.org/officeDocument/2006/relationships/image" Target="../media/image78.png"/><Relationship Id="rId85" Type="http://schemas.openxmlformats.org/officeDocument/2006/relationships/image" Target="../media/image50.png"/><Relationship Id="rId150" Type="http://schemas.openxmlformats.org/officeDocument/2006/relationships/customXml" Target="../ink/ink130.xml"/><Relationship Id="rId171" Type="http://schemas.openxmlformats.org/officeDocument/2006/relationships/image" Target="../media/image94.png"/><Relationship Id="rId192" Type="http://schemas.openxmlformats.org/officeDocument/2006/relationships/customXml" Target="../ink/ink151.xml"/><Relationship Id="rId206" Type="http://schemas.openxmlformats.org/officeDocument/2006/relationships/customXml" Target="../ink/ink158.xml"/><Relationship Id="rId12" Type="http://schemas.openxmlformats.org/officeDocument/2006/relationships/customXml" Target="../ink/ink61.xml"/><Relationship Id="rId33" Type="http://schemas.openxmlformats.org/officeDocument/2006/relationships/image" Target="../media/image24.png"/><Relationship Id="rId108" Type="http://schemas.openxmlformats.org/officeDocument/2006/relationships/customXml" Target="../ink/ink109.xml"/><Relationship Id="rId129" Type="http://schemas.openxmlformats.org/officeDocument/2006/relationships/image" Target="../media/image73.png"/><Relationship Id="rId54" Type="http://schemas.openxmlformats.org/officeDocument/2006/relationships/customXml" Target="../ink/ink82.xml"/><Relationship Id="rId75" Type="http://schemas.openxmlformats.org/officeDocument/2006/relationships/image" Target="../media/image45.png"/><Relationship Id="rId96" Type="http://schemas.openxmlformats.org/officeDocument/2006/relationships/customXml" Target="../ink/ink103.xml"/><Relationship Id="rId140" Type="http://schemas.openxmlformats.org/officeDocument/2006/relationships/customXml" Target="../ink/ink125.xml"/><Relationship Id="rId161" Type="http://schemas.openxmlformats.org/officeDocument/2006/relationships/image" Target="../media/image89.png"/><Relationship Id="rId182" Type="http://schemas.openxmlformats.org/officeDocument/2006/relationships/customXml" Target="../ink/ink146.xml"/><Relationship Id="rId217" Type="http://schemas.openxmlformats.org/officeDocument/2006/relationships/image" Target="../media/image117.png"/><Relationship Id="rId6" Type="http://schemas.openxmlformats.org/officeDocument/2006/relationships/customXml" Target="../ink/ink58.xml"/><Relationship Id="rId23" Type="http://schemas.openxmlformats.org/officeDocument/2006/relationships/image" Target="../media/image19.png"/><Relationship Id="rId119" Type="http://schemas.openxmlformats.org/officeDocument/2006/relationships/image" Target="../media/image68.png"/><Relationship Id="rId44" Type="http://schemas.openxmlformats.org/officeDocument/2006/relationships/customXml" Target="../ink/ink77.xml"/><Relationship Id="rId65" Type="http://schemas.openxmlformats.org/officeDocument/2006/relationships/image" Target="../media/image40.png"/><Relationship Id="rId86" Type="http://schemas.openxmlformats.org/officeDocument/2006/relationships/customXml" Target="../ink/ink98.xml"/><Relationship Id="rId130" Type="http://schemas.openxmlformats.org/officeDocument/2006/relationships/customXml" Target="../ink/ink120.xml"/><Relationship Id="rId151" Type="http://schemas.openxmlformats.org/officeDocument/2006/relationships/image" Target="../media/image84.png"/><Relationship Id="rId172" Type="http://schemas.openxmlformats.org/officeDocument/2006/relationships/customXml" Target="../ink/ink141.xml"/><Relationship Id="rId193" Type="http://schemas.openxmlformats.org/officeDocument/2006/relationships/image" Target="../media/image105.png"/><Relationship Id="rId207" Type="http://schemas.openxmlformats.org/officeDocument/2006/relationships/image" Target="../media/image112.png"/><Relationship Id="rId13" Type="http://schemas.openxmlformats.org/officeDocument/2006/relationships/image" Target="../media/image14.png"/><Relationship Id="rId109" Type="http://schemas.openxmlformats.org/officeDocument/2006/relationships/image" Target="../media/image63.png"/><Relationship Id="rId34" Type="http://schemas.openxmlformats.org/officeDocument/2006/relationships/customXml" Target="../ink/ink72.xml"/><Relationship Id="rId55" Type="http://schemas.openxmlformats.org/officeDocument/2006/relationships/image" Target="../media/image35.png"/><Relationship Id="rId76" Type="http://schemas.openxmlformats.org/officeDocument/2006/relationships/customXml" Target="../ink/ink93.xml"/><Relationship Id="rId97" Type="http://schemas.openxmlformats.org/officeDocument/2006/relationships/image" Target="../media/image56.png"/><Relationship Id="rId120" Type="http://schemas.openxmlformats.org/officeDocument/2006/relationships/customXml" Target="../ink/ink115.xml"/><Relationship Id="rId141" Type="http://schemas.openxmlformats.org/officeDocument/2006/relationships/image" Target="../media/image79.png"/><Relationship Id="rId7" Type="http://schemas.openxmlformats.org/officeDocument/2006/relationships/image" Target="../media/image11.png"/><Relationship Id="rId162" Type="http://schemas.openxmlformats.org/officeDocument/2006/relationships/customXml" Target="../ink/ink136.xml"/><Relationship Id="rId183" Type="http://schemas.openxmlformats.org/officeDocument/2006/relationships/image" Target="../media/image100.png"/><Relationship Id="rId218" Type="http://schemas.openxmlformats.org/officeDocument/2006/relationships/customXml" Target="../ink/ink164.xml"/><Relationship Id="rId24" Type="http://schemas.openxmlformats.org/officeDocument/2006/relationships/customXml" Target="../ink/ink67.xml"/><Relationship Id="rId45" Type="http://schemas.openxmlformats.org/officeDocument/2006/relationships/image" Target="../media/image30.png"/><Relationship Id="rId66" Type="http://schemas.openxmlformats.org/officeDocument/2006/relationships/customXml" Target="../ink/ink88.xml"/><Relationship Id="rId87" Type="http://schemas.openxmlformats.org/officeDocument/2006/relationships/image" Target="../media/image51.png"/><Relationship Id="rId110" Type="http://schemas.openxmlformats.org/officeDocument/2006/relationships/customXml" Target="../ink/ink110.xml"/><Relationship Id="rId131" Type="http://schemas.openxmlformats.org/officeDocument/2006/relationships/image" Target="../media/image74.png"/><Relationship Id="rId152" Type="http://schemas.openxmlformats.org/officeDocument/2006/relationships/customXml" Target="../ink/ink131.xml"/><Relationship Id="rId173" Type="http://schemas.openxmlformats.org/officeDocument/2006/relationships/image" Target="../media/image95.png"/><Relationship Id="rId194" Type="http://schemas.openxmlformats.org/officeDocument/2006/relationships/customXml" Target="../ink/ink152.xml"/><Relationship Id="rId208" Type="http://schemas.openxmlformats.org/officeDocument/2006/relationships/customXml" Target="../ink/ink159.xml"/><Relationship Id="rId14" Type="http://schemas.openxmlformats.org/officeDocument/2006/relationships/customXml" Target="../ink/ink62.xml"/><Relationship Id="rId35" Type="http://schemas.openxmlformats.org/officeDocument/2006/relationships/image" Target="../media/image25.png"/><Relationship Id="rId56" Type="http://schemas.openxmlformats.org/officeDocument/2006/relationships/customXml" Target="../ink/ink83.xml"/><Relationship Id="rId77" Type="http://schemas.openxmlformats.org/officeDocument/2006/relationships/image" Target="../media/image46.png"/><Relationship Id="rId100" Type="http://schemas.openxmlformats.org/officeDocument/2006/relationships/customXml" Target="../ink/ink105.xml"/><Relationship Id="rId8" Type="http://schemas.openxmlformats.org/officeDocument/2006/relationships/customXml" Target="../ink/ink59.xml"/><Relationship Id="rId51" Type="http://schemas.openxmlformats.org/officeDocument/2006/relationships/image" Target="../media/image33.png"/><Relationship Id="rId72" Type="http://schemas.openxmlformats.org/officeDocument/2006/relationships/customXml" Target="../ink/ink91.xml"/><Relationship Id="rId93" Type="http://schemas.openxmlformats.org/officeDocument/2006/relationships/image" Target="../media/image54.png"/><Relationship Id="rId98" Type="http://schemas.openxmlformats.org/officeDocument/2006/relationships/customXml" Target="../ink/ink104.xml"/><Relationship Id="rId121" Type="http://schemas.openxmlformats.org/officeDocument/2006/relationships/image" Target="../media/image69.png"/><Relationship Id="rId142" Type="http://schemas.openxmlformats.org/officeDocument/2006/relationships/customXml" Target="../ink/ink126.xml"/><Relationship Id="rId163" Type="http://schemas.openxmlformats.org/officeDocument/2006/relationships/image" Target="../media/image90.png"/><Relationship Id="rId184" Type="http://schemas.openxmlformats.org/officeDocument/2006/relationships/customXml" Target="../ink/ink147.xml"/><Relationship Id="rId189" Type="http://schemas.openxmlformats.org/officeDocument/2006/relationships/image" Target="../media/image103.png"/><Relationship Id="rId219" Type="http://schemas.openxmlformats.org/officeDocument/2006/relationships/image" Target="../media/image118.png"/><Relationship Id="rId3" Type="http://schemas.openxmlformats.org/officeDocument/2006/relationships/image" Target="../media/image2.emf"/><Relationship Id="rId214" Type="http://schemas.openxmlformats.org/officeDocument/2006/relationships/customXml" Target="../ink/ink162.xml"/><Relationship Id="rId25" Type="http://schemas.openxmlformats.org/officeDocument/2006/relationships/image" Target="../media/image20.png"/><Relationship Id="rId46" Type="http://schemas.openxmlformats.org/officeDocument/2006/relationships/customXml" Target="../ink/ink78.xml"/><Relationship Id="rId67" Type="http://schemas.openxmlformats.org/officeDocument/2006/relationships/image" Target="../media/image41.png"/><Relationship Id="rId116" Type="http://schemas.openxmlformats.org/officeDocument/2006/relationships/customXml" Target="../ink/ink113.xml"/><Relationship Id="rId137" Type="http://schemas.openxmlformats.org/officeDocument/2006/relationships/image" Target="../media/image77.png"/><Relationship Id="rId158" Type="http://schemas.openxmlformats.org/officeDocument/2006/relationships/customXml" Target="../ink/ink134.xml"/><Relationship Id="rId20" Type="http://schemas.openxmlformats.org/officeDocument/2006/relationships/customXml" Target="../ink/ink65.xml"/><Relationship Id="rId41" Type="http://schemas.openxmlformats.org/officeDocument/2006/relationships/image" Target="../media/image28.png"/><Relationship Id="rId62" Type="http://schemas.openxmlformats.org/officeDocument/2006/relationships/customXml" Target="../ink/ink86.xml"/><Relationship Id="rId83" Type="http://schemas.openxmlformats.org/officeDocument/2006/relationships/image" Target="../media/image49.png"/><Relationship Id="rId88" Type="http://schemas.openxmlformats.org/officeDocument/2006/relationships/customXml" Target="../ink/ink99.xml"/><Relationship Id="rId111" Type="http://schemas.openxmlformats.org/officeDocument/2006/relationships/image" Target="../media/image64.png"/><Relationship Id="rId132" Type="http://schemas.openxmlformats.org/officeDocument/2006/relationships/customXml" Target="../ink/ink121.xml"/><Relationship Id="rId153" Type="http://schemas.openxmlformats.org/officeDocument/2006/relationships/image" Target="../media/image85.png"/><Relationship Id="rId174" Type="http://schemas.openxmlformats.org/officeDocument/2006/relationships/customXml" Target="../ink/ink142.xml"/><Relationship Id="rId179" Type="http://schemas.openxmlformats.org/officeDocument/2006/relationships/image" Target="../media/image98.png"/><Relationship Id="rId195" Type="http://schemas.openxmlformats.org/officeDocument/2006/relationships/image" Target="../media/image106.png"/><Relationship Id="rId209" Type="http://schemas.openxmlformats.org/officeDocument/2006/relationships/image" Target="../media/image113.png"/><Relationship Id="rId190" Type="http://schemas.openxmlformats.org/officeDocument/2006/relationships/customXml" Target="../ink/ink150.xml"/><Relationship Id="rId204" Type="http://schemas.openxmlformats.org/officeDocument/2006/relationships/customXml" Target="../ink/ink157.xml"/><Relationship Id="rId220" Type="http://schemas.openxmlformats.org/officeDocument/2006/relationships/customXml" Target="../ink/ink165.xml"/><Relationship Id="rId15" Type="http://schemas.openxmlformats.org/officeDocument/2006/relationships/image" Target="../media/image15.png"/><Relationship Id="rId36" Type="http://schemas.openxmlformats.org/officeDocument/2006/relationships/customXml" Target="../ink/ink73.xml"/><Relationship Id="rId57" Type="http://schemas.openxmlformats.org/officeDocument/2006/relationships/image" Target="../media/image36.png"/><Relationship Id="rId106" Type="http://schemas.openxmlformats.org/officeDocument/2006/relationships/customXml" Target="../ink/ink108.xml"/><Relationship Id="rId127" Type="http://schemas.openxmlformats.org/officeDocument/2006/relationships/image" Target="../media/image72.png"/><Relationship Id="rId10" Type="http://schemas.openxmlformats.org/officeDocument/2006/relationships/customXml" Target="../ink/ink60.xml"/><Relationship Id="rId31" Type="http://schemas.openxmlformats.org/officeDocument/2006/relationships/image" Target="../media/image23.png"/><Relationship Id="rId52" Type="http://schemas.openxmlformats.org/officeDocument/2006/relationships/customXml" Target="../ink/ink81.xml"/><Relationship Id="rId73" Type="http://schemas.openxmlformats.org/officeDocument/2006/relationships/image" Target="../media/image44.png"/><Relationship Id="rId78" Type="http://schemas.openxmlformats.org/officeDocument/2006/relationships/customXml" Target="../ink/ink94.xml"/><Relationship Id="rId94" Type="http://schemas.openxmlformats.org/officeDocument/2006/relationships/customXml" Target="../ink/ink102.xml"/><Relationship Id="rId99" Type="http://schemas.openxmlformats.org/officeDocument/2006/relationships/image" Target="../media/image57.png"/><Relationship Id="rId101" Type="http://schemas.openxmlformats.org/officeDocument/2006/relationships/image" Target="../media/image58.png"/><Relationship Id="rId122" Type="http://schemas.openxmlformats.org/officeDocument/2006/relationships/customXml" Target="../ink/ink116.xml"/><Relationship Id="rId143" Type="http://schemas.openxmlformats.org/officeDocument/2006/relationships/image" Target="../media/image80.png"/><Relationship Id="rId148" Type="http://schemas.openxmlformats.org/officeDocument/2006/relationships/customXml" Target="../ink/ink129.xml"/><Relationship Id="rId164" Type="http://schemas.openxmlformats.org/officeDocument/2006/relationships/customXml" Target="../ink/ink137.xml"/><Relationship Id="rId169" Type="http://schemas.openxmlformats.org/officeDocument/2006/relationships/image" Target="../media/image93.png"/><Relationship Id="rId185" Type="http://schemas.openxmlformats.org/officeDocument/2006/relationships/image" Target="../media/image101.png"/><Relationship Id="rId4" Type="http://schemas.openxmlformats.org/officeDocument/2006/relationships/customXml" Target="../ink/ink57.xml"/><Relationship Id="rId9" Type="http://schemas.openxmlformats.org/officeDocument/2006/relationships/image" Target="../media/image12.png"/><Relationship Id="rId180" Type="http://schemas.openxmlformats.org/officeDocument/2006/relationships/customXml" Target="../ink/ink145.xml"/><Relationship Id="rId210" Type="http://schemas.openxmlformats.org/officeDocument/2006/relationships/customXml" Target="../ink/ink160.xml"/><Relationship Id="rId215" Type="http://schemas.openxmlformats.org/officeDocument/2006/relationships/image" Target="../media/image116.png"/><Relationship Id="rId26" Type="http://schemas.openxmlformats.org/officeDocument/2006/relationships/customXml" Target="../ink/ink68.xml"/><Relationship Id="rId47" Type="http://schemas.openxmlformats.org/officeDocument/2006/relationships/image" Target="../media/image31.png"/><Relationship Id="rId68" Type="http://schemas.openxmlformats.org/officeDocument/2006/relationships/customXml" Target="../ink/ink89.xml"/><Relationship Id="rId89" Type="http://schemas.openxmlformats.org/officeDocument/2006/relationships/image" Target="../media/image52.png"/><Relationship Id="rId112" Type="http://schemas.openxmlformats.org/officeDocument/2006/relationships/customXml" Target="../ink/ink111.xml"/><Relationship Id="rId133" Type="http://schemas.openxmlformats.org/officeDocument/2006/relationships/image" Target="../media/image75.png"/><Relationship Id="rId154" Type="http://schemas.openxmlformats.org/officeDocument/2006/relationships/customXml" Target="../ink/ink132.xml"/><Relationship Id="rId175" Type="http://schemas.openxmlformats.org/officeDocument/2006/relationships/image" Target="../media/image96.png"/><Relationship Id="rId196" Type="http://schemas.openxmlformats.org/officeDocument/2006/relationships/customXml" Target="../ink/ink153.xml"/><Relationship Id="rId200" Type="http://schemas.openxmlformats.org/officeDocument/2006/relationships/customXml" Target="../ink/ink155.xml"/><Relationship Id="rId16" Type="http://schemas.openxmlformats.org/officeDocument/2006/relationships/customXml" Target="../ink/ink63.xml"/><Relationship Id="rId221" Type="http://schemas.openxmlformats.org/officeDocument/2006/relationships/image" Target="../media/image119.png"/><Relationship Id="rId37" Type="http://schemas.openxmlformats.org/officeDocument/2006/relationships/image" Target="../media/image26.png"/><Relationship Id="rId58" Type="http://schemas.openxmlformats.org/officeDocument/2006/relationships/customXml" Target="../ink/ink84.xml"/><Relationship Id="rId79" Type="http://schemas.openxmlformats.org/officeDocument/2006/relationships/image" Target="../media/image47.png"/><Relationship Id="rId102" Type="http://schemas.openxmlformats.org/officeDocument/2006/relationships/customXml" Target="../ink/ink106.xml"/><Relationship Id="rId123" Type="http://schemas.openxmlformats.org/officeDocument/2006/relationships/image" Target="../media/image70.png"/><Relationship Id="rId144" Type="http://schemas.openxmlformats.org/officeDocument/2006/relationships/customXml" Target="../ink/ink127.xml"/><Relationship Id="rId90" Type="http://schemas.openxmlformats.org/officeDocument/2006/relationships/customXml" Target="../ink/ink100.xml"/><Relationship Id="rId165" Type="http://schemas.openxmlformats.org/officeDocument/2006/relationships/image" Target="../media/image91.png"/><Relationship Id="rId186" Type="http://schemas.openxmlformats.org/officeDocument/2006/relationships/customXml" Target="../ink/ink148.xml"/><Relationship Id="rId211" Type="http://schemas.openxmlformats.org/officeDocument/2006/relationships/image" Target="../media/image114.png"/><Relationship Id="rId27" Type="http://schemas.openxmlformats.org/officeDocument/2006/relationships/image" Target="../media/image21.png"/><Relationship Id="rId48" Type="http://schemas.openxmlformats.org/officeDocument/2006/relationships/customXml" Target="../ink/ink79.xml"/><Relationship Id="rId69" Type="http://schemas.openxmlformats.org/officeDocument/2006/relationships/image" Target="../media/image42.png"/><Relationship Id="rId113" Type="http://schemas.openxmlformats.org/officeDocument/2006/relationships/image" Target="../media/image65.png"/><Relationship Id="rId134" Type="http://schemas.openxmlformats.org/officeDocument/2006/relationships/customXml" Target="../ink/ink122.xml"/><Relationship Id="rId80" Type="http://schemas.openxmlformats.org/officeDocument/2006/relationships/customXml" Target="../ink/ink95.xml"/><Relationship Id="rId155" Type="http://schemas.openxmlformats.org/officeDocument/2006/relationships/image" Target="../media/image86.png"/><Relationship Id="rId176" Type="http://schemas.openxmlformats.org/officeDocument/2006/relationships/customXml" Target="../ink/ink143.xml"/><Relationship Id="rId197" Type="http://schemas.openxmlformats.org/officeDocument/2006/relationships/image" Target="../media/image107.png"/><Relationship Id="rId201" Type="http://schemas.openxmlformats.org/officeDocument/2006/relationships/image" Target="../media/image109.png"/><Relationship Id="rId17" Type="http://schemas.openxmlformats.org/officeDocument/2006/relationships/image" Target="../media/image16.png"/><Relationship Id="rId38" Type="http://schemas.openxmlformats.org/officeDocument/2006/relationships/customXml" Target="../ink/ink74.xml"/><Relationship Id="rId59" Type="http://schemas.openxmlformats.org/officeDocument/2006/relationships/image" Target="../media/image37.png"/><Relationship Id="rId103" Type="http://schemas.openxmlformats.org/officeDocument/2006/relationships/image" Target="../media/image59.png"/><Relationship Id="rId124" Type="http://schemas.openxmlformats.org/officeDocument/2006/relationships/customXml" Target="../ink/ink117.xml"/><Relationship Id="rId70" Type="http://schemas.openxmlformats.org/officeDocument/2006/relationships/customXml" Target="../ink/ink90.xml"/><Relationship Id="rId91" Type="http://schemas.openxmlformats.org/officeDocument/2006/relationships/image" Target="../media/image53.png"/><Relationship Id="rId145" Type="http://schemas.openxmlformats.org/officeDocument/2006/relationships/image" Target="../media/image81.png"/><Relationship Id="rId166" Type="http://schemas.openxmlformats.org/officeDocument/2006/relationships/customXml" Target="../ink/ink138.xml"/><Relationship Id="rId187" Type="http://schemas.openxmlformats.org/officeDocument/2006/relationships/image" Target="../media/image102.png"/><Relationship Id="rId1" Type="http://schemas.openxmlformats.org/officeDocument/2006/relationships/slideLayout" Target="../slideLayouts/slideLayout7.xml"/><Relationship Id="rId212" Type="http://schemas.openxmlformats.org/officeDocument/2006/relationships/customXml" Target="../ink/ink161.xml"/><Relationship Id="rId28" Type="http://schemas.openxmlformats.org/officeDocument/2006/relationships/customXml" Target="../ink/ink69.xml"/><Relationship Id="rId49" Type="http://schemas.openxmlformats.org/officeDocument/2006/relationships/image" Target="../media/image32.png"/><Relationship Id="rId114" Type="http://schemas.openxmlformats.org/officeDocument/2006/relationships/customXml" Target="../ink/ink112.xml"/><Relationship Id="rId60" Type="http://schemas.openxmlformats.org/officeDocument/2006/relationships/customXml" Target="../ink/ink85.xml"/><Relationship Id="rId81" Type="http://schemas.openxmlformats.org/officeDocument/2006/relationships/image" Target="../media/image48.png"/><Relationship Id="rId135" Type="http://schemas.openxmlformats.org/officeDocument/2006/relationships/image" Target="../media/image76.png"/><Relationship Id="rId156" Type="http://schemas.openxmlformats.org/officeDocument/2006/relationships/customXml" Target="../ink/ink133.xml"/><Relationship Id="rId177" Type="http://schemas.openxmlformats.org/officeDocument/2006/relationships/image" Target="../media/image97.png"/><Relationship Id="rId198" Type="http://schemas.openxmlformats.org/officeDocument/2006/relationships/customXml" Target="../ink/ink154.xml"/><Relationship Id="rId202" Type="http://schemas.openxmlformats.org/officeDocument/2006/relationships/customXml" Target="../ink/ink156.xml"/><Relationship Id="rId18" Type="http://schemas.openxmlformats.org/officeDocument/2006/relationships/customXml" Target="../ink/ink64.xml"/><Relationship Id="rId39" Type="http://schemas.openxmlformats.org/officeDocument/2006/relationships/image" Target="../media/image27.png"/><Relationship Id="rId50" Type="http://schemas.openxmlformats.org/officeDocument/2006/relationships/customXml" Target="../ink/ink80.xml"/><Relationship Id="rId104" Type="http://schemas.openxmlformats.org/officeDocument/2006/relationships/customXml" Target="../ink/ink107.xml"/><Relationship Id="rId125" Type="http://schemas.openxmlformats.org/officeDocument/2006/relationships/image" Target="../media/image71.png"/><Relationship Id="rId146" Type="http://schemas.openxmlformats.org/officeDocument/2006/relationships/customXml" Target="../ink/ink128.xml"/><Relationship Id="rId167" Type="http://schemas.openxmlformats.org/officeDocument/2006/relationships/image" Target="../media/image92.png"/><Relationship Id="rId188" Type="http://schemas.openxmlformats.org/officeDocument/2006/relationships/customXml" Target="../ink/ink149.xml"/><Relationship Id="rId71" Type="http://schemas.openxmlformats.org/officeDocument/2006/relationships/image" Target="../media/image43.png"/><Relationship Id="rId92" Type="http://schemas.openxmlformats.org/officeDocument/2006/relationships/customXml" Target="../ink/ink101.xml"/><Relationship Id="rId213" Type="http://schemas.openxmlformats.org/officeDocument/2006/relationships/image" Target="../media/image115.png"/><Relationship Id="rId2" Type="http://schemas.openxmlformats.org/officeDocument/2006/relationships/notesSlide" Target="../notesSlides/notesSlide3.xml"/><Relationship Id="rId29" Type="http://schemas.openxmlformats.org/officeDocument/2006/relationships/image" Target="../media/image22.png"/><Relationship Id="rId40" Type="http://schemas.openxmlformats.org/officeDocument/2006/relationships/customXml" Target="../ink/ink75.xml"/><Relationship Id="rId115" Type="http://schemas.openxmlformats.org/officeDocument/2006/relationships/image" Target="../media/image66.png"/><Relationship Id="rId136" Type="http://schemas.openxmlformats.org/officeDocument/2006/relationships/customXml" Target="../ink/ink123.xml"/><Relationship Id="rId157" Type="http://schemas.openxmlformats.org/officeDocument/2006/relationships/image" Target="../media/image87.png"/><Relationship Id="rId178" Type="http://schemas.openxmlformats.org/officeDocument/2006/relationships/customXml" Target="../ink/ink144.xml"/><Relationship Id="rId61" Type="http://schemas.openxmlformats.org/officeDocument/2006/relationships/image" Target="../media/image38.png"/><Relationship Id="rId82" Type="http://schemas.openxmlformats.org/officeDocument/2006/relationships/customXml" Target="../ink/ink96.xml"/><Relationship Id="rId199" Type="http://schemas.openxmlformats.org/officeDocument/2006/relationships/image" Target="../media/image108.png"/><Relationship Id="rId203" Type="http://schemas.openxmlformats.org/officeDocument/2006/relationships/image" Target="../media/image110.png"/><Relationship Id="rId19" Type="http://schemas.openxmlformats.org/officeDocument/2006/relationships/image" Target="../media/image17.png"/><Relationship Id="rId30" Type="http://schemas.openxmlformats.org/officeDocument/2006/relationships/customXml" Target="../ink/ink70.xml"/><Relationship Id="rId105" Type="http://schemas.openxmlformats.org/officeDocument/2006/relationships/image" Target="../media/image60.png"/><Relationship Id="rId126" Type="http://schemas.openxmlformats.org/officeDocument/2006/relationships/customXml" Target="../ink/ink118.xml"/><Relationship Id="rId147" Type="http://schemas.openxmlformats.org/officeDocument/2006/relationships/image" Target="../media/image82.png"/><Relationship Id="rId168" Type="http://schemas.openxmlformats.org/officeDocument/2006/relationships/customXml" Target="../ink/ink139.xml"/></Relationships>
</file>

<file path=ppt/slides/_rels/slide4.xml.rels><?xml version="1.0" encoding="UTF-8" standalone="yes"?>
<Relationships xmlns="http://schemas.openxmlformats.org/package/2006/relationships"><Relationship Id="rId3" Type="http://schemas.openxmlformats.org/officeDocument/2006/relationships/customXml" Target="../ink/ink166.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1.png"/><Relationship Id="rId5" Type="http://schemas.openxmlformats.org/officeDocument/2006/relationships/customXml" Target="../ink/ink167.xml"/><Relationship Id="rId4" Type="http://schemas.openxmlformats.org/officeDocument/2006/relationships/image" Target="../media/image120.png"/></Relationships>
</file>

<file path=ppt/slides/_rels/slide5.xml.rels><?xml version="1.0" encoding="UTF-8" standalone="yes"?>
<Relationships xmlns="http://schemas.openxmlformats.org/package/2006/relationships"><Relationship Id="rId13" Type="http://schemas.openxmlformats.org/officeDocument/2006/relationships/customXml" Target="../ink/ink173.xml"/><Relationship Id="rId18" Type="http://schemas.openxmlformats.org/officeDocument/2006/relationships/image" Target="../media/image129.png"/><Relationship Id="rId26" Type="http://schemas.openxmlformats.org/officeDocument/2006/relationships/customXml" Target="../ink/ink180.xml"/><Relationship Id="rId39" Type="http://schemas.openxmlformats.org/officeDocument/2006/relationships/image" Target="../media/image138.png"/><Relationship Id="rId21" Type="http://schemas.openxmlformats.org/officeDocument/2006/relationships/customXml" Target="../ink/ink177.xml"/><Relationship Id="rId34" Type="http://schemas.openxmlformats.org/officeDocument/2006/relationships/customXml" Target="../ink/ink184.xml"/><Relationship Id="rId42" Type="http://schemas.openxmlformats.org/officeDocument/2006/relationships/customXml" Target="../ink/ink188.xml"/><Relationship Id="rId47" Type="http://schemas.openxmlformats.org/officeDocument/2006/relationships/image" Target="../media/image142.png"/><Relationship Id="rId50" Type="http://schemas.openxmlformats.org/officeDocument/2006/relationships/customXml" Target="../ink/ink192.xml"/><Relationship Id="rId55" Type="http://schemas.openxmlformats.org/officeDocument/2006/relationships/image" Target="../media/image146.png"/><Relationship Id="rId7" Type="http://schemas.openxmlformats.org/officeDocument/2006/relationships/customXml" Target="../ink/ink170.xml"/><Relationship Id="rId2" Type="http://schemas.openxmlformats.org/officeDocument/2006/relationships/notesSlide" Target="../notesSlides/notesSlide5.xml"/><Relationship Id="rId16" Type="http://schemas.openxmlformats.org/officeDocument/2006/relationships/image" Target="../media/image128.png"/><Relationship Id="rId29" Type="http://schemas.openxmlformats.org/officeDocument/2006/relationships/image" Target="../media/image133.png"/><Relationship Id="rId11" Type="http://schemas.openxmlformats.org/officeDocument/2006/relationships/customXml" Target="../ink/ink172.xml"/><Relationship Id="rId24" Type="http://schemas.openxmlformats.org/officeDocument/2006/relationships/image" Target="../media/image131.png"/><Relationship Id="rId32" Type="http://schemas.openxmlformats.org/officeDocument/2006/relationships/customXml" Target="../ink/ink183.xml"/><Relationship Id="rId37" Type="http://schemas.openxmlformats.org/officeDocument/2006/relationships/image" Target="../media/image137.png"/><Relationship Id="rId40" Type="http://schemas.openxmlformats.org/officeDocument/2006/relationships/customXml" Target="../ink/ink187.xml"/><Relationship Id="rId45" Type="http://schemas.openxmlformats.org/officeDocument/2006/relationships/image" Target="../media/image141.png"/><Relationship Id="rId53" Type="http://schemas.openxmlformats.org/officeDocument/2006/relationships/image" Target="../media/image145.png"/><Relationship Id="rId5" Type="http://schemas.openxmlformats.org/officeDocument/2006/relationships/customXml" Target="../ink/ink169.xml"/><Relationship Id="rId19" Type="http://schemas.openxmlformats.org/officeDocument/2006/relationships/customXml" Target="../ink/ink176.xml"/><Relationship Id="rId4" Type="http://schemas.openxmlformats.org/officeDocument/2006/relationships/image" Target="../media/image122.png"/><Relationship Id="rId9" Type="http://schemas.openxmlformats.org/officeDocument/2006/relationships/customXml" Target="../ink/ink171.xml"/><Relationship Id="rId14" Type="http://schemas.openxmlformats.org/officeDocument/2006/relationships/image" Target="../media/image127.png"/><Relationship Id="rId22" Type="http://schemas.openxmlformats.org/officeDocument/2006/relationships/image" Target="../media/image130.png"/><Relationship Id="rId27" Type="http://schemas.openxmlformats.org/officeDocument/2006/relationships/image" Target="../media/image132.png"/><Relationship Id="rId30" Type="http://schemas.openxmlformats.org/officeDocument/2006/relationships/customXml" Target="../ink/ink182.xml"/><Relationship Id="rId35" Type="http://schemas.openxmlformats.org/officeDocument/2006/relationships/image" Target="../media/image136.png"/><Relationship Id="rId43" Type="http://schemas.openxmlformats.org/officeDocument/2006/relationships/image" Target="../media/image140.png"/><Relationship Id="rId48" Type="http://schemas.openxmlformats.org/officeDocument/2006/relationships/customXml" Target="../ink/ink191.xml"/><Relationship Id="rId56" Type="http://schemas.openxmlformats.org/officeDocument/2006/relationships/customXml" Target="../ink/ink195.xml"/><Relationship Id="rId8" Type="http://schemas.openxmlformats.org/officeDocument/2006/relationships/image" Target="../media/image124.png"/><Relationship Id="rId51" Type="http://schemas.openxmlformats.org/officeDocument/2006/relationships/image" Target="../media/image144.png"/><Relationship Id="rId3" Type="http://schemas.openxmlformats.org/officeDocument/2006/relationships/customXml" Target="../ink/ink168.xml"/><Relationship Id="rId12" Type="http://schemas.openxmlformats.org/officeDocument/2006/relationships/image" Target="../media/image126.png"/><Relationship Id="rId17" Type="http://schemas.openxmlformats.org/officeDocument/2006/relationships/customXml" Target="../ink/ink175.xml"/><Relationship Id="rId25" Type="http://schemas.openxmlformats.org/officeDocument/2006/relationships/customXml" Target="../ink/ink179.xml"/><Relationship Id="rId33" Type="http://schemas.openxmlformats.org/officeDocument/2006/relationships/image" Target="../media/image135.png"/><Relationship Id="rId38" Type="http://schemas.openxmlformats.org/officeDocument/2006/relationships/customXml" Target="../ink/ink186.xml"/><Relationship Id="rId46" Type="http://schemas.openxmlformats.org/officeDocument/2006/relationships/customXml" Target="../ink/ink190.xml"/><Relationship Id="rId20" Type="http://schemas.openxmlformats.org/officeDocument/2006/relationships/image" Target="../media/image32.png"/><Relationship Id="rId41" Type="http://schemas.openxmlformats.org/officeDocument/2006/relationships/image" Target="../media/image139.png"/><Relationship Id="rId54" Type="http://schemas.openxmlformats.org/officeDocument/2006/relationships/customXml" Target="../ink/ink194.xml"/><Relationship Id="rId1" Type="http://schemas.openxmlformats.org/officeDocument/2006/relationships/slideLayout" Target="../slideLayouts/slideLayout7.xml"/><Relationship Id="rId6" Type="http://schemas.openxmlformats.org/officeDocument/2006/relationships/image" Target="../media/image123.png"/><Relationship Id="rId15" Type="http://schemas.openxmlformats.org/officeDocument/2006/relationships/customXml" Target="../ink/ink174.xml"/><Relationship Id="rId23" Type="http://schemas.openxmlformats.org/officeDocument/2006/relationships/customXml" Target="../ink/ink178.xml"/><Relationship Id="rId28" Type="http://schemas.openxmlformats.org/officeDocument/2006/relationships/customXml" Target="../ink/ink181.xml"/><Relationship Id="rId36" Type="http://schemas.openxmlformats.org/officeDocument/2006/relationships/customXml" Target="../ink/ink185.xml"/><Relationship Id="rId49" Type="http://schemas.openxmlformats.org/officeDocument/2006/relationships/image" Target="../media/image143.png"/><Relationship Id="rId57" Type="http://schemas.openxmlformats.org/officeDocument/2006/relationships/image" Target="../media/image147.png"/><Relationship Id="rId10" Type="http://schemas.openxmlformats.org/officeDocument/2006/relationships/image" Target="../media/image125.png"/><Relationship Id="rId31" Type="http://schemas.openxmlformats.org/officeDocument/2006/relationships/image" Target="../media/image134.png"/><Relationship Id="rId44" Type="http://schemas.openxmlformats.org/officeDocument/2006/relationships/customXml" Target="../ink/ink189.xml"/><Relationship Id="rId52" Type="http://schemas.openxmlformats.org/officeDocument/2006/relationships/customXml" Target="../ink/ink193.xml"/></Relationships>
</file>

<file path=ppt/slides/_rels/slide6.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customXml" Target="../ink/ink196.xml"/><Relationship Id="rId7" Type="http://schemas.openxmlformats.org/officeDocument/2006/relationships/customXml" Target="../ink/ink198.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49.png"/><Relationship Id="rId5" Type="http://schemas.openxmlformats.org/officeDocument/2006/relationships/customXml" Target="../ink/ink197.xml"/><Relationship Id="rId4" Type="http://schemas.openxmlformats.org/officeDocument/2006/relationships/image" Target="../media/image148.png"/></Relationships>
</file>

<file path=ppt/slides/_rels/slide7.xml.rels><?xml version="1.0" encoding="UTF-8" standalone="yes"?>
<Relationships xmlns="http://schemas.openxmlformats.org/package/2006/relationships"><Relationship Id="rId3" Type="http://schemas.openxmlformats.org/officeDocument/2006/relationships/hyperlink" Target="https://www.trademap.org/(X(1)S(mhpk2vvy1c1cp4rg4eotbsap))/Country_SelProductCountry_TS.aspx?nvpm=1%7c842%7c%7c%7c%7cTOTAL%7c%7c%7c2%7c1%7c1%7c1%7c2%7c1%7c2%7c1%7c1%7c1"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hyperlink" Target="https://www.imf.org/external/datamapper/datasets" TargetMode="External"/><Relationship Id="rId4" Type="http://schemas.openxmlformats.org/officeDocument/2006/relationships/hyperlink" Target="https://www.trademap.org/(X(1)S(mhpk2vvy1c1cp4rg4eotbsap))/Country_SelProductCountry_TS.aspx?nvpm=1%7c842%7c%7c%7c%7cTOTAL%7c%7c%7c2%7c1%7c1%7c2%7c2%7c1%7c2%7c1%7c1%7c1" TargetMode="External"/></Relationships>
</file>

<file path=ppt/slides/_rels/slide8.xml.rels><?xml version="1.0" encoding="UTF-8" standalone="yes"?>
<Relationships xmlns="http://schemas.openxmlformats.org/package/2006/relationships"><Relationship Id="rId117" Type="http://schemas.openxmlformats.org/officeDocument/2006/relationships/customXml" Target="../ink/ink255.xml"/><Relationship Id="rId299" Type="http://schemas.openxmlformats.org/officeDocument/2006/relationships/customXml" Target="../ink/ink347.xml"/><Relationship Id="rId21" Type="http://schemas.openxmlformats.org/officeDocument/2006/relationships/customXml" Target="../ink/ink207.xml"/><Relationship Id="rId63" Type="http://schemas.openxmlformats.org/officeDocument/2006/relationships/customXml" Target="../ink/ink228.xml"/><Relationship Id="rId159" Type="http://schemas.openxmlformats.org/officeDocument/2006/relationships/customXml" Target="../ink/ink276.xml"/><Relationship Id="rId324" Type="http://schemas.openxmlformats.org/officeDocument/2006/relationships/image" Target="../media/image310.png"/><Relationship Id="rId366" Type="http://schemas.openxmlformats.org/officeDocument/2006/relationships/image" Target="../media/image331.png"/><Relationship Id="rId170" Type="http://schemas.openxmlformats.org/officeDocument/2006/relationships/image" Target="../media/image234.png"/><Relationship Id="rId226" Type="http://schemas.openxmlformats.org/officeDocument/2006/relationships/image" Target="../media/image262.png"/><Relationship Id="rId433" Type="http://schemas.openxmlformats.org/officeDocument/2006/relationships/customXml" Target="../ink/ink414.xml"/><Relationship Id="rId268" Type="http://schemas.openxmlformats.org/officeDocument/2006/relationships/customXml" Target="../ink/ink331.xml"/><Relationship Id="rId475" Type="http://schemas.openxmlformats.org/officeDocument/2006/relationships/customXml" Target="../ink/ink435.xml"/><Relationship Id="rId32" Type="http://schemas.openxmlformats.org/officeDocument/2006/relationships/image" Target="../media/image165.png"/><Relationship Id="rId74" Type="http://schemas.openxmlformats.org/officeDocument/2006/relationships/image" Target="../media/image186.png"/><Relationship Id="rId128" Type="http://schemas.openxmlformats.org/officeDocument/2006/relationships/image" Target="../media/image213.png"/><Relationship Id="rId335" Type="http://schemas.openxmlformats.org/officeDocument/2006/relationships/customXml" Target="../ink/ink365.xml"/><Relationship Id="rId377" Type="http://schemas.openxmlformats.org/officeDocument/2006/relationships/customXml" Target="../ink/ink386.xml"/><Relationship Id="rId500" Type="http://schemas.openxmlformats.org/officeDocument/2006/relationships/image" Target="../media/image397.png"/><Relationship Id="rId5" Type="http://schemas.openxmlformats.org/officeDocument/2006/relationships/customXml" Target="../ink/ink199.xml"/><Relationship Id="rId181" Type="http://schemas.openxmlformats.org/officeDocument/2006/relationships/customXml" Target="../ink/ink287.xml"/><Relationship Id="rId237" Type="http://schemas.openxmlformats.org/officeDocument/2006/relationships/customXml" Target="../ink/ink315.xml"/><Relationship Id="rId402" Type="http://schemas.openxmlformats.org/officeDocument/2006/relationships/image" Target="../media/image349.png"/><Relationship Id="rId279" Type="http://schemas.openxmlformats.org/officeDocument/2006/relationships/image" Target="../media/image288.png"/><Relationship Id="rId444" Type="http://schemas.openxmlformats.org/officeDocument/2006/relationships/image" Target="../media/image370.png"/><Relationship Id="rId486" Type="http://schemas.openxmlformats.org/officeDocument/2006/relationships/image" Target="../media/image390.png"/><Relationship Id="rId43" Type="http://schemas.openxmlformats.org/officeDocument/2006/relationships/customXml" Target="../ink/ink218.xml"/><Relationship Id="rId139" Type="http://schemas.openxmlformats.org/officeDocument/2006/relationships/customXml" Target="../ink/ink266.xml"/><Relationship Id="rId290" Type="http://schemas.openxmlformats.org/officeDocument/2006/relationships/customXml" Target="../ink/ink342.xml"/><Relationship Id="rId304" Type="http://schemas.openxmlformats.org/officeDocument/2006/relationships/image" Target="../media/image300.png"/><Relationship Id="rId346" Type="http://schemas.openxmlformats.org/officeDocument/2006/relationships/image" Target="../media/image321.png"/><Relationship Id="rId388" Type="http://schemas.openxmlformats.org/officeDocument/2006/relationships/image" Target="../media/image342.png"/><Relationship Id="rId85" Type="http://schemas.openxmlformats.org/officeDocument/2006/relationships/customXml" Target="../ink/ink239.xml"/><Relationship Id="rId150" Type="http://schemas.openxmlformats.org/officeDocument/2006/relationships/image" Target="../media/image224.png"/><Relationship Id="rId192" Type="http://schemas.openxmlformats.org/officeDocument/2006/relationships/image" Target="../media/image245.png"/><Relationship Id="rId206" Type="http://schemas.openxmlformats.org/officeDocument/2006/relationships/image" Target="../media/image252.png"/><Relationship Id="rId413" Type="http://schemas.openxmlformats.org/officeDocument/2006/relationships/customXml" Target="../ink/ink404.xml"/><Relationship Id="rId248" Type="http://schemas.openxmlformats.org/officeDocument/2006/relationships/image" Target="../media/image273.png"/><Relationship Id="rId455" Type="http://schemas.openxmlformats.org/officeDocument/2006/relationships/customXml" Target="../ink/ink425.xml"/><Relationship Id="rId497" Type="http://schemas.openxmlformats.org/officeDocument/2006/relationships/customXml" Target="../ink/ink447.xml"/><Relationship Id="rId12" Type="http://schemas.openxmlformats.org/officeDocument/2006/relationships/image" Target="../media/image155.png"/><Relationship Id="rId108" Type="http://schemas.openxmlformats.org/officeDocument/2006/relationships/image" Target="../media/image203.png"/><Relationship Id="rId315" Type="http://schemas.openxmlformats.org/officeDocument/2006/relationships/customXml" Target="../ink/ink355.xml"/><Relationship Id="rId357" Type="http://schemas.openxmlformats.org/officeDocument/2006/relationships/customXml" Target="../ink/ink376.xml"/><Relationship Id="rId54" Type="http://schemas.openxmlformats.org/officeDocument/2006/relationships/image" Target="../media/image176.png"/><Relationship Id="rId96" Type="http://schemas.openxmlformats.org/officeDocument/2006/relationships/image" Target="../media/image197.png"/><Relationship Id="rId161" Type="http://schemas.openxmlformats.org/officeDocument/2006/relationships/customXml" Target="../ink/ink277.xml"/><Relationship Id="rId217" Type="http://schemas.openxmlformats.org/officeDocument/2006/relationships/customXml" Target="../ink/ink305.xml"/><Relationship Id="rId399" Type="http://schemas.openxmlformats.org/officeDocument/2006/relationships/customXml" Target="../ink/ink397.xml"/><Relationship Id="rId259" Type="http://schemas.openxmlformats.org/officeDocument/2006/relationships/customXml" Target="../ink/ink326.xml"/><Relationship Id="rId424" Type="http://schemas.openxmlformats.org/officeDocument/2006/relationships/image" Target="../media/image360.png"/><Relationship Id="rId466" Type="http://schemas.openxmlformats.org/officeDocument/2006/relationships/image" Target="../media/image381.png"/><Relationship Id="rId23" Type="http://schemas.openxmlformats.org/officeDocument/2006/relationships/customXml" Target="../ink/ink208.xml"/><Relationship Id="rId119" Type="http://schemas.openxmlformats.org/officeDocument/2006/relationships/customXml" Target="../ink/ink256.xml"/><Relationship Id="rId270" Type="http://schemas.openxmlformats.org/officeDocument/2006/relationships/customXml" Target="../ink/ink332.xml"/><Relationship Id="rId326" Type="http://schemas.openxmlformats.org/officeDocument/2006/relationships/image" Target="../media/image311.png"/><Relationship Id="rId65" Type="http://schemas.openxmlformats.org/officeDocument/2006/relationships/customXml" Target="../ink/ink229.xml"/><Relationship Id="rId130" Type="http://schemas.openxmlformats.org/officeDocument/2006/relationships/image" Target="../media/image214.png"/><Relationship Id="rId368" Type="http://schemas.openxmlformats.org/officeDocument/2006/relationships/image" Target="../media/image332.png"/><Relationship Id="rId172" Type="http://schemas.openxmlformats.org/officeDocument/2006/relationships/image" Target="../media/image235.png"/><Relationship Id="rId228" Type="http://schemas.openxmlformats.org/officeDocument/2006/relationships/image" Target="../media/image263.png"/><Relationship Id="rId435" Type="http://schemas.openxmlformats.org/officeDocument/2006/relationships/customXml" Target="../ink/ink415.xml"/><Relationship Id="rId477" Type="http://schemas.openxmlformats.org/officeDocument/2006/relationships/customXml" Target="../ink/ink437.xml"/><Relationship Id="rId281" Type="http://schemas.openxmlformats.org/officeDocument/2006/relationships/image" Target="../media/image289.png"/><Relationship Id="rId337" Type="http://schemas.openxmlformats.org/officeDocument/2006/relationships/customXml" Target="../ink/ink366.xml"/><Relationship Id="rId34" Type="http://schemas.openxmlformats.org/officeDocument/2006/relationships/image" Target="../media/image166.png"/><Relationship Id="rId76" Type="http://schemas.openxmlformats.org/officeDocument/2006/relationships/image" Target="../media/image187.png"/><Relationship Id="rId141" Type="http://schemas.openxmlformats.org/officeDocument/2006/relationships/customXml" Target="../ink/ink267.xml"/><Relationship Id="rId379" Type="http://schemas.openxmlformats.org/officeDocument/2006/relationships/customXml" Target="../ink/ink387.xml"/><Relationship Id="rId7" Type="http://schemas.openxmlformats.org/officeDocument/2006/relationships/customXml" Target="../ink/ink200.xml"/><Relationship Id="rId183" Type="http://schemas.openxmlformats.org/officeDocument/2006/relationships/customXml" Target="../ink/ink288.xml"/><Relationship Id="rId239" Type="http://schemas.openxmlformats.org/officeDocument/2006/relationships/customXml" Target="../ink/ink316.xml"/><Relationship Id="rId390" Type="http://schemas.openxmlformats.org/officeDocument/2006/relationships/image" Target="../media/image343.png"/><Relationship Id="rId404" Type="http://schemas.openxmlformats.org/officeDocument/2006/relationships/image" Target="../media/image350.png"/><Relationship Id="rId446" Type="http://schemas.openxmlformats.org/officeDocument/2006/relationships/image" Target="../media/image371.png"/><Relationship Id="rId250" Type="http://schemas.openxmlformats.org/officeDocument/2006/relationships/image" Target="../media/image274.png"/><Relationship Id="rId292" Type="http://schemas.openxmlformats.org/officeDocument/2006/relationships/customXml" Target="../ink/ink343.xml"/><Relationship Id="rId306" Type="http://schemas.openxmlformats.org/officeDocument/2006/relationships/image" Target="../media/image301.png"/><Relationship Id="rId488" Type="http://schemas.openxmlformats.org/officeDocument/2006/relationships/image" Target="../media/image391.png"/><Relationship Id="rId45" Type="http://schemas.openxmlformats.org/officeDocument/2006/relationships/customXml" Target="../ink/ink219.xml"/><Relationship Id="rId87" Type="http://schemas.openxmlformats.org/officeDocument/2006/relationships/customXml" Target="../ink/ink240.xml"/><Relationship Id="rId110" Type="http://schemas.openxmlformats.org/officeDocument/2006/relationships/image" Target="../media/image204.png"/><Relationship Id="rId348" Type="http://schemas.openxmlformats.org/officeDocument/2006/relationships/image" Target="../media/image322.png"/><Relationship Id="rId152" Type="http://schemas.openxmlformats.org/officeDocument/2006/relationships/image" Target="../media/image225.png"/><Relationship Id="rId194" Type="http://schemas.openxmlformats.org/officeDocument/2006/relationships/image" Target="../media/image246.png"/><Relationship Id="rId208" Type="http://schemas.openxmlformats.org/officeDocument/2006/relationships/image" Target="../media/image253.png"/><Relationship Id="rId415" Type="http://schemas.openxmlformats.org/officeDocument/2006/relationships/customXml" Target="../ink/ink405.xml"/><Relationship Id="rId457" Type="http://schemas.openxmlformats.org/officeDocument/2006/relationships/customXml" Target="../ink/ink426.xml"/><Relationship Id="rId261" Type="http://schemas.openxmlformats.org/officeDocument/2006/relationships/customXml" Target="../ink/ink327.xml"/><Relationship Id="rId499" Type="http://schemas.openxmlformats.org/officeDocument/2006/relationships/customXml" Target="../ink/ink448.xml"/><Relationship Id="rId14" Type="http://schemas.openxmlformats.org/officeDocument/2006/relationships/image" Target="../media/image156.png"/><Relationship Id="rId56" Type="http://schemas.openxmlformats.org/officeDocument/2006/relationships/image" Target="../media/image177.png"/><Relationship Id="rId317" Type="http://schemas.openxmlformats.org/officeDocument/2006/relationships/customXml" Target="../ink/ink356.xml"/><Relationship Id="rId359" Type="http://schemas.openxmlformats.org/officeDocument/2006/relationships/customXml" Target="../ink/ink377.xml"/><Relationship Id="rId98" Type="http://schemas.openxmlformats.org/officeDocument/2006/relationships/image" Target="../media/image198.png"/><Relationship Id="rId121" Type="http://schemas.openxmlformats.org/officeDocument/2006/relationships/customXml" Target="../ink/ink257.xml"/><Relationship Id="rId163" Type="http://schemas.openxmlformats.org/officeDocument/2006/relationships/customXml" Target="../ink/ink278.xml"/><Relationship Id="rId219" Type="http://schemas.openxmlformats.org/officeDocument/2006/relationships/customXml" Target="../ink/ink306.xml"/><Relationship Id="rId370" Type="http://schemas.openxmlformats.org/officeDocument/2006/relationships/image" Target="../media/image333.png"/><Relationship Id="rId426" Type="http://schemas.openxmlformats.org/officeDocument/2006/relationships/image" Target="../media/image361.png"/><Relationship Id="rId230" Type="http://schemas.openxmlformats.org/officeDocument/2006/relationships/image" Target="../media/image264.png"/><Relationship Id="rId468" Type="http://schemas.openxmlformats.org/officeDocument/2006/relationships/image" Target="../media/image382.png"/><Relationship Id="rId25" Type="http://schemas.openxmlformats.org/officeDocument/2006/relationships/customXml" Target="../ink/ink209.xml"/><Relationship Id="rId67" Type="http://schemas.openxmlformats.org/officeDocument/2006/relationships/customXml" Target="../ink/ink230.xml"/><Relationship Id="rId272" Type="http://schemas.openxmlformats.org/officeDocument/2006/relationships/customXml" Target="../ink/ink333.xml"/><Relationship Id="rId328" Type="http://schemas.openxmlformats.org/officeDocument/2006/relationships/image" Target="../media/image312.png"/><Relationship Id="rId132" Type="http://schemas.openxmlformats.org/officeDocument/2006/relationships/image" Target="../media/image215.png"/><Relationship Id="rId174" Type="http://schemas.openxmlformats.org/officeDocument/2006/relationships/image" Target="../media/image236.png"/><Relationship Id="rId381" Type="http://schemas.openxmlformats.org/officeDocument/2006/relationships/customXml" Target="../ink/ink388.xml"/><Relationship Id="rId241" Type="http://schemas.openxmlformats.org/officeDocument/2006/relationships/customXml" Target="../ink/ink317.xml"/><Relationship Id="rId437" Type="http://schemas.openxmlformats.org/officeDocument/2006/relationships/customXml" Target="../ink/ink416.xml"/><Relationship Id="rId479" Type="http://schemas.openxmlformats.org/officeDocument/2006/relationships/customXml" Target="../ink/ink438.xml"/><Relationship Id="rId36" Type="http://schemas.openxmlformats.org/officeDocument/2006/relationships/image" Target="../media/image167.png"/><Relationship Id="rId283" Type="http://schemas.openxmlformats.org/officeDocument/2006/relationships/image" Target="../media/image290.png"/><Relationship Id="rId339" Type="http://schemas.openxmlformats.org/officeDocument/2006/relationships/customXml" Target="../ink/ink367.xml"/><Relationship Id="rId490" Type="http://schemas.openxmlformats.org/officeDocument/2006/relationships/image" Target="../media/image392.png"/><Relationship Id="rId78" Type="http://schemas.openxmlformats.org/officeDocument/2006/relationships/image" Target="../media/image188.png"/><Relationship Id="rId101" Type="http://schemas.openxmlformats.org/officeDocument/2006/relationships/customXml" Target="../ink/ink247.xml"/><Relationship Id="rId143" Type="http://schemas.openxmlformats.org/officeDocument/2006/relationships/customXml" Target="../ink/ink268.xml"/><Relationship Id="rId185" Type="http://schemas.openxmlformats.org/officeDocument/2006/relationships/customXml" Target="../ink/ink289.xml"/><Relationship Id="rId350" Type="http://schemas.openxmlformats.org/officeDocument/2006/relationships/image" Target="../media/image323.png"/><Relationship Id="rId406" Type="http://schemas.openxmlformats.org/officeDocument/2006/relationships/image" Target="../media/image351.png"/><Relationship Id="rId9" Type="http://schemas.openxmlformats.org/officeDocument/2006/relationships/customXml" Target="../ink/ink201.xml"/><Relationship Id="rId210" Type="http://schemas.openxmlformats.org/officeDocument/2006/relationships/image" Target="../media/image254.png"/><Relationship Id="rId392" Type="http://schemas.openxmlformats.org/officeDocument/2006/relationships/image" Target="../media/image344.png"/><Relationship Id="rId448" Type="http://schemas.openxmlformats.org/officeDocument/2006/relationships/image" Target="../media/image372.png"/><Relationship Id="rId252" Type="http://schemas.openxmlformats.org/officeDocument/2006/relationships/image" Target="../media/image275.png"/><Relationship Id="rId294" Type="http://schemas.openxmlformats.org/officeDocument/2006/relationships/customXml" Target="../ink/ink344.xml"/><Relationship Id="rId308" Type="http://schemas.openxmlformats.org/officeDocument/2006/relationships/image" Target="../media/image302.png"/><Relationship Id="rId47" Type="http://schemas.openxmlformats.org/officeDocument/2006/relationships/customXml" Target="../ink/ink220.xml"/><Relationship Id="rId89" Type="http://schemas.openxmlformats.org/officeDocument/2006/relationships/customXml" Target="../ink/ink241.xml"/><Relationship Id="rId112" Type="http://schemas.openxmlformats.org/officeDocument/2006/relationships/image" Target="../media/image205.png"/><Relationship Id="rId154" Type="http://schemas.openxmlformats.org/officeDocument/2006/relationships/image" Target="../media/image226.png"/><Relationship Id="rId361" Type="http://schemas.openxmlformats.org/officeDocument/2006/relationships/customXml" Target="../ink/ink378.xml"/><Relationship Id="rId196" Type="http://schemas.openxmlformats.org/officeDocument/2006/relationships/image" Target="../media/image247.png"/><Relationship Id="rId417" Type="http://schemas.openxmlformats.org/officeDocument/2006/relationships/customXml" Target="../ink/ink406.xml"/><Relationship Id="rId459" Type="http://schemas.openxmlformats.org/officeDocument/2006/relationships/customXml" Target="../ink/ink427.xml"/><Relationship Id="rId16" Type="http://schemas.openxmlformats.org/officeDocument/2006/relationships/image" Target="../media/image157.png"/><Relationship Id="rId221" Type="http://schemas.openxmlformats.org/officeDocument/2006/relationships/customXml" Target="../ink/ink307.xml"/><Relationship Id="rId263" Type="http://schemas.openxmlformats.org/officeDocument/2006/relationships/customXml" Target="../ink/ink328.xml"/><Relationship Id="rId319" Type="http://schemas.openxmlformats.org/officeDocument/2006/relationships/customXml" Target="../ink/ink357.xml"/><Relationship Id="rId470" Type="http://schemas.openxmlformats.org/officeDocument/2006/relationships/image" Target="../media/image383.png"/><Relationship Id="rId58" Type="http://schemas.openxmlformats.org/officeDocument/2006/relationships/image" Target="../media/image178.png"/><Relationship Id="rId123" Type="http://schemas.openxmlformats.org/officeDocument/2006/relationships/customXml" Target="../ink/ink258.xml"/><Relationship Id="rId330" Type="http://schemas.openxmlformats.org/officeDocument/2006/relationships/image" Target="../media/image313.png"/><Relationship Id="rId165" Type="http://schemas.openxmlformats.org/officeDocument/2006/relationships/customXml" Target="../ink/ink279.xml"/><Relationship Id="rId372" Type="http://schemas.openxmlformats.org/officeDocument/2006/relationships/image" Target="../media/image334.png"/><Relationship Id="rId428" Type="http://schemas.openxmlformats.org/officeDocument/2006/relationships/image" Target="../media/image362.png"/><Relationship Id="rId232" Type="http://schemas.openxmlformats.org/officeDocument/2006/relationships/image" Target="../media/image265.png"/><Relationship Id="rId274" Type="http://schemas.openxmlformats.org/officeDocument/2006/relationships/customXml" Target="../ink/ink334.xml"/><Relationship Id="rId481" Type="http://schemas.openxmlformats.org/officeDocument/2006/relationships/customXml" Target="../ink/ink439.xml"/><Relationship Id="rId27" Type="http://schemas.openxmlformats.org/officeDocument/2006/relationships/customXml" Target="../ink/ink210.xml"/><Relationship Id="rId69" Type="http://schemas.openxmlformats.org/officeDocument/2006/relationships/customXml" Target="../ink/ink231.xml"/><Relationship Id="rId134" Type="http://schemas.openxmlformats.org/officeDocument/2006/relationships/image" Target="../media/image216.png"/><Relationship Id="rId80" Type="http://schemas.openxmlformats.org/officeDocument/2006/relationships/image" Target="../media/image189.png"/><Relationship Id="rId176" Type="http://schemas.openxmlformats.org/officeDocument/2006/relationships/image" Target="../media/image237.png"/><Relationship Id="rId341" Type="http://schemas.openxmlformats.org/officeDocument/2006/relationships/customXml" Target="../ink/ink368.xml"/><Relationship Id="rId383" Type="http://schemas.openxmlformats.org/officeDocument/2006/relationships/customXml" Target="../ink/ink389.xml"/><Relationship Id="rId439" Type="http://schemas.openxmlformats.org/officeDocument/2006/relationships/customXml" Target="../ink/ink417.xml"/><Relationship Id="rId201" Type="http://schemas.openxmlformats.org/officeDocument/2006/relationships/customXml" Target="../ink/ink297.xml"/><Relationship Id="rId243" Type="http://schemas.openxmlformats.org/officeDocument/2006/relationships/customXml" Target="../ink/ink318.xml"/><Relationship Id="rId285" Type="http://schemas.openxmlformats.org/officeDocument/2006/relationships/image" Target="../media/image291.png"/><Relationship Id="rId450" Type="http://schemas.openxmlformats.org/officeDocument/2006/relationships/image" Target="../media/image373.png"/><Relationship Id="rId38" Type="http://schemas.openxmlformats.org/officeDocument/2006/relationships/image" Target="../media/image168.png"/><Relationship Id="rId103" Type="http://schemas.openxmlformats.org/officeDocument/2006/relationships/customXml" Target="../ink/ink248.xml"/><Relationship Id="rId310" Type="http://schemas.openxmlformats.org/officeDocument/2006/relationships/image" Target="../media/image303.png"/><Relationship Id="rId492" Type="http://schemas.openxmlformats.org/officeDocument/2006/relationships/image" Target="../media/image393.png"/><Relationship Id="rId91" Type="http://schemas.openxmlformats.org/officeDocument/2006/relationships/customXml" Target="../ink/ink242.xml"/><Relationship Id="rId145" Type="http://schemas.openxmlformats.org/officeDocument/2006/relationships/customXml" Target="../ink/ink269.xml"/><Relationship Id="rId187" Type="http://schemas.openxmlformats.org/officeDocument/2006/relationships/customXml" Target="../ink/ink290.xml"/><Relationship Id="rId352" Type="http://schemas.openxmlformats.org/officeDocument/2006/relationships/image" Target="../media/image324.png"/><Relationship Id="rId394" Type="http://schemas.openxmlformats.org/officeDocument/2006/relationships/image" Target="../media/image345.png"/><Relationship Id="rId408" Type="http://schemas.openxmlformats.org/officeDocument/2006/relationships/image" Target="../media/image352.png"/><Relationship Id="rId212" Type="http://schemas.openxmlformats.org/officeDocument/2006/relationships/image" Target="../media/image255.png"/><Relationship Id="rId254" Type="http://schemas.openxmlformats.org/officeDocument/2006/relationships/image" Target="../media/image276.png"/><Relationship Id="rId49" Type="http://schemas.openxmlformats.org/officeDocument/2006/relationships/customXml" Target="../ink/ink221.xml"/><Relationship Id="rId114" Type="http://schemas.openxmlformats.org/officeDocument/2006/relationships/image" Target="../media/image206.png"/><Relationship Id="rId296" Type="http://schemas.openxmlformats.org/officeDocument/2006/relationships/customXml" Target="../ink/ink345.xml"/><Relationship Id="rId461" Type="http://schemas.openxmlformats.org/officeDocument/2006/relationships/customXml" Target="../ink/ink428.xml"/><Relationship Id="rId60" Type="http://schemas.openxmlformats.org/officeDocument/2006/relationships/image" Target="../media/image179.png"/><Relationship Id="rId156" Type="http://schemas.openxmlformats.org/officeDocument/2006/relationships/image" Target="../media/image227.png"/><Relationship Id="rId198" Type="http://schemas.openxmlformats.org/officeDocument/2006/relationships/image" Target="../media/image248.png"/><Relationship Id="rId321" Type="http://schemas.openxmlformats.org/officeDocument/2006/relationships/customXml" Target="../ink/ink358.xml"/><Relationship Id="rId363" Type="http://schemas.openxmlformats.org/officeDocument/2006/relationships/customXml" Target="../ink/ink379.xml"/><Relationship Id="rId419" Type="http://schemas.openxmlformats.org/officeDocument/2006/relationships/customXml" Target="../ink/ink407.xml"/><Relationship Id="rId223" Type="http://schemas.openxmlformats.org/officeDocument/2006/relationships/customXml" Target="../ink/ink308.xml"/><Relationship Id="rId430" Type="http://schemas.openxmlformats.org/officeDocument/2006/relationships/image" Target="../media/image363.png"/><Relationship Id="rId18" Type="http://schemas.openxmlformats.org/officeDocument/2006/relationships/image" Target="../media/image158.png"/><Relationship Id="rId265" Type="http://schemas.openxmlformats.org/officeDocument/2006/relationships/customXml" Target="../ink/ink329.xml"/><Relationship Id="rId472" Type="http://schemas.openxmlformats.org/officeDocument/2006/relationships/image" Target="../media/image384.png"/><Relationship Id="rId125" Type="http://schemas.openxmlformats.org/officeDocument/2006/relationships/customXml" Target="../ink/ink259.xml"/><Relationship Id="rId167" Type="http://schemas.openxmlformats.org/officeDocument/2006/relationships/customXml" Target="../ink/ink280.xml"/><Relationship Id="rId332" Type="http://schemas.openxmlformats.org/officeDocument/2006/relationships/image" Target="../media/image314.png"/><Relationship Id="rId374" Type="http://schemas.openxmlformats.org/officeDocument/2006/relationships/image" Target="../media/image335.png"/><Relationship Id="rId71" Type="http://schemas.openxmlformats.org/officeDocument/2006/relationships/customXml" Target="../ink/ink232.xml"/><Relationship Id="rId234" Type="http://schemas.openxmlformats.org/officeDocument/2006/relationships/image" Target="../media/image266.png"/><Relationship Id="rId2" Type="http://schemas.openxmlformats.org/officeDocument/2006/relationships/notesSlide" Target="../notesSlides/notesSlide8.xml"/><Relationship Id="rId29" Type="http://schemas.openxmlformats.org/officeDocument/2006/relationships/customXml" Target="../ink/ink211.xml"/><Relationship Id="rId276" Type="http://schemas.openxmlformats.org/officeDocument/2006/relationships/customXml" Target="../ink/ink335.xml"/><Relationship Id="rId441" Type="http://schemas.openxmlformats.org/officeDocument/2006/relationships/customXml" Target="../ink/ink418.xml"/><Relationship Id="rId483" Type="http://schemas.openxmlformats.org/officeDocument/2006/relationships/customXml" Target="../ink/ink440.xml"/><Relationship Id="rId40" Type="http://schemas.openxmlformats.org/officeDocument/2006/relationships/image" Target="../media/image169.png"/><Relationship Id="rId136" Type="http://schemas.openxmlformats.org/officeDocument/2006/relationships/image" Target="../media/image217.png"/><Relationship Id="rId178" Type="http://schemas.openxmlformats.org/officeDocument/2006/relationships/image" Target="../media/image238.png"/><Relationship Id="rId301" Type="http://schemas.openxmlformats.org/officeDocument/2006/relationships/customXml" Target="../ink/ink348.xml"/><Relationship Id="rId343" Type="http://schemas.openxmlformats.org/officeDocument/2006/relationships/customXml" Target="../ink/ink369.xml"/><Relationship Id="rId82" Type="http://schemas.openxmlformats.org/officeDocument/2006/relationships/image" Target="../media/image190.png"/><Relationship Id="rId203" Type="http://schemas.openxmlformats.org/officeDocument/2006/relationships/customXml" Target="../ink/ink298.xml"/><Relationship Id="rId385" Type="http://schemas.openxmlformats.org/officeDocument/2006/relationships/customXml" Target="../ink/ink390.xml"/><Relationship Id="rId245" Type="http://schemas.openxmlformats.org/officeDocument/2006/relationships/customXml" Target="../ink/ink319.xml"/><Relationship Id="rId287" Type="http://schemas.openxmlformats.org/officeDocument/2006/relationships/image" Target="../media/image292.png"/><Relationship Id="rId410" Type="http://schemas.openxmlformats.org/officeDocument/2006/relationships/image" Target="../media/image353.png"/><Relationship Id="rId452" Type="http://schemas.openxmlformats.org/officeDocument/2006/relationships/image" Target="../media/image374.png"/><Relationship Id="rId494" Type="http://schemas.openxmlformats.org/officeDocument/2006/relationships/image" Target="../media/image394.png"/><Relationship Id="rId105" Type="http://schemas.openxmlformats.org/officeDocument/2006/relationships/customXml" Target="../ink/ink249.xml"/><Relationship Id="rId147" Type="http://schemas.openxmlformats.org/officeDocument/2006/relationships/customXml" Target="../ink/ink270.xml"/><Relationship Id="rId312" Type="http://schemas.openxmlformats.org/officeDocument/2006/relationships/image" Target="../media/image304.png"/><Relationship Id="rId354" Type="http://schemas.openxmlformats.org/officeDocument/2006/relationships/image" Target="../media/image325.png"/><Relationship Id="rId51" Type="http://schemas.openxmlformats.org/officeDocument/2006/relationships/customXml" Target="../ink/ink222.xml"/><Relationship Id="rId93" Type="http://schemas.openxmlformats.org/officeDocument/2006/relationships/customXml" Target="../ink/ink243.xml"/><Relationship Id="rId189" Type="http://schemas.openxmlformats.org/officeDocument/2006/relationships/customXml" Target="../ink/ink291.xml"/><Relationship Id="rId396" Type="http://schemas.openxmlformats.org/officeDocument/2006/relationships/image" Target="../media/image346.png"/><Relationship Id="rId214" Type="http://schemas.openxmlformats.org/officeDocument/2006/relationships/image" Target="../media/image256.png"/><Relationship Id="rId256" Type="http://schemas.openxmlformats.org/officeDocument/2006/relationships/image" Target="../media/image277.png"/><Relationship Id="rId298" Type="http://schemas.openxmlformats.org/officeDocument/2006/relationships/image" Target="../media/image297.png"/><Relationship Id="rId421" Type="http://schemas.openxmlformats.org/officeDocument/2006/relationships/customXml" Target="../ink/ink408.xml"/><Relationship Id="rId463" Type="http://schemas.openxmlformats.org/officeDocument/2006/relationships/customXml" Target="../ink/ink429.xml"/><Relationship Id="rId116" Type="http://schemas.openxmlformats.org/officeDocument/2006/relationships/image" Target="../media/image207.png"/><Relationship Id="rId158" Type="http://schemas.openxmlformats.org/officeDocument/2006/relationships/image" Target="../media/image228.png"/><Relationship Id="rId323" Type="http://schemas.openxmlformats.org/officeDocument/2006/relationships/customXml" Target="../ink/ink359.xml"/><Relationship Id="rId20" Type="http://schemas.openxmlformats.org/officeDocument/2006/relationships/image" Target="../media/image159.png"/><Relationship Id="rId62" Type="http://schemas.openxmlformats.org/officeDocument/2006/relationships/image" Target="../media/image180.png"/><Relationship Id="rId365" Type="http://schemas.openxmlformats.org/officeDocument/2006/relationships/customXml" Target="../ink/ink380.xml"/><Relationship Id="rId225" Type="http://schemas.openxmlformats.org/officeDocument/2006/relationships/customXml" Target="../ink/ink309.xml"/><Relationship Id="rId267" Type="http://schemas.openxmlformats.org/officeDocument/2006/relationships/customXml" Target="../ink/ink330.xml"/><Relationship Id="rId432" Type="http://schemas.openxmlformats.org/officeDocument/2006/relationships/image" Target="../media/image364.png"/><Relationship Id="rId474" Type="http://schemas.openxmlformats.org/officeDocument/2006/relationships/image" Target="../media/image385.png"/><Relationship Id="rId106" Type="http://schemas.openxmlformats.org/officeDocument/2006/relationships/image" Target="../media/image202.png"/><Relationship Id="rId127" Type="http://schemas.openxmlformats.org/officeDocument/2006/relationships/customXml" Target="../ink/ink260.xml"/><Relationship Id="rId313" Type="http://schemas.openxmlformats.org/officeDocument/2006/relationships/customXml" Target="../ink/ink354.xml"/><Relationship Id="rId495" Type="http://schemas.openxmlformats.org/officeDocument/2006/relationships/customXml" Target="../ink/ink446.xml"/><Relationship Id="rId10" Type="http://schemas.openxmlformats.org/officeDocument/2006/relationships/image" Target="../media/image154.png"/><Relationship Id="rId31" Type="http://schemas.openxmlformats.org/officeDocument/2006/relationships/customXml" Target="../ink/ink212.xml"/><Relationship Id="rId52" Type="http://schemas.openxmlformats.org/officeDocument/2006/relationships/image" Target="../media/image175.png"/><Relationship Id="rId73" Type="http://schemas.openxmlformats.org/officeDocument/2006/relationships/customXml" Target="../ink/ink233.xml"/><Relationship Id="rId94" Type="http://schemas.openxmlformats.org/officeDocument/2006/relationships/image" Target="../media/image196.png"/><Relationship Id="rId148" Type="http://schemas.openxmlformats.org/officeDocument/2006/relationships/image" Target="../media/image223.png"/><Relationship Id="rId169" Type="http://schemas.openxmlformats.org/officeDocument/2006/relationships/customXml" Target="../ink/ink281.xml"/><Relationship Id="rId334" Type="http://schemas.openxmlformats.org/officeDocument/2006/relationships/image" Target="../media/image315.png"/><Relationship Id="rId355" Type="http://schemas.openxmlformats.org/officeDocument/2006/relationships/customXml" Target="../ink/ink375.xml"/><Relationship Id="rId376" Type="http://schemas.openxmlformats.org/officeDocument/2006/relationships/image" Target="../media/image336.png"/><Relationship Id="rId397" Type="http://schemas.openxmlformats.org/officeDocument/2006/relationships/customXml" Target="../ink/ink396.xml"/><Relationship Id="rId4" Type="http://schemas.openxmlformats.org/officeDocument/2006/relationships/image" Target="../media/image151.png"/><Relationship Id="rId180" Type="http://schemas.openxmlformats.org/officeDocument/2006/relationships/image" Target="../media/image239.png"/><Relationship Id="rId215" Type="http://schemas.openxmlformats.org/officeDocument/2006/relationships/customXml" Target="../ink/ink304.xml"/><Relationship Id="rId236" Type="http://schemas.openxmlformats.org/officeDocument/2006/relationships/image" Target="../media/image267.png"/><Relationship Id="rId257" Type="http://schemas.openxmlformats.org/officeDocument/2006/relationships/customXml" Target="../ink/ink325.xml"/><Relationship Id="rId278" Type="http://schemas.openxmlformats.org/officeDocument/2006/relationships/customXml" Target="../ink/ink336.xml"/><Relationship Id="rId401" Type="http://schemas.openxmlformats.org/officeDocument/2006/relationships/customXml" Target="../ink/ink398.xml"/><Relationship Id="rId422" Type="http://schemas.openxmlformats.org/officeDocument/2006/relationships/image" Target="../media/image359.png"/><Relationship Id="rId443" Type="http://schemas.openxmlformats.org/officeDocument/2006/relationships/customXml" Target="../ink/ink419.xml"/><Relationship Id="rId464" Type="http://schemas.openxmlformats.org/officeDocument/2006/relationships/image" Target="../media/image380.png"/><Relationship Id="rId303" Type="http://schemas.openxmlformats.org/officeDocument/2006/relationships/customXml" Target="../ink/ink349.xml"/><Relationship Id="rId485" Type="http://schemas.openxmlformats.org/officeDocument/2006/relationships/customXml" Target="../ink/ink441.xml"/><Relationship Id="rId42" Type="http://schemas.openxmlformats.org/officeDocument/2006/relationships/image" Target="../media/image170.png"/><Relationship Id="rId84" Type="http://schemas.openxmlformats.org/officeDocument/2006/relationships/image" Target="../media/image191.png"/><Relationship Id="rId138" Type="http://schemas.openxmlformats.org/officeDocument/2006/relationships/image" Target="../media/image218.png"/><Relationship Id="rId345" Type="http://schemas.openxmlformats.org/officeDocument/2006/relationships/customXml" Target="../ink/ink370.xml"/><Relationship Id="rId387" Type="http://schemas.openxmlformats.org/officeDocument/2006/relationships/customXml" Target="../ink/ink391.xml"/><Relationship Id="rId191" Type="http://schemas.openxmlformats.org/officeDocument/2006/relationships/customXml" Target="../ink/ink292.xml"/><Relationship Id="rId205" Type="http://schemas.openxmlformats.org/officeDocument/2006/relationships/customXml" Target="../ink/ink299.xml"/><Relationship Id="rId247" Type="http://schemas.openxmlformats.org/officeDocument/2006/relationships/customXml" Target="../ink/ink320.xml"/><Relationship Id="rId412" Type="http://schemas.openxmlformats.org/officeDocument/2006/relationships/image" Target="../media/image354.png"/><Relationship Id="rId107" Type="http://schemas.openxmlformats.org/officeDocument/2006/relationships/customXml" Target="../ink/ink250.xml"/><Relationship Id="rId289" Type="http://schemas.openxmlformats.org/officeDocument/2006/relationships/image" Target="../media/image293.png"/><Relationship Id="rId454" Type="http://schemas.openxmlformats.org/officeDocument/2006/relationships/image" Target="../media/image375.png"/><Relationship Id="rId496" Type="http://schemas.openxmlformats.org/officeDocument/2006/relationships/image" Target="../media/image395.png"/><Relationship Id="rId11" Type="http://schemas.openxmlformats.org/officeDocument/2006/relationships/customXml" Target="../ink/ink202.xml"/><Relationship Id="rId53" Type="http://schemas.openxmlformats.org/officeDocument/2006/relationships/customXml" Target="../ink/ink223.xml"/><Relationship Id="rId149" Type="http://schemas.openxmlformats.org/officeDocument/2006/relationships/customXml" Target="../ink/ink271.xml"/><Relationship Id="rId314" Type="http://schemas.openxmlformats.org/officeDocument/2006/relationships/image" Target="../media/image305.png"/><Relationship Id="rId356" Type="http://schemas.openxmlformats.org/officeDocument/2006/relationships/image" Target="../media/image326.png"/><Relationship Id="rId398" Type="http://schemas.openxmlformats.org/officeDocument/2006/relationships/image" Target="../media/image347.png"/><Relationship Id="rId95" Type="http://schemas.openxmlformats.org/officeDocument/2006/relationships/customXml" Target="../ink/ink244.xml"/><Relationship Id="rId160" Type="http://schemas.openxmlformats.org/officeDocument/2006/relationships/image" Target="../media/image229.png"/><Relationship Id="rId216" Type="http://schemas.openxmlformats.org/officeDocument/2006/relationships/image" Target="../media/image257.png"/><Relationship Id="rId423" Type="http://schemas.openxmlformats.org/officeDocument/2006/relationships/customXml" Target="../ink/ink409.xml"/><Relationship Id="rId258" Type="http://schemas.openxmlformats.org/officeDocument/2006/relationships/image" Target="../media/image278.png"/><Relationship Id="rId465" Type="http://schemas.openxmlformats.org/officeDocument/2006/relationships/customXml" Target="../ink/ink430.xml"/><Relationship Id="rId22" Type="http://schemas.openxmlformats.org/officeDocument/2006/relationships/image" Target="../media/image160.png"/><Relationship Id="rId64" Type="http://schemas.openxmlformats.org/officeDocument/2006/relationships/image" Target="../media/image181.png"/><Relationship Id="rId118" Type="http://schemas.openxmlformats.org/officeDocument/2006/relationships/image" Target="../media/image208.png"/><Relationship Id="rId325" Type="http://schemas.openxmlformats.org/officeDocument/2006/relationships/customXml" Target="../ink/ink360.xml"/><Relationship Id="rId367" Type="http://schemas.openxmlformats.org/officeDocument/2006/relationships/customXml" Target="../ink/ink381.xml"/><Relationship Id="rId171" Type="http://schemas.openxmlformats.org/officeDocument/2006/relationships/customXml" Target="../ink/ink282.xml"/><Relationship Id="rId227" Type="http://schemas.openxmlformats.org/officeDocument/2006/relationships/customXml" Target="../ink/ink310.xml"/><Relationship Id="rId269" Type="http://schemas.openxmlformats.org/officeDocument/2006/relationships/image" Target="../media/image283.png"/><Relationship Id="rId434" Type="http://schemas.openxmlformats.org/officeDocument/2006/relationships/image" Target="../media/image365.png"/><Relationship Id="rId476" Type="http://schemas.openxmlformats.org/officeDocument/2006/relationships/customXml" Target="../ink/ink436.xml"/><Relationship Id="rId33" Type="http://schemas.openxmlformats.org/officeDocument/2006/relationships/customXml" Target="../ink/ink213.xml"/><Relationship Id="rId129" Type="http://schemas.openxmlformats.org/officeDocument/2006/relationships/customXml" Target="../ink/ink261.xml"/><Relationship Id="rId280" Type="http://schemas.openxmlformats.org/officeDocument/2006/relationships/customXml" Target="../ink/ink337.xml"/><Relationship Id="rId336" Type="http://schemas.openxmlformats.org/officeDocument/2006/relationships/image" Target="../media/image316.png"/><Relationship Id="rId75" Type="http://schemas.openxmlformats.org/officeDocument/2006/relationships/customXml" Target="../ink/ink234.xml"/><Relationship Id="rId140" Type="http://schemas.openxmlformats.org/officeDocument/2006/relationships/image" Target="../media/image219.png"/><Relationship Id="rId182" Type="http://schemas.openxmlformats.org/officeDocument/2006/relationships/image" Target="../media/image240.png"/><Relationship Id="rId378" Type="http://schemas.openxmlformats.org/officeDocument/2006/relationships/image" Target="../media/image337.png"/><Relationship Id="rId403" Type="http://schemas.openxmlformats.org/officeDocument/2006/relationships/customXml" Target="../ink/ink399.xml"/><Relationship Id="rId6" Type="http://schemas.openxmlformats.org/officeDocument/2006/relationships/image" Target="../media/image152.png"/><Relationship Id="rId238" Type="http://schemas.openxmlformats.org/officeDocument/2006/relationships/image" Target="../media/image268.png"/><Relationship Id="rId445" Type="http://schemas.openxmlformats.org/officeDocument/2006/relationships/customXml" Target="../ink/ink420.xml"/><Relationship Id="rId487" Type="http://schemas.openxmlformats.org/officeDocument/2006/relationships/customXml" Target="../ink/ink442.xml"/><Relationship Id="rId291" Type="http://schemas.openxmlformats.org/officeDocument/2006/relationships/image" Target="../media/image294.png"/><Relationship Id="rId305" Type="http://schemas.openxmlformats.org/officeDocument/2006/relationships/customXml" Target="../ink/ink350.xml"/><Relationship Id="rId347" Type="http://schemas.openxmlformats.org/officeDocument/2006/relationships/customXml" Target="../ink/ink371.xml"/><Relationship Id="rId44" Type="http://schemas.openxmlformats.org/officeDocument/2006/relationships/image" Target="../media/image171.png"/><Relationship Id="rId86" Type="http://schemas.openxmlformats.org/officeDocument/2006/relationships/image" Target="../media/image192.png"/><Relationship Id="rId151" Type="http://schemas.openxmlformats.org/officeDocument/2006/relationships/customXml" Target="../ink/ink272.xml"/><Relationship Id="rId389" Type="http://schemas.openxmlformats.org/officeDocument/2006/relationships/customXml" Target="../ink/ink392.xml"/><Relationship Id="rId193" Type="http://schemas.openxmlformats.org/officeDocument/2006/relationships/customXml" Target="../ink/ink293.xml"/><Relationship Id="rId207" Type="http://schemas.openxmlformats.org/officeDocument/2006/relationships/customXml" Target="../ink/ink300.xml"/><Relationship Id="rId249" Type="http://schemas.openxmlformats.org/officeDocument/2006/relationships/customXml" Target="../ink/ink321.xml"/><Relationship Id="rId414" Type="http://schemas.openxmlformats.org/officeDocument/2006/relationships/image" Target="../media/image355.png"/><Relationship Id="rId456" Type="http://schemas.openxmlformats.org/officeDocument/2006/relationships/image" Target="../media/image376.png"/><Relationship Id="rId498" Type="http://schemas.openxmlformats.org/officeDocument/2006/relationships/image" Target="../media/image396.png"/><Relationship Id="rId13" Type="http://schemas.openxmlformats.org/officeDocument/2006/relationships/customXml" Target="../ink/ink203.xml"/><Relationship Id="rId109" Type="http://schemas.openxmlformats.org/officeDocument/2006/relationships/customXml" Target="../ink/ink251.xml"/><Relationship Id="rId260" Type="http://schemas.openxmlformats.org/officeDocument/2006/relationships/image" Target="../media/image279.png"/><Relationship Id="rId316" Type="http://schemas.openxmlformats.org/officeDocument/2006/relationships/image" Target="../media/image306.png"/><Relationship Id="rId55" Type="http://schemas.openxmlformats.org/officeDocument/2006/relationships/customXml" Target="../ink/ink224.xml"/><Relationship Id="rId97" Type="http://schemas.openxmlformats.org/officeDocument/2006/relationships/customXml" Target="../ink/ink245.xml"/><Relationship Id="rId120" Type="http://schemas.openxmlformats.org/officeDocument/2006/relationships/image" Target="../media/image209.png"/><Relationship Id="rId358" Type="http://schemas.openxmlformats.org/officeDocument/2006/relationships/image" Target="../media/image327.png"/><Relationship Id="rId162" Type="http://schemas.openxmlformats.org/officeDocument/2006/relationships/image" Target="../media/image230.png"/><Relationship Id="rId218" Type="http://schemas.openxmlformats.org/officeDocument/2006/relationships/image" Target="../media/image258.png"/><Relationship Id="rId425" Type="http://schemas.openxmlformats.org/officeDocument/2006/relationships/customXml" Target="../ink/ink410.xml"/><Relationship Id="rId467" Type="http://schemas.openxmlformats.org/officeDocument/2006/relationships/customXml" Target="../ink/ink431.xml"/><Relationship Id="rId271" Type="http://schemas.openxmlformats.org/officeDocument/2006/relationships/image" Target="../media/image284.png"/><Relationship Id="rId24" Type="http://schemas.openxmlformats.org/officeDocument/2006/relationships/image" Target="../media/image161.png"/><Relationship Id="rId66" Type="http://schemas.openxmlformats.org/officeDocument/2006/relationships/image" Target="../media/image182.png"/><Relationship Id="rId131" Type="http://schemas.openxmlformats.org/officeDocument/2006/relationships/customXml" Target="../ink/ink262.xml"/><Relationship Id="rId327" Type="http://schemas.openxmlformats.org/officeDocument/2006/relationships/customXml" Target="../ink/ink361.xml"/><Relationship Id="rId369" Type="http://schemas.openxmlformats.org/officeDocument/2006/relationships/customXml" Target="../ink/ink382.xml"/><Relationship Id="rId173" Type="http://schemas.openxmlformats.org/officeDocument/2006/relationships/customXml" Target="../ink/ink283.xml"/><Relationship Id="rId229" Type="http://schemas.openxmlformats.org/officeDocument/2006/relationships/customXml" Target="../ink/ink311.xml"/><Relationship Id="rId380" Type="http://schemas.openxmlformats.org/officeDocument/2006/relationships/image" Target="../media/image338.png"/><Relationship Id="rId436" Type="http://schemas.openxmlformats.org/officeDocument/2006/relationships/image" Target="../media/image366.png"/><Relationship Id="rId240" Type="http://schemas.openxmlformats.org/officeDocument/2006/relationships/image" Target="../media/image269.png"/><Relationship Id="rId478" Type="http://schemas.openxmlformats.org/officeDocument/2006/relationships/image" Target="../media/image386.png"/><Relationship Id="rId35" Type="http://schemas.openxmlformats.org/officeDocument/2006/relationships/customXml" Target="../ink/ink214.xml"/><Relationship Id="rId77" Type="http://schemas.openxmlformats.org/officeDocument/2006/relationships/customXml" Target="../ink/ink235.xml"/><Relationship Id="rId100" Type="http://schemas.openxmlformats.org/officeDocument/2006/relationships/image" Target="../media/image199.png"/><Relationship Id="rId282" Type="http://schemas.openxmlformats.org/officeDocument/2006/relationships/customXml" Target="../ink/ink338.xml"/><Relationship Id="rId338" Type="http://schemas.openxmlformats.org/officeDocument/2006/relationships/image" Target="../media/image317.png"/><Relationship Id="rId8" Type="http://schemas.openxmlformats.org/officeDocument/2006/relationships/image" Target="../media/image153.png"/><Relationship Id="rId142" Type="http://schemas.openxmlformats.org/officeDocument/2006/relationships/image" Target="../media/image220.png"/><Relationship Id="rId184" Type="http://schemas.openxmlformats.org/officeDocument/2006/relationships/image" Target="../media/image241.png"/><Relationship Id="rId391" Type="http://schemas.openxmlformats.org/officeDocument/2006/relationships/customXml" Target="../ink/ink393.xml"/><Relationship Id="rId405" Type="http://schemas.openxmlformats.org/officeDocument/2006/relationships/customXml" Target="../ink/ink400.xml"/><Relationship Id="rId447" Type="http://schemas.openxmlformats.org/officeDocument/2006/relationships/customXml" Target="../ink/ink421.xml"/><Relationship Id="rId251" Type="http://schemas.openxmlformats.org/officeDocument/2006/relationships/customXml" Target="../ink/ink322.xml"/><Relationship Id="rId489" Type="http://schemas.openxmlformats.org/officeDocument/2006/relationships/customXml" Target="../ink/ink443.xml"/><Relationship Id="rId46" Type="http://schemas.openxmlformats.org/officeDocument/2006/relationships/image" Target="../media/image172.png"/><Relationship Id="rId293" Type="http://schemas.openxmlformats.org/officeDocument/2006/relationships/image" Target="../media/image295.png"/><Relationship Id="rId307" Type="http://schemas.openxmlformats.org/officeDocument/2006/relationships/customXml" Target="../ink/ink351.xml"/><Relationship Id="rId349" Type="http://schemas.openxmlformats.org/officeDocument/2006/relationships/customXml" Target="../ink/ink372.xml"/><Relationship Id="rId88" Type="http://schemas.openxmlformats.org/officeDocument/2006/relationships/image" Target="../media/image193.png"/><Relationship Id="rId111" Type="http://schemas.openxmlformats.org/officeDocument/2006/relationships/customXml" Target="../ink/ink252.xml"/><Relationship Id="rId153" Type="http://schemas.openxmlformats.org/officeDocument/2006/relationships/customXml" Target="../ink/ink273.xml"/><Relationship Id="rId195" Type="http://schemas.openxmlformats.org/officeDocument/2006/relationships/customXml" Target="../ink/ink294.xml"/><Relationship Id="rId209" Type="http://schemas.openxmlformats.org/officeDocument/2006/relationships/customXml" Target="../ink/ink301.xml"/><Relationship Id="rId360" Type="http://schemas.openxmlformats.org/officeDocument/2006/relationships/image" Target="../media/image328.png"/><Relationship Id="rId416" Type="http://schemas.openxmlformats.org/officeDocument/2006/relationships/image" Target="../media/image356.png"/><Relationship Id="rId220" Type="http://schemas.openxmlformats.org/officeDocument/2006/relationships/image" Target="../media/image259.png"/><Relationship Id="rId458" Type="http://schemas.openxmlformats.org/officeDocument/2006/relationships/image" Target="../media/image377.png"/><Relationship Id="rId15" Type="http://schemas.openxmlformats.org/officeDocument/2006/relationships/customXml" Target="../ink/ink204.xml"/><Relationship Id="rId57" Type="http://schemas.openxmlformats.org/officeDocument/2006/relationships/customXml" Target="../ink/ink225.xml"/><Relationship Id="rId262" Type="http://schemas.openxmlformats.org/officeDocument/2006/relationships/image" Target="../media/image280.png"/><Relationship Id="rId318" Type="http://schemas.openxmlformats.org/officeDocument/2006/relationships/image" Target="../media/image307.png"/><Relationship Id="rId99" Type="http://schemas.openxmlformats.org/officeDocument/2006/relationships/customXml" Target="../ink/ink246.xml"/><Relationship Id="rId122" Type="http://schemas.openxmlformats.org/officeDocument/2006/relationships/image" Target="../media/image210.png"/><Relationship Id="rId164" Type="http://schemas.openxmlformats.org/officeDocument/2006/relationships/image" Target="../media/image231.png"/><Relationship Id="rId371" Type="http://schemas.openxmlformats.org/officeDocument/2006/relationships/customXml" Target="../ink/ink383.xml"/><Relationship Id="rId427" Type="http://schemas.openxmlformats.org/officeDocument/2006/relationships/customXml" Target="../ink/ink411.xml"/><Relationship Id="rId469" Type="http://schemas.openxmlformats.org/officeDocument/2006/relationships/customXml" Target="../ink/ink432.xml"/><Relationship Id="rId26" Type="http://schemas.openxmlformats.org/officeDocument/2006/relationships/image" Target="../media/image162.png"/><Relationship Id="rId231" Type="http://schemas.openxmlformats.org/officeDocument/2006/relationships/customXml" Target="../ink/ink312.xml"/><Relationship Id="rId273" Type="http://schemas.openxmlformats.org/officeDocument/2006/relationships/image" Target="../media/image285.png"/><Relationship Id="rId329" Type="http://schemas.openxmlformats.org/officeDocument/2006/relationships/customXml" Target="../ink/ink362.xml"/><Relationship Id="rId480" Type="http://schemas.openxmlformats.org/officeDocument/2006/relationships/image" Target="../media/image387.png"/><Relationship Id="rId68" Type="http://schemas.openxmlformats.org/officeDocument/2006/relationships/image" Target="../media/image183.png"/><Relationship Id="rId133" Type="http://schemas.openxmlformats.org/officeDocument/2006/relationships/customXml" Target="../ink/ink263.xml"/><Relationship Id="rId175" Type="http://schemas.openxmlformats.org/officeDocument/2006/relationships/customXml" Target="../ink/ink284.xml"/><Relationship Id="rId340" Type="http://schemas.openxmlformats.org/officeDocument/2006/relationships/image" Target="../media/image318.png"/><Relationship Id="rId200" Type="http://schemas.openxmlformats.org/officeDocument/2006/relationships/image" Target="../media/image249.png"/><Relationship Id="rId382" Type="http://schemas.openxmlformats.org/officeDocument/2006/relationships/image" Target="../media/image339.png"/><Relationship Id="rId438" Type="http://schemas.openxmlformats.org/officeDocument/2006/relationships/image" Target="../media/image367.png"/><Relationship Id="rId242" Type="http://schemas.openxmlformats.org/officeDocument/2006/relationships/image" Target="../media/image270.png"/><Relationship Id="rId284" Type="http://schemas.openxmlformats.org/officeDocument/2006/relationships/customXml" Target="../ink/ink339.xml"/><Relationship Id="rId491" Type="http://schemas.openxmlformats.org/officeDocument/2006/relationships/customXml" Target="../ink/ink444.xml"/><Relationship Id="rId37" Type="http://schemas.openxmlformats.org/officeDocument/2006/relationships/customXml" Target="../ink/ink215.xml"/><Relationship Id="rId79" Type="http://schemas.openxmlformats.org/officeDocument/2006/relationships/customXml" Target="../ink/ink236.xml"/><Relationship Id="rId102" Type="http://schemas.openxmlformats.org/officeDocument/2006/relationships/image" Target="../media/image200.png"/><Relationship Id="rId144" Type="http://schemas.openxmlformats.org/officeDocument/2006/relationships/image" Target="../media/image221.png"/><Relationship Id="rId90" Type="http://schemas.openxmlformats.org/officeDocument/2006/relationships/image" Target="../media/image194.png"/><Relationship Id="rId186" Type="http://schemas.openxmlformats.org/officeDocument/2006/relationships/image" Target="../media/image242.png"/><Relationship Id="rId351" Type="http://schemas.openxmlformats.org/officeDocument/2006/relationships/customXml" Target="../ink/ink373.xml"/><Relationship Id="rId393" Type="http://schemas.openxmlformats.org/officeDocument/2006/relationships/customXml" Target="../ink/ink394.xml"/><Relationship Id="rId407" Type="http://schemas.openxmlformats.org/officeDocument/2006/relationships/customXml" Target="../ink/ink401.xml"/><Relationship Id="rId449" Type="http://schemas.openxmlformats.org/officeDocument/2006/relationships/customXml" Target="../ink/ink422.xml"/><Relationship Id="rId211" Type="http://schemas.openxmlformats.org/officeDocument/2006/relationships/customXml" Target="../ink/ink302.xml"/><Relationship Id="rId253" Type="http://schemas.openxmlformats.org/officeDocument/2006/relationships/customXml" Target="../ink/ink323.xml"/><Relationship Id="rId295" Type="http://schemas.openxmlformats.org/officeDocument/2006/relationships/image" Target="../media/image296.png"/><Relationship Id="rId309" Type="http://schemas.openxmlformats.org/officeDocument/2006/relationships/customXml" Target="../ink/ink352.xml"/><Relationship Id="rId460" Type="http://schemas.openxmlformats.org/officeDocument/2006/relationships/image" Target="../media/image378.png"/><Relationship Id="rId48" Type="http://schemas.openxmlformats.org/officeDocument/2006/relationships/image" Target="../media/image173.png"/><Relationship Id="rId113" Type="http://schemas.openxmlformats.org/officeDocument/2006/relationships/customXml" Target="../ink/ink253.xml"/><Relationship Id="rId320" Type="http://schemas.openxmlformats.org/officeDocument/2006/relationships/image" Target="../media/image308.png"/><Relationship Id="rId155" Type="http://schemas.openxmlformats.org/officeDocument/2006/relationships/customXml" Target="../ink/ink274.xml"/><Relationship Id="rId197" Type="http://schemas.openxmlformats.org/officeDocument/2006/relationships/customXml" Target="../ink/ink295.xml"/><Relationship Id="rId362" Type="http://schemas.openxmlformats.org/officeDocument/2006/relationships/image" Target="../media/image329.png"/><Relationship Id="rId418" Type="http://schemas.openxmlformats.org/officeDocument/2006/relationships/image" Target="../media/image357.png"/><Relationship Id="rId222" Type="http://schemas.openxmlformats.org/officeDocument/2006/relationships/image" Target="../media/image260.png"/><Relationship Id="rId264" Type="http://schemas.openxmlformats.org/officeDocument/2006/relationships/image" Target="../media/image281.png"/><Relationship Id="rId471" Type="http://schemas.openxmlformats.org/officeDocument/2006/relationships/customXml" Target="../ink/ink433.xml"/><Relationship Id="rId17" Type="http://schemas.openxmlformats.org/officeDocument/2006/relationships/customXml" Target="../ink/ink205.xml"/><Relationship Id="rId59" Type="http://schemas.openxmlformats.org/officeDocument/2006/relationships/customXml" Target="../ink/ink226.xml"/><Relationship Id="rId124" Type="http://schemas.openxmlformats.org/officeDocument/2006/relationships/image" Target="../media/image211.png"/><Relationship Id="rId70" Type="http://schemas.openxmlformats.org/officeDocument/2006/relationships/image" Target="../media/image184.png"/><Relationship Id="rId166" Type="http://schemas.openxmlformats.org/officeDocument/2006/relationships/image" Target="../media/image232.png"/><Relationship Id="rId331" Type="http://schemas.openxmlformats.org/officeDocument/2006/relationships/customXml" Target="../ink/ink363.xml"/><Relationship Id="rId373" Type="http://schemas.openxmlformats.org/officeDocument/2006/relationships/customXml" Target="../ink/ink384.xml"/><Relationship Id="rId429" Type="http://schemas.openxmlformats.org/officeDocument/2006/relationships/customXml" Target="../ink/ink412.xml"/><Relationship Id="rId1" Type="http://schemas.openxmlformats.org/officeDocument/2006/relationships/slideLayout" Target="../slideLayouts/slideLayout7.xml"/><Relationship Id="rId233" Type="http://schemas.openxmlformats.org/officeDocument/2006/relationships/customXml" Target="../ink/ink313.xml"/><Relationship Id="rId440" Type="http://schemas.openxmlformats.org/officeDocument/2006/relationships/image" Target="../media/image368.png"/><Relationship Id="rId28" Type="http://schemas.openxmlformats.org/officeDocument/2006/relationships/image" Target="../media/image163.png"/><Relationship Id="rId275" Type="http://schemas.openxmlformats.org/officeDocument/2006/relationships/image" Target="../media/image286.png"/><Relationship Id="rId300" Type="http://schemas.openxmlformats.org/officeDocument/2006/relationships/image" Target="../media/image298.png"/><Relationship Id="rId482" Type="http://schemas.openxmlformats.org/officeDocument/2006/relationships/image" Target="../media/image388.png"/><Relationship Id="rId81" Type="http://schemas.openxmlformats.org/officeDocument/2006/relationships/customXml" Target="../ink/ink237.xml"/><Relationship Id="rId135" Type="http://schemas.openxmlformats.org/officeDocument/2006/relationships/customXml" Target="../ink/ink264.xml"/><Relationship Id="rId177" Type="http://schemas.openxmlformats.org/officeDocument/2006/relationships/customXml" Target="../ink/ink285.xml"/><Relationship Id="rId342" Type="http://schemas.openxmlformats.org/officeDocument/2006/relationships/image" Target="../media/image319.png"/><Relationship Id="rId384" Type="http://schemas.openxmlformats.org/officeDocument/2006/relationships/image" Target="../media/image340.png"/><Relationship Id="rId202" Type="http://schemas.openxmlformats.org/officeDocument/2006/relationships/image" Target="../media/image250.png"/><Relationship Id="rId244" Type="http://schemas.openxmlformats.org/officeDocument/2006/relationships/image" Target="../media/image271.png"/><Relationship Id="rId39" Type="http://schemas.openxmlformats.org/officeDocument/2006/relationships/customXml" Target="../ink/ink216.xml"/><Relationship Id="rId286" Type="http://schemas.openxmlformats.org/officeDocument/2006/relationships/customXml" Target="../ink/ink340.xml"/><Relationship Id="rId451" Type="http://schemas.openxmlformats.org/officeDocument/2006/relationships/customXml" Target="../ink/ink423.xml"/><Relationship Id="rId493" Type="http://schemas.openxmlformats.org/officeDocument/2006/relationships/customXml" Target="../ink/ink445.xml"/><Relationship Id="rId50" Type="http://schemas.openxmlformats.org/officeDocument/2006/relationships/image" Target="../media/image174.png"/><Relationship Id="rId104" Type="http://schemas.openxmlformats.org/officeDocument/2006/relationships/image" Target="../media/image201.png"/><Relationship Id="rId146" Type="http://schemas.openxmlformats.org/officeDocument/2006/relationships/image" Target="../media/image222.png"/><Relationship Id="rId188" Type="http://schemas.openxmlformats.org/officeDocument/2006/relationships/image" Target="../media/image243.png"/><Relationship Id="rId311" Type="http://schemas.openxmlformats.org/officeDocument/2006/relationships/customXml" Target="../ink/ink353.xml"/><Relationship Id="rId353" Type="http://schemas.openxmlformats.org/officeDocument/2006/relationships/customXml" Target="../ink/ink374.xml"/><Relationship Id="rId395" Type="http://schemas.openxmlformats.org/officeDocument/2006/relationships/customXml" Target="../ink/ink395.xml"/><Relationship Id="rId409" Type="http://schemas.openxmlformats.org/officeDocument/2006/relationships/customXml" Target="../ink/ink402.xml"/><Relationship Id="rId92" Type="http://schemas.openxmlformats.org/officeDocument/2006/relationships/image" Target="../media/image195.png"/><Relationship Id="rId213" Type="http://schemas.openxmlformats.org/officeDocument/2006/relationships/customXml" Target="../ink/ink303.xml"/><Relationship Id="rId420" Type="http://schemas.openxmlformats.org/officeDocument/2006/relationships/image" Target="../media/image358.png"/><Relationship Id="rId255" Type="http://schemas.openxmlformats.org/officeDocument/2006/relationships/customXml" Target="../ink/ink324.xml"/><Relationship Id="rId297" Type="http://schemas.openxmlformats.org/officeDocument/2006/relationships/customXml" Target="../ink/ink346.xml"/><Relationship Id="rId462" Type="http://schemas.openxmlformats.org/officeDocument/2006/relationships/image" Target="../media/image379.png"/><Relationship Id="rId115" Type="http://schemas.openxmlformats.org/officeDocument/2006/relationships/customXml" Target="../ink/ink254.xml"/><Relationship Id="rId157" Type="http://schemas.openxmlformats.org/officeDocument/2006/relationships/customXml" Target="../ink/ink275.xml"/><Relationship Id="rId322" Type="http://schemas.openxmlformats.org/officeDocument/2006/relationships/image" Target="../media/image309.png"/><Relationship Id="rId364" Type="http://schemas.openxmlformats.org/officeDocument/2006/relationships/image" Target="../media/image330.png"/><Relationship Id="rId61" Type="http://schemas.openxmlformats.org/officeDocument/2006/relationships/customXml" Target="../ink/ink227.xml"/><Relationship Id="rId199" Type="http://schemas.openxmlformats.org/officeDocument/2006/relationships/customXml" Target="../ink/ink296.xml"/><Relationship Id="rId19" Type="http://schemas.openxmlformats.org/officeDocument/2006/relationships/customXml" Target="../ink/ink206.xml"/><Relationship Id="rId224" Type="http://schemas.openxmlformats.org/officeDocument/2006/relationships/image" Target="../media/image261.png"/><Relationship Id="rId266" Type="http://schemas.openxmlformats.org/officeDocument/2006/relationships/image" Target="../media/image282.png"/><Relationship Id="rId431" Type="http://schemas.openxmlformats.org/officeDocument/2006/relationships/customXml" Target="../ink/ink413.xml"/><Relationship Id="rId473" Type="http://schemas.openxmlformats.org/officeDocument/2006/relationships/customXml" Target="../ink/ink434.xml"/><Relationship Id="rId30" Type="http://schemas.openxmlformats.org/officeDocument/2006/relationships/image" Target="../media/image164.png"/><Relationship Id="rId126" Type="http://schemas.openxmlformats.org/officeDocument/2006/relationships/image" Target="../media/image212.png"/><Relationship Id="rId168" Type="http://schemas.openxmlformats.org/officeDocument/2006/relationships/image" Target="../media/image233.png"/><Relationship Id="rId333" Type="http://schemas.openxmlformats.org/officeDocument/2006/relationships/customXml" Target="../ink/ink364.xml"/><Relationship Id="rId72" Type="http://schemas.openxmlformats.org/officeDocument/2006/relationships/image" Target="../media/image185.png"/><Relationship Id="rId375" Type="http://schemas.openxmlformats.org/officeDocument/2006/relationships/customXml" Target="../ink/ink385.xml"/><Relationship Id="rId3" Type="http://schemas.openxmlformats.org/officeDocument/2006/relationships/image" Target="../media/image9.png"/><Relationship Id="rId235" Type="http://schemas.openxmlformats.org/officeDocument/2006/relationships/customXml" Target="../ink/ink314.xml"/><Relationship Id="rId277" Type="http://schemas.openxmlformats.org/officeDocument/2006/relationships/image" Target="../media/image287.png"/><Relationship Id="rId400" Type="http://schemas.openxmlformats.org/officeDocument/2006/relationships/image" Target="../media/image348.png"/><Relationship Id="rId442" Type="http://schemas.openxmlformats.org/officeDocument/2006/relationships/image" Target="../media/image369.png"/><Relationship Id="rId484" Type="http://schemas.openxmlformats.org/officeDocument/2006/relationships/image" Target="../media/image389.png"/><Relationship Id="rId137" Type="http://schemas.openxmlformats.org/officeDocument/2006/relationships/customXml" Target="../ink/ink265.xml"/><Relationship Id="rId302" Type="http://schemas.openxmlformats.org/officeDocument/2006/relationships/image" Target="../media/image299.png"/><Relationship Id="rId344" Type="http://schemas.openxmlformats.org/officeDocument/2006/relationships/image" Target="../media/image320.png"/><Relationship Id="rId41" Type="http://schemas.openxmlformats.org/officeDocument/2006/relationships/customXml" Target="../ink/ink217.xml"/><Relationship Id="rId83" Type="http://schemas.openxmlformats.org/officeDocument/2006/relationships/customXml" Target="../ink/ink238.xml"/><Relationship Id="rId179" Type="http://schemas.openxmlformats.org/officeDocument/2006/relationships/customXml" Target="../ink/ink286.xml"/><Relationship Id="rId386" Type="http://schemas.openxmlformats.org/officeDocument/2006/relationships/image" Target="../media/image341.png"/><Relationship Id="rId190" Type="http://schemas.openxmlformats.org/officeDocument/2006/relationships/image" Target="../media/image244.png"/><Relationship Id="rId204" Type="http://schemas.openxmlformats.org/officeDocument/2006/relationships/image" Target="../media/image251.png"/><Relationship Id="rId246" Type="http://schemas.openxmlformats.org/officeDocument/2006/relationships/image" Target="../media/image272.png"/><Relationship Id="rId288" Type="http://schemas.openxmlformats.org/officeDocument/2006/relationships/customXml" Target="../ink/ink341.xml"/><Relationship Id="rId411" Type="http://schemas.openxmlformats.org/officeDocument/2006/relationships/customXml" Target="../ink/ink403.xml"/><Relationship Id="rId453" Type="http://schemas.openxmlformats.org/officeDocument/2006/relationships/customXml" Target="../ink/ink424.xml"/></Relationships>
</file>

<file path=ppt/slides/_rels/slide9.xml.rels><?xml version="1.0" encoding="UTF-8" standalone="yes"?>
<Relationships xmlns="http://schemas.openxmlformats.org/package/2006/relationships"><Relationship Id="rId3" Type="http://schemas.openxmlformats.org/officeDocument/2006/relationships/image" Target="../media/image39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1FF8F-C08A-E880-6F8E-1D30C71E689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8AC3DBC-E757-8BDA-9EF7-774CA1E909DE}"/>
              </a:ext>
            </a:extLst>
          </p:cNvPr>
          <p:cNvSpPr txBox="1">
            <a:spLocks/>
          </p:cNvSpPr>
          <p:nvPr/>
        </p:nvSpPr>
        <p:spPr>
          <a:xfrm>
            <a:off x="790425" y="-51693"/>
            <a:ext cx="11117766"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latin typeface="Times New Roman" panose="02020603050405020304" pitchFamily="18" charset="0"/>
                <a:cs typeface="Times New Roman" panose="02020603050405020304" pitchFamily="18" charset="0"/>
              </a:rPr>
              <a:t>Intra-</a:t>
            </a:r>
            <a:r>
              <a:rPr lang="en-US" sz="3991" dirty="0" err="1">
                <a:solidFill>
                  <a:sysClr val="windowText" lastClr="000000"/>
                </a:solidFill>
                <a:latin typeface="Times New Roman" panose="02020603050405020304" pitchFamily="18" charset="0"/>
                <a:cs typeface="Times New Roman" panose="02020603050405020304" pitchFamily="18" charset="0"/>
              </a:rPr>
              <a:t>Industrie</a:t>
            </a:r>
            <a:r>
              <a:rPr lang="en-US" sz="3991" dirty="0">
                <a:solidFill>
                  <a:sysClr val="windowText" lastClr="000000"/>
                </a:solidFill>
                <a:latin typeface="Times New Roman" panose="02020603050405020304" pitchFamily="18" charset="0"/>
                <a:cs typeface="Times New Roman" panose="02020603050405020304" pitchFamily="18" charset="0"/>
              </a:rPr>
              <a:t>-Handel Deutschland – USA</a:t>
            </a:r>
          </a:p>
        </p:txBody>
      </p:sp>
      <mc:AlternateContent xmlns:mc="http://schemas.openxmlformats.org/markup-compatibility/2006" xmlns:a14="http://schemas.microsoft.com/office/drawing/2010/main">
        <mc:Choice Requires="a14">
          <p:sp>
            <p:nvSpPr>
              <p:cNvPr id="9" name="TextBox 9">
                <a:extLst>
                  <a:ext uri="{FF2B5EF4-FFF2-40B4-BE49-F238E27FC236}">
                    <a16:creationId xmlns:a16="http://schemas.microsoft.com/office/drawing/2014/main" id="{0563BB4C-8F85-3DBC-0B86-FCE8D2C6FDE0}"/>
                  </a:ext>
                </a:extLst>
              </p:cNvPr>
              <p:cNvSpPr txBox="1"/>
              <p:nvPr/>
            </p:nvSpPr>
            <p:spPr>
              <a:xfrm>
                <a:off x="-5778" y="5218196"/>
                <a:ext cx="4443909" cy="530594"/>
              </a:xfrm>
              <a:prstGeom prst="rect">
                <a:avLst/>
              </a:prstGeom>
              <a:noFill/>
            </p:spPr>
            <p:txBody>
              <a:bodyPr wrap="none" rtlCol="0">
                <a:spAutoFit/>
              </a:bodyPr>
              <a:lstStyle/>
              <a:p>
                <a:r>
                  <a:rPr lang="de-DE" sz="1600" b="1" dirty="0">
                    <a:latin typeface="Times New Roman" panose="02020603050405020304" pitchFamily="18" charset="0"/>
                    <a:cs typeface="Times New Roman" panose="02020603050405020304" pitchFamily="18" charset="0"/>
                  </a:rPr>
                  <a:t>Grubel-Lloyd-Index: </a:t>
                </a:r>
                <a14:m>
                  <m:oMath xmlns:m="http://schemas.openxmlformats.org/officeDocument/2006/math">
                    <m:r>
                      <a:rPr lang="de-DE" sz="1600" b="1" i="0" smtClean="0">
                        <a:latin typeface="Cambria Math" panose="02040503050406030204" pitchFamily="18" charset="0"/>
                      </a:rPr>
                      <m:t>𝐆𝐋𝐈</m:t>
                    </m:r>
                    <m:r>
                      <a:rPr lang="de-DE" sz="1600" b="1" i="0" smtClean="0">
                        <a:latin typeface="Cambria Math" panose="02040503050406030204" pitchFamily="18" charset="0"/>
                      </a:rPr>
                      <m:t>=</m:t>
                    </m:r>
                    <m:r>
                      <a:rPr lang="de-DE" sz="1600" b="1" i="1">
                        <a:latin typeface="Cambria Math"/>
                      </a:rPr>
                      <m:t>𝟏</m:t>
                    </m:r>
                    <m:r>
                      <a:rPr lang="de-DE" sz="1600" b="1" i="1">
                        <a:latin typeface="Cambria Math"/>
                      </a:rPr>
                      <m:t>−</m:t>
                    </m:r>
                    <m:d>
                      <m:dPr>
                        <m:begChr m:val="["/>
                        <m:endChr m:val="]"/>
                        <m:ctrlPr>
                          <a:rPr lang="de-DE" sz="1600" b="1" i="1" smtClean="0">
                            <a:latin typeface="Cambria Math" panose="02040503050406030204" pitchFamily="18" charset="0"/>
                          </a:rPr>
                        </m:ctrlPr>
                      </m:dPr>
                      <m:e>
                        <m:f>
                          <m:fPr>
                            <m:ctrlPr>
                              <a:rPr lang="de-DE" sz="1600" b="1" i="1">
                                <a:latin typeface="Cambria Math" panose="02040503050406030204" pitchFamily="18" charset="0"/>
                              </a:rPr>
                            </m:ctrlPr>
                          </m:fPr>
                          <m:num>
                            <m:r>
                              <a:rPr lang="de-DE" sz="1600" b="1" i="1" smtClean="0">
                                <a:latin typeface="Cambria Math" panose="02040503050406030204" pitchFamily="18" charset="0"/>
                              </a:rPr>
                              <m:t>|</m:t>
                            </m:r>
                            <m:r>
                              <a:rPr lang="de-DE" sz="1600" b="1" i="1">
                                <a:latin typeface="Cambria Math"/>
                              </a:rPr>
                              <m:t>𝑬𝒙𝒑𝒐𝒓𝒕</m:t>
                            </m:r>
                            <m:r>
                              <a:rPr lang="de-DE" sz="1600" b="1" i="1">
                                <a:latin typeface="Cambria Math"/>
                              </a:rPr>
                              <m:t>−</m:t>
                            </m:r>
                            <m:r>
                              <a:rPr lang="de-DE" sz="1600" b="1" i="1">
                                <a:latin typeface="Cambria Math"/>
                              </a:rPr>
                              <m:t>𝑰𝒎𝒑𝒐𝒓𝒕</m:t>
                            </m:r>
                            <m:r>
                              <a:rPr lang="de-DE" sz="1600" b="1" i="1" smtClean="0">
                                <a:latin typeface="Cambria Math" panose="02040503050406030204" pitchFamily="18" charset="0"/>
                              </a:rPr>
                              <m:t>|</m:t>
                            </m:r>
                          </m:num>
                          <m:den>
                            <m:r>
                              <a:rPr lang="de-DE" sz="1600" b="1" i="1">
                                <a:latin typeface="Cambria Math"/>
                              </a:rPr>
                              <m:t>𝑬𝒙𝒑𝒐𝒓𝒕</m:t>
                            </m:r>
                            <m:r>
                              <a:rPr lang="de-DE" sz="1600" b="1" i="1">
                                <a:latin typeface="Cambria Math"/>
                              </a:rPr>
                              <m:t>+</m:t>
                            </m:r>
                            <m:r>
                              <a:rPr lang="de-DE" sz="1600" b="1" i="1">
                                <a:latin typeface="Cambria Math"/>
                              </a:rPr>
                              <m:t>𝑰𝒎𝒑𝒐𝒓𝒕</m:t>
                            </m:r>
                          </m:den>
                        </m:f>
                      </m:e>
                    </m:d>
                  </m:oMath>
                </a14:m>
                <a:endParaRPr lang="en-US" sz="1600" dirty="0">
                  <a:latin typeface="Times New Roman" panose="02020603050405020304" pitchFamily="18" charset="0"/>
                  <a:cs typeface="Times New Roman" panose="02020603050405020304" pitchFamily="18" charset="0"/>
                </a:endParaRPr>
              </a:p>
            </p:txBody>
          </p:sp>
        </mc:Choice>
        <mc:Fallback xmlns="">
          <p:sp>
            <p:nvSpPr>
              <p:cNvPr id="9" name="TextBox 9"/>
              <p:cNvSpPr txBox="1">
                <a:spLocks noRot="1" noChangeAspect="1" noMove="1" noResize="1" noEditPoints="1" noAdjustHandles="1" noChangeArrowheads="1" noChangeShapeType="1" noTextEdit="1"/>
              </p:cNvSpPr>
              <p:nvPr/>
            </p:nvSpPr>
            <p:spPr>
              <a:xfrm>
                <a:off x="-5778" y="5218196"/>
                <a:ext cx="4443909" cy="530594"/>
              </a:xfrm>
              <a:prstGeom prst="rect">
                <a:avLst/>
              </a:prstGeom>
              <a:blipFill>
                <a:blip r:embed="rId3"/>
                <a:stretch>
                  <a:fillRect l="-686" b="-2299"/>
                </a:stretch>
              </a:blipFill>
            </p:spPr>
            <p:txBody>
              <a:bodyPr/>
              <a:lstStyle/>
              <a:p>
                <a:r>
                  <a:rPr lang="de-DE">
                    <a:noFill/>
                  </a:rPr>
                  <a:t> </a:t>
                </a:r>
              </a:p>
            </p:txBody>
          </p:sp>
        </mc:Fallback>
      </mc:AlternateContent>
      <p:sp>
        <p:nvSpPr>
          <p:cNvPr id="10" name="Textfeld 9">
            <a:extLst>
              <a:ext uri="{FF2B5EF4-FFF2-40B4-BE49-F238E27FC236}">
                <a16:creationId xmlns:a16="http://schemas.microsoft.com/office/drawing/2014/main" id="{74073568-5E8C-D783-AED3-88B97B3A6D76}"/>
              </a:ext>
            </a:extLst>
          </p:cNvPr>
          <p:cNvSpPr txBox="1"/>
          <p:nvPr/>
        </p:nvSpPr>
        <p:spPr>
          <a:xfrm>
            <a:off x="0" y="3904357"/>
            <a:ext cx="3435556"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Quelle</a:t>
            </a:r>
            <a:r>
              <a:rPr lang="de-DE" sz="1633">
                <a:latin typeface="Times New Roman" panose="02020603050405020304" pitchFamily="18" charset="0"/>
                <a:cs typeface="Times New Roman" panose="02020603050405020304" pitchFamily="18" charset="0"/>
              </a:rPr>
              <a:t>: Destatis, eigene Berechnungen</a:t>
            </a:r>
            <a:endParaRPr lang="de-DE" sz="1633" dirty="0">
              <a:latin typeface="Times New Roman" panose="02020603050405020304" pitchFamily="18" charset="0"/>
              <a:cs typeface="Times New Roman" panose="02020603050405020304" pitchFamily="18" charset="0"/>
            </a:endParaRPr>
          </a:p>
        </p:txBody>
      </p:sp>
      <p:sp>
        <p:nvSpPr>
          <p:cNvPr id="7" name="TextBox 9">
            <a:extLst>
              <a:ext uri="{FF2B5EF4-FFF2-40B4-BE49-F238E27FC236}">
                <a16:creationId xmlns:a16="http://schemas.microsoft.com/office/drawing/2014/main" id="{166CC982-61A8-239B-C6F2-1D958CA4E6B3}"/>
              </a:ext>
            </a:extLst>
          </p:cNvPr>
          <p:cNvSpPr txBox="1"/>
          <p:nvPr/>
        </p:nvSpPr>
        <p:spPr>
          <a:xfrm>
            <a:off x="323634" y="4340360"/>
            <a:ext cx="3708400" cy="1077218"/>
          </a:xfrm>
          <a:prstGeom prst="rect">
            <a:avLst/>
          </a:prstGeom>
          <a:noFill/>
        </p:spPr>
        <p:txBody>
          <a:bodyPr wrap="square" rtlCol="0">
            <a:spAutoFit/>
          </a:bodyPr>
          <a:lstStyle/>
          <a:p>
            <a:r>
              <a:rPr lang="de-DE" sz="1600">
                <a:latin typeface="Times New Roman" panose="02020603050405020304" pitchFamily="18" charset="0"/>
                <a:cs typeface="Times New Roman" panose="02020603050405020304" pitchFamily="18" charset="0"/>
              </a:rPr>
              <a:t>Als Maß für die Aufteilung zwischen inter- und intra-industriellem Handel wird der Grubel-Lloyd-Index verwendet:</a:t>
            </a:r>
          </a:p>
          <a:p>
            <a:endParaRPr lang="de-DE" sz="1600" dirty="0">
              <a:latin typeface="Times New Roman" panose="02020603050405020304" pitchFamily="18" charset="0"/>
              <a:cs typeface="Times New Roman" panose="02020603050405020304" pitchFamily="18" charset="0"/>
            </a:endParaRPr>
          </a:p>
        </p:txBody>
      </p:sp>
      <p:sp>
        <p:nvSpPr>
          <p:cNvPr id="12" name="Rechteck 11">
            <a:extLst>
              <a:ext uri="{FF2B5EF4-FFF2-40B4-BE49-F238E27FC236}">
                <a16:creationId xmlns:a16="http://schemas.microsoft.com/office/drawing/2014/main" id="{ABFA8561-92B2-C6B2-70AC-938EFF715D3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8" name="TextBox 9">
            <a:extLst>
              <a:ext uri="{FF2B5EF4-FFF2-40B4-BE49-F238E27FC236}">
                <a16:creationId xmlns:a16="http://schemas.microsoft.com/office/drawing/2014/main" id="{82EC18B8-EC15-03DD-216B-12F49B4CFE2C}"/>
              </a:ext>
            </a:extLst>
          </p:cNvPr>
          <p:cNvSpPr txBox="1"/>
          <p:nvPr/>
        </p:nvSpPr>
        <p:spPr>
          <a:xfrm>
            <a:off x="4361445" y="4275339"/>
            <a:ext cx="4328160" cy="2308324"/>
          </a:xfrm>
          <a:prstGeom prst="rect">
            <a:avLst/>
          </a:prstGeom>
          <a:noFill/>
        </p:spPr>
        <p:txBody>
          <a:bodyPr wrap="square" rtlCol="0">
            <a:spAutoFit/>
          </a:bodyPr>
          <a:lstStyle/>
          <a:p>
            <a:r>
              <a:rPr lang="de-DE" sz="1600" b="1">
                <a:latin typeface="Times New Roman" panose="02020603050405020304" pitchFamily="18" charset="0"/>
                <a:cs typeface="Times New Roman" panose="02020603050405020304" pitchFamily="18" charset="0"/>
              </a:rPr>
              <a:t>GLI </a:t>
            </a:r>
            <a:r>
              <a:rPr lang="de-DE" sz="1600" b="1" dirty="0">
                <a:latin typeface="Times New Roman" panose="02020603050405020304" pitchFamily="18" charset="0"/>
                <a:cs typeface="Times New Roman" panose="02020603050405020304" pitchFamily="18" charset="0"/>
              </a:rPr>
              <a:t>= 1 </a:t>
            </a:r>
            <a:r>
              <a:rPr lang="de-DE" sz="1600" dirty="0">
                <a:latin typeface="Times New Roman" panose="02020603050405020304" pitchFamily="18" charset="0"/>
                <a:cs typeface="Times New Roman" panose="02020603050405020304" pitchFamily="18" charset="0"/>
              </a:rPr>
              <a:t>heißt, dass in einer Branche sich Exporte und Importe die Waage halten und damit ein hohes Maß an </a:t>
            </a:r>
            <a:r>
              <a:rPr lang="de-DE" sz="1600" b="1" dirty="0">
                <a:latin typeface="Times New Roman" panose="02020603050405020304" pitchFamily="18" charset="0"/>
                <a:cs typeface="Times New Roman" panose="02020603050405020304" pitchFamily="18" charset="0"/>
              </a:rPr>
              <a:t>intra-industriellem</a:t>
            </a:r>
            <a:r>
              <a:rPr lang="de-DE" sz="1600" dirty="0">
                <a:latin typeface="Times New Roman" panose="02020603050405020304" pitchFamily="18" charset="0"/>
                <a:cs typeface="Times New Roman" panose="02020603050405020304" pitchFamily="18" charset="0"/>
              </a:rPr>
              <a:t> Handel gegeben ist!</a:t>
            </a:r>
          </a:p>
          <a:p>
            <a:endParaRPr lang="de-DE" sz="1600" dirty="0">
              <a:latin typeface="Times New Roman" panose="02020603050405020304" pitchFamily="18" charset="0"/>
              <a:cs typeface="Times New Roman" panose="02020603050405020304" pitchFamily="18" charset="0"/>
            </a:endParaRPr>
          </a:p>
          <a:p>
            <a:r>
              <a:rPr lang="de-DE" sz="1600" b="1" dirty="0">
                <a:latin typeface="Times New Roman" panose="02020603050405020304" pitchFamily="18" charset="0"/>
                <a:cs typeface="Times New Roman" panose="02020603050405020304" pitchFamily="18" charset="0"/>
              </a:rPr>
              <a:t>GLI → 0</a:t>
            </a:r>
            <a:r>
              <a:rPr lang="de-DE" sz="1600" dirty="0">
                <a:latin typeface="Times New Roman" panose="02020603050405020304" pitchFamily="18" charset="0"/>
                <a:cs typeface="Times New Roman" panose="02020603050405020304" pitchFamily="18" charset="0"/>
              </a:rPr>
              <a:t>, dass entweder die Exporte die Importe deutlich übersteigen, oder umgekehrt.</a:t>
            </a:r>
          </a:p>
          <a:p>
            <a:r>
              <a:rPr lang="de-DE" sz="1600" dirty="0">
                <a:latin typeface="Times New Roman" panose="02020603050405020304" pitchFamily="18" charset="0"/>
                <a:cs typeface="Times New Roman" panose="02020603050405020304" pitchFamily="18" charset="0"/>
              </a:rPr>
              <a:t>D.h. der Handel läuft vornehmlich nur in eine Richtung ab und es handelt sich um </a:t>
            </a:r>
            <a:r>
              <a:rPr lang="de-DE" sz="1600" b="1" dirty="0">
                <a:latin typeface="Times New Roman" panose="02020603050405020304" pitchFamily="18" charset="0"/>
                <a:cs typeface="Times New Roman" panose="02020603050405020304" pitchFamily="18" charset="0"/>
              </a:rPr>
              <a:t>inter-industriellen</a:t>
            </a:r>
            <a:r>
              <a:rPr lang="de-DE" sz="1600" dirty="0">
                <a:latin typeface="Times New Roman" panose="02020603050405020304" pitchFamily="18" charset="0"/>
                <a:cs typeface="Times New Roman" panose="02020603050405020304" pitchFamily="18" charset="0"/>
              </a:rPr>
              <a:t> Handel </a:t>
            </a:r>
            <a:endParaRPr lang="en-US" sz="1600" dirty="0">
              <a:latin typeface="Times New Roman" panose="02020603050405020304" pitchFamily="18" charset="0"/>
              <a:cs typeface="Times New Roman" panose="02020603050405020304" pitchFamily="18" charset="0"/>
            </a:endParaRPr>
          </a:p>
        </p:txBody>
      </p:sp>
      <p:pic>
        <p:nvPicPr>
          <p:cNvPr id="5" name="Grafik 4">
            <a:extLst>
              <a:ext uri="{FF2B5EF4-FFF2-40B4-BE49-F238E27FC236}">
                <a16:creationId xmlns:a16="http://schemas.microsoft.com/office/drawing/2014/main" id="{996D237F-273F-4402-83B5-0CCBA9E2ED0D}"/>
              </a:ext>
            </a:extLst>
          </p:cNvPr>
          <p:cNvPicPr>
            <a:picLocks noChangeAspect="1"/>
          </p:cNvPicPr>
          <p:nvPr/>
        </p:nvPicPr>
        <p:blipFill>
          <a:blip r:embed="rId4"/>
          <a:stretch>
            <a:fillRect/>
          </a:stretch>
        </p:blipFill>
        <p:spPr>
          <a:xfrm>
            <a:off x="323634" y="627369"/>
            <a:ext cx="9877778" cy="3276988"/>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1BF9E4CF-22B4-49B7-8901-1B9721A9C0B4}"/>
                  </a:ext>
                </a:extLst>
              </p14:cNvPr>
              <p14:cNvContentPartPr/>
              <p14:nvPr/>
            </p14:nvContentPartPr>
            <p14:xfrm>
              <a:off x="62747" y="5072467"/>
              <a:ext cx="4380840" cy="698400"/>
            </p14:xfrm>
          </p:contentPart>
        </mc:Choice>
        <mc:Fallback xmlns="">
          <p:pic>
            <p:nvPicPr>
              <p:cNvPr id="2" name="Freihand 1">
                <a:extLst>
                  <a:ext uri="{FF2B5EF4-FFF2-40B4-BE49-F238E27FC236}">
                    <a16:creationId xmlns:a16="http://schemas.microsoft.com/office/drawing/2014/main" id="{1BF9E4CF-22B4-49B7-8901-1B9721A9C0B4}"/>
                  </a:ext>
                </a:extLst>
              </p:cNvPr>
              <p:cNvPicPr/>
              <p:nvPr/>
            </p:nvPicPr>
            <p:blipFill>
              <a:blip r:embed="rId6"/>
              <a:stretch>
                <a:fillRect/>
              </a:stretch>
            </p:blipFill>
            <p:spPr>
              <a:xfrm>
                <a:off x="58427" y="5068147"/>
                <a:ext cx="4389480" cy="707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8" name="Freihand 17">
                <a:extLst>
                  <a:ext uri="{FF2B5EF4-FFF2-40B4-BE49-F238E27FC236}">
                    <a16:creationId xmlns:a16="http://schemas.microsoft.com/office/drawing/2014/main" id="{F6F76535-D16F-4B75-AC8C-C2F203DE2425}"/>
                  </a:ext>
                </a:extLst>
              </p14:cNvPr>
              <p14:cNvContentPartPr/>
              <p14:nvPr/>
            </p14:nvContentPartPr>
            <p14:xfrm>
              <a:off x="2951747" y="5248147"/>
              <a:ext cx="604080" cy="208800"/>
            </p14:xfrm>
          </p:contentPart>
        </mc:Choice>
        <mc:Fallback xmlns="">
          <p:pic>
            <p:nvPicPr>
              <p:cNvPr id="18" name="Freihand 17">
                <a:extLst>
                  <a:ext uri="{FF2B5EF4-FFF2-40B4-BE49-F238E27FC236}">
                    <a16:creationId xmlns:a16="http://schemas.microsoft.com/office/drawing/2014/main" id="{F6F76535-D16F-4B75-AC8C-C2F203DE2425}"/>
                  </a:ext>
                </a:extLst>
              </p:cNvPr>
              <p:cNvPicPr/>
              <p:nvPr/>
            </p:nvPicPr>
            <p:blipFill>
              <a:blip r:embed="rId8"/>
              <a:stretch>
                <a:fillRect/>
              </a:stretch>
            </p:blipFill>
            <p:spPr>
              <a:xfrm>
                <a:off x="2947427" y="5243827"/>
                <a:ext cx="612720" cy="217440"/>
              </a:xfrm>
              <a:prstGeom prst="rect">
                <a:avLst/>
              </a:prstGeom>
            </p:spPr>
          </p:pic>
        </mc:Fallback>
      </mc:AlternateContent>
      <p:grpSp>
        <p:nvGrpSpPr>
          <p:cNvPr id="22" name="Gruppieren 21">
            <a:extLst>
              <a:ext uri="{FF2B5EF4-FFF2-40B4-BE49-F238E27FC236}">
                <a16:creationId xmlns:a16="http://schemas.microsoft.com/office/drawing/2014/main" id="{8780C5AB-3F03-488F-9D89-DB651B4E47CC}"/>
              </a:ext>
            </a:extLst>
          </p:cNvPr>
          <p:cNvGrpSpPr/>
          <p:nvPr/>
        </p:nvGrpSpPr>
        <p:grpSpPr>
          <a:xfrm>
            <a:off x="2958947" y="5209987"/>
            <a:ext cx="1299240" cy="589680"/>
            <a:chOff x="2958947" y="5209987"/>
            <a:chExt cx="1299240" cy="589680"/>
          </a:xfrm>
        </p:grpSpPr>
        <mc:AlternateContent xmlns:mc="http://schemas.openxmlformats.org/markup-compatibility/2006" xmlns:p14="http://schemas.microsoft.com/office/powerpoint/2010/main">
          <mc:Choice Requires="p14">
            <p:contentPart p14:bwMode="auto" r:id="rId9">
              <p14:nvContentPartPr>
                <p14:cNvPr id="11" name="Freihand 10">
                  <a:extLst>
                    <a:ext uri="{FF2B5EF4-FFF2-40B4-BE49-F238E27FC236}">
                      <a16:creationId xmlns:a16="http://schemas.microsoft.com/office/drawing/2014/main" id="{51EE00CD-A93E-43DF-8DBF-D31C81E59C0B}"/>
                    </a:ext>
                  </a:extLst>
                </p14:cNvPr>
                <p14:cNvContentPartPr/>
                <p14:nvPr/>
              </p14:nvContentPartPr>
              <p14:xfrm>
                <a:off x="3065507" y="5656747"/>
                <a:ext cx="1040400" cy="142920"/>
              </p14:xfrm>
            </p:contentPart>
          </mc:Choice>
          <mc:Fallback xmlns="">
            <p:pic>
              <p:nvPicPr>
                <p:cNvPr id="11" name="Freihand 10">
                  <a:extLst>
                    <a:ext uri="{FF2B5EF4-FFF2-40B4-BE49-F238E27FC236}">
                      <a16:creationId xmlns:a16="http://schemas.microsoft.com/office/drawing/2014/main" id="{51EE00CD-A93E-43DF-8DBF-D31C81E59C0B}"/>
                    </a:ext>
                  </a:extLst>
                </p:cNvPr>
                <p:cNvPicPr/>
                <p:nvPr/>
              </p:nvPicPr>
              <p:blipFill>
                <a:blip r:embed="rId10"/>
                <a:stretch>
                  <a:fillRect/>
                </a:stretch>
              </p:blipFill>
              <p:spPr>
                <a:xfrm>
                  <a:off x="3061187" y="5652427"/>
                  <a:ext cx="10490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 name="Freihand 2">
                  <a:extLst>
                    <a:ext uri="{FF2B5EF4-FFF2-40B4-BE49-F238E27FC236}">
                      <a16:creationId xmlns:a16="http://schemas.microsoft.com/office/drawing/2014/main" id="{7B8126EA-4D3A-4947-B240-67E45311E305}"/>
                    </a:ext>
                  </a:extLst>
                </p14:cNvPr>
                <p14:cNvContentPartPr/>
                <p14:nvPr/>
              </p14:nvContentPartPr>
              <p14:xfrm>
                <a:off x="3169907" y="5478547"/>
                <a:ext cx="108360" cy="8280"/>
              </p14:xfrm>
            </p:contentPart>
          </mc:Choice>
          <mc:Fallback xmlns="">
            <p:pic>
              <p:nvPicPr>
                <p:cNvPr id="3" name="Freihand 2">
                  <a:extLst>
                    <a:ext uri="{FF2B5EF4-FFF2-40B4-BE49-F238E27FC236}">
                      <a16:creationId xmlns:a16="http://schemas.microsoft.com/office/drawing/2014/main" id="{7B8126EA-4D3A-4947-B240-67E45311E305}"/>
                    </a:ext>
                  </a:extLst>
                </p:cNvPr>
                <p:cNvPicPr/>
                <p:nvPr/>
              </p:nvPicPr>
              <p:blipFill>
                <a:blip r:embed="rId12"/>
                <a:stretch>
                  <a:fillRect/>
                </a:stretch>
              </p:blipFill>
              <p:spPr>
                <a:xfrm>
                  <a:off x="3165587" y="5474227"/>
                  <a:ext cx="1170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6" name="Freihand 5">
                  <a:extLst>
                    <a:ext uri="{FF2B5EF4-FFF2-40B4-BE49-F238E27FC236}">
                      <a16:creationId xmlns:a16="http://schemas.microsoft.com/office/drawing/2014/main" id="{4476EE6F-83A6-4B3C-B5CA-0D8C9D5683BF}"/>
                    </a:ext>
                  </a:extLst>
                </p14:cNvPr>
                <p14:cNvContentPartPr/>
                <p14:nvPr/>
              </p14:nvContentPartPr>
              <p14:xfrm>
                <a:off x="3939587" y="5425267"/>
                <a:ext cx="33480" cy="14040"/>
              </p14:xfrm>
            </p:contentPart>
          </mc:Choice>
          <mc:Fallback xmlns="">
            <p:pic>
              <p:nvPicPr>
                <p:cNvPr id="6" name="Freihand 5">
                  <a:extLst>
                    <a:ext uri="{FF2B5EF4-FFF2-40B4-BE49-F238E27FC236}">
                      <a16:creationId xmlns:a16="http://schemas.microsoft.com/office/drawing/2014/main" id="{4476EE6F-83A6-4B3C-B5CA-0D8C9D5683BF}"/>
                    </a:ext>
                  </a:extLst>
                </p:cNvPr>
                <p:cNvPicPr/>
                <p:nvPr/>
              </p:nvPicPr>
              <p:blipFill>
                <a:blip r:embed="rId14"/>
                <a:stretch>
                  <a:fillRect/>
                </a:stretch>
              </p:blipFill>
              <p:spPr>
                <a:xfrm>
                  <a:off x="3935267" y="5420947"/>
                  <a:ext cx="421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 name="Freihand 13">
                  <a:extLst>
                    <a:ext uri="{FF2B5EF4-FFF2-40B4-BE49-F238E27FC236}">
                      <a16:creationId xmlns:a16="http://schemas.microsoft.com/office/drawing/2014/main" id="{460A80AD-6636-466E-A2F8-56E9393AA32C}"/>
                    </a:ext>
                  </a:extLst>
                </p14:cNvPr>
                <p14:cNvContentPartPr/>
                <p14:nvPr/>
              </p14:nvContentPartPr>
              <p14:xfrm>
                <a:off x="3996827" y="5304667"/>
                <a:ext cx="360" cy="360"/>
              </p14:xfrm>
            </p:contentPart>
          </mc:Choice>
          <mc:Fallback xmlns="">
            <p:pic>
              <p:nvPicPr>
                <p:cNvPr id="14" name="Freihand 13">
                  <a:extLst>
                    <a:ext uri="{FF2B5EF4-FFF2-40B4-BE49-F238E27FC236}">
                      <a16:creationId xmlns:a16="http://schemas.microsoft.com/office/drawing/2014/main" id="{460A80AD-6636-466E-A2F8-56E9393AA32C}"/>
                    </a:ext>
                  </a:extLst>
                </p:cNvPr>
                <p:cNvPicPr/>
                <p:nvPr/>
              </p:nvPicPr>
              <p:blipFill>
                <a:blip r:embed="rId16"/>
                <a:stretch>
                  <a:fillRect/>
                </a:stretch>
              </p:blipFill>
              <p:spPr>
                <a:xfrm>
                  <a:off x="3992507" y="5300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Freihand 14">
                  <a:extLst>
                    <a:ext uri="{FF2B5EF4-FFF2-40B4-BE49-F238E27FC236}">
                      <a16:creationId xmlns:a16="http://schemas.microsoft.com/office/drawing/2014/main" id="{A166C214-22C1-47FB-8C02-D547A7998AA8}"/>
                    </a:ext>
                  </a:extLst>
                </p14:cNvPr>
                <p14:cNvContentPartPr/>
                <p14:nvPr/>
              </p14:nvContentPartPr>
              <p14:xfrm>
                <a:off x="4052267" y="5262547"/>
                <a:ext cx="46440" cy="19800"/>
              </p14:xfrm>
            </p:contentPart>
          </mc:Choice>
          <mc:Fallback xmlns="">
            <p:pic>
              <p:nvPicPr>
                <p:cNvPr id="15" name="Freihand 14">
                  <a:extLst>
                    <a:ext uri="{FF2B5EF4-FFF2-40B4-BE49-F238E27FC236}">
                      <a16:creationId xmlns:a16="http://schemas.microsoft.com/office/drawing/2014/main" id="{A166C214-22C1-47FB-8C02-D547A7998AA8}"/>
                    </a:ext>
                  </a:extLst>
                </p:cNvPr>
                <p:cNvPicPr/>
                <p:nvPr/>
              </p:nvPicPr>
              <p:blipFill>
                <a:blip r:embed="rId18"/>
                <a:stretch>
                  <a:fillRect/>
                </a:stretch>
              </p:blipFill>
              <p:spPr>
                <a:xfrm>
                  <a:off x="4047947" y="5258227"/>
                  <a:ext cx="550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 name="Freihand 15">
                  <a:extLst>
                    <a:ext uri="{FF2B5EF4-FFF2-40B4-BE49-F238E27FC236}">
                      <a16:creationId xmlns:a16="http://schemas.microsoft.com/office/drawing/2014/main" id="{8F4C3702-FD8E-4AD8-A68F-2FE9134A4498}"/>
                    </a:ext>
                  </a:extLst>
                </p14:cNvPr>
                <p14:cNvContentPartPr/>
                <p14:nvPr/>
              </p14:nvContentPartPr>
              <p14:xfrm>
                <a:off x="2958947" y="5209987"/>
                <a:ext cx="1299240" cy="247680"/>
              </p14:xfrm>
            </p:contentPart>
          </mc:Choice>
          <mc:Fallback xmlns="">
            <p:pic>
              <p:nvPicPr>
                <p:cNvPr id="16" name="Freihand 15">
                  <a:extLst>
                    <a:ext uri="{FF2B5EF4-FFF2-40B4-BE49-F238E27FC236}">
                      <a16:creationId xmlns:a16="http://schemas.microsoft.com/office/drawing/2014/main" id="{8F4C3702-FD8E-4AD8-A68F-2FE9134A4498}"/>
                    </a:ext>
                  </a:extLst>
                </p:cNvPr>
                <p:cNvPicPr/>
                <p:nvPr/>
              </p:nvPicPr>
              <p:blipFill>
                <a:blip r:embed="rId20"/>
                <a:stretch>
                  <a:fillRect/>
                </a:stretch>
              </p:blipFill>
              <p:spPr>
                <a:xfrm>
                  <a:off x="2954627" y="5205667"/>
                  <a:ext cx="130788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0" name="Freihand 19">
                  <a:extLst>
                    <a:ext uri="{FF2B5EF4-FFF2-40B4-BE49-F238E27FC236}">
                      <a16:creationId xmlns:a16="http://schemas.microsoft.com/office/drawing/2014/main" id="{048CF1AE-14A0-4D3E-9AD3-63BD6544B9CA}"/>
                    </a:ext>
                  </a:extLst>
                </p14:cNvPr>
                <p14:cNvContentPartPr/>
                <p14:nvPr/>
              </p14:nvContentPartPr>
              <p14:xfrm>
                <a:off x="3013307" y="5296027"/>
                <a:ext cx="469080" cy="154440"/>
              </p14:xfrm>
            </p:contentPart>
          </mc:Choice>
          <mc:Fallback xmlns="">
            <p:pic>
              <p:nvPicPr>
                <p:cNvPr id="20" name="Freihand 19">
                  <a:extLst>
                    <a:ext uri="{FF2B5EF4-FFF2-40B4-BE49-F238E27FC236}">
                      <a16:creationId xmlns:a16="http://schemas.microsoft.com/office/drawing/2014/main" id="{048CF1AE-14A0-4D3E-9AD3-63BD6544B9CA}"/>
                    </a:ext>
                  </a:extLst>
                </p:cNvPr>
                <p:cNvPicPr/>
                <p:nvPr/>
              </p:nvPicPr>
              <p:blipFill>
                <a:blip r:embed="rId22"/>
                <a:stretch>
                  <a:fillRect/>
                </a:stretch>
              </p:blipFill>
              <p:spPr>
                <a:xfrm>
                  <a:off x="3008987" y="5291707"/>
                  <a:ext cx="4777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1" name="Freihand 20">
                  <a:extLst>
                    <a:ext uri="{FF2B5EF4-FFF2-40B4-BE49-F238E27FC236}">
                      <a16:creationId xmlns:a16="http://schemas.microsoft.com/office/drawing/2014/main" id="{E5652526-C053-49DB-83DD-BE302961B501}"/>
                    </a:ext>
                  </a:extLst>
                </p14:cNvPr>
                <p14:cNvContentPartPr/>
                <p14:nvPr/>
              </p14:nvContentPartPr>
              <p14:xfrm>
                <a:off x="3029867" y="5464867"/>
                <a:ext cx="508320" cy="239040"/>
              </p14:xfrm>
            </p:contentPart>
          </mc:Choice>
          <mc:Fallback xmlns="">
            <p:pic>
              <p:nvPicPr>
                <p:cNvPr id="21" name="Freihand 20">
                  <a:extLst>
                    <a:ext uri="{FF2B5EF4-FFF2-40B4-BE49-F238E27FC236}">
                      <a16:creationId xmlns:a16="http://schemas.microsoft.com/office/drawing/2014/main" id="{E5652526-C053-49DB-83DD-BE302961B501}"/>
                    </a:ext>
                  </a:extLst>
                </p:cNvPr>
                <p:cNvPicPr/>
                <p:nvPr/>
              </p:nvPicPr>
              <p:blipFill>
                <a:blip r:embed="rId24"/>
                <a:stretch>
                  <a:fillRect/>
                </a:stretch>
              </p:blipFill>
              <p:spPr>
                <a:xfrm>
                  <a:off x="3025547" y="5460547"/>
                  <a:ext cx="516960" cy="247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
            <p14:nvContentPartPr>
              <p14:cNvPr id="23" name="Freihand 22">
                <a:extLst>
                  <a:ext uri="{FF2B5EF4-FFF2-40B4-BE49-F238E27FC236}">
                    <a16:creationId xmlns:a16="http://schemas.microsoft.com/office/drawing/2014/main" id="{003C74DB-F683-41FC-8C55-3C592AA38A53}"/>
                  </a:ext>
                </a:extLst>
              </p14:cNvPr>
              <p14:cNvContentPartPr/>
              <p14:nvPr/>
            </p14:nvContentPartPr>
            <p14:xfrm>
              <a:off x="8953307" y="1096267"/>
              <a:ext cx="876600" cy="2993040"/>
            </p14:xfrm>
          </p:contentPart>
        </mc:Choice>
        <mc:Fallback xmlns="">
          <p:pic>
            <p:nvPicPr>
              <p:cNvPr id="23" name="Freihand 22">
                <a:extLst>
                  <a:ext uri="{FF2B5EF4-FFF2-40B4-BE49-F238E27FC236}">
                    <a16:creationId xmlns:a16="http://schemas.microsoft.com/office/drawing/2014/main" id="{003C74DB-F683-41FC-8C55-3C592AA38A53}"/>
                  </a:ext>
                </a:extLst>
              </p:cNvPr>
              <p:cNvPicPr/>
              <p:nvPr/>
            </p:nvPicPr>
            <p:blipFill>
              <a:blip r:embed="rId26"/>
              <a:stretch>
                <a:fillRect/>
              </a:stretch>
            </p:blipFill>
            <p:spPr>
              <a:xfrm>
                <a:off x="8948987" y="1091947"/>
                <a:ext cx="885240" cy="30016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4" name="Freihand 23">
                <a:extLst>
                  <a:ext uri="{FF2B5EF4-FFF2-40B4-BE49-F238E27FC236}">
                    <a16:creationId xmlns:a16="http://schemas.microsoft.com/office/drawing/2014/main" id="{9B9B1BCE-C683-462E-A606-D624ACAEC684}"/>
                  </a:ext>
                </a:extLst>
              </p14:cNvPr>
              <p14:cNvContentPartPr/>
              <p14:nvPr/>
            </p14:nvContentPartPr>
            <p14:xfrm>
              <a:off x="164987" y="1037587"/>
              <a:ext cx="1098000" cy="3109320"/>
            </p14:xfrm>
          </p:contentPart>
        </mc:Choice>
        <mc:Fallback xmlns="">
          <p:pic>
            <p:nvPicPr>
              <p:cNvPr id="24" name="Freihand 23">
                <a:extLst>
                  <a:ext uri="{FF2B5EF4-FFF2-40B4-BE49-F238E27FC236}">
                    <a16:creationId xmlns:a16="http://schemas.microsoft.com/office/drawing/2014/main" id="{9B9B1BCE-C683-462E-A606-D624ACAEC684}"/>
                  </a:ext>
                </a:extLst>
              </p:cNvPr>
              <p:cNvPicPr/>
              <p:nvPr/>
            </p:nvPicPr>
            <p:blipFill>
              <a:blip r:embed="rId28"/>
              <a:stretch>
                <a:fillRect/>
              </a:stretch>
            </p:blipFill>
            <p:spPr>
              <a:xfrm>
                <a:off x="160667" y="1033267"/>
                <a:ext cx="1106640" cy="3117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5" name="Freihand 24">
                <a:extLst>
                  <a:ext uri="{FF2B5EF4-FFF2-40B4-BE49-F238E27FC236}">
                    <a16:creationId xmlns:a16="http://schemas.microsoft.com/office/drawing/2014/main" id="{208133C4-AD23-4364-9D3B-FDE14BB77E0E}"/>
                  </a:ext>
                </a:extLst>
              </p14:cNvPr>
              <p14:cNvContentPartPr/>
              <p14:nvPr/>
            </p14:nvContentPartPr>
            <p14:xfrm>
              <a:off x="8884187" y="2055307"/>
              <a:ext cx="688320" cy="265680"/>
            </p14:xfrm>
          </p:contentPart>
        </mc:Choice>
        <mc:Fallback xmlns="">
          <p:pic>
            <p:nvPicPr>
              <p:cNvPr id="25" name="Freihand 24">
                <a:extLst>
                  <a:ext uri="{FF2B5EF4-FFF2-40B4-BE49-F238E27FC236}">
                    <a16:creationId xmlns:a16="http://schemas.microsoft.com/office/drawing/2014/main" id="{208133C4-AD23-4364-9D3B-FDE14BB77E0E}"/>
                  </a:ext>
                </a:extLst>
              </p:cNvPr>
              <p:cNvPicPr/>
              <p:nvPr/>
            </p:nvPicPr>
            <p:blipFill>
              <a:blip r:embed="rId30"/>
              <a:stretch>
                <a:fillRect/>
              </a:stretch>
            </p:blipFill>
            <p:spPr>
              <a:xfrm>
                <a:off x="8879867" y="2050987"/>
                <a:ext cx="696960"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6" name="Freihand 25">
                <a:extLst>
                  <a:ext uri="{FF2B5EF4-FFF2-40B4-BE49-F238E27FC236}">
                    <a16:creationId xmlns:a16="http://schemas.microsoft.com/office/drawing/2014/main" id="{77E73854-D11E-4041-8C48-F16C9560F190}"/>
                  </a:ext>
                </a:extLst>
              </p14:cNvPr>
              <p14:cNvContentPartPr/>
              <p14:nvPr/>
            </p14:nvContentPartPr>
            <p14:xfrm>
              <a:off x="9064907" y="2827147"/>
              <a:ext cx="676080" cy="1158480"/>
            </p14:xfrm>
          </p:contentPart>
        </mc:Choice>
        <mc:Fallback xmlns="">
          <p:pic>
            <p:nvPicPr>
              <p:cNvPr id="26" name="Freihand 25">
                <a:extLst>
                  <a:ext uri="{FF2B5EF4-FFF2-40B4-BE49-F238E27FC236}">
                    <a16:creationId xmlns:a16="http://schemas.microsoft.com/office/drawing/2014/main" id="{77E73854-D11E-4041-8C48-F16C9560F190}"/>
                  </a:ext>
                </a:extLst>
              </p:cNvPr>
              <p:cNvPicPr/>
              <p:nvPr/>
            </p:nvPicPr>
            <p:blipFill>
              <a:blip r:embed="rId32"/>
              <a:stretch>
                <a:fillRect/>
              </a:stretch>
            </p:blipFill>
            <p:spPr>
              <a:xfrm>
                <a:off x="9060587" y="2822827"/>
                <a:ext cx="684720" cy="11671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7" name="Freihand 26">
                <a:extLst>
                  <a:ext uri="{FF2B5EF4-FFF2-40B4-BE49-F238E27FC236}">
                    <a16:creationId xmlns:a16="http://schemas.microsoft.com/office/drawing/2014/main" id="{27472A13-205A-46A5-8D98-2EA53F1C7075}"/>
                  </a:ext>
                </a:extLst>
              </p14:cNvPr>
              <p14:cNvContentPartPr/>
              <p14:nvPr/>
            </p14:nvContentPartPr>
            <p14:xfrm>
              <a:off x="10446587" y="1505587"/>
              <a:ext cx="243000" cy="369720"/>
            </p14:xfrm>
          </p:contentPart>
        </mc:Choice>
        <mc:Fallback xmlns="">
          <p:pic>
            <p:nvPicPr>
              <p:cNvPr id="27" name="Freihand 26">
                <a:extLst>
                  <a:ext uri="{FF2B5EF4-FFF2-40B4-BE49-F238E27FC236}">
                    <a16:creationId xmlns:a16="http://schemas.microsoft.com/office/drawing/2014/main" id="{27472A13-205A-46A5-8D98-2EA53F1C7075}"/>
                  </a:ext>
                </a:extLst>
              </p:cNvPr>
              <p:cNvPicPr/>
              <p:nvPr/>
            </p:nvPicPr>
            <p:blipFill>
              <a:blip r:embed="rId34"/>
              <a:stretch>
                <a:fillRect/>
              </a:stretch>
            </p:blipFill>
            <p:spPr>
              <a:xfrm>
                <a:off x="10442267" y="1501267"/>
                <a:ext cx="251640" cy="3783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8" name="Freihand 27">
                <a:extLst>
                  <a:ext uri="{FF2B5EF4-FFF2-40B4-BE49-F238E27FC236}">
                    <a16:creationId xmlns:a16="http://schemas.microsoft.com/office/drawing/2014/main" id="{E2D1C564-C312-4E78-B26C-12463D3237BB}"/>
                  </a:ext>
                </a:extLst>
              </p14:cNvPr>
              <p14:cNvContentPartPr/>
              <p14:nvPr/>
            </p14:nvContentPartPr>
            <p14:xfrm>
              <a:off x="10901267" y="1565707"/>
              <a:ext cx="9000" cy="7200"/>
            </p14:xfrm>
          </p:contentPart>
        </mc:Choice>
        <mc:Fallback xmlns="">
          <p:pic>
            <p:nvPicPr>
              <p:cNvPr id="28" name="Freihand 27">
                <a:extLst>
                  <a:ext uri="{FF2B5EF4-FFF2-40B4-BE49-F238E27FC236}">
                    <a16:creationId xmlns:a16="http://schemas.microsoft.com/office/drawing/2014/main" id="{E2D1C564-C312-4E78-B26C-12463D3237BB}"/>
                  </a:ext>
                </a:extLst>
              </p:cNvPr>
              <p:cNvPicPr/>
              <p:nvPr/>
            </p:nvPicPr>
            <p:blipFill>
              <a:blip r:embed="rId36"/>
              <a:stretch>
                <a:fillRect/>
              </a:stretch>
            </p:blipFill>
            <p:spPr>
              <a:xfrm>
                <a:off x="10896947" y="1561387"/>
                <a:ext cx="176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9" name="Freihand 28">
                <a:extLst>
                  <a:ext uri="{FF2B5EF4-FFF2-40B4-BE49-F238E27FC236}">
                    <a16:creationId xmlns:a16="http://schemas.microsoft.com/office/drawing/2014/main" id="{082AB881-3CCA-4C28-B89F-8875E0B00BB5}"/>
                  </a:ext>
                </a:extLst>
              </p14:cNvPr>
              <p14:cNvContentPartPr/>
              <p14:nvPr/>
            </p14:nvContentPartPr>
            <p14:xfrm>
              <a:off x="10880387" y="1437187"/>
              <a:ext cx="380880" cy="279720"/>
            </p14:xfrm>
          </p:contentPart>
        </mc:Choice>
        <mc:Fallback xmlns="">
          <p:pic>
            <p:nvPicPr>
              <p:cNvPr id="29" name="Freihand 28">
                <a:extLst>
                  <a:ext uri="{FF2B5EF4-FFF2-40B4-BE49-F238E27FC236}">
                    <a16:creationId xmlns:a16="http://schemas.microsoft.com/office/drawing/2014/main" id="{082AB881-3CCA-4C28-B89F-8875E0B00BB5}"/>
                  </a:ext>
                </a:extLst>
              </p:cNvPr>
              <p:cNvPicPr/>
              <p:nvPr/>
            </p:nvPicPr>
            <p:blipFill>
              <a:blip r:embed="rId38"/>
              <a:stretch>
                <a:fillRect/>
              </a:stretch>
            </p:blipFill>
            <p:spPr>
              <a:xfrm>
                <a:off x="10876067" y="1432867"/>
                <a:ext cx="38952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0" name="Freihand 29">
                <a:extLst>
                  <a:ext uri="{FF2B5EF4-FFF2-40B4-BE49-F238E27FC236}">
                    <a16:creationId xmlns:a16="http://schemas.microsoft.com/office/drawing/2014/main" id="{24817A25-3D29-4C78-BBF3-6330138116E5}"/>
                  </a:ext>
                </a:extLst>
              </p14:cNvPr>
              <p14:cNvContentPartPr/>
              <p14:nvPr/>
            </p14:nvContentPartPr>
            <p14:xfrm>
              <a:off x="11155787" y="1478227"/>
              <a:ext cx="61920" cy="12960"/>
            </p14:xfrm>
          </p:contentPart>
        </mc:Choice>
        <mc:Fallback xmlns="">
          <p:pic>
            <p:nvPicPr>
              <p:cNvPr id="30" name="Freihand 29">
                <a:extLst>
                  <a:ext uri="{FF2B5EF4-FFF2-40B4-BE49-F238E27FC236}">
                    <a16:creationId xmlns:a16="http://schemas.microsoft.com/office/drawing/2014/main" id="{24817A25-3D29-4C78-BBF3-6330138116E5}"/>
                  </a:ext>
                </a:extLst>
              </p:cNvPr>
              <p:cNvPicPr/>
              <p:nvPr/>
            </p:nvPicPr>
            <p:blipFill>
              <a:blip r:embed="rId40"/>
              <a:stretch>
                <a:fillRect/>
              </a:stretch>
            </p:blipFill>
            <p:spPr>
              <a:xfrm>
                <a:off x="11151467" y="1473907"/>
                <a:ext cx="7056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1" name="Freihand 30">
                <a:extLst>
                  <a:ext uri="{FF2B5EF4-FFF2-40B4-BE49-F238E27FC236}">
                    <a16:creationId xmlns:a16="http://schemas.microsoft.com/office/drawing/2014/main" id="{3B914ADE-F87F-492B-92B0-BA202345A827}"/>
                  </a:ext>
                </a:extLst>
              </p14:cNvPr>
              <p14:cNvContentPartPr/>
              <p14:nvPr/>
            </p14:nvContentPartPr>
            <p14:xfrm>
              <a:off x="11405627" y="1518907"/>
              <a:ext cx="33480" cy="157320"/>
            </p14:xfrm>
          </p:contentPart>
        </mc:Choice>
        <mc:Fallback xmlns="">
          <p:pic>
            <p:nvPicPr>
              <p:cNvPr id="31" name="Freihand 30">
                <a:extLst>
                  <a:ext uri="{FF2B5EF4-FFF2-40B4-BE49-F238E27FC236}">
                    <a16:creationId xmlns:a16="http://schemas.microsoft.com/office/drawing/2014/main" id="{3B914ADE-F87F-492B-92B0-BA202345A827}"/>
                  </a:ext>
                </a:extLst>
              </p:cNvPr>
              <p:cNvPicPr/>
              <p:nvPr/>
            </p:nvPicPr>
            <p:blipFill>
              <a:blip r:embed="rId42"/>
              <a:stretch>
                <a:fillRect/>
              </a:stretch>
            </p:blipFill>
            <p:spPr>
              <a:xfrm>
                <a:off x="11401307" y="1514587"/>
                <a:ext cx="421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2" name="Freihand 31">
                <a:extLst>
                  <a:ext uri="{FF2B5EF4-FFF2-40B4-BE49-F238E27FC236}">
                    <a16:creationId xmlns:a16="http://schemas.microsoft.com/office/drawing/2014/main" id="{D77A242F-076C-4D43-97CE-D46A02F8A5E9}"/>
                  </a:ext>
                </a:extLst>
              </p14:cNvPr>
              <p14:cNvContentPartPr/>
              <p14:nvPr/>
            </p14:nvContentPartPr>
            <p14:xfrm>
              <a:off x="11298707" y="1503427"/>
              <a:ext cx="232560" cy="210600"/>
            </p14:xfrm>
          </p:contentPart>
        </mc:Choice>
        <mc:Fallback xmlns="">
          <p:pic>
            <p:nvPicPr>
              <p:cNvPr id="32" name="Freihand 31">
                <a:extLst>
                  <a:ext uri="{FF2B5EF4-FFF2-40B4-BE49-F238E27FC236}">
                    <a16:creationId xmlns:a16="http://schemas.microsoft.com/office/drawing/2014/main" id="{D77A242F-076C-4D43-97CE-D46A02F8A5E9}"/>
                  </a:ext>
                </a:extLst>
              </p:cNvPr>
              <p:cNvPicPr/>
              <p:nvPr/>
            </p:nvPicPr>
            <p:blipFill>
              <a:blip r:embed="rId44"/>
              <a:stretch>
                <a:fillRect/>
              </a:stretch>
            </p:blipFill>
            <p:spPr>
              <a:xfrm>
                <a:off x="11294387" y="1499107"/>
                <a:ext cx="241200" cy="219240"/>
              </a:xfrm>
              <a:prstGeom prst="rect">
                <a:avLst/>
              </a:prstGeom>
            </p:spPr>
          </p:pic>
        </mc:Fallback>
      </mc:AlternateContent>
      <p:grpSp>
        <p:nvGrpSpPr>
          <p:cNvPr id="64" name="Gruppieren 63">
            <a:extLst>
              <a:ext uri="{FF2B5EF4-FFF2-40B4-BE49-F238E27FC236}">
                <a16:creationId xmlns:a16="http://schemas.microsoft.com/office/drawing/2014/main" id="{64F4946B-8814-4567-9B23-3844D4D4C4EF}"/>
              </a:ext>
            </a:extLst>
          </p:cNvPr>
          <p:cNvGrpSpPr/>
          <p:nvPr/>
        </p:nvGrpSpPr>
        <p:grpSpPr>
          <a:xfrm>
            <a:off x="10406987" y="2005627"/>
            <a:ext cx="1488240" cy="2073960"/>
            <a:chOff x="10406987" y="2005627"/>
            <a:chExt cx="1488240" cy="2073960"/>
          </a:xfrm>
        </p:grpSpPr>
        <mc:AlternateContent xmlns:mc="http://schemas.openxmlformats.org/markup-compatibility/2006" xmlns:p14="http://schemas.microsoft.com/office/powerpoint/2010/main">
          <mc:Choice Requires="p14">
            <p:contentPart p14:bwMode="auto" r:id="rId45">
              <p14:nvContentPartPr>
                <p14:cNvPr id="33" name="Freihand 32">
                  <a:extLst>
                    <a:ext uri="{FF2B5EF4-FFF2-40B4-BE49-F238E27FC236}">
                      <a16:creationId xmlns:a16="http://schemas.microsoft.com/office/drawing/2014/main" id="{07CF30A2-9AB6-4BCE-8886-CABD2BBADF7A}"/>
                    </a:ext>
                  </a:extLst>
                </p14:cNvPr>
                <p14:cNvContentPartPr/>
                <p14:nvPr/>
              </p14:nvContentPartPr>
              <p14:xfrm>
                <a:off x="10810547" y="2079787"/>
                <a:ext cx="204480" cy="183960"/>
              </p14:xfrm>
            </p:contentPart>
          </mc:Choice>
          <mc:Fallback xmlns="">
            <p:pic>
              <p:nvPicPr>
                <p:cNvPr id="33" name="Freihand 32">
                  <a:extLst>
                    <a:ext uri="{FF2B5EF4-FFF2-40B4-BE49-F238E27FC236}">
                      <a16:creationId xmlns:a16="http://schemas.microsoft.com/office/drawing/2014/main" id="{07CF30A2-9AB6-4BCE-8886-CABD2BBADF7A}"/>
                    </a:ext>
                  </a:extLst>
                </p:cNvPr>
                <p:cNvPicPr/>
                <p:nvPr/>
              </p:nvPicPr>
              <p:blipFill>
                <a:blip r:embed="rId46"/>
                <a:stretch>
                  <a:fillRect/>
                </a:stretch>
              </p:blipFill>
              <p:spPr>
                <a:xfrm>
                  <a:off x="10806227" y="2075467"/>
                  <a:ext cx="21312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4" name="Freihand 33">
                  <a:extLst>
                    <a:ext uri="{FF2B5EF4-FFF2-40B4-BE49-F238E27FC236}">
                      <a16:creationId xmlns:a16="http://schemas.microsoft.com/office/drawing/2014/main" id="{26ED5DB6-D042-4923-9BF1-D236F5AF3D11}"/>
                    </a:ext>
                  </a:extLst>
                </p14:cNvPr>
                <p14:cNvContentPartPr/>
                <p14:nvPr/>
              </p14:nvContentPartPr>
              <p14:xfrm>
                <a:off x="11142827" y="2034067"/>
                <a:ext cx="159120" cy="174960"/>
              </p14:xfrm>
            </p:contentPart>
          </mc:Choice>
          <mc:Fallback xmlns="">
            <p:pic>
              <p:nvPicPr>
                <p:cNvPr id="34" name="Freihand 33">
                  <a:extLst>
                    <a:ext uri="{FF2B5EF4-FFF2-40B4-BE49-F238E27FC236}">
                      <a16:creationId xmlns:a16="http://schemas.microsoft.com/office/drawing/2014/main" id="{26ED5DB6-D042-4923-9BF1-D236F5AF3D11}"/>
                    </a:ext>
                  </a:extLst>
                </p:cNvPr>
                <p:cNvPicPr/>
                <p:nvPr/>
              </p:nvPicPr>
              <p:blipFill>
                <a:blip r:embed="rId48"/>
                <a:stretch>
                  <a:fillRect/>
                </a:stretch>
              </p:blipFill>
              <p:spPr>
                <a:xfrm>
                  <a:off x="11138507" y="2029747"/>
                  <a:ext cx="16776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5" name="Freihand 34">
                  <a:extLst>
                    <a:ext uri="{FF2B5EF4-FFF2-40B4-BE49-F238E27FC236}">
                      <a16:creationId xmlns:a16="http://schemas.microsoft.com/office/drawing/2014/main" id="{246D750A-49D3-4AF0-B4FE-8D198E8C9859}"/>
                    </a:ext>
                  </a:extLst>
                </p14:cNvPr>
                <p14:cNvContentPartPr/>
                <p14:nvPr/>
              </p14:nvContentPartPr>
              <p14:xfrm>
                <a:off x="11295107" y="2175547"/>
                <a:ext cx="33480" cy="120960"/>
              </p14:xfrm>
            </p:contentPart>
          </mc:Choice>
          <mc:Fallback xmlns="">
            <p:pic>
              <p:nvPicPr>
                <p:cNvPr id="35" name="Freihand 34">
                  <a:extLst>
                    <a:ext uri="{FF2B5EF4-FFF2-40B4-BE49-F238E27FC236}">
                      <a16:creationId xmlns:a16="http://schemas.microsoft.com/office/drawing/2014/main" id="{246D750A-49D3-4AF0-B4FE-8D198E8C9859}"/>
                    </a:ext>
                  </a:extLst>
                </p:cNvPr>
                <p:cNvPicPr/>
                <p:nvPr/>
              </p:nvPicPr>
              <p:blipFill>
                <a:blip r:embed="rId50"/>
                <a:stretch>
                  <a:fillRect/>
                </a:stretch>
              </p:blipFill>
              <p:spPr>
                <a:xfrm>
                  <a:off x="11290787" y="2171227"/>
                  <a:ext cx="421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6" name="Freihand 35">
                  <a:extLst>
                    <a:ext uri="{FF2B5EF4-FFF2-40B4-BE49-F238E27FC236}">
                      <a16:creationId xmlns:a16="http://schemas.microsoft.com/office/drawing/2014/main" id="{A05DB0DB-2B54-421E-B37D-1083987AF717}"/>
                    </a:ext>
                  </a:extLst>
                </p14:cNvPr>
                <p14:cNvContentPartPr/>
                <p14:nvPr/>
              </p14:nvContentPartPr>
              <p14:xfrm>
                <a:off x="11377907" y="2005627"/>
                <a:ext cx="178200" cy="202680"/>
              </p14:xfrm>
            </p:contentPart>
          </mc:Choice>
          <mc:Fallback xmlns="">
            <p:pic>
              <p:nvPicPr>
                <p:cNvPr id="36" name="Freihand 35">
                  <a:extLst>
                    <a:ext uri="{FF2B5EF4-FFF2-40B4-BE49-F238E27FC236}">
                      <a16:creationId xmlns:a16="http://schemas.microsoft.com/office/drawing/2014/main" id="{A05DB0DB-2B54-421E-B37D-1083987AF717}"/>
                    </a:ext>
                  </a:extLst>
                </p:cNvPr>
                <p:cNvPicPr/>
                <p:nvPr/>
              </p:nvPicPr>
              <p:blipFill>
                <a:blip r:embed="rId52"/>
                <a:stretch>
                  <a:fillRect/>
                </a:stretch>
              </p:blipFill>
              <p:spPr>
                <a:xfrm>
                  <a:off x="11373587" y="2001307"/>
                  <a:ext cx="18684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9" name="Freihand 38">
                  <a:extLst>
                    <a:ext uri="{FF2B5EF4-FFF2-40B4-BE49-F238E27FC236}">
                      <a16:creationId xmlns:a16="http://schemas.microsoft.com/office/drawing/2014/main" id="{34F8D310-E4EC-4C8D-A6F5-D44D4F091446}"/>
                    </a:ext>
                  </a:extLst>
                </p14:cNvPr>
                <p14:cNvContentPartPr/>
                <p14:nvPr/>
              </p14:nvContentPartPr>
              <p14:xfrm>
                <a:off x="10406987" y="2637427"/>
                <a:ext cx="146880" cy="33480"/>
              </p14:xfrm>
            </p:contentPart>
          </mc:Choice>
          <mc:Fallback xmlns="">
            <p:pic>
              <p:nvPicPr>
                <p:cNvPr id="39" name="Freihand 38">
                  <a:extLst>
                    <a:ext uri="{FF2B5EF4-FFF2-40B4-BE49-F238E27FC236}">
                      <a16:creationId xmlns:a16="http://schemas.microsoft.com/office/drawing/2014/main" id="{34F8D310-E4EC-4C8D-A6F5-D44D4F091446}"/>
                    </a:ext>
                  </a:extLst>
                </p:cNvPr>
                <p:cNvPicPr/>
                <p:nvPr/>
              </p:nvPicPr>
              <p:blipFill>
                <a:blip r:embed="rId54"/>
                <a:stretch>
                  <a:fillRect/>
                </a:stretch>
              </p:blipFill>
              <p:spPr>
                <a:xfrm>
                  <a:off x="10402667" y="2633107"/>
                  <a:ext cx="1555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0" name="Freihand 39">
                  <a:extLst>
                    <a:ext uri="{FF2B5EF4-FFF2-40B4-BE49-F238E27FC236}">
                      <a16:creationId xmlns:a16="http://schemas.microsoft.com/office/drawing/2014/main" id="{FC014666-E0E1-4389-9E3B-3E0008D30DB0}"/>
                    </a:ext>
                  </a:extLst>
                </p14:cNvPr>
                <p14:cNvContentPartPr/>
                <p14:nvPr/>
              </p14:nvContentPartPr>
              <p14:xfrm>
                <a:off x="10520747" y="2557867"/>
                <a:ext cx="125640" cy="240840"/>
              </p14:xfrm>
            </p:contentPart>
          </mc:Choice>
          <mc:Fallback xmlns="">
            <p:pic>
              <p:nvPicPr>
                <p:cNvPr id="40" name="Freihand 39">
                  <a:extLst>
                    <a:ext uri="{FF2B5EF4-FFF2-40B4-BE49-F238E27FC236}">
                      <a16:creationId xmlns:a16="http://schemas.microsoft.com/office/drawing/2014/main" id="{FC014666-E0E1-4389-9E3B-3E0008D30DB0}"/>
                    </a:ext>
                  </a:extLst>
                </p:cNvPr>
                <p:cNvPicPr/>
                <p:nvPr/>
              </p:nvPicPr>
              <p:blipFill>
                <a:blip r:embed="rId56"/>
                <a:stretch>
                  <a:fillRect/>
                </a:stretch>
              </p:blipFill>
              <p:spPr>
                <a:xfrm>
                  <a:off x="10516427" y="2553547"/>
                  <a:ext cx="13428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1" name="Freihand 40">
                  <a:extLst>
                    <a:ext uri="{FF2B5EF4-FFF2-40B4-BE49-F238E27FC236}">
                      <a16:creationId xmlns:a16="http://schemas.microsoft.com/office/drawing/2014/main" id="{F7D3EEAD-AC66-4AE5-B76D-825EE0271FBC}"/>
                    </a:ext>
                  </a:extLst>
                </p14:cNvPr>
                <p14:cNvContentPartPr/>
                <p14:nvPr/>
              </p14:nvContentPartPr>
              <p14:xfrm>
                <a:off x="10846547" y="2515027"/>
                <a:ext cx="308160" cy="154440"/>
              </p14:xfrm>
            </p:contentPart>
          </mc:Choice>
          <mc:Fallback xmlns="">
            <p:pic>
              <p:nvPicPr>
                <p:cNvPr id="41" name="Freihand 40">
                  <a:extLst>
                    <a:ext uri="{FF2B5EF4-FFF2-40B4-BE49-F238E27FC236}">
                      <a16:creationId xmlns:a16="http://schemas.microsoft.com/office/drawing/2014/main" id="{F7D3EEAD-AC66-4AE5-B76D-825EE0271FBC}"/>
                    </a:ext>
                  </a:extLst>
                </p:cNvPr>
                <p:cNvPicPr/>
                <p:nvPr/>
              </p:nvPicPr>
              <p:blipFill>
                <a:blip r:embed="rId58"/>
                <a:stretch>
                  <a:fillRect/>
                </a:stretch>
              </p:blipFill>
              <p:spPr>
                <a:xfrm>
                  <a:off x="10842227" y="2510707"/>
                  <a:ext cx="3168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2" name="Freihand 41">
                  <a:extLst>
                    <a:ext uri="{FF2B5EF4-FFF2-40B4-BE49-F238E27FC236}">
                      <a16:creationId xmlns:a16="http://schemas.microsoft.com/office/drawing/2014/main" id="{3FB10ED1-604A-433A-9A16-CAA249C7BA50}"/>
                    </a:ext>
                  </a:extLst>
                </p14:cNvPr>
                <p14:cNvContentPartPr/>
                <p14:nvPr/>
              </p14:nvContentPartPr>
              <p14:xfrm>
                <a:off x="11106467" y="2495587"/>
                <a:ext cx="32760" cy="16200"/>
              </p14:xfrm>
            </p:contentPart>
          </mc:Choice>
          <mc:Fallback xmlns="">
            <p:pic>
              <p:nvPicPr>
                <p:cNvPr id="42" name="Freihand 41">
                  <a:extLst>
                    <a:ext uri="{FF2B5EF4-FFF2-40B4-BE49-F238E27FC236}">
                      <a16:creationId xmlns:a16="http://schemas.microsoft.com/office/drawing/2014/main" id="{3FB10ED1-604A-433A-9A16-CAA249C7BA50}"/>
                    </a:ext>
                  </a:extLst>
                </p:cNvPr>
                <p:cNvPicPr/>
                <p:nvPr/>
              </p:nvPicPr>
              <p:blipFill>
                <a:blip r:embed="rId60"/>
                <a:stretch>
                  <a:fillRect/>
                </a:stretch>
              </p:blipFill>
              <p:spPr>
                <a:xfrm>
                  <a:off x="11102147" y="2491267"/>
                  <a:ext cx="4140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3" name="Freihand 42">
                  <a:extLst>
                    <a:ext uri="{FF2B5EF4-FFF2-40B4-BE49-F238E27FC236}">
                      <a16:creationId xmlns:a16="http://schemas.microsoft.com/office/drawing/2014/main" id="{508EB7C9-B5A6-4C43-A4E1-62B5B928441D}"/>
                    </a:ext>
                  </a:extLst>
                </p14:cNvPr>
                <p14:cNvContentPartPr/>
                <p14:nvPr/>
              </p14:nvContentPartPr>
              <p14:xfrm>
                <a:off x="11191067" y="2402707"/>
                <a:ext cx="152640" cy="201960"/>
              </p14:xfrm>
            </p:contentPart>
          </mc:Choice>
          <mc:Fallback xmlns="">
            <p:pic>
              <p:nvPicPr>
                <p:cNvPr id="43" name="Freihand 42">
                  <a:extLst>
                    <a:ext uri="{FF2B5EF4-FFF2-40B4-BE49-F238E27FC236}">
                      <a16:creationId xmlns:a16="http://schemas.microsoft.com/office/drawing/2014/main" id="{508EB7C9-B5A6-4C43-A4E1-62B5B928441D}"/>
                    </a:ext>
                  </a:extLst>
                </p:cNvPr>
                <p:cNvPicPr/>
                <p:nvPr/>
              </p:nvPicPr>
              <p:blipFill>
                <a:blip r:embed="rId62"/>
                <a:stretch>
                  <a:fillRect/>
                </a:stretch>
              </p:blipFill>
              <p:spPr>
                <a:xfrm>
                  <a:off x="11186747" y="2398387"/>
                  <a:ext cx="16128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4" name="Freihand 43">
                  <a:extLst>
                    <a:ext uri="{FF2B5EF4-FFF2-40B4-BE49-F238E27FC236}">
                      <a16:creationId xmlns:a16="http://schemas.microsoft.com/office/drawing/2014/main" id="{D1D28F19-4357-422B-83CC-358D8756FD0B}"/>
                    </a:ext>
                  </a:extLst>
                </p14:cNvPr>
                <p14:cNvContentPartPr/>
                <p14:nvPr/>
              </p14:nvContentPartPr>
              <p14:xfrm>
                <a:off x="10578707" y="2899867"/>
                <a:ext cx="160920" cy="203040"/>
              </p14:xfrm>
            </p:contentPart>
          </mc:Choice>
          <mc:Fallback xmlns="">
            <p:pic>
              <p:nvPicPr>
                <p:cNvPr id="44" name="Freihand 43">
                  <a:extLst>
                    <a:ext uri="{FF2B5EF4-FFF2-40B4-BE49-F238E27FC236}">
                      <a16:creationId xmlns:a16="http://schemas.microsoft.com/office/drawing/2014/main" id="{D1D28F19-4357-422B-83CC-358D8756FD0B}"/>
                    </a:ext>
                  </a:extLst>
                </p:cNvPr>
                <p:cNvPicPr/>
                <p:nvPr/>
              </p:nvPicPr>
              <p:blipFill>
                <a:blip r:embed="rId64"/>
                <a:stretch>
                  <a:fillRect/>
                </a:stretch>
              </p:blipFill>
              <p:spPr>
                <a:xfrm>
                  <a:off x="10574387" y="2895547"/>
                  <a:ext cx="16956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5" name="Freihand 44">
                  <a:extLst>
                    <a:ext uri="{FF2B5EF4-FFF2-40B4-BE49-F238E27FC236}">
                      <a16:creationId xmlns:a16="http://schemas.microsoft.com/office/drawing/2014/main" id="{F870DDDF-D9C6-40FC-B86C-7457E8CB1C98}"/>
                    </a:ext>
                  </a:extLst>
                </p14:cNvPr>
                <p14:cNvContentPartPr/>
                <p14:nvPr/>
              </p14:nvContentPartPr>
              <p14:xfrm>
                <a:off x="10752947" y="2968627"/>
                <a:ext cx="111960" cy="81360"/>
              </p14:xfrm>
            </p:contentPart>
          </mc:Choice>
          <mc:Fallback xmlns="">
            <p:pic>
              <p:nvPicPr>
                <p:cNvPr id="45" name="Freihand 44">
                  <a:extLst>
                    <a:ext uri="{FF2B5EF4-FFF2-40B4-BE49-F238E27FC236}">
                      <a16:creationId xmlns:a16="http://schemas.microsoft.com/office/drawing/2014/main" id="{F870DDDF-D9C6-40FC-B86C-7457E8CB1C98}"/>
                    </a:ext>
                  </a:extLst>
                </p:cNvPr>
                <p:cNvPicPr/>
                <p:nvPr/>
              </p:nvPicPr>
              <p:blipFill>
                <a:blip r:embed="rId66"/>
                <a:stretch>
                  <a:fillRect/>
                </a:stretch>
              </p:blipFill>
              <p:spPr>
                <a:xfrm>
                  <a:off x="10748627" y="2964307"/>
                  <a:ext cx="12060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6" name="Freihand 45">
                  <a:extLst>
                    <a:ext uri="{FF2B5EF4-FFF2-40B4-BE49-F238E27FC236}">
                      <a16:creationId xmlns:a16="http://schemas.microsoft.com/office/drawing/2014/main" id="{09839FD4-F870-47C5-A613-8AA2E4BBB6C2}"/>
                    </a:ext>
                  </a:extLst>
                </p14:cNvPr>
                <p14:cNvContentPartPr/>
                <p14:nvPr/>
              </p14:nvContentPartPr>
              <p14:xfrm>
                <a:off x="10879667" y="2798707"/>
                <a:ext cx="361440" cy="223200"/>
              </p14:xfrm>
            </p:contentPart>
          </mc:Choice>
          <mc:Fallback xmlns="">
            <p:pic>
              <p:nvPicPr>
                <p:cNvPr id="46" name="Freihand 45">
                  <a:extLst>
                    <a:ext uri="{FF2B5EF4-FFF2-40B4-BE49-F238E27FC236}">
                      <a16:creationId xmlns:a16="http://schemas.microsoft.com/office/drawing/2014/main" id="{09839FD4-F870-47C5-A613-8AA2E4BBB6C2}"/>
                    </a:ext>
                  </a:extLst>
                </p:cNvPr>
                <p:cNvPicPr/>
                <p:nvPr/>
              </p:nvPicPr>
              <p:blipFill>
                <a:blip r:embed="rId68"/>
                <a:stretch>
                  <a:fillRect/>
                </a:stretch>
              </p:blipFill>
              <p:spPr>
                <a:xfrm>
                  <a:off x="10875347" y="2794387"/>
                  <a:ext cx="37008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7" name="Freihand 46">
                  <a:extLst>
                    <a:ext uri="{FF2B5EF4-FFF2-40B4-BE49-F238E27FC236}">
                      <a16:creationId xmlns:a16="http://schemas.microsoft.com/office/drawing/2014/main" id="{397BFF20-1498-463F-A73D-12858114E924}"/>
                    </a:ext>
                  </a:extLst>
                </p14:cNvPr>
                <p14:cNvContentPartPr/>
                <p14:nvPr/>
              </p14:nvContentPartPr>
              <p14:xfrm>
                <a:off x="10591307" y="3322147"/>
                <a:ext cx="113040" cy="136080"/>
              </p14:xfrm>
            </p:contentPart>
          </mc:Choice>
          <mc:Fallback xmlns="">
            <p:pic>
              <p:nvPicPr>
                <p:cNvPr id="47" name="Freihand 46">
                  <a:extLst>
                    <a:ext uri="{FF2B5EF4-FFF2-40B4-BE49-F238E27FC236}">
                      <a16:creationId xmlns:a16="http://schemas.microsoft.com/office/drawing/2014/main" id="{397BFF20-1498-463F-A73D-12858114E924}"/>
                    </a:ext>
                  </a:extLst>
                </p:cNvPr>
                <p:cNvPicPr/>
                <p:nvPr/>
              </p:nvPicPr>
              <p:blipFill>
                <a:blip r:embed="rId70"/>
                <a:stretch>
                  <a:fillRect/>
                </a:stretch>
              </p:blipFill>
              <p:spPr>
                <a:xfrm>
                  <a:off x="10586987" y="3317827"/>
                  <a:ext cx="1216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8" name="Freihand 47">
                  <a:extLst>
                    <a:ext uri="{FF2B5EF4-FFF2-40B4-BE49-F238E27FC236}">
                      <a16:creationId xmlns:a16="http://schemas.microsoft.com/office/drawing/2014/main" id="{D09E7862-1AB0-4AAF-BEE4-3DCD3995A5BC}"/>
                    </a:ext>
                  </a:extLst>
                </p14:cNvPr>
                <p14:cNvContentPartPr/>
                <p14:nvPr/>
              </p14:nvContentPartPr>
              <p14:xfrm>
                <a:off x="10675547" y="3226747"/>
                <a:ext cx="223200" cy="225000"/>
              </p14:xfrm>
            </p:contentPart>
          </mc:Choice>
          <mc:Fallback xmlns="">
            <p:pic>
              <p:nvPicPr>
                <p:cNvPr id="48" name="Freihand 47">
                  <a:extLst>
                    <a:ext uri="{FF2B5EF4-FFF2-40B4-BE49-F238E27FC236}">
                      <a16:creationId xmlns:a16="http://schemas.microsoft.com/office/drawing/2014/main" id="{D09E7862-1AB0-4AAF-BEE4-3DCD3995A5BC}"/>
                    </a:ext>
                  </a:extLst>
                </p:cNvPr>
                <p:cNvPicPr/>
                <p:nvPr/>
              </p:nvPicPr>
              <p:blipFill>
                <a:blip r:embed="rId72"/>
                <a:stretch>
                  <a:fillRect/>
                </a:stretch>
              </p:blipFill>
              <p:spPr>
                <a:xfrm>
                  <a:off x="10671227" y="3222427"/>
                  <a:ext cx="23184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9" name="Freihand 48">
                  <a:extLst>
                    <a:ext uri="{FF2B5EF4-FFF2-40B4-BE49-F238E27FC236}">
                      <a16:creationId xmlns:a16="http://schemas.microsoft.com/office/drawing/2014/main" id="{C9A83FC9-3A3A-4360-85B5-E6A0033813D1}"/>
                    </a:ext>
                  </a:extLst>
                </p14:cNvPr>
                <p14:cNvContentPartPr/>
                <p14:nvPr/>
              </p14:nvContentPartPr>
              <p14:xfrm>
                <a:off x="10907747" y="3165907"/>
                <a:ext cx="124200" cy="227520"/>
              </p14:xfrm>
            </p:contentPart>
          </mc:Choice>
          <mc:Fallback xmlns="">
            <p:pic>
              <p:nvPicPr>
                <p:cNvPr id="49" name="Freihand 48">
                  <a:extLst>
                    <a:ext uri="{FF2B5EF4-FFF2-40B4-BE49-F238E27FC236}">
                      <a16:creationId xmlns:a16="http://schemas.microsoft.com/office/drawing/2014/main" id="{C9A83FC9-3A3A-4360-85B5-E6A0033813D1}"/>
                    </a:ext>
                  </a:extLst>
                </p:cNvPr>
                <p:cNvPicPr/>
                <p:nvPr/>
              </p:nvPicPr>
              <p:blipFill>
                <a:blip r:embed="rId74"/>
                <a:stretch>
                  <a:fillRect/>
                </a:stretch>
              </p:blipFill>
              <p:spPr>
                <a:xfrm>
                  <a:off x="10903427" y="3161587"/>
                  <a:ext cx="13284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0" name="Freihand 49">
                  <a:extLst>
                    <a:ext uri="{FF2B5EF4-FFF2-40B4-BE49-F238E27FC236}">
                      <a16:creationId xmlns:a16="http://schemas.microsoft.com/office/drawing/2014/main" id="{EE579F92-D2D1-44C7-92C4-3A0D2A148B86}"/>
                    </a:ext>
                  </a:extLst>
                </p14:cNvPr>
                <p14:cNvContentPartPr/>
                <p14:nvPr/>
              </p14:nvContentPartPr>
              <p14:xfrm>
                <a:off x="11004227" y="3233587"/>
                <a:ext cx="30960" cy="18360"/>
              </p14:xfrm>
            </p:contentPart>
          </mc:Choice>
          <mc:Fallback xmlns="">
            <p:pic>
              <p:nvPicPr>
                <p:cNvPr id="50" name="Freihand 49">
                  <a:extLst>
                    <a:ext uri="{FF2B5EF4-FFF2-40B4-BE49-F238E27FC236}">
                      <a16:creationId xmlns:a16="http://schemas.microsoft.com/office/drawing/2014/main" id="{EE579F92-D2D1-44C7-92C4-3A0D2A148B86}"/>
                    </a:ext>
                  </a:extLst>
                </p:cNvPr>
                <p:cNvPicPr/>
                <p:nvPr/>
              </p:nvPicPr>
              <p:blipFill>
                <a:blip r:embed="rId60"/>
                <a:stretch>
                  <a:fillRect/>
                </a:stretch>
              </p:blipFill>
              <p:spPr>
                <a:xfrm>
                  <a:off x="10999907" y="3229267"/>
                  <a:ext cx="396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1" name="Freihand 50">
                  <a:extLst>
                    <a:ext uri="{FF2B5EF4-FFF2-40B4-BE49-F238E27FC236}">
                      <a16:creationId xmlns:a16="http://schemas.microsoft.com/office/drawing/2014/main" id="{6B507B73-5307-43DE-85DB-06EDB1A000ED}"/>
                    </a:ext>
                  </a:extLst>
                </p14:cNvPr>
                <p14:cNvContentPartPr/>
                <p14:nvPr/>
              </p14:nvContentPartPr>
              <p14:xfrm>
                <a:off x="11061827" y="3134227"/>
                <a:ext cx="140760" cy="226080"/>
              </p14:xfrm>
            </p:contentPart>
          </mc:Choice>
          <mc:Fallback xmlns="">
            <p:pic>
              <p:nvPicPr>
                <p:cNvPr id="51" name="Freihand 50">
                  <a:extLst>
                    <a:ext uri="{FF2B5EF4-FFF2-40B4-BE49-F238E27FC236}">
                      <a16:creationId xmlns:a16="http://schemas.microsoft.com/office/drawing/2014/main" id="{6B507B73-5307-43DE-85DB-06EDB1A000ED}"/>
                    </a:ext>
                  </a:extLst>
                </p:cNvPr>
                <p:cNvPicPr/>
                <p:nvPr/>
              </p:nvPicPr>
              <p:blipFill>
                <a:blip r:embed="rId77"/>
                <a:stretch>
                  <a:fillRect/>
                </a:stretch>
              </p:blipFill>
              <p:spPr>
                <a:xfrm>
                  <a:off x="11057507" y="3129907"/>
                  <a:ext cx="14940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2" name="Freihand 51">
                  <a:extLst>
                    <a:ext uri="{FF2B5EF4-FFF2-40B4-BE49-F238E27FC236}">
                      <a16:creationId xmlns:a16="http://schemas.microsoft.com/office/drawing/2014/main" id="{7AE22B0D-0D30-4352-A289-5CFC4F10FF55}"/>
                    </a:ext>
                  </a:extLst>
                </p14:cNvPr>
                <p14:cNvContentPartPr/>
                <p14:nvPr/>
              </p14:nvContentPartPr>
              <p14:xfrm>
                <a:off x="11202947" y="3229267"/>
                <a:ext cx="72720" cy="95760"/>
              </p14:xfrm>
            </p:contentPart>
          </mc:Choice>
          <mc:Fallback xmlns="">
            <p:pic>
              <p:nvPicPr>
                <p:cNvPr id="52" name="Freihand 51">
                  <a:extLst>
                    <a:ext uri="{FF2B5EF4-FFF2-40B4-BE49-F238E27FC236}">
                      <a16:creationId xmlns:a16="http://schemas.microsoft.com/office/drawing/2014/main" id="{7AE22B0D-0D30-4352-A289-5CFC4F10FF55}"/>
                    </a:ext>
                  </a:extLst>
                </p:cNvPr>
                <p:cNvPicPr/>
                <p:nvPr/>
              </p:nvPicPr>
              <p:blipFill>
                <a:blip r:embed="rId79"/>
                <a:stretch>
                  <a:fillRect/>
                </a:stretch>
              </p:blipFill>
              <p:spPr>
                <a:xfrm>
                  <a:off x="11198627" y="3224947"/>
                  <a:ext cx="813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3" name="Freihand 52">
                  <a:extLst>
                    <a:ext uri="{FF2B5EF4-FFF2-40B4-BE49-F238E27FC236}">
                      <a16:creationId xmlns:a16="http://schemas.microsoft.com/office/drawing/2014/main" id="{F89F6EED-0834-4FA2-9613-D40A5765E0D4}"/>
                    </a:ext>
                  </a:extLst>
                </p14:cNvPr>
                <p14:cNvContentPartPr/>
                <p14:nvPr/>
              </p14:nvContentPartPr>
              <p14:xfrm>
                <a:off x="10652507" y="3641107"/>
                <a:ext cx="6840" cy="195120"/>
              </p14:xfrm>
            </p:contentPart>
          </mc:Choice>
          <mc:Fallback xmlns="">
            <p:pic>
              <p:nvPicPr>
                <p:cNvPr id="53" name="Freihand 52">
                  <a:extLst>
                    <a:ext uri="{FF2B5EF4-FFF2-40B4-BE49-F238E27FC236}">
                      <a16:creationId xmlns:a16="http://schemas.microsoft.com/office/drawing/2014/main" id="{F89F6EED-0834-4FA2-9613-D40A5765E0D4}"/>
                    </a:ext>
                  </a:extLst>
                </p:cNvPr>
                <p:cNvPicPr/>
                <p:nvPr/>
              </p:nvPicPr>
              <p:blipFill>
                <a:blip r:embed="rId81"/>
                <a:stretch>
                  <a:fillRect/>
                </a:stretch>
              </p:blipFill>
              <p:spPr>
                <a:xfrm>
                  <a:off x="10648187" y="3636787"/>
                  <a:ext cx="154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4" name="Freihand 53">
                  <a:extLst>
                    <a:ext uri="{FF2B5EF4-FFF2-40B4-BE49-F238E27FC236}">
                      <a16:creationId xmlns:a16="http://schemas.microsoft.com/office/drawing/2014/main" id="{40D65B5A-DA06-4C5C-876E-23C76C8821B5}"/>
                    </a:ext>
                  </a:extLst>
                </p14:cNvPr>
                <p14:cNvContentPartPr/>
                <p14:nvPr/>
              </p14:nvContentPartPr>
              <p14:xfrm>
                <a:off x="10588067" y="3603307"/>
                <a:ext cx="347400" cy="195840"/>
              </p14:xfrm>
            </p:contentPart>
          </mc:Choice>
          <mc:Fallback xmlns="">
            <p:pic>
              <p:nvPicPr>
                <p:cNvPr id="54" name="Freihand 53">
                  <a:extLst>
                    <a:ext uri="{FF2B5EF4-FFF2-40B4-BE49-F238E27FC236}">
                      <a16:creationId xmlns:a16="http://schemas.microsoft.com/office/drawing/2014/main" id="{40D65B5A-DA06-4C5C-876E-23C76C8821B5}"/>
                    </a:ext>
                  </a:extLst>
                </p:cNvPr>
                <p:cNvPicPr/>
                <p:nvPr/>
              </p:nvPicPr>
              <p:blipFill>
                <a:blip r:embed="rId83"/>
                <a:stretch>
                  <a:fillRect/>
                </a:stretch>
              </p:blipFill>
              <p:spPr>
                <a:xfrm>
                  <a:off x="10583747" y="3598987"/>
                  <a:ext cx="35604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5" name="Freihand 54">
                  <a:extLst>
                    <a:ext uri="{FF2B5EF4-FFF2-40B4-BE49-F238E27FC236}">
                      <a16:creationId xmlns:a16="http://schemas.microsoft.com/office/drawing/2014/main" id="{FB78851E-CD4F-40A1-82C2-E30D422B4A1B}"/>
                    </a:ext>
                  </a:extLst>
                </p14:cNvPr>
                <p14:cNvContentPartPr/>
                <p14:nvPr/>
              </p14:nvContentPartPr>
              <p14:xfrm>
                <a:off x="10912427" y="3502147"/>
                <a:ext cx="435240" cy="232200"/>
              </p14:xfrm>
            </p:contentPart>
          </mc:Choice>
          <mc:Fallback xmlns="">
            <p:pic>
              <p:nvPicPr>
                <p:cNvPr id="55" name="Freihand 54">
                  <a:extLst>
                    <a:ext uri="{FF2B5EF4-FFF2-40B4-BE49-F238E27FC236}">
                      <a16:creationId xmlns:a16="http://schemas.microsoft.com/office/drawing/2014/main" id="{FB78851E-CD4F-40A1-82C2-E30D422B4A1B}"/>
                    </a:ext>
                  </a:extLst>
                </p:cNvPr>
                <p:cNvPicPr/>
                <p:nvPr/>
              </p:nvPicPr>
              <p:blipFill>
                <a:blip r:embed="rId85"/>
                <a:stretch>
                  <a:fillRect/>
                </a:stretch>
              </p:blipFill>
              <p:spPr>
                <a:xfrm>
                  <a:off x="10908107" y="3497827"/>
                  <a:ext cx="4438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6" name="Freihand 55">
                  <a:extLst>
                    <a:ext uri="{FF2B5EF4-FFF2-40B4-BE49-F238E27FC236}">
                      <a16:creationId xmlns:a16="http://schemas.microsoft.com/office/drawing/2014/main" id="{87D54073-4A64-4EFC-87F6-87AC4333EBE2}"/>
                    </a:ext>
                  </a:extLst>
                </p14:cNvPr>
                <p14:cNvContentPartPr/>
                <p14:nvPr/>
              </p14:nvContentPartPr>
              <p14:xfrm>
                <a:off x="11340827" y="3522667"/>
                <a:ext cx="133560" cy="170640"/>
              </p14:xfrm>
            </p:contentPart>
          </mc:Choice>
          <mc:Fallback xmlns="">
            <p:pic>
              <p:nvPicPr>
                <p:cNvPr id="56" name="Freihand 55">
                  <a:extLst>
                    <a:ext uri="{FF2B5EF4-FFF2-40B4-BE49-F238E27FC236}">
                      <a16:creationId xmlns:a16="http://schemas.microsoft.com/office/drawing/2014/main" id="{87D54073-4A64-4EFC-87F6-87AC4333EBE2}"/>
                    </a:ext>
                  </a:extLst>
                </p:cNvPr>
                <p:cNvPicPr/>
                <p:nvPr/>
              </p:nvPicPr>
              <p:blipFill>
                <a:blip r:embed="rId87"/>
                <a:stretch>
                  <a:fillRect/>
                </a:stretch>
              </p:blipFill>
              <p:spPr>
                <a:xfrm>
                  <a:off x="11336507" y="3518347"/>
                  <a:ext cx="1422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7" name="Freihand 56">
                  <a:extLst>
                    <a:ext uri="{FF2B5EF4-FFF2-40B4-BE49-F238E27FC236}">
                      <a16:creationId xmlns:a16="http://schemas.microsoft.com/office/drawing/2014/main" id="{DA18756F-D056-4DC9-8477-3285C16E1FAD}"/>
                    </a:ext>
                  </a:extLst>
                </p14:cNvPr>
                <p14:cNvContentPartPr/>
                <p14:nvPr/>
              </p14:nvContentPartPr>
              <p14:xfrm>
                <a:off x="11530907" y="3388387"/>
                <a:ext cx="364320" cy="255600"/>
              </p14:xfrm>
            </p:contentPart>
          </mc:Choice>
          <mc:Fallback xmlns="">
            <p:pic>
              <p:nvPicPr>
                <p:cNvPr id="57" name="Freihand 56">
                  <a:extLst>
                    <a:ext uri="{FF2B5EF4-FFF2-40B4-BE49-F238E27FC236}">
                      <a16:creationId xmlns:a16="http://schemas.microsoft.com/office/drawing/2014/main" id="{DA18756F-D056-4DC9-8477-3285C16E1FAD}"/>
                    </a:ext>
                  </a:extLst>
                </p:cNvPr>
                <p:cNvPicPr/>
                <p:nvPr/>
              </p:nvPicPr>
              <p:blipFill>
                <a:blip r:embed="rId89"/>
                <a:stretch>
                  <a:fillRect/>
                </a:stretch>
              </p:blipFill>
              <p:spPr>
                <a:xfrm>
                  <a:off x="11526587" y="3384067"/>
                  <a:ext cx="372960" cy="2642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8" name="Freihand 57">
                  <a:extLst>
                    <a:ext uri="{FF2B5EF4-FFF2-40B4-BE49-F238E27FC236}">
                      <a16:creationId xmlns:a16="http://schemas.microsoft.com/office/drawing/2014/main" id="{AF1DF39C-A166-447F-AA59-2F635FFD2733}"/>
                    </a:ext>
                  </a:extLst>
                </p14:cNvPr>
                <p14:cNvContentPartPr/>
                <p14:nvPr/>
              </p14:nvContentPartPr>
              <p14:xfrm>
                <a:off x="11682467" y="3476947"/>
                <a:ext cx="39600" cy="45360"/>
              </p14:xfrm>
            </p:contentPart>
          </mc:Choice>
          <mc:Fallback xmlns="">
            <p:pic>
              <p:nvPicPr>
                <p:cNvPr id="58" name="Freihand 57">
                  <a:extLst>
                    <a:ext uri="{FF2B5EF4-FFF2-40B4-BE49-F238E27FC236}">
                      <a16:creationId xmlns:a16="http://schemas.microsoft.com/office/drawing/2014/main" id="{AF1DF39C-A166-447F-AA59-2F635FFD2733}"/>
                    </a:ext>
                  </a:extLst>
                </p:cNvPr>
                <p:cNvPicPr/>
                <p:nvPr/>
              </p:nvPicPr>
              <p:blipFill>
                <a:blip r:embed="rId91"/>
                <a:stretch>
                  <a:fillRect/>
                </a:stretch>
              </p:blipFill>
              <p:spPr>
                <a:xfrm>
                  <a:off x="11678147" y="3472627"/>
                  <a:ext cx="4824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9" name="Freihand 58">
                  <a:extLst>
                    <a:ext uri="{FF2B5EF4-FFF2-40B4-BE49-F238E27FC236}">
                      <a16:creationId xmlns:a16="http://schemas.microsoft.com/office/drawing/2014/main" id="{A425B6CF-682D-4E1E-95D1-2BF49DA305AD}"/>
                    </a:ext>
                  </a:extLst>
                </p14:cNvPr>
                <p14:cNvContentPartPr/>
                <p14:nvPr/>
              </p14:nvContentPartPr>
              <p14:xfrm>
                <a:off x="10951667" y="3908587"/>
                <a:ext cx="254880" cy="171000"/>
              </p14:xfrm>
            </p:contentPart>
          </mc:Choice>
          <mc:Fallback xmlns="">
            <p:pic>
              <p:nvPicPr>
                <p:cNvPr id="59" name="Freihand 58">
                  <a:extLst>
                    <a:ext uri="{FF2B5EF4-FFF2-40B4-BE49-F238E27FC236}">
                      <a16:creationId xmlns:a16="http://schemas.microsoft.com/office/drawing/2014/main" id="{A425B6CF-682D-4E1E-95D1-2BF49DA305AD}"/>
                    </a:ext>
                  </a:extLst>
                </p:cNvPr>
                <p:cNvPicPr/>
                <p:nvPr/>
              </p:nvPicPr>
              <p:blipFill>
                <a:blip r:embed="rId93"/>
                <a:stretch>
                  <a:fillRect/>
                </a:stretch>
              </p:blipFill>
              <p:spPr>
                <a:xfrm>
                  <a:off x="10947347" y="3904267"/>
                  <a:ext cx="2635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0" name="Freihand 59">
                  <a:extLst>
                    <a:ext uri="{FF2B5EF4-FFF2-40B4-BE49-F238E27FC236}">
                      <a16:creationId xmlns:a16="http://schemas.microsoft.com/office/drawing/2014/main" id="{E0745B97-E1C5-43B3-A63C-7445B7C9663A}"/>
                    </a:ext>
                  </a:extLst>
                </p14:cNvPr>
                <p14:cNvContentPartPr/>
                <p14:nvPr/>
              </p14:nvContentPartPr>
              <p14:xfrm>
                <a:off x="11250107" y="3843787"/>
                <a:ext cx="167040" cy="207360"/>
              </p14:xfrm>
            </p:contentPart>
          </mc:Choice>
          <mc:Fallback xmlns="">
            <p:pic>
              <p:nvPicPr>
                <p:cNvPr id="60" name="Freihand 59">
                  <a:extLst>
                    <a:ext uri="{FF2B5EF4-FFF2-40B4-BE49-F238E27FC236}">
                      <a16:creationId xmlns:a16="http://schemas.microsoft.com/office/drawing/2014/main" id="{E0745B97-E1C5-43B3-A63C-7445B7C9663A}"/>
                    </a:ext>
                  </a:extLst>
                </p:cNvPr>
                <p:cNvPicPr/>
                <p:nvPr/>
              </p:nvPicPr>
              <p:blipFill>
                <a:blip r:embed="rId95"/>
                <a:stretch>
                  <a:fillRect/>
                </a:stretch>
              </p:blipFill>
              <p:spPr>
                <a:xfrm>
                  <a:off x="11245787" y="3839467"/>
                  <a:ext cx="17568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1" name="Freihand 60">
                  <a:extLst>
                    <a:ext uri="{FF2B5EF4-FFF2-40B4-BE49-F238E27FC236}">
                      <a16:creationId xmlns:a16="http://schemas.microsoft.com/office/drawing/2014/main" id="{E01AE215-2BBE-4C9D-9A64-1DF0DC561A54}"/>
                    </a:ext>
                  </a:extLst>
                </p14:cNvPr>
                <p14:cNvContentPartPr/>
                <p14:nvPr/>
              </p14:nvContentPartPr>
              <p14:xfrm>
                <a:off x="11447747" y="3770347"/>
                <a:ext cx="306720" cy="254160"/>
              </p14:xfrm>
            </p:contentPart>
          </mc:Choice>
          <mc:Fallback xmlns="">
            <p:pic>
              <p:nvPicPr>
                <p:cNvPr id="61" name="Freihand 60">
                  <a:extLst>
                    <a:ext uri="{FF2B5EF4-FFF2-40B4-BE49-F238E27FC236}">
                      <a16:creationId xmlns:a16="http://schemas.microsoft.com/office/drawing/2014/main" id="{E01AE215-2BBE-4C9D-9A64-1DF0DC561A54}"/>
                    </a:ext>
                  </a:extLst>
                </p:cNvPr>
                <p:cNvPicPr/>
                <p:nvPr/>
              </p:nvPicPr>
              <p:blipFill>
                <a:blip r:embed="rId97"/>
                <a:stretch>
                  <a:fillRect/>
                </a:stretch>
              </p:blipFill>
              <p:spPr>
                <a:xfrm>
                  <a:off x="11443427" y="3766027"/>
                  <a:ext cx="31536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2" name="Freihand 61">
                  <a:extLst>
                    <a:ext uri="{FF2B5EF4-FFF2-40B4-BE49-F238E27FC236}">
                      <a16:creationId xmlns:a16="http://schemas.microsoft.com/office/drawing/2014/main" id="{010DF450-4ACB-43A1-A615-3B4D118C3A3C}"/>
                    </a:ext>
                  </a:extLst>
                </p14:cNvPr>
                <p14:cNvContentPartPr/>
                <p14:nvPr/>
              </p14:nvContentPartPr>
              <p14:xfrm>
                <a:off x="11827187" y="3632467"/>
                <a:ext cx="20880" cy="271440"/>
              </p14:xfrm>
            </p:contentPart>
          </mc:Choice>
          <mc:Fallback xmlns="">
            <p:pic>
              <p:nvPicPr>
                <p:cNvPr id="62" name="Freihand 61">
                  <a:extLst>
                    <a:ext uri="{FF2B5EF4-FFF2-40B4-BE49-F238E27FC236}">
                      <a16:creationId xmlns:a16="http://schemas.microsoft.com/office/drawing/2014/main" id="{010DF450-4ACB-43A1-A615-3B4D118C3A3C}"/>
                    </a:ext>
                  </a:extLst>
                </p:cNvPr>
                <p:cNvPicPr/>
                <p:nvPr/>
              </p:nvPicPr>
              <p:blipFill>
                <a:blip r:embed="rId99"/>
                <a:stretch>
                  <a:fillRect/>
                </a:stretch>
              </p:blipFill>
              <p:spPr>
                <a:xfrm>
                  <a:off x="11822867" y="3628147"/>
                  <a:ext cx="29520" cy="2800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3" name="Freihand 62">
                  <a:extLst>
                    <a:ext uri="{FF2B5EF4-FFF2-40B4-BE49-F238E27FC236}">
                      <a16:creationId xmlns:a16="http://schemas.microsoft.com/office/drawing/2014/main" id="{3BA71C31-6E72-47F3-9276-E32F2194A643}"/>
                    </a:ext>
                  </a:extLst>
                </p14:cNvPr>
                <p14:cNvContentPartPr/>
                <p14:nvPr/>
              </p14:nvContentPartPr>
              <p14:xfrm>
                <a:off x="11830067" y="4006867"/>
                <a:ext cx="14040" cy="34560"/>
              </p14:xfrm>
            </p:contentPart>
          </mc:Choice>
          <mc:Fallback xmlns="">
            <p:pic>
              <p:nvPicPr>
                <p:cNvPr id="63" name="Freihand 62">
                  <a:extLst>
                    <a:ext uri="{FF2B5EF4-FFF2-40B4-BE49-F238E27FC236}">
                      <a16:creationId xmlns:a16="http://schemas.microsoft.com/office/drawing/2014/main" id="{3BA71C31-6E72-47F3-9276-E32F2194A643}"/>
                    </a:ext>
                  </a:extLst>
                </p:cNvPr>
                <p:cNvPicPr/>
                <p:nvPr/>
              </p:nvPicPr>
              <p:blipFill>
                <a:blip r:embed="rId101"/>
                <a:stretch>
                  <a:fillRect/>
                </a:stretch>
              </p:blipFill>
              <p:spPr>
                <a:xfrm>
                  <a:off x="11825747" y="4002547"/>
                  <a:ext cx="22680" cy="43200"/>
                </a:xfrm>
                <a:prstGeom prst="rect">
                  <a:avLst/>
                </a:prstGeom>
              </p:spPr>
            </p:pic>
          </mc:Fallback>
        </mc:AlternateContent>
      </p:grpSp>
      <p:grpSp>
        <p:nvGrpSpPr>
          <p:cNvPr id="19" name="Gruppieren 18">
            <a:extLst>
              <a:ext uri="{FF2B5EF4-FFF2-40B4-BE49-F238E27FC236}">
                <a16:creationId xmlns:a16="http://schemas.microsoft.com/office/drawing/2014/main" id="{59333815-8E69-4265-A0B9-6E48F09E3B34}"/>
              </a:ext>
            </a:extLst>
          </p:cNvPr>
          <p:cNvGrpSpPr/>
          <p:nvPr/>
        </p:nvGrpSpPr>
        <p:grpSpPr>
          <a:xfrm>
            <a:off x="363347" y="1068187"/>
            <a:ext cx="927360" cy="3027600"/>
            <a:chOff x="363347" y="1068187"/>
            <a:chExt cx="927360" cy="3027600"/>
          </a:xfrm>
        </p:grpSpPr>
        <mc:AlternateContent xmlns:mc="http://schemas.openxmlformats.org/markup-compatibility/2006" xmlns:p14="http://schemas.microsoft.com/office/powerpoint/2010/main">
          <mc:Choice Requires="p14">
            <p:contentPart p14:bwMode="auto" r:id="rId102">
              <p14:nvContentPartPr>
                <p14:cNvPr id="13" name="Freihand 12">
                  <a:extLst>
                    <a:ext uri="{FF2B5EF4-FFF2-40B4-BE49-F238E27FC236}">
                      <a16:creationId xmlns:a16="http://schemas.microsoft.com/office/drawing/2014/main" id="{E2299C6C-3AC5-40D0-A2E4-656C15BB0ECD}"/>
                    </a:ext>
                  </a:extLst>
                </p14:cNvPr>
                <p14:cNvContentPartPr/>
                <p14:nvPr/>
              </p14:nvContentPartPr>
              <p14:xfrm>
                <a:off x="393227" y="1869187"/>
                <a:ext cx="50760" cy="559080"/>
              </p14:xfrm>
            </p:contentPart>
          </mc:Choice>
          <mc:Fallback xmlns="">
            <p:pic>
              <p:nvPicPr>
                <p:cNvPr id="13" name="Freihand 12">
                  <a:extLst>
                    <a:ext uri="{FF2B5EF4-FFF2-40B4-BE49-F238E27FC236}">
                      <a16:creationId xmlns:a16="http://schemas.microsoft.com/office/drawing/2014/main" id="{E2299C6C-3AC5-40D0-A2E4-656C15BB0ECD}"/>
                    </a:ext>
                  </a:extLst>
                </p:cNvPr>
                <p:cNvPicPr/>
                <p:nvPr/>
              </p:nvPicPr>
              <p:blipFill>
                <a:blip r:embed="rId103"/>
                <a:stretch>
                  <a:fillRect/>
                </a:stretch>
              </p:blipFill>
              <p:spPr>
                <a:xfrm>
                  <a:off x="388907" y="1864867"/>
                  <a:ext cx="59400" cy="5677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7" name="Freihand 16">
                  <a:extLst>
                    <a:ext uri="{FF2B5EF4-FFF2-40B4-BE49-F238E27FC236}">
                      <a16:creationId xmlns:a16="http://schemas.microsoft.com/office/drawing/2014/main" id="{EEA72AF6-ADF9-4E27-B95E-3D8084D95B83}"/>
                    </a:ext>
                  </a:extLst>
                </p14:cNvPr>
                <p14:cNvContentPartPr/>
                <p14:nvPr/>
              </p14:nvContentPartPr>
              <p14:xfrm>
                <a:off x="363347" y="1068187"/>
                <a:ext cx="927360" cy="3027600"/>
              </p14:xfrm>
            </p:contentPart>
          </mc:Choice>
          <mc:Fallback xmlns="">
            <p:pic>
              <p:nvPicPr>
                <p:cNvPr id="17" name="Freihand 16">
                  <a:extLst>
                    <a:ext uri="{FF2B5EF4-FFF2-40B4-BE49-F238E27FC236}">
                      <a16:creationId xmlns:a16="http://schemas.microsoft.com/office/drawing/2014/main" id="{EEA72AF6-ADF9-4E27-B95E-3D8084D95B83}"/>
                    </a:ext>
                  </a:extLst>
                </p:cNvPr>
                <p:cNvPicPr/>
                <p:nvPr/>
              </p:nvPicPr>
              <p:blipFill>
                <a:blip r:embed="rId105"/>
                <a:stretch>
                  <a:fillRect/>
                </a:stretch>
              </p:blipFill>
              <p:spPr>
                <a:xfrm>
                  <a:off x="359027" y="1063867"/>
                  <a:ext cx="936000" cy="3036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6">
            <p14:nvContentPartPr>
              <p14:cNvPr id="37" name="Freihand 36">
                <a:extLst>
                  <a:ext uri="{FF2B5EF4-FFF2-40B4-BE49-F238E27FC236}">
                    <a16:creationId xmlns:a16="http://schemas.microsoft.com/office/drawing/2014/main" id="{BEED77BB-9092-4FC6-A194-DE00ADF4B640}"/>
                  </a:ext>
                </a:extLst>
              </p14:cNvPr>
              <p14:cNvContentPartPr/>
              <p14:nvPr/>
            </p14:nvContentPartPr>
            <p14:xfrm>
              <a:off x="8879147" y="2008507"/>
              <a:ext cx="768240" cy="260280"/>
            </p14:xfrm>
          </p:contentPart>
        </mc:Choice>
        <mc:Fallback xmlns="">
          <p:pic>
            <p:nvPicPr>
              <p:cNvPr id="37" name="Freihand 36">
                <a:extLst>
                  <a:ext uri="{FF2B5EF4-FFF2-40B4-BE49-F238E27FC236}">
                    <a16:creationId xmlns:a16="http://schemas.microsoft.com/office/drawing/2014/main" id="{BEED77BB-9092-4FC6-A194-DE00ADF4B640}"/>
                  </a:ext>
                </a:extLst>
              </p:cNvPr>
              <p:cNvPicPr/>
              <p:nvPr/>
            </p:nvPicPr>
            <p:blipFill>
              <a:blip r:embed="rId107"/>
              <a:stretch>
                <a:fillRect/>
              </a:stretch>
            </p:blipFill>
            <p:spPr>
              <a:xfrm>
                <a:off x="8874827" y="2004187"/>
                <a:ext cx="77688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38" name="Freihand 37">
                <a:extLst>
                  <a:ext uri="{FF2B5EF4-FFF2-40B4-BE49-F238E27FC236}">
                    <a16:creationId xmlns:a16="http://schemas.microsoft.com/office/drawing/2014/main" id="{26865CE5-13B2-4891-A85D-D76C0BE12F42}"/>
                  </a:ext>
                </a:extLst>
              </p14:cNvPr>
              <p14:cNvContentPartPr/>
              <p14:nvPr/>
            </p14:nvContentPartPr>
            <p14:xfrm>
              <a:off x="6371387" y="1966747"/>
              <a:ext cx="801720" cy="214200"/>
            </p14:xfrm>
          </p:contentPart>
        </mc:Choice>
        <mc:Fallback xmlns="">
          <p:pic>
            <p:nvPicPr>
              <p:cNvPr id="38" name="Freihand 37">
                <a:extLst>
                  <a:ext uri="{FF2B5EF4-FFF2-40B4-BE49-F238E27FC236}">
                    <a16:creationId xmlns:a16="http://schemas.microsoft.com/office/drawing/2014/main" id="{26865CE5-13B2-4891-A85D-D76C0BE12F42}"/>
                  </a:ext>
                </a:extLst>
              </p:cNvPr>
              <p:cNvPicPr/>
              <p:nvPr/>
            </p:nvPicPr>
            <p:blipFill>
              <a:blip r:embed="rId109"/>
              <a:stretch>
                <a:fillRect/>
              </a:stretch>
            </p:blipFill>
            <p:spPr>
              <a:xfrm>
                <a:off x="6367067" y="1962427"/>
                <a:ext cx="81036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5" name="Freihand 64">
                <a:extLst>
                  <a:ext uri="{FF2B5EF4-FFF2-40B4-BE49-F238E27FC236}">
                    <a16:creationId xmlns:a16="http://schemas.microsoft.com/office/drawing/2014/main" id="{D01A369A-4C86-422A-B451-B8A5F48E6689}"/>
                  </a:ext>
                </a:extLst>
              </p14:cNvPr>
              <p14:cNvContentPartPr/>
              <p14:nvPr/>
            </p14:nvContentPartPr>
            <p14:xfrm>
              <a:off x="2889827" y="5167507"/>
              <a:ext cx="1468800" cy="426960"/>
            </p14:xfrm>
          </p:contentPart>
        </mc:Choice>
        <mc:Fallback xmlns="">
          <p:pic>
            <p:nvPicPr>
              <p:cNvPr id="65" name="Freihand 64">
                <a:extLst>
                  <a:ext uri="{FF2B5EF4-FFF2-40B4-BE49-F238E27FC236}">
                    <a16:creationId xmlns:a16="http://schemas.microsoft.com/office/drawing/2014/main" id="{D01A369A-4C86-422A-B451-B8A5F48E6689}"/>
                  </a:ext>
                </a:extLst>
              </p:cNvPr>
              <p:cNvPicPr/>
              <p:nvPr/>
            </p:nvPicPr>
            <p:blipFill>
              <a:blip r:embed="rId111"/>
              <a:stretch>
                <a:fillRect/>
              </a:stretch>
            </p:blipFill>
            <p:spPr>
              <a:xfrm>
                <a:off x="2885507" y="5163187"/>
                <a:ext cx="1477440" cy="435600"/>
              </a:xfrm>
              <a:prstGeom prst="rect">
                <a:avLst/>
              </a:prstGeom>
            </p:spPr>
          </p:pic>
        </mc:Fallback>
      </mc:AlternateContent>
    </p:spTree>
    <p:extLst>
      <p:ext uri="{BB962C8B-B14F-4D97-AF65-F5344CB8AC3E}">
        <p14:creationId xmlns:p14="http://schemas.microsoft.com/office/powerpoint/2010/main" val="318467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8188506"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sz="3991" dirty="0">
                <a:solidFill>
                  <a:sysClr val="windowText" lastClr="000000"/>
                </a:solidFill>
                <a:latin typeface="Times New Roman" panose="02020603050405020304" pitchFamily="18" charset="0"/>
                <a:cs typeface="Times New Roman" panose="02020603050405020304" pitchFamily="18" charset="0"/>
              </a:rPr>
              <a:t> – </a:t>
            </a:r>
            <a:r>
              <a:rPr lang="en-US" sz="3991" b="1" dirty="0" err="1">
                <a:solidFill>
                  <a:sysClr val="windowText" lastClr="000000"/>
                </a:solidFill>
                <a:latin typeface="Times New Roman" panose="02020603050405020304" pitchFamily="18" charset="0"/>
                <a:cs typeface="Times New Roman" panose="02020603050405020304" pitchFamily="18" charset="0"/>
              </a:rPr>
              <a:t>Distanzbegriff</a:t>
            </a:r>
            <a:r>
              <a:rPr lang="en-US" sz="3991" b="1" dirty="0">
                <a:solidFill>
                  <a:sysClr val="windowText" lastClr="000000"/>
                </a:solidFill>
                <a:latin typeface="Times New Roman" panose="02020603050405020304" pitchFamily="18" charset="0"/>
                <a:cs typeface="Times New Roman" panose="02020603050405020304" pitchFamily="18" charset="0"/>
              </a:rPr>
              <a:t> </a:t>
            </a:r>
          </a:p>
        </p:txBody>
      </p:sp>
      <p:sp>
        <p:nvSpPr>
          <p:cNvPr id="3" name="Textfeld 2">
            <a:extLst>
              <a:ext uri="{FF2B5EF4-FFF2-40B4-BE49-F238E27FC236}">
                <a16:creationId xmlns:a16="http://schemas.microsoft.com/office/drawing/2014/main" id="{BF497CAC-E1D2-4394-B339-2842183B9D71}"/>
              </a:ext>
            </a:extLst>
          </p:cNvPr>
          <p:cNvSpPr txBox="1"/>
          <p:nvPr/>
        </p:nvSpPr>
        <p:spPr>
          <a:xfrm>
            <a:off x="206478" y="873847"/>
            <a:ext cx="8483127" cy="5419354"/>
          </a:xfrm>
          <a:prstGeom prst="rect">
            <a:avLst/>
          </a:prstGeom>
          <a:noFill/>
        </p:spPr>
        <p:txBody>
          <a:bodyPr wrap="square" rtlCol="0">
            <a:noAutofit/>
          </a:bodyPr>
          <a:lstStyle/>
          <a:p>
            <a:r>
              <a:rPr lang="de-DE" sz="2000" dirty="0">
                <a:latin typeface="Times New Roman" panose="02020603050405020304" pitchFamily="18" charset="0"/>
                <a:cs typeface="Times New Roman" panose="02020603050405020304" pitchFamily="18" charset="0"/>
              </a:rPr>
              <a:t>Der Abstand oder die Strecke zwischen Handelspartnern wird sich, wie schon am Beispiel der USA (Handelsvolumina mit Kanada und Mexiko) im Allgemeinen auf das Handelsvolumen auswirken. </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Ein </a:t>
            </a:r>
            <a:r>
              <a:rPr lang="de-DE" sz="2000" b="1" dirty="0">
                <a:latin typeface="Times New Roman" panose="02020603050405020304" pitchFamily="18" charset="0"/>
                <a:cs typeface="Times New Roman" panose="02020603050405020304" pitchFamily="18" charset="0"/>
              </a:rPr>
              <a:t>Distanzbegriff</a:t>
            </a:r>
            <a:r>
              <a:rPr lang="de-DE" sz="2000" dirty="0">
                <a:latin typeface="Times New Roman" panose="02020603050405020304" pitchFamily="18" charset="0"/>
                <a:cs typeface="Times New Roman" panose="02020603050405020304" pitchFamily="18" charset="0"/>
              </a:rPr>
              <a:t>, der sich nur auf den Abstand/Strecke in Kilometern </a:t>
            </a:r>
            <a:r>
              <a:rPr lang="de-DE" sz="2000" dirty="0" err="1">
                <a:latin typeface="Times New Roman" panose="02020603050405020304" pitchFamily="18" charset="0"/>
                <a:cs typeface="Times New Roman" panose="02020603050405020304" pitchFamily="18" charset="0"/>
              </a:rPr>
              <a:t>bemißt</a:t>
            </a:r>
            <a:r>
              <a:rPr lang="de-DE" sz="2000" dirty="0">
                <a:latin typeface="Times New Roman" panose="02020603050405020304" pitchFamily="18" charset="0"/>
                <a:cs typeface="Times New Roman" panose="02020603050405020304" pitchFamily="18" charset="0"/>
              </a:rPr>
              <a:t> greift allerdings zu kurz, wie sich am Beispiel der Eurozone-USA-Handelsbeziehungen ablesen lässt.</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Denn dann sollte bei einem Vergleich von ITA, ESP, NLD, BEL, IRL vornehmlich die ökonomische Größe der Länder entscheidend sein, denn alle Länder sind in Kilometer alle in etwas gleich weit von den USA entfernt.</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Die ökonomische Distanz wird daher weiter gefasst und man unterscheidet im Allgemeinen 5 Dimensionen:</a:t>
            </a:r>
          </a:p>
          <a:p>
            <a:endParaRPr lang="de-DE" sz="2000" dirty="0">
              <a:latin typeface="Times New Roman" panose="02020603050405020304" pitchFamily="18" charset="0"/>
              <a:cs typeface="Times New Roman" panose="02020603050405020304" pitchFamily="18" charset="0"/>
            </a:endParaRPr>
          </a:p>
          <a:p>
            <a:r>
              <a:rPr lang="de-DE" sz="2000" b="1" dirty="0">
                <a:latin typeface="Times New Roman" panose="02020603050405020304" pitchFamily="18" charset="0"/>
                <a:cs typeface="Times New Roman" panose="02020603050405020304" pitchFamily="18" charset="0"/>
              </a:rPr>
              <a:t>Abstand, Kulturelle Affinität, Geographie, Grenzen, Multinationale Unternehmen</a:t>
            </a:r>
            <a:endParaRPr lang="de-DE" sz="2000" dirty="0">
              <a:latin typeface="Times New Roman" panose="02020603050405020304" pitchFamily="18" charset="0"/>
              <a:cs typeface="Times New Roman" panose="02020603050405020304" pitchFamily="18" charset="0"/>
            </a:endParaRPr>
          </a:p>
          <a:p>
            <a:endParaRPr lang="de-DE" sz="2200" dirty="0">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548CD096-20D8-4C9B-BD17-8F103567AEF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17141330-F60D-449B-BC95-632CD5A54F2D}"/>
                  </a:ext>
                </a:extLst>
              </p14:cNvPr>
              <p14:cNvContentPartPr/>
              <p14:nvPr/>
            </p14:nvContentPartPr>
            <p14:xfrm>
              <a:off x="284507" y="5738107"/>
              <a:ext cx="910080" cy="72720"/>
            </p14:xfrm>
          </p:contentPart>
        </mc:Choice>
        <mc:Fallback>
          <p:pic>
            <p:nvPicPr>
              <p:cNvPr id="2" name="Freihand 1">
                <a:extLst>
                  <a:ext uri="{FF2B5EF4-FFF2-40B4-BE49-F238E27FC236}">
                    <a16:creationId xmlns:a16="http://schemas.microsoft.com/office/drawing/2014/main" id="{17141330-F60D-449B-BC95-632CD5A54F2D}"/>
                  </a:ext>
                </a:extLst>
              </p:cNvPr>
              <p:cNvPicPr/>
              <p:nvPr/>
            </p:nvPicPr>
            <p:blipFill>
              <a:blip r:embed="rId4"/>
              <a:stretch>
                <a:fillRect/>
              </a:stretch>
            </p:blipFill>
            <p:spPr>
              <a:xfrm>
                <a:off x="280187" y="5733787"/>
                <a:ext cx="918720" cy="81360"/>
              </a:xfrm>
              <a:prstGeom prst="rect">
                <a:avLst/>
              </a:prstGeom>
            </p:spPr>
          </p:pic>
        </mc:Fallback>
      </mc:AlternateContent>
      <p:grpSp>
        <p:nvGrpSpPr>
          <p:cNvPr id="8" name="Gruppieren 7">
            <a:extLst>
              <a:ext uri="{FF2B5EF4-FFF2-40B4-BE49-F238E27FC236}">
                <a16:creationId xmlns:a16="http://schemas.microsoft.com/office/drawing/2014/main" id="{EEBED48F-B295-4344-A68F-A54CFA0A2041}"/>
              </a:ext>
            </a:extLst>
          </p:cNvPr>
          <p:cNvGrpSpPr/>
          <p:nvPr/>
        </p:nvGrpSpPr>
        <p:grpSpPr>
          <a:xfrm>
            <a:off x="1383587" y="5768707"/>
            <a:ext cx="1989360" cy="114120"/>
            <a:chOff x="1383587" y="5768707"/>
            <a:chExt cx="1989360" cy="114120"/>
          </a:xfrm>
        </p:grpSpPr>
        <mc:AlternateContent xmlns:mc="http://schemas.openxmlformats.org/markup-compatibility/2006">
          <mc:Choice xmlns:p14="http://schemas.microsoft.com/office/powerpoint/2010/main" Requires="p14">
            <p:contentPart p14:bwMode="auto" r:id="rId5">
              <p14:nvContentPartPr>
                <p14:cNvPr id="6" name="Freihand 5">
                  <a:extLst>
                    <a:ext uri="{FF2B5EF4-FFF2-40B4-BE49-F238E27FC236}">
                      <a16:creationId xmlns:a16="http://schemas.microsoft.com/office/drawing/2014/main" id="{3259D4B2-B690-4FEB-BE6E-CCE3418C6C5C}"/>
                    </a:ext>
                  </a:extLst>
                </p14:cNvPr>
                <p14:cNvContentPartPr/>
                <p14:nvPr/>
              </p14:nvContentPartPr>
              <p14:xfrm>
                <a:off x="1468547" y="5768707"/>
                <a:ext cx="28080" cy="13680"/>
              </p14:xfrm>
            </p:contentPart>
          </mc:Choice>
          <mc:Fallback>
            <p:pic>
              <p:nvPicPr>
                <p:cNvPr id="6" name="Freihand 5">
                  <a:extLst>
                    <a:ext uri="{FF2B5EF4-FFF2-40B4-BE49-F238E27FC236}">
                      <a16:creationId xmlns:a16="http://schemas.microsoft.com/office/drawing/2014/main" id="{3259D4B2-B690-4FEB-BE6E-CCE3418C6C5C}"/>
                    </a:ext>
                  </a:extLst>
                </p:cNvPr>
                <p:cNvPicPr/>
                <p:nvPr/>
              </p:nvPicPr>
              <p:blipFill>
                <a:blip r:embed="rId6"/>
                <a:stretch>
                  <a:fillRect/>
                </a:stretch>
              </p:blipFill>
              <p:spPr>
                <a:xfrm>
                  <a:off x="1464227" y="5764387"/>
                  <a:ext cx="3672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Freihand 6">
                  <a:extLst>
                    <a:ext uri="{FF2B5EF4-FFF2-40B4-BE49-F238E27FC236}">
                      <a16:creationId xmlns:a16="http://schemas.microsoft.com/office/drawing/2014/main" id="{F497837F-77E1-466C-8EF9-577BC87857DA}"/>
                    </a:ext>
                  </a:extLst>
                </p14:cNvPr>
                <p14:cNvContentPartPr/>
                <p14:nvPr/>
              </p14:nvContentPartPr>
              <p14:xfrm>
                <a:off x="1383587" y="5797507"/>
                <a:ext cx="1989360" cy="85320"/>
              </p14:xfrm>
            </p:contentPart>
          </mc:Choice>
          <mc:Fallback>
            <p:pic>
              <p:nvPicPr>
                <p:cNvPr id="7" name="Freihand 6">
                  <a:extLst>
                    <a:ext uri="{FF2B5EF4-FFF2-40B4-BE49-F238E27FC236}">
                      <a16:creationId xmlns:a16="http://schemas.microsoft.com/office/drawing/2014/main" id="{F497837F-77E1-466C-8EF9-577BC87857DA}"/>
                    </a:ext>
                  </a:extLst>
                </p:cNvPr>
                <p:cNvPicPr/>
                <p:nvPr/>
              </p:nvPicPr>
              <p:blipFill>
                <a:blip r:embed="rId8"/>
                <a:stretch>
                  <a:fillRect/>
                </a:stretch>
              </p:blipFill>
              <p:spPr>
                <a:xfrm>
                  <a:off x="1379267" y="5793187"/>
                  <a:ext cx="1998000" cy="93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
            <p14:nvContentPartPr>
              <p14:cNvPr id="9" name="Freihand 8">
                <a:extLst>
                  <a:ext uri="{FF2B5EF4-FFF2-40B4-BE49-F238E27FC236}">
                    <a16:creationId xmlns:a16="http://schemas.microsoft.com/office/drawing/2014/main" id="{8777D53D-CB28-42BD-8046-C99AB5A26B04}"/>
                  </a:ext>
                </a:extLst>
              </p14:cNvPr>
              <p14:cNvContentPartPr/>
              <p14:nvPr/>
            </p14:nvContentPartPr>
            <p14:xfrm>
              <a:off x="3596507" y="5824867"/>
              <a:ext cx="936000" cy="95040"/>
            </p14:xfrm>
          </p:contentPart>
        </mc:Choice>
        <mc:Fallback>
          <p:pic>
            <p:nvPicPr>
              <p:cNvPr id="9" name="Freihand 8">
                <a:extLst>
                  <a:ext uri="{FF2B5EF4-FFF2-40B4-BE49-F238E27FC236}">
                    <a16:creationId xmlns:a16="http://schemas.microsoft.com/office/drawing/2014/main" id="{8777D53D-CB28-42BD-8046-C99AB5A26B04}"/>
                  </a:ext>
                </a:extLst>
              </p:cNvPr>
              <p:cNvPicPr/>
              <p:nvPr/>
            </p:nvPicPr>
            <p:blipFill>
              <a:blip r:embed="rId10"/>
              <a:stretch>
                <a:fillRect/>
              </a:stretch>
            </p:blipFill>
            <p:spPr>
              <a:xfrm>
                <a:off x="3592187" y="5820547"/>
                <a:ext cx="94464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0" name="Freihand 9">
                <a:extLst>
                  <a:ext uri="{FF2B5EF4-FFF2-40B4-BE49-F238E27FC236}">
                    <a16:creationId xmlns:a16="http://schemas.microsoft.com/office/drawing/2014/main" id="{CC3D691F-A4BE-4B22-A2DE-E90AFE76A9E8}"/>
                  </a:ext>
                </a:extLst>
              </p14:cNvPr>
              <p14:cNvContentPartPr/>
              <p14:nvPr/>
            </p14:nvContentPartPr>
            <p14:xfrm>
              <a:off x="3536747" y="5343547"/>
              <a:ext cx="1366920" cy="739080"/>
            </p14:xfrm>
          </p:contentPart>
        </mc:Choice>
        <mc:Fallback>
          <p:pic>
            <p:nvPicPr>
              <p:cNvPr id="10" name="Freihand 9">
                <a:extLst>
                  <a:ext uri="{FF2B5EF4-FFF2-40B4-BE49-F238E27FC236}">
                    <a16:creationId xmlns:a16="http://schemas.microsoft.com/office/drawing/2014/main" id="{CC3D691F-A4BE-4B22-A2DE-E90AFE76A9E8}"/>
                  </a:ext>
                </a:extLst>
              </p:cNvPr>
              <p:cNvPicPr/>
              <p:nvPr/>
            </p:nvPicPr>
            <p:blipFill>
              <a:blip r:embed="rId12"/>
              <a:stretch>
                <a:fillRect/>
              </a:stretch>
            </p:blipFill>
            <p:spPr>
              <a:xfrm>
                <a:off x="3532427" y="5339227"/>
                <a:ext cx="1375560" cy="7477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864F85C2-C6F5-4A72-A67A-381E0E728AD0}"/>
                  </a:ext>
                </a:extLst>
              </p14:cNvPr>
              <p14:cNvContentPartPr/>
              <p14:nvPr/>
            </p14:nvContentPartPr>
            <p14:xfrm>
              <a:off x="4885307" y="5867707"/>
              <a:ext cx="974160" cy="48240"/>
            </p14:xfrm>
          </p:contentPart>
        </mc:Choice>
        <mc:Fallback>
          <p:pic>
            <p:nvPicPr>
              <p:cNvPr id="11" name="Freihand 10">
                <a:extLst>
                  <a:ext uri="{FF2B5EF4-FFF2-40B4-BE49-F238E27FC236}">
                    <a16:creationId xmlns:a16="http://schemas.microsoft.com/office/drawing/2014/main" id="{864F85C2-C6F5-4A72-A67A-381E0E728AD0}"/>
                  </a:ext>
                </a:extLst>
              </p:cNvPr>
              <p:cNvPicPr/>
              <p:nvPr/>
            </p:nvPicPr>
            <p:blipFill>
              <a:blip r:embed="rId14"/>
              <a:stretch>
                <a:fillRect/>
              </a:stretch>
            </p:blipFill>
            <p:spPr>
              <a:xfrm>
                <a:off x="4880987" y="5863387"/>
                <a:ext cx="98280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06F6B3AA-05AD-4A0B-8A33-6877EE12380A}"/>
                  </a:ext>
                </a:extLst>
              </p14:cNvPr>
              <p14:cNvContentPartPr/>
              <p14:nvPr/>
            </p14:nvContentPartPr>
            <p14:xfrm>
              <a:off x="6005987" y="5780227"/>
              <a:ext cx="1261440" cy="55440"/>
            </p14:xfrm>
          </p:contentPart>
        </mc:Choice>
        <mc:Fallback>
          <p:pic>
            <p:nvPicPr>
              <p:cNvPr id="12" name="Freihand 11">
                <a:extLst>
                  <a:ext uri="{FF2B5EF4-FFF2-40B4-BE49-F238E27FC236}">
                    <a16:creationId xmlns:a16="http://schemas.microsoft.com/office/drawing/2014/main" id="{06F6B3AA-05AD-4A0B-8A33-6877EE12380A}"/>
                  </a:ext>
                </a:extLst>
              </p:cNvPr>
              <p:cNvPicPr/>
              <p:nvPr/>
            </p:nvPicPr>
            <p:blipFill>
              <a:blip r:embed="rId16"/>
              <a:stretch>
                <a:fillRect/>
              </a:stretch>
            </p:blipFill>
            <p:spPr>
              <a:xfrm>
                <a:off x="6001667" y="5775907"/>
                <a:ext cx="127008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3B0C4787-8737-4F33-8C14-487680E04934}"/>
                  </a:ext>
                </a:extLst>
              </p14:cNvPr>
              <p14:cNvContentPartPr/>
              <p14:nvPr/>
            </p14:nvContentPartPr>
            <p14:xfrm>
              <a:off x="299627" y="6063907"/>
              <a:ext cx="1450440" cy="55080"/>
            </p14:xfrm>
          </p:contentPart>
        </mc:Choice>
        <mc:Fallback>
          <p:pic>
            <p:nvPicPr>
              <p:cNvPr id="13" name="Freihand 12">
                <a:extLst>
                  <a:ext uri="{FF2B5EF4-FFF2-40B4-BE49-F238E27FC236}">
                    <a16:creationId xmlns:a16="http://schemas.microsoft.com/office/drawing/2014/main" id="{3B0C4787-8737-4F33-8C14-487680E04934}"/>
                  </a:ext>
                </a:extLst>
              </p:cNvPr>
              <p:cNvPicPr/>
              <p:nvPr/>
            </p:nvPicPr>
            <p:blipFill>
              <a:blip r:embed="rId18"/>
              <a:stretch>
                <a:fillRect/>
              </a:stretch>
            </p:blipFill>
            <p:spPr>
              <a:xfrm>
                <a:off x="295307" y="6059587"/>
                <a:ext cx="1459080" cy="63720"/>
              </a:xfrm>
              <a:prstGeom prst="rect">
                <a:avLst/>
              </a:prstGeom>
            </p:spPr>
          </p:pic>
        </mc:Fallback>
      </mc:AlternateContent>
    </p:spTree>
    <p:extLst>
      <p:ext uri="{BB962C8B-B14F-4D97-AF65-F5344CB8AC3E}">
        <p14:creationId xmlns:p14="http://schemas.microsoft.com/office/powerpoint/2010/main" val="3396791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837057" y="1"/>
            <a:ext cx="8517886" cy="477520"/>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000" dirty="0" err="1">
                <a:solidFill>
                  <a:sysClr val="windowText" lastClr="000000"/>
                </a:solidFill>
                <a:latin typeface="Times New Roman" panose="02020603050405020304" pitchFamily="18" charset="0"/>
                <a:cs typeface="Times New Roman" panose="02020603050405020304" pitchFamily="18" charset="0"/>
              </a:rPr>
              <a:t>Gravitationsmodell</a:t>
            </a:r>
            <a:r>
              <a:rPr lang="en-US" sz="3000" dirty="0">
                <a:solidFill>
                  <a:sysClr val="windowText" lastClr="000000"/>
                </a:solidFill>
                <a:latin typeface="Times New Roman" panose="02020603050405020304" pitchFamily="18" charset="0"/>
                <a:cs typeface="Times New Roman" panose="02020603050405020304" pitchFamily="18" charset="0"/>
              </a:rPr>
              <a:t> – </a:t>
            </a:r>
            <a:r>
              <a:rPr lang="en-US" sz="3000" b="1" dirty="0" err="1">
                <a:solidFill>
                  <a:sysClr val="windowText" lastClr="000000"/>
                </a:solidFill>
                <a:latin typeface="Times New Roman" panose="02020603050405020304" pitchFamily="18" charset="0"/>
                <a:cs typeface="Times New Roman" panose="02020603050405020304" pitchFamily="18" charset="0"/>
              </a:rPr>
              <a:t>Distanzbegriff</a:t>
            </a:r>
            <a:r>
              <a:rPr lang="en-US" sz="3000" b="1" dirty="0">
                <a:solidFill>
                  <a:sysClr val="windowText" lastClr="000000"/>
                </a:solidFill>
                <a:latin typeface="Times New Roman" panose="02020603050405020304" pitchFamily="18" charset="0"/>
                <a:cs typeface="Times New Roman" panose="02020603050405020304" pitchFamily="18" charset="0"/>
              </a:rPr>
              <a:t> </a:t>
            </a:r>
          </a:p>
        </p:txBody>
      </p:sp>
      <p:sp>
        <p:nvSpPr>
          <p:cNvPr id="3" name="Textfeld 2">
            <a:extLst>
              <a:ext uri="{FF2B5EF4-FFF2-40B4-BE49-F238E27FC236}">
                <a16:creationId xmlns:a16="http://schemas.microsoft.com/office/drawing/2014/main" id="{BF497CAC-E1D2-4394-B339-2842183B9D71}"/>
              </a:ext>
            </a:extLst>
          </p:cNvPr>
          <p:cNvSpPr txBox="1"/>
          <p:nvPr/>
        </p:nvSpPr>
        <p:spPr>
          <a:xfrm>
            <a:off x="0" y="568961"/>
            <a:ext cx="8803021" cy="5766473"/>
          </a:xfrm>
          <a:prstGeom prst="rect">
            <a:avLst/>
          </a:prstGeom>
          <a:noFill/>
        </p:spPr>
        <p:txBody>
          <a:bodyPr wrap="square" rtlCol="0">
            <a:noAutofit/>
          </a:bodyPr>
          <a:lstStyle/>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Abstand: </a:t>
            </a:r>
            <a:r>
              <a:rPr lang="de-DE" sz="2000" dirty="0">
                <a:latin typeface="Times New Roman" panose="02020603050405020304" pitchFamily="18" charset="0"/>
                <a:cs typeface="Times New Roman" panose="02020603050405020304" pitchFamily="18" charset="0"/>
              </a:rPr>
              <a:t>Bezogen auf die Strecke zwischen den Märkten hat einen Einfluss auf die Transportkosten und damit auf Ex- und Importkosten</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Kulturelle Affinität: </a:t>
            </a:r>
            <a:r>
              <a:rPr lang="de-DE" sz="2000" dirty="0">
                <a:latin typeface="Times New Roman" panose="02020603050405020304" pitchFamily="18" charset="0"/>
                <a:cs typeface="Times New Roman" panose="02020603050405020304" pitchFamily="18" charset="0"/>
              </a:rPr>
              <a:t>Falls sich zwei Länder kulturell sehr nahe stehen, impliziert dies sehr wahrscheinlich auch eine große ökonomische Nähe und führt damit zu engen Handelsbeziehungen.</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Geographie: </a:t>
            </a:r>
            <a:r>
              <a:rPr lang="de-DE" sz="2000" dirty="0">
                <a:latin typeface="Times New Roman" panose="02020603050405020304" pitchFamily="18" charset="0"/>
                <a:cs typeface="Times New Roman" panose="02020603050405020304" pitchFamily="18" charset="0"/>
              </a:rPr>
              <a:t>Seehäfen, Flussverbindungen zu anderen Ländern fördern den Handel. Natürliche Barrieren wie Gebirge hindern Handelsbeziehungen.</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Grenzen: </a:t>
            </a:r>
            <a:r>
              <a:rPr lang="de-DE" sz="2000" dirty="0">
                <a:latin typeface="Times New Roman" panose="02020603050405020304" pitchFamily="18" charset="0"/>
                <a:cs typeface="Times New Roman" panose="02020603050405020304" pitchFamily="18" charset="0"/>
              </a:rPr>
              <a:t>Grenzüberschreitender Handel zieht normalerweise viele Formalitäten nach sich, die Kosten verursachen. Zudem können zusätzliche Kosten über Zölle oder Quoten entstehen. Außerdem gehen Grenzen häufig mit einer anderen Sprache einher, was ebenso zu Handelshemmnissen führen kann.</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Multinationale Unternehmen: </a:t>
            </a:r>
            <a:r>
              <a:rPr lang="de-DE" sz="2000" dirty="0">
                <a:latin typeface="Times New Roman" panose="02020603050405020304" pitchFamily="18" charset="0"/>
                <a:cs typeface="Times New Roman" panose="02020603050405020304" pitchFamily="18" charset="0"/>
              </a:rPr>
              <a:t>Unternehmen mit Sitzen in mehreren Ländern werden tendenziell mehr Güter und Dienstleistungen zwischen ihren Einheiten austauschen.</a:t>
            </a:r>
          </a:p>
          <a:p>
            <a:endParaRPr lang="de-DE" sz="2000" dirty="0">
              <a:latin typeface="Times New Roman" panose="02020603050405020304" pitchFamily="18" charset="0"/>
              <a:cs typeface="Times New Roman" panose="02020603050405020304" pitchFamily="18" charset="0"/>
            </a:endParaRPr>
          </a:p>
          <a:p>
            <a:endParaRPr lang="de-DE" sz="2200" dirty="0">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3254D4B5-FFBE-4C46-A417-E101522C92C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327330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19" y="5642"/>
            <a:ext cx="8837435"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Erklärungen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Fallbeispiel</a:t>
            </a:r>
            <a:r>
              <a:rPr lang="en-US" altLang="en-US" sz="3991" dirty="0">
                <a:solidFill>
                  <a:sysClr val="windowText" lastClr="000000"/>
                </a:solidFill>
                <a:latin typeface="Times New Roman" panose="02020603050405020304" pitchFamily="18" charset="0"/>
                <a:cs typeface="Times New Roman" panose="02020603050405020304" pitchFamily="18" charset="0"/>
              </a:rPr>
              <a:t> Eurozone-USA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Textfeld 6">
            <a:extLst>
              <a:ext uri="{FF2B5EF4-FFF2-40B4-BE49-F238E27FC236}">
                <a16:creationId xmlns:a16="http://schemas.microsoft.com/office/drawing/2014/main" id="{C97BE7E5-13C7-4960-BB36-B36EB362C61B}"/>
              </a:ext>
            </a:extLst>
          </p:cNvPr>
          <p:cNvSpPr txBox="1"/>
          <p:nvPr/>
        </p:nvSpPr>
        <p:spPr>
          <a:xfrm>
            <a:off x="0" y="715456"/>
            <a:ext cx="12157587" cy="814396"/>
          </a:xfrm>
          <a:prstGeom prst="rect">
            <a:avLst/>
          </a:prstGeom>
          <a:noFill/>
        </p:spPr>
        <p:txBody>
          <a:bodyPr wrap="square" rtlCol="0">
            <a:noAutofit/>
          </a:bodyPr>
          <a:lstStyle/>
          <a:p>
            <a:r>
              <a:rPr lang="de-DE" sz="2200" dirty="0">
                <a:latin typeface="Times New Roman" panose="02020603050405020304" pitchFamily="18" charset="0"/>
                <a:cs typeface="Times New Roman" panose="02020603050405020304" pitchFamily="18" charset="0"/>
              </a:rPr>
              <a:t>Mit dem erweiterten Distanzbegriff lassen sich die deutlichen beobachteten Abweichungen von </a:t>
            </a:r>
            <a:r>
              <a:rPr lang="de-DE" sz="2200" dirty="0" err="1">
                <a:latin typeface="Times New Roman" panose="02020603050405020304" pitchFamily="18" charset="0"/>
                <a:cs typeface="Times New Roman" panose="02020603050405020304" pitchFamily="18" charset="0"/>
              </a:rPr>
              <a:t>von</a:t>
            </a:r>
            <a:r>
              <a:rPr lang="de-DE" sz="2200" dirty="0">
                <a:latin typeface="Times New Roman" panose="02020603050405020304" pitchFamily="18" charset="0"/>
                <a:cs typeface="Times New Roman" panose="02020603050405020304" pitchFamily="18" charset="0"/>
              </a:rPr>
              <a:t> der Einflussgröße ökonomische Größe erklären:</a:t>
            </a:r>
          </a:p>
        </p:txBody>
      </p:sp>
      <p:sp>
        <p:nvSpPr>
          <p:cNvPr id="6" name="Textfeld 5">
            <a:extLst>
              <a:ext uri="{FF2B5EF4-FFF2-40B4-BE49-F238E27FC236}">
                <a16:creationId xmlns:a16="http://schemas.microsoft.com/office/drawing/2014/main" id="{C97BE7E5-13C7-4960-BB36-B36EB362C61B}"/>
              </a:ext>
            </a:extLst>
          </p:cNvPr>
          <p:cNvSpPr txBox="1"/>
          <p:nvPr/>
        </p:nvSpPr>
        <p:spPr>
          <a:xfrm>
            <a:off x="34413" y="1529852"/>
            <a:ext cx="12157587" cy="1443806"/>
          </a:xfrm>
          <a:prstGeom prst="rect">
            <a:avLst/>
          </a:prstGeom>
          <a:noFill/>
        </p:spPr>
        <p:txBody>
          <a:bodyPr wrap="square" rtlCol="0">
            <a:noAutofit/>
          </a:bodyPr>
          <a:lstStyle/>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Zwischen Irland (im 19. Jh. eines der Haupteinwanderungsländer der USA) bestehen traditionell enge Beziehungen. Insbesondere wird in beiden Ländern die gleiche </a:t>
            </a:r>
            <a:r>
              <a:rPr lang="de-DE" sz="2200" dirty="0" err="1">
                <a:latin typeface="Times New Roman" panose="02020603050405020304" pitchFamily="18" charset="0"/>
                <a:cs typeface="Times New Roman" panose="02020603050405020304" pitchFamily="18" charset="0"/>
              </a:rPr>
              <a:t>Sparache</a:t>
            </a:r>
            <a:r>
              <a:rPr lang="de-DE" sz="2200" dirty="0">
                <a:latin typeface="Times New Roman" panose="02020603050405020304" pitchFamily="18" charset="0"/>
                <a:cs typeface="Times New Roman" panose="02020603050405020304" pitchFamily="18" charset="0"/>
              </a:rPr>
              <a:t> gesprochen. In der Dimension „</a:t>
            </a:r>
            <a:r>
              <a:rPr lang="de-DE" sz="2200" b="1" dirty="0">
                <a:latin typeface="Times New Roman" panose="02020603050405020304" pitchFamily="18" charset="0"/>
                <a:cs typeface="Times New Roman" panose="02020603050405020304" pitchFamily="18" charset="0"/>
              </a:rPr>
              <a:t>kulturelle Affinität</a:t>
            </a:r>
            <a:r>
              <a:rPr lang="de-DE" sz="2200" dirty="0">
                <a:latin typeface="Times New Roman" panose="02020603050405020304" pitchFamily="18" charset="0"/>
                <a:cs typeface="Times New Roman" panose="02020603050405020304" pitchFamily="18" charset="0"/>
              </a:rPr>
              <a:t>“ liegt damit nur eine geringe Distanz vor</a:t>
            </a:r>
          </a:p>
        </p:txBody>
      </p:sp>
      <p:sp>
        <p:nvSpPr>
          <p:cNvPr id="8" name="Textfeld 7">
            <a:extLst>
              <a:ext uri="{FF2B5EF4-FFF2-40B4-BE49-F238E27FC236}">
                <a16:creationId xmlns:a16="http://schemas.microsoft.com/office/drawing/2014/main" id="{C97BE7E5-13C7-4960-BB36-B36EB362C61B}"/>
              </a:ext>
            </a:extLst>
          </p:cNvPr>
          <p:cNvSpPr txBox="1"/>
          <p:nvPr/>
        </p:nvSpPr>
        <p:spPr>
          <a:xfrm>
            <a:off x="0" y="2660283"/>
            <a:ext cx="12157587" cy="1774723"/>
          </a:xfrm>
          <a:prstGeom prst="rect">
            <a:avLst/>
          </a:prstGeom>
          <a:noFill/>
        </p:spPr>
        <p:txBody>
          <a:bodyPr wrap="square" rtlCol="0">
            <a:noAutofit/>
          </a:bodyPr>
          <a:lstStyle/>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Die Niederlande haben mit Rotterdam den mit Abstand größten  Hafen Europas und bilden damit so etwas wie den Brückenkopf für Festlandeuropa in den Handelsbeziehungen mit den USA. Ähnliches gilt für Belgien, die mit Antwerpen ebenfalls einen bedeutenden Hafen besitzen. Zudem sind Belgien und die Niederlande Nachbarländer, so dass sie in punkto Handelsbeziehungen gegenseitig in der Dimension „</a:t>
            </a:r>
            <a:r>
              <a:rPr lang="de-DE" sz="2200" b="1" dirty="0">
                <a:latin typeface="Times New Roman" panose="02020603050405020304" pitchFamily="18" charset="0"/>
                <a:cs typeface="Times New Roman" panose="02020603050405020304" pitchFamily="18" charset="0"/>
              </a:rPr>
              <a:t>Geographie</a:t>
            </a:r>
            <a:r>
              <a:rPr lang="de-DE" sz="2200" dirty="0">
                <a:latin typeface="Times New Roman" panose="02020603050405020304" pitchFamily="18" charset="0"/>
                <a:cs typeface="Times New Roman" panose="02020603050405020304" pitchFamily="18" charset="0"/>
              </a:rPr>
              <a:t>“ von einander profitieren können.</a:t>
            </a:r>
          </a:p>
        </p:txBody>
      </p:sp>
      <p:sp>
        <p:nvSpPr>
          <p:cNvPr id="9" name="Textfeld 8">
            <a:extLst>
              <a:ext uri="{FF2B5EF4-FFF2-40B4-BE49-F238E27FC236}">
                <a16:creationId xmlns:a16="http://schemas.microsoft.com/office/drawing/2014/main" id="{C97BE7E5-13C7-4960-BB36-B36EB362C61B}"/>
              </a:ext>
            </a:extLst>
          </p:cNvPr>
          <p:cNvSpPr txBox="1"/>
          <p:nvPr/>
        </p:nvSpPr>
        <p:spPr>
          <a:xfrm>
            <a:off x="34412" y="4368107"/>
            <a:ext cx="8845427" cy="855404"/>
          </a:xfrm>
          <a:prstGeom prst="rect">
            <a:avLst/>
          </a:prstGeom>
          <a:noFill/>
        </p:spPr>
        <p:txBody>
          <a:bodyPr wrap="square" rtlCol="0">
            <a:noAutofit/>
          </a:bodyPr>
          <a:lstStyle/>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Beides sind damit innerhalb des Gravitationsmodells Erklärungen für die relativ großen Handelsvolumina der „kleinen“ Länder NLD, BEL, IRL vergleichen mit ITA und ESP</a:t>
            </a:r>
          </a:p>
        </p:txBody>
      </p:sp>
      <p:sp>
        <p:nvSpPr>
          <p:cNvPr id="11" name="Rechteck 10">
            <a:extLst>
              <a:ext uri="{FF2B5EF4-FFF2-40B4-BE49-F238E27FC236}">
                <a16:creationId xmlns:a16="http://schemas.microsoft.com/office/drawing/2014/main" id="{051934FD-A872-4D11-9F4F-9B9933C3699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07970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41949" y="44625"/>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err="1">
                <a:solidFill>
                  <a:sysClr val="windowText" lastClr="000000"/>
                </a:solidFill>
                <a:latin typeface="Times New Roman" panose="02020603050405020304" pitchFamily="18" charset="0"/>
                <a:cs typeface="Times New Roman" panose="02020603050405020304" pitchFamily="18" charset="0"/>
              </a:rPr>
              <a:t>Warum</a:t>
            </a:r>
            <a:r>
              <a:rPr lang="en-US" sz="3991" dirty="0">
                <a:solidFill>
                  <a:sysClr val="windowText" lastClr="000000"/>
                </a:solidFill>
                <a:latin typeface="Times New Roman" panose="02020603050405020304" pitchFamily="18" charset="0"/>
                <a:cs typeface="Times New Roman" panose="02020603050405020304" pitchFamily="18" charset="0"/>
              </a:rPr>
              <a:t> </a:t>
            </a:r>
            <a:r>
              <a:rPr 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sz="3991" dirty="0">
                <a:solidFill>
                  <a:sysClr val="windowText" lastClr="000000"/>
                </a:solidFill>
                <a:latin typeface="Times New Roman" panose="02020603050405020304" pitchFamily="18" charset="0"/>
                <a:cs typeface="Times New Roman" panose="02020603050405020304" pitchFamily="18" charset="0"/>
              </a:rPr>
              <a:t>?</a:t>
            </a:r>
          </a:p>
        </p:txBody>
      </p:sp>
      <p:pic>
        <p:nvPicPr>
          <p:cNvPr id="9" name="Grafik 8">
            <a:extLst>
              <a:ext uri="{FF2B5EF4-FFF2-40B4-BE49-F238E27FC236}">
                <a16:creationId xmlns:a16="http://schemas.microsoft.com/office/drawing/2014/main" id="{2E43B139-E680-49CD-BA26-EF58CD702A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5236" y="685110"/>
            <a:ext cx="6886700" cy="1557931"/>
          </a:xfrm>
          <a:prstGeom prst="rect">
            <a:avLst/>
          </a:prstGeom>
        </p:spPr>
      </p:pic>
      <mc:AlternateContent xmlns:mc="http://schemas.openxmlformats.org/markup-compatibility/2006" xmlns:a14="http://schemas.microsoft.com/office/drawing/2010/main">
        <mc:Choice Requires="a14">
          <p:sp>
            <p:nvSpPr>
              <p:cNvPr id="2" name="Rechteck 1"/>
              <p:cNvSpPr/>
              <p:nvPr/>
            </p:nvSpPr>
            <p:spPr>
              <a:xfrm>
                <a:off x="8708534" y="2274749"/>
                <a:ext cx="3252019" cy="1961563"/>
              </a:xfrm>
              <a:prstGeom prst="rect">
                <a:avLst/>
              </a:prstGeom>
              <a:ln>
                <a:solidFill>
                  <a:schemeClr val="tx1"/>
                </a:solidFill>
              </a:ln>
            </p:spPr>
            <p:txBody>
              <a:bodyPr wrap="square">
                <a:spAutoFit/>
              </a:bodyPr>
              <a:lstStyle/>
              <a:p>
                <a14:m>
                  <m:oMath xmlns:m="http://schemas.openxmlformats.org/officeDocument/2006/math">
                    <m:sSub>
                      <m:sSubPr>
                        <m:ctrlPr>
                          <a:rPr lang="de-DE" i="1">
                            <a:latin typeface="Cambria Math" panose="02040503050406030204" pitchFamily="18" charset="0"/>
                          </a:rPr>
                        </m:ctrlPr>
                      </m:sSubPr>
                      <m:e>
                        <m:r>
                          <a:rPr lang="de-DE" i="1">
                            <a:latin typeface="Cambria Math"/>
                          </a:rPr>
                          <m:t>𝐻</m:t>
                        </m:r>
                      </m:e>
                      <m:sub>
                        <m:r>
                          <a:rPr lang="de-DE" i="1">
                            <a:latin typeface="Cambria Math"/>
                          </a:rPr>
                          <m:t>𝐴𝐵</m:t>
                        </m:r>
                      </m:sub>
                    </m:sSub>
                    <m:r>
                      <a:rPr lang="de-DE" i="1">
                        <a:latin typeface="Cambria Math"/>
                      </a:rPr>
                      <m:t>=</m:t>
                    </m:r>
                    <m:r>
                      <a:rPr lang="de-DE" i="1">
                        <a:latin typeface="Cambria Math"/>
                      </a:rPr>
                      <m:t>𝐶</m:t>
                    </m:r>
                    <m:f>
                      <m:fPr>
                        <m:ctrlPr>
                          <a:rPr lang="de-DE" i="1">
                            <a:latin typeface="Cambria Math" panose="02040503050406030204" pitchFamily="18" charset="0"/>
                          </a:rPr>
                        </m:ctrlPr>
                      </m:fPr>
                      <m:num>
                        <m:sSup>
                          <m:sSupPr>
                            <m:ctrlPr>
                              <a:rPr lang="de-DE" i="1">
                                <a:latin typeface="Cambria Math" panose="02040503050406030204" pitchFamily="18" charset="0"/>
                              </a:rPr>
                            </m:ctrlPr>
                          </m:sSupPr>
                          <m:e>
                            <m:r>
                              <a:rPr lang="de-DE" i="1">
                                <a:latin typeface="Cambria Math" panose="02040503050406030204" pitchFamily="18" charset="0"/>
                              </a:rPr>
                              <m:t>(</m:t>
                            </m:r>
                            <m:sSub>
                              <m:sSubPr>
                                <m:ctrlPr>
                                  <a:rPr lang="de-DE" i="1">
                                    <a:latin typeface="Cambria Math" panose="02040503050406030204" pitchFamily="18" charset="0"/>
                                  </a:rPr>
                                </m:ctrlPr>
                              </m:sSubPr>
                              <m:e>
                                <m:r>
                                  <a:rPr lang="de-DE" i="1">
                                    <a:latin typeface="Cambria Math" panose="02040503050406030204" pitchFamily="18" charset="0"/>
                                  </a:rPr>
                                  <m:t>𝐵𝐼𝑃</m:t>
                                </m:r>
                              </m:e>
                              <m:sub>
                                <m:r>
                                  <a:rPr lang="de-DE" i="1">
                                    <a:latin typeface="Cambria Math" panose="02040503050406030204" pitchFamily="18" charset="0"/>
                                  </a:rPr>
                                  <m:t>𝐴</m:t>
                                </m:r>
                              </m:sub>
                            </m:sSub>
                            <m:r>
                              <a:rPr lang="de-DE" i="1">
                                <a:latin typeface="Cambria Math"/>
                              </a:rPr>
                              <m:t>)</m:t>
                            </m:r>
                          </m:e>
                          <m:sup>
                            <m:r>
                              <m:rPr>
                                <m:sty m:val="p"/>
                              </m:rPr>
                              <a:rPr lang="el-GR" i="1">
                                <a:latin typeface="Cambria Math"/>
                              </a:rPr>
                              <m:t>α</m:t>
                            </m:r>
                          </m:sup>
                        </m:sSup>
                        <m:r>
                          <a:rPr lang="de-DE" i="1">
                            <a:latin typeface="Cambria Math"/>
                            <a:ea typeface="Cambria Math"/>
                          </a:rPr>
                          <m:t>×</m:t>
                        </m:r>
                        <m:sSup>
                          <m:sSupPr>
                            <m:ctrlPr>
                              <a:rPr lang="de-DE" i="1">
                                <a:latin typeface="Cambria Math" panose="02040503050406030204" pitchFamily="18" charset="0"/>
                              </a:rPr>
                            </m:ctrlPr>
                          </m:sSupPr>
                          <m:e>
                            <m:r>
                              <a:rPr lang="de-DE" i="1">
                                <a:latin typeface="Cambria Math" panose="02040503050406030204" pitchFamily="18" charset="0"/>
                              </a:rPr>
                              <m:t>(</m:t>
                            </m:r>
                            <m:sSub>
                              <m:sSubPr>
                                <m:ctrlPr>
                                  <a:rPr lang="de-DE" i="1">
                                    <a:latin typeface="Cambria Math" panose="02040503050406030204" pitchFamily="18" charset="0"/>
                                  </a:rPr>
                                </m:ctrlPr>
                              </m:sSubPr>
                              <m:e>
                                <m:r>
                                  <a:rPr lang="de-DE" i="1">
                                    <a:latin typeface="Cambria Math" panose="02040503050406030204" pitchFamily="18" charset="0"/>
                                  </a:rPr>
                                  <m:t>𝐵𝐼𝑃</m:t>
                                </m:r>
                              </m:e>
                              <m:sub>
                                <m:r>
                                  <a:rPr lang="de-DE" i="1">
                                    <a:latin typeface="Cambria Math" panose="02040503050406030204" pitchFamily="18" charset="0"/>
                                  </a:rPr>
                                  <m:t>𝐵</m:t>
                                </m:r>
                              </m:sub>
                            </m:sSub>
                            <m:r>
                              <a:rPr lang="de-DE" i="1">
                                <a:latin typeface="Cambria Math"/>
                              </a:rPr>
                              <m:t>)</m:t>
                            </m:r>
                          </m:e>
                          <m:sup>
                            <m:r>
                              <m:rPr>
                                <m:sty m:val="p"/>
                              </m:rPr>
                              <a:rPr lang="el-GR" i="1">
                                <a:latin typeface="Cambria Math"/>
                              </a:rPr>
                              <m:t>β</m:t>
                            </m:r>
                          </m:sup>
                        </m:sSup>
                      </m:num>
                      <m:den>
                        <m:sSup>
                          <m:sSupPr>
                            <m:ctrlPr>
                              <a:rPr lang="de-DE" i="1">
                                <a:latin typeface="Cambria Math" panose="02040503050406030204" pitchFamily="18" charset="0"/>
                              </a:rPr>
                            </m:ctrlPr>
                          </m:sSupPr>
                          <m:e>
                            <m:r>
                              <a:rPr lang="de-DE" i="1">
                                <a:latin typeface="Cambria Math"/>
                              </a:rPr>
                              <m:t>(</m:t>
                            </m:r>
                            <m:sSub>
                              <m:sSubPr>
                                <m:ctrlPr>
                                  <a:rPr lang="de-DE" i="1">
                                    <a:latin typeface="Cambria Math" panose="02040503050406030204" pitchFamily="18" charset="0"/>
                                  </a:rPr>
                                </m:ctrlPr>
                              </m:sSubPr>
                              <m:e>
                                <m:r>
                                  <a:rPr lang="de-DE" i="1">
                                    <a:latin typeface="Cambria Math"/>
                                  </a:rPr>
                                  <m:t>𝐷</m:t>
                                </m:r>
                              </m:e>
                              <m:sub>
                                <m:r>
                                  <a:rPr lang="de-DE" i="1">
                                    <a:latin typeface="Cambria Math"/>
                                  </a:rPr>
                                  <m:t>𝐴𝐵</m:t>
                                </m:r>
                              </m:sub>
                            </m:sSub>
                            <m:r>
                              <a:rPr lang="de-DE" i="1">
                                <a:latin typeface="Cambria Math"/>
                              </a:rPr>
                              <m:t>)</m:t>
                            </m:r>
                          </m:e>
                          <m:sup>
                            <m:r>
                              <m:rPr>
                                <m:sty m:val="p"/>
                              </m:rPr>
                              <a:rPr lang="el-GR" i="1">
                                <a:latin typeface="Cambria Math"/>
                              </a:rPr>
                              <m:t>γ</m:t>
                            </m:r>
                          </m:sup>
                        </m:sSup>
                      </m:den>
                    </m:f>
                  </m:oMath>
                </a14:m>
                <a:r>
                  <a:rPr lang="de-DE" dirty="0">
                    <a:latin typeface="Times New Roman" panose="02020603050405020304" pitchFamily="18" charset="0"/>
                    <a:cs typeface="Times New Roman" panose="02020603050405020304" pitchFamily="18" charset="0"/>
                  </a:rPr>
                  <a:t>  </a:t>
                </a:r>
              </a:p>
              <a:p>
                <a:pPr algn="ctr"/>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i="1">
                            <a:latin typeface="Cambria Math"/>
                          </a:rPr>
                          <m:t>𝐻</m:t>
                        </m:r>
                      </m:e>
                      <m:sub>
                        <m:r>
                          <a:rPr lang="de-DE" i="1">
                            <a:latin typeface="Cambria Math"/>
                          </a:rPr>
                          <m:t>𝐴𝐵</m:t>
                        </m:r>
                      </m:sub>
                    </m:sSub>
                    <m:r>
                      <a:rPr lang="de-DE" i="1">
                        <a:latin typeface="Cambria Math" panose="02040503050406030204" pitchFamily="18" charset="0"/>
                      </a:rPr>
                      <m:t>:</m:t>
                    </m:r>
                  </m:oMath>
                </a14:m>
                <a:r>
                  <a:rPr lang="de-DE" dirty="0">
                    <a:latin typeface="Times New Roman" panose="02020603050405020304" pitchFamily="18" charset="0"/>
                    <a:cs typeface="Times New Roman" panose="02020603050405020304" pitchFamily="18" charset="0"/>
                  </a:rPr>
                  <a:t> Handelsvolumen</a:t>
                </a:r>
              </a:p>
              <a:p>
                <a14:m>
                  <m:oMath xmlns:m="http://schemas.openxmlformats.org/officeDocument/2006/math">
                    <m:sSub>
                      <m:sSubPr>
                        <m:ctrlPr>
                          <a:rPr lang="de-DE" i="1">
                            <a:latin typeface="Cambria Math" panose="02040503050406030204" pitchFamily="18" charset="0"/>
                          </a:rPr>
                        </m:ctrlPr>
                      </m:sSubPr>
                      <m:e>
                        <m:r>
                          <a:rPr lang="de-DE" i="1">
                            <a:latin typeface="Cambria Math"/>
                          </a:rPr>
                          <m:t>𝐷</m:t>
                        </m:r>
                      </m:e>
                      <m:sub>
                        <m:r>
                          <a:rPr lang="de-DE" i="1">
                            <a:latin typeface="Cambria Math"/>
                          </a:rPr>
                          <m:t>𝐴𝐵</m:t>
                        </m:r>
                      </m:sub>
                    </m:sSub>
                  </m:oMath>
                </a14:m>
                <a:r>
                  <a:rPr lang="de-DE" dirty="0">
                    <a:latin typeface="Times New Roman" panose="02020603050405020304" pitchFamily="18" charset="0"/>
                    <a:cs typeface="Times New Roman" panose="02020603050405020304" pitchFamily="18" charset="0"/>
                  </a:rPr>
                  <a:t>: Distanz</a:t>
                </a:r>
              </a:p>
              <a:p>
                <a14:m>
                  <m:oMath xmlns:m="http://schemas.openxmlformats.org/officeDocument/2006/math">
                    <m:r>
                      <a:rPr lang="de-DE" i="1">
                        <a:latin typeface="Cambria Math"/>
                      </a:rPr>
                      <m:t>𝐶</m:t>
                    </m:r>
                  </m:oMath>
                </a14:m>
                <a:r>
                  <a:rPr lang="de-DE" dirty="0">
                    <a:latin typeface="Times New Roman" panose="02020603050405020304" pitchFamily="18" charset="0"/>
                    <a:cs typeface="Times New Roman" panose="02020603050405020304" pitchFamily="18" charset="0"/>
                  </a:rPr>
                  <a:t>&gt;0: Konstante</a:t>
                </a:r>
              </a:p>
              <a:p>
                <a:r>
                  <a:rPr lang="de-DE" dirty="0">
                    <a:latin typeface="Times New Roman" panose="02020603050405020304" pitchFamily="18" charset="0"/>
                    <a:cs typeface="Times New Roman" panose="02020603050405020304" pitchFamily="18" charset="0"/>
                  </a:rPr>
                  <a:t>α,</a:t>
                </a:r>
                <a:r>
                  <a:rPr lang="el-GR" dirty="0">
                    <a:latin typeface="Times New Roman" panose="02020603050405020304" pitchFamily="18" charset="0"/>
                    <a:cs typeface="Times New Roman" panose="02020603050405020304" pitchFamily="18" charset="0"/>
                  </a:rPr>
                  <a:t>β</a:t>
                </a:r>
                <a:r>
                  <a:rPr lang="de-DE" dirty="0">
                    <a:latin typeface="Times New Roman" panose="02020603050405020304" pitchFamily="18" charset="0"/>
                    <a:cs typeface="Times New Roman" panose="02020603050405020304" pitchFamily="18" charset="0"/>
                  </a:rPr>
                  <a:t>,</a:t>
                </a:r>
                <a:r>
                  <a:rPr lang="el-GR" dirty="0">
                    <a:latin typeface="Times New Roman" panose="02020603050405020304" pitchFamily="18" charset="0"/>
                    <a:cs typeface="Times New Roman" panose="02020603050405020304" pitchFamily="18" charset="0"/>
                  </a:rPr>
                  <a:t>γ</a:t>
                </a:r>
                <a:r>
                  <a:rPr lang="de-DE" dirty="0">
                    <a:latin typeface="Times New Roman" panose="02020603050405020304" pitchFamily="18" charset="0"/>
                    <a:cs typeface="Times New Roman" panose="02020603050405020304" pitchFamily="18" charset="0"/>
                  </a:rPr>
                  <a:t>&gt;0: Handelselastizitäten</a:t>
                </a:r>
              </a:p>
            </p:txBody>
          </p:sp>
        </mc:Choice>
        <mc:Fallback xmlns="">
          <p:sp>
            <p:nvSpPr>
              <p:cNvPr id="2" name="Rechteck 1"/>
              <p:cNvSpPr>
                <a:spLocks noRot="1" noChangeAspect="1" noMove="1" noResize="1" noEditPoints="1" noAdjustHandles="1" noChangeArrowheads="1" noChangeShapeType="1" noTextEdit="1"/>
              </p:cNvSpPr>
              <p:nvPr/>
            </p:nvSpPr>
            <p:spPr>
              <a:xfrm>
                <a:off x="8708534" y="2274749"/>
                <a:ext cx="3252019" cy="1961563"/>
              </a:xfrm>
              <a:prstGeom prst="rect">
                <a:avLst/>
              </a:prstGeom>
              <a:blipFill>
                <a:blip r:embed="rId4"/>
                <a:stretch>
                  <a:fillRect l="-1495" b="-3704"/>
                </a:stretch>
              </a:blipFill>
              <a:ln>
                <a:solidFill>
                  <a:schemeClr val="tx1"/>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 name="Rechteck 2"/>
              <p:cNvSpPr/>
              <p:nvPr/>
            </p:nvSpPr>
            <p:spPr>
              <a:xfrm>
                <a:off x="422784" y="2314157"/>
                <a:ext cx="4444180" cy="1906356"/>
              </a:xfrm>
              <a:prstGeom prst="rect">
                <a:avLst/>
              </a:prstGeom>
              <a:ln>
                <a:solidFill>
                  <a:schemeClr val="tx1"/>
                </a:solidFill>
              </a:ln>
            </p:spPr>
            <p:txBody>
              <a:bodyPr wrap="square">
                <a:spAutoFit/>
              </a:bodyPr>
              <a:lstStyle/>
              <a:p>
                <a14:m>
                  <m:oMath xmlns:m="http://schemas.openxmlformats.org/officeDocument/2006/math">
                    <m:sSub>
                      <m:sSubPr>
                        <m:ctrlPr>
                          <a:rPr lang="de-DE" i="1" smtClean="0">
                            <a:latin typeface="Cambria Math" panose="02040503050406030204" pitchFamily="18" charset="0"/>
                          </a:rPr>
                        </m:ctrlPr>
                      </m:sSubPr>
                      <m:e>
                        <m:r>
                          <a:rPr lang="de-DE" i="1">
                            <a:latin typeface="Cambria Math" panose="02040503050406030204" pitchFamily="18" charset="0"/>
                          </a:rPr>
                          <m:t>𝐹</m:t>
                        </m:r>
                      </m:e>
                      <m:sub>
                        <m:r>
                          <a:rPr lang="de-DE" i="1">
                            <a:latin typeface="Cambria Math"/>
                          </a:rPr>
                          <m:t>𝐴𝐵</m:t>
                        </m:r>
                      </m:sub>
                    </m:sSub>
                    <m:r>
                      <a:rPr lang="de-DE" i="1">
                        <a:latin typeface="Cambria Math"/>
                      </a:rPr>
                      <m:t>=</m:t>
                    </m:r>
                    <m:r>
                      <a:rPr lang="de-DE" b="0" i="1" smtClean="0">
                        <a:latin typeface="Cambria Math" panose="02040503050406030204" pitchFamily="18" charset="0"/>
                      </a:rPr>
                      <m:t>𝐺</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de-DE" b="0" i="1" smtClean="0">
                                <a:latin typeface="Cambria Math" panose="02040503050406030204" pitchFamily="18" charset="0"/>
                              </a:rPr>
                              <m:t>𝑀</m:t>
                            </m:r>
                          </m:e>
                          <m:sub>
                            <m:r>
                              <a:rPr lang="de-DE" i="1">
                                <a:latin typeface="Cambria Math" panose="02040503050406030204" pitchFamily="18" charset="0"/>
                              </a:rPr>
                              <m:t>𝐴</m:t>
                            </m:r>
                          </m:sub>
                        </m:sSub>
                        <m:r>
                          <a:rPr lang="de-DE" i="1">
                            <a:latin typeface="Cambria Math"/>
                            <a:ea typeface="Cambria Math"/>
                          </a:rPr>
                          <m:t>×</m:t>
                        </m:r>
                        <m:sSub>
                          <m:sSubPr>
                            <m:ctrlPr>
                              <a:rPr lang="de-DE" i="1">
                                <a:latin typeface="Cambria Math" panose="02040503050406030204" pitchFamily="18" charset="0"/>
                              </a:rPr>
                            </m:ctrlPr>
                          </m:sSubPr>
                          <m:e>
                            <m:r>
                              <a:rPr lang="de-DE" b="0" i="1" smtClean="0">
                                <a:latin typeface="Cambria Math" panose="02040503050406030204" pitchFamily="18" charset="0"/>
                              </a:rPr>
                              <m:t>𝑀</m:t>
                            </m:r>
                          </m:e>
                          <m:sub>
                            <m:r>
                              <a:rPr lang="de-DE" i="1">
                                <a:latin typeface="Cambria Math" panose="02040503050406030204" pitchFamily="18" charset="0"/>
                              </a:rPr>
                              <m:t>𝐵</m:t>
                            </m:r>
                          </m:sub>
                        </m:sSub>
                      </m:num>
                      <m:den>
                        <m:sSup>
                          <m:sSupPr>
                            <m:ctrlPr>
                              <a:rPr lang="de-DE" i="1">
                                <a:latin typeface="Cambria Math" panose="02040503050406030204" pitchFamily="18" charset="0"/>
                              </a:rPr>
                            </m:ctrlPr>
                          </m:sSupPr>
                          <m:e>
                            <m:r>
                              <a:rPr lang="de-DE" i="1">
                                <a:latin typeface="Cambria Math"/>
                              </a:rPr>
                              <m:t>(</m:t>
                            </m:r>
                            <m:sSub>
                              <m:sSubPr>
                                <m:ctrlPr>
                                  <a:rPr lang="de-DE" i="1">
                                    <a:latin typeface="Cambria Math" panose="02040503050406030204" pitchFamily="18" charset="0"/>
                                  </a:rPr>
                                </m:ctrlPr>
                              </m:sSubPr>
                              <m:e>
                                <m:r>
                                  <a:rPr lang="de-DE" i="1">
                                    <a:latin typeface="Cambria Math" panose="02040503050406030204" pitchFamily="18" charset="0"/>
                                  </a:rPr>
                                  <m:t>𝑅</m:t>
                                </m:r>
                              </m:e>
                              <m:sub>
                                <m:r>
                                  <a:rPr lang="de-DE" i="1">
                                    <a:latin typeface="Cambria Math"/>
                                  </a:rPr>
                                  <m:t>𝐴𝐵</m:t>
                                </m:r>
                              </m:sub>
                            </m:sSub>
                            <m:r>
                              <a:rPr lang="de-DE" i="1">
                                <a:latin typeface="Cambria Math"/>
                              </a:rPr>
                              <m:t>)</m:t>
                            </m:r>
                          </m:e>
                          <m:sup>
                            <m:r>
                              <a:rPr lang="de-DE" i="1">
                                <a:latin typeface="Cambria Math" panose="02040503050406030204" pitchFamily="18" charset="0"/>
                              </a:rPr>
                              <m:t>2</m:t>
                            </m:r>
                          </m:sup>
                        </m:sSup>
                      </m:den>
                    </m:f>
                  </m:oMath>
                </a14:m>
                <a:r>
                  <a:rPr lang="de-DE" dirty="0">
                    <a:latin typeface="Times New Roman" panose="02020603050405020304" pitchFamily="18" charset="0"/>
                    <a:cs typeface="Times New Roman" panose="02020603050405020304" pitchFamily="18" charset="0"/>
                  </a:rPr>
                  <a:t> (Gravitationsgesetz)</a:t>
                </a:r>
              </a:p>
              <a:p>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b="0" i="1" smtClean="0">
                            <a:latin typeface="Cambria Math" panose="02040503050406030204" pitchFamily="18" charset="0"/>
                          </a:rPr>
                          <m:t>𝐹</m:t>
                        </m:r>
                      </m:e>
                      <m:sub>
                        <m:r>
                          <a:rPr lang="de-DE" i="1">
                            <a:latin typeface="Cambria Math"/>
                          </a:rPr>
                          <m:t>𝐴𝐵</m:t>
                        </m:r>
                      </m:sub>
                    </m:sSub>
                    <m:r>
                      <a:rPr lang="de-DE" i="1">
                        <a:latin typeface="Cambria Math" panose="02040503050406030204" pitchFamily="18" charset="0"/>
                      </a:rPr>
                      <m:t>:</m:t>
                    </m:r>
                  </m:oMath>
                </a14:m>
                <a:r>
                  <a:rPr lang="de-DE" dirty="0">
                    <a:latin typeface="Times New Roman" panose="02020603050405020304" pitchFamily="18" charset="0"/>
                    <a:cs typeface="Times New Roman" panose="02020603050405020304" pitchFamily="18" charset="0"/>
                  </a:rPr>
                  <a:t> Kraft zwischen zwei Massen (Planeten)</a:t>
                </a:r>
              </a:p>
              <a:p>
                <a14:m>
                  <m:oMath xmlns:m="http://schemas.openxmlformats.org/officeDocument/2006/math">
                    <m:sSub>
                      <m:sSubPr>
                        <m:ctrlPr>
                          <a:rPr lang="de-DE" i="1">
                            <a:latin typeface="Cambria Math" panose="02040503050406030204" pitchFamily="18" charset="0"/>
                          </a:rPr>
                        </m:ctrlPr>
                      </m:sSubPr>
                      <m:e>
                        <m:r>
                          <a:rPr lang="de-DE" b="0" i="1" smtClean="0">
                            <a:latin typeface="Cambria Math" panose="02040503050406030204" pitchFamily="18" charset="0"/>
                          </a:rPr>
                          <m:t>𝑅</m:t>
                        </m:r>
                      </m:e>
                      <m:sub>
                        <m:r>
                          <a:rPr lang="de-DE" i="1">
                            <a:latin typeface="Cambria Math"/>
                          </a:rPr>
                          <m:t>𝐴𝐵</m:t>
                        </m:r>
                      </m:sub>
                    </m:sSub>
                  </m:oMath>
                </a14:m>
                <a:r>
                  <a:rPr lang="de-DE" dirty="0">
                    <a:latin typeface="Times New Roman" panose="02020603050405020304" pitchFamily="18" charset="0"/>
                    <a:cs typeface="Times New Roman" panose="02020603050405020304" pitchFamily="18" charset="0"/>
                  </a:rPr>
                  <a:t>: Allgemeiner Abstand</a:t>
                </a:r>
              </a:p>
              <a:p>
                <a14:m>
                  <m:oMath xmlns:m="http://schemas.openxmlformats.org/officeDocument/2006/math">
                    <m:r>
                      <a:rPr lang="de-DE" b="0" i="1" smtClean="0">
                        <a:latin typeface="Cambria Math" panose="02040503050406030204" pitchFamily="18" charset="0"/>
                        <a:cs typeface="Times New Roman" panose="02020603050405020304" pitchFamily="18" charset="0"/>
                      </a:rPr>
                      <m:t>𝐺</m:t>
                    </m:r>
                  </m:oMath>
                </a14:m>
                <a:r>
                  <a:rPr lang="de-DE" dirty="0">
                    <a:latin typeface="Times New Roman" panose="02020603050405020304" pitchFamily="18" charset="0"/>
                    <a:cs typeface="Times New Roman" panose="02020603050405020304" pitchFamily="18" charset="0"/>
                  </a:rPr>
                  <a:t>&gt;0: Gravitationskonstante</a:t>
                </a:r>
              </a:p>
              <a:p>
                <a:pPr algn="ctr"/>
                <a:endParaRPr lang="de-DE" dirty="0">
                  <a:latin typeface="Times New Roman" panose="02020603050405020304" pitchFamily="18" charset="0"/>
                  <a:cs typeface="Times New Roman" panose="02020603050405020304" pitchFamily="18" charset="0"/>
                </a:endParaRPr>
              </a:p>
            </p:txBody>
          </p:sp>
        </mc:Choice>
        <mc:Fallback xmlns="">
          <p:sp>
            <p:nvSpPr>
              <p:cNvPr id="3" name="Rechteck 2"/>
              <p:cNvSpPr>
                <a:spLocks noRot="1" noChangeAspect="1" noMove="1" noResize="1" noEditPoints="1" noAdjustHandles="1" noChangeArrowheads="1" noChangeShapeType="1" noTextEdit="1"/>
              </p:cNvSpPr>
              <p:nvPr/>
            </p:nvSpPr>
            <p:spPr>
              <a:xfrm>
                <a:off x="422784" y="2314157"/>
                <a:ext cx="4444180" cy="1906356"/>
              </a:xfrm>
              <a:prstGeom prst="rect">
                <a:avLst/>
              </a:prstGeom>
              <a:blipFill>
                <a:blip r:embed="rId5"/>
                <a:stretch>
                  <a:fillRect/>
                </a:stretch>
              </a:blipFill>
              <a:ln>
                <a:solidFill>
                  <a:schemeClr val="tx1"/>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4" name="Textfeld 13">
                <a:extLst>
                  <a:ext uri="{FF2B5EF4-FFF2-40B4-BE49-F238E27FC236}">
                    <a16:creationId xmlns:a16="http://schemas.microsoft.com/office/drawing/2014/main" id="{C97BE7E5-13C7-4960-BB36-B36EB362C61B}"/>
                  </a:ext>
                </a:extLst>
              </p:cNvPr>
              <p:cNvSpPr txBox="1"/>
              <p:nvPr/>
            </p:nvSpPr>
            <p:spPr>
              <a:xfrm>
                <a:off x="5153136" y="2721258"/>
                <a:ext cx="3269226" cy="1092154"/>
              </a:xfrm>
              <a:prstGeom prst="rect">
                <a:avLst/>
              </a:prstGeom>
              <a:noFill/>
              <a:ln>
                <a:solidFill>
                  <a:srgbClr val="FF0000"/>
                </a:solidFill>
              </a:ln>
            </p:spPr>
            <p:txBody>
              <a:bodyPr wrap="square" rtlCol="0">
                <a:noAutofit/>
              </a:bodyPr>
              <a:lstStyle/>
              <a:p>
                <a:pPr algn="ctr"/>
                <a:r>
                  <a:rPr lang="de-DE" sz="1400" b="1" dirty="0">
                    <a:latin typeface="Times New Roman" panose="02020603050405020304" pitchFamily="18" charset="0"/>
                    <a:cs typeface="Times New Roman" panose="02020603050405020304" pitchFamily="18" charset="0"/>
                  </a:rPr>
                  <a:t>Konzeptionell entspricht das Handelsmodell dem Gravitationsmodell von Newton, welches die Ellipsenbahnen unseres Sonnensystems erklärt mit α=</a:t>
                </a:r>
                <a:r>
                  <a:rPr lang="el-GR" sz="1400" b="1" dirty="0">
                    <a:latin typeface="Times New Roman" panose="02020603050405020304" pitchFamily="18" charset="0"/>
                    <a:cs typeface="Times New Roman" panose="02020603050405020304" pitchFamily="18" charset="0"/>
                  </a:rPr>
                  <a:t>β</a:t>
                </a:r>
                <a:r>
                  <a:rPr lang="de-DE" sz="1400" b="1" dirty="0">
                    <a:latin typeface="Times New Roman" panose="02020603050405020304" pitchFamily="18" charset="0"/>
                    <a:cs typeface="Times New Roman" panose="02020603050405020304" pitchFamily="18" charset="0"/>
                  </a:rPr>
                  <a:t>=1, </a:t>
                </a:r>
                <a:r>
                  <a:rPr lang="el-GR" sz="1400" b="1" dirty="0">
                    <a:latin typeface="Times New Roman" panose="02020603050405020304" pitchFamily="18" charset="0"/>
                    <a:cs typeface="Times New Roman" panose="02020603050405020304" pitchFamily="18" charset="0"/>
                  </a:rPr>
                  <a:t>γ</a:t>
                </a:r>
                <a:r>
                  <a:rPr lang="de-DE" sz="1400" b="1" dirty="0">
                    <a:latin typeface="Times New Roman" panose="02020603050405020304" pitchFamily="18" charset="0"/>
                    <a:cs typeface="Times New Roman" panose="02020603050405020304" pitchFamily="18" charset="0"/>
                  </a:rPr>
                  <a:t>=2 und </a:t>
                </a:r>
                <a14:m>
                  <m:oMath xmlns:m="http://schemas.openxmlformats.org/officeDocument/2006/math">
                    <m:r>
                      <a:rPr lang="de-DE" sz="1400" b="1" i="1">
                        <a:latin typeface="Cambria Math"/>
                      </a:rPr>
                      <m:t>𝑪</m:t>
                    </m:r>
                    <m:r>
                      <a:rPr lang="de-DE" sz="1400" b="1" i="1" smtClean="0">
                        <a:latin typeface="Cambria Math" panose="02040503050406030204" pitchFamily="18" charset="0"/>
                      </a:rPr>
                      <m:t>=</m:t>
                    </m:r>
                    <m:r>
                      <a:rPr lang="de-DE" sz="1400" b="1" i="1" smtClean="0">
                        <a:latin typeface="Cambria Math" panose="02040503050406030204" pitchFamily="18" charset="0"/>
                      </a:rPr>
                      <m:t>𝑮</m:t>
                    </m:r>
                  </m:oMath>
                </a14:m>
                <a:endParaRPr lang="de-DE" sz="1400" b="1" dirty="0">
                  <a:latin typeface="Times New Roman" panose="02020603050405020304" pitchFamily="18" charset="0"/>
                  <a:cs typeface="Times New Roman" panose="02020603050405020304" pitchFamily="18" charset="0"/>
                </a:endParaRPr>
              </a:p>
            </p:txBody>
          </p:sp>
        </mc:Choice>
        <mc:Fallback xmlns="">
          <p:sp>
            <p:nvSpPr>
              <p:cNvPr id="14" name="Textfeld 13">
                <a:extLst>
                  <a:ext uri="{FF2B5EF4-FFF2-40B4-BE49-F238E27FC236}">
                    <a16:creationId xmlns:a16="http://schemas.microsoft.com/office/drawing/2014/main" id="{C97BE7E5-13C7-4960-BB36-B36EB362C61B}"/>
                  </a:ext>
                </a:extLst>
              </p:cNvPr>
              <p:cNvSpPr txBox="1">
                <a:spLocks noRot="1" noChangeAspect="1" noMove="1" noResize="1" noEditPoints="1" noAdjustHandles="1" noChangeArrowheads="1" noChangeShapeType="1" noTextEdit="1"/>
              </p:cNvSpPr>
              <p:nvPr/>
            </p:nvSpPr>
            <p:spPr>
              <a:xfrm>
                <a:off x="5153136" y="2721258"/>
                <a:ext cx="3269226" cy="1092154"/>
              </a:xfrm>
              <a:prstGeom prst="rect">
                <a:avLst/>
              </a:prstGeom>
              <a:blipFill>
                <a:blip r:embed="rId7"/>
                <a:stretch>
                  <a:fillRect r="-1484" b="-10989"/>
                </a:stretch>
              </a:blipFill>
              <a:ln>
                <a:solidFill>
                  <a:srgbClr val="FF0000"/>
                </a:solidFill>
              </a:ln>
            </p:spPr>
            <p:txBody>
              <a:bodyPr/>
              <a:lstStyle/>
              <a:p>
                <a:r>
                  <a:rPr lang="de-DE">
                    <a:noFill/>
                  </a:rPr>
                  <a:t> </a:t>
                </a:r>
              </a:p>
            </p:txBody>
          </p:sp>
        </mc:Fallback>
      </mc:AlternateContent>
      <p:sp>
        <p:nvSpPr>
          <p:cNvPr id="15" name="Rechteck 14">
            <a:extLst>
              <a:ext uri="{FF2B5EF4-FFF2-40B4-BE49-F238E27FC236}">
                <a16:creationId xmlns:a16="http://schemas.microsoft.com/office/drawing/2014/main" id="{8E16DD5D-C132-4F12-A5C7-830FC614900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8">
            <p14:nvContentPartPr>
              <p14:cNvPr id="5" name="Freihand 4">
                <a:extLst>
                  <a:ext uri="{FF2B5EF4-FFF2-40B4-BE49-F238E27FC236}">
                    <a16:creationId xmlns:a16="http://schemas.microsoft.com/office/drawing/2014/main" id="{A30333EB-ECFE-4070-BA42-E5F9C210A99F}"/>
                  </a:ext>
                </a:extLst>
              </p14:cNvPr>
              <p14:cNvContentPartPr/>
              <p14:nvPr/>
            </p14:nvContentPartPr>
            <p14:xfrm>
              <a:off x="413747" y="2241787"/>
              <a:ext cx="3715200" cy="743760"/>
            </p14:xfrm>
          </p:contentPart>
        </mc:Choice>
        <mc:Fallback>
          <p:pic>
            <p:nvPicPr>
              <p:cNvPr id="5" name="Freihand 4">
                <a:extLst>
                  <a:ext uri="{FF2B5EF4-FFF2-40B4-BE49-F238E27FC236}">
                    <a16:creationId xmlns:a16="http://schemas.microsoft.com/office/drawing/2014/main" id="{A30333EB-ECFE-4070-BA42-E5F9C210A99F}"/>
                  </a:ext>
                </a:extLst>
              </p:cNvPr>
              <p:cNvPicPr/>
              <p:nvPr/>
            </p:nvPicPr>
            <p:blipFill>
              <a:blip r:embed="rId9"/>
              <a:stretch>
                <a:fillRect/>
              </a:stretch>
            </p:blipFill>
            <p:spPr>
              <a:xfrm>
                <a:off x="409427" y="2237467"/>
                <a:ext cx="3723840" cy="7524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6" name="Freihand 5">
                <a:extLst>
                  <a:ext uri="{FF2B5EF4-FFF2-40B4-BE49-F238E27FC236}">
                    <a16:creationId xmlns:a16="http://schemas.microsoft.com/office/drawing/2014/main" id="{ADF71F7E-0280-4603-9646-0AF36B82FE66}"/>
                  </a:ext>
                </a:extLst>
              </p14:cNvPr>
              <p14:cNvContentPartPr/>
              <p14:nvPr/>
            </p14:nvContentPartPr>
            <p14:xfrm>
              <a:off x="1318427" y="2311267"/>
              <a:ext cx="697320" cy="258840"/>
            </p14:xfrm>
          </p:contentPart>
        </mc:Choice>
        <mc:Fallback>
          <p:pic>
            <p:nvPicPr>
              <p:cNvPr id="6" name="Freihand 5">
                <a:extLst>
                  <a:ext uri="{FF2B5EF4-FFF2-40B4-BE49-F238E27FC236}">
                    <a16:creationId xmlns:a16="http://schemas.microsoft.com/office/drawing/2014/main" id="{ADF71F7E-0280-4603-9646-0AF36B82FE66}"/>
                  </a:ext>
                </a:extLst>
              </p:cNvPr>
              <p:cNvPicPr/>
              <p:nvPr/>
            </p:nvPicPr>
            <p:blipFill>
              <a:blip r:embed="rId11"/>
              <a:stretch>
                <a:fillRect/>
              </a:stretch>
            </p:blipFill>
            <p:spPr>
              <a:xfrm>
                <a:off x="1314107" y="2306947"/>
                <a:ext cx="705960" cy="2674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7" name="Freihand 6">
                <a:extLst>
                  <a:ext uri="{FF2B5EF4-FFF2-40B4-BE49-F238E27FC236}">
                    <a16:creationId xmlns:a16="http://schemas.microsoft.com/office/drawing/2014/main" id="{A2C7A426-0948-40EB-A1B3-267C691CF346}"/>
                  </a:ext>
                </a:extLst>
              </p14:cNvPr>
              <p14:cNvContentPartPr/>
              <p14:nvPr/>
            </p14:nvContentPartPr>
            <p14:xfrm>
              <a:off x="1395827" y="2573707"/>
              <a:ext cx="605160" cy="313560"/>
            </p14:xfrm>
          </p:contentPart>
        </mc:Choice>
        <mc:Fallback>
          <p:pic>
            <p:nvPicPr>
              <p:cNvPr id="7" name="Freihand 6">
                <a:extLst>
                  <a:ext uri="{FF2B5EF4-FFF2-40B4-BE49-F238E27FC236}">
                    <a16:creationId xmlns:a16="http://schemas.microsoft.com/office/drawing/2014/main" id="{A2C7A426-0948-40EB-A1B3-267C691CF346}"/>
                  </a:ext>
                </a:extLst>
              </p:cNvPr>
              <p:cNvPicPr/>
              <p:nvPr/>
            </p:nvPicPr>
            <p:blipFill>
              <a:blip r:embed="rId13"/>
              <a:stretch>
                <a:fillRect/>
              </a:stretch>
            </p:blipFill>
            <p:spPr>
              <a:xfrm>
                <a:off x="1391507" y="2569387"/>
                <a:ext cx="613800" cy="3222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8" name="Freihand 7">
                <a:extLst>
                  <a:ext uri="{FF2B5EF4-FFF2-40B4-BE49-F238E27FC236}">
                    <a16:creationId xmlns:a16="http://schemas.microsoft.com/office/drawing/2014/main" id="{E265B5D2-B809-4C5C-A82B-7C1A788F4DE9}"/>
                  </a:ext>
                </a:extLst>
              </p14:cNvPr>
              <p14:cNvContentPartPr/>
              <p14:nvPr/>
            </p14:nvContentPartPr>
            <p14:xfrm>
              <a:off x="1074347" y="2282467"/>
              <a:ext cx="262080" cy="561240"/>
            </p14:xfrm>
          </p:contentPart>
        </mc:Choice>
        <mc:Fallback>
          <p:pic>
            <p:nvPicPr>
              <p:cNvPr id="8" name="Freihand 7">
                <a:extLst>
                  <a:ext uri="{FF2B5EF4-FFF2-40B4-BE49-F238E27FC236}">
                    <a16:creationId xmlns:a16="http://schemas.microsoft.com/office/drawing/2014/main" id="{E265B5D2-B809-4C5C-A82B-7C1A788F4DE9}"/>
                  </a:ext>
                </a:extLst>
              </p:cNvPr>
              <p:cNvPicPr/>
              <p:nvPr/>
            </p:nvPicPr>
            <p:blipFill>
              <a:blip r:embed="rId15"/>
              <a:stretch>
                <a:fillRect/>
              </a:stretch>
            </p:blipFill>
            <p:spPr>
              <a:xfrm>
                <a:off x="1070027" y="2278147"/>
                <a:ext cx="270720" cy="5698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0" name="Freihand 9">
                <a:extLst>
                  <a:ext uri="{FF2B5EF4-FFF2-40B4-BE49-F238E27FC236}">
                    <a16:creationId xmlns:a16="http://schemas.microsoft.com/office/drawing/2014/main" id="{630BF3AC-7811-49BB-9A2A-3B014BCC9E66}"/>
                  </a:ext>
                </a:extLst>
              </p14:cNvPr>
              <p14:cNvContentPartPr/>
              <p14:nvPr/>
            </p14:nvContentPartPr>
            <p14:xfrm>
              <a:off x="8555147" y="2158267"/>
              <a:ext cx="2736360" cy="770760"/>
            </p14:xfrm>
          </p:contentPart>
        </mc:Choice>
        <mc:Fallback>
          <p:pic>
            <p:nvPicPr>
              <p:cNvPr id="10" name="Freihand 9">
                <a:extLst>
                  <a:ext uri="{FF2B5EF4-FFF2-40B4-BE49-F238E27FC236}">
                    <a16:creationId xmlns:a16="http://schemas.microsoft.com/office/drawing/2014/main" id="{630BF3AC-7811-49BB-9A2A-3B014BCC9E66}"/>
                  </a:ext>
                </a:extLst>
              </p:cNvPr>
              <p:cNvPicPr/>
              <p:nvPr/>
            </p:nvPicPr>
            <p:blipFill>
              <a:blip r:embed="rId17"/>
              <a:stretch>
                <a:fillRect/>
              </a:stretch>
            </p:blipFill>
            <p:spPr>
              <a:xfrm>
                <a:off x="8550827" y="2153947"/>
                <a:ext cx="2745000" cy="7794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82" name="Freihand 81">
                <a:extLst>
                  <a:ext uri="{FF2B5EF4-FFF2-40B4-BE49-F238E27FC236}">
                    <a16:creationId xmlns:a16="http://schemas.microsoft.com/office/drawing/2014/main" id="{C685FCB6-21A0-4A2E-94B3-A65DBF4AEEFD}"/>
                  </a:ext>
                </a:extLst>
              </p14:cNvPr>
              <p14:cNvContentPartPr/>
              <p14:nvPr/>
            </p14:nvContentPartPr>
            <p14:xfrm>
              <a:off x="10044467" y="2571187"/>
              <a:ext cx="632160" cy="330480"/>
            </p14:xfrm>
          </p:contentPart>
        </mc:Choice>
        <mc:Fallback>
          <p:pic>
            <p:nvPicPr>
              <p:cNvPr id="82" name="Freihand 81">
                <a:extLst>
                  <a:ext uri="{FF2B5EF4-FFF2-40B4-BE49-F238E27FC236}">
                    <a16:creationId xmlns:a16="http://schemas.microsoft.com/office/drawing/2014/main" id="{C685FCB6-21A0-4A2E-94B3-A65DBF4AEEFD}"/>
                  </a:ext>
                </a:extLst>
              </p:cNvPr>
              <p:cNvPicPr/>
              <p:nvPr/>
            </p:nvPicPr>
            <p:blipFill>
              <a:blip r:embed="rId19"/>
              <a:stretch>
                <a:fillRect/>
              </a:stretch>
            </p:blipFill>
            <p:spPr>
              <a:xfrm>
                <a:off x="10040147" y="2566867"/>
                <a:ext cx="640800" cy="33912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84" name="Freihand 83">
                <a:extLst>
                  <a:ext uri="{FF2B5EF4-FFF2-40B4-BE49-F238E27FC236}">
                    <a16:creationId xmlns:a16="http://schemas.microsoft.com/office/drawing/2014/main" id="{867F4CAF-9643-4C57-BCCE-F1B91898C300}"/>
                  </a:ext>
                </a:extLst>
              </p14:cNvPr>
              <p14:cNvContentPartPr/>
              <p14:nvPr/>
            </p14:nvContentPartPr>
            <p14:xfrm>
              <a:off x="10523987" y="2529427"/>
              <a:ext cx="156240" cy="232200"/>
            </p14:xfrm>
          </p:contentPart>
        </mc:Choice>
        <mc:Fallback>
          <p:pic>
            <p:nvPicPr>
              <p:cNvPr id="84" name="Freihand 83">
                <a:extLst>
                  <a:ext uri="{FF2B5EF4-FFF2-40B4-BE49-F238E27FC236}">
                    <a16:creationId xmlns:a16="http://schemas.microsoft.com/office/drawing/2014/main" id="{867F4CAF-9643-4C57-BCCE-F1B91898C300}"/>
                  </a:ext>
                </a:extLst>
              </p:cNvPr>
              <p:cNvPicPr/>
              <p:nvPr/>
            </p:nvPicPr>
            <p:blipFill>
              <a:blip r:embed="rId21"/>
              <a:stretch>
                <a:fillRect/>
              </a:stretch>
            </p:blipFill>
            <p:spPr>
              <a:xfrm>
                <a:off x="10519667" y="2525107"/>
                <a:ext cx="164880" cy="2408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86" name="Freihand 85">
                <a:extLst>
                  <a:ext uri="{FF2B5EF4-FFF2-40B4-BE49-F238E27FC236}">
                    <a16:creationId xmlns:a16="http://schemas.microsoft.com/office/drawing/2014/main" id="{AE42F4A3-949A-41D9-82DB-2A17401979D6}"/>
                  </a:ext>
                </a:extLst>
              </p14:cNvPr>
              <p14:cNvContentPartPr/>
              <p14:nvPr/>
            </p14:nvContentPartPr>
            <p14:xfrm>
              <a:off x="1864547" y="2579467"/>
              <a:ext cx="111960" cy="206280"/>
            </p14:xfrm>
          </p:contentPart>
        </mc:Choice>
        <mc:Fallback>
          <p:pic>
            <p:nvPicPr>
              <p:cNvPr id="86" name="Freihand 85">
                <a:extLst>
                  <a:ext uri="{FF2B5EF4-FFF2-40B4-BE49-F238E27FC236}">
                    <a16:creationId xmlns:a16="http://schemas.microsoft.com/office/drawing/2014/main" id="{AE42F4A3-949A-41D9-82DB-2A17401979D6}"/>
                  </a:ext>
                </a:extLst>
              </p:cNvPr>
              <p:cNvPicPr/>
              <p:nvPr/>
            </p:nvPicPr>
            <p:blipFill>
              <a:blip r:embed="rId23"/>
              <a:stretch>
                <a:fillRect/>
              </a:stretch>
            </p:blipFill>
            <p:spPr>
              <a:xfrm>
                <a:off x="1860227" y="2575147"/>
                <a:ext cx="12060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91" name="Freihand 90">
                <a:extLst>
                  <a:ext uri="{FF2B5EF4-FFF2-40B4-BE49-F238E27FC236}">
                    <a16:creationId xmlns:a16="http://schemas.microsoft.com/office/drawing/2014/main" id="{725A589F-7EF6-49C8-9B57-A5424444664E}"/>
                  </a:ext>
                </a:extLst>
              </p14:cNvPr>
              <p14:cNvContentPartPr/>
              <p14:nvPr/>
            </p14:nvContentPartPr>
            <p14:xfrm>
              <a:off x="4470947" y="595867"/>
              <a:ext cx="4247280" cy="155520"/>
            </p14:xfrm>
          </p:contentPart>
        </mc:Choice>
        <mc:Fallback>
          <p:pic>
            <p:nvPicPr>
              <p:cNvPr id="91" name="Freihand 90">
                <a:extLst>
                  <a:ext uri="{FF2B5EF4-FFF2-40B4-BE49-F238E27FC236}">
                    <a16:creationId xmlns:a16="http://schemas.microsoft.com/office/drawing/2014/main" id="{725A589F-7EF6-49C8-9B57-A5424444664E}"/>
                  </a:ext>
                </a:extLst>
              </p:cNvPr>
              <p:cNvPicPr/>
              <p:nvPr/>
            </p:nvPicPr>
            <p:blipFill>
              <a:blip r:embed="rId25"/>
              <a:stretch>
                <a:fillRect/>
              </a:stretch>
            </p:blipFill>
            <p:spPr>
              <a:xfrm>
                <a:off x="4466627" y="591547"/>
                <a:ext cx="425592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92" name="Freihand 91">
                <a:extLst>
                  <a:ext uri="{FF2B5EF4-FFF2-40B4-BE49-F238E27FC236}">
                    <a16:creationId xmlns:a16="http://schemas.microsoft.com/office/drawing/2014/main" id="{50578CF7-1C9A-4159-AA22-F695913060DC}"/>
                  </a:ext>
                </a:extLst>
              </p14:cNvPr>
              <p14:cNvContentPartPr/>
              <p14:nvPr/>
            </p14:nvContentPartPr>
            <p14:xfrm>
              <a:off x="8520947" y="2040187"/>
              <a:ext cx="3057840" cy="1099800"/>
            </p14:xfrm>
          </p:contentPart>
        </mc:Choice>
        <mc:Fallback>
          <p:pic>
            <p:nvPicPr>
              <p:cNvPr id="92" name="Freihand 91">
                <a:extLst>
                  <a:ext uri="{FF2B5EF4-FFF2-40B4-BE49-F238E27FC236}">
                    <a16:creationId xmlns:a16="http://schemas.microsoft.com/office/drawing/2014/main" id="{50578CF7-1C9A-4159-AA22-F695913060DC}"/>
                  </a:ext>
                </a:extLst>
              </p:cNvPr>
              <p:cNvPicPr/>
              <p:nvPr/>
            </p:nvPicPr>
            <p:blipFill>
              <a:blip r:embed="rId27"/>
              <a:stretch>
                <a:fillRect/>
              </a:stretch>
            </p:blipFill>
            <p:spPr>
              <a:xfrm>
                <a:off x="8516627" y="2035867"/>
                <a:ext cx="3066480" cy="11084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41" name="Freihand 240">
                <a:extLst>
                  <a:ext uri="{FF2B5EF4-FFF2-40B4-BE49-F238E27FC236}">
                    <a16:creationId xmlns:a16="http://schemas.microsoft.com/office/drawing/2014/main" id="{441B1CCB-19D2-4859-B250-F4A870BD596A}"/>
                  </a:ext>
                </a:extLst>
              </p14:cNvPr>
              <p14:cNvContentPartPr/>
              <p14:nvPr/>
            </p14:nvContentPartPr>
            <p14:xfrm>
              <a:off x="7640747" y="4497907"/>
              <a:ext cx="612720" cy="332640"/>
            </p14:xfrm>
          </p:contentPart>
        </mc:Choice>
        <mc:Fallback>
          <p:pic>
            <p:nvPicPr>
              <p:cNvPr id="241" name="Freihand 240">
                <a:extLst>
                  <a:ext uri="{FF2B5EF4-FFF2-40B4-BE49-F238E27FC236}">
                    <a16:creationId xmlns:a16="http://schemas.microsoft.com/office/drawing/2014/main" id="{441B1CCB-19D2-4859-B250-F4A870BD596A}"/>
                  </a:ext>
                </a:extLst>
              </p:cNvPr>
              <p:cNvPicPr/>
              <p:nvPr/>
            </p:nvPicPr>
            <p:blipFill>
              <a:blip r:embed="rId29"/>
              <a:stretch>
                <a:fillRect/>
              </a:stretch>
            </p:blipFill>
            <p:spPr>
              <a:xfrm>
                <a:off x="7636427" y="4493587"/>
                <a:ext cx="621360" cy="3412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473" name="Freihand 472">
                <a:extLst>
                  <a:ext uri="{FF2B5EF4-FFF2-40B4-BE49-F238E27FC236}">
                    <a16:creationId xmlns:a16="http://schemas.microsoft.com/office/drawing/2014/main" id="{A3FAB19A-BB76-4BB4-9D8C-26ED38008A64}"/>
                  </a:ext>
                </a:extLst>
              </p14:cNvPr>
              <p14:cNvContentPartPr/>
              <p14:nvPr/>
            </p14:nvContentPartPr>
            <p14:xfrm>
              <a:off x="8459387" y="1913827"/>
              <a:ext cx="3184920" cy="1162800"/>
            </p14:xfrm>
          </p:contentPart>
        </mc:Choice>
        <mc:Fallback>
          <p:pic>
            <p:nvPicPr>
              <p:cNvPr id="473" name="Freihand 472">
                <a:extLst>
                  <a:ext uri="{FF2B5EF4-FFF2-40B4-BE49-F238E27FC236}">
                    <a16:creationId xmlns:a16="http://schemas.microsoft.com/office/drawing/2014/main" id="{A3FAB19A-BB76-4BB4-9D8C-26ED38008A64}"/>
                  </a:ext>
                </a:extLst>
              </p:cNvPr>
              <p:cNvPicPr/>
              <p:nvPr/>
            </p:nvPicPr>
            <p:blipFill>
              <a:blip r:embed="rId31"/>
              <a:stretch>
                <a:fillRect/>
              </a:stretch>
            </p:blipFill>
            <p:spPr>
              <a:xfrm>
                <a:off x="8455067" y="1909507"/>
                <a:ext cx="3193560" cy="1171440"/>
              </a:xfrm>
              <a:prstGeom prst="rect">
                <a:avLst/>
              </a:prstGeom>
            </p:spPr>
          </p:pic>
        </mc:Fallback>
      </mc:AlternateContent>
      <p:grpSp>
        <p:nvGrpSpPr>
          <p:cNvPr id="481" name="Gruppieren 480">
            <a:extLst>
              <a:ext uri="{FF2B5EF4-FFF2-40B4-BE49-F238E27FC236}">
                <a16:creationId xmlns:a16="http://schemas.microsoft.com/office/drawing/2014/main" id="{C31FD0DB-9199-4B55-9BF4-52DDD3A9DB0C}"/>
              </a:ext>
            </a:extLst>
          </p:cNvPr>
          <p:cNvGrpSpPr/>
          <p:nvPr/>
        </p:nvGrpSpPr>
        <p:grpSpPr>
          <a:xfrm>
            <a:off x="153107" y="71347"/>
            <a:ext cx="11892600" cy="6829920"/>
            <a:chOff x="153107" y="71347"/>
            <a:chExt cx="11892600" cy="6829920"/>
          </a:xfrm>
        </p:grpSpPr>
        <mc:AlternateContent xmlns:mc="http://schemas.openxmlformats.org/markup-compatibility/2006">
          <mc:Choice xmlns:p14="http://schemas.microsoft.com/office/powerpoint/2010/main" Requires="p14">
            <p:contentPart p14:bwMode="auto" r:id="rId32">
              <p14:nvContentPartPr>
                <p14:cNvPr id="403" name="Freihand 402">
                  <a:extLst>
                    <a:ext uri="{FF2B5EF4-FFF2-40B4-BE49-F238E27FC236}">
                      <a16:creationId xmlns:a16="http://schemas.microsoft.com/office/drawing/2014/main" id="{86F69283-50E6-4B04-9E15-2343BD2B1F3F}"/>
                    </a:ext>
                  </a:extLst>
                </p14:cNvPr>
                <p14:cNvContentPartPr/>
                <p14:nvPr/>
              </p14:nvContentPartPr>
              <p14:xfrm>
                <a:off x="711107" y="6631267"/>
                <a:ext cx="470520" cy="42480"/>
              </p14:xfrm>
            </p:contentPart>
          </mc:Choice>
          <mc:Fallback>
            <p:pic>
              <p:nvPicPr>
                <p:cNvPr id="403" name="Freihand 402">
                  <a:extLst>
                    <a:ext uri="{FF2B5EF4-FFF2-40B4-BE49-F238E27FC236}">
                      <a16:creationId xmlns:a16="http://schemas.microsoft.com/office/drawing/2014/main" id="{86F69283-50E6-4B04-9E15-2343BD2B1F3F}"/>
                    </a:ext>
                  </a:extLst>
                </p:cNvPr>
                <p:cNvPicPr/>
                <p:nvPr/>
              </p:nvPicPr>
              <p:blipFill>
                <a:blip r:embed="rId33"/>
                <a:stretch>
                  <a:fillRect/>
                </a:stretch>
              </p:blipFill>
              <p:spPr>
                <a:xfrm>
                  <a:off x="706787" y="6626947"/>
                  <a:ext cx="47916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404" name="Freihand 403">
                  <a:extLst>
                    <a:ext uri="{FF2B5EF4-FFF2-40B4-BE49-F238E27FC236}">
                      <a16:creationId xmlns:a16="http://schemas.microsoft.com/office/drawing/2014/main" id="{3484DBCE-F6FF-412C-A998-BD4D60300C07}"/>
                    </a:ext>
                  </a:extLst>
                </p14:cNvPr>
                <p14:cNvContentPartPr/>
                <p14:nvPr/>
              </p14:nvContentPartPr>
              <p14:xfrm>
                <a:off x="863027" y="6705787"/>
                <a:ext cx="71640" cy="102240"/>
              </p14:xfrm>
            </p:contentPart>
          </mc:Choice>
          <mc:Fallback>
            <p:pic>
              <p:nvPicPr>
                <p:cNvPr id="404" name="Freihand 403">
                  <a:extLst>
                    <a:ext uri="{FF2B5EF4-FFF2-40B4-BE49-F238E27FC236}">
                      <a16:creationId xmlns:a16="http://schemas.microsoft.com/office/drawing/2014/main" id="{3484DBCE-F6FF-412C-A998-BD4D60300C07}"/>
                    </a:ext>
                  </a:extLst>
                </p:cNvPr>
                <p:cNvPicPr/>
                <p:nvPr/>
              </p:nvPicPr>
              <p:blipFill>
                <a:blip r:embed="rId35"/>
                <a:stretch>
                  <a:fillRect/>
                </a:stretch>
              </p:blipFill>
              <p:spPr>
                <a:xfrm>
                  <a:off x="858707" y="6701467"/>
                  <a:ext cx="8028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405" name="Freihand 404">
                  <a:extLst>
                    <a:ext uri="{FF2B5EF4-FFF2-40B4-BE49-F238E27FC236}">
                      <a16:creationId xmlns:a16="http://schemas.microsoft.com/office/drawing/2014/main" id="{817C207E-D5B3-4347-88A4-6CCE261FF328}"/>
                    </a:ext>
                  </a:extLst>
                </p14:cNvPr>
                <p14:cNvContentPartPr/>
                <p14:nvPr/>
              </p14:nvContentPartPr>
              <p14:xfrm>
                <a:off x="872747" y="6699307"/>
                <a:ext cx="110880" cy="130320"/>
              </p14:xfrm>
            </p:contentPart>
          </mc:Choice>
          <mc:Fallback>
            <p:pic>
              <p:nvPicPr>
                <p:cNvPr id="405" name="Freihand 404">
                  <a:extLst>
                    <a:ext uri="{FF2B5EF4-FFF2-40B4-BE49-F238E27FC236}">
                      <a16:creationId xmlns:a16="http://schemas.microsoft.com/office/drawing/2014/main" id="{817C207E-D5B3-4347-88A4-6CCE261FF328}"/>
                    </a:ext>
                  </a:extLst>
                </p:cNvPr>
                <p:cNvPicPr/>
                <p:nvPr/>
              </p:nvPicPr>
              <p:blipFill>
                <a:blip r:embed="rId37"/>
                <a:stretch>
                  <a:fillRect/>
                </a:stretch>
              </p:blipFill>
              <p:spPr>
                <a:xfrm>
                  <a:off x="868427" y="6694987"/>
                  <a:ext cx="11952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5" name="Freihand 24">
                  <a:extLst>
                    <a:ext uri="{FF2B5EF4-FFF2-40B4-BE49-F238E27FC236}">
                      <a16:creationId xmlns:a16="http://schemas.microsoft.com/office/drawing/2014/main" id="{F119C7A4-B664-40EF-92C8-D709CAA773B0}"/>
                    </a:ext>
                  </a:extLst>
                </p14:cNvPr>
                <p14:cNvContentPartPr/>
                <p14:nvPr/>
              </p14:nvContentPartPr>
              <p14:xfrm>
                <a:off x="10249667" y="1451947"/>
                <a:ext cx="192240" cy="209520"/>
              </p14:xfrm>
            </p:contentPart>
          </mc:Choice>
          <mc:Fallback>
            <p:pic>
              <p:nvPicPr>
                <p:cNvPr id="25" name="Freihand 24">
                  <a:extLst>
                    <a:ext uri="{FF2B5EF4-FFF2-40B4-BE49-F238E27FC236}">
                      <a16:creationId xmlns:a16="http://schemas.microsoft.com/office/drawing/2014/main" id="{F119C7A4-B664-40EF-92C8-D709CAA773B0}"/>
                    </a:ext>
                  </a:extLst>
                </p:cNvPr>
                <p:cNvPicPr/>
                <p:nvPr/>
              </p:nvPicPr>
              <p:blipFill>
                <a:blip r:embed="rId39"/>
                <a:stretch>
                  <a:fillRect/>
                </a:stretch>
              </p:blipFill>
              <p:spPr>
                <a:xfrm>
                  <a:off x="10245347" y="1447627"/>
                  <a:ext cx="20088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6" name="Freihand 25">
                  <a:extLst>
                    <a:ext uri="{FF2B5EF4-FFF2-40B4-BE49-F238E27FC236}">
                      <a16:creationId xmlns:a16="http://schemas.microsoft.com/office/drawing/2014/main" id="{E1CAA285-CBB1-4D91-BDB9-C682F5D90C21}"/>
                    </a:ext>
                  </a:extLst>
                </p14:cNvPr>
                <p14:cNvContentPartPr/>
                <p14:nvPr/>
              </p14:nvContentPartPr>
              <p14:xfrm>
                <a:off x="10464947" y="1419547"/>
                <a:ext cx="51840" cy="192600"/>
              </p14:xfrm>
            </p:contentPart>
          </mc:Choice>
          <mc:Fallback>
            <p:pic>
              <p:nvPicPr>
                <p:cNvPr id="26" name="Freihand 25">
                  <a:extLst>
                    <a:ext uri="{FF2B5EF4-FFF2-40B4-BE49-F238E27FC236}">
                      <a16:creationId xmlns:a16="http://schemas.microsoft.com/office/drawing/2014/main" id="{E1CAA285-CBB1-4D91-BDB9-C682F5D90C21}"/>
                    </a:ext>
                  </a:extLst>
                </p:cNvPr>
                <p:cNvPicPr/>
                <p:nvPr/>
              </p:nvPicPr>
              <p:blipFill>
                <a:blip r:embed="rId41"/>
                <a:stretch>
                  <a:fillRect/>
                </a:stretch>
              </p:blipFill>
              <p:spPr>
                <a:xfrm>
                  <a:off x="10460627" y="1415227"/>
                  <a:ext cx="6048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7" name="Freihand 26">
                  <a:extLst>
                    <a:ext uri="{FF2B5EF4-FFF2-40B4-BE49-F238E27FC236}">
                      <a16:creationId xmlns:a16="http://schemas.microsoft.com/office/drawing/2014/main" id="{83F0BC4F-378B-40D0-BFC6-6B458E552711}"/>
                    </a:ext>
                  </a:extLst>
                </p14:cNvPr>
                <p14:cNvContentPartPr/>
                <p14:nvPr/>
              </p14:nvContentPartPr>
              <p14:xfrm>
                <a:off x="10524707" y="1385347"/>
                <a:ext cx="97200" cy="194400"/>
              </p14:xfrm>
            </p:contentPart>
          </mc:Choice>
          <mc:Fallback>
            <p:pic>
              <p:nvPicPr>
                <p:cNvPr id="27" name="Freihand 26">
                  <a:extLst>
                    <a:ext uri="{FF2B5EF4-FFF2-40B4-BE49-F238E27FC236}">
                      <a16:creationId xmlns:a16="http://schemas.microsoft.com/office/drawing/2014/main" id="{83F0BC4F-378B-40D0-BFC6-6B458E552711}"/>
                    </a:ext>
                  </a:extLst>
                </p:cNvPr>
                <p:cNvPicPr/>
                <p:nvPr/>
              </p:nvPicPr>
              <p:blipFill>
                <a:blip r:embed="rId43"/>
                <a:stretch>
                  <a:fillRect/>
                </a:stretch>
              </p:blipFill>
              <p:spPr>
                <a:xfrm>
                  <a:off x="10520387" y="1381027"/>
                  <a:ext cx="10584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8" name="Freihand 27">
                  <a:extLst>
                    <a:ext uri="{FF2B5EF4-FFF2-40B4-BE49-F238E27FC236}">
                      <a16:creationId xmlns:a16="http://schemas.microsoft.com/office/drawing/2014/main" id="{B3A72350-541F-4669-AA8A-BEB0036C506D}"/>
                    </a:ext>
                  </a:extLst>
                </p14:cNvPr>
                <p14:cNvContentPartPr/>
                <p14:nvPr/>
              </p14:nvContentPartPr>
              <p14:xfrm>
                <a:off x="10608227" y="1391827"/>
                <a:ext cx="5040" cy="11520"/>
              </p14:xfrm>
            </p:contentPart>
          </mc:Choice>
          <mc:Fallback>
            <p:pic>
              <p:nvPicPr>
                <p:cNvPr id="28" name="Freihand 27">
                  <a:extLst>
                    <a:ext uri="{FF2B5EF4-FFF2-40B4-BE49-F238E27FC236}">
                      <a16:creationId xmlns:a16="http://schemas.microsoft.com/office/drawing/2014/main" id="{B3A72350-541F-4669-AA8A-BEB0036C506D}"/>
                    </a:ext>
                  </a:extLst>
                </p:cNvPr>
                <p:cNvPicPr/>
                <p:nvPr/>
              </p:nvPicPr>
              <p:blipFill>
                <a:blip r:embed="rId45"/>
                <a:stretch>
                  <a:fillRect/>
                </a:stretch>
              </p:blipFill>
              <p:spPr>
                <a:xfrm>
                  <a:off x="10603907" y="1387507"/>
                  <a:ext cx="1368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9" name="Freihand 28">
                  <a:extLst>
                    <a:ext uri="{FF2B5EF4-FFF2-40B4-BE49-F238E27FC236}">
                      <a16:creationId xmlns:a16="http://schemas.microsoft.com/office/drawing/2014/main" id="{A177F6C2-3BB0-48BA-8834-1202BD913A6D}"/>
                    </a:ext>
                  </a:extLst>
                </p14:cNvPr>
                <p14:cNvContentPartPr/>
                <p14:nvPr/>
              </p14:nvContentPartPr>
              <p14:xfrm>
                <a:off x="10666187" y="1441147"/>
                <a:ext cx="105120" cy="192960"/>
              </p14:xfrm>
            </p:contentPart>
          </mc:Choice>
          <mc:Fallback>
            <p:pic>
              <p:nvPicPr>
                <p:cNvPr id="29" name="Freihand 28">
                  <a:extLst>
                    <a:ext uri="{FF2B5EF4-FFF2-40B4-BE49-F238E27FC236}">
                      <a16:creationId xmlns:a16="http://schemas.microsoft.com/office/drawing/2014/main" id="{A177F6C2-3BB0-48BA-8834-1202BD913A6D}"/>
                    </a:ext>
                  </a:extLst>
                </p:cNvPr>
                <p:cNvPicPr/>
                <p:nvPr/>
              </p:nvPicPr>
              <p:blipFill>
                <a:blip r:embed="rId47"/>
                <a:stretch>
                  <a:fillRect/>
                </a:stretch>
              </p:blipFill>
              <p:spPr>
                <a:xfrm>
                  <a:off x="10661867" y="1436827"/>
                  <a:ext cx="11376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0" name="Freihand 29">
                  <a:extLst>
                    <a:ext uri="{FF2B5EF4-FFF2-40B4-BE49-F238E27FC236}">
                      <a16:creationId xmlns:a16="http://schemas.microsoft.com/office/drawing/2014/main" id="{CE3E074B-FF66-4646-8CDD-79D8BDF3FE88}"/>
                    </a:ext>
                  </a:extLst>
                </p14:cNvPr>
                <p14:cNvContentPartPr/>
                <p14:nvPr/>
              </p14:nvContentPartPr>
              <p14:xfrm>
                <a:off x="10792907" y="1321627"/>
                <a:ext cx="80280" cy="181440"/>
              </p14:xfrm>
            </p:contentPart>
          </mc:Choice>
          <mc:Fallback>
            <p:pic>
              <p:nvPicPr>
                <p:cNvPr id="30" name="Freihand 29">
                  <a:extLst>
                    <a:ext uri="{FF2B5EF4-FFF2-40B4-BE49-F238E27FC236}">
                      <a16:creationId xmlns:a16="http://schemas.microsoft.com/office/drawing/2014/main" id="{CE3E074B-FF66-4646-8CDD-79D8BDF3FE88}"/>
                    </a:ext>
                  </a:extLst>
                </p:cNvPr>
                <p:cNvPicPr/>
                <p:nvPr/>
              </p:nvPicPr>
              <p:blipFill>
                <a:blip r:embed="rId49"/>
                <a:stretch>
                  <a:fillRect/>
                </a:stretch>
              </p:blipFill>
              <p:spPr>
                <a:xfrm>
                  <a:off x="10788587" y="1317307"/>
                  <a:ext cx="8892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1" name="Freihand 30">
                  <a:extLst>
                    <a:ext uri="{FF2B5EF4-FFF2-40B4-BE49-F238E27FC236}">
                      <a16:creationId xmlns:a16="http://schemas.microsoft.com/office/drawing/2014/main" id="{6D2C8220-F750-4F7C-90BC-1079D2051762}"/>
                    </a:ext>
                  </a:extLst>
                </p14:cNvPr>
                <p14:cNvContentPartPr/>
                <p14:nvPr/>
              </p14:nvContentPartPr>
              <p14:xfrm>
                <a:off x="10855187" y="1341787"/>
                <a:ext cx="360" cy="360"/>
              </p14:xfrm>
            </p:contentPart>
          </mc:Choice>
          <mc:Fallback>
            <p:pic>
              <p:nvPicPr>
                <p:cNvPr id="31" name="Freihand 30">
                  <a:extLst>
                    <a:ext uri="{FF2B5EF4-FFF2-40B4-BE49-F238E27FC236}">
                      <a16:creationId xmlns:a16="http://schemas.microsoft.com/office/drawing/2014/main" id="{6D2C8220-F750-4F7C-90BC-1079D2051762}"/>
                    </a:ext>
                  </a:extLst>
                </p:cNvPr>
                <p:cNvPicPr/>
                <p:nvPr/>
              </p:nvPicPr>
              <p:blipFill>
                <a:blip r:embed="rId51"/>
                <a:stretch>
                  <a:fillRect/>
                </a:stretch>
              </p:blipFill>
              <p:spPr>
                <a:xfrm>
                  <a:off x="10850867" y="13374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2" name="Freihand 31">
                  <a:extLst>
                    <a:ext uri="{FF2B5EF4-FFF2-40B4-BE49-F238E27FC236}">
                      <a16:creationId xmlns:a16="http://schemas.microsoft.com/office/drawing/2014/main" id="{559834E6-1FBE-4868-B75A-EE7A03BBCE48}"/>
                    </a:ext>
                  </a:extLst>
                </p14:cNvPr>
                <p14:cNvContentPartPr/>
                <p14:nvPr/>
              </p14:nvContentPartPr>
              <p14:xfrm>
                <a:off x="10910267" y="1283827"/>
                <a:ext cx="81720" cy="187920"/>
              </p14:xfrm>
            </p:contentPart>
          </mc:Choice>
          <mc:Fallback>
            <p:pic>
              <p:nvPicPr>
                <p:cNvPr id="32" name="Freihand 31">
                  <a:extLst>
                    <a:ext uri="{FF2B5EF4-FFF2-40B4-BE49-F238E27FC236}">
                      <a16:creationId xmlns:a16="http://schemas.microsoft.com/office/drawing/2014/main" id="{559834E6-1FBE-4868-B75A-EE7A03BBCE48}"/>
                    </a:ext>
                  </a:extLst>
                </p:cNvPr>
                <p:cNvPicPr/>
                <p:nvPr/>
              </p:nvPicPr>
              <p:blipFill>
                <a:blip r:embed="rId53"/>
                <a:stretch>
                  <a:fillRect/>
                </a:stretch>
              </p:blipFill>
              <p:spPr>
                <a:xfrm>
                  <a:off x="10905947" y="1279507"/>
                  <a:ext cx="9036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3" name="Freihand 32">
                  <a:extLst>
                    <a:ext uri="{FF2B5EF4-FFF2-40B4-BE49-F238E27FC236}">
                      <a16:creationId xmlns:a16="http://schemas.microsoft.com/office/drawing/2014/main" id="{67F5FDBE-7F9E-4082-A3D0-CC1FCBF7022B}"/>
                    </a:ext>
                  </a:extLst>
                </p14:cNvPr>
                <p14:cNvContentPartPr/>
                <p14:nvPr/>
              </p14:nvContentPartPr>
              <p14:xfrm>
                <a:off x="10964267" y="1416307"/>
                <a:ext cx="44640" cy="17280"/>
              </p14:xfrm>
            </p:contentPart>
          </mc:Choice>
          <mc:Fallback>
            <p:pic>
              <p:nvPicPr>
                <p:cNvPr id="33" name="Freihand 32">
                  <a:extLst>
                    <a:ext uri="{FF2B5EF4-FFF2-40B4-BE49-F238E27FC236}">
                      <a16:creationId xmlns:a16="http://schemas.microsoft.com/office/drawing/2014/main" id="{67F5FDBE-7F9E-4082-A3D0-CC1FCBF7022B}"/>
                    </a:ext>
                  </a:extLst>
                </p:cNvPr>
                <p:cNvPicPr/>
                <p:nvPr/>
              </p:nvPicPr>
              <p:blipFill>
                <a:blip r:embed="rId55"/>
                <a:stretch>
                  <a:fillRect/>
                </a:stretch>
              </p:blipFill>
              <p:spPr>
                <a:xfrm>
                  <a:off x="10959947" y="1411987"/>
                  <a:ext cx="5328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4" name="Freihand 33">
                  <a:extLst>
                    <a:ext uri="{FF2B5EF4-FFF2-40B4-BE49-F238E27FC236}">
                      <a16:creationId xmlns:a16="http://schemas.microsoft.com/office/drawing/2014/main" id="{2008E3C6-F6F4-472B-B490-864E88E19455}"/>
                    </a:ext>
                  </a:extLst>
                </p14:cNvPr>
                <p14:cNvContentPartPr/>
                <p14:nvPr/>
              </p14:nvContentPartPr>
              <p14:xfrm>
                <a:off x="11013947" y="1251067"/>
                <a:ext cx="336960" cy="189720"/>
              </p14:xfrm>
            </p:contentPart>
          </mc:Choice>
          <mc:Fallback>
            <p:pic>
              <p:nvPicPr>
                <p:cNvPr id="34" name="Freihand 33">
                  <a:extLst>
                    <a:ext uri="{FF2B5EF4-FFF2-40B4-BE49-F238E27FC236}">
                      <a16:creationId xmlns:a16="http://schemas.microsoft.com/office/drawing/2014/main" id="{2008E3C6-F6F4-472B-B490-864E88E19455}"/>
                    </a:ext>
                  </a:extLst>
                </p:cNvPr>
                <p:cNvPicPr/>
                <p:nvPr/>
              </p:nvPicPr>
              <p:blipFill>
                <a:blip r:embed="rId57"/>
                <a:stretch>
                  <a:fillRect/>
                </a:stretch>
              </p:blipFill>
              <p:spPr>
                <a:xfrm>
                  <a:off x="11009627" y="1246747"/>
                  <a:ext cx="34560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5" name="Freihand 34">
                  <a:extLst>
                    <a:ext uri="{FF2B5EF4-FFF2-40B4-BE49-F238E27FC236}">
                      <a16:creationId xmlns:a16="http://schemas.microsoft.com/office/drawing/2014/main" id="{732DD58B-B201-439B-9FEA-D0D956DD4A2C}"/>
                    </a:ext>
                  </a:extLst>
                </p14:cNvPr>
                <p14:cNvContentPartPr/>
                <p14:nvPr/>
              </p14:nvContentPartPr>
              <p14:xfrm>
                <a:off x="11401307" y="1171867"/>
                <a:ext cx="6480" cy="205560"/>
              </p14:xfrm>
            </p:contentPart>
          </mc:Choice>
          <mc:Fallback>
            <p:pic>
              <p:nvPicPr>
                <p:cNvPr id="35" name="Freihand 34">
                  <a:extLst>
                    <a:ext uri="{FF2B5EF4-FFF2-40B4-BE49-F238E27FC236}">
                      <a16:creationId xmlns:a16="http://schemas.microsoft.com/office/drawing/2014/main" id="{732DD58B-B201-439B-9FEA-D0D956DD4A2C}"/>
                    </a:ext>
                  </a:extLst>
                </p:cNvPr>
                <p:cNvPicPr/>
                <p:nvPr/>
              </p:nvPicPr>
              <p:blipFill>
                <a:blip r:embed="rId59"/>
                <a:stretch>
                  <a:fillRect/>
                </a:stretch>
              </p:blipFill>
              <p:spPr>
                <a:xfrm>
                  <a:off x="11396987" y="1167547"/>
                  <a:ext cx="1512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36" name="Freihand 35">
                  <a:extLst>
                    <a:ext uri="{FF2B5EF4-FFF2-40B4-BE49-F238E27FC236}">
                      <a16:creationId xmlns:a16="http://schemas.microsoft.com/office/drawing/2014/main" id="{3B14F738-4CA8-4A67-8004-8272B2CE950B}"/>
                    </a:ext>
                  </a:extLst>
                </p14:cNvPr>
                <p14:cNvContentPartPr/>
                <p14:nvPr/>
              </p14:nvContentPartPr>
              <p14:xfrm>
                <a:off x="11318867" y="1148467"/>
                <a:ext cx="11160" cy="34200"/>
              </p14:xfrm>
            </p:contentPart>
          </mc:Choice>
          <mc:Fallback>
            <p:pic>
              <p:nvPicPr>
                <p:cNvPr id="36" name="Freihand 35">
                  <a:extLst>
                    <a:ext uri="{FF2B5EF4-FFF2-40B4-BE49-F238E27FC236}">
                      <a16:creationId xmlns:a16="http://schemas.microsoft.com/office/drawing/2014/main" id="{3B14F738-4CA8-4A67-8004-8272B2CE950B}"/>
                    </a:ext>
                  </a:extLst>
                </p:cNvPr>
                <p:cNvPicPr/>
                <p:nvPr/>
              </p:nvPicPr>
              <p:blipFill>
                <a:blip r:embed="rId61"/>
                <a:stretch>
                  <a:fillRect/>
                </a:stretch>
              </p:blipFill>
              <p:spPr>
                <a:xfrm>
                  <a:off x="11314547" y="1144147"/>
                  <a:ext cx="1980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37" name="Freihand 36">
                  <a:extLst>
                    <a:ext uri="{FF2B5EF4-FFF2-40B4-BE49-F238E27FC236}">
                      <a16:creationId xmlns:a16="http://schemas.microsoft.com/office/drawing/2014/main" id="{63418FE8-683C-4C14-9531-B83B251042C4}"/>
                    </a:ext>
                  </a:extLst>
                </p14:cNvPr>
                <p14:cNvContentPartPr/>
                <p14:nvPr/>
              </p14:nvContentPartPr>
              <p14:xfrm>
                <a:off x="11337227" y="1113187"/>
                <a:ext cx="136800" cy="149400"/>
              </p14:xfrm>
            </p:contentPart>
          </mc:Choice>
          <mc:Fallback>
            <p:pic>
              <p:nvPicPr>
                <p:cNvPr id="37" name="Freihand 36">
                  <a:extLst>
                    <a:ext uri="{FF2B5EF4-FFF2-40B4-BE49-F238E27FC236}">
                      <a16:creationId xmlns:a16="http://schemas.microsoft.com/office/drawing/2014/main" id="{63418FE8-683C-4C14-9531-B83B251042C4}"/>
                    </a:ext>
                  </a:extLst>
                </p:cNvPr>
                <p:cNvPicPr/>
                <p:nvPr/>
              </p:nvPicPr>
              <p:blipFill>
                <a:blip r:embed="rId63"/>
                <a:stretch>
                  <a:fillRect/>
                </a:stretch>
              </p:blipFill>
              <p:spPr>
                <a:xfrm>
                  <a:off x="11332907" y="1108867"/>
                  <a:ext cx="14544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38" name="Freihand 37">
                  <a:extLst>
                    <a:ext uri="{FF2B5EF4-FFF2-40B4-BE49-F238E27FC236}">
                      <a16:creationId xmlns:a16="http://schemas.microsoft.com/office/drawing/2014/main" id="{AD9FBCD6-F7A0-4BAE-B4CD-4C3A6E19AF37}"/>
                    </a:ext>
                  </a:extLst>
                </p14:cNvPr>
                <p14:cNvContentPartPr/>
                <p14:nvPr/>
              </p14:nvContentPartPr>
              <p14:xfrm>
                <a:off x="11380067" y="1345387"/>
                <a:ext cx="37800" cy="57240"/>
              </p14:xfrm>
            </p:contentPart>
          </mc:Choice>
          <mc:Fallback>
            <p:pic>
              <p:nvPicPr>
                <p:cNvPr id="38" name="Freihand 37">
                  <a:extLst>
                    <a:ext uri="{FF2B5EF4-FFF2-40B4-BE49-F238E27FC236}">
                      <a16:creationId xmlns:a16="http://schemas.microsoft.com/office/drawing/2014/main" id="{AD9FBCD6-F7A0-4BAE-B4CD-4C3A6E19AF37}"/>
                    </a:ext>
                  </a:extLst>
                </p:cNvPr>
                <p:cNvPicPr/>
                <p:nvPr/>
              </p:nvPicPr>
              <p:blipFill>
                <a:blip r:embed="rId65"/>
                <a:stretch>
                  <a:fillRect/>
                </a:stretch>
              </p:blipFill>
              <p:spPr>
                <a:xfrm>
                  <a:off x="11375747" y="1341067"/>
                  <a:ext cx="4644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0" name="Freihand 39">
                  <a:extLst>
                    <a:ext uri="{FF2B5EF4-FFF2-40B4-BE49-F238E27FC236}">
                      <a16:creationId xmlns:a16="http://schemas.microsoft.com/office/drawing/2014/main" id="{DF95DD6C-240E-411A-B726-91147A73E286}"/>
                    </a:ext>
                  </a:extLst>
                </p14:cNvPr>
                <p14:cNvContentPartPr/>
                <p14:nvPr/>
              </p14:nvContentPartPr>
              <p14:xfrm>
                <a:off x="11052107" y="1566067"/>
                <a:ext cx="124560" cy="130320"/>
              </p14:xfrm>
            </p:contentPart>
          </mc:Choice>
          <mc:Fallback>
            <p:pic>
              <p:nvPicPr>
                <p:cNvPr id="40" name="Freihand 39">
                  <a:extLst>
                    <a:ext uri="{FF2B5EF4-FFF2-40B4-BE49-F238E27FC236}">
                      <a16:creationId xmlns:a16="http://schemas.microsoft.com/office/drawing/2014/main" id="{DF95DD6C-240E-411A-B726-91147A73E286}"/>
                    </a:ext>
                  </a:extLst>
                </p:cNvPr>
                <p:cNvPicPr/>
                <p:nvPr/>
              </p:nvPicPr>
              <p:blipFill>
                <a:blip r:embed="rId67"/>
                <a:stretch>
                  <a:fillRect/>
                </a:stretch>
              </p:blipFill>
              <p:spPr>
                <a:xfrm>
                  <a:off x="11047787" y="1561747"/>
                  <a:ext cx="13320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1" name="Freihand 40">
                  <a:extLst>
                    <a:ext uri="{FF2B5EF4-FFF2-40B4-BE49-F238E27FC236}">
                      <a16:creationId xmlns:a16="http://schemas.microsoft.com/office/drawing/2014/main" id="{A76F44C4-B502-4326-A5A8-E91F1948919F}"/>
                    </a:ext>
                  </a:extLst>
                </p14:cNvPr>
                <p14:cNvContentPartPr/>
                <p14:nvPr/>
              </p14:nvContentPartPr>
              <p14:xfrm>
                <a:off x="11208347" y="1567867"/>
                <a:ext cx="243720" cy="100080"/>
              </p14:xfrm>
            </p:contentPart>
          </mc:Choice>
          <mc:Fallback>
            <p:pic>
              <p:nvPicPr>
                <p:cNvPr id="41" name="Freihand 40">
                  <a:extLst>
                    <a:ext uri="{FF2B5EF4-FFF2-40B4-BE49-F238E27FC236}">
                      <a16:creationId xmlns:a16="http://schemas.microsoft.com/office/drawing/2014/main" id="{A76F44C4-B502-4326-A5A8-E91F1948919F}"/>
                    </a:ext>
                  </a:extLst>
                </p:cNvPr>
                <p:cNvPicPr/>
                <p:nvPr/>
              </p:nvPicPr>
              <p:blipFill>
                <a:blip r:embed="rId69"/>
                <a:stretch>
                  <a:fillRect/>
                </a:stretch>
              </p:blipFill>
              <p:spPr>
                <a:xfrm>
                  <a:off x="11204027" y="1563547"/>
                  <a:ext cx="25236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2" name="Freihand 41">
                  <a:extLst>
                    <a:ext uri="{FF2B5EF4-FFF2-40B4-BE49-F238E27FC236}">
                      <a16:creationId xmlns:a16="http://schemas.microsoft.com/office/drawing/2014/main" id="{D03C4DD1-223C-414D-AAD5-098BB86B0DBD}"/>
                    </a:ext>
                  </a:extLst>
                </p14:cNvPr>
                <p14:cNvContentPartPr/>
                <p14:nvPr/>
              </p14:nvContentPartPr>
              <p14:xfrm>
                <a:off x="11569067" y="1448707"/>
                <a:ext cx="113400" cy="99000"/>
              </p14:xfrm>
            </p:contentPart>
          </mc:Choice>
          <mc:Fallback>
            <p:pic>
              <p:nvPicPr>
                <p:cNvPr id="42" name="Freihand 41">
                  <a:extLst>
                    <a:ext uri="{FF2B5EF4-FFF2-40B4-BE49-F238E27FC236}">
                      <a16:creationId xmlns:a16="http://schemas.microsoft.com/office/drawing/2014/main" id="{D03C4DD1-223C-414D-AAD5-098BB86B0DBD}"/>
                    </a:ext>
                  </a:extLst>
                </p:cNvPr>
                <p:cNvPicPr/>
                <p:nvPr/>
              </p:nvPicPr>
              <p:blipFill>
                <a:blip r:embed="rId71"/>
                <a:stretch>
                  <a:fillRect/>
                </a:stretch>
              </p:blipFill>
              <p:spPr>
                <a:xfrm>
                  <a:off x="11564747" y="1444387"/>
                  <a:ext cx="12204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3" name="Freihand 42">
                  <a:extLst>
                    <a:ext uri="{FF2B5EF4-FFF2-40B4-BE49-F238E27FC236}">
                      <a16:creationId xmlns:a16="http://schemas.microsoft.com/office/drawing/2014/main" id="{4C6BADF2-5ED7-478E-8E68-33930211589F}"/>
                    </a:ext>
                  </a:extLst>
                </p14:cNvPr>
                <p14:cNvContentPartPr/>
                <p14:nvPr/>
              </p14:nvContentPartPr>
              <p14:xfrm>
                <a:off x="11659787" y="1380667"/>
                <a:ext cx="23760" cy="24840"/>
              </p14:xfrm>
            </p:contentPart>
          </mc:Choice>
          <mc:Fallback>
            <p:pic>
              <p:nvPicPr>
                <p:cNvPr id="43" name="Freihand 42">
                  <a:extLst>
                    <a:ext uri="{FF2B5EF4-FFF2-40B4-BE49-F238E27FC236}">
                      <a16:creationId xmlns:a16="http://schemas.microsoft.com/office/drawing/2014/main" id="{4C6BADF2-5ED7-478E-8E68-33930211589F}"/>
                    </a:ext>
                  </a:extLst>
                </p:cNvPr>
                <p:cNvPicPr/>
                <p:nvPr/>
              </p:nvPicPr>
              <p:blipFill>
                <a:blip r:embed="rId73"/>
                <a:stretch>
                  <a:fillRect/>
                </a:stretch>
              </p:blipFill>
              <p:spPr>
                <a:xfrm>
                  <a:off x="11655467" y="1376347"/>
                  <a:ext cx="3240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4" name="Freihand 43">
                  <a:extLst>
                    <a:ext uri="{FF2B5EF4-FFF2-40B4-BE49-F238E27FC236}">
                      <a16:creationId xmlns:a16="http://schemas.microsoft.com/office/drawing/2014/main" id="{DA488429-0A83-47BE-97F6-81C6F1939A7A}"/>
                    </a:ext>
                  </a:extLst>
                </p14:cNvPr>
                <p14:cNvContentPartPr/>
                <p14:nvPr/>
              </p14:nvContentPartPr>
              <p14:xfrm>
                <a:off x="11700107" y="1271947"/>
                <a:ext cx="172800" cy="213120"/>
              </p14:xfrm>
            </p:contentPart>
          </mc:Choice>
          <mc:Fallback>
            <p:pic>
              <p:nvPicPr>
                <p:cNvPr id="44" name="Freihand 43">
                  <a:extLst>
                    <a:ext uri="{FF2B5EF4-FFF2-40B4-BE49-F238E27FC236}">
                      <a16:creationId xmlns:a16="http://schemas.microsoft.com/office/drawing/2014/main" id="{DA488429-0A83-47BE-97F6-81C6F1939A7A}"/>
                    </a:ext>
                  </a:extLst>
                </p:cNvPr>
                <p:cNvPicPr/>
                <p:nvPr/>
              </p:nvPicPr>
              <p:blipFill>
                <a:blip r:embed="rId75"/>
                <a:stretch>
                  <a:fillRect/>
                </a:stretch>
              </p:blipFill>
              <p:spPr>
                <a:xfrm>
                  <a:off x="11695787" y="1267627"/>
                  <a:ext cx="18144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5" name="Freihand 44">
                  <a:extLst>
                    <a:ext uri="{FF2B5EF4-FFF2-40B4-BE49-F238E27FC236}">
                      <a16:creationId xmlns:a16="http://schemas.microsoft.com/office/drawing/2014/main" id="{D030D04D-2698-4053-A3D6-4F1034D7EFE7}"/>
                    </a:ext>
                  </a:extLst>
                </p14:cNvPr>
                <p14:cNvContentPartPr/>
                <p14:nvPr/>
              </p14:nvContentPartPr>
              <p14:xfrm>
                <a:off x="11884067" y="1253947"/>
                <a:ext cx="79920" cy="102960"/>
              </p14:xfrm>
            </p:contentPart>
          </mc:Choice>
          <mc:Fallback>
            <p:pic>
              <p:nvPicPr>
                <p:cNvPr id="45" name="Freihand 44">
                  <a:extLst>
                    <a:ext uri="{FF2B5EF4-FFF2-40B4-BE49-F238E27FC236}">
                      <a16:creationId xmlns:a16="http://schemas.microsoft.com/office/drawing/2014/main" id="{D030D04D-2698-4053-A3D6-4F1034D7EFE7}"/>
                    </a:ext>
                  </a:extLst>
                </p:cNvPr>
                <p:cNvPicPr/>
                <p:nvPr/>
              </p:nvPicPr>
              <p:blipFill>
                <a:blip r:embed="rId77"/>
                <a:stretch>
                  <a:fillRect/>
                </a:stretch>
              </p:blipFill>
              <p:spPr>
                <a:xfrm>
                  <a:off x="11879747" y="1249627"/>
                  <a:ext cx="885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46" name="Freihand 45">
                  <a:extLst>
                    <a:ext uri="{FF2B5EF4-FFF2-40B4-BE49-F238E27FC236}">
                      <a16:creationId xmlns:a16="http://schemas.microsoft.com/office/drawing/2014/main" id="{7B17374D-813A-4A10-A626-D19971B7AEEE}"/>
                    </a:ext>
                  </a:extLst>
                </p14:cNvPr>
                <p14:cNvContentPartPr/>
                <p14:nvPr/>
              </p14:nvContentPartPr>
              <p14:xfrm>
                <a:off x="11955707" y="1078987"/>
                <a:ext cx="90000" cy="131040"/>
              </p14:xfrm>
            </p:contentPart>
          </mc:Choice>
          <mc:Fallback>
            <p:pic>
              <p:nvPicPr>
                <p:cNvPr id="46" name="Freihand 45">
                  <a:extLst>
                    <a:ext uri="{FF2B5EF4-FFF2-40B4-BE49-F238E27FC236}">
                      <a16:creationId xmlns:a16="http://schemas.microsoft.com/office/drawing/2014/main" id="{7B17374D-813A-4A10-A626-D19971B7AEEE}"/>
                    </a:ext>
                  </a:extLst>
                </p:cNvPr>
                <p:cNvPicPr/>
                <p:nvPr/>
              </p:nvPicPr>
              <p:blipFill>
                <a:blip r:embed="rId79"/>
                <a:stretch>
                  <a:fillRect/>
                </a:stretch>
              </p:blipFill>
              <p:spPr>
                <a:xfrm>
                  <a:off x="11951387" y="1074667"/>
                  <a:ext cx="9864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47" name="Freihand 46">
                  <a:extLst>
                    <a:ext uri="{FF2B5EF4-FFF2-40B4-BE49-F238E27FC236}">
                      <a16:creationId xmlns:a16="http://schemas.microsoft.com/office/drawing/2014/main" id="{9755B8FA-AC85-4BA3-8D20-11C088CE183B}"/>
                    </a:ext>
                  </a:extLst>
                </p14:cNvPr>
                <p14:cNvContentPartPr/>
                <p14:nvPr/>
              </p14:nvContentPartPr>
              <p14:xfrm>
                <a:off x="12025547" y="1273387"/>
                <a:ext cx="11160" cy="9360"/>
              </p14:xfrm>
            </p:contentPart>
          </mc:Choice>
          <mc:Fallback>
            <p:pic>
              <p:nvPicPr>
                <p:cNvPr id="47" name="Freihand 46">
                  <a:extLst>
                    <a:ext uri="{FF2B5EF4-FFF2-40B4-BE49-F238E27FC236}">
                      <a16:creationId xmlns:a16="http://schemas.microsoft.com/office/drawing/2014/main" id="{9755B8FA-AC85-4BA3-8D20-11C088CE183B}"/>
                    </a:ext>
                  </a:extLst>
                </p:cNvPr>
                <p:cNvPicPr/>
                <p:nvPr/>
              </p:nvPicPr>
              <p:blipFill>
                <a:blip r:embed="rId81"/>
                <a:stretch>
                  <a:fillRect/>
                </a:stretch>
              </p:blipFill>
              <p:spPr>
                <a:xfrm>
                  <a:off x="12021227" y="1269067"/>
                  <a:ext cx="198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49" name="Freihand 48">
                  <a:extLst>
                    <a:ext uri="{FF2B5EF4-FFF2-40B4-BE49-F238E27FC236}">
                      <a16:creationId xmlns:a16="http://schemas.microsoft.com/office/drawing/2014/main" id="{3060C01B-9ABA-4DDD-B2DC-9BCB78F69846}"/>
                    </a:ext>
                  </a:extLst>
                </p14:cNvPr>
                <p14:cNvContentPartPr/>
                <p14:nvPr/>
              </p14:nvContentPartPr>
              <p14:xfrm>
                <a:off x="11840147" y="1008067"/>
                <a:ext cx="360" cy="360"/>
              </p14:xfrm>
            </p:contentPart>
          </mc:Choice>
          <mc:Fallback>
            <p:pic>
              <p:nvPicPr>
                <p:cNvPr id="49" name="Freihand 48">
                  <a:extLst>
                    <a:ext uri="{FF2B5EF4-FFF2-40B4-BE49-F238E27FC236}">
                      <a16:creationId xmlns:a16="http://schemas.microsoft.com/office/drawing/2014/main" id="{3060C01B-9ABA-4DDD-B2DC-9BCB78F69846}"/>
                    </a:ext>
                  </a:extLst>
                </p:cNvPr>
                <p:cNvPicPr/>
                <p:nvPr/>
              </p:nvPicPr>
              <p:blipFill>
                <a:blip r:embed="rId51"/>
                <a:stretch>
                  <a:fillRect/>
                </a:stretch>
              </p:blipFill>
              <p:spPr>
                <a:xfrm>
                  <a:off x="11835827" y="1003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0" name="Freihand 49">
                  <a:extLst>
                    <a:ext uri="{FF2B5EF4-FFF2-40B4-BE49-F238E27FC236}">
                      <a16:creationId xmlns:a16="http://schemas.microsoft.com/office/drawing/2014/main" id="{DDC9B5F3-DBDD-4C94-A507-4D14EAE9CD7B}"/>
                    </a:ext>
                  </a:extLst>
                </p14:cNvPr>
                <p14:cNvContentPartPr/>
                <p14:nvPr/>
              </p14:nvContentPartPr>
              <p14:xfrm>
                <a:off x="11681387" y="761107"/>
                <a:ext cx="182880" cy="359280"/>
              </p14:xfrm>
            </p:contentPart>
          </mc:Choice>
          <mc:Fallback>
            <p:pic>
              <p:nvPicPr>
                <p:cNvPr id="50" name="Freihand 49">
                  <a:extLst>
                    <a:ext uri="{FF2B5EF4-FFF2-40B4-BE49-F238E27FC236}">
                      <a16:creationId xmlns:a16="http://schemas.microsoft.com/office/drawing/2014/main" id="{DDC9B5F3-DBDD-4C94-A507-4D14EAE9CD7B}"/>
                    </a:ext>
                  </a:extLst>
                </p:cNvPr>
                <p:cNvPicPr/>
                <p:nvPr/>
              </p:nvPicPr>
              <p:blipFill>
                <a:blip r:embed="rId84"/>
                <a:stretch>
                  <a:fillRect/>
                </a:stretch>
              </p:blipFill>
              <p:spPr>
                <a:xfrm>
                  <a:off x="11677067" y="756787"/>
                  <a:ext cx="191520" cy="36792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1" name="Freihand 50">
                  <a:extLst>
                    <a:ext uri="{FF2B5EF4-FFF2-40B4-BE49-F238E27FC236}">
                      <a16:creationId xmlns:a16="http://schemas.microsoft.com/office/drawing/2014/main" id="{469A0423-20D0-4BDA-AF41-15F7E521C70D}"/>
                    </a:ext>
                  </a:extLst>
                </p14:cNvPr>
                <p14:cNvContentPartPr/>
                <p14:nvPr/>
              </p14:nvContentPartPr>
              <p14:xfrm>
                <a:off x="11762387" y="919867"/>
                <a:ext cx="145080" cy="230400"/>
              </p14:xfrm>
            </p:contentPart>
          </mc:Choice>
          <mc:Fallback>
            <p:pic>
              <p:nvPicPr>
                <p:cNvPr id="51" name="Freihand 50">
                  <a:extLst>
                    <a:ext uri="{FF2B5EF4-FFF2-40B4-BE49-F238E27FC236}">
                      <a16:creationId xmlns:a16="http://schemas.microsoft.com/office/drawing/2014/main" id="{469A0423-20D0-4BDA-AF41-15F7E521C70D}"/>
                    </a:ext>
                  </a:extLst>
                </p:cNvPr>
                <p:cNvPicPr/>
                <p:nvPr/>
              </p:nvPicPr>
              <p:blipFill>
                <a:blip r:embed="rId86"/>
                <a:stretch>
                  <a:fillRect/>
                </a:stretch>
              </p:blipFill>
              <p:spPr>
                <a:xfrm>
                  <a:off x="11758067" y="915547"/>
                  <a:ext cx="15372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3" name="Freihand 52">
                  <a:extLst>
                    <a:ext uri="{FF2B5EF4-FFF2-40B4-BE49-F238E27FC236}">
                      <a16:creationId xmlns:a16="http://schemas.microsoft.com/office/drawing/2014/main" id="{4B6A1BAE-ADA8-46E9-B5A9-DECA57A03035}"/>
                    </a:ext>
                  </a:extLst>
                </p14:cNvPr>
                <p14:cNvContentPartPr/>
                <p14:nvPr/>
              </p14:nvContentPartPr>
              <p14:xfrm>
                <a:off x="10960667" y="182227"/>
                <a:ext cx="23400" cy="122760"/>
              </p14:xfrm>
            </p:contentPart>
          </mc:Choice>
          <mc:Fallback>
            <p:pic>
              <p:nvPicPr>
                <p:cNvPr id="53" name="Freihand 52">
                  <a:extLst>
                    <a:ext uri="{FF2B5EF4-FFF2-40B4-BE49-F238E27FC236}">
                      <a16:creationId xmlns:a16="http://schemas.microsoft.com/office/drawing/2014/main" id="{4B6A1BAE-ADA8-46E9-B5A9-DECA57A03035}"/>
                    </a:ext>
                  </a:extLst>
                </p:cNvPr>
                <p:cNvPicPr/>
                <p:nvPr/>
              </p:nvPicPr>
              <p:blipFill>
                <a:blip r:embed="rId88"/>
                <a:stretch>
                  <a:fillRect/>
                </a:stretch>
              </p:blipFill>
              <p:spPr>
                <a:xfrm>
                  <a:off x="10956347" y="177907"/>
                  <a:ext cx="3204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4" name="Freihand 53">
                  <a:extLst>
                    <a:ext uri="{FF2B5EF4-FFF2-40B4-BE49-F238E27FC236}">
                      <a16:creationId xmlns:a16="http://schemas.microsoft.com/office/drawing/2014/main" id="{3C2FC2C9-790F-45A2-AB61-2C3A81EA869C}"/>
                    </a:ext>
                  </a:extLst>
                </p14:cNvPr>
                <p14:cNvContentPartPr/>
                <p14:nvPr/>
              </p14:nvContentPartPr>
              <p14:xfrm>
                <a:off x="10878947" y="161347"/>
                <a:ext cx="112320" cy="147240"/>
              </p14:xfrm>
            </p:contentPart>
          </mc:Choice>
          <mc:Fallback>
            <p:pic>
              <p:nvPicPr>
                <p:cNvPr id="54" name="Freihand 53">
                  <a:extLst>
                    <a:ext uri="{FF2B5EF4-FFF2-40B4-BE49-F238E27FC236}">
                      <a16:creationId xmlns:a16="http://schemas.microsoft.com/office/drawing/2014/main" id="{3C2FC2C9-790F-45A2-AB61-2C3A81EA869C}"/>
                    </a:ext>
                  </a:extLst>
                </p:cNvPr>
                <p:cNvPicPr/>
                <p:nvPr/>
              </p:nvPicPr>
              <p:blipFill>
                <a:blip r:embed="rId90"/>
                <a:stretch>
                  <a:fillRect/>
                </a:stretch>
              </p:blipFill>
              <p:spPr>
                <a:xfrm>
                  <a:off x="10874627" y="157027"/>
                  <a:ext cx="12096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5" name="Freihand 54">
                  <a:extLst>
                    <a:ext uri="{FF2B5EF4-FFF2-40B4-BE49-F238E27FC236}">
                      <a16:creationId xmlns:a16="http://schemas.microsoft.com/office/drawing/2014/main" id="{5761D7A7-2EBD-41AC-9F42-7CD8CBAB1FD1}"/>
                    </a:ext>
                  </a:extLst>
                </p14:cNvPr>
                <p14:cNvContentPartPr/>
                <p14:nvPr/>
              </p14:nvContentPartPr>
              <p14:xfrm>
                <a:off x="11031227" y="209947"/>
                <a:ext cx="72000" cy="63360"/>
              </p14:xfrm>
            </p:contentPart>
          </mc:Choice>
          <mc:Fallback>
            <p:pic>
              <p:nvPicPr>
                <p:cNvPr id="55" name="Freihand 54">
                  <a:extLst>
                    <a:ext uri="{FF2B5EF4-FFF2-40B4-BE49-F238E27FC236}">
                      <a16:creationId xmlns:a16="http://schemas.microsoft.com/office/drawing/2014/main" id="{5761D7A7-2EBD-41AC-9F42-7CD8CBAB1FD1}"/>
                    </a:ext>
                  </a:extLst>
                </p:cNvPr>
                <p:cNvPicPr/>
                <p:nvPr/>
              </p:nvPicPr>
              <p:blipFill>
                <a:blip r:embed="rId92"/>
                <a:stretch>
                  <a:fillRect/>
                </a:stretch>
              </p:blipFill>
              <p:spPr>
                <a:xfrm>
                  <a:off x="11026907" y="205627"/>
                  <a:ext cx="8064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6" name="Freihand 55">
                  <a:extLst>
                    <a:ext uri="{FF2B5EF4-FFF2-40B4-BE49-F238E27FC236}">
                      <a16:creationId xmlns:a16="http://schemas.microsoft.com/office/drawing/2014/main" id="{643F854B-D312-4FA0-A2D4-0BB02BD87222}"/>
                    </a:ext>
                  </a:extLst>
                </p14:cNvPr>
                <p14:cNvContentPartPr/>
                <p14:nvPr/>
              </p14:nvContentPartPr>
              <p14:xfrm>
                <a:off x="11177387" y="167107"/>
                <a:ext cx="147960" cy="82800"/>
              </p14:xfrm>
            </p:contentPart>
          </mc:Choice>
          <mc:Fallback>
            <p:pic>
              <p:nvPicPr>
                <p:cNvPr id="56" name="Freihand 55">
                  <a:extLst>
                    <a:ext uri="{FF2B5EF4-FFF2-40B4-BE49-F238E27FC236}">
                      <a16:creationId xmlns:a16="http://schemas.microsoft.com/office/drawing/2014/main" id="{643F854B-D312-4FA0-A2D4-0BB02BD87222}"/>
                    </a:ext>
                  </a:extLst>
                </p:cNvPr>
                <p:cNvPicPr/>
                <p:nvPr/>
              </p:nvPicPr>
              <p:blipFill>
                <a:blip r:embed="rId94"/>
                <a:stretch>
                  <a:fillRect/>
                </a:stretch>
              </p:blipFill>
              <p:spPr>
                <a:xfrm>
                  <a:off x="11173067" y="162787"/>
                  <a:ext cx="15660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7" name="Freihand 56">
                  <a:extLst>
                    <a:ext uri="{FF2B5EF4-FFF2-40B4-BE49-F238E27FC236}">
                      <a16:creationId xmlns:a16="http://schemas.microsoft.com/office/drawing/2014/main" id="{E8F6643B-5FA7-4CBB-A65F-D58AF40BD3CA}"/>
                    </a:ext>
                  </a:extLst>
                </p14:cNvPr>
                <p14:cNvContentPartPr/>
                <p14:nvPr/>
              </p14:nvContentPartPr>
              <p14:xfrm>
                <a:off x="11343347" y="127867"/>
                <a:ext cx="145080" cy="85680"/>
              </p14:xfrm>
            </p:contentPart>
          </mc:Choice>
          <mc:Fallback>
            <p:pic>
              <p:nvPicPr>
                <p:cNvPr id="57" name="Freihand 56">
                  <a:extLst>
                    <a:ext uri="{FF2B5EF4-FFF2-40B4-BE49-F238E27FC236}">
                      <a16:creationId xmlns:a16="http://schemas.microsoft.com/office/drawing/2014/main" id="{E8F6643B-5FA7-4CBB-A65F-D58AF40BD3CA}"/>
                    </a:ext>
                  </a:extLst>
                </p:cNvPr>
                <p:cNvPicPr/>
                <p:nvPr/>
              </p:nvPicPr>
              <p:blipFill>
                <a:blip r:embed="rId96"/>
                <a:stretch>
                  <a:fillRect/>
                </a:stretch>
              </p:blipFill>
              <p:spPr>
                <a:xfrm>
                  <a:off x="11339027" y="123547"/>
                  <a:ext cx="15372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8" name="Freihand 57">
                  <a:extLst>
                    <a:ext uri="{FF2B5EF4-FFF2-40B4-BE49-F238E27FC236}">
                      <a16:creationId xmlns:a16="http://schemas.microsoft.com/office/drawing/2014/main" id="{A42F5B4C-AA6A-48A8-9FEA-AEE7B49B16F9}"/>
                    </a:ext>
                  </a:extLst>
                </p14:cNvPr>
                <p14:cNvContentPartPr/>
                <p14:nvPr/>
              </p14:nvContentPartPr>
              <p14:xfrm>
                <a:off x="11452067" y="118147"/>
                <a:ext cx="129960" cy="70920"/>
              </p14:xfrm>
            </p:contentPart>
          </mc:Choice>
          <mc:Fallback>
            <p:pic>
              <p:nvPicPr>
                <p:cNvPr id="58" name="Freihand 57">
                  <a:extLst>
                    <a:ext uri="{FF2B5EF4-FFF2-40B4-BE49-F238E27FC236}">
                      <a16:creationId xmlns:a16="http://schemas.microsoft.com/office/drawing/2014/main" id="{A42F5B4C-AA6A-48A8-9FEA-AEE7B49B16F9}"/>
                    </a:ext>
                  </a:extLst>
                </p:cNvPr>
                <p:cNvPicPr/>
                <p:nvPr/>
              </p:nvPicPr>
              <p:blipFill>
                <a:blip r:embed="rId98"/>
                <a:stretch>
                  <a:fillRect/>
                </a:stretch>
              </p:blipFill>
              <p:spPr>
                <a:xfrm>
                  <a:off x="11447747" y="113827"/>
                  <a:ext cx="13860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9" name="Freihand 58">
                  <a:extLst>
                    <a:ext uri="{FF2B5EF4-FFF2-40B4-BE49-F238E27FC236}">
                      <a16:creationId xmlns:a16="http://schemas.microsoft.com/office/drawing/2014/main" id="{9437BF42-99A5-43CF-9E89-003A28D4AC1E}"/>
                    </a:ext>
                  </a:extLst>
                </p14:cNvPr>
                <p14:cNvContentPartPr/>
                <p14:nvPr/>
              </p14:nvContentPartPr>
              <p14:xfrm>
                <a:off x="11373227" y="71347"/>
                <a:ext cx="360" cy="360"/>
              </p14:xfrm>
            </p:contentPart>
          </mc:Choice>
          <mc:Fallback>
            <p:pic>
              <p:nvPicPr>
                <p:cNvPr id="59" name="Freihand 58">
                  <a:extLst>
                    <a:ext uri="{FF2B5EF4-FFF2-40B4-BE49-F238E27FC236}">
                      <a16:creationId xmlns:a16="http://schemas.microsoft.com/office/drawing/2014/main" id="{9437BF42-99A5-43CF-9E89-003A28D4AC1E}"/>
                    </a:ext>
                  </a:extLst>
                </p:cNvPr>
                <p:cNvPicPr/>
                <p:nvPr/>
              </p:nvPicPr>
              <p:blipFill>
                <a:blip r:embed="rId51"/>
                <a:stretch>
                  <a:fillRect/>
                </a:stretch>
              </p:blipFill>
              <p:spPr>
                <a:xfrm>
                  <a:off x="11368907" y="670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0" name="Freihand 59">
                  <a:extLst>
                    <a:ext uri="{FF2B5EF4-FFF2-40B4-BE49-F238E27FC236}">
                      <a16:creationId xmlns:a16="http://schemas.microsoft.com/office/drawing/2014/main" id="{59752740-FFFF-4F7B-827B-E7FFF015F8B7}"/>
                    </a:ext>
                  </a:extLst>
                </p14:cNvPr>
                <p14:cNvContentPartPr/>
                <p14:nvPr/>
              </p14:nvContentPartPr>
              <p14:xfrm>
                <a:off x="10872467" y="400027"/>
                <a:ext cx="198720" cy="188280"/>
              </p14:xfrm>
            </p:contentPart>
          </mc:Choice>
          <mc:Fallback>
            <p:pic>
              <p:nvPicPr>
                <p:cNvPr id="60" name="Freihand 59">
                  <a:extLst>
                    <a:ext uri="{FF2B5EF4-FFF2-40B4-BE49-F238E27FC236}">
                      <a16:creationId xmlns:a16="http://schemas.microsoft.com/office/drawing/2014/main" id="{59752740-FFFF-4F7B-827B-E7FFF015F8B7}"/>
                    </a:ext>
                  </a:extLst>
                </p:cNvPr>
                <p:cNvPicPr/>
                <p:nvPr/>
              </p:nvPicPr>
              <p:blipFill>
                <a:blip r:embed="rId101"/>
                <a:stretch>
                  <a:fillRect/>
                </a:stretch>
              </p:blipFill>
              <p:spPr>
                <a:xfrm>
                  <a:off x="10868147" y="395707"/>
                  <a:ext cx="20736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1" name="Freihand 60">
                  <a:extLst>
                    <a:ext uri="{FF2B5EF4-FFF2-40B4-BE49-F238E27FC236}">
                      <a16:creationId xmlns:a16="http://schemas.microsoft.com/office/drawing/2014/main" id="{CF37B6BA-BED0-457F-8520-8D0B811AB9FD}"/>
                    </a:ext>
                  </a:extLst>
                </p14:cNvPr>
                <p14:cNvContentPartPr/>
                <p14:nvPr/>
              </p14:nvContentPartPr>
              <p14:xfrm>
                <a:off x="11123387" y="369067"/>
                <a:ext cx="70200" cy="120600"/>
              </p14:xfrm>
            </p:contentPart>
          </mc:Choice>
          <mc:Fallback>
            <p:pic>
              <p:nvPicPr>
                <p:cNvPr id="61" name="Freihand 60">
                  <a:extLst>
                    <a:ext uri="{FF2B5EF4-FFF2-40B4-BE49-F238E27FC236}">
                      <a16:creationId xmlns:a16="http://schemas.microsoft.com/office/drawing/2014/main" id="{CF37B6BA-BED0-457F-8520-8D0B811AB9FD}"/>
                    </a:ext>
                  </a:extLst>
                </p:cNvPr>
                <p:cNvPicPr/>
                <p:nvPr/>
              </p:nvPicPr>
              <p:blipFill>
                <a:blip r:embed="rId103"/>
                <a:stretch>
                  <a:fillRect/>
                </a:stretch>
              </p:blipFill>
              <p:spPr>
                <a:xfrm>
                  <a:off x="11119067" y="364747"/>
                  <a:ext cx="7884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2" name="Freihand 61">
                  <a:extLst>
                    <a:ext uri="{FF2B5EF4-FFF2-40B4-BE49-F238E27FC236}">
                      <a16:creationId xmlns:a16="http://schemas.microsoft.com/office/drawing/2014/main" id="{62F023F5-2AFE-4DC3-A380-C15C323A794D}"/>
                    </a:ext>
                  </a:extLst>
                </p14:cNvPr>
                <p14:cNvContentPartPr/>
                <p14:nvPr/>
              </p14:nvContentPartPr>
              <p14:xfrm>
                <a:off x="11171627" y="340987"/>
                <a:ext cx="137880" cy="149040"/>
              </p14:xfrm>
            </p:contentPart>
          </mc:Choice>
          <mc:Fallback>
            <p:pic>
              <p:nvPicPr>
                <p:cNvPr id="62" name="Freihand 61">
                  <a:extLst>
                    <a:ext uri="{FF2B5EF4-FFF2-40B4-BE49-F238E27FC236}">
                      <a16:creationId xmlns:a16="http://schemas.microsoft.com/office/drawing/2014/main" id="{62F023F5-2AFE-4DC3-A380-C15C323A794D}"/>
                    </a:ext>
                  </a:extLst>
                </p:cNvPr>
                <p:cNvPicPr/>
                <p:nvPr/>
              </p:nvPicPr>
              <p:blipFill>
                <a:blip r:embed="rId105"/>
                <a:stretch>
                  <a:fillRect/>
                </a:stretch>
              </p:blipFill>
              <p:spPr>
                <a:xfrm>
                  <a:off x="11167307" y="336667"/>
                  <a:ext cx="1465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3" name="Freihand 62">
                  <a:extLst>
                    <a:ext uri="{FF2B5EF4-FFF2-40B4-BE49-F238E27FC236}">
                      <a16:creationId xmlns:a16="http://schemas.microsoft.com/office/drawing/2014/main" id="{09013A2E-0653-484E-9D63-31BDFE352C9B}"/>
                    </a:ext>
                  </a:extLst>
                </p14:cNvPr>
                <p14:cNvContentPartPr/>
                <p14:nvPr/>
              </p14:nvContentPartPr>
              <p14:xfrm>
                <a:off x="11400947" y="289507"/>
                <a:ext cx="99720" cy="122400"/>
              </p14:xfrm>
            </p:contentPart>
          </mc:Choice>
          <mc:Fallback>
            <p:pic>
              <p:nvPicPr>
                <p:cNvPr id="63" name="Freihand 62">
                  <a:extLst>
                    <a:ext uri="{FF2B5EF4-FFF2-40B4-BE49-F238E27FC236}">
                      <a16:creationId xmlns:a16="http://schemas.microsoft.com/office/drawing/2014/main" id="{09013A2E-0653-484E-9D63-31BDFE352C9B}"/>
                    </a:ext>
                  </a:extLst>
                </p:cNvPr>
                <p:cNvPicPr/>
                <p:nvPr/>
              </p:nvPicPr>
              <p:blipFill>
                <a:blip r:embed="rId107"/>
                <a:stretch>
                  <a:fillRect/>
                </a:stretch>
              </p:blipFill>
              <p:spPr>
                <a:xfrm>
                  <a:off x="11396627" y="285187"/>
                  <a:ext cx="10836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4" name="Freihand 63">
                  <a:extLst>
                    <a:ext uri="{FF2B5EF4-FFF2-40B4-BE49-F238E27FC236}">
                      <a16:creationId xmlns:a16="http://schemas.microsoft.com/office/drawing/2014/main" id="{29E20FD6-579B-4CEC-9B41-41FF09D32424}"/>
                    </a:ext>
                  </a:extLst>
                </p14:cNvPr>
                <p14:cNvContentPartPr/>
                <p14:nvPr/>
              </p14:nvContentPartPr>
              <p14:xfrm>
                <a:off x="11500307" y="320107"/>
                <a:ext cx="119160" cy="66960"/>
              </p14:xfrm>
            </p:contentPart>
          </mc:Choice>
          <mc:Fallback>
            <p:pic>
              <p:nvPicPr>
                <p:cNvPr id="64" name="Freihand 63">
                  <a:extLst>
                    <a:ext uri="{FF2B5EF4-FFF2-40B4-BE49-F238E27FC236}">
                      <a16:creationId xmlns:a16="http://schemas.microsoft.com/office/drawing/2014/main" id="{29E20FD6-579B-4CEC-9B41-41FF09D32424}"/>
                    </a:ext>
                  </a:extLst>
                </p:cNvPr>
                <p:cNvPicPr/>
                <p:nvPr/>
              </p:nvPicPr>
              <p:blipFill>
                <a:blip r:embed="rId109"/>
                <a:stretch>
                  <a:fillRect/>
                </a:stretch>
              </p:blipFill>
              <p:spPr>
                <a:xfrm>
                  <a:off x="11495987" y="315787"/>
                  <a:ext cx="12780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65" name="Freihand 64">
                  <a:extLst>
                    <a:ext uri="{FF2B5EF4-FFF2-40B4-BE49-F238E27FC236}">
                      <a16:creationId xmlns:a16="http://schemas.microsoft.com/office/drawing/2014/main" id="{20BAF272-5F6E-4E6E-B9D1-CB39BA242319}"/>
                    </a:ext>
                  </a:extLst>
                </p14:cNvPr>
                <p14:cNvContentPartPr/>
                <p14:nvPr/>
              </p14:nvContentPartPr>
              <p14:xfrm>
                <a:off x="11657267" y="189427"/>
                <a:ext cx="97200" cy="153720"/>
              </p14:xfrm>
            </p:contentPart>
          </mc:Choice>
          <mc:Fallback>
            <p:pic>
              <p:nvPicPr>
                <p:cNvPr id="65" name="Freihand 64">
                  <a:extLst>
                    <a:ext uri="{FF2B5EF4-FFF2-40B4-BE49-F238E27FC236}">
                      <a16:creationId xmlns:a16="http://schemas.microsoft.com/office/drawing/2014/main" id="{20BAF272-5F6E-4E6E-B9D1-CB39BA242319}"/>
                    </a:ext>
                  </a:extLst>
                </p:cNvPr>
                <p:cNvPicPr/>
                <p:nvPr/>
              </p:nvPicPr>
              <p:blipFill>
                <a:blip r:embed="rId111"/>
                <a:stretch>
                  <a:fillRect/>
                </a:stretch>
              </p:blipFill>
              <p:spPr>
                <a:xfrm>
                  <a:off x="11652947" y="185107"/>
                  <a:ext cx="10584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67" name="Freihand 66">
                  <a:extLst>
                    <a:ext uri="{FF2B5EF4-FFF2-40B4-BE49-F238E27FC236}">
                      <a16:creationId xmlns:a16="http://schemas.microsoft.com/office/drawing/2014/main" id="{F6E6B218-BF6D-44E8-B72A-BB4F1CAA67A6}"/>
                    </a:ext>
                  </a:extLst>
                </p14:cNvPr>
                <p14:cNvContentPartPr/>
                <p14:nvPr/>
              </p14:nvContentPartPr>
              <p14:xfrm>
                <a:off x="11160467" y="555547"/>
                <a:ext cx="267480" cy="133920"/>
              </p14:xfrm>
            </p:contentPart>
          </mc:Choice>
          <mc:Fallback>
            <p:pic>
              <p:nvPicPr>
                <p:cNvPr id="67" name="Freihand 66">
                  <a:extLst>
                    <a:ext uri="{FF2B5EF4-FFF2-40B4-BE49-F238E27FC236}">
                      <a16:creationId xmlns:a16="http://schemas.microsoft.com/office/drawing/2014/main" id="{F6E6B218-BF6D-44E8-B72A-BB4F1CAA67A6}"/>
                    </a:ext>
                  </a:extLst>
                </p:cNvPr>
                <p:cNvPicPr/>
                <p:nvPr/>
              </p:nvPicPr>
              <p:blipFill>
                <a:blip r:embed="rId113"/>
                <a:stretch>
                  <a:fillRect/>
                </a:stretch>
              </p:blipFill>
              <p:spPr>
                <a:xfrm>
                  <a:off x="11156147" y="551227"/>
                  <a:ext cx="27612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68" name="Freihand 67">
                  <a:extLst>
                    <a:ext uri="{FF2B5EF4-FFF2-40B4-BE49-F238E27FC236}">
                      <a16:creationId xmlns:a16="http://schemas.microsoft.com/office/drawing/2014/main" id="{6262AAEB-871F-413A-A5B3-DE6F1CE206EF}"/>
                    </a:ext>
                  </a:extLst>
                </p14:cNvPr>
                <p14:cNvContentPartPr/>
                <p14:nvPr/>
              </p14:nvContentPartPr>
              <p14:xfrm>
                <a:off x="11432627" y="479227"/>
                <a:ext cx="6480" cy="151920"/>
              </p14:xfrm>
            </p:contentPart>
          </mc:Choice>
          <mc:Fallback>
            <p:pic>
              <p:nvPicPr>
                <p:cNvPr id="68" name="Freihand 67">
                  <a:extLst>
                    <a:ext uri="{FF2B5EF4-FFF2-40B4-BE49-F238E27FC236}">
                      <a16:creationId xmlns:a16="http://schemas.microsoft.com/office/drawing/2014/main" id="{6262AAEB-871F-413A-A5B3-DE6F1CE206EF}"/>
                    </a:ext>
                  </a:extLst>
                </p:cNvPr>
                <p:cNvPicPr/>
                <p:nvPr/>
              </p:nvPicPr>
              <p:blipFill>
                <a:blip r:embed="rId115"/>
                <a:stretch>
                  <a:fillRect/>
                </a:stretch>
              </p:blipFill>
              <p:spPr>
                <a:xfrm>
                  <a:off x="11428307" y="474907"/>
                  <a:ext cx="1512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69" name="Freihand 68">
                  <a:extLst>
                    <a:ext uri="{FF2B5EF4-FFF2-40B4-BE49-F238E27FC236}">
                      <a16:creationId xmlns:a16="http://schemas.microsoft.com/office/drawing/2014/main" id="{39816AF2-83B9-4A8A-A8DC-7015FD44F897}"/>
                    </a:ext>
                  </a:extLst>
                </p14:cNvPr>
                <p14:cNvContentPartPr/>
                <p14:nvPr/>
              </p14:nvContentPartPr>
              <p14:xfrm>
                <a:off x="11474747" y="370507"/>
                <a:ext cx="319680" cy="207000"/>
              </p14:xfrm>
            </p:contentPart>
          </mc:Choice>
          <mc:Fallback>
            <p:pic>
              <p:nvPicPr>
                <p:cNvPr id="69" name="Freihand 68">
                  <a:extLst>
                    <a:ext uri="{FF2B5EF4-FFF2-40B4-BE49-F238E27FC236}">
                      <a16:creationId xmlns:a16="http://schemas.microsoft.com/office/drawing/2014/main" id="{39816AF2-83B9-4A8A-A8DC-7015FD44F897}"/>
                    </a:ext>
                  </a:extLst>
                </p:cNvPr>
                <p:cNvPicPr/>
                <p:nvPr/>
              </p:nvPicPr>
              <p:blipFill>
                <a:blip r:embed="rId117"/>
                <a:stretch>
                  <a:fillRect/>
                </a:stretch>
              </p:blipFill>
              <p:spPr>
                <a:xfrm>
                  <a:off x="11470427" y="366187"/>
                  <a:ext cx="32832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71" name="Freihand 70">
                  <a:extLst>
                    <a:ext uri="{FF2B5EF4-FFF2-40B4-BE49-F238E27FC236}">
                      <a16:creationId xmlns:a16="http://schemas.microsoft.com/office/drawing/2014/main" id="{F21B28FA-18BF-48F0-8EAC-FCEDF41524FA}"/>
                    </a:ext>
                  </a:extLst>
                </p14:cNvPr>
                <p14:cNvContentPartPr/>
                <p14:nvPr/>
              </p14:nvContentPartPr>
              <p14:xfrm>
                <a:off x="11119427" y="786307"/>
                <a:ext cx="198720" cy="171360"/>
              </p14:xfrm>
            </p:contentPart>
          </mc:Choice>
          <mc:Fallback>
            <p:pic>
              <p:nvPicPr>
                <p:cNvPr id="71" name="Freihand 70">
                  <a:extLst>
                    <a:ext uri="{FF2B5EF4-FFF2-40B4-BE49-F238E27FC236}">
                      <a16:creationId xmlns:a16="http://schemas.microsoft.com/office/drawing/2014/main" id="{F21B28FA-18BF-48F0-8EAC-FCEDF41524FA}"/>
                    </a:ext>
                  </a:extLst>
                </p:cNvPr>
                <p:cNvPicPr/>
                <p:nvPr/>
              </p:nvPicPr>
              <p:blipFill>
                <a:blip r:embed="rId119"/>
                <a:stretch>
                  <a:fillRect/>
                </a:stretch>
              </p:blipFill>
              <p:spPr>
                <a:xfrm>
                  <a:off x="11115107" y="781987"/>
                  <a:ext cx="20736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72" name="Freihand 71">
                  <a:extLst>
                    <a:ext uri="{FF2B5EF4-FFF2-40B4-BE49-F238E27FC236}">
                      <a16:creationId xmlns:a16="http://schemas.microsoft.com/office/drawing/2014/main" id="{0D33321D-D2ED-4973-A372-D0B2D94F1405}"/>
                    </a:ext>
                  </a:extLst>
                </p14:cNvPr>
                <p14:cNvContentPartPr/>
                <p14:nvPr/>
              </p14:nvContentPartPr>
              <p14:xfrm>
                <a:off x="11236427" y="735187"/>
                <a:ext cx="25560" cy="7920"/>
              </p14:xfrm>
            </p:contentPart>
          </mc:Choice>
          <mc:Fallback>
            <p:pic>
              <p:nvPicPr>
                <p:cNvPr id="72" name="Freihand 71">
                  <a:extLst>
                    <a:ext uri="{FF2B5EF4-FFF2-40B4-BE49-F238E27FC236}">
                      <a16:creationId xmlns:a16="http://schemas.microsoft.com/office/drawing/2014/main" id="{0D33321D-D2ED-4973-A372-D0B2D94F1405}"/>
                    </a:ext>
                  </a:extLst>
                </p:cNvPr>
                <p:cNvPicPr/>
                <p:nvPr/>
              </p:nvPicPr>
              <p:blipFill>
                <a:blip r:embed="rId121"/>
                <a:stretch>
                  <a:fillRect/>
                </a:stretch>
              </p:blipFill>
              <p:spPr>
                <a:xfrm>
                  <a:off x="11232107" y="730867"/>
                  <a:ext cx="3420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3" name="Freihand 72">
                  <a:extLst>
                    <a:ext uri="{FF2B5EF4-FFF2-40B4-BE49-F238E27FC236}">
                      <a16:creationId xmlns:a16="http://schemas.microsoft.com/office/drawing/2014/main" id="{13DE69C2-109B-4DD2-9785-9D55FBD46C48}"/>
                    </a:ext>
                  </a:extLst>
                </p14:cNvPr>
                <p14:cNvContentPartPr/>
                <p14:nvPr/>
              </p14:nvContentPartPr>
              <p14:xfrm>
                <a:off x="11413907" y="661387"/>
                <a:ext cx="88920" cy="198360"/>
              </p14:xfrm>
            </p:contentPart>
          </mc:Choice>
          <mc:Fallback>
            <p:pic>
              <p:nvPicPr>
                <p:cNvPr id="73" name="Freihand 72">
                  <a:extLst>
                    <a:ext uri="{FF2B5EF4-FFF2-40B4-BE49-F238E27FC236}">
                      <a16:creationId xmlns:a16="http://schemas.microsoft.com/office/drawing/2014/main" id="{13DE69C2-109B-4DD2-9785-9D55FBD46C48}"/>
                    </a:ext>
                  </a:extLst>
                </p:cNvPr>
                <p:cNvPicPr/>
                <p:nvPr/>
              </p:nvPicPr>
              <p:blipFill>
                <a:blip r:embed="rId123"/>
                <a:stretch>
                  <a:fillRect/>
                </a:stretch>
              </p:blipFill>
              <p:spPr>
                <a:xfrm>
                  <a:off x="11409587" y="657067"/>
                  <a:ext cx="9756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74" name="Freihand 73">
                  <a:extLst>
                    <a:ext uri="{FF2B5EF4-FFF2-40B4-BE49-F238E27FC236}">
                      <a16:creationId xmlns:a16="http://schemas.microsoft.com/office/drawing/2014/main" id="{23147C3C-F56B-4A26-BD87-3725A1944CC6}"/>
                    </a:ext>
                  </a:extLst>
                </p14:cNvPr>
                <p14:cNvContentPartPr/>
                <p14:nvPr/>
              </p14:nvContentPartPr>
              <p14:xfrm>
                <a:off x="11450627" y="643747"/>
                <a:ext cx="186840" cy="120240"/>
              </p14:xfrm>
            </p:contentPart>
          </mc:Choice>
          <mc:Fallback>
            <p:pic>
              <p:nvPicPr>
                <p:cNvPr id="74" name="Freihand 73">
                  <a:extLst>
                    <a:ext uri="{FF2B5EF4-FFF2-40B4-BE49-F238E27FC236}">
                      <a16:creationId xmlns:a16="http://schemas.microsoft.com/office/drawing/2014/main" id="{23147C3C-F56B-4A26-BD87-3725A1944CC6}"/>
                    </a:ext>
                  </a:extLst>
                </p:cNvPr>
                <p:cNvPicPr/>
                <p:nvPr/>
              </p:nvPicPr>
              <p:blipFill>
                <a:blip r:embed="rId125"/>
                <a:stretch>
                  <a:fillRect/>
                </a:stretch>
              </p:blipFill>
              <p:spPr>
                <a:xfrm>
                  <a:off x="11446307" y="639427"/>
                  <a:ext cx="19548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75" name="Freihand 74">
                  <a:extLst>
                    <a:ext uri="{FF2B5EF4-FFF2-40B4-BE49-F238E27FC236}">
                      <a16:creationId xmlns:a16="http://schemas.microsoft.com/office/drawing/2014/main" id="{A5C556AA-D8E4-440E-AE47-50288C222EED}"/>
                    </a:ext>
                  </a:extLst>
                </p14:cNvPr>
                <p14:cNvContentPartPr/>
                <p14:nvPr/>
              </p14:nvContentPartPr>
              <p14:xfrm>
                <a:off x="11562587" y="660667"/>
                <a:ext cx="110880" cy="70200"/>
              </p14:xfrm>
            </p:contentPart>
          </mc:Choice>
          <mc:Fallback>
            <p:pic>
              <p:nvPicPr>
                <p:cNvPr id="75" name="Freihand 74">
                  <a:extLst>
                    <a:ext uri="{FF2B5EF4-FFF2-40B4-BE49-F238E27FC236}">
                      <a16:creationId xmlns:a16="http://schemas.microsoft.com/office/drawing/2014/main" id="{A5C556AA-D8E4-440E-AE47-50288C222EED}"/>
                    </a:ext>
                  </a:extLst>
                </p:cNvPr>
                <p:cNvPicPr/>
                <p:nvPr/>
              </p:nvPicPr>
              <p:blipFill>
                <a:blip r:embed="rId127"/>
                <a:stretch>
                  <a:fillRect/>
                </a:stretch>
              </p:blipFill>
              <p:spPr>
                <a:xfrm>
                  <a:off x="11558267" y="656347"/>
                  <a:ext cx="11952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76" name="Freihand 75">
                  <a:extLst>
                    <a:ext uri="{FF2B5EF4-FFF2-40B4-BE49-F238E27FC236}">
                      <a16:creationId xmlns:a16="http://schemas.microsoft.com/office/drawing/2014/main" id="{8FDF7036-05C8-4923-9E6A-87DCD261DE53}"/>
                    </a:ext>
                  </a:extLst>
                </p14:cNvPr>
                <p14:cNvContentPartPr/>
                <p14:nvPr/>
              </p14:nvContentPartPr>
              <p14:xfrm>
                <a:off x="11766347" y="571027"/>
                <a:ext cx="22680" cy="128520"/>
              </p14:xfrm>
            </p:contentPart>
          </mc:Choice>
          <mc:Fallback>
            <p:pic>
              <p:nvPicPr>
                <p:cNvPr id="76" name="Freihand 75">
                  <a:extLst>
                    <a:ext uri="{FF2B5EF4-FFF2-40B4-BE49-F238E27FC236}">
                      <a16:creationId xmlns:a16="http://schemas.microsoft.com/office/drawing/2014/main" id="{8FDF7036-05C8-4923-9E6A-87DCD261DE53}"/>
                    </a:ext>
                  </a:extLst>
                </p:cNvPr>
                <p:cNvPicPr/>
                <p:nvPr/>
              </p:nvPicPr>
              <p:blipFill>
                <a:blip r:embed="rId129"/>
                <a:stretch>
                  <a:fillRect/>
                </a:stretch>
              </p:blipFill>
              <p:spPr>
                <a:xfrm>
                  <a:off x="11762027" y="566707"/>
                  <a:ext cx="3132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77" name="Freihand 76">
                  <a:extLst>
                    <a:ext uri="{FF2B5EF4-FFF2-40B4-BE49-F238E27FC236}">
                      <a16:creationId xmlns:a16="http://schemas.microsoft.com/office/drawing/2014/main" id="{70FAF442-DC8B-4CDD-9AF6-70186E794D0C}"/>
                    </a:ext>
                  </a:extLst>
                </p14:cNvPr>
                <p14:cNvContentPartPr/>
                <p14:nvPr/>
              </p14:nvContentPartPr>
              <p14:xfrm>
                <a:off x="11709107" y="535387"/>
                <a:ext cx="142200" cy="178920"/>
              </p14:xfrm>
            </p:contentPart>
          </mc:Choice>
          <mc:Fallback>
            <p:pic>
              <p:nvPicPr>
                <p:cNvPr id="77" name="Freihand 76">
                  <a:extLst>
                    <a:ext uri="{FF2B5EF4-FFF2-40B4-BE49-F238E27FC236}">
                      <a16:creationId xmlns:a16="http://schemas.microsoft.com/office/drawing/2014/main" id="{70FAF442-DC8B-4CDD-9AF6-70186E794D0C}"/>
                    </a:ext>
                  </a:extLst>
                </p:cNvPr>
                <p:cNvPicPr/>
                <p:nvPr/>
              </p:nvPicPr>
              <p:blipFill>
                <a:blip r:embed="rId131"/>
                <a:stretch>
                  <a:fillRect/>
                </a:stretch>
              </p:blipFill>
              <p:spPr>
                <a:xfrm>
                  <a:off x="11704787" y="531067"/>
                  <a:ext cx="15084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79" name="Freihand 78">
                  <a:extLst>
                    <a:ext uri="{FF2B5EF4-FFF2-40B4-BE49-F238E27FC236}">
                      <a16:creationId xmlns:a16="http://schemas.microsoft.com/office/drawing/2014/main" id="{85DD6FDB-3F0C-46D6-96EF-5EA132B02FAF}"/>
                    </a:ext>
                  </a:extLst>
                </p14:cNvPr>
                <p14:cNvContentPartPr/>
                <p14:nvPr/>
              </p14:nvContentPartPr>
              <p14:xfrm>
                <a:off x="11813867" y="228667"/>
                <a:ext cx="131400" cy="270360"/>
              </p14:xfrm>
            </p:contentPart>
          </mc:Choice>
          <mc:Fallback>
            <p:pic>
              <p:nvPicPr>
                <p:cNvPr id="79" name="Freihand 78">
                  <a:extLst>
                    <a:ext uri="{FF2B5EF4-FFF2-40B4-BE49-F238E27FC236}">
                      <a16:creationId xmlns:a16="http://schemas.microsoft.com/office/drawing/2014/main" id="{85DD6FDB-3F0C-46D6-96EF-5EA132B02FAF}"/>
                    </a:ext>
                  </a:extLst>
                </p:cNvPr>
                <p:cNvPicPr/>
                <p:nvPr/>
              </p:nvPicPr>
              <p:blipFill>
                <a:blip r:embed="rId133"/>
                <a:stretch>
                  <a:fillRect/>
                </a:stretch>
              </p:blipFill>
              <p:spPr>
                <a:xfrm>
                  <a:off x="11809547" y="224347"/>
                  <a:ext cx="140040" cy="27900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80" name="Freihand 79">
                  <a:extLst>
                    <a:ext uri="{FF2B5EF4-FFF2-40B4-BE49-F238E27FC236}">
                      <a16:creationId xmlns:a16="http://schemas.microsoft.com/office/drawing/2014/main" id="{5C5A7D2D-D1CE-4478-9505-11A83E461BA1}"/>
                    </a:ext>
                  </a:extLst>
                </p14:cNvPr>
                <p14:cNvContentPartPr/>
                <p14:nvPr/>
              </p14:nvContentPartPr>
              <p14:xfrm>
                <a:off x="11850947" y="425227"/>
                <a:ext cx="129240" cy="157680"/>
              </p14:xfrm>
            </p:contentPart>
          </mc:Choice>
          <mc:Fallback>
            <p:pic>
              <p:nvPicPr>
                <p:cNvPr id="80" name="Freihand 79">
                  <a:extLst>
                    <a:ext uri="{FF2B5EF4-FFF2-40B4-BE49-F238E27FC236}">
                      <a16:creationId xmlns:a16="http://schemas.microsoft.com/office/drawing/2014/main" id="{5C5A7D2D-D1CE-4478-9505-11A83E461BA1}"/>
                    </a:ext>
                  </a:extLst>
                </p:cNvPr>
                <p:cNvPicPr/>
                <p:nvPr/>
              </p:nvPicPr>
              <p:blipFill>
                <a:blip r:embed="rId135"/>
                <a:stretch>
                  <a:fillRect/>
                </a:stretch>
              </p:blipFill>
              <p:spPr>
                <a:xfrm>
                  <a:off x="11846627" y="420907"/>
                  <a:ext cx="13788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60" name="Freihand 159">
                  <a:extLst>
                    <a:ext uri="{FF2B5EF4-FFF2-40B4-BE49-F238E27FC236}">
                      <a16:creationId xmlns:a16="http://schemas.microsoft.com/office/drawing/2014/main" id="{C4CCB69D-BD60-449F-9091-655BA3BBE809}"/>
                    </a:ext>
                  </a:extLst>
                </p14:cNvPr>
                <p14:cNvContentPartPr/>
                <p14:nvPr/>
              </p14:nvContentPartPr>
              <p14:xfrm>
                <a:off x="262547" y="230107"/>
                <a:ext cx="174960" cy="212040"/>
              </p14:xfrm>
            </p:contentPart>
          </mc:Choice>
          <mc:Fallback>
            <p:pic>
              <p:nvPicPr>
                <p:cNvPr id="160" name="Freihand 159">
                  <a:extLst>
                    <a:ext uri="{FF2B5EF4-FFF2-40B4-BE49-F238E27FC236}">
                      <a16:creationId xmlns:a16="http://schemas.microsoft.com/office/drawing/2014/main" id="{C4CCB69D-BD60-449F-9091-655BA3BBE809}"/>
                    </a:ext>
                  </a:extLst>
                </p:cNvPr>
                <p:cNvPicPr/>
                <p:nvPr/>
              </p:nvPicPr>
              <p:blipFill>
                <a:blip r:embed="rId137"/>
                <a:stretch>
                  <a:fillRect/>
                </a:stretch>
              </p:blipFill>
              <p:spPr>
                <a:xfrm>
                  <a:off x="258227" y="225787"/>
                  <a:ext cx="18360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61" name="Freihand 160">
                  <a:extLst>
                    <a:ext uri="{FF2B5EF4-FFF2-40B4-BE49-F238E27FC236}">
                      <a16:creationId xmlns:a16="http://schemas.microsoft.com/office/drawing/2014/main" id="{E53AA6F9-4AE7-476D-8B16-39B9F0077A7F}"/>
                    </a:ext>
                  </a:extLst>
                </p14:cNvPr>
                <p14:cNvContentPartPr/>
                <p14:nvPr/>
              </p14:nvContentPartPr>
              <p14:xfrm>
                <a:off x="518147" y="196267"/>
                <a:ext cx="109440" cy="244440"/>
              </p14:xfrm>
            </p:contentPart>
          </mc:Choice>
          <mc:Fallback>
            <p:pic>
              <p:nvPicPr>
                <p:cNvPr id="161" name="Freihand 160">
                  <a:extLst>
                    <a:ext uri="{FF2B5EF4-FFF2-40B4-BE49-F238E27FC236}">
                      <a16:creationId xmlns:a16="http://schemas.microsoft.com/office/drawing/2014/main" id="{E53AA6F9-4AE7-476D-8B16-39B9F0077A7F}"/>
                    </a:ext>
                  </a:extLst>
                </p:cNvPr>
                <p:cNvPicPr/>
                <p:nvPr/>
              </p:nvPicPr>
              <p:blipFill>
                <a:blip r:embed="rId139"/>
                <a:stretch>
                  <a:fillRect/>
                </a:stretch>
              </p:blipFill>
              <p:spPr>
                <a:xfrm>
                  <a:off x="513827" y="191947"/>
                  <a:ext cx="11808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62" name="Freihand 161">
                  <a:extLst>
                    <a:ext uri="{FF2B5EF4-FFF2-40B4-BE49-F238E27FC236}">
                      <a16:creationId xmlns:a16="http://schemas.microsoft.com/office/drawing/2014/main" id="{238E5F8C-D60D-4F63-BDAB-6A8A91E5C0DE}"/>
                    </a:ext>
                  </a:extLst>
                </p14:cNvPr>
                <p14:cNvContentPartPr/>
                <p14:nvPr/>
              </p14:nvContentPartPr>
              <p14:xfrm>
                <a:off x="628667" y="226147"/>
                <a:ext cx="97200" cy="163440"/>
              </p14:xfrm>
            </p:contentPart>
          </mc:Choice>
          <mc:Fallback>
            <p:pic>
              <p:nvPicPr>
                <p:cNvPr id="162" name="Freihand 161">
                  <a:extLst>
                    <a:ext uri="{FF2B5EF4-FFF2-40B4-BE49-F238E27FC236}">
                      <a16:creationId xmlns:a16="http://schemas.microsoft.com/office/drawing/2014/main" id="{238E5F8C-D60D-4F63-BDAB-6A8A91E5C0DE}"/>
                    </a:ext>
                  </a:extLst>
                </p:cNvPr>
                <p:cNvPicPr/>
                <p:nvPr/>
              </p:nvPicPr>
              <p:blipFill>
                <a:blip r:embed="rId141"/>
                <a:stretch>
                  <a:fillRect/>
                </a:stretch>
              </p:blipFill>
              <p:spPr>
                <a:xfrm>
                  <a:off x="624347" y="221827"/>
                  <a:ext cx="10584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63" name="Freihand 162">
                  <a:extLst>
                    <a:ext uri="{FF2B5EF4-FFF2-40B4-BE49-F238E27FC236}">
                      <a16:creationId xmlns:a16="http://schemas.microsoft.com/office/drawing/2014/main" id="{AFA5B5E6-595F-4742-9A91-493B8D7A4CC1}"/>
                    </a:ext>
                  </a:extLst>
                </p14:cNvPr>
                <p14:cNvContentPartPr/>
                <p14:nvPr/>
              </p14:nvContentPartPr>
              <p14:xfrm>
                <a:off x="635147" y="273307"/>
                <a:ext cx="86760" cy="97200"/>
              </p14:xfrm>
            </p:contentPart>
          </mc:Choice>
          <mc:Fallback>
            <p:pic>
              <p:nvPicPr>
                <p:cNvPr id="163" name="Freihand 162">
                  <a:extLst>
                    <a:ext uri="{FF2B5EF4-FFF2-40B4-BE49-F238E27FC236}">
                      <a16:creationId xmlns:a16="http://schemas.microsoft.com/office/drawing/2014/main" id="{AFA5B5E6-595F-4742-9A91-493B8D7A4CC1}"/>
                    </a:ext>
                  </a:extLst>
                </p:cNvPr>
                <p:cNvPicPr/>
                <p:nvPr/>
              </p:nvPicPr>
              <p:blipFill>
                <a:blip r:embed="rId143"/>
                <a:stretch>
                  <a:fillRect/>
                </a:stretch>
              </p:blipFill>
              <p:spPr>
                <a:xfrm>
                  <a:off x="630827" y="268987"/>
                  <a:ext cx="9540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64" name="Freihand 163">
                  <a:extLst>
                    <a:ext uri="{FF2B5EF4-FFF2-40B4-BE49-F238E27FC236}">
                      <a16:creationId xmlns:a16="http://schemas.microsoft.com/office/drawing/2014/main" id="{FDA8AD87-B36C-449D-A623-734B7B46E3EA}"/>
                    </a:ext>
                  </a:extLst>
                </p14:cNvPr>
                <p14:cNvContentPartPr/>
                <p14:nvPr/>
              </p14:nvContentPartPr>
              <p14:xfrm>
                <a:off x="816227" y="304627"/>
                <a:ext cx="53640" cy="9360"/>
              </p14:xfrm>
            </p:contentPart>
          </mc:Choice>
          <mc:Fallback>
            <p:pic>
              <p:nvPicPr>
                <p:cNvPr id="164" name="Freihand 163">
                  <a:extLst>
                    <a:ext uri="{FF2B5EF4-FFF2-40B4-BE49-F238E27FC236}">
                      <a16:creationId xmlns:a16="http://schemas.microsoft.com/office/drawing/2014/main" id="{FDA8AD87-B36C-449D-A623-734B7B46E3EA}"/>
                    </a:ext>
                  </a:extLst>
                </p:cNvPr>
                <p:cNvPicPr/>
                <p:nvPr/>
              </p:nvPicPr>
              <p:blipFill>
                <a:blip r:embed="rId145"/>
                <a:stretch>
                  <a:fillRect/>
                </a:stretch>
              </p:blipFill>
              <p:spPr>
                <a:xfrm>
                  <a:off x="811907" y="300307"/>
                  <a:ext cx="6228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65" name="Freihand 164">
                  <a:extLst>
                    <a:ext uri="{FF2B5EF4-FFF2-40B4-BE49-F238E27FC236}">
                      <a16:creationId xmlns:a16="http://schemas.microsoft.com/office/drawing/2014/main" id="{BBD9D62B-4B31-4F83-8CE4-813CDE182E3C}"/>
                    </a:ext>
                  </a:extLst>
                </p14:cNvPr>
                <p14:cNvContentPartPr/>
                <p14:nvPr/>
              </p14:nvContentPartPr>
              <p14:xfrm>
                <a:off x="908027" y="240547"/>
                <a:ext cx="119520" cy="214200"/>
              </p14:xfrm>
            </p:contentPart>
          </mc:Choice>
          <mc:Fallback>
            <p:pic>
              <p:nvPicPr>
                <p:cNvPr id="165" name="Freihand 164">
                  <a:extLst>
                    <a:ext uri="{FF2B5EF4-FFF2-40B4-BE49-F238E27FC236}">
                      <a16:creationId xmlns:a16="http://schemas.microsoft.com/office/drawing/2014/main" id="{BBD9D62B-4B31-4F83-8CE4-813CDE182E3C}"/>
                    </a:ext>
                  </a:extLst>
                </p:cNvPr>
                <p:cNvPicPr/>
                <p:nvPr/>
              </p:nvPicPr>
              <p:blipFill>
                <a:blip r:embed="rId147"/>
                <a:stretch>
                  <a:fillRect/>
                </a:stretch>
              </p:blipFill>
              <p:spPr>
                <a:xfrm>
                  <a:off x="903707" y="236227"/>
                  <a:ext cx="12816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66" name="Freihand 165">
                  <a:extLst>
                    <a:ext uri="{FF2B5EF4-FFF2-40B4-BE49-F238E27FC236}">
                      <a16:creationId xmlns:a16="http://schemas.microsoft.com/office/drawing/2014/main" id="{5E0F4CFC-9979-44CB-9ABD-F901628EB566}"/>
                    </a:ext>
                  </a:extLst>
                </p14:cNvPr>
                <p14:cNvContentPartPr/>
                <p14:nvPr/>
              </p14:nvContentPartPr>
              <p14:xfrm>
                <a:off x="1018547" y="180787"/>
                <a:ext cx="78120" cy="304200"/>
              </p14:xfrm>
            </p:contentPart>
          </mc:Choice>
          <mc:Fallback>
            <p:pic>
              <p:nvPicPr>
                <p:cNvPr id="166" name="Freihand 165">
                  <a:extLst>
                    <a:ext uri="{FF2B5EF4-FFF2-40B4-BE49-F238E27FC236}">
                      <a16:creationId xmlns:a16="http://schemas.microsoft.com/office/drawing/2014/main" id="{5E0F4CFC-9979-44CB-9ABD-F901628EB566}"/>
                    </a:ext>
                  </a:extLst>
                </p:cNvPr>
                <p:cNvPicPr/>
                <p:nvPr/>
              </p:nvPicPr>
              <p:blipFill>
                <a:blip r:embed="rId149"/>
                <a:stretch>
                  <a:fillRect/>
                </a:stretch>
              </p:blipFill>
              <p:spPr>
                <a:xfrm>
                  <a:off x="1014227" y="176467"/>
                  <a:ext cx="86760" cy="31284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68" name="Freihand 167">
                  <a:extLst>
                    <a:ext uri="{FF2B5EF4-FFF2-40B4-BE49-F238E27FC236}">
                      <a16:creationId xmlns:a16="http://schemas.microsoft.com/office/drawing/2014/main" id="{186A3EBC-BAA0-499F-B3C4-D3CE757C7B43}"/>
                    </a:ext>
                  </a:extLst>
                </p14:cNvPr>
                <p14:cNvContentPartPr/>
                <p14:nvPr/>
              </p14:nvContentPartPr>
              <p14:xfrm>
                <a:off x="267947" y="694867"/>
                <a:ext cx="176040" cy="16560"/>
              </p14:xfrm>
            </p:contentPart>
          </mc:Choice>
          <mc:Fallback>
            <p:pic>
              <p:nvPicPr>
                <p:cNvPr id="168" name="Freihand 167">
                  <a:extLst>
                    <a:ext uri="{FF2B5EF4-FFF2-40B4-BE49-F238E27FC236}">
                      <a16:creationId xmlns:a16="http://schemas.microsoft.com/office/drawing/2014/main" id="{186A3EBC-BAA0-499F-B3C4-D3CE757C7B43}"/>
                    </a:ext>
                  </a:extLst>
                </p:cNvPr>
                <p:cNvPicPr/>
                <p:nvPr/>
              </p:nvPicPr>
              <p:blipFill>
                <a:blip r:embed="rId151"/>
                <a:stretch>
                  <a:fillRect/>
                </a:stretch>
              </p:blipFill>
              <p:spPr>
                <a:xfrm>
                  <a:off x="263627" y="690547"/>
                  <a:ext cx="18468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69" name="Freihand 168">
                  <a:extLst>
                    <a:ext uri="{FF2B5EF4-FFF2-40B4-BE49-F238E27FC236}">
                      <a16:creationId xmlns:a16="http://schemas.microsoft.com/office/drawing/2014/main" id="{10A4E600-B399-4830-BEE1-D88A72662175}"/>
                    </a:ext>
                  </a:extLst>
                </p14:cNvPr>
                <p14:cNvContentPartPr/>
                <p14:nvPr/>
              </p14:nvContentPartPr>
              <p14:xfrm>
                <a:off x="328067" y="766147"/>
                <a:ext cx="128880" cy="7200"/>
              </p14:xfrm>
            </p:contentPart>
          </mc:Choice>
          <mc:Fallback>
            <p:pic>
              <p:nvPicPr>
                <p:cNvPr id="169" name="Freihand 168">
                  <a:extLst>
                    <a:ext uri="{FF2B5EF4-FFF2-40B4-BE49-F238E27FC236}">
                      <a16:creationId xmlns:a16="http://schemas.microsoft.com/office/drawing/2014/main" id="{10A4E600-B399-4830-BEE1-D88A72662175}"/>
                    </a:ext>
                  </a:extLst>
                </p:cNvPr>
                <p:cNvPicPr/>
                <p:nvPr/>
              </p:nvPicPr>
              <p:blipFill>
                <a:blip r:embed="rId153"/>
                <a:stretch>
                  <a:fillRect/>
                </a:stretch>
              </p:blipFill>
              <p:spPr>
                <a:xfrm>
                  <a:off x="323747" y="761827"/>
                  <a:ext cx="13752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70" name="Freihand 169">
                  <a:extLst>
                    <a:ext uri="{FF2B5EF4-FFF2-40B4-BE49-F238E27FC236}">
                      <a16:creationId xmlns:a16="http://schemas.microsoft.com/office/drawing/2014/main" id="{C79F9A3A-EDC2-4872-A977-B1136DF88E00}"/>
                    </a:ext>
                  </a:extLst>
                </p14:cNvPr>
                <p14:cNvContentPartPr/>
                <p14:nvPr/>
              </p14:nvContentPartPr>
              <p14:xfrm>
                <a:off x="564227" y="616387"/>
                <a:ext cx="207000" cy="136080"/>
              </p14:xfrm>
            </p:contentPart>
          </mc:Choice>
          <mc:Fallback>
            <p:pic>
              <p:nvPicPr>
                <p:cNvPr id="170" name="Freihand 169">
                  <a:extLst>
                    <a:ext uri="{FF2B5EF4-FFF2-40B4-BE49-F238E27FC236}">
                      <a16:creationId xmlns:a16="http://schemas.microsoft.com/office/drawing/2014/main" id="{C79F9A3A-EDC2-4872-A977-B1136DF88E00}"/>
                    </a:ext>
                  </a:extLst>
                </p:cNvPr>
                <p:cNvPicPr/>
                <p:nvPr/>
              </p:nvPicPr>
              <p:blipFill>
                <a:blip r:embed="rId155"/>
                <a:stretch>
                  <a:fillRect/>
                </a:stretch>
              </p:blipFill>
              <p:spPr>
                <a:xfrm>
                  <a:off x="559907" y="612067"/>
                  <a:ext cx="21564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72" name="Freihand 171">
                  <a:extLst>
                    <a:ext uri="{FF2B5EF4-FFF2-40B4-BE49-F238E27FC236}">
                      <a16:creationId xmlns:a16="http://schemas.microsoft.com/office/drawing/2014/main" id="{9B19FE58-711F-4838-9D42-DA6512532873}"/>
                    </a:ext>
                  </a:extLst>
                </p14:cNvPr>
                <p14:cNvContentPartPr/>
                <p14:nvPr/>
              </p14:nvContentPartPr>
              <p14:xfrm>
                <a:off x="869507" y="642307"/>
                <a:ext cx="78120" cy="124920"/>
              </p14:xfrm>
            </p:contentPart>
          </mc:Choice>
          <mc:Fallback>
            <p:pic>
              <p:nvPicPr>
                <p:cNvPr id="172" name="Freihand 171">
                  <a:extLst>
                    <a:ext uri="{FF2B5EF4-FFF2-40B4-BE49-F238E27FC236}">
                      <a16:creationId xmlns:a16="http://schemas.microsoft.com/office/drawing/2014/main" id="{9B19FE58-711F-4838-9D42-DA6512532873}"/>
                    </a:ext>
                  </a:extLst>
                </p:cNvPr>
                <p:cNvPicPr/>
                <p:nvPr/>
              </p:nvPicPr>
              <p:blipFill>
                <a:blip r:embed="rId157"/>
                <a:stretch>
                  <a:fillRect/>
                </a:stretch>
              </p:blipFill>
              <p:spPr>
                <a:xfrm>
                  <a:off x="865187" y="637987"/>
                  <a:ext cx="8676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73" name="Freihand 172">
                  <a:extLst>
                    <a:ext uri="{FF2B5EF4-FFF2-40B4-BE49-F238E27FC236}">
                      <a16:creationId xmlns:a16="http://schemas.microsoft.com/office/drawing/2014/main" id="{B2C93608-0FB1-4104-8526-92EECEDFE0CE}"/>
                    </a:ext>
                  </a:extLst>
                </p14:cNvPr>
                <p14:cNvContentPartPr/>
                <p14:nvPr/>
              </p14:nvContentPartPr>
              <p14:xfrm>
                <a:off x="876707" y="675067"/>
                <a:ext cx="115560" cy="70560"/>
              </p14:xfrm>
            </p:contentPart>
          </mc:Choice>
          <mc:Fallback>
            <p:pic>
              <p:nvPicPr>
                <p:cNvPr id="173" name="Freihand 172">
                  <a:extLst>
                    <a:ext uri="{FF2B5EF4-FFF2-40B4-BE49-F238E27FC236}">
                      <a16:creationId xmlns:a16="http://schemas.microsoft.com/office/drawing/2014/main" id="{B2C93608-0FB1-4104-8526-92EECEDFE0CE}"/>
                    </a:ext>
                  </a:extLst>
                </p:cNvPr>
                <p:cNvPicPr/>
                <p:nvPr/>
              </p:nvPicPr>
              <p:blipFill>
                <a:blip r:embed="rId159"/>
                <a:stretch>
                  <a:fillRect/>
                </a:stretch>
              </p:blipFill>
              <p:spPr>
                <a:xfrm>
                  <a:off x="872387" y="670747"/>
                  <a:ext cx="12420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74" name="Freihand 173">
                  <a:extLst>
                    <a:ext uri="{FF2B5EF4-FFF2-40B4-BE49-F238E27FC236}">
                      <a16:creationId xmlns:a16="http://schemas.microsoft.com/office/drawing/2014/main" id="{6DB05398-51CC-4C09-BFEA-8CE85FC6FC45}"/>
                    </a:ext>
                  </a:extLst>
                </p14:cNvPr>
                <p14:cNvContentPartPr/>
                <p14:nvPr/>
              </p14:nvContentPartPr>
              <p14:xfrm>
                <a:off x="1065707" y="681907"/>
                <a:ext cx="106920" cy="104040"/>
              </p14:xfrm>
            </p:contentPart>
          </mc:Choice>
          <mc:Fallback>
            <p:pic>
              <p:nvPicPr>
                <p:cNvPr id="174" name="Freihand 173">
                  <a:extLst>
                    <a:ext uri="{FF2B5EF4-FFF2-40B4-BE49-F238E27FC236}">
                      <a16:creationId xmlns:a16="http://schemas.microsoft.com/office/drawing/2014/main" id="{6DB05398-51CC-4C09-BFEA-8CE85FC6FC45}"/>
                    </a:ext>
                  </a:extLst>
                </p:cNvPr>
                <p:cNvPicPr/>
                <p:nvPr/>
              </p:nvPicPr>
              <p:blipFill>
                <a:blip r:embed="rId161"/>
                <a:stretch>
                  <a:fillRect/>
                </a:stretch>
              </p:blipFill>
              <p:spPr>
                <a:xfrm>
                  <a:off x="1061387" y="677587"/>
                  <a:ext cx="11556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75" name="Freihand 174">
                  <a:extLst>
                    <a:ext uri="{FF2B5EF4-FFF2-40B4-BE49-F238E27FC236}">
                      <a16:creationId xmlns:a16="http://schemas.microsoft.com/office/drawing/2014/main" id="{C2780A1D-6F15-473A-9CB4-D4B9CF657D0A}"/>
                    </a:ext>
                  </a:extLst>
                </p14:cNvPr>
                <p14:cNvContentPartPr/>
                <p14:nvPr/>
              </p14:nvContentPartPr>
              <p14:xfrm>
                <a:off x="1259027" y="602347"/>
                <a:ext cx="245520" cy="142920"/>
              </p14:xfrm>
            </p:contentPart>
          </mc:Choice>
          <mc:Fallback>
            <p:pic>
              <p:nvPicPr>
                <p:cNvPr id="175" name="Freihand 174">
                  <a:extLst>
                    <a:ext uri="{FF2B5EF4-FFF2-40B4-BE49-F238E27FC236}">
                      <a16:creationId xmlns:a16="http://schemas.microsoft.com/office/drawing/2014/main" id="{C2780A1D-6F15-473A-9CB4-D4B9CF657D0A}"/>
                    </a:ext>
                  </a:extLst>
                </p:cNvPr>
                <p:cNvPicPr/>
                <p:nvPr/>
              </p:nvPicPr>
              <p:blipFill>
                <a:blip r:embed="rId163"/>
                <a:stretch>
                  <a:fillRect/>
                </a:stretch>
              </p:blipFill>
              <p:spPr>
                <a:xfrm>
                  <a:off x="1254707" y="598027"/>
                  <a:ext cx="25416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76" name="Freihand 175">
                  <a:extLst>
                    <a:ext uri="{FF2B5EF4-FFF2-40B4-BE49-F238E27FC236}">
                      <a16:creationId xmlns:a16="http://schemas.microsoft.com/office/drawing/2014/main" id="{C4278D52-6612-4B4D-B8D2-8F8C0B39F844}"/>
                    </a:ext>
                  </a:extLst>
                </p14:cNvPr>
                <p14:cNvContentPartPr/>
                <p14:nvPr/>
              </p14:nvContentPartPr>
              <p14:xfrm>
                <a:off x="1553507" y="685147"/>
                <a:ext cx="86760" cy="39960"/>
              </p14:xfrm>
            </p:contentPart>
          </mc:Choice>
          <mc:Fallback>
            <p:pic>
              <p:nvPicPr>
                <p:cNvPr id="176" name="Freihand 175">
                  <a:extLst>
                    <a:ext uri="{FF2B5EF4-FFF2-40B4-BE49-F238E27FC236}">
                      <a16:creationId xmlns:a16="http://schemas.microsoft.com/office/drawing/2014/main" id="{C4278D52-6612-4B4D-B8D2-8F8C0B39F844}"/>
                    </a:ext>
                  </a:extLst>
                </p:cNvPr>
                <p:cNvPicPr/>
                <p:nvPr/>
              </p:nvPicPr>
              <p:blipFill>
                <a:blip r:embed="rId165"/>
                <a:stretch>
                  <a:fillRect/>
                </a:stretch>
              </p:blipFill>
              <p:spPr>
                <a:xfrm>
                  <a:off x="1549187" y="680827"/>
                  <a:ext cx="9540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77" name="Freihand 176">
                  <a:extLst>
                    <a:ext uri="{FF2B5EF4-FFF2-40B4-BE49-F238E27FC236}">
                      <a16:creationId xmlns:a16="http://schemas.microsoft.com/office/drawing/2014/main" id="{D1C39523-C1A5-4442-9FB1-BA04788F51C4}"/>
                    </a:ext>
                  </a:extLst>
                </p14:cNvPr>
                <p14:cNvContentPartPr/>
                <p14:nvPr/>
              </p14:nvContentPartPr>
              <p14:xfrm>
                <a:off x="1566107" y="685867"/>
                <a:ext cx="88920" cy="187200"/>
              </p14:xfrm>
            </p:contentPart>
          </mc:Choice>
          <mc:Fallback>
            <p:pic>
              <p:nvPicPr>
                <p:cNvPr id="177" name="Freihand 176">
                  <a:extLst>
                    <a:ext uri="{FF2B5EF4-FFF2-40B4-BE49-F238E27FC236}">
                      <a16:creationId xmlns:a16="http://schemas.microsoft.com/office/drawing/2014/main" id="{D1C39523-C1A5-4442-9FB1-BA04788F51C4}"/>
                    </a:ext>
                  </a:extLst>
                </p:cNvPr>
                <p:cNvPicPr/>
                <p:nvPr/>
              </p:nvPicPr>
              <p:blipFill>
                <a:blip r:embed="rId167"/>
                <a:stretch>
                  <a:fillRect/>
                </a:stretch>
              </p:blipFill>
              <p:spPr>
                <a:xfrm>
                  <a:off x="1561787" y="681547"/>
                  <a:ext cx="9756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79" name="Freihand 178">
                  <a:extLst>
                    <a:ext uri="{FF2B5EF4-FFF2-40B4-BE49-F238E27FC236}">
                      <a16:creationId xmlns:a16="http://schemas.microsoft.com/office/drawing/2014/main" id="{A3EE131C-88A4-4F07-B461-CDC8A7FA9656}"/>
                    </a:ext>
                  </a:extLst>
                </p14:cNvPr>
                <p14:cNvContentPartPr/>
                <p14:nvPr/>
              </p14:nvContentPartPr>
              <p14:xfrm>
                <a:off x="200627" y="1149907"/>
                <a:ext cx="154440" cy="30240"/>
              </p14:xfrm>
            </p:contentPart>
          </mc:Choice>
          <mc:Fallback>
            <p:pic>
              <p:nvPicPr>
                <p:cNvPr id="179" name="Freihand 178">
                  <a:extLst>
                    <a:ext uri="{FF2B5EF4-FFF2-40B4-BE49-F238E27FC236}">
                      <a16:creationId xmlns:a16="http://schemas.microsoft.com/office/drawing/2014/main" id="{A3EE131C-88A4-4F07-B461-CDC8A7FA9656}"/>
                    </a:ext>
                  </a:extLst>
                </p:cNvPr>
                <p:cNvPicPr/>
                <p:nvPr/>
              </p:nvPicPr>
              <p:blipFill>
                <a:blip r:embed="rId169"/>
                <a:stretch>
                  <a:fillRect/>
                </a:stretch>
              </p:blipFill>
              <p:spPr>
                <a:xfrm>
                  <a:off x="196307" y="1145587"/>
                  <a:ext cx="16308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80" name="Freihand 179">
                  <a:extLst>
                    <a:ext uri="{FF2B5EF4-FFF2-40B4-BE49-F238E27FC236}">
                      <a16:creationId xmlns:a16="http://schemas.microsoft.com/office/drawing/2014/main" id="{6BCC710D-E3E9-45F9-946E-D4A5D18AB29A}"/>
                    </a:ext>
                  </a:extLst>
                </p14:cNvPr>
                <p14:cNvContentPartPr/>
                <p14:nvPr/>
              </p14:nvContentPartPr>
              <p14:xfrm>
                <a:off x="326627" y="1089067"/>
                <a:ext cx="66960" cy="178920"/>
              </p14:xfrm>
            </p:contentPart>
          </mc:Choice>
          <mc:Fallback>
            <p:pic>
              <p:nvPicPr>
                <p:cNvPr id="180" name="Freihand 179">
                  <a:extLst>
                    <a:ext uri="{FF2B5EF4-FFF2-40B4-BE49-F238E27FC236}">
                      <a16:creationId xmlns:a16="http://schemas.microsoft.com/office/drawing/2014/main" id="{6BCC710D-E3E9-45F9-946E-D4A5D18AB29A}"/>
                    </a:ext>
                  </a:extLst>
                </p:cNvPr>
                <p:cNvPicPr/>
                <p:nvPr/>
              </p:nvPicPr>
              <p:blipFill>
                <a:blip r:embed="rId171"/>
                <a:stretch>
                  <a:fillRect/>
                </a:stretch>
              </p:blipFill>
              <p:spPr>
                <a:xfrm>
                  <a:off x="322307" y="1084747"/>
                  <a:ext cx="7560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82" name="Freihand 181">
                  <a:extLst>
                    <a:ext uri="{FF2B5EF4-FFF2-40B4-BE49-F238E27FC236}">
                      <a16:creationId xmlns:a16="http://schemas.microsoft.com/office/drawing/2014/main" id="{BE4097B2-2633-430F-96B7-0E2D26E04CB8}"/>
                    </a:ext>
                  </a:extLst>
                </p14:cNvPr>
                <p14:cNvContentPartPr/>
                <p14:nvPr/>
              </p14:nvContentPartPr>
              <p14:xfrm>
                <a:off x="194867" y="1203547"/>
                <a:ext cx="129240" cy="33480"/>
              </p14:xfrm>
            </p:contentPart>
          </mc:Choice>
          <mc:Fallback>
            <p:pic>
              <p:nvPicPr>
                <p:cNvPr id="182" name="Freihand 181">
                  <a:extLst>
                    <a:ext uri="{FF2B5EF4-FFF2-40B4-BE49-F238E27FC236}">
                      <a16:creationId xmlns:a16="http://schemas.microsoft.com/office/drawing/2014/main" id="{BE4097B2-2633-430F-96B7-0E2D26E04CB8}"/>
                    </a:ext>
                  </a:extLst>
                </p:cNvPr>
                <p:cNvPicPr/>
                <p:nvPr/>
              </p:nvPicPr>
              <p:blipFill>
                <a:blip r:embed="rId173"/>
                <a:stretch>
                  <a:fillRect/>
                </a:stretch>
              </p:blipFill>
              <p:spPr>
                <a:xfrm>
                  <a:off x="190547" y="1199227"/>
                  <a:ext cx="13788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83" name="Freihand 182">
                  <a:extLst>
                    <a:ext uri="{FF2B5EF4-FFF2-40B4-BE49-F238E27FC236}">
                      <a16:creationId xmlns:a16="http://schemas.microsoft.com/office/drawing/2014/main" id="{6F6A83CF-392C-4F10-AF53-57575D0803A6}"/>
                    </a:ext>
                  </a:extLst>
                </p14:cNvPr>
                <p14:cNvContentPartPr/>
                <p14:nvPr/>
              </p14:nvContentPartPr>
              <p14:xfrm>
                <a:off x="534707" y="1040467"/>
                <a:ext cx="159480" cy="127080"/>
              </p14:xfrm>
            </p:contentPart>
          </mc:Choice>
          <mc:Fallback>
            <p:pic>
              <p:nvPicPr>
                <p:cNvPr id="183" name="Freihand 182">
                  <a:extLst>
                    <a:ext uri="{FF2B5EF4-FFF2-40B4-BE49-F238E27FC236}">
                      <a16:creationId xmlns:a16="http://schemas.microsoft.com/office/drawing/2014/main" id="{6F6A83CF-392C-4F10-AF53-57575D0803A6}"/>
                    </a:ext>
                  </a:extLst>
                </p:cNvPr>
                <p:cNvPicPr/>
                <p:nvPr/>
              </p:nvPicPr>
              <p:blipFill>
                <a:blip r:embed="rId175"/>
                <a:stretch>
                  <a:fillRect/>
                </a:stretch>
              </p:blipFill>
              <p:spPr>
                <a:xfrm>
                  <a:off x="530387" y="1036147"/>
                  <a:ext cx="16812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84" name="Freihand 183">
                  <a:extLst>
                    <a:ext uri="{FF2B5EF4-FFF2-40B4-BE49-F238E27FC236}">
                      <a16:creationId xmlns:a16="http://schemas.microsoft.com/office/drawing/2014/main" id="{ABE55081-56D6-49AA-B02E-9B5C75E4CB44}"/>
                    </a:ext>
                  </a:extLst>
                </p14:cNvPr>
                <p14:cNvContentPartPr/>
                <p14:nvPr/>
              </p14:nvContentPartPr>
              <p14:xfrm>
                <a:off x="800387" y="1051987"/>
                <a:ext cx="81360" cy="102600"/>
              </p14:xfrm>
            </p:contentPart>
          </mc:Choice>
          <mc:Fallback>
            <p:pic>
              <p:nvPicPr>
                <p:cNvPr id="184" name="Freihand 183">
                  <a:extLst>
                    <a:ext uri="{FF2B5EF4-FFF2-40B4-BE49-F238E27FC236}">
                      <a16:creationId xmlns:a16="http://schemas.microsoft.com/office/drawing/2014/main" id="{ABE55081-56D6-49AA-B02E-9B5C75E4CB44}"/>
                    </a:ext>
                  </a:extLst>
                </p:cNvPr>
                <p:cNvPicPr/>
                <p:nvPr/>
              </p:nvPicPr>
              <p:blipFill>
                <a:blip r:embed="rId177"/>
                <a:stretch>
                  <a:fillRect/>
                </a:stretch>
              </p:blipFill>
              <p:spPr>
                <a:xfrm>
                  <a:off x="796067" y="1047667"/>
                  <a:ext cx="9000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85" name="Freihand 184">
                  <a:extLst>
                    <a:ext uri="{FF2B5EF4-FFF2-40B4-BE49-F238E27FC236}">
                      <a16:creationId xmlns:a16="http://schemas.microsoft.com/office/drawing/2014/main" id="{5A24FCB5-03CA-4F3B-8C6F-6A2A9AC0E1F0}"/>
                    </a:ext>
                  </a:extLst>
                </p14:cNvPr>
                <p14:cNvContentPartPr/>
                <p14:nvPr/>
              </p14:nvContentPartPr>
              <p14:xfrm>
                <a:off x="793907" y="1071067"/>
                <a:ext cx="99000" cy="91440"/>
              </p14:xfrm>
            </p:contentPart>
          </mc:Choice>
          <mc:Fallback>
            <p:pic>
              <p:nvPicPr>
                <p:cNvPr id="185" name="Freihand 184">
                  <a:extLst>
                    <a:ext uri="{FF2B5EF4-FFF2-40B4-BE49-F238E27FC236}">
                      <a16:creationId xmlns:a16="http://schemas.microsoft.com/office/drawing/2014/main" id="{5A24FCB5-03CA-4F3B-8C6F-6A2A9AC0E1F0}"/>
                    </a:ext>
                  </a:extLst>
                </p:cNvPr>
                <p:cNvPicPr/>
                <p:nvPr/>
              </p:nvPicPr>
              <p:blipFill>
                <a:blip r:embed="rId179"/>
                <a:stretch>
                  <a:fillRect/>
                </a:stretch>
              </p:blipFill>
              <p:spPr>
                <a:xfrm>
                  <a:off x="789587" y="1066747"/>
                  <a:ext cx="10764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86" name="Freihand 185">
                  <a:extLst>
                    <a:ext uri="{FF2B5EF4-FFF2-40B4-BE49-F238E27FC236}">
                      <a16:creationId xmlns:a16="http://schemas.microsoft.com/office/drawing/2014/main" id="{0A77A039-FB94-41B8-B185-60D1EDFCC2CC}"/>
                    </a:ext>
                  </a:extLst>
                </p14:cNvPr>
                <p14:cNvContentPartPr/>
                <p14:nvPr/>
              </p14:nvContentPartPr>
              <p14:xfrm>
                <a:off x="899027" y="955867"/>
                <a:ext cx="135000" cy="105480"/>
              </p14:xfrm>
            </p:contentPart>
          </mc:Choice>
          <mc:Fallback>
            <p:pic>
              <p:nvPicPr>
                <p:cNvPr id="186" name="Freihand 185">
                  <a:extLst>
                    <a:ext uri="{FF2B5EF4-FFF2-40B4-BE49-F238E27FC236}">
                      <a16:creationId xmlns:a16="http://schemas.microsoft.com/office/drawing/2014/main" id="{0A77A039-FB94-41B8-B185-60D1EDFCC2CC}"/>
                    </a:ext>
                  </a:extLst>
                </p:cNvPr>
                <p:cNvPicPr/>
                <p:nvPr/>
              </p:nvPicPr>
              <p:blipFill>
                <a:blip r:embed="rId181"/>
                <a:stretch>
                  <a:fillRect/>
                </a:stretch>
              </p:blipFill>
              <p:spPr>
                <a:xfrm>
                  <a:off x="894707" y="951547"/>
                  <a:ext cx="14364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88" name="Freihand 187">
                  <a:extLst>
                    <a:ext uri="{FF2B5EF4-FFF2-40B4-BE49-F238E27FC236}">
                      <a16:creationId xmlns:a16="http://schemas.microsoft.com/office/drawing/2014/main" id="{48FEBC67-2C81-4752-8552-C2FF9B11A3D9}"/>
                    </a:ext>
                  </a:extLst>
                </p14:cNvPr>
                <p14:cNvContentPartPr/>
                <p14:nvPr/>
              </p14:nvContentPartPr>
              <p14:xfrm>
                <a:off x="366947" y="919867"/>
                <a:ext cx="471600" cy="185040"/>
              </p14:xfrm>
            </p:contentPart>
          </mc:Choice>
          <mc:Fallback>
            <p:pic>
              <p:nvPicPr>
                <p:cNvPr id="188" name="Freihand 187">
                  <a:extLst>
                    <a:ext uri="{FF2B5EF4-FFF2-40B4-BE49-F238E27FC236}">
                      <a16:creationId xmlns:a16="http://schemas.microsoft.com/office/drawing/2014/main" id="{48FEBC67-2C81-4752-8552-C2FF9B11A3D9}"/>
                    </a:ext>
                  </a:extLst>
                </p:cNvPr>
                <p:cNvPicPr/>
                <p:nvPr/>
              </p:nvPicPr>
              <p:blipFill>
                <a:blip r:embed="rId183"/>
                <a:stretch>
                  <a:fillRect/>
                </a:stretch>
              </p:blipFill>
              <p:spPr>
                <a:xfrm>
                  <a:off x="362627" y="915547"/>
                  <a:ext cx="48024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89" name="Freihand 188">
                  <a:extLst>
                    <a:ext uri="{FF2B5EF4-FFF2-40B4-BE49-F238E27FC236}">
                      <a16:creationId xmlns:a16="http://schemas.microsoft.com/office/drawing/2014/main" id="{8C498A39-0CB0-48F5-BD17-B035CA2467C8}"/>
                    </a:ext>
                  </a:extLst>
                </p14:cNvPr>
                <p14:cNvContentPartPr/>
                <p14:nvPr/>
              </p14:nvContentPartPr>
              <p14:xfrm>
                <a:off x="338507" y="988267"/>
                <a:ext cx="191520" cy="163080"/>
              </p14:xfrm>
            </p:contentPart>
          </mc:Choice>
          <mc:Fallback>
            <p:pic>
              <p:nvPicPr>
                <p:cNvPr id="189" name="Freihand 188">
                  <a:extLst>
                    <a:ext uri="{FF2B5EF4-FFF2-40B4-BE49-F238E27FC236}">
                      <a16:creationId xmlns:a16="http://schemas.microsoft.com/office/drawing/2014/main" id="{8C498A39-0CB0-48F5-BD17-B035CA2467C8}"/>
                    </a:ext>
                  </a:extLst>
                </p:cNvPr>
                <p:cNvPicPr/>
                <p:nvPr/>
              </p:nvPicPr>
              <p:blipFill>
                <a:blip r:embed="rId185"/>
                <a:stretch>
                  <a:fillRect/>
                </a:stretch>
              </p:blipFill>
              <p:spPr>
                <a:xfrm>
                  <a:off x="334187" y="983947"/>
                  <a:ext cx="20016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90" name="Freihand 189">
                  <a:extLst>
                    <a:ext uri="{FF2B5EF4-FFF2-40B4-BE49-F238E27FC236}">
                      <a16:creationId xmlns:a16="http://schemas.microsoft.com/office/drawing/2014/main" id="{200B0BC4-99FD-4768-933B-1886C3F70CC5}"/>
                    </a:ext>
                  </a:extLst>
                </p14:cNvPr>
                <p14:cNvContentPartPr/>
                <p14:nvPr/>
              </p14:nvContentPartPr>
              <p14:xfrm>
                <a:off x="1115387" y="1095187"/>
                <a:ext cx="133560" cy="8280"/>
              </p14:xfrm>
            </p:contentPart>
          </mc:Choice>
          <mc:Fallback>
            <p:pic>
              <p:nvPicPr>
                <p:cNvPr id="190" name="Freihand 189">
                  <a:extLst>
                    <a:ext uri="{FF2B5EF4-FFF2-40B4-BE49-F238E27FC236}">
                      <a16:creationId xmlns:a16="http://schemas.microsoft.com/office/drawing/2014/main" id="{200B0BC4-99FD-4768-933B-1886C3F70CC5}"/>
                    </a:ext>
                  </a:extLst>
                </p:cNvPr>
                <p:cNvPicPr/>
                <p:nvPr/>
              </p:nvPicPr>
              <p:blipFill>
                <a:blip r:embed="rId187"/>
                <a:stretch>
                  <a:fillRect/>
                </a:stretch>
              </p:blipFill>
              <p:spPr>
                <a:xfrm>
                  <a:off x="1111067" y="1090867"/>
                  <a:ext cx="14220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91" name="Freihand 190">
                  <a:extLst>
                    <a:ext uri="{FF2B5EF4-FFF2-40B4-BE49-F238E27FC236}">
                      <a16:creationId xmlns:a16="http://schemas.microsoft.com/office/drawing/2014/main" id="{073BA479-85C0-4D71-ADEE-626EA543DD32}"/>
                    </a:ext>
                  </a:extLst>
                </p14:cNvPr>
                <p14:cNvContentPartPr/>
                <p14:nvPr/>
              </p14:nvContentPartPr>
              <p14:xfrm>
                <a:off x="1118267" y="1148827"/>
                <a:ext cx="153720" cy="16920"/>
              </p14:xfrm>
            </p:contentPart>
          </mc:Choice>
          <mc:Fallback>
            <p:pic>
              <p:nvPicPr>
                <p:cNvPr id="191" name="Freihand 190">
                  <a:extLst>
                    <a:ext uri="{FF2B5EF4-FFF2-40B4-BE49-F238E27FC236}">
                      <a16:creationId xmlns:a16="http://schemas.microsoft.com/office/drawing/2014/main" id="{073BA479-85C0-4D71-ADEE-626EA543DD32}"/>
                    </a:ext>
                  </a:extLst>
                </p:cNvPr>
                <p:cNvPicPr/>
                <p:nvPr/>
              </p:nvPicPr>
              <p:blipFill>
                <a:blip r:embed="rId189"/>
                <a:stretch>
                  <a:fillRect/>
                </a:stretch>
              </p:blipFill>
              <p:spPr>
                <a:xfrm>
                  <a:off x="1113947" y="1144507"/>
                  <a:ext cx="16236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92" name="Freihand 191">
                  <a:extLst>
                    <a:ext uri="{FF2B5EF4-FFF2-40B4-BE49-F238E27FC236}">
                      <a16:creationId xmlns:a16="http://schemas.microsoft.com/office/drawing/2014/main" id="{15B4CAC2-DC69-4C55-9D47-6EE808DF76A5}"/>
                    </a:ext>
                  </a:extLst>
                </p14:cNvPr>
                <p14:cNvContentPartPr/>
                <p14:nvPr/>
              </p14:nvContentPartPr>
              <p14:xfrm>
                <a:off x="1308347" y="1014547"/>
                <a:ext cx="174600" cy="137520"/>
              </p14:xfrm>
            </p:contentPart>
          </mc:Choice>
          <mc:Fallback>
            <p:pic>
              <p:nvPicPr>
                <p:cNvPr id="192" name="Freihand 191">
                  <a:extLst>
                    <a:ext uri="{FF2B5EF4-FFF2-40B4-BE49-F238E27FC236}">
                      <a16:creationId xmlns:a16="http://schemas.microsoft.com/office/drawing/2014/main" id="{15B4CAC2-DC69-4C55-9D47-6EE808DF76A5}"/>
                    </a:ext>
                  </a:extLst>
                </p:cNvPr>
                <p:cNvPicPr/>
                <p:nvPr/>
              </p:nvPicPr>
              <p:blipFill>
                <a:blip r:embed="rId191"/>
                <a:stretch>
                  <a:fillRect/>
                </a:stretch>
              </p:blipFill>
              <p:spPr>
                <a:xfrm>
                  <a:off x="1304027" y="1010227"/>
                  <a:ext cx="18324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93" name="Freihand 192">
                  <a:extLst>
                    <a:ext uri="{FF2B5EF4-FFF2-40B4-BE49-F238E27FC236}">
                      <a16:creationId xmlns:a16="http://schemas.microsoft.com/office/drawing/2014/main" id="{AD88FF64-5580-4BB8-A904-DCCCE4995BFF}"/>
                    </a:ext>
                  </a:extLst>
                </p14:cNvPr>
                <p14:cNvContentPartPr/>
                <p14:nvPr/>
              </p14:nvContentPartPr>
              <p14:xfrm>
                <a:off x="1540187" y="1062787"/>
                <a:ext cx="6840" cy="42840"/>
              </p14:xfrm>
            </p:contentPart>
          </mc:Choice>
          <mc:Fallback>
            <p:pic>
              <p:nvPicPr>
                <p:cNvPr id="193" name="Freihand 192">
                  <a:extLst>
                    <a:ext uri="{FF2B5EF4-FFF2-40B4-BE49-F238E27FC236}">
                      <a16:creationId xmlns:a16="http://schemas.microsoft.com/office/drawing/2014/main" id="{AD88FF64-5580-4BB8-A904-DCCCE4995BFF}"/>
                    </a:ext>
                  </a:extLst>
                </p:cNvPr>
                <p:cNvPicPr/>
                <p:nvPr/>
              </p:nvPicPr>
              <p:blipFill>
                <a:blip r:embed="rId193"/>
                <a:stretch>
                  <a:fillRect/>
                </a:stretch>
              </p:blipFill>
              <p:spPr>
                <a:xfrm>
                  <a:off x="1535867" y="1058467"/>
                  <a:ext cx="1548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94" name="Freihand 193">
                  <a:extLst>
                    <a:ext uri="{FF2B5EF4-FFF2-40B4-BE49-F238E27FC236}">
                      <a16:creationId xmlns:a16="http://schemas.microsoft.com/office/drawing/2014/main" id="{1A7EEA2B-CCC7-4814-A627-3B8108C9ABD5}"/>
                    </a:ext>
                  </a:extLst>
                </p14:cNvPr>
                <p14:cNvContentPartPr/>
                <p14:nvPr/>
              </p14:nvContentPartPr>
              <p14:xfrm>
                <a:off x="1561067" y="967747"/>
                <a:ext cx="153000" cy="135000"/>
              </p14:xfrm>
            </p:contentPart>
          </mc:Choice>
          <mc:Fallback>
            <p:pic>
              <p:nvPicPr>
                <p:cNvPr id="194" name="Freihand 193">
                  <a:extLst>
                    <a:ext uri="{FF2B5EF4-FFF2-40B4-BE49-F238E27FC236}">
                      <a16:creationId xmlns:a16="http://schemas.microsoft.com/office/drawing/2014/main" id="{1A7EEA2B-CCC7-4814-A627-3B8108C9ABD5}"/>
                    </a:ext>
                  </a:extLst>
                </p:cNvPr>
                <p:cNvPicPr/>
                <p:nvPr/>
              </p:nvPicPr>
              <p:blipFill>
                <a:blip r:embed="rId195"/>
                <a:stretch>
                  <a:fillRect/>
                </a:stretch>
              </p:blipFill>
              <p:spPr>
                <a:xfrm>
                  <a:off x="1556747" y="963427"/>
                  <a:ext cx="16164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95" name="Freihand 194">
                  <a:extLst>
                    <a:ext uri="{FF2B5EF4-FFF2-40B4-BE49-F238E27FC236}">
                      <a16:creationId xmlns:a16="http://schemas.microsoft.com/office/drawing/2014/main" id="{24546D3F-2CBB-4666-9FE4-51CBC770AF25}"/>
                    </a:ext>
                  </a:extLst>
                </p14:cNvPr>
                <p14:cNvContentPartPr/>
                <p14:nvPr/>
              </p14:nvContentPartPr>
              <p14:xfrm>
                <a:off x="1780307" y="971347"/>
                <a:ext cx="108360" cy="147240"/>
              </p14:xfrm>
            </p:contentPart>
          </mc:Choice>
          <mc:Fallback>
            <p:pic>
              <p:nvPicPr>
                <p:cNvPr id="195" name="Freihand 194">
                  <a:extLst>
                    <a:ext uri="{FF2B5EF4-FFF2-40B4-BE49-F238E27FC236}">
                      <a16:creationId xmlns:a16="http://schemas.microsoft.com/office/drawing/2014/main" id="{24546D3F-2CBB-4666-9FE4-51CBC770AF25}"/>
                    </a:ext>
                  </a:extLst>
                </p:cNvPr>
                <p:cNvPicPr/>
                <p:nvPr/>
              </p:nvPicPr>
              <p:blipFill>
                <a:blip r:embed="rId197"/>
                <a:stretch>
                  <a:fillRect/>
                </a:stretch>
              </p:blipFill>
              <p:spPr>
                <a:xfrm>
                  <a:off x="1775987" y="967027"/>
                  <a:ext cx="11700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96" name="Freihand 195">
                  <a:extLst>
                    <a:ext uri="{FF2B5EF4-FFF2-40B4-BE49-F238E27FC236}">
                      <a16:creationId xmlns:a16="http://schemas.microsoft.com/office/drawing/2014/main" id="{A05EFE09-FCA8-4B79-83F1-951C2346BE16}"/>
                    </a:ext>
                  </a:extLst>
                </p14:cNvPr>
                <p14:cNvContentPartPr/>
                <p14:nvPr/>
              </p14:nvContentPartPr>
              <p14:xfrm>
                <a:off x="1781027" y="996907"/>
                <a:ext cx="149400" cy="92160"/>
              </p14:xfrm>
            </p:contentPart>
          </mc:Choice>
          <mc:Fallback>
            <p:pic>
              <p:nvPicPr>
                <p:cNvPr id="196" name="Freihand 195">
                  <a:extLst>
                    <a:ext uri="{FF2B5EF4-FFF2-40B4-BE49-F238E27FC236}">
                      <a16:creationId xmlns:a16="http://schemas.microsoft.com/office/drawing/2014/main" id="{A05EFE09-FCA8-4B79-83F1-951C2346BE16}"/>
                    </a:ext>
                  </a:extLst>
                </p:cNvPr>
                <p:cNvPicPr/>
                <p:nvPr/>
              </p:nvPicPr>
              <p:blipFill>
                <a:blip r:embed="rId199"/>
                <a:stretch>
                  <a:fillRect/>
                </a:stretch>
              </p:blipFill>
              <p:spPr>
                <a:xfrm>
                  <a:off x="1776707" y="992587"/>
                  <a:ext cx="15804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94" name="Freihand 93">
                  <a:extLst>
                    <a:ext uri="{FF2B5EF4-FFF2-40B4-BE49-F238E27FC236}">
                      <a16:creationId xmlns:a16="http://schemas.microsoft.com/office/drawing/2014/main" id="{D36B7F5C-110E-49A6-A020-843CE54FCAAD}"/>
                    </a:ext>
                  </a:extLst>
                </p14:cNvPr>
                <p14:cNvContentPartPr/>
                <p14:nvPr/>
              </p14:nvContentPartPr>
              <p14:xfrm>
                <a:off x="2065067" y="2779987"/>
                <a:ext cx="6725520" cy="1643760"/>
              </p14:xfrm>
            </p:contentPart>
          </mc:Choice>
          <mc:Fallback>
            <p:pic>
              <p:nvPicPr>
                <p:cNvPr id="94" name="Freihand 93">
                  <a:extLst>
                    <a:ext uri="{FF2B5EF4-FFF2-40B4-BE49-F238E27FC236}">
                      <a16:creationId xmlns:a16="http://schemas.microsoft.com/office/drawing/2014/main" id="{D36B7F5C-110E-49A6-A020-843CE54FCAAD}"/>
                    </a:ext>
                  </a:extLst>
                </p:cNvPr>
                <p:cNvPicPr/>
                <p:nvPr/>
              </p:nvPicPr>
              <p:blipFill>
                <a:blip r:embed="rId201"/>
                <a:stretch>
                  <a:fillRect/>
                </a:stretch>
              </p:blipFill>
              <p:spPr>
                <a:xfrm>
                  <a:off x="2060747" y="2775667"/>
                  <a:ext cx="6734160" cy="165240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95" name="Freihand 94">
                  <a:extLst>
                    <a:ext uri="{FF2B5EF4-FFF2-40B4-BE49-F238E27FC236}">
                      <a16:creationId xmlns:a16="http://schemas.microsoft.com/office/drawing/2014/main" id="{C98AF024-18C8-46CD-A952-3029BA08125E}"/>
                    </a:ext>
                  </a:extLst>
                </p14:cNvPr>
                <p14:cNvContentPartPr/>
                <p14:nvPr/>
              </p14:nvContentPartPr>
              <p14:xfrm>
                <a:off x="2392307" y="4317907"/>
                <a:ext cx="260640" cy="251640"/>
              </p14:xfrm>
            </p:contentPart>
          </mc:Choice>
          <mc:Fallback>
            <p:pic>
              <p:nvPicPr>
                <p:cNvPr id="95" name="Freihand 94">
                  <a:extLst>
                    <a:ext uri="{FF2B5EF4-FFF2-40B4-BE49-F238E27FC236}">
                      <a16:creationId xmlns:a16="http://schemas.microsoft.com/office/drawing/2014/main" id="{C98AF024-18C8-46CD-A952-3029BA08125E}"/>
                    </a:ext>
                  </a:extLst>
                </p:cNvPr>
                <p:cNvPicPr/>
                <p:nvPr/>
              </p:nvPicPr>
              <p:blipFill>
                <a:blip r:embed="rId203"/>
                <a:stretch>
                  <a:fillRect/>
                </a:stretch>
              </p:blipFill>
              <p:spPr>
                <a:xfrm>
                  <a:off x="2387987" y="4313587"/>
                  <a:ext cx="269280" cy="26028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97" name="Freihand 96">
                  <a:extLst>
                    <a:ext uri="{FF2B5EF4-FFF2-40B4-BE49-F238E27FC236}">
                      <a16:creationId xmlns:a16="http://schemas.microsoft.com/office/drawing/2014/main" id="{EE1F8038-FE98-4167-A916-750A3D5D9F6B}"/>
                    </a:ext>
                  </a:extLst>
                </p14:cNvPr>
                <p14:cNvContentPartPr/>
                <p14:nvPr/>
              </p14:nvContentPartPr>
              <p14:xfrm>
                <a:off x="2872907" y="4263187"/>
                <a:ext cx="89280" cy="218520"/>
              </p14:xfrm>
            </p:contentPart>
          </mc:Choice>
          <mc:Fallback>
            <p:pic>
              <p:nvPicPr>
                <p:cNvPr id="97" name="Freihand 96">
                  <a:extLst>
                    <a:ext uri="{FF2B5EF4-FFF2-40B4-BE49-F238E27FC236}">
                      <a16:creationId xmlns:a16="http://schemas.microsoft.com/office/drawing/2014/main" id="{EE1F8038-FE98-4167-A916-750A3D5D9F6B}"/>
                    </a:ext>
                  </a:extLst>
                </p:cNvPr>
                <p:cNvPicPr/>
                <p:nvPr/>
              </p:nvPicPr>
              <p:blipFill>
                <a:blip r:embed="rId205"/>
                <a:stretch>
                  <a:fillRect/>
                </a:stretch>
              </p:blipFill>
              <p:spPr>
                <a:xfrm>
                  <a:off x="2868587" y="4258867"/>
                  <a:ext cx="9792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98" name="Freihand 97">
                  <a:extLst>
                    <a:ext uri="{FF2B5EF4-FFF2-40B4-BE49-F238E27FC236}">
                      <a16:creationId xmlns:a16="http://schemas.microsoft.com/office/drawing/2014/main" id="{EA2F23D8-2C9E-4041-9E94-F007E4453679}"/>
                    </a:ext>
                  </a:extLst>
                </p14:cNvPr>
                <p14:cNvContentPartPr/>
                <p14:nvPr/>
              </p14:nvContentPartPr>
              <p14:xfrm>
                <a:off x="2975507" y="4384507"/>
                <a:ext cx="93960" cy="95400"/>
              </p14:xfrm>
            </p:contentPart>
          </mc:Choice>
          <mc:Fallback>
            <p:pic>
              <p:nvPicPr>
                <p:cNvPr id="98" name="Freihand 97">
                  <a:extLst>
                    <a:ext uri="{FF2B5EF4-FFF2-40B4-BE49-F238E27FC236}">
                      <a16:creationId xmlns:a16="http://schemas.microsoft.com/office/drawing/2014/main" id="{EA2F23D8-2C9E-4041-9E94-F007E4453679}"/>
                    </a:ext>
                  </a:extLst>
                </p:cNvPr>
                <p:cNvPicPr/>
                <p:nvPr/>
              </p:nvPicPr>
              <p:blipFill>
                <a:blip r:embed="rId207"/>
                <a:stretch>
                  <a:fillRect/>
                </a:stretch>
              </p:blipFill>
              <p:spPr>
                <a:xfrm>
                  <a:off x="2971187" y="4380187"/>
                  <a:ext cx="10260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99" name="Freihand 98">
                  <a:extLst>
                    <a:ext uri="{FF2B5EF4-FFF2-40B4-BE49-F238E27FC236}">
                      <a16:creationId xmlns:a16="http://schemas.microsoft.com/office/drawing/2014/main" id="{04C7B919-5F51-4992-A72F-7B879851F4E7}"/>
                    </a:ext>
                  </a:extLst>
                </p14:cNvPr>
                <p14:cNvContentPartPr/>
                <p14:nvPr/>
              </p14:nvContentPartPr>
              <p14:xfrm>
                <a:off x="3111587" y="4384867"/>
                <a:ext cx="95040" cy="246600"/>
              </p14:xfrm>
            </p:contentPart>
          </mc:Choice>
          <mc:Fallback>
            <p:pic>
              <p:nvPicPr>
                <p:cNvPr id="99" name="Freihand 98">
                  <a:extLst>
                    <a:ext uri="{FF2B5EF4-FFF2-40B4-BE49-F238E27FC236}">
                      <a16:creationId xmlns:a16="http://schemas.microsoft.com/office/drawing/2014/main" id="{04C7B919-5F51-4992-A72F-7B879851F4E7}"/>
                    </a:ext>
                  </a:extLst>
                </p:cNvPr>
                <p:cNvPicPr/>
                <p:nvPr/>
              </p:nvPicPr>
              <p:blipFill>
                <a:blip r:embed="rId209"/>
                <a:stretch>
                  <a:fillRect/>
                </a:stretch>
              </p:blipFill>
              <p:spPr>
                <a:xfrm>
                  <a:off x="3107267" y="4380547"/>
                  <a:ext cx="103680" cy="25524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00" name="Freihand 99">
                  <a:extLst>
                    <a:ext uri="{FF2B5EF4-FFF2-40B4-BE49-F238E27FC236}">
                      <a16:creationId xmlns:a16="http://schemas.microsoft.com/office/drawing/2014/main" id="{C1E91428-8AB9-4AD3-BDD1-95999AA38B89}"/>
                    </a:ext>
                  </a:extLst>
                </p14:cNvPr>
                <p14:cNvContentPartPr/>
                <p14:nvPr/>
              </p14:nvContentPartPr>
              <p14:xfrm>
                <a:off x="3237587" y="4380187"/>
                <a:ext cx="182520" cy="96480"/>
              </p14:xfrm>
            </p:contentPart>
          </mc:Choice>
          <mc:Fallback>
            <p:pic>
              <p:nvPicPr>
                <p:cNvPr id="100" name="Freihand 99">
                  <a:extLst>
                    <a:ext uri="{FF2B5EF4-FFF2-40B4-BE49-F238E27FC236}">
                      <a16:creationId xmlns:a16="http://schemas.microsoft.com/office/drawing/2014/main" id="{C1E91428-8AB9-4AD3-BDD1-95999AA38B89}"/>
                    </a:ext>
                  </a:extLst>
                </p:cNvPr>
                <p:cNvPicPr/>
                <p:nvPr/>
              </p:nvPicPr>
              <p:blipFill>
                <a:blip r:embed="rId211"/>
                <a:stretch>
                  <a:fillRect/>
                </a:stretch>
              </p:blipFill>
              <p:spPr>
                <a:xfrm>
                  <a:off x="3233267" y="4375867"/>
                  <a:ext cx="19116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02" name="Freihand 101">
                  <a:extLst>
                    <a:ext uri="{FF2B5EF4-FFF2-40B4-BE49-F238E27FC236}">
                      <a16:creationId xmlns:a16="http://schemas.microsoft.com/office/drawing/2014/main" id="{ADBBF367-C9DC-496F-98A0-5B72BC76D81E}"/>
                    </a:ext>
                  </a:extLst>
                </p14:cNvPr>
                <p14:cNvContentPartPr/>
                <p14:nvPr/>
              </p14:nvContentPartPr>
              <p14:xfrm>
                <a:off x="3445667" y="4381627"/>
                <a:ext cx="19080" cy="106200"/>
              </p14:xfrm>
            </p:contentPart>
          </mc:Choice>
          <mc:Fallback>
            <p:pic>
              <p:nvPicPr>
                <p:cNvPr id="102" name="Freihand 101">
                  <a:extLst>
                    <a:ext uri="{FF2B5EF4-FFF2-40B4-BE49-F238E27FC236}">
                      <a16:creationId xmlns:a16="http://schemas.microsoft.com/office/drawing/2014/main" id="{ADBBF367-C9DC-496F-98A0-5B72BC76D81E}"/>
                    </a:ext>
                  </a:extLst>
                </p:cNvPr>
                <p:cNvPicPr/>
                <p:nvPr/>
              </p:nvPicPr>
              <p:blipFill>
                <a:blip r:embed="rId213"/>
                <a:stretch>
                  <a:fillRect/>
                </a:stretch>
              </p:blipFill>
              <p:spPr>
                <a:xfrm>
                  <a:off x="3441347" y="4377307"/>
                  <a:ext cx="2772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03" name="Freihand 102">
                  <a:extLst>
                    <a:ext uri="{FF2B5EF4-FFF2-40B4-BE49-F238E27FC236}">
                      <a16:creationId xmlns:a16="http://schemas.microsoft.com/office/drawing/2014/main" id="{8DEE5015-8576-47DD-8678-5142CB49D860}"/>
                    </a:ext>
                  </a:extLst>
                </p14:cNvPr>
                <p14:cNvContentPartPr/>
                <p14:nvPr/>
              </p14:nvContentPartPr>
              <p14:xfrm>
                <a:off x="3480587" y="4276147"/>
                <a:ext cx="193680" cy="174960"/>
              </p14:xfrm>
            </p:contentPart>
          </mc:Choice>
          <mc:Fallback>
            <p:pic>
              <p:nvPicPr>
                <p:cNvPr id="103" name="Freihand 102">
                  <a:extLst>
                    <a:ext uri="{FF2B5EF4-FFF2-40B4-BE49-F238E27FC236}">
                      <a16:creationId xmlns:a16="http://schemas.microsoft.com/office/drawing/2014/main" id="{8DEE5015-8576-47DD-8678-5142CB49D860}"/>
                    </a:ext>
                  </a:extLst>
                </p:cNvPr>
                <p:cNvPicPr/>
                <p:nvPr/>
              </p:nvPicPr>
              <p:blipFill>
                <a:blip r:embed="rId215"/>
                <a:stretch>
                  <a:fillRect/>
                </a:stretch>
              </p:blipFill>
              <p:spPr>
                <a:xfrm>
                  <a:off x="3476267" y="4271827"/>
                  <a:ext cx="20232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04" name="Freihand 103">
                  <a:extLst>
                    <a:ext uri="{FF2B5EF4-FFF2-40B4-BE49-F238E27FC236}">
                      <a16:creationId xmlns:a16="http://schemas.microsoft.com/office/drawing/2014/main" id="{9F96C5C3-2071-4CD8-8D16-6C522E7B89EB}"/>
                    </a:ext>
                  </a:extLst>
                </p14:cNvPr>
                <p14:cNvContentPartPr/>
                <p14:nvPr/>
              </p14:nvContentPartPr>
              <p14:xfrm>
                <a:off x="3675707" y="4412587"/>
                <a:ext cx="360" cy="360"/>
              </p14:xfrm>
            </p:contentPart>
          </mc:Choice>
          <mc:Fallback>
            <p:pic>
              <p:nvPicPr>
                <p:cNvPr id="104" name="Freihand 103">
                  <a:extLst>
                    <a:ext uri="{FF2B5EF4-FFF2-40B4-BE49-F238E27FC236}">
                      <a16:creationId xmlns:a16="http://schemas.microsoft.com/office/drawing/2014/main" id="{9F96C5C3-2071-4CD8-8D16-6C522E7B89EB}"/>
                    </a:ext>
                  </a:extLst>
                </p:cNvPr>
                <p:cNvPicPr/>
                <p:nvPr/>
              </p:nvPicPr>
              <p:blipFill>
                <a:blip r:embed="rId51"/>
                <a:stretch>
                  <a:fillRect/>
                </a:stretch>
              </p:blipFill>
              <p:spPr>
                <a:xfrm>
                  <a:off x="3671387" y="44082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05" name="Freihand 104">
                  <a:extLst>
                    <a:ext uri="{FF2B5EF4-FFF2-40B4-BE49-F238E27FC236}">
                      <a16:creationId xmlns:a16="http://schemas.microsoft.com/office/drawing/2014/main" id="{5E6DB104-5256-47EA-97DD-A32C5556DEA9}"/>
                    </a:ext>
                  </a:extLst>
                </p14:cNvPr>
                <p14:cNvContentPartPr/>
                <p14:nvPr/>
              </p14:nvContentPartPr>
              <p14:xfrm>
                <a:off x="3700547" y="4371187"/>
                <a:ext cx="11880" cy="78120"/>
              </p14:xfrm>
            </p:contentPart>
          </mc:Choice>
          <mc:Fallback>
            <p:pic>
              <p:nvPicPr>
                <p:cNvPr id="105" name="Freihand 104">
                  <a:extLst>
                    <a:ext uri="{FF2B5EF4-FFF2-40B4-BE49-F238E27FC236}">
                      <a16:creationId xmlns:a16="http://schemas.microsoft.com/office/drawing/2014/main" id="{5E6DB104-5256-47EA-97DD-A32C5556DEA9}"/>
                    </a:ext>
                  </a:extLst>
                </p:cNvPr>
                <p:cNvPicPr/>
                <p:nvPr/>
              </p:nvPicPr>
              <p:blipFill>
                <a:blip r:embed="rId218"/>
                <a:stretch>
                  <a:fillRect/>
                </a:stretch>
              </p:blipFill>
              <p:spPr>
                <a:xfrm>
                  <a:off x="3696227" y="4366867"/>
                  <a:ext cx="2052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06" name="Freihand 105">
                  <a:extLst>
                    <a:ext uri="{FF2B5EF4-FFF2-40B4-BE49-F238E27FC236}">
                      <a16:creationId xmlns:a16="http://schemas.microsoft.com/office/drawing/2014/main" id="{D3E9D5C3-84E0-461F-BDFB-DEEB7519DB84}"/>
                    </a:ext>
                  </a:extLst>
                </p14:cNvPr>
                <p14:cNvContentPartPr/>
                <p14:nvPr/>
              </p14:nvContentPartPr>
              <p14:xfrm>
                <a:off x="3726467" y="4323307"/>
                <a:ext cx="200880" cy="110520"/>
              </p14:xfrm>
            </p:contentPart>
          </mc:Choice>
          <mc:Fallback>
            <p:pic>
              <p:nvPicPr>
                <p:cNvPr id="106" name="Freihand 105">
                  <a:extLst>
                    <a:ext uri="{FF2B5EF4-FFF2-40B4-BE49-F238E27FC236}">
                      <a16:creationId xmlns:a16="http://schemas.microsoft.com/office/drawing/2014/main" id="{D3E9D5C3-84E0-461F-BDFB-DEEB7519DB84}"/>
                    </a:ext>
                  </a:extLst>
                </p:cNvPr>
                <p:cNvPicPr/>
                <p:nvPr/>
              </p:nvPicPr>
              <p:blipFill>
                <a:blip r:embed="rId220"/>
                <a:stretch>
                  <a:fillRect/>
                </a:stretch>
              </p:blipFill>
              <p:spPr>
                <a:xfrm>
                  <a:off x="3722147" y="4318987"/>
                  <a:ext cx="20952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07" name="Freihand 106">
                  <a:extLst>
                    <a:ext uri="{FF2B5EF4-FFF2-40B4-BE49-F238E27FC236}">
                      <a16:creationId xmlns:a16="http://schemas.microsoft.com/office/drawing/2014/main" id="{B85FE7BF-35DE-43C4-BFFA-AC2E218C49C3}"/>
                    </a:ext>
                  </a:extLst>
                </p14:cNvPr>
                <p14:cNvContentPartPr/>
                <p14:nvPr/>
              </p14:nvContentPartPr>
              <p14:xfrm>
                <a:off x="3955427" y="4392427"/>
                <a:ext cx="228600" cy="55080"/>
              </p14:xfrm>
            </p:contentPart>
          </mc:Choice>
          <mc:Fallback>
            <p:pic>
              <p:nvPicPr>
                <p:cNvPr id="107" name="Freihand 106">
                  <a:extLst>
                    <a:ext uri="{FF2B5EF4-FFF2-40B4-BE49-F238E27FC236}">
                      <a16:creationId xmlns:a16="http://schemas.microsoft.com/office/drawing/2014/main" id="{B85FE7BF-35DE-43C4-BFFA-AC2E218C49C3}"/>
                    </a:ext>
                  </a:extLst>
                </p:cNvPr>
                <p:cNvPicPr/>
                <p:nvPr/>
              </p:nvPicPr>
              <p:blipFill>
                <a:blip r:embed="rId222"/>
                <a:stretch>
                  <a:fillRect/>
                </a:stretch>
              </p:blipFill>
              <p:spPr>
                <a:xfrm>
                  <a:off x="3951107" y="4388107"/>
                  <a:ext cx="23724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08" name="Freihand 107">
                  <a:extLst>
                    <a:ext uri="{FF2B5EF4-FFF2-40B4-BE49-F238E27FC236}">
                      <a16:creationId xmlns:a16="http://schemas.microsoft.com/office/drawing/2014/main" id="{E92C1B21-9730-4F6B-BCC6-33E506BB1E58}"/>
                    </a:ext>
                  </a:extLst>
                </p14:cNvPr>
                <p14:cNvContentPartPr/>
                <p14:nvPr/>
              </p14:nvContentPartPr>
              <p14:xfrm>
                <a:off x="4463387" y="4306027"/>
                <a:ext cx="193320" cy="120600"/>
              </p14:xfrm>
            </p:contentPart>
          </mc:Choice>
          <mc:Fallback>
            <p:pic>
              <p:nvPicPr>
                <p:cNvPr id="108" name="Freihand 107">
                  <a:extLst>
                    <a:ext uri="{FF2B5EF4-FFF2-40B4-BE49-F238E27FC236}">
                      <a16:creationId xmlns:a16="http://schemas.microsoft.com/office/drawing/2014/main" id="{E92C1B21-9730-4F6B-BCC6-33E506BB1E58}"/>
                    </a:ext>
                  </a:extLst>
                </p:cNvPr>
                <p:cNvPicPr/>
                <p:nvPr/>
              </p:nvPicPr>
              <p:blipFill>
                <a:blip r:embed="rId224"/>
                <a:stretch>
                  <a:fillRect/>
                </a:stretch>
              </p:blipFill>
              <p:spPr>
                <a:xfrm>
                  <a:off x="4459067" y="4301707"/>
                  <a:ext cx="20196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09" name="Freihand 108">
                  <a:extLst>
                    <a:ext uri="{FF2B5EF4-FFF2-40B4-BE49-F238E27FC236}">
                      <a16:creationId xmlns:a16="http://schemas.microsoft.com/office/drawing/2014/main" id="{5B0622E3-4845-4B5B-BD9F-934DFB49D1A9}"/>
                    </a:ext>
                  </a:extLst>
                </p14:cNvPr>
                <p14:cNvContentPartPr/>
                <p14:nvPr/>
              </p14:nvContentPartPr>
              <p14:xfrm>
                <a:off x="4693067" y="4326907"/>
                <a:ext cx="91080" cy="106200"/>
              </p14:xfrm>
            </p:contentPart>
          </mc:Choice>
          <mc:Fallback>
            <p:pic>
              <p:nvPicPr>
                <p:cNvPr id="109" name="Freihand 108">
                  <a:extLst>
                    <a:ext uri="{FF2B5EF4-FFF2-40B4-BE49-F238E27FC236}">
                      <a16:creationId xmlns:a16="http://schemas.microsoft.com/office/drawing/2014/main" id="{5B0622E3-4845-4B5B-BD9F-934DFB49D1A9}"/>
                    </a:ext>
                  </a:extLst>
                </p:cNvPr>
                <p:cNvPicPr/>
                <p:nvPr/>
              </p:nvPicPr>
              <p:blipFill>
                <a:blip r:embed="rId226"/>
                <a:stretch>
                  <a:fillRect/>
                </a:stretch>
              </p:blipFill>
              <p:spPr>
                <a:xfrm>
                  <a:off x="4688747" y="4322587"/>
                  <a:ext cx="9972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10" name="Freihand 109">
                  <a:extLst>
                    <a:ext uri="{FF2B5EF4-FFF2-40B4-BE49-F238E27FC236}">
                      <a16:creationId xmlns:a16="http://schemas.microsoft.com/office/drawing/2014/main" id="{8B939360-CF70-4A02-82A2-C76BFA60A2A9}"/>
                    </a:ext>
                  </a:extLst>
                </p14:cNvPr>
                <p14:cNvContentPartPr/>
                <p14:nvPr/>
              </p14:nvContentPartPr>
              <p14:xfrm>
                <a:off x="5039387" y="4353907"/>
                <a:ext cx="360" cy="360"/>
              </p14:xfrm>
            </p:contentPart>
          </mc:Choice>
          <mc:Fallback>
            <p:pic>
              <p:nvPicPr>
                <p:cNvPr id="110" name="Freihand 109">
                  <a:extLst>
                    <a:ext uri="{FF2B5EF4-FFF2-40B4-BE49-F238E27FC236}">
                      <a16:creationId xmlns:a16="http://schemas.microsoft.com/office/drawing/2014/main" id="{8B939360-CF70-4A02-82A2-C76BFA60A2A9}"/>
                    </a:ext>
                  </a:extLst>
                </p:cNvPr>
                <p:cNvPicPr/>
                <p:nvPr/>
              </p:nvPicPr>
              <p:blipFill>
                <a:blip r:embed="rId51"/>
                <a:stretch>
                  <a:fillRect/>
                </a:stretch>
              </p:blipFill>
              <p:spPr>
                <a:xfrm>
                  <a:off x="5035067" y="43495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11" name="Freihand 110">
                  <a:extLst>
                    <a:ext uri="{FF2B5EF4-FFF2-40B4-BE49-F238E27FC236}">
                      <a16:creationId xmlns:a16="http://schemas.microsoft.com/office/drawing/2014/main" id="{DE587E97-3B5A-489C-B472-A8CD800FBF25}"/>
                    </a:ext>
                  </a:extLst>
                </p14:cNvPr>
                <p14:cNvContentPartPr/>
                <p14:nvPr/>
              </p14:nvContentPartPr>
              <p14:xfrm>
                <a:off x="4946507" y="4225387"/>
                <a:ext cx="119160" cy="169920"/>
              </p14:xfrm>
            </p:contentPart>
          </mc:Choice>
          <mc:Fallback>
            <p:pic>
              <p:nvPicPr>
                <p:cNvPr id="111" name="Freihand 110">
                  <a:extLst>
                    <a:ext uri="{FF2B5EF4-FFF2-40B4-BE49-F238E27FC236}">
                      <a16:creationId xmlns:a16="http://schemas.microsoft.com/office/drawing/2014/main" id="{DE587E97-3B5A-489C-B472-A8CD800FBF25}"/>
                    </a:ext>
                  </a:extLst>
                </p:cNvPr>
                <p:cNvPicPr/>
                <p:nvPr/>
              </p:nvPicPr>
              <p:blipFill>
                <a:blip r:embed="rId229"/>
                <a:stretch>
                  <a:fillRect/>
                </a:stretch>
              </p:blipFill>
              <p:spPr>
                <a:xfrm>
                  <a:off x="4942187" y="4221067"/>
                  <a:ext cx="12780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12" name="Freihand 111">
                  <a:extLst>
                    <a:ext uri="{FF2B5EF4-FFF2-40B4-BE49-F238E27FC236}">
                      <a16:creationId xmlns:a16="http://schemas.microsoft.com/office/drawing/2014/main" id="{D3876249-F629-4981-A003-FB17EBB9067B}"/>
                    </a:ext>
                  </a:extLst>
                </p14:cNvPr>
                <p14:cNvContentPartPr/>
                <p14:nvPr/>
              </p14:nvContentPartPr>
              <p14:xfrm>
                <a:off x="5060987" y="4302067"/>
                <a:ext cx="70200" cy="80640"/>
              </p14:xfrm>
            </p:contentPart>
          </mc:Choice>
          <mc:Fallback>
            <p:pic>
              <p:nvPicPr>
                <p:cNvPr id="112" name="Freihand 111">
                  <a:extLst>
                    <a:ext uri="{FF2B5EF4-FFF2-40B4-BE49-F238E27FC236}">
                      <a16:creationId xmlns:a16="http://schemas.microsoft.com/office/drawing/2014/main" id="{D3876249-F629-4981-A003-FB17EBB9067B}"/>
                    </a:ext>
                  </a:extLst>
                </p:cNvPr>
                <p:cNvPicPr/>
                <p:nvPr/>
              </p:nvPicPr>
              <p:blipFill>
                <a:blip r:embed="rId231"/>
                <a:stretch>
                  <a:fillRect/>
                </a:stretch>
              </p:blipFill>
              <p:spPr>
                <a:xfrm>
                  <a:off x="5056667" y="4297747"/>
                  <a:ext cx="7884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13" name="Freihand 112">
                  <a:extLst>
                    <a:ext uri="{FF2B5EF4-FFF2-40B4-BE49-F238E27FC236}">
                      <a16:creationId xmlns:a16="http://schemas.microsoft.com/office/drawing/2014/main" id="{4CD31406-09D4-4AE2-A440-CCE72DC83B24}"/>
                    </a:ext>
                  </a:extLst>
                </p14:cNvPr>
                <p14:cNvContentPartPr/>
                <p14:nvPr/>
              </p14:nvContentPartPr>
              <p14:xfrm>
                <a:off x="5190947" y="4289827"/>
                <a:ext cx="360" cy="360"/>
              </p14:xfrm>
            </p:contentPart>
          </mc:Choice>
          <mc:Fallback>
            <p:pic>
              <p:nvPicPr>
                <p:cNvPr id="113" name="Freihand 112">
                  <a:extLst>
                    <a:ext uri="{FF2B5EF4-FFF2-40B4-BE49-F238E27FC236}">
                      <a16:creationId xmlns:a16="http://schemas.microsoft.com/office/drawing/2014/main" id="{4CD31406-09D4-4AE2-A440-CCE72DC83B24}"/>
                    </a:ext>
                  </a:extLst>
                </p:cNvPr>
                <p:cNvPicPr/>
                <p:nvPr/>
              </p:nvPicPr>
              <p:blipFill>
                <a:blip r:embed="rId51"/>
                <a:stretch>
                  <a:fillRect/>
                </a:stretch>
              </p:blipFill>
              <p:spPr>
                <a:xfrm>
                  <a:off x="5186627" y="42855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14" name="Freihand 113">
                  <a:extLst>
                    <a:ext uri="{FF2B5EF4-FFF2-40B4-BE49-F238E27FC236}">
                      <a16:creationId xmlns:a16="http://schemas.microsoft.com/office/drawing/2014/main" id="{45F93910-E88B-48F6-88E0-F7E2B4FF7CF6}"/>
                    </a:ext>
                  </a:extLst>
                </p14:cNvPr>
                <p14:cNvContentPartPr/>
                <p14:nvPr/>
              </p14:nvContentPartPr>
              <p14:xfrm>
                <a:off x="5153507" y="4234387"/>
                <a:ext cx="105120" cy="145080"/>
              </p14:xfrm>
            </p:contentPart>
          </mc:Choice>
          <mc:Fallback>
            <p:pic>
              <p:nvPicPr>
                <p:cNvPr id="114" name="Freihand 113">
                  <a:extLst>
                    <a:ext uri="{FF2B5EF4-FFF2-40B4-BE49-F238E27FC236}">
                      <a16:creationId xmlns:a16="http://schemas.microsoft.com/office/drawing/2014/main" id="{45F93910-E88B-48F6-88E0-F7E2B4FF7CF6}"/>
                    </a:ext>
                  </a:extLst>
                </p:cNvPr>
                <p:cNvPicPr/>
                <p:nvPr/>
              </p:nvPicPr>
              <p:blipFill>
                <a:blip r:embed="rId234"/>
                <a:stretch>
                  <a:fillRect/>
                </a:stretch>
              </p:blipFill>
              <p:spPr>
                <a:xfrm>
                  <a:off x="5149187" y="4230067"/>
                  <a:ext cx="11376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15" name="Freihand 114">
                  <a:extLst>
                    <a:ext uri="{FF2B5EF4-FFF2-40B4-BE49-F238E27FC236}">
                      <a16:creationId xmlns:a16="http://schemas.microsoft.com/office/drawing/2014/main" id="{FE6BFFB5-AECD-4753-B0BC-BDACB6E19A43}"/>
                    </a:ext>
                  </a:extLst>
                </p14:cNvPr>
                <p14:cNvContentPartPr/>
                <p14:nvPr/>
              </p14:nvContentPartPr>
              <p14:xfrm>
                <a:off x="5268347" y="4198387"/>
                <a:ext cx="227520" cy="181800"/>
              </p14:xfrm>
            </p:contentPart>
          </mc:Choice>
          <mc:Fallback>
            <p:pic>
              <p:nvPicPr>
                <p:cNvPr id="115" name="Freihand 114">
                  <a:extLst>
                    <a:ext uri="{FF2B5EF4-FFF2-40B4-BE49-F238E27FC236}">
                      <a16:creationId xmlns:a16="http://schemas.microsoft.com/office/drawing/2014/main" id="{FE6BFFB5-AECD-4753-B0BC-BDACB6E19A43}"/>
                    </a:ext>
                  </a:extLst>
                </p:cNvPr>
                <p:cNvPicPr/>
                <p:nvPr/>
              </p:nvPicPr>
              <p:blipFill>
                <a:blip r:embed="rId236"/>
                <a:stretch>
                  <a:fillRect/>
                </a:stretch>
              </p:blipFill>
              <p:spPr>
                <a:xfrm>
                  <a:off x="5264027" y="4194067"/>
                  <a:ext cx="23616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16" name="Freihand 115">
                  <a:extLst>
                    <a:ext uri="{FF2B5EF4-FFF2-40B4-BE49-F238E27FC236}">
                      <a16:creationId xmlns:a16="http://schemas.microsoft.com/office/drawing/2014/main" id="{5A70BFAE-F031-47D8-9078-829D7B0659F2}"/>
                    </a:ext>
                  </a:extLst>
                </p14:cNvPr>
                <p14:cNvContentPartPr/>
                <p14:nvPr/>
              </p14:nvContentPartPr>
              <p14:xfrm>
                <a:off x="5485787" y="4274707"/>
                <a:ext cx="82080" cy="95400"/>
              </p14:xfrm>
            </p:contentPart>
          </mc:Choice>
          <mc:Fallback>
            <p:pic>
              <p:nvPicPr>
                <p:cNvPr id="116" name="Freihand 115">
                  <a:extLst>
                    <a:ext uri="{FF2B5EF4-FFF2-40B4-BE49-F238E27FC236}">
                      <a16:creationId xmlns:a16="http://schemas.microsoft.com/office/drawing/2014/main" id="{5A70BFAE-F031-47D8-9078-829D7B0659F2}"/>
                    </a:ext>
                  </a:extLst>
                </p:cNvPr>
                <p:cNvPicPr/>
                <p:nvPr/>
              </p:nvPicPr>
              <p:blipFill>
                <a:blip r:embed="rId238"/>
                <a:stretch>
                  <a:fillRect/>
                </a:stretch>
              </p:blipFill>
              <p:spPr>
                <a:xfrm>
                  <a:off x="5481467" y="4270387"/>
                  <a:ext cx="9072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18" name="Freihand 117">
                  <a:extLst>
                    <a:ext uri="{FF2B5EF4-FFF2-40B4-BE49-F238E27FC236}">
                      <a16:creationId xmlns:a16="http://schemas.microsoft.com/office/drawing/2014/main" id="{86ADCC41-AEA8-4BC5-9BDE-1C46D1AAB498}"/>
                    </a:ext>
                  </a:extLst>
                </p14:cNvPr>
                <p14:cNvContentPartPr/>
                <p14:nvPr/>
              </p14:nvContentPartPr>
              <p14:xfrm>
                <a:off x="5739227" y="4172827"/>
                <a:ext cx="265320" cy="276840"/>
              </p14:xfrm>
            </p:contentPart>
          </mc:Choice>
          <mc:Fallback>
            <p:pic>
              <p:nvPicPr>
                <p:cNvPr id="118" name="Freihand 117">
                  <a:extLst>
                    <a:ext uri="{FF2B5EF4-FFF2-40B4-BE49-F238E27FC236}">
                      <a16:creationId xmlns:a16="http://schemas.microsoft.com/office/drawing/2014/main" id="{86ADCC41-AEA8-4BC5-9BDE-1C46D1AAB498}"/>
                    </a:ext>
                  </a:extLst>
                </p:cNvPr>
                <p:cNvPicPr/>
                <p:nvPr/>
              </p:nvPicPr>
              <p:blipFill>
                <a:blip r:embed="rId240"/>
                <a:stretch>
                  <a:fillRect/>
                </a:stretch>
              </p:blipFill>
              <p:spPr>
                <a:xfrm>
                  <a:off x="5734907" y="4168507"/>
                  <a:ext cx="273960" cy="28548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19" name="Freihand 118">
                  <a:extLst>
                    <a:ext uri="{FF2B5EF4-FFF2-40B4-BE49-F238E27FC236}">
                      <a16:creationId xmlns:a16="http://schemas.microsoft.com/office/drawing/2014/main" id="{22CB3A2F-E65A-46E5-9BB0-3178DD40DE1C}"/>
                    </a:ext>
                  </a:extLst>
                </p14:cNvPr>
                <p14:cNvContentPartPr/>
                <p14:nvPr/>
              </p14:nvContentPartPr>
              <p14:xfrm>
                <a:off x="5952707" y="4208107"/>
                <a:ext cx="38880" cy="2880"/>
              </p14:xfrm>
            </p:contentPart>
          </mc:Choice>
          <mc:Fallback>
            <p:pic>
              <p:nvPicPr>
                <p:cNvPr id="119" name="Freihand 118">
                  <a:extLst>
                    <a:ext uri="{FF2B5EF4-FFF2-40B4-BE49-F238E27FC236}">
                      <a16:creationId xmlns:a16="http://schemas.microsoft.com/office/drawing/2014/main" id="{22CB3A2F-E65A-46E5-9BB0-3178DD40DE1C}"/>
                    </a:ext>
                  </a:extLst>
                </p:cNvPr>
                <p:cNvPicPr/>
                <p:nvPr/>
              </p:nvPicPr>
              <p:blipFill>
                <a:blip r:embed="rId242"/>
                <a:stretch>
                  <a:fillRect/>
                </a:stretch>
              </p:blipFill>
              <p:spPr>
                <a:xfrm>
                  <a:off x="5948387" y="4203787"/>
                  <a:ext cx="4752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20" name="Freihand 119">
                  <a:extLst>
                    <a:ext uri="{FF2B5EF4-FFF2-40B4-BE49-F238E27FC236}">
                      <a16:creationId xmlns:a16="http://schemas.microsoft.com/office/drawing/2014/main" id="{98503418-9E12-4158-9711-5A2F2E1A411E}"/>
                    </a:ext>
                  </a:extLst>
                </p14:cNvPr>
                <p14:cNvContentPartPr/>
                <p14:nvPr/>
              </p14:nvContentPartPr>
              <p14:xfrm>
                <a:off x="6134507" y="4276147"/>
                <a:ext cx="97560" cy="68400"/>
              </p14:xfrm>
            </p:contentPart>
          </mc:Choice>
          <mc:Fallback>
            <p:pic>
              <p:nvPicPr>
                <p:cNvPr id="120" name="Freihand 119">
                  <a:extLst>
                    <a:ext uri="{FF2B5EF4-FFF2-40B4-BE49-F238E27FC236}">
                      <a16:creationId xmlns:a16="http://schemas.microsoft.com/office/drawing/2014/main" id="{98503418-9E12-4158-9711-5A2F2E1A411E}"/>
                    </a:ext>
                  </a:extLst>
                </p:cNvPr>
                <p:cNvPicPr/>
                <p:nvPr/>
              </p:nvPicPr>
              <p:blipFill>
                <a:blip r:embed="rId244"/>
                <a:stretch>
                  <a:fillRect/>
                </a:stretch>
              </p:blipFill>
              <p:spPr>
                <a:xfrm>
                  <a:off x="6130187" y="4271827"/>
                  <a:ext cx="1062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21" name="Freihand 120">
                  <a:extLst>
                    <a:ext uri="{FF2B5EF4-FFF2-40B4-BE49-F238E27FC236}">
                      <a16:creationId xmlns:a16="http://schemas.microsoft.com/office/drawing/2014/main" id="{E335E62F-377D-4191-97C3-B49067AFEA49}"/>
                    </a:ext>
                  </a:extLst>
                </p14:cNvPr>
                <p14:cNvContentPartPr/>
                <p14:nvPr/>
              </p14:nvContentPartPr>
              <p14:xfrm>
                <a:off x="6265187" y="4180387"/>
                <a:ext cx="115200" cy="148320"/>
              </p14:xfrm>
            </p:contentPart>
          </mc:Choice>
          <mc:Fallback>
            <p:pic>
              <p:nvPicPr>
                <p:cNvPr id="121" name="Freihand 120">
                  <a:extLst>
                    <a:ext uri="{FF2B5EF4-FFF2-40B4-BE49-F238E27FC236}">
                      <a16:creationId xmlns:a16="http://schemas.microsoft.com/office/drawing/2014/main" id="{E335E62F-377D-4191-97C3-B49067AFEA49}"/>
                    </a:ext>
                  </a:extLst>
                </p:cNvPr>
                <p:cNvPicPr/>
                <p:nvPr/>
              </p:nvPicPr>
              <p:blipFill>
                <a:blip r:embed="rId246"/>
                <a:stretch>
                  <a:fillRect/>
                </a:stretch>
              </p:blipFill>
              <p:spPr>
                <a:xfrm>
                  <a:off x="6260867" y="4176067"/>
                  <a:ext cx="12384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22" name="Freihand 121">
                  <a:extLst>
                    <a:ext uri="{FF2B5EF4-FFF2-40B4-BE49-F238E27FC236}">
                      <a16:creationId xmlns:a16="http://schemas.microsoft.com/office/drawing/2014/main" id="{9AD95DEA-C834-46A2-92EE-C340A842C902}"/>
                    </a:ext>
                  </a:extLst>
                </p14:cNvPr>
                <p14:cNvContentPartPr/>
                <p14:nvPr/>
              </p14:nvContentPartPr>
              <p14:xfrm>
                <a:off x="6396947" y="4293787"/>
                <a:ext cx="303480" cy="78120"/>
              </p14:xfrm>
            </p:contentPart>
          </mc:Choice>
          <mc:Fallback>
            <p:pic>
              <p:nvPicPr>
                <p:cNvPr id="122" name="Freihand 121">
                  <a:extLst>
                    <a:ext uri="{FF2B5EF4-FFF2-40B4-BE49-F238E27FC236}">
                      <a16:creationId xmlns:a16="http://schemas.microsoft.com/office/drawing/2014/main" id="{9AD95DEA-C834-46A2-92EE-C340A842C902}"/>
                    </a:ext>
                  </a:extLst>
                </p:cNvPr>
                <p:cNvPicPr/>
                <p:nvPr/>
              </p:nvPicPr>
              <p:blipFill>
                <a:blip r:embed="rId248"/>
                <a:stretch>
                  <a:fillRect/>
                </a:stretch>
              </p:blipFill>
              <p:spPr>
                <a:xfrm>
                  <a:off x="6392627" y="4289467"/>
                  <a:ext cx="31212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23" name="Freihand 122">
                  <a:extLst>
                    <a:ext uri="{FF2B5EF4-FFF2-40B4-BE49-F238E27FC236}">
                      <a16:creationId xmlns:a16="http://schemas.microsoft.com/office/drawing/2014/main" id="{F05BA065-4004-4752-941B-97580CF3E517}"/>
                    </a:ext>
                  </a:extLst>
                </p14:cNvPr>
                <p14:cNvContentPartPr/>
                <p14:nvPr/>
              </p14:nvContentPartPr>
              <p14:xfrm>
                <a:off x="6740387" y="4184707"/>
                <a:ext cx="56880" cy="196560"/>
              </p14:xfrm>
            </p:contentPart>
          </mc:Choice>
          <mc:Fallback>
            <p:pic>
              <p:nvPicPr>
                <p:cNvPr id="123" name="Freihand 122">
                  <a:extLst>
                    <a:ext uri="{FF2B5EF4-FFF2-40B4-BE49-F238E27FC236}">
                      <a16:creationId xmlns:a16="http://schemas.microsoft.com/office/drawing/2014/main" id="{F05BA065-4004-4752-941B-97580CF3E517}"/>
                    </a:ext>
                  </a:extLst>
                </p:cNvPr>
                <p:cNvPicPr/>
                <p:nvPr/>
              </p:nvPicPr>
              <p:blipFill>
                <a:blip r:embed="rId250"/>
                <a:stretch>
                  <a:fillRect/>
                </a:stretch>
              </p:blipFill>
              <p:spPr>
                <a:xfrm>
                  <a:off x="6736067" y="4180387"/>
                  <a:ext cx="6552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24" name="Freihand 123">
                  <a:extLst>
                    <a:ext uri="{FF2B5EF4-FFF2-40B4-BE49-F238E27FC236}">
                      <a16:creationId xmlns:a16="http://schemas.microsoft.com/office/drawing/2014/main" id="{FF293DC8-FCB4-4B35-BC88-0B655AB5B9C8}"/>
                    </a:ext>
                  </a:extLst>
                </p14:cNvPr>
                <p14:cNvContentPartPr/>
                <p14:nvPr/>
              </p14:nvContentPartPr>
              <p14:xfrm>
                <a:off x="6797627" y="4266427"/>
                <a:ext cx="152640" cy="102960"/>
              </p14:xfrm>
            </p:contentPart>
          </mc:Choice>
          <mc:Fallback>
            <p:pic>
              <p:nvPicPr>
                <p:cNvPr id="124" name="Freihand 123">
                  <a:extLst>
                    <a:ext uri="{FF2B5EF4-FFF2-40B4-BE49-F238E27FC236}">
                      <a16:creationId xmlns:a16="http://schemas.microsoft.com/office/drawing/2014/main" id="{FF293DC8-FCB4-4B35-BC88-0B655AB5B9C8}"/>
                    </a:ext>
                  </a:extLst>
                </p:cNvPr>
                <p:cNvPicPr/>
                <p:nvPr/>
              </p:nvPicPr>
              <p:blipFill>
                <a:blip r:embed="rId252"/>
                <a:stretch>
                  <a:fillRect/>
                </a:stretch>
              </p:blipFill>
              <p:spPr>
                <a:xfrm>
                  <a:off x="6793307" y="4262107"/>
                  <a:ext cx="16128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25" name="Freihand 124">
                  <a:extLst>
                    <a:ext uri="{FF2B5EF4-FFF2-40B4-BE49-F238E27FC236}">
                      <a16:creationId xmlns:a16="http://schemas.microsoft.com/office/drawing/2014/main" id="{EA266BB9-9DBA-43D5-BAB8-9C438C8FED59}"/>
                    </a:ext>
                  </a:extLst>
                </p14:cNvPr>
                <p14:cNvContentPartPr/>
                <p14:nvPr/>
              </p14:nvContentPartPr>
              <p14:xfrm>
                <a:off x="6944507" y="4206307"/>
                <a:ext cx="92160" cy="154440"/>
              </p14:xfrm>
            </p:contentPart>
          </mc:Choice>
          <mc:Fallback>
            <p:pic>
              <p:nvPicPr>
                <p:cNvPr id="125" name="Freihand 124">
                  <a:extLst>
                    <a:ext uri="{FF2B5EF4-FFF2-40B4-BE49-F238E27FC236}">
                      <a16:creationId xmlns:a16="http://schemas.microsoft.com/office/drawing/2014/main" id="{EA266BB9-9DBA-43D5-BAB8-9C438C8FED59}"/>
                    </a:ext>
                  </a:extLst>
                </p:cNvPr>
                <p:cNvPicPr/>
                <p:nvPr/>
              </p:nvPicPr>
              <p:blipFill>
                <a:blip r:embed="rId254"/>
                <a:stretch>
                  <a:fillRect/>
                </a:stretch>
              </p:blipFill>
              <p:spPr>
                <a:xfrm>
                  <a:off x="6940187" y="4201987"/>
                  <a:ext cx="10080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26" name="Freihand 125">
                  <a:extLst>
                    <a:ext uri="{FF2B5EF4-FFF2-40B4-BE49-F238E27FC236}">
                      <a16:creationId xmlns:a16="http://schemas.microsoft.com/office/drawing/2014/main" id="{D8A9EAC9-260F-4BA3-ADBA-81BF32BB70BA}"/>
                    </a:ext>
                  </a:extLst>
                </p14:cNvPr>
                <p14:cNvContentPartPr/>
                <p14:nvPr/>
              </p14:nvContentPartPr>
              <p14:xfrm>
                <a:off x="7079147" y="4212787"/>
                <a:ext cx="222480" cy="127440"/>
              </p14:xfrm>
            </p:contentPart>
          </mc:Choice>
          <mc:Fallback>
            <p:pic>
              <p:nvPicPr>
                <p:cNvPr id="126" name="Freihand 125">
                  <a:extLst>
                    <a:ext uri="{FF2B5EF4-FFF2-40B4-BE49-F238E27FC236}">
                      <a16:creationId xmlns:a16="http://schemas.microsoft.com/office/drawing/2014/main" id="{D8A9EAC9-260F-4BA3-ADBA-81BF32BB70BA}"/>
                    </a:ext>
                  </a:extLst>
                </p:cNvPr>
                <p:cNvPicPr/>
                <p:nvPr/>
              </p:nvPicPr>
              <p:blipFill>
                <a:blip r:embed="rId256"/>
                <a:stretch>
                  <a:fillRect/>
                </a:stretch>
              </p:blipFill>
              <p:spPr>
                <a:xfrm>
                  <a:off x="7074827" y="4208467"/>
                  <a:ext cx="23112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27" name="Freihand 126">
                  <a:extLst>
                    <a:ext uri="{FF2B5EF4-FFF2-40B4-BE49-F238E27FC236}">
                      <a16:creationId xmlns:a16="http://schemas.microsoft.com/office/drawing/2014/main" id="{CC1C6A7C-7E9D-40E3-B0A7-D0E2D103F9EA}"/>
                    </a:ext>
                  </a:extLst>
                </p14:cNvPr>
                <p14:cNvContentPartPr/>
                <p14:nvPr/>
              </p14:nvContentPartPr>
              <p14:xfrm>
                <a:off x="7399547" y="4172467"/>
                <a:ext cx="303840" cy="186840"/>
              </p14:xfrm>
            </p:contentPart>
          </mc:Choice>
          <mc:Fallback>
            <p:pic>
              <p:nvPicPr>
                <p:cNvPr id="127" name="Freihand 126">
                  <a:extLst>
                    <a:ext uri="{FF2B5EF4-FFF2-40B4-BE49-F238E27FC236}">
                      <a16:creationId xmlns:a16="http://schemas.microsoft.com/office/drawing/2014/main" id="{CC1C6A7C-7E9D-40E3-B0A7-D0E2D103F9EA}"/>
                    </a:ext>
                  </a:extLst>
                </p:cNvPr>
                <p:cNvPicPr/>
                <p:nvPr/>
              </p:nvPicPr>
              <p:blipFill>
                <a:blip r:embed="rId258"/>
                <a:stretch>
                  <a:fillRect/>
                </a:stretch>
              </p:blipFill>
              <p:spPr>
                <a:xfrm>
                  <a:off x="7395227" y="4168147"/>
                  <a:ext cx="31248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29" name="Freihand 128">
                  <a:extLst>
                    <a:ext uri="{FF2B5EF4-FFF2-40B4-BE49-F238E27FC236}">
                      <a16:creationId xmlns:a16="http://schemas.microsoft.com/office/drawing/2014/main" id="{42F1018D-B693-49EC-9284-DCC6382D4175}"/>
                    </a:ext>
                  </a:extLst>
                </p14:cNvPr>
                <p14:cNvContentPartPr/>
                <p14:nvPr/>
              </p14:nvContentPartPr>
              <p14:xfrm>
                <a:off x="7722827" y="4185427"/>
                <a:ext cx="541800" cy="302040"/>
              </p14:xfrm>
            </p:contentPart>
          </mc:Choice>
          <mc:Fallback>
            <p:pic>
              <p:nvPicPr>
                <p:cNvPr id="129" name="Freihand 128">
                  <a:extLst>
                    <a:ext uri="{FF2B5EF4-FFF2-40B4-BE49-F238E27FC236}">
                      <a16:creationId xmlns:a16="http://schemas.microsoft.com/office/drawing/2014/main" id="{42F1018D-B693-49EC-9284-DCC6382D4175}"/>
                    </a:ext>
                  </a:extLst>
                </p:cNvPr>
                <p:cNvPicPr/>
                <p:nvPr/>
              </p:nvPicPr>
              <p:blipFill>
                <a:blip r:embed="rId260"/>
                <a:stretch>
                  <a:fillRect/>
                </a:stretch>
              </p:blipFill>
              <p:spPr>
                <a:xfrm>
                  <a:off x="7718507" y="4181107"/>
                  <a:ext cx="550440" cy="31068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30" name="Freihand 129">
                  <a:extLst>
                    <a:ext uri="{FF2B5EF4-FFF2-40B4-BE49-F238E27FC236}">
                      <a16:creationId xmlns:a16="http://schemas.microsoft.com/office/drawing/2014/main" id="{0EC4463F-9287-4B76-828F-4E85DE3FAF87}"/>
                    </a:ext>
                  </a:extLst>
                </p14:cNvPr>
                <p14:cNvContentPartPr/>
                <p14:nvPr/>
              </p14:nvContentPartPr>
              <p14:xfrm>
                <a:off x="8312867" y="4130347"/>
                <a:ext cx="47880" cy="245520"/>
              </p14:xfrm>
            </p:contentPart>
          </mc:Choice>
          <mc:Fallback>
            <p:pic>
              <p:nvPicPr>
                <p:cNvPr id="130" name="Freihand 129">
                  <a:extLst>
                    <a:ext uri="{FF2B5EF4-FFF2-40B4-BE49-F238E27FC236}">
                      <a16:creationId xmlns:a16="http://schemas.microsoft.com/office/drawing/2014/main" id="{0EC4463F-9287-4B76-828F-4E85DE3FAF87}"/>
                    </a:ext>
                  </a:extLst>
                </p:cNvPr>
                <p:cNvPicPr/>
                <p:nvPr/>
              </p:nvPicPr>
              <p:blipFill>
                <a:blip r:embed="rId262"/>
                <a:stretch>
                  <a:fillRect/>
                </a:stretch>
              </p:blipFill>
              <p:spPr>
                <a:xfrm>
                  <a:off x="8308547" y="4126027"/>
                  <a:ext cx="56520" cy="25416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32" name="Freihand 131">
                  <a:extLst>
                    <a:ext uri="{FF2B5EF4-FFF2-40B4-BE49-F238E27FC236}">
                      <a16:creationId xmlns:a16="http://schemas.microsoft.com/office/drawing/2014/main" id="{9930C440-E66E-48C5-BC47-C1B0FF5161C5}"/>
                    </a:ext>
                  </a:extLst>
                </p14:cNvPr>
                <p14:cNvContentPartPr/>
                <p14:nvPr/>
              </p14:nvContentPartPr>
              <p14:xfrm>
                <a:off x="1360907" y="4873387"/>
                <a:ext cx="222120" cy="183240"/>
              </p14:xfrm>
            </p:contentPart>
          </mc:Choice>
          <mc:Fallback>
            <p:pic>
              <p:nvPicPr>
                <p:cNvPr id="132" name="Freihand 131">
                  <a:extLst>
                    <a:ext uri="{FF2B5EF4-FFF2-40B4-BE49-F238E27FC236}">
                      <a16:creationId xmlns:a16="http://schemas.microsoft.com/office/drawing/2014/main" id="{9930C440-E66E-48C5-BC47-C1B0FF5161C5}"/>
                    </a:ext>
                  </a:extLst>
                </p:cNvPr>
                <p:cNvPicPr/>
                <p:nvPr/>
              </p:nvPicPr>
              <p:blipFill>
                <a:blip r:embed="rId264"/>
                <a:stretch>
                  <a:fillRect/>
                </a:stretch>
              </p:blipFill>
              <p:spPr>
                <a:xfrm>
                  <a:off x="1356587" y="4869067"/>
                  <a:ext cx="23076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33" name="Freihand 132">
                  <a:extLst>
                    <a:ext uri="{FF2B5EF4-FFF2-40B4-BE49-F238E27FC236}">
                      <a16:creationId xmlns:a16="http://schemas.microsoft.com/office/drawing/2014/main" id="{29EA1346-8AA7-47C2-8F09-60084B88C8FB}"/>
                    </a:ext>
                  </a:extLst>
                </p14:cNvPr>
                <p14:cNvContentPartPr/>
                <p14:nvPr/>
              </p14:nvContentPartPr>
              <p14:xfrm>
                <a:off x="1753667" y="4878067"/>
                <a:ext cx="81360" cy="165600"/>
              </p14:xfrm>
            </p:contentPart>
          </mc:Choice>
          <mc:Fallback>
            <p:pic>
              <p:nvPicPr>
                <p:cNvPr id="133" name="Freihand 132">
                  <a:extLst>
                    <a:ext uri="{FF2B5EF4-FFF2-40B4-BE49-F238E27FC236}">
                      <a16:creationId xmlns:a16="http://schemas.microsoft.com/office/drawing/2014/main" id="{29EA1346-8AA7-47C2-8F09-60084B88C8FB}"/>
                    </a:ext>
                  </a:extLst>
                </p:cNvPr>
                <p:cNvPicPr/>
                <p:nvPr/>
              </p:nvPicPr>
              <p:blipFill>
                <a:blip r:embed="rId266"/>
                <a:stretch>
                  <a:fillRect/>
                </a:stretch>
              </p:blipFill>
              <p:spPr>
                <a:xfrm>
                  <a:off x="1749347" y="4873747"/>
                  <a:ext cx="9000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34" name="Freihand 133">
                  <a:extLst>
                    <a:ext uri="{FF2B5EF4-FFF2-40B4-BE49-F238E27FC236}">
                      <a16:creationId xmlns:a16="http://schemas.microsoft.com/office/drawing/2014/main" id="{063DEA41-52D5-4F4A-AF1D-F7A6E4B81512}"/>
                    </a:ext>
                  </a:extLst>
                </p14:cNvPr>
                <p14:cNvContentPartPr/>
                <p14:nvPr/>
              </p14:nvContentPartPr>
              <p14:xfrm>
                <a:off x="1746107" y="4902907"/>
                <a:ext cx="149760" cy="143640"/>
              </p14:xfrm>
            </p:contentPart>
          </mc:Choice>
          <mc:Fallback>
            <p:pic>
              <p:nvPicPr>
                <p:cNvPr id="134" name="Freihand 133">
                  <a:extLst>
                    <a:ext uri="{FF2B5EF4-FFF2-40B4-BE49-F238E27FC236}">
                      <a16:creationId xmlns:a16="http://schemas.microsoft.com/office/drawing/2014/main" id="{063DEA41-52D5-4F4A-AF1D-F7A6E4B81512}"/>
                    </a:ext>
                  </a:extLst>
                </p:cNvPr>
                <p:cNvPicPr/>
                <p:nvPr/>
              </p:nvPicPr>
              <p:blipFill>
                <a:blip r:embed="rId268"/>
                <a:stretch>
                  <a:fillRect/>
                </a:stretch>
              </p:blipFill>
              <p:spPr>
                <a:xfrm>
                  <a:off x="1741787" y="4898587"/>
                  <a:ext cx="15840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35" name="Freihand 134">
                  <a:extLst>
                    <a:ext uri="{FF2B5EF4-FFF2-40B4-BE49-F238E27FC236}">
                      <a16:creationId xmlns:a16="http://schemas.microsoft.com/office/drawing/2014/main" id="{0F049624-0A99-4003-B172-34FD3C3E650C}"/>
                    </a:ext>
                  </a:extLst>
                </p14:cNvPr>
                <p14:cNvContentPartPr/>
                <p14:nvPr/>
              </p14:nvContentPartPr>
              <p14:xfrm>
                <a:off x="2095667" y="4948987"/>
                <a:ext cx="207720" cy="12600"/>
              </p14:xfrm>
            </p:contentPart>
          </mc:Choice>
          <mc:Fallback>
            <p:pic>
              <p:nvPicPr>
                <p:cNvPr id="135" name="Freihand 134">
                  <a:extLst>
                    <a:ext uri="{FF2B5EF4-FFF2-40B4-BE49-F238E27FC236}">
                      <a16:creationId xmlns:a16="http://schemas.microsoft.com/office/drawing/2014/main" id="{0F049624-0A99-4003-B172-34FD3C3E650C}"/>
                    </a:ext>
                  </a:extLst>
                </p:cNvPr>
                <p:cNvPicPr/>
                <p:nvPr/>
              </p:nvPicPr>
              <p:blipFill>
                <a:blip r:embed="rId270"/>
                <a:stretch>
                  <a:fillRect/>
                </a:stretch>
              </p:blipFill>
              <p:spPr>
                <a:xfrm>
                  <a:off x="2091347" y="4944667"/>
                  <a:ext cx="21636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36" name="Freihand 135">
                  <a:extLst>
                    <a:ext uri="{FF2B5EF4-FFF2-40B4-BE49-F238E27FC236}">
                      <a16:creationId xmlns:a16="http://schemas.microsoft.com/office/drawing/2014/main" id="{7C951A29-EFFE-47A8-83BE-5B9827025A73}"/>
                    </a:ext>
                  </a:extLst>
                </p14:cNvPr>
                <p14:cNvContentPartPr/>
                <p14:nvPr/>
              </p14:nvContentPartPr>
              <p14:xfrm>
                <a:off x="2074787" y="4994347"/>
                <a:ext cx="244080" cy="12600"/>
              </p14:xfrm>
            </p:contentPart>
          </mc:Choice>
          <mc:Fallback>
            <p:pic>
              <p:nvPicPr>
                <p:cNvPr id="136" name="Freihand 135">
                  <a:extLst>
                    <a:ext uri="{FF2B5EF4-FFF2-40B4-BE49-F238E27FC236}">
                      <a16:creationId xmlns:a16="http://schemas.microsoft.com/office/drawing/2014/main" id="{7C951A29-EFFE-47A8-83BE-5B9827025A73}"/>
                    </a:ext>
                  </a:extLst>
                </p:cNvPr>
                <p:cNvPicPr/>
                <p:nvPr/>
              </p:nvPicPr>
              <p:blipFill>
                <a:blip r:embed="rId272"/>
                <a:stretch>
                  <a:fillRect/>
                </a:stretch>
              </p:blipFill>
              <p:spPr>
                <a:xfrm>
                  <a:off x="2070467" y="4990027"/>
                  <a:ext cx="25272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38" name="Freihand 137">
                  <a:extLst>
                    <a:ext uri="{FF2B5EF4-FFF2-40B4-BE49-F238E27FC236}">
                      <a16:creationId xmlns:a16="http://schemas.microsoft.com/office/drawing/2014/main" id="{BE38F5F0-A4CF-4D35-9F15-6A9CD11F1BDC}"/>
                    </a:ext>
                  </a:extLst>
                </p14:cNvPr>
                <p14:cNvContentPartPr/>
                <p14:nvPr/>
              </p14:nvContentPartPr>
              <p14:xfrm>
                <a:off x="2452067" y="4792747"/>
                <a:ext cx="225720" cy="208080"/>
              </p14:xfrm>
            </p:contentPart>
          </mc:Choice>
          <mc:Fallback>
            <p:pic>
              <p:nvPicPr>
                <p:cNvPr id="138" name="Freihand 137">
                  <a:extLst>
                    <a:ext uri="{FF2B5EF4-FFF2-40B4-BE49-F238E27FC236}">
                      <a16:creationId xmlns:a16="http://schemas.microsoft.com/office/drawing/2014/main" id="{BE38F5F0-A4CF-4D35-9F15-6A9CD11F1BDC}"/>
                    </a:ext>
                  </a:extLst>
                </p:cNvPr>
                <p:cNvPicPr/>
                <p:nvPr/>
              </p:nvPicPr>
              <p:blipFill>
                <a:blip r:embed="rId274"/>
                <a:stretch>
                  <a:fillRect/>
                </a:stretch>
              </p:blipFill>
              <p:spPr>
                <a:xfrm>
                  <a:off x="2447747" y="4788427"/>
                  <a:ext cx="23436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40" name="Freihand 139">
                  <a:extLst>
                    <a:ext uri="{FF2B5EF4-FFF2-40B4-BE49-F238E27FC236}">
                      <a16:creationId xmlns:a16="http://schemas.microsoft.com/office/drawing/2014/main" id="{7696E7A9-6EAD-4B2B-BACD-1CA1DA084BDD}"/>
                    </a:ext>
                  </a:extLst>
                </p14:cNvPr>
                <p14:cNvContentPartPr/>
                <p14:nvPr/>
              </p14:nvContentPartPr>
              <p14:xfrm>
                <a:off x="2813507" y="4758187"/>
                <a:ext cx="100080" cy="245160"/>
              </p14:xfrm>
            </p:contentPart>
          </mc:Choice>
          <mc:Fallback>
            <p:pic>
              <p:nvPicPr>
                <p:cNvPr id="140" name="Freihand 139">
                  <a:extLst>
                    <a:ext uri="{FF2B5EF4-FFF2-40B4-BE49-F238E27FC236}">
                      <a16:creationId xmlns:a16="http://schemas.microsoft.com/office/drawing/2014/main" id="{7696E7A9-6EAD-4B2B-BACD-1CA1DA084BDD}"/>
                    </a:ext>
                  </a:extLst>
                </p:cNvPr>
                <p:cNvPicPr/>
                <p:nvPr/>
              </p:nvPicPr>
              <p:blipFill>
                <a:blip r:embed="rId276"/>
                <a:stretch>
                  <a:fillRect/>
                </a:stretch>
              </p:blipFill>
              <p:spPr>
                <a:xfrm>
                  <a:off x="2809187" y="4753867"/>
                  <a:ext cx="108720" cy="25380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41" name="Freihand 140">
                  <a:extLst>
                    <a:ext uri="{FF2B5EF4-FFF2-40B4-BE49-F238E27FC236}">
                      <a16:creationId xmlns:a16="http://schemas.microsoft.com/office/drawing/2014/main" id="{6E487740-18E0-453B-B7E1-0752DD83A863}"/>
                    </a:ext>
                  </a:extLst>
                </p14:cNvPr>
                <p14:cNvContentPartPr/>
                <p14:nvPr/>
              </p14:nvContentPartPr>
              <p14:xfrm>
                <a:off x="2994587" y="4830547"/>
                <a:ext cx="137880" cy="127080"/>
              </p14:xfrm>
            </p:contentPart>
          </mc:Choice>
          <mc:Fallback>
            <p:pic>
              <p:nvPicPr>
                <p:cNvPr id="141" name="Freihand 140">
                  <a:extLst>
                    <a:ext uri="{FF2B5EF4-FFF2-40B4-BE49-F238E27FC236}">
                      <a16:creationId xmlns:a16="http://schemas.microsoft.com/office/drawing/2014/main" id="{6E487740-18E0-453B-B7E1-0752DD83A863}"/>
                    </a:ext>
                  </a:extLst>
                </p:cNvPr>
                <p:cNvPicPr/>
                <p:nvPr/>
              </p:nvPicPr>
              <p:blipFill>
                <a:blip r:embed="rId278"/>
                <a:stretch>
                  <a:fillRect/>
                </a:stretch>
              </p:blipFill>
              <p:spPr>
                <a:xfrm>
                  <a:off x="2990267" y="4826227"/>
                  <a:ext cx="14652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43" name="Freihand 142">
                  <a:extLst>
                    <a:ext uri="{FF2B5EF4-FFF2-40B4-BE49-F238E27FC236}">
                      <a16:creationId xmlns:a16="http://schemas.microsoft.com/office/drawing/2014/main" id="{5320EEC1-160C-4268-9045-76034BCC7411}"/>
                    </a:ext>
                  </a:extLst>
                </p14:cNvPr>
                <p14:cNvContentPartPr/>
                <p14:nvPr/>
              </p14:nvContentPartPr>
              <p14:xfrm>
                <a:off x="3314627" y="4729747"/>
                <a:ext cx="108720" cy="66240"/>
              </p14:xfrm>
            </p:contentPart>
          </mc:Choice>
          <mc:Fallback>
            <p:pic>
              <p:nvPicPr>
                <p:cNvPr id="143" name="Freihand 142">
                  <a:extLst>
                    <a:ext uri="{FF2B5EF4-FFF2-40B4-BE49-F238E27FC236}">
                      <a16:creationId xmlns:a16="http://schemas.microsoft.com/office/drawing/2014/main" id="{5320EEC1-160C-4268-9045-76034BCC7411}"/>
                    </a:ext>
                  </a:extLst>
                </p:cNvPr>
                <p:cNvPicPr/>
                <p:nvPr/>
              </p:nvPicPr>
              <p:blipFill>
                <a:blip r:embed="rId280"/>
                <a:stretch>
                  <a:fillRect/>
                </a:stretch>
              </p:blipFill>
              <p:spPr>
                <a:xfrm>
                  <a:off x="3310307" y="4725427"/>
                  <a:ext cx="11736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44" name="Freihand 143">
                  <a:extLst>
                    <a:ext uri="{FF2B5EF4-FFF2-40B4-BE49-F238E27FC236}">
                      <a16:creationId xmlns:a16="http://schemas.microsoft.com/office/drawing/2014/main" id="{F3C0E4CE-82B4-44FE-BD6F-442255675AC6}"/>
                    </a:ext>
                  </a:extLst>
                </p14:cNvPr>
                <p14:cNvContentPartPr/>
                <p14:nvPr/>
              </p14:nvContentPartPr>
              <p14:xfrm>
                <a:off x="3361067" y="4729747"/>
                <a:ext cx="77040" cy="156960"/>
              </p14:xfrm>
            </p:contentPart>
          </mc:Choice>
          <mc:Fallback>
            <p:pic>
              <p:nvPicPr>
                <p:cNvPr id="144" name="Freihand 143">
                  <a:extLst>
                    <a:ext uri="{FF2B5EF4-FFF2-40B4-BE49-F238E27FC236}">
                      <a16:creationId xmlns:a16="http://schemas.microsoft.com/office/drawing/2014/main" id="{F3C0E4CE-82B4-44FE-BD6F-442255675AC6}"/>
                    </a:ext>
                  </a:extLst>
                </p:cNvPr>
                <p:cNvPicPr/>
                <p:nvPr/>
              </p:nvPicPr>
              <p:blipFill>
                <a:blip r:embed="rId282"/>
                <a:stretch>
                  <a:fillRect/>
                </a:stretch>
              </p:blipFill>
              <p:spPr>
                <a:xfrm>
                  <a:off x="3356747" y="4725427"/>
                  <a:ext cx="8568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45" name="Freihand 144">
                  <a:extLst>
                    <a:ext uri="{FF2B5EF4-FFF2-40B4-BE49-F238E27FC236}">
                      <a16:creationId xmlns:a16="http://schemas.microsoft.com/office/drawing/2014/main" id="{6771A511-3518-4C13-A0CF-7EDE77E82A17}"/>
                    </a:ext>
                  </a:extLst>
                </p14:cNvPr>
                <p14:cNvContentPartPr/>
                <p14:nvPr/>
              </p14:nvContentPartPr>
              <p14:xfrm>
                <a:off x="3415427" y="4807507"/>
                <a:ext cx="65520" cy="84960"/>
              </p14:xfrm>
            </p:contentPart>
          </mc:Choice>
          <mc:Fallback>
            <p:pic>
              <p:nvPicPr>
                <p:cNvPr id="145" name="Freihand 144">
                  <a:extLst>
                    <a:ext uri="{FF2B5EF4-FFF2-40B4-BE49-F238E27FC236}">
                      <a16:creationId xmlns:a16="http://schemas.microsoft.com/office/drawing/2014/main" id="{6771A511-3518-4C13-A0CF-7EDE77E82A17}"/>
                    </a:ext>
                  </a:extLst>
                </p:cNvPr>
                <p:cNvPicPr/>
                <p:nvPr/>
              </p:nvPicPr>
              <p:blipFill>
                <a:blip r:embed="rId284"/>
                <a:stretch>
                  <a:fillRect/>
                </a:stretch>
              </p:blipFill>
              <p:spPr>
                <a:xfrm>
                  <a:off x="3411107" y="4803187"/>
                  <a:ext cx="7416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46" name="Freihand 145">
                  <a:extLst>
                    <a:ext uri="{FF2B5EF4-FFF2-40B4-BE49-F238E27FC236}">
                      <a16:creationId xmlns:a16="http://schemas.microsoft.com/office/drawing/2014/main" id="{78FF1DA8-872C-4DA9-9D46-3FC99417234A}"/>
                    </a:ext>
                  </a:extLst>
                </p14:cNvPr>
                <p14:cNvContentPartPr/>
                <p14:nvPr/>
              </p14:nvContentPartPr>
              <p14:xfrm>
                <a:off x="3439907" y="4868347"/>
                <a:ext cx="41040" cy="2880"/>
              </p14:xfrm>
            </p:contentPart>
          </mc:Choice>
          <mc:Fallback>
            <p:pic>
              <p:nvPicPr>
                <p:cNvPr id="146" name="Freihand 145">
                  <a:extLst>
                    <a:ext uri="{FF2B5EF4-FFF2-40B4-BE49-F238E27FC236}">
                      <a16:creationId xmlns:a16="http://schemas.microsoft.com/office/drawing/2014/main" id="{78FF1DA8-872C-4DA9-9D46-3FC99417234A}"/>
                    </a:ext>
                  </a:extLst>
                </p:cNvPr>
                <p:cNvPicPr/>
                <p:nvPr/>
              </p:nvPicPr>
              <p:blipFill>
                <a:blip r:embed="rId286"/>
                <a:stretch>
                  <a:fillRect/>
                </a:stretch>
              </p:blipFill>
              <p:spPr>
                <a:xfrm>
                  <a:off x="3435587" y="4864027"/>
                  <a:ext cx="4968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47" name="Freihand 146">
                  <a:extLst>
                    <a:ext uri="{FF2B5EF4-FFF2-40B4-BE49-F238E27FC236}">
                      <a16:creationId xmlns:a16="http://schemas.microsoft.com/office/drawing/2014/main" id="{16494A27-43FD-443C-B238-0F834378300F}"/>
                    </a:ext>
                  </a:extLst>
                </p14:cNvPr>
                <p14:cNvContentPartPr/>
                <p14:nvPr/>
              </p14:nvContentPartPr>
              <p14:xfrm>
                <a:off x="3473387" y="4652707"/>
                <a:ext cx="98280" cy="92880"/>
              </p14:xfrm>
            </p:contentPart>
          </mc:Choice>
          <mc:Fallback>
            <p:pic>
              <p:nvPicPr>
                <p:cNvPr id="147" name="Freihand 146">
                  <a:extLst>
                    <a:ext uri="{FF2B5EF4-FFF2-40B4-BE49-F238E27FC236}">
                      <a16:creationId xmlns:a16="http://schemas.microsoft.com/office/drawing/2014/main" id="{16494A27-43FD-443C-B238-0F834378300F}"/>
                    </a:ext>
                  </a:extLst>
                </p:cNvPr>
                <p:cNvPicPr/>
                <p:nvPr/>
              </p:nvPicPr>
              <p:blipFill>
                <a:blip r:embed="rId288"/>
                <a:stretch>
                  <a:fillRect/>
                </a:stretch>
              </p:blipFill>
              <p:spPr>
                <a:xfrm>
                  <a:off x="3469067" y="4648387"/>
                  <a:ext cx="10692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48" name="Freihand 147">
                  <a:extLst>
                    <a:ext uri="{FF2B5EF4-FFF2-40B4-BE49-F238E27FC236}">
                      <a16:creationId xmlns:a16="http://schemas.microsoft.com/office/drawing/2014/main" id="{FDADA5B1-217F-4457-957D-5B4F88396C73}"/>
                    </a:ext>
                  </a:extLst>
                </p14:cNvPr>
                <p14:cNvContentPartPr/>
                <p14:nvPr/>
              </p14:nvContentPartPr>
              <p14:xfrm>
                <a:off x="3685787" y="4738387"/>
                <a:ext cx="103320" cy="155160"/>
              </p14:xfrm>
            </p:contentPart>
          </mc:Choice>
          <mc:Fallback>
            <p:pic>
              <p:nvPicPr>
                <p:cNvPr id="148" name="Freihand 147">
                  <a:extLst>
                    <a:ext uri="{FF2B5EF4-FFF2-40B4-BE49-F238E27FC236}">
                      <a16:creationId xmlns:a16="http://schemas.microsoft.com/office/drawing/2014/main" id="{FDADA5B1-217F-4457-957D-5B4F88396C73}"/>
                    </a:ext>
                  </a:extLst>
                </p:cNvPr>
                <p:cNvPicPr/>
                <p:nvPr/>
              </p:nvPicPr>
              <p:blipFill>
                <a:blip r:embed="rId290"/>
                <a:stretch>
                  <a:fillRect/>
                </a:stretch>
              </p:blipFill>
              <p:spPr>
                <a:xfrm>
                  <a:off x="3681467" y="4734067"/>
                  <a:ext cx="11196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49" name="Freihand 148">
                  <a:extLst>
                    <a:ext uri="{FF2B5EF4-FFF2-40B4-BE49-F238E27FC236}">
                      <a16:creationId xmlns:a16="http://schemas.microsoft.com/office/drawing/2014/main" id="{2D0A5D8A-0620-4CBD-B354-45C3997CA95F}"/>
                    </a:ext>
                  </a:extLst>
                </p14:cNvPr>
                <p14:cNvContentPartPr/>
                <p14:nvPr/>
              </p14:nvContentPartPr>
              <p14:xfrm>
                <a:off x="3781187" y="4837747"/>
                <a:ext cx="9000" cy="65520"/>
              </p14:xfrm>
            </p:contentPart>
          </mc:Choice>
          <mc:Fallback>
            <p:pic>
              <p:nvPicPr>
                <p:cNvPr id="149" name="Freihand 148">
                  <a:extLst>
                    <a:ext uri="{FF2B5EF4-FFF2-40B4-BE49-F238E27FC236}">
                      <a16:creationId xmlns:a16="http://schemas.microsoft.com/office/drawing/2014/main" id="{2D0A5D8A-0620-4CBD-B354-45C3997CA95F}"/>
                    </a:ext>
                  </a:extLst>
                </p:cNvPr>
                <p:cNvPicPr/>
                <p:nvPr/>
              </p:nvPicPr>
              <p:blipFill>
                <a:blip r:embed="rId292"/>
                <a:stretch>
                  <a:fillRect/>
                </a:stretch>
              </p:blipFill>
              <p:spPr>
                <a:xfrm>
                  <a:off x="3776867" y="4833427"/>
                  <a:ext cx="1764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50" name="Freihand 149">
                  <a:extLst>
                    <a:ext uri="{FF2B5EF4-FFF2-40B4-BE49-F238E27FC236}">
                      <a16:creationId xmlns:a16="http://schemas.microsoft.com/office/drawing/2014/main" id="{DBBA24AB-08CF-4940-A049-DD29124375BC}"/>
                    </a:ext>
                  </a:extLst>
                </p14:cNvPr>
                <p14:cNvContentPartPr/>
                <p14:nvPr/>
              </p14:nvContentPartPr>
              <p14:xfrm>
                <a:off x="3765707" y="4819747"/>
                <a:ext cx="82080" cy="104040"/>
              </p14:xfrm>
            </p:contentPart>
          </mc:Choice>
          <mc:Fallback>
            <p:pic>
              <p:nvPicPr>
                <p:cNvPr id="150" name="Freihand 149">
                  <a:extLst>
                    <a:ext uri="{FF2B5EF4-FFF2-40B4-BE49-F238E27FC236}">
                      <a16:creationId xmlns:a16="http://schemas.microsoft.com/office/drawing/2014/main" id="{DBBA24AB-08CF-4940-A049-DD29124375BC}"/>
                    </a:ext>
                  </a:extLst>
                </p:cNvPr>
                <p:cNvPicPr/>
                <p:nvPr/>
              </p:nvPicPr>
              <p:blipFill>
                <a:blip r:embed="rId294"/>
                <a:stretch>
                  <a:fillRect/>
                </a:stretch>
              </p:blipFill>
              <p:spPr>
                <a:xfrm>
                  <a:off x="3761387" y="4815427"/>
                  <a:ext cx="9072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51" name="Freihand 150">
                  <a:extLst>
                    <a:ext uri="{FF2B5EF4-FFF2-40B4-BE49-F238E27FC236}">
                      <a16:creationId xmlns:a16="http://schemas.microsoft.com/office/drawing/2014/main" id="{BD8EEAE4-8F9D-49F7-A887-67980466CA89}"/>
                    </a:ext>
                  </a:extLst>
                </p14:cNvPr>
                <p14:cNvContentPartPr/>
                <p14:nvPr/>
              </p14:nvContentPartPr>
              <p14:xfrm>
                <a:off x="3853187" y="4660267"/>
                <a:ext cx="121680" cy="168840"/>
              </p14:xfrm>
            </p:contentPart>
          </mc:Choice>
          <mc:Fallback>
            <p:pic>
              <p:nvPicPr>
                <p:cNvPr id="151" name="Freihand 150">
                  <a:extLst>
                    <a:ext uri="{FF2B5EF4-FFF2-40B4-BE49-F238E27FC236}">
                      <a16:creationId xmlns:a16="http://schemas.microsoft.com/office/drawing/2014/main" id="{BD8EEAE4-8F9D-49F7-A887-67980466CA89}"/>
                    </a:ext>
                  </a:extLst>
                </p:cNvPr>
                <p:cNvPicPr/>
                <p:nvPr/>
              </p:nvPicPr>
              <p:blipFill>
                <a:blip r:embed="rId296"/>
                <a:stretch>
                  <a:fillRect/>
                </a:stretch>
              </p:blipFill>
              <p:spPr>
                <a:xfrm>
                  <a:off x="3848867" y="4655947"/>
                  <a:ext cx="13032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52" name="Freihand 151">
                  <a:extLst>
                    <a:ext uri="{FF2B5EF4-FFF2-40B4-BE49-F238E27FC236}">
                      <a16:creationId xmlns:a16="http://schemas.microsoft.com/office/drawing/2014/main" id="{64F37A92-2930-4AA7-ACB5-7CEBDAB4E5F1}"/>
                    </a:ext>
                  </a:extLst>
                </p14:cNvPr>
                <p14:cNvContentPartPr/>
                <p14:nvPr/>
              </p14:nvContentPartPr>
              <p14:xfrm>
                <a:off x="3216707" y="4931707"/>
                <a:ext cx="781200" cy="82800"/>
              </p14:xfrm>
            </p:contentPart>
          </mc:Choice>
          <mc:Fallback>
            <p:pic>
              <p:nvPicPr>
                <p:cNvPr id="152" name="Freihand 151">
                  <a:extLst>
                    <a:ext uri="{FF2B5EF4-FFF2-40B4-BE49-F238E27FC236}">
                      <a16:creationId xmlns:a16="http://schemas.microsoft.com/office/drawing/2014/main" id="{64F37A92-2930-4AA7-ACB5-7CEBDAB4E5F1}"/>
                    </a:ext>
                  </a:extLst>
                </p:cNvPr>
                <p:cNvPicPr/>
                <p:nvPr/>
              </p:nvPicPr>
              <p:blipFill>
                <a:blip r:embed="rId298"/>
                <a:stretch>
                  <a:fillRect/>
                </a:stretch>
              </p:blipFill>
              <p:spPr>
                <a:xfrm>
                  <a:off x="3212387" y="4927387"/>
                  <a:ext cx="78984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54" name="Freihand 153">
                  <a:extLst>
                    <a:ext uri="{FF2B5EF4-FFF2-40B4-BE49-F238E27FC236}">
                      <a16:creationId xmlns:a16="http://schemas.microsoft.com/office/drawing/2014/main" id="{E21B2C0C-14F9-4355-BC5E-85BD6B1A7741}"/>
                    </a:ext>
                  </a:extLst>
                </p14:cNvPr>
                <p14:cNvContentPartPr/>
                <p14:nvPr/>
              </p14:nvContentPartPr>
              <p14:xfrm>
                <a:off x="3507587" y="5086867"/>
                <a:ext cx="12240" cy="114480"/>
              </p14:xfrm>
            </p:contentPart>
          </mc:Choice>
          <mc:Fallback>
            <p:pic>
              <p:nvPicPr>
                <p:cNvPr id="154" name="Freihand 153">
                  <a:extLst>
                    <a:ext uri="{FF2B5EF4-FFF2-40B4-BE49-F238E27FC236}">
                      <a16:creationId xmlns:a16="http://schemas.microsoft.com/office/drawing/2014/main" id="{E21B2C0C-14F9-4355-BC5E-85BD6B1A7741}"/>
                    </a:ext>
                  </a:extLst>
                </p:cNvPr>
                <p:cNvPicPr/>
                <p:nvPr/>
              </p:nvPicPr>
              <p:blipFill>
                <a:blip r:embed="rId300"/>
                <a:stretch>
                  <a:fillRect/>
                </a:stretch>
              </p:blipFill>
              <p:spPr>
                <a:xfrm>
                  <a:off x="3503267" y="5082547"/>
                  <a:ext cx="2088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55" name="Freihand 154">
                  <a:extLst>
                    <a:ext uri="{FF2B5EF4-FFF2-40B4-BE49-F238E27FC236}">
                      <a16:creationId xmlns:a16="http://schemas.microsoft.com/office/drawing/2014/main" id="{F6849B72-70A8-4632-AF86-F1FBD9EF826A}"/>
                    </a:ext>
                  </a:extLst>
                </p14:cNvPr>
                <p14:cNvContentPartPr/>
                <p14:nvPr/>
              </p14:nvContentPartPr>
              <p14:xfrm>
                <a:off x="3443147" y="5065267"/>
                <a:ext cx="144360" cy="136800"/>
              </p14:xfrm>
            </p:contentPart>
          </mc:Choice>
          <mc:Fallback>
            <p:pic>
              <p:nvPicPr>
                <p:cNvPr id="155" name="Freihand 154">
                  <a:extLst>
                    <a:ext uri="{FF2B5EF4-FFF2-40B4-BE49-F238E27FC236}">
                      <a16:creationId xmlns:a16="http://schemas.microsoft.com/office/drawing/2014/main" id="{F6849B72-70A8-4632-AF86-F1FBD9EF826A}"/>
                    </a:ext>
                  </a:extLst>
                </p:cNvPr>
                <p:cNvPicPr/>
                <p:nvPr/>
              </p:nvPicPr>
              <p:blipFill>
                <a:blip r:embed="rId302"/>
                <a:stretch>
                  <a:fillRect/>
                </a:stretch>
              </p:blipFill>
              <p:spPr>
                <a:xfrm>
                  <a:off x="3438827" y="5060947"/>
                  <a:ext cx="15300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57" name="Freihand 156">
                  <a:extLst>
                    <a:ext uri="{FF2B5EF4-FFF2-40B4-BE49-F238E27FC236}">
                      <a16:creationId xmlns:a16="http://schemas.microsoft.com/office/drawing/2014/main" id="{D77A4B12-B30F-428D-9B93-7543B1092EBC}"/>
                    </a:ext>
                  </a:extLst>
                </p14:cNvPr>
                <p14:cNvContentPartPr/>
                <p14:nvPr/>
              </p14:nvContentPartPr>
              <p14:xfrm>
                <a:off x="3622067" y="5022787"/>
                <a:ext cx="73080" cy="101160"/>
              </p14:xfrm>
            </p:contentPart>
          </mc:Choice>
          <mc:Fallback>
            <p:pic>
              <p:nvPicPr>
                <p:cNvPr id="157" name="Freihand 156">
                  <a:extLst>
                    <a:ext uri="{FF2B5EF4-FFF2-40B4-BE49-F238E27FC236}">
                      <a16:creationId xmlns:a16="http://schemas.microsoft.com/office/drawing/2014/main" id="{D77A4B12-B30F-428D-9B93-7543B1092EBC}"/>
                    </a:ext>
                  </a:extLst>
                </p:cNvPr>
                <p:cNvPicPr/>
                <p:nvPr/>
              </p:nvPicPr>
              <p:blipFill>
                <a:blip r:embed="rId304"/>
                <a:stretch>
                  <a:fillRect/>
                </a:stretch>
              </p:blipFill>
              <p:spPr>
                <a:xfrm>
                  <a:off x="3617747" y="5018467"/>
                  <a:ext cx="8172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58" name="Freihand 157">
                  <a:extLst>
                    <a:ext uri="{FF2B5EF4-FFF2-40B4-BE49-F238E27FC236}">
                      <a16:creationId xmlns:a16="http://schemas.microsoft.com/office/drawing/2014/main" id="{20C00893-6E24-4EF8-9559-1B22C36CCACE}"/>
                    </a:ext>
                  </a:extLst>
                </p14:cNvPr>
                <p14:cNvContentPartPr/>
                <p14:nvPr/>
              </p14:nvContentPartPr>
              <p14:xfrm>
                <a:off x="4000067" y="4727587"/>
                <a:ext cx="153360" cy="473040"/>
              </p14:xfrm>
            </p:contentPart>
          </mc:Choice>
          <mc:Fallback>
            <p:pic>
              <p:nvPicPr>
                <p:cNvPr id="158" name="Freihand 157">
                  <a:extLst>
                    <a:ext uri="{FF2B5EF4-FFF2-40B4-BE49-F238E27FC236}">
                      <a16:creationId xmlns:a16="http://schemas.microsoft.com/office/drawing/2014/main" id="{20C00893-6E24-4EF8-9559-1B22C36CCACE}"/>
                    </a:ext>
                  </a:extLst>
                </p:cNvPr>
                <p:cNvPicPr/>
                <p:nvPr/>
              </p:nvPicPr>
              <p:blipFill>
                <a:blip r:embed="rId306"/>
                <a:stretch>
                  <a:fillRect/>
                </a:stretch>
              </p:blipFill>
              <p:spPr>
                <a:xfrm>
                  <a:off x="3995747" y="4723267"/>
                  <a:ext cx="162000" cy="48168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198" name="Freihand 197">
                  <a:extLst>
                    <a:ext uri="{FF2B5EF4-FFF2-40B4-BE49-F238E27FC236}">
                      <a16:creationId xmlns:a16="http://schemas.microsoft.com/office/drawing/2014/main" id="{FF4BFDBF-98A6-455A-BA41-74009DE4935F}"/>
                    </a:ext>
                  </a:extLst>
                </p14:cNvPr>
                <p14:cNvContentPartPr/>
                <p14:nvPr/>
              </p14:nvContentPartPr>
              <p14:xfrm>
                <a:off x="4300307" y="4873387"/>
                <a:ext cx="196200" cy="10800"/>
              </p14:xfrm>
            </p:contentPart>
          </mc:Choice>
          <mc:Fallback>
            <p:pic>
              <p:nvPicPr>
                <p:cNvPr id="198" name="Freihand 197">
                  <a:extLst>
                    <a:ext uri="{FF2B5EF4-FFF2-40B4-BE49-F238E27FC236}">
                      <a16:creationId xmlns:a16="http://schemas.microsoft.com/office/drawing/2014/main" id="{FF4BFDBF-98A6-455A-BA41-74009DE4935F}"/>
                    </a:ext>
                  </a:extLst>
                </p:cNvPr>
                <p:cNvPicPr/>
                <p:nvPr/>
              </p:nvPicPr>
              <p:blipFill>
                <a:blip r:embed="rId308"/>
                <a:stretch>
                  <a:fillRect/>
                </a:stretch>
              </p:blipFill>
              <p:spPr>
                <a:xfrm>
                  <a:off x="4295987" y="4869067"/>
                  <a:ext cx="20484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199" name="Freihand 198">
                  <a:extLst>
                    <a:ext uri="{FF2B5EF4-FFF2-40B4-BE49-F238E27FC236}">
                      <a16:creationId xmlns:a16="http://schemas.microsoft.com/office/drawing/2014/main" id="{3F4F8773-42F1-44E8-BC55-59C3D8280E9E}"/>
                    </a:ext>
                  </a:extLst>
                </p14:cNvPr>
                <p14:cNvContentPartPr/>
                <p14:nvPr/>
              </p14:nvContentPartPr>
              <p14:xfrm>
                <a:off x="4315427" y="4925947"/>
                <a:ext cx="176400" cy="7560"/>
              </p14:xfrm>
            </p:contentPart>
          </mc:Choice>
          <mc:Fallback>
            <p:pic>
              <p:nvPicPr>
                <p:cNvPr id="199" name="Freihand 198">
                  <a:extLst>
                    <a:ext uri="{FF2B5EF4-FFF2-40B4-BE49-F238E27FC236}">
                      <a16:creationId xmlns:a16="http://schemas.microsoft.com/office/drawing/2014/main" id="{3F4F8773-42F1-44E8-BC55-59C3D8280E9E}"/>
                    </a:ext>
                  </a:extLst>
                </p:cNvPr>
                <p:cNvPicPr/>
                <p:nvPr/>
              </p:nvPicPr>
              <p:blipFill>
                <a:blip r:embed="rId310"/>
                <a:stretch>
                  <a:fillRect/>
                </a:stretch>
              </p:blipFill>
              <p:spPr>
                <a:xfrm>
                  <a:off x="4311107" y="4921627"/>
                  <a:ext cx="18504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200" name="Freihand 199">
                  <a:extLst>
                    <a:ext uri="{FF2B5EF4-FFF2-40B4-BE49-F238E27FC236}">
                      <a16:creationId xmlns:a16="http://schemas.microsoft.com/office/drawing/2014/main" id="{1882EA43-57DF-44C9-AB53-1F87966A5547}"/>
                    </a:ext>
                  </a:extLst>
                </p14:cNvPr>
                <p14:cNvContentPartPr/>
                <p14:nvPr/>
              </p14:nvContentPartPr>
              <p14:xfrm>
                <a:off x="4653107" y="4756387"/>
                <a:ext cx="196560" cy="137160"/>
              </p14:xfrm>
            </p:contentPart>
          </mc:Choice>
          <mc:Fallback>
            <p:pic>
              <p:nvPicPr>
                <p:cNvPr id="200" name="Freihand 199">
                  <a:extLst>
                    <a:ext uri="{FF2B5EF4-FFF2-40B4-BE49-F238E27FC236}">
                      <a16:creationId xmlns:a16="http://schemas.microsoft.com/office/drawing/2014/main" id="{1882EA43-57DF-44C9-AB53-1F87966A5547}"/>
                    </a:ext>
                  </a:extLst>
                </p:cNvPr>
                <p:cNvPicPr/>
                <p:nvPr/>
              </p:nvPicPr>
              <p:blipFill>
                <a:blip r:embed="rId312"/>
                <a:stretch>
                  <a:fillRect/>
                </a:stretch>
              </p:blipFill>
              <p:spPr>
                <a:xfrm>
                  <a:off x="4648787" y="4752067"/>
                  <a:ext cx="2052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201" name="Freihand 200">
                  <a:extLst>
                    <a:ext uri="{FF2B5EF4-FFF2-40B4-BE49-F238E27FC236}">
                      <a16:creationId xmlns:a16="http://schemas.microsoft.com/office/drawing/2014/main" id="{29734372-2FBA-4435-81C2-D44171DB326C}"/>
                    </a:ext>
                  </a:extLst>
                </p14:cNvPr>
                <p14:cNvContentPartPr/>
                <p14:nvPr/>
              </p14:nvContentPartPr>
              <p14:xfrm>
                <a:off x="4986827" y="4791307"/>
                <a:ext cx="131400" cy="95760"/>
              </p14:xfrm>
            </p:contentPart>
          </mc:Choice>
          <mc:Fallback>
            <p:pic>
              <p:nvPicPr>
                <p:cNvPr id="201" name="Freihand 200">
                  <a:extLst>
                    <a:ext uri="{FF2B5EF4-FFF2-40B4-BE49-F238E27FC236}">
                      <a16:creationId xmlns:a16="http://schemas.microsoft.com/office/drawing/2014/main" id="{29734372-2FBA-4435-81C2-D44171DB326C}"/>
                    </a:ext>
                  </a:extLst>
                </p:cNvPr>
                <p:cNvPicPr/>
                <p:nvPr/>
              </p:nvPicPr>
              <p:blipFill>
                <a:blip r:embed="rId314"/>
                <a:stretch>
                  <a:fillRect/>
                </a:stretch>
              </p:blipFill>
              <p:spPr>
                <a:xfrm>
                  <a:off x="4982507" y="4786987"/>
                  <a:ext cx="1400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203" name="Freihand 202">
                  <a:extLst>
                    <a:ext uri="{FF2B5EF4-FFF2-40B4-BE49-F238E27FC236}">
                      <a16:creationId xmlns:a16="http://schemas.microsoft.com/office/drawing/2014/main" id="{0753C831-5E6D-4B1F-B06B-7398A1882F11}"/>
                    </a:ext>
                  </a:extLst>
                </p14:cNvPr>
                <p14:cNvContentPartPr/>
                <p14:nvPr/>
              </p14:nvContentPartPr>
              <p14:xfrm>
                <a:off x="5306867" y="4779427"/>
                <a:ext cx="10800" cy="104040"/>
              </p14:xfrm>
            </p:contentPart>
          </mc:Choice>
          <mc:Fallback>
            <p:pic>
              <p:nvPicPr>
                <p:cNvPr id="203" name="Freihand 202">
                  <a:extLst>
                    <a:ext uri="{FF2B5EF4-FFF2-40B4-BE49-F238E27FC236}">
                      <a16:creationId xmlns:a16="http://schemas.microsoft.com/office/drawing/2014/main" id="{0753C831-5E6D-4B1F-B06B-7398A1882F11}"/>
                    </a:ext>
                  </a:extLst>
                </p:cNvPr>
                <p:cNvPicPr/>
                <p:nvPr/>
              </p:nvPicPr>
              <p:blipFill>
                <a:blip r:embed="rId316"/>
                <a:stretch>
                  <a:fillRect/>
                </a:stretch>
              </p:blipFill>
              <p:spPr>
                <a:xfrm>
                  <a:off x="5302547" y="4775107"/>
                  <a:ext cx="1944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204" name="Freihand 203">
                  <a:extLst>
                    <a:ext uri="{FF2B5EF4-FFF2-40B4-BE49-F238E27FC236}">
                      <a16:creationId xmlns:a16="http://schemas.microsoft.com/office/drawing/2014/main" id="{E166D255-454D-4ACE-B43A-F76E906F3D3D}"/>
                    </a:ext>
                  </a:extLst>
                </p14:cNvPr>
                <p14:cNvContentPartPr/>
                <p14:nvPr/>
              </p14:nvContentPartPr>
              <p14:xfrm>
                <a:off x="5269427" y="4823347"/>
                <a:ext cx="96480" cy="10080"/>
              </p14:xfrm>
            </p:contentPart>
          </mc:Choice>
          <mc:Fallback>
            <p:pic>
              <p:nvPicPr>
                <p:cNvPr id="204" name="Freihand 203">
                  <a:extLst>
                    <a:ext uri="{FF2B5EF4-FFF2-40B4-BE49-F238E27FC236}">
                      <a16:creationId xmlns:a16="http://schemas.microsoft.com/office/drawing/2014/main" id="{E166D255-454D-4ACE-B43A-F76E906F3D3D}"/>
                    </a:ext>
                  </a:extLst>
                </p:cNvPr>
                <p:cNvPicPr/>
                <p:nvPr/>
              </p:nvPicPr>
              <p:blipFill>
                <a:blip r:embed="rId318"/>
                <a:stretch>
                  <a:fillRect/>
                </a:stretch>
              </p:blipFill>
              <p:spPr>
                <a:xfrm>
                  <a:off x="5265107" y="4819027"/>
                  <a:ext cx="10512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205" name="Freihand 204">
                  <a:extLst>
                    <a:ext uri="{FF2B5EF4-FFF2-40B4-BE49-F238E27FC236}">
                      <a16:creationId xmlns:a16="http://schemas.microsoft.com/office/drawing/2014/main" id="{014F1EC2-F0A2-42A9-9B06-860815648570}"/>
                    </a:ext>
                  </a:extLst>
                </p14:cNvPr>
                <p14:cNvContentPartPr/>
                <p14:nvPr/>
              </p14:nvContentPartPr>
              <p14:xfrm>
                <a:off x="5449787" y="4751347"/>
                <a:ext cx="115560" cy="108000"/>
              </p14:xfrm>
            </p:contentPart>
          </mc:Choice>
          <mc:Fallback>
            <p:pic>
              <p:nvPicPr>
                <p:cNvPr id="205" name="Freihand 204">
                  <a:extLst>
                    <a:ext uri="{FF2B5EF4-FFF2-40B4-BE49-F238E27FC236}">
                      <a16:creationId xmlns:a16="http://schemas.microsoft.com/office/drawing/2014/main" id="{014F1EC2-F0A2-42A9-9B06-860815648570}"/>
                    </a:ext>
                  </a:extLst>
                </p:cNvPr>
                <p:cNvPicPr/>
                <p:nvPr/>
              </p:nvPicPr>
              <p:blipFill>
                <a:blip r:embed="rId320"/>
                <a:stretch>
                  <a:fillRect/>
                </a:stretch>
              </p:blipFill>
              <p:spPr>
                <a:xfrm>
                  <a:off x="5445467" y="4747027"/>
                  <a:ext cx="12420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206" name="Freihand 205">
                  <a:extLst>
                    <a:ext uri="{FF2B5EF4-FFF2-40B4-BE49-F238E27FC236}">
                      <a16:creationId xmlns:a16="http://schemas.microsoft.com/office/drawing/2014/main" id="{FB3F0894-A6E4-429E-BAC6-A7E9D167A4B6}"/>
                    </a:ext>
                  </a:extLst>
                </p14:cNvPr>
                <p14:cNvContentPartPr/>
                <p14:nvPr/>
              </p14:nvContentPartPr>
              <p14:xfrm>
                <a:off x="5642027" y="4677187"/>
                <a:ext cx="181800" cy="160920"/>
              </p14:xfrm>
            </p:contentPart>
          </mc:Choice>
          <mc:Fallback>
            <p:pic>
              <p:nvPicPr>
                <p:cNvPr id="206" name="Freihand 205">
                  <a:extLst>
                    <a:ext uri="{FF2B5EF4-FFF2-40B4-BE49-F238E27FC236}">
                      <a16:creationId xmlns:a16="http://schemas.microsoft.com/office/drawing/2014/main" id="{FB3F0894-A6E4-429E-BAC6-A7E9D167A4B6}"/>
                    </a:ext>
                  </a:extLst>
                </p:cNvPr>
                <p:cNvPicPr/>
                <p:nvPr/>
              </p:nvPicPr>
              <p:blipFill>
                <a:blip r:embed="rId322"/>
                <a:stretch>
                  <a:fillRect/>
                </a:stretch>
              </p:blipFill>
              <p:spPr>
                <a:xfrm>
                  <a:off x="5637347" y="4672867"/>
                  <a:ext cx="19044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207" name="Freihand 206">
                  <a:extLst>
                    <a:ext uri="{FF2B5EF4-FFF2-40B4-BE49-F238E27FC236}">
                      <a16:creationId xmlns:a16="http://schemas.microsoft.com/office/drawing/2014/main" id="{19E66BFD-3E37-4DD7-ADE1-B3E4C39DB967}"/>
                    </a:ext>
                  </a:extLst>
                </p14:cNvPr>
                <p14:cNvContentPartPr/>
                <p14:nvPr/>
              </p14:nvContentPartPr>
              <p14:xfrm>
                <a:off x="5916347" y="4746307"/>
                <a:ext cx="109800" cy="176040"/>
              </p14:xfrm>
            </p:contentPart>
          </mc:Choice>
          <mc:Fallback>
            <p:pic>
              <p:nvPicPr>
                <p:cNvPr id="207" name="Freihand 206">
                  <a:extLst>
                    <a:ext uri="{FF2B5EF4-FFF2-40B4-BE49-F238E27FC236}">
                      <a16:creationId xmlns:a16="http://schemas.microsoft.com/office/drawing/2014/main" id="{19E66BFD-3E37-4DD7-ADE1-B3E4C39DB967}"/>
                    </a:ext>
                  </a:extLst>
                </p:cNvPr>
                <p:cNvPicPr/>
                <p:nvPr/>
              </p:nvPicPr>
              <p:blipFill>
                <a:blip r:embed="rId324"/>
                <a:stretch>
                  <a:fillRect/>
                </a:stretch>
              </p:blipFill>
              <p:spPr>
                <a:xfrm>
                  <a:off x="5912027" y="4741987"/>
                  <a:ext cx="11844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209" name="Freihand 208">
                  <a:extLst>
                    <a:ext uri="{FF2B5EF4-FFF2-40B4-BE49-F238E27FC236}">
                      <a16:creationId xmlns:a16="http://schemas.microsoft.com/office/drawing/2014/main" id="{C5F3CB9C-7AFA-462B-A705-D86ADEED36A6}"/>
                    </a:ext>
                  </a:extLst>
                </p14:cNvPr>
                <p14:cNvContentPartPr/>
                <p14:nvPr/>
              </p14:nvContentPartPr>
              <p14:xfrm>
                <a:off x="6054947" y="4805707"/>
                <a:ext cx="88560" cy="102960"/>
              </p14:xfrm>
            </p:contentPart>
          </mc:Choice>
          <mc:Fallback>
            <p:pic>
              <p:nvPicPr>
                <p:cNvPr id="209" name="Freihand 208">
                  <a:extLst>
                    <a:ext uri="{FF2B5EF4-FFF2-40B4-BE49-F238E27FC236}">
                      <a16:creationId xmlns:a16="http://schemas.microsoft.com/office/drawing/2014/main" id="{C5F3CB9C-7AFA-462B-A705-D86ADEED36A6}"/>
                    </a:ext>
                  </a:extLst>
                </p:cNvPr>
                <p:cNvPicPr/>
                <p:nvPr/>
              </p:nvPicPr>
              <p:blipFill>
                <a:blip r:embed="rId326"/>
                <a:stretch>
                  <a:fillRect/>
                </a:stretch>
              </p:blipFill>
              <p:spPr>
                <a:xfrm>
                  <a:off x="6050627" y="4801387"/>
                  <a:ext cx="9720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210" name="Freihand 209">
                  <a:extLst>
                    <a:ext uri="{FF2B5EF4-FFF2-40B4-BE49-F238E27FC236}">
                      <a16:creationId xmlns:a16="http://schemas.microsoft.com/office/drawing/2014/main" id="{C56B9494-431E-4E33-A58C-2D471B2657F8}"/>
                    </a:ext>
                  </a:extLst>
                </p14:cNvPr>
                <p14:cNvContentPartPr/>
                <p14:nvPr/>
              </p14:nvContentPartPr>
              <p14:xfrm>
                <a:off x="6104627" y="4743067"/>
                <a:ext cx="207000" cy="133920"/>
              </p14:xfrm>
            </p:contentPart>
          </mc:Choice>
          <mc:Fallback>
            <p:pic>
              <p:nvPicPr>
                <p:cNvPr id="210" name="Freihand 209">
                  <a:extLst>
                    <a:ext uri="{FF2B5EF4-FFF2-40B4-BE49-F238E27FC236}">
                      <a16:creationId xmlns:a16="http://schemas.microsoft.com/office/drawing/2014/main" id="{C56B9494-431E-4E33-A58C-2D471B2657F8}"/>
                    </a:ext>
                  </a:extLst>
                </p:cNvPr>
                <p:cNvPicPr/>
                <p:nvPr/>
              </p:nvPicPr>
              <p:blipFill>
                <a:blip r:embed="rId328"/>
                <a:stretch>
                  <a:fillRect/>
                </a:stretch>
              </p:blipFill>
              <p:spPr>
                <a:xfrm>
                  <a:off x="6100307" y="4738747"/>
                  <a:ext cx="21564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211" name="Freihand 210">
                  <a:extLst>
                    <a:ext uri="{FF2B5EF4-FFF2-40B4-BE49-F238E27FC236}">
                      <a16:creationId xmlns:a16="http://schemas.microsoft.com/office/drawing/2014/main" id="{A602253B-B10A-4F46-8962-29362444EF9A}"/>
                    </a:ext>
                  </a:extLst>
                </p14:cNvPr>
                <p14:cNvContentPartPr/>
                <p14:nvPr/>
              </p14:nvContentPartPr>
              <p14:xfrm>
                <a:off x="6249707" y="4789147"/>
                <a:ext cx="85320" cy="8280"/>
              </p14:xfrm>
            </p:contentPart>
          </mc:Choice>
          <mc:Fallback>
            <p:pic>
              <p:nvPicPr>
                <p:cNvPr id="211" name="Freihand 210">
                  <a:extLst>
                    <a:ext uri="{FF2B5EF4-FFF2-40B4-BE49-F238E27FC236}">
                      <a16:creationId xmlns:a16="http://schemas.microsoft.com/office/drawing/2014/main" id="{A602253B-B10A-4F46-8962-29362444EF9A}"/>
                    </a:ext>
                  </a:extLst>
                </p:cNvPr>
                <p:cNvPicPr/>
                <p:nvPr/>
              </p:nvPicPr>
              <p:blipFill>
                <a:blip r:embed="rId330"/>
                <a:stretch>
                  <a:fillRect/>
                </a:stretch>
              </p:blipFill>
              <p:spPr>
                <a:xfrm>
                  <a:off x="6245387" y="4784827"/>
                  <a:ext cx="939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212" name="Freihand 211">
                  <a:extLst>
                    <a:ext uri="{FF2B5EF4-FFF2-40B4-BE49-F238E27FC236}">
                      <a16:creationId xmlns:a16="http://schemas.microsoft.com/office/drawing/2014/main" id="{25DF0047-AA96-4031-AE0C-B77F7A98E6DD}"/>
                    </a:ext>
                  </a:extLst>
                </p14:cNvPr>
                <p14:cNvContentPartPr/>
                <p14:nvPr/>
              </p14:nvContentPartPr>
              <p14:xfrm>
                <a:off x="6395867" y="4707787"/>
                <a:ext cx="186480" cy="281160"/>
              </p14:xfrm>
            </p:contentPart>
          </mc:Choice>
          <mc:Fallback>
            <p:pic>
              <p:nvPicPr>
                <p:cNvPr id="212" name="Freihand 211">
                  <a:extLst>
                    <a:ext uri="{FF2B5EF4-FFF2-40B4-BE49-F238E27FC236}">
                      <a16:creationId xmlns:a16="http://schemas.microsoft.com/office/drawing/2014/main" id="{25DF0047-AA96-4031-AE0C-B77F7A98E6DD}"/>
                    </a:ext>
                  </a:extLst>
                </p:cNvPr>
                <p:cNvPicPr/>
                <p:nvPr/>
              </p:nvPicPr>
              <p:blipFill>
                <a:blip r:embed="rId332"/>
                <a:stretch>
                  <a:fillRect/>
                </a:stretch>
              </p:blipFill>
              <p:spPr>
                <a:xfrm>
                  <a:off x="6391547" y="4703467"/>
                  <a:ext cx="195120" cy="28980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213" name="Freihand 212">
                  <a:extLst>
                    <a:ext uri="{FF2B5EF4-FFF2-40B4-BE49-F238E27FC236}">
                      <a16:creationId xmlns:a16="http://schemas.microsoft.com/office/drawing/2014/main" id="{EC085B9E-66B4-412E-B32A-DD6D2B992A98}"/>
                    </a:ext>
                  </a:extLst>
                </p14:cNvPr>
                <p14:cNvContentPartPr/>
                <p14:nvPr/>
              </p14:nvContentPartPr>
              <p14:xfrm>
                <a:off x="6692507" y="4661707"/>
                <a:ext cx="166320" cy="155880"/>
              </p14:xfrm>
            </p:contentPart>
          </mc:Choice>
          <mc:Fallback>
            <p:pic>
              <p:nvPicPr>
                <p:cNvPr id="213" name="Freihand 212">
                  <a:extLst>
                    <a:ext uri="{FF2B5EF4-FFF2-40B4-BE49-F238E27FC236}">
                      <a16:creationId xmlns:a16="http://schemas.microsoft.com/office/drawing/2014/main" id="{EC085B9E-66B4-412E-B32A-DD6D2B992A98}"/>
                    </a:ext>
                  </a:extLst>
                </p:cNvPr>
                <p:cNvPicPr/>
                <p:nvPr/>
              </p:nvPicPr>
              <p:blipFill>
                <a:blip r:embed="rId334"/>
                <a:stretch>
                  <a:fillRect/>
                </a:stretch>
              </p:blipFill>
              <p:spPr>
                <a:xfrm>
                  <a:off x="6688187" y="4657387"/>
                  <a:ext cx="17496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214" name="Freihand 213">
                  <a:extLst>
                    <a:ext uri="{FF2B5EF4-FFF2-40B4-BE49-F238E27FC236}">
                      <a16:creationId xmlns:a16="http://schemas.microsoft.com/office/drawing/2014/main" id="{6B4CA855-1CF3-4894-BB95-7421DE31F089}"/>
                    </a:ext>
                  </a:extLst>
                </p14:cNvPr>
                <p14:cNvContentPartPr/>
                <p14:nvPr/>
              </p14:nvContentPartPr>
              <p14:xfrm>
                <a:off x="6931547" y="4740187"/>
                <a:ext cx="84960" cy="64440"/>
              </p14:xfrm>
            </p:contentPart>
          </mc:Choice>
          <mc:Fallback>
            <p:pic>
              <p:nvPicPr>
                <p:cNvPr id="214" name="Freihand 213">
                  <a:extLst>
                    <a:ext uri="{FF2B5EF4-FFF2-40B4-BE49-F238E27FC236}">
                      <a16:creationId xmlns:a16="http://schemas.microsoft.com/office/drawing/2014/main" id="{6B4CA855-1CF3-4894-BB95-7421DE31F089}"/>
                    </a:ext>
                  </a:extLst>
                </p:cNvPr>
                <p:cNvPicPr/>
                <p:nvPr/>
              </p:nvPicPr>
              <p:blipFill>
                <a:blip r:embed="rId336"/>
                <a:stretch>
                  <a:fillRect/>
                </a:stretch>
              </p:blipFill>
              <p:spPr>
                <a:xfrm>
                  <a:off x="6927227" y="4735867"/>
                  <a:ext cx="9360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15" name="Freihand 214">
                  <a:extLst>
                    <a:ext uri="{FF2B5EF4-FFF2-40B4-BE49-F238E27FC236}">
                      <a16:creationId xmlns:a16="http://schemas.microsoft.com/office/drawing/2014/main" id="{810FD787-440D-41DF-B83F-2D369D0D4419}"/>
                    </a:ext>
                  </a:extLst>
                </p14:cNvPr>
                <p14:cNvContentPartPr/>
                <p14:nvPr/>
              </p14:nvContentPartPr>
              <p14:xfrm>
                <a:off x="6959987" y="4744507"/>
                <a:ext cx="73800" cy="150480"/>
              </p14:xfrm>
            </p:contentPart>
          </mc:Choice>
          <mc:Fallback>
            <p:pic>
              <p:nvPicPr>
                <p:cNvPr id="215" name="Freihand 214">
                  <a:extLst>
                    <a:ext uri="{FF2B5EF4-FFF2-40B4-BE49-F238E27FC236}">
                      <a16:creationId xmlns:a16="http://schemas.microsoft.com/office/drawing/2014/main" id="{810FD787-440D-41DF-B83F-2D369D0D4419}"/>
                    </a:ext>
                  </a:extLst>
                </p:cNvPr>
                <p:cNvPicPr/>
                <p:nvPr/>
              </p:nvPicPr>
              <p:blipFill>
                <a:blip r:embed="rId338"/>
                <a:stretch>
                  <a:fillRect/>
                </a:stretch>
              </p:blipFill>
              <p:spPr>
                <a:xfrm>
                  <a:off x="6955667" y="4740187"/>
                  <a:ext cx="8244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16" name="Freihand 215">
                  <a:extLst>
                    <a:ext uri="{FF2B5EF4-FFF2-40B4-BE49-F238E27FC236}">
                      <a16:creationId xmlns:a16="http://schemas.microsoft.com/office/drawing/2014/main" id="{551999D0-E992-4D06-B359-0A8815C99F1E}"/>
                    </a:ext>
                  </a:extLst>
                </p14:cNvPr>
                <p14:cNvContentPartPr/>
                <p14:nvPr/>
              </p14:nvContentPartPr>
              <p14:xfrm>
                <a:off x="7042427" y="4803547"/>
                <a:ext cx="38160" cy="126720"/>
              </p14:xfrm>
            </p:contentPart>
          </mc:Choice>
          <mc:Fallback>
            <p:pic>
              <p:nvPicPr>
                <p:cNvPr id="216" name="Freihand 215">
                  <a:extLst>
                    <a:ext uri="{FF2B5EF4-FFF2-40B4-BE49-F238E27FC236}">
                      <a16:creationId xmlns:a16="http://schemas.microsoft.com/office/drawing/2014/main" id="{551999D0-E992-4D06-B359-0A8815C99F1E}"/>
                    </a:ext>
                  </a:extLst>
                </p:cNvPr>
                <p:cNvPicPr/>
                <p:nvPr/>
              </p:nvPicPr>
              <p:blipFill>
                <a:blip r:embed="rId340"/>
                <a:stretch>
                  <a:fillRect/>
                </a:stretch>
              </p:blipFill>
              <p:spPr>
                <a:xfrm>
                  <a:off x="7038107" y="4799227"/>
                  <a:ext cx="4680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17" name="Freihand 216">
                  <a:extLst>
                    <a:ext uri="{FF2B5EF4-FFF2-40B4-BE49-F238E27FC236}">
                      <a16:creationId xmlns:a16="http://schemas.microsoft.com/office/drawing/2014/main" id="{C01E3DBF-D226-4851-9AA9-05C79BF3B243}"/>
                    </a:ext>
                  </a:extLst>
                </p14:cNvPr>
                <p14:cNvContentPartPr/>
                <p14:nvPr/>
              </p14:nvContentPartPr>
              <p14:xfrm>
                <a:off x="7002827" y="4802467"/>
                <a:ext cx="122040" cy="144720"/>
              </p14:xfrm>
            </p:contentPart>
          </mc:Choice>
          <mc:Fallback>
            <p:pic>
              <p:nvPicPr>
                <p:cNvPr id="217" name="Freihand 216">
                  <a:extLst>
                    <a:ext uri="{FF2B5EF4-FFF2-40B4-BE49-F238E27FC236}">
                      <a16:creationId xmlns:a16="http://schemas.microsoft.com/office/drawing/2014/main" id="{C01E3DBF-D226-4851-9AA9-05C79BF3B243}"/>
                    </a:ext>
                  </a:extLst>
                </p:cNvPr>
                <p:cNvPicPr/>
                <p:nvPr/>
              </p:nvPicPr>
              <p:blipFill>
                <a:blip r:embed="rId342"/>
                <a:stretch>
                  <a:fillRect/>
                </a:stretch>
              </p:blipFill>
              <p:spPr>
                <a:xfrm>
                  <a:off x="6998507" y="4798147"/>
                  <a:ext cx="13068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19" name="Freihand 218">
                  <a:extLst>
                    <a:ext uri="{FF2B5EF4-FFF2-40B4-BE49-F238E27FC236}">
                      <a16:creationId xmlns:a16="http://schemas.microsoft.com/office/drawing/2014/main" id="{D00C71AE-12D4-46C4-AEB6-B8D1DAF2B641}"/>
                    </a:ext>
                  </a:extLst>
                </p14:cNvPr>
                <p14:cNvContentPartPr/>
                <p14:nvPr/>
              </p14:nvContentPartPr>
              <p14:xfrm>
                <a:off x="7237547" y="4774387"/>
                <a:ext cx="134280" cy="16920"/>
              </p14:xfrm>
            </p:contentPart>
          </mc:Choice>
          <mc:Fallback>
            <p:pic>
              <p:nvPicPr>
                <p:cNvPr id="219" name="Freihand 218">
                  <a:extLst>
                    <a:ext uri="{FF2B5EF4-FFF2-40B4-BE49-F238E27FC236}">
                      <a16:creationId xmlns:a16="http://schemas.microsoft.com/office/drawing/2014/main" id="{D00C71AE-12D4-46C4-AEB6-B8D1DAF2B641}"/>
                    </a:ext>
                  </a:extLst>
                </p:cNvPr>
                <p:cNvPicPr/>
                <p:nvPr/>
              </p:nvPicPr>
              <p:blipFill>
                <a:blip r:embed="rId344"/>
                <a:stretch>
                  <a:fillRect/>
                </a:stretch>
              </p:blipFill>
              <p:spPr>
                <a:xfrm>
                  <a:off x="7233227" y="4770067"/>
                  <a:ext cx="14292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21" name="Freihand 220">
                  <a:extLst>
                    <a:ext uri="{FF2B5EF4-FFF2-40B4-BE49-F238E27FC236}">
                      <a16:creationId xmlns:a16="http://schemas.microsoft.com/office/drawing/2014/main" id="{0817DF42-F881-453A-A89C-AA3FD080BEE4}"/>
                    </a:ext>
                  </a:extLst>
                </p14:cNvPr>
                <p14:cNvContentPartPr/>
                <p14:nvPr/>
              </p14:nvContentPartPr>
              <p14:xfrm>
                <a:off x="7460027" y="4686547"/>
                <a:ext cx="145080" cy="187200"/>
              </p14:xfrm>
            </p:contentPart>
          </mc:Choice>
          <mc:Fallback>
            <p:pic>
              <p:nvPicPr>
                <p:cNvPr id="221" name="Freihand 220">
                  <a:extLst>
                    <a:ext uri="{FF2B5EF4-FFF2-40B4-BE49-F238E27FC236}">
                      <a16:creationId xmlns:a16="http://schemas.microsoft.com/office/drawing/2014/main" id="{0817DF42-F881-453A-A89C-AA3FD080BEE4}"/>
                    </a:ext>
                  </a:extLst>
                </p:cNvPr>
                <p:cNvPicPr/>
                <p:nvPr/>
              </p:nvPicPr>
              <p:blipFill>
                <a:blip r:embed="rId346"/>
                <a:stretch>
                  <a:fillRect/>
                </a:stretch>
              </p:blipFill>
              <p:spPr>
                <a:xfrm>
                  <a:off x="7455707" y="4682227"/>
                  <a:ext cx="15372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22" name="Freihand 221">
                  <a:extLst>
                    <a:ext uri="{FF2B5EF4-FFF2-40B4-BE49-F238E27FC236}">
                      <a16:creationId xmlns:a16="http://schemas.microsoft.com/office/drawing/2014/main" id="{FB68310A-6328-49B6-85E3-74C9CA6C4F28}"/>
                    </a:ext>
                  </a:extLst>
                </p14:cNvPr>
                <p14:cNvContentPartPr/>
                <p14:nvPr/>
              </p14:nvContentPartPr>
              <p14:xfrm>
                <a:off x="7670267" y="4628587"/>
                <a:ext cx="188640" cy="122040"/>
              </p14:xfrm>
            </p:contentPart>
          </mc:Choice>
          <mc:Fallback>
            <p:pic>
              <p:nvPicPr>
                <p:cNvPr id="222" name="Freihand 221">
                  <a:extLst>
                    <a:ext uri="{FF2B5EF4-FFF2-40B4-BE49-F238E27FC236}">
                      <a16:creationId xmlns:a16="http://schemas.microsoft.com/office/drawing/2014/main" id="{FB68310A-6328-49B6-85E3-74C9CA6C4F28}"/>
                    </a:ext>
                  </a:extLst>
                </p:cNvPr>
                <p:cNvPicPr/>
                <p:nvPr/>
              </p:nvPicPr>
              <p:blipFill>
                <a:blip r:embed="rId348"/>
                <a:stretch>
                  <a:fillRect/>
                </a:stretch>
              </p:blipFill>
              <p:spPr>
                <a:xfrm>
                  <a:off x="7665947" y="4624267"/>
                  <a:ext cx="19728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23" name="Freihand 222">
                  <a:extLst>
                    <a:ext uri="{FF2B5EF4-FFF2-40B4-BE49-F238E27FC236}">
                      <a16:creationId xmlns:a16="http://schemas.microsoft.com/office/drawing/2014/main" id="{1BA400F2-016F-40B2-85F2-6F6D7E5699F9}"/>
                    </a:ext>
                  </a:extLst>
                </p14:cNvPr>
                <p14:cNvContentPartPr/>
                <p14:nvPr/>
              </p14:nvContentPartPr>
              <p14:xfrm>
                <a:off x="7979867" y="4667467"/>
                <a:ext cx="17640" cy="96120"/>
              </p14:xfrm>
            </p:contentPart>
          </mc:Choice>
          <mc:Fallback>
            <p:pic>
              <p:nvPicPr>
                <p:cNvPr id="223" name="Freihand 222">
                  <a:extLst>
                    <a:ext uri="{FF2B5EF4-FFF2-40B4-BE49-F238E27FC236}">
                      <a16:creationId xmlns:a16="http://schemas.microsoft.com/office/drawing/2014/main" id="{1BA400F2-016F-40B2-85F2-6F6D7E5699F9}"/>
                    </a:ext>
                  </a:extLst>
                </p:cNvPr>
                <p:cNvPicPr/>
                <p:nvPr/>
              </p:nvPicPr>
              <p:blipFill>
                <a:blip r:embed="rId350"/>
                <a:stretch>
                  <a:fillRect/>
                </a:stretch>
              </p:blipFill>
              <p:spPr>
                <a:xfrm>
                  <a:off x="7975547" y="4663147"/>
                  <a:ext cx="2628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24" name="Freihand 223">
                  <a:extLst>
                    <a:ext uri="{FF2B5EF4-FFF2-40B4-BE49-F238E27FC236}">
                      <a16:creationId xmlns:a16="http://schemas.microsoft.com/office/drawing/2014/main" id="{8434B2B7-DC8B-4202-A3B5-E8B5FC94E82E}"/>
                    </a:ext>
                  </a:extLst>
                </p14:cNvPr>
                <p14:cNvContentPartPr/>
                <p14:nvPr/>
              </p14:nvContentPartPr>
              <p14:xfrm>
                <a:off x="7913267" y="4642267"/>
                <a:ext cx="220680" cy="128520"/>
              </p14:xfrm>
            </p:contentPart>
          </mc:Choice>
          <mc:Fallback>
            <p:pic>
              <p:nvPicPr>
                <p:cNvPr id="224" name="Freihand 223">
                  <a:extLst>
                    <a:ext uri="{FF2B5EF4-FFF2-40B4-BE49-F238E27FC236}">
                      <a16:creationId xmlns:a16="http://schemas.microsoft.com/office/drawing/2014/main" id="{8434B2B7-DC8B-4202-A3B5-E8B5FC94E82E}"/>
                    </a:ext>
                  </a:extLst>
                </p:cNvPr>
                <p:cNvPicPr/>
                <p:nvPr/>
              </p:nvPicPr>
              <p:blipFill>
                <a:blip r:embed="rId352"/>
                <a:stretch>
                  <a:fillRect/>
                </a:stretch>
              </p:blipFill>
              <p:spPr>
                <a:xfrm>
                  <a:off x="7908947" y="4637947"/>
                  <a:ext cx="22932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226" name="Freihand 225">
                  <a:extLst>
                    <a:ext uri="{FF2B5EF4-FFF2-40B4-BE49-F238E27FC236}">
                      <a16:creationId xmlns:a16="http://schemas.microsoft.com/office/drawing/2014/main" id="{41B9352E-E30D-4537-B2F5-923CF083EFF1}"/>
                    </a:ext>
                  </a:extLst>
                </p14:cNvPr>
                <p14:cNvContentPartPr/>
                <p14:nvPr/>
              </p14:nvContentPartPr>
              <p14:xfrm>
                <a:off x="5587307" y="4534627"/>
                <a:ext cx="597600" cy="477000"/>
              </p14:xfrm>
            </p:contentPart>
          </mc:Choice>
          <mc:Fallback>
            <p:pic>
              <p:nvPicPr>
                <p:cNvPr id="226" name="Freihand 225">
                  <a:extLst>
                    <a:ext uri="{FF2B5EF4-FFF2-40B4-BE49-F238E27FC236}">
                      <a16:creationId xmlns:a16="http://schemas.microsoft.com/office/drawing/2014/main" id="{41B9352E-E30D-4537-B2F5-923CF083EFF1}"/>
                    </a:ext>
                  </a:extLst>
                </p:cNvPr>
                <p:cNvPicPr/>
                <p:nvPr/>
              </p:nvPicPr>
              <p:blipFill>
                <a:blip r:embed="rId354"/>
                <a:stretch>
                  <a:fillRect/>
                </a:stretch>
              </p:blipFill>
              <p:spPr>
                <a:xfrm>
                  <a:off x="5582987" y="4530307"/>
                  <a:ext cx="606240" cy="48564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27" name="Freihand 226">
                  <a:extLst>
                    <a:ext uri="{FF2B5EF4-FFF2-40B4-BE49-F238E27FC236}">
                      <a16:creationId xmlns:a16="http://schemas.microsoft.com/office/drawing/2014/main" id="{23C1527E-52EF-4620-80E1-077915C857E3}"/>
                    </a:ext>
                  </a:extLst>
                </p14:cNvPr>
                <p14:cNvContentPartPr/>
                <p14:nvPr/>
              </p14:nvContentPartPr>
              <p14:xfrm>
                <a:off x="6568307" y="4516627"/>
                <a:ext cx="679320" cy="509400"/>
              </p14:xfrm>
            </p:contentPart>
          </mc:Choice>
          <mc:Fallback>
            <p:pic>
              <p:nvPicPr>
                <p:cNvPr id="227" name="Freihand 226">
                  <a:extLst>
                    <a:ext uri="{FF2B5EF4-FFF2-40B4-BE49-F238E27FC236}">
                      <a16:creationId xmlns:a16="http://schemas.microsoft.com/office/drawing/2014/main" id="{23C1527E-52EF-4620-80E1-077915C857E3}"/>
                    </a:ext>
                  </a:extLst>
                </p:cNvPr>
                <p:cNvPicPr/>
                <p:nvPr/>
              </p:nvPicPr>
              <p:blipFill>
                <a:blip r:embed="rId356"/>
                <a:stretch>
                  <a:fillRect/>
                </a:stretch>
              </p:blipFill>
              <p:spPr>
                <a:xfrm>
                  <a:off x="6563987" y="4512307"/>
                  <a:ext cx="687960" cy="51804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28" name="Freihand 227">
                  <a:extLst>
                    <a:ext uri="{FF2B5EF4-FFF2-40B4-BE49-F238E27FC236}">
                      <a16:creationId xmlns:a16="http://schemas.microsoft.com/office/drawing/2014/main" id="{BEA1839F-B6CF-44D4-80F8-C86BC565F57F}"/>
                    </a:ext>
                  </a:extLst>
                </p14:cNvPr>
                <p14:cNvContentPartPr/>
                <p14:nvPr/>
              </p14:nvContentPartPr>
              <p14:xfrm>
                <a:off x="7613747" y="4473427"/>
                <a:ext cx="538560" cy="397440"/>
              </p14:xfrm>
            </p:contentPart>
          </mc:Choice>
          <mc:Fallback>
            <p:pic>
              <p:nvPicPr>
                <p:cNvPr id="228" name="Freihand 227">
                  <a:extLst>
                    <a:ext uri="{FF2B5EF4-FFF2-40B4-BE49-F238E27FC236}">
                      <a16:creationId xmlns:a16="http://schemas.microsoft.com/office/drawing/2014/main" id="{BEA1839F-B6CF-44D4-80F8-C86BC565F57F}"/>
                    </a:ext>
                  </a:extLst>
                </p:cNvPr>
                <p:cNvPicPr/>
                <p:nvPr/>
              </p:nvPicPr>
              <p:blipFill>
                <a:blip r:embed="rId358"/>
                <a:stretch>
                  <a:fillRect/>
                </a:stretch>
              </p:blipFill>
              <p:spPr>
                <a:xfrm>
                  <a:off x="7609427" y="4469107"/>
                  <a:ext cx="547200" cy="40608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29" name="Freihand 228">
                  <a:extLst>
                    <a:ext uri="{FF2B5EF4-FFF2-40B4-BE49-F238E27FC236}">
                      <a16:creationId xmlns:a16="http://schemas.microsoft.com/office/drawing/2014/main" id="{A4E3B994-BD2D-4FE2-9389-84A37533D114}"/>
                    </a:ext>
                  </a:extLst>
                </p14:cNvPr>
                <p14:cNvContentPartPr/>
                <p14:nvPr/>
              </p14:nvContentPartPr>
              <p14:xfrm>
                <a:off x="7358867" y="4389907"/>
                <a:ext cx="306360" cy="128880"/>
              </p14:xfrm>
            </p:contentPart>
          </mc:Choice>
          <mc:Fallback>
            <p:pic>
              <p:nvPicPr>
                <p:cNvPr id="229" name="Freihand 228">
                  <a:extLst>
                    <a:ext uri="{FF2B5EF4-FFF2-40B4-BE49-F238E27FC236}">
                      <a16:creationId xmlns:a16="http://schemas.microsoft.com/office/drawing/2014/main" id="{A4E3B994-BD2D-4FE2-9389-84A37533D114}"/>
                    </a:ext>
                  </a:extLst>
                </p:cNvPr>
                <p:cNvPicPr/>
                <p:nvPr/>
              </p:nvPicPr>
              <p:blipFill>
                <a:blip r:embed="rId360"/>
                <a:stretch>
                  <a:fillRect/>
                </a:stretch>
              </p:blipFill>
              <p:spPr>
                <a:xfrm>
                  <a:off x="7354547" y="4385587"/>
                  <a:ext cx="31500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30" name="Freihand 229">
                  <a:extLst>
                    <a:ext uri="{FF2B5EF4-FFF2-40B4-BE49-F238E27FC236}">
                      <a16:creationId xmlns:a16="http://schemas.microsoft.com/office/drawing/2014/main" id="{8EC1EFE0-1C1B-4A66-90ED-7D2A38BB65A3}"/>
                    </a:ext>
                  </a:extLst>
                </p14:cNvPr>
                <p14:cNvContentPartPr/>
                <p14:nvPr/>
              </p14:nvContentPartPr>
              <p14:xfrm>
                <a:off x="7115507" y="4371907"/>
                <a:ext cx="201240" cy="123480"/>
              </p14:xfrm>
            </p:contentPart>
          </mc:Choice>
          <mc:Fallback>
            <p:pic>
              <p:nvPicPr>
                <p:cNvPr id="230" name="Freihand 229">
                  <a:extLst>
                    <a:ext uri="{FF2B5EF4-FFF2-40B4-BE49-F238E27FC236}">
                      <a16:creationId xmlns:a16="http://schemas.microsoft.com/office/drawing/2014/main" id="{8EC1EFE0-1C1B-4A66-90ED-7D2A38BB65A3}"/>
                    </a:ext>
                  </a:extLst>
                </p:cNvPr>
                <p:cNvPicPr/>
                <p:nvPr/>
              </p:nvPicPr>
              <p:blipFill>
                <a:blip r:embed="rId362"/>
                <a:stretch>
                  <a:fillRect/>
                </a:stretch>
              </p:blipFill>
              <p:spPr>
                <a:xfrm>
                  <a:off x="7111187" y="4367587"/>
                  <a:ext cx="20988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231" name="Freihand 230">
                  <a:extLst>
                    <a:ext uri="{FF2B5EF4-FFF2-40B4-BE49-F238E27FC236}">
                      <a16:creationId xmlns:a16="http://schemas.microsoft.com/office/drawing/2014/main" id="{C63ADA2B-82D0-43D5-8BBC-11C6B2A2D124}"/>
                    </a:ext>
                  </a:extLst>
                </p14:cNvPr>
                <p14:cNvContentPartPr/>
                <p14:nvPr/>
              </p14:nvContentPartPr>
              <p14:xfrm>
                <a:off x="6081947" y="4388107"/>
                <a:ext cx="1170000" cy="60480"/>
              </p14:xfrm>
            </p:contentPart>
          </mc:Choice>
          <mc:Fallback>
            <p:pic>
              <p:nvPicPr>
                <p:cNvPr id="231" name="Freihand 230">
                  <a:extLst>
                    <a:ext uri="{FF2B5EF4-FFF2-40B4-BE49-F238E27FC236}">
                      <a16:creationId xmlns:a16="http://schemas.microsoft.com/office/drawing/2014/main" id="{C63ADA2B-82D0-43D5-8BBC-11C6B2A2D124}"/>
                    </a:ext>
                  </a:extLst>
                </p:cNvPr>
                <p:cNvPicPr/>
                <p:nvPr/>
              </p:nvPicPr>
              <p:blipFill>
                <a:blip r:embed="rId364"/>
                <a:stretch>
                  <a:fillRect/>
                </a:stretch>
              </p:blipFill>
              <p:spPr>
                <a:xfrm>
                  <a:off x="6077627" y="4383787"/>
                  <a:ext cx="117864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232" name="Freihand 231">
                  <a:extLst>
                    <a:ext uri="{FF2B5EF4-FFF2-40B4-BE49-F238E27FC236}">
                      <a16:creationId xmlns:a16="http://schemas.microsoft.com/office/drawing/2014/main" id="{F50C6768-F024-4F7B-A002-71A7A37D22B6}"/>
                    </a:ext>
                  </a:extLst>
                </p14:cNvPr>
                <p14:cNvContentPartPr/>
                <p14:nvPr/>
              </p14:nvContentPartPr>
              <p14:xfrm>
                <a:off x="5991227" y="4379827"/>
                <a:ext cx="171720" cy="137880"/>
              </p14:xfrm>
            </p:contentPart>
          </mc:Choice>
          <mc:Fallback>
            <p:pic>
              <p:nvPicPr>
                <p:cNvPr id="232" name="Freihand 231">
                  <a:extLst>
                    <a:ext uri="{FF2B5EF4-FFF2-40B4-BE49-F238E27FC236}">
                      <a16:creationId xmlns:a16="http://schemas.microsoft.com/office/drawing/2014/main" id="{F50C6768-F024-4F7B-A002-71A7A37D22B6}"/>
                    </a:ext>
                  </a:extLst>
                </p:cNvPr>
                <p:cNvPicPr/>
                <p:nvPr/>
              </p:nvPicPr>
              <p:blipFill>
                <a:blip r:embed="rId366"/>
                <a:stretch>
                  <a:fillRect/>
                </a:stretch>
              </p:blipFill>
              <p:spPr>
                <a:xfrm>
                  <a:off x="5986907" y="4375507"/>
                  <a:ext cx="18036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233" name="Freihand 232">
                  <a:extLst>
                    <a:ext uri="{FF2B5EF4-FFF2-40B4-BE49-F238E27FC236}">
                      <a16:creationId xmlns:a16="http://schemas.microsoft.com/office/drawing/2014/main" id="{81FFA883-9C79-4DBF-93C4-90E2FC24E2BB}"/>
                    </a:ext>
                  </a:extLst>
                </p14:cNvPr>
                <p14:cNvContentPartPr/>
                <p14:nvPr/>
              </p14:nvContentPartPr>
              <p14:xfrm>
                <a:off x="2020067" y="4498267"/>
                <a:ext cx="3889080" cy="150840"/>
              </p14:xfrm>
            </p:contentPart>
          </mc:Choice>
          <mc:Fallback>
            <p:pic>
              <p:nvPicPr>
                <p:cNvPr id="233" name="Freihand 232">
                  <a:extLst>
                    <a:ext uri="{FF2B5EF4-FFF2-40B4-BE49-F238E27FC236}">
                      <a16:creationId xmlns:a16="http://schemas.microsoft.com/office/drawing/2014/main" id="{81FFA883-9C79-4DBF-93C4-90E2FC24E2BB}"/>
                    </a:ext>
                  </a:extLst>
                </p:cNvPr>
                <p:cNvPicPr/>
                <p:nvPr/>
              </p:nvPicPr>
              <p:blipFill>
                <a:blip r:embed="rId368"/>
                <a:stretch>
                  <a:fillRect/>
                </a:stretch>
              </p:blipFill>
              <p:spPr>
                <a:xfrm>
                  <a:off x="2015747" y="4493947"/>
                  <a:ext cx="389772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234" name="Freihand 233">
                  <a:extLst>
                    <a:ext uri="{FF2B5EF4-FFF2-40B4-BE49-F238E27FC236}">
                      <a16:creationId xmlns:a16="http://schemas.microsoft.com/office/drawing/2014/main" id="{B6F0B1A1-9C8B-4AAE-9E3A-7FCF04183812}"/>
                    </a:ext>
                  </a:extLst>
                </p14:cNvPr>
                <p14:cNvContentPartPr/>
                <p14:nvPr/>
              </p14:nvContentPartPr>
              <p14:xfrm>
                <a:off x="1225907" y="4655587"/>
                <a:ext cx="795240" cy="679680"/>
              </p14:xfrm>
            </p:contentPart>
          </mc:Choice>
          <mc:Fallback>
            <p:pic>
              <p:nvPicPr>
                <p:cNvPr id="234" name="Freihand 233">
                  <a:extLst>
                    <a:ext uri="{FF2B5EF4-FFF2-40B4-BE49-F238E27FC236}">
                      <a16:creationId xmlns:a16="http://schemas.microsoft.com/office/drawing/2014/main" id="{B6F0B1A1-9C8B-4AAE-9E3A-7FCF04183812}"/>
                    </a:ext>
                  </a:extLst>
                </p:cNvPr>
                <p:cNvPicPr/>
                <p:nvPr/>
              </p:nvPicPr>
              <p:blipFill>
                <a:blip r:embed="rId370"/>
                <a:stretch>
                  <a:fillRect/>
                </a:stretch>
              </p:blipFill>
              <p:spPr>
                <a:xfrm>
                  <a:off x="1221587" y="4651267"/>
                  <a:ext cx="803880" cy="68832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235" name="Freihand 234">
                  <a:extLst>
                    <a:ext uri="{FF2B5EF4-FFF2-40B4-BE49-F238E27FC236}">
                      <a16:creationId xmlns:a16="http://schemas.microsoft.com/office/drawing/2014/main" id="{81E39B0F-733B-4DEF-8EE9-F7EA2E9FE556}"/>
                    </a:ext>
                  </a:extLst>
                </p14:cNvPr>
                <p14:cNvContentPartPr/>
                <p14:nvPr/>
              </p14:nvContentPartPr>
              <p14:xfrm>
                <a:off x="1232747" y="4500787"/>
                <a:ext cx="910440" cy="122040"/>
              </p14:xfrm>
            </p:contentPart>
          </mc:Choice>
          <mc:Fallback>
            <p:pic>
              <p:nvPicPr>
                <p:cNvPr id="235" name="Freihand 234">
                  <a:extLst>
                    <a:ext uri="{FF2B5EF4-FFF2-40B4-BE49-F238E27FC236}">
                      <a16:creationId xmlns:a16="http://schemas.microsoft.com/office/drawing/2014/main" id="{81E39B0F-733B-4DEF-8EE9-F7EA2E9FE556}"/>
                    </a:ext>
                  </a:extLst>
                </p:cNvPr>
                <p:cNvPicPr/>
                <p:nvPr/>
              </p:nvPicPr>
              <p:blipFill>
                <a:blip r:embed="rId372"/>
                <a:stretch>
                  <a:fillRect/>
                </a:stretch>
              </p:blipFill>
              <p:spPr>
                <a:xfrm>
                  <a:off x="1228427" y="4496467"/>
                  <a:ext cx="91908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236" name="Freihand 235">
                  <a:extLst>
                    <a:ext uri="{FF2B5EF4-FFF2-40B4-BE49-F238E27FC236}">
                      <a16:creationId xmlns:a16="http://schemas.microsoft.com/office/drawing/2014/main" id="{13547AA7-D022-4290-B2DD-D47A0C9B5051}"/>
                    </a:ext>
                  </a:extLst>
                </p14:cNvPr>
                <p14:cNvContentPartPr/>
                <p14:nvPr/>
              </p14:nvContentPartPr>
              <p14:xfrm>
                <a:off x="559547" y="4532467"/>
                <a:ext cx="21960" cy="193680"/>
              </p14:xfrm>
            </p:contentPart>
          </mc:Choice>
          <mc:Fallback>
            <p:pic>
              <p:nvPicPr>
                <p:cNvPr id="236" name="Freihand 235">
                  <a:extLst>
                    <a:ext uri="{FF2B5EF4-FFF2-40B4-BE49-F238E27FC236}">
                      <a16:creationId xmlns:a16="http://schemas.microsoft.com/office/drawing/2014/main" id="{13547AA7-D022-4290-B2DD-D47A0C9B5051}"/>
                    </a:ext>
                  </a:extLst>
                </p:cNvPr>
                <p:cNvPicPr/>
                <p:nvPr/>
              </p:nvPicPr>
              <p:blipFill>
                <a:blip r:embed="rId374"/>
                <a:stretch>
                  <a:fillRect/>
                </a:stretch>
              </p:blipFill>
              <p:spPr>
                <a:xfrm>
                  <a:off x="555227" y="4528147"/>
                  <a:ext cx="3060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237" name="Freihand 236">
                  <a:extLst>
                    <a:ext uri="{FF2B5EF4-FFF2-40B4-BE49-F238E27FC236}">
                      <a16:creationId xmlns:a16="http://schemas.microsoft.com/office/drawing/2014/main" id="{A928893E-B09B-4BE4-A9B1-18EF0FB4CD1E}"/>
                    </a:ext>
                  </a:extLst>
                </p14:cNvPr>
                <p14:cNvContentPartPr/>
                <p14:nvPr/>
              </p14:nvContentPartPr>
              <p14:xfrm>
                <a:off x="309347" y="4491427"/>
                <a:ext cx="394920" cy="227520"/>
              </p14:xfrm>
            </p:contentPart>
          </mc:Choice>
          <mc:Fallback>
            <p:pic>
              <p:nvPicPr>
                <p:cNvPr id="237" name="Freihand 236">
                  <a:extLst>
                    <a:ext uri="{FF2B5EF4-FFF2-40B4-BE49-F238E27FC236}">
                      <a16:creationId xmlns:a16="http://schemas.microsoft.com/office/drawing/2014/main" id="{A928893E-B09B-4BE4-A9B1-18EF0FB4CD1E}"/>
                    </a:ext>
                  </a:extLst>
                </p:cNvPr>
                <p:cNvPicPr/>
                <p:nvPr/>
              </p:nvPicPr>
              <p:blipFill>
                <a:blip r:embed="rId376"/>
                <a:stretch>
                  <a:fillRect/>
                </a:stretch>
              </p:blipFill>
              <p:spPr>
                <a:xfrm>
                  <a:off x="305027" y="4487107"/>
                  <a:ext cx="40356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238" name="Freihand 237">
                  <a:extLst>
                    <a:ext uri="{FF2B5EF4-FFF2-40B4-BE49-F238E27FC236}">
                      <a16:creationId xmlns:a16="http://schemas.microsoft.com/office/drawing/2014/main" id="{4274DF67-93CC-4AC9-84F7-4A64C51BF06B}"/>
                    </a:ext>
                  </a:extLst>
                </p14:cNvPr>
                <p14:cNvContentPartPr/>
                <p14:nvPr/>
              </p14:nvContentPartPr>
              <p14:xfrm>
                <a:off x="735227" y="4478107"/>
                <a:ext cx="179640" cy="106920"/>
              </p14:xfrm>
            </p:contentPart>
          </mc:Choice>
          <mc:Fallback>
            <p:pic>
              <p:nvPicPr>
                <p:cNvPr id="238" name="Freihand 237">
                  <a:extLst>
                    <a:ext uri="{FF2B5EF4-FFF2-40B4-BE49-F238E27FC236}">
                      <a16:creationId xmlns:a16="http://schemas.microsoft.com/office/drawing/2014/main" id="{4274DF67-93CC-4AC9-84F7-4A64C51BF06B}"/>
                    </a:ext>
                  </a:extLst>
                </p:cNvPr>
                <p:cNvPicPr/>
                <p:nvPr/>
              </p:nvPicPr>
              <p:blipFill>
                <a:blip r:embed="rId378"/>
                <a:stretch>
                  <a:fillRect/>
                </a:stretch>
              </p:blipFill>
              <p:spPr>
                <a:xfrm>
                  <a:off x="730907" y="4473787"/>
                  <a:ext cx="18828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239" name="Freihand 238">
                  <a:extLst>
                    <a:ext uri="{FF2B5EF4-FFF2-40B4-BE49-F238E27FC236}">
                      <a16:creationId xmlns:a16="http://schemas.microsoft.com/office/drawing/2014/main" id="{881E3E09-F8EA-4455-B953-C82735CA549F}"/>
                    </a:ext>
                  </a:extLst>
                </p14:cNvPr>
                <p14:cNvContentPartPr/>
                <p14:nvPr/>
              </p14:nvContentPartPr>
              <p14:xfrm>
                <a:off x="936107" y="4375147"/>
                <a:ext cx="450720" cy="192240"/>
              </p14:xfrm>
            </p:contentPart>
          </mc:Choice>
          <mc:Fallback>
            <p:pic>
              <p:nvPicPr>
                <p:cNvPr id="239" name="Freihand 238">
                  <a:extLst>
                    <a:ext uri="{FF2B5EF4-FFF2-40B4-BE49-F238E27FC236}">
                      <a16:creationId xmlns:a16="http://schemas.microsoft.com/office/drawing/2014/main" id="{881E3E09-F8EA-4455-B953-C82735CA549F}"/>
                    </a:ext>
                  </a:extLst>
                </p:cNvPr>
                <p:cNvPicPr/>
                <p:nvPr/>
              </p:nvPicPr>
              <p:blipFill>
                <a:blip r:embed="rId380"/>
                <a:stretch>
                  <a:fillRect/>
                </a:stretch>
              </p:blipFill>
              <p:spPr>
                <a:xfrm>
                  <a:off x="931787" y="4370827"/>
                  <a:ext cx="45936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243" name="Freihand 242">
                  <a:extLst>
                    <a:ext uri="{FF2B5EF4-FFF2-40B4-BE49-F238E27FC236}">
                      <a16:creationId xmlns:a16="http://schemas.microsoft.com/office/drawing/2014/main" id="{F3430FA0-21E1-485E-AED0-3AD25A12CDEB}"/>
                    </a:ext>
                  </a:extLst>
                </p14:cNvPr>
                <p14:cNvContentPartPr/>
                <p14:nvPr/>
              </p14:nvContentPartPr>
              <p14:xfrm>
                <a:off x="1912787" y="5373067"/>
                <a:ext cx="285480" cy="21240"/>
              </p14:xfrm>
            </p:contentPart>
          </mc:Choice>
          <mc:Fallback>
            <p:pic>
              <p:nvPicPr>
                <p:cNvPr id="243" name="Freihand 242">
                  <a:extLst>
                    <a:ext uri="{FF2B5EF4-FFF2-40B4-BE49-F238E27FC236}">
                      <a16:creationId xmlns:a16="http://schemas.microsoft.com/office/drawing/2014/main" id="{F3430FA0-21E1-485E-AED0-3AD25A12CDEB}"/>
                    </a:ext>
                  </a:extLst>
                </p:cNvPr>
                <p:cNvPicPr/>
                <p:nvPr/>
              </p:nvPicPr>
              <p:blipFill>
                <a:blip r:embed="rId382"/>
                <a:stretch>
                  <a:fillRect/>
                </a:stretch>
              </p:blipFill>
              <p:spPr>
                <a:xfrm>
                  <a:off x="1908467" y="5368747"/>
                  <a:ext cx="29412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244" name="Freihand 243">
                  <a:extLst>
                    <a:ext uri="{FF2B5EF4-FFF2-40B4-BE49-F238E27FC236}">
                      <a16:creationId xmlns:a16="http://schemas.microsoft.com/office/drawing/2014/main" id="{823C2835-CE3C-4A40-B6A5-75E8543C05D7}"/>
                    </a:ext>
                  </a:extLst>
                </p14:cNvPr>
                <p14:cNvContentPartPr/>
                <p14:nvPr/>
              </p14:nvContentPartPr>
              <p14:xfrm>
                <a:off x="2157587" y="5299267"/>
                <a:ext cx="141480" cy="186840"/>
              </p14:xfrm>
            </p:contentPart>
          </mc:Choice>
          <mc:Fallback>
            <p:pic>
              <p:nvPicPr>
                <p:cNvPr id="244" name="Freihand 243">
                  <a:extLst>
                    <a:ext uri="{FF2B5EF4-FFF2-40B4-BE49-F238E27FC236}">
                      <a16:creationId xmlns:a16="http://schemas.microsoft.com/office/drawing/2014/main" id="{823C2835-CE3C-4A40-B6A5-75E8543C05D7}"/>
                    </a:ext>
                  </a:extLst>
                </p:cNvPr>
                <p:cNvPicPr/>
                <p:nvPr/>
              </p:nvPicPr>
              <p:blipFill>
                <a:blip r:embed="rId384"/>
                <a:stretch>
                  <a:fillRect/>
                </a:stretch>
              </p:blipFill>
              <p:spPr>
                <a:xfrm>
                  <a:off x="2153267" y="5294947"/>
                  <a:ext cx="15012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245" name="Freihand 244">
                  <a:extLst>
                    <a:ext uri="{FF2B5EF4-FFF2-40B4-BE49-F238E27FC236}">
                      <a16:creationId xmlns:a16="http://schemas.microsoft.com/office/drawing/2014/main" id="{1ED50F96-EE10-425B-9EF3-0E43AB6C1BB2}"/>
                    </a:ext>
                  </a:extLst>
                </p14:cNvPr>
                <p14:cNvContentPartPr/>
                <p14:nvPr/>
              </p14:nvContentPartPr>
              <p14:xfrm>
                <a:off x="2534507" y="5278747"/>
                <a:ext cx="249840" cy="176400"/>
              </p14:xfrm>
            </p:contentPart>
          </mc:Choice>
          <mc:Fallback>
            <p:pic>
              <p:nvPicPr>
                <p:cNvPr id="245" name="Freihand 244">
                  <a:extLst>
                    <a:ext uri="{FF2B5EF4-FFF2-40B4-BE49-F238E27FC236}">
                      <a16:creationId xmlns:a16="http://schemas.microsoft.com/office/drawing/2014/main" id="{1ED50F96-EE10-425B-9EF3-0E43AB6C1BB2}"/>
                    </a:ext>
                  </a:extLst>
                </p:cNvPr>
                <p:cNvPicPr/>
                <p:nvPr/>
              </p:nvPicPr>
              <p:blipFill>
                <a:blip r:embed="rId386"/>
                <a:stretch>
                  <a:fillRect/>
                </a:stretch>
              </p:blipFill>
              <p:spPr>
                <a:xfrm>
                  <a:off x="2530187" y="5274427"/>
                  <a:ext cx="25848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246" name="Freihand 245">
                  <a:extLst>
                    <a:ext uri="{FF2B5EF4-FFF2-40B4-BE49-F238E27FC236}">
                      <a16:creationId xmlns:a16="http://schemas.microsoft.com/office/drawing/2014/main" id="{99A218FA-75A5-4FD4-88AE-EDA1C2337D79}"/>
                    </a:ext>
                  </a:extLst>
                </p14:cNvPr>
                <p14:cNvContentPartPr/>
                <p14:nvPr/>
              </p14:nvContentPartPr>
              <p14:xfrm>
                <a:off x="2821427" y="5347867"/>
                <a:ext cx="185760" cy="98640"/>
              </p14:xfrm>
            </p:contentPart>
          </mc:Choice>
          <mc:Fallback>
            <p:pic>
              <p:nvPicPr>
                <p:cNvPr id="246" name="Freihand 245">
                  <a:extLst>
                    <a:ext uri="{FF2B5EF4-FFF2-40B4-BE49-F238E27FC236}">
                      <a16:creationId xmlns:a16="http://schemas.microsoft.com/office/drawing/2014/main" id="{99A218FA-75A5-4FD4-88AE-EDA1C2337D79}"/>
                    </a:ext>
                  </a:extLst>
                </p:cNvPr>
                <p:cNvPicPr/>
                <p:nvPr/>
              </p:nvPicPr>
              <p:blipFill>
                <a:blip r:embed="rId388"/>
                <a:stretch>
                  <a:fillRect/>
                </a:stretch>
              </p:blipFill>
              <p:spPr>
                <a:xfrm>
                  <a:off x="2817107" y="5343547"/>
                  <a:ext cx="19440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247" name="Freihand 246">
                  <a:extLst>
                    <a:ext uri="{FF2B5EF4-FFF2-40B4-BE49-F238E27FC236}">
                      <a16:creationId xmlns:a16="http://schemas.microsoft.com/office/drawing/2014/main" id="{D2E3A7AC-1F6C-48D1-933C-C95A727872BE}"/>
                    </a:ext>
                  </a:extLst>
                </p14:cNvPr>
                <p14:cNvContentPartPr/>
                <p14:nvPr/>
              </p14:nvContentPartPr>
              <p14:xfrm>
                <a:off x="2996387" y="5371987"/>
                <a:ext cx="198720" cy="84240"/>
              </p14:xfrm>
            </p:contentPart>
          </mc:Choice>
          <mc:Fallback>
            <p:pic>
              <p:nvPicPr>
                <p:cNvPr id="247" name="Freihand 246">
                  <a:extLst>
                    <a:ext uri="{FF2B5EF4-FFF2-40B4-BE49-F238E27FC236}">
                      <a16:creationId xmlns:a16="http://schemas.microsoft.com/office/drawing/2014/main" id="{D2E3A7AC-1F6C-48D1-933C-C95A727872BE}"/>
                    </a:ext>
                  </a:extLst>
                </p:cNvPr>
                <p:cNvPicPr/>
                <p:nvPr/>
              </p:nvPicPr>
              <p:blipFill>
                <a:blip r:embed="rId390"/>
                <a:stretch>
                  <a:fillRect/>
                </a:stretch>
              </p:blipFill>
              <p:spPr>
                <a:xfrm>
                  <a:off x="2992067" y="5367667"/>
                  <a:ext cx="2073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248" name="Freihand 247">
                  <a:extLst>
                    <a:ext uri="{FF2B5EF4-FFF2-40B4-BE49-F238E27FC236}">
                      <a16:creationId xmlns:a16="http://schemas.microsoft.com/office/drawing/2014/main" id="{65345323-D9B1-4B66-A9FA-0D47CB073338}"/>
                    </a:ext>
                  </a:extLst>
                </p14:cNvPr>
                <p14:cNvContentPartPr/>
                <p14:nvPr/>
              </p14:nvContentPartPr>
              <p14:xfrm>
                <a:off x="3197627" y="5357947"/>
                <a:ext cx="154080" cy="96840"/>
              </p14:xfrm>
            </p:contentPart>
          </mc:Choice>
          <mc:Fallback>
            <p:pic>
              <p:nvPicPr>
                <p:cNvPr id="248" name="Freihand 247">
                  <a:extLst>
                    <a:ext uri="{FF2B5EF4-FFF2-40B4-BE49-F238E27FC236}">
                      <a16:creationId xmlns:a16="http://schemas.microsoft.com/office/drawing/2014/main" id="{65345323-D9B1-4B66-A9FA-0D47CB073338}"/>
                    </a:ext>
                  </a:extLst>
                </p:cNvPr>
                <p:cNvPicPr/>
                <p:nvPr/>
              </p:nvPicPr>
              <p:blipFill>
                <a:blip r:embed="rId392"/>
                <a:stretch>
                  <a:fillRect/>
                </a:stretch>
              </p:blipFill>
              <p:spPr>
                <a:xfrm>
                  <a:off x="3193307" y="5353627"/>
                  <a:ext cx="16272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250" name="Freihand 249">
                  <a:extLst>
                    <a:ext uri="{FF2B5EF4-FFF2-40B4-BE49-F238E27FC236}">
                      <a16:creationId xmlns:a16="http://schemas.microsoft.com/office/drawing/2014/main" id="{7D222DB3-0644-4235-B9DF-37D1279166CD}"/>
                    </a:ext>
                  </a:extLst>
                </p14:cNvPr>
                <p14:cNvContentPartPr/>
                <p14:nvPr/>
              </p14:nvContentPartPr>
              <p14:xfrm>
                <a:off x="3635027" y="5307907"/>
                <a:ext cx="11520" cy="133200"/>
              </p14:xfrm>
            </p:contentPart>
          </mc:Choice>
          <mc:Fallback>
            <p:pic>
              <p:nvPicPr>
                <p:cNvPr id="250" name="Freihand 249">
                  <a:extLst>
                    <a:ext uri="{FF2B5EF4-FFF2-40B4-BE49-F238E27FC236}">
                      <a16:creationId xmlns:a16="http://schemas.microsoft.com/office/drawing/2014/main" id="{7D222DB3-0644-4235-B9DF-37D1279166CD}"/>
                    </a:ext>
                  </a:extLst>
                </p:cNvPr>
                <p:cNvPicPr/>
                <p:nvPr/>
              </p:nvPicPr>
              <p:blipFill>
                <a:blip r:embed="rId394"/>
                <a:stretch>
                  <a:fillRect/>
                </a:stretch>
              </p:blipFill>
              <p:spPr>
                <a:xfrm>
                  <a:off x="3630707" y="5303587"/>
                  <a:ext cx="2016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251" name="Freihand 250">
                  <a:extLst>
                    <a:ext uri="{FF2B5EF4-FFF2-40B4-BE49-F238E27FC236}">
                      <a16:creationId xmlns:a16="http://schemas.microsoft.com/office/drawing/2014/main" id="{F90C157E-E94F-42A2-80C1-8F69DA5E04E6}"/>
                    </a:ext>
                  </a:extLst>
                </p14:cNvPr>
                <p14:cNvContentPartPr/>
                <p14:nvPr/>
              </p14:nvContentPartPr>
              <p14:xfrm>
                <a:off x="3604427" y="5274787"/>
                <a:ext cx="105120" cy="156960"/>
              </p14:xfrm>
            </p:contentPart>
          </mc:Choice>
          <mc:Fallback>
            <p:pic>
              <p:nvPicPr>
                <p:cNvPr id="251" name="Freihand 250">
                  <a:extLst>
                    <a:ext uri="{FF2B5EF4-FFF2-40B4-BE49-F238E27FC236}">
                      <a16:creationId xmlns:a16="http://schemas.microsoft.com/office/drawing/2014/main" id="{F90C157E-E94F-42A2-80C1-8F69DA5E04E6}"/>
                    </a:ext>
                  </a:extLst>
                </p:cNvPr>
                <p:cNvPicPr/>
                <p:nvPr/>
              </p:nvPicPr>
              <p:blipFill>
                <a:blip r:embed="rId396"/>
                <a:stretch>
                  <a:fillRect/>
                </a:stretch>
              </p:blipFill>
              <p:spPr>
                <a:xfrm>
                  <a:off x="3600107" y="5270467"/>
                  <a:ext cx="11376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252" name="Freihand 251">
                  <a:extLst>
                    <a:ext uri="{FF2B5EF4-FFF2-40B4-BE49-F238E27FC236}">
                      <a16:creationId xmlns:a16="http://schemas.microsoft.com/office/drawing/2014/main" id="{05EBCCF1-62C3-4498-BFE6-9D0D432AC318}"/>
                    </a:ext>
                  </a:extLst>
                </p14:cNvPr>
                <p14:cNvContentPartPr/>
                <p14:nvPr/>
              </p14:nvContentPartPr>
              <p14:xfrm>
                <a:off x="3753467" y="5331307"/>
                <a:ext cx="70920" cy="90360"/>
              </p14:xfrm>
            </p:contentPart>
          </mc:Choice>
          <mc:Fallback>
            <p:pic>
              <p:nvPicPr>
                <p:cNvPr id="252" name="Freihand 251">
                  <a:extLst>
                    <a:ext uri="{FF2B5EF4-FFF2-40B4-BE49-F238E27FC236}">
                      <a16:creationId xmlns:a16="http://schemas.microsoft.com/office/drawing/2014/main" id="{05EBCCF1-62C3-4498-BFE6-9D0D432AC318}"/>
                    </a:ext>
                  </a:extLst>
                </p:cNvPr>
                <p:cNvPicPr/>
                <p:nvPr/>
              </p:nvPicPr>
              <p:blipFill>
                <a:blip r:embed="rId398"/>
                <a:stretch>
                  <a:fillRect/>
                </a:stretch>
              </p:blipFill>
              <p:spPr>
                <a:xfrm>
                  <a:off x="3749147" y="5326987"/>
                  <a:ext cx="7956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253" name="Freihand 252">
                  <a:extLst>
                    <a:ext uri="{FF2B5EF4-FFF2-40B4-BE49-F238E27FC236}">
                      <a16:creationId xmlns:a16="http://schemas.microsoft.com/office/drawing/2014/main" id="{91102714-9354-4BBE-ACE7-D31A13683556}"/>
                    </a:ext>
                  </a:extLst>
                </p14:cNvPr>
                <p14:cNvContentPartPr/>
                <p14:nvPr/>
              </p14:nvContentPartPr>
              <p14:xfrm>
                <a:off x="3866507" y="5297107"/>
                <a:ext cx="248760" cy="214200"/>
              </p14:xfrm>
            </p:contentPart>
          </mc:Choice>
          <mc:Fallback>
            <p:pic>
              <p:nvPicPr>
                <p:cNvPr id="253" name="Freihand 252">
                  <a:extLst>
                    <a:ext uri="{FF2B5EF4-FFF2-40B4-BE49-F238E27FC236}">
                      <a16:creationId xmlns:a16="http://schemas.microsoft.com/office/drawing/2014/main" id="{91102714-9354-4BBE-ACE7-D31A13683556}"/>
                    </a:ext>
                  </a:extLst>
                </p:cNvPr>
                <p:cNvPicPr/>
                <p:nvPr/>
              </p:nvPicPr>
              <p:blipFill>
                <a:blip r:embed="rId400"/>
                <a:stretch>
                  <a:fillRect/>
                </a:stretch>
              </p:blipFill>
              <p:spPr>
                <a:xfrm>
                  <a:off x="3862187" y="5292787"/>
                  <a:ext cx="25740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254" name="Freihand 253">
                  <a:extLst>
                    <a:ext uri="{FF2B5EF4-FFF2-40B4-BE49-F238E27FC236}">
                      <a16:creationId xmlns:a16="http://schemas.microsoft.com/office/drawing/2014/main" id="{1A959F91-4EEB-4DE8-9418-F9CC3E1BDF63}"/>
                    </a:ext>
                  </a:extLst>
                </p14:cNvPr>
                <p14:cNvContentPartPr/>
                <p14:nvPr/>
              </p14:nvContentPartPr>
              <p14:xfrm>
                <a:off x="4137227" y="5278747"/>
                <a:ext cx="80640" cy="92880"/>
              </p14:xfrm>
            </p:contentPart>
          </mc:Choice>
          <mc:Fallback>
            <p:pic>
              <p:nvPicPr>
                <p:cNvPr id="254" name="Freihand 253">
                  <a:extLst>
                    <a:ext uri="{FF2B5EF4-FFF2-40B4-BE49-F238E27FC236}">
                      <a16:creationId xmlns:a16="http://schemas.microsoft.com/office/drawing/2014/main" id="{1A959F91-4EEB-4DE8-9418-F9CC3E1BDF63}"/>
                    </a:ext>
                  </a:extLst>
                </p:cNvPr>
                <p:cNvPicPr/>
                <p:nvPr/>
              </p:nvPicPr>
              <p:blipFill>
                <a:blip r:embed="rId402"/>
                <a:stretch>
                  <a:fillRect/>
                </a:stretch>
              </p:blipFill>
              <p:spPr>
                <a:xfrm>
                  <a:off x="4132907" y="5274427"/>
                  <a:ext cx="8928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255" name="Freihand 254">
                  <a:extLst>
                    <a:ext uri="{FF2B5EF4-FFF2-40B4-BE49-F238E27FC236}">
                      <a16:creationId xmlns:a16="http://schemas.microsoft.com/office/drawing/2014/main" id="{99E4DAC0-E6A6-418D-849B-2CB71A8D2FCE}"/>
                    </a:ext>
                  </a:extLst>
                </p14:cNvPr>
                <p14:cNvContentPartPr/>
                <p14:nvPr/>
              </p14:nvContentPartPr>
              <p14:xfrm>
                <a:off x="4225427" y="5283067"/>
                <a:ext cx="75240" cy="78480"/>
              </p14:xfrm>
            </p:contentPart>
          </mc:Choice>
          <mc:Fallback>
            <p:pic>
              <p:nvPicPr>
                <p:cNvPr id="255" name="Freihand 254">
                  <a:extLst>
                    <a:ext uri="{FF2B5EF4-FFF2-40B4-BE49-F238E27FC236}">
                      <a16:creationId xmlns:a16="http://schemas.microsoft.com/office/drawing/2014/main" id="{99E4DAC0-E6A6-418D-849B-2CB71A8D2FCE}"/>
                    </a:ext>
                  </a:extLst>
                </p:cNvPr>
                <p:cNvPicPr/>
                <p:nvPr/>
              </p:nvPicPr>
              <p:blipFill>
                <a:blip r:embed="rId404"/>
                <a:stretch>
                  <a:fillRect/>
                </a:stretch>
              </p:blipFill>
              <p:spPr>
                <a:xfrm>
                  <a:off x="4221107" y="5278747"/>
                  <a:ext cx="8388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256" name="Freihand 255">
                  <a:extLst>
                    <a:ext uri="{FF2B5EF4-FFF2-40B4-BE49-F238E27FC236}">
                      <a16:creationId xmlns:a16="http://schemas.microsoft.com/office/drawing/2014/main" id="{DDA3CA09-EE77-400C-9F5E-8754D6814C98}"/>
                    </a:ext>
                  </a:extLst>
                </p14:cNvPr>
                <p14:cNvContentPartPr/>
                <p14:nvPr/>
              </p14:nvContentPartPr>
              <p14:xfrm>
                <a:off x="4360787" y="5218987"/>
                <a:ext cx="27720" cy="127080"/>
              </p14:xfrm>
            </p:contentPart>
          </mc:Choice>
          <mc:Fallback>
            <p:pic>
              <p:nvPicPr>
                <p:cNvPr id="256" name="Freihand 255">
                  <a:extLst>
                    <a:ext uri="{FF2B5EF4-FFF2-40B4-BE49-F238E27FC236}">
                      <a16:creationId xmlns:a16="http://schemas.microsoft.com/office/drawing/2014/main" id="{DDA3CA09-EE77-400C-9F5E-8754D6814C98}"/>
                    </a:ext>
                  </a:extLst>
                </p:cNvPr>
                <p:cNvPicPr/>
                <p:nvPr/>
              </p:nvPicPr>
              <p:blipFill>
                <a:blip r:embed="rId406"/>
                <a:stretch>
                  <a:fillRect/>
                </a:stretch>
              </p:blipFill>
              <p:spPr>
                <a:xfrm>
                  <a:off x="4356467" y="5214667"/>
                  <a:ext cx="3636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257" name="Freihand 256">
                  <a:extLst>
                    <a:ext uri="{FF2B5EF4-FFF2-40B4-BE49-F238E27FC236}">
                      <a16:creationId xmlns:a16="http://schemas.microsoft.com/office/drawing/2014/main" id="{3E117655-A1F5-40F9-A1A6-D08652F9867F}"/>
                    </a:ext>
                  </a:extLst>
                </p14:cNvPr>
                <p14:cNvContentPartPr/>
                <p14:nvPr/>
              </p14:nvContentPartPr>
              <p14:xfrm>
                <a:off x="4406507" y="5285227"/>
                <a:ext cx="187200" cy="57600"/>
              </p14:xfrm>
            </p:contentPart>
          </mc:Choice>
          <mc:Fallback>
            <p:pic>
              <p:nvPicPr>
                <p:cNvPr id="257" name="Freihand 256">
                  <a:extLst>
                    <a:ext uri="{FF2B5EF4-FFF2-40B4-BE49-F238E27FC236}">
                      <a16:creationId xmlns:a16="http://schemas.microsoft.com/office/drawing/2014/main" id="{3E117655-A1F5-40F9-A1A6-D08652F9867F}"/>
                    </a:ext>
                  </a:extLst>
                </p:cNvPr>
                <p:cNvPicPr/>
                <p:nvPr/>
              </p:nvPicPr>
              <p:blipFill>
                <a:blip r:embed="rId408"/>
                <a:stretch>
                  <a:fillRect/>
                </a:stretch>
              </p:blipFill>
              <p:spPr>
                <a:xfrm>
                  <a:off x="4402187" y="5280907"/>
                  <a:ext cx="19584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258" name="Freihand 257">
                  <a:extLst>
                    <a:ext uri="{FF2B5EF4-FFF2-40B4-BE49-F238E27FC236}">
                      <a16:creationId xmlns:a16="http://schemas.microsoft.com/office/drawing/2014/main" id="{DF519A36-8E6B-46B9-A421-3432F5D65471}"/>
                    </a:ext>
                  </a:extLst>
                </p14:cNvPr>
                <p14:cNvContentPartPr/>
                <p14:nvPr/>
              </p14:nvContentPartPr>
              <p14:xfrm>
                <a:off x="4614587" y="5213587"/>
                <a:ext cx="232920" cy="342360"/>
              </p14:xfrm>
            </p:contentPart>
          </mc:Choice>
          <mc:Fallback>
            <p:pic>
              <p:nvPicPr>
                <p:cNvPr id="258" name="Freihand 257">
                  <a:extLst>
                    <a:ext uri="{FF2B5EF4-FFF2-40B4-BE49-F238E27FC236}">
                      <a16:creationId xmlns:a16="http://schemas.microsoft.com/office/drawing/2014/main" id="{DF519A36-8E6B-46B9-A421-3432F5D65471}"/>
                    </a:ext>
                  </a:extLst>
                </p:cNvPr>
                <p:cNvPicPr/>
                <p:nvPr/>
              </p:nvPicPr>
              <p:blipFill>
                <a:blip r:embed="rId410"/>
                <a:stretch>
                  <a:fillRect/>
                </a:stretch>
              </p:blipFill>
              <p:spPr>
                <a:xfrm>
                  <a:off x="4610267" y="5209267"/>
                  <a:ext cx="241560" cy="35100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259" name="Freihand 258">
                  <a:extLst>
                    <a:ext uri="{FF2B5EF4-FFF2-40B4-BE49-F238E27FC236}">
                      <a16:creationId xmlns:a16="http://schemas.microsoft.com/office/drawing/2014/main" id="{F36C15E7-02A4-4FE6-B712-D77F434A8130}"/>
                    </a:ext>
                  </a:extLst>
                </p14:cNvPr>
                <p14:cNvContentPartPr/>
                <p14:nvPr/>
              </p14:nvContentPartPr>
              <p14:xfrm>
                <a:off x="4911947" y="5352187"/>
                <a:ext cx="360" cy="360"/>
              </p14:xfrm>
            </p:contentPart>
          </mc:Choice>
          <mc:Fallback>
            <p:pic>
              <p:nvPicPr>
                <p:cNvPr id="259" name="Freihand 258">
                  <a:extLst>
                    <a:ext uri="{FF2B5EF4-FFF2-40B4-BE49-F238E27FC236}">
                      <a16:creationId xmlns:a16="http://schemas.microsoft.com/office/drawing/2014/main" id="{F36C15E7-02A4-4FE6-B712-D77F434A8130}"/>
                    </a:ext>
                  </a:extLst>
                </p:cNvPr>
                <p:cNvPicPr/>
                <p:nvPr/>
              </p:nvPicPr>
              <p:blipFill>
                <a:blip r:embed="rId51"/>
                <a:stretch>
                  <a:fillRect/>
                </a:stretch>
              </p:blipFill>
              <p:spPr>
                <a:xfrm>
                  <a:off x="4907627" y="53478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260" name="Freihand 259">
                  <a:extLst>
                    <a:ext uri="{FF2B5EF4-FFF2-40B4-BE49-F238E27FC236}">
                      <a16:creationId xmlns:a16="http://schemas.microsoft.com/office/drawing/2014/main" id="{6C8AD777-DDF6-469F-B56B-07452BC17847}"/>
                    </a:ext>
                  </a:extLst>
                </p14:cNvPr>
                <p14:cNvContentPartPr/>
                <p14:nvPr/>
              </p14:nvContentPartPr>
              <p14:xfrm>
                <a:off x="5192747" y="5182267"/>
                <a:ext cx="378360" cy="172800"/>
              </p14:xfrm>
            </p:contentPart>
          </mc:Choice>
          <mc:Fallback>
            <p:pic>
              <p:nvPicPr>
                <p:cNvPr id="260" name="Freihand 259">
                  <a:extLst>
                    <a:ext uri="{FF2B5EF4-FFF2-40B4-BE49-F238E27FC236}">
                      <a16:creationId xmlns:a16="http://schemas.microsoft.com/office/drawing/2014/main" id="{6C8AD777-DDF6-469F-B56B-07452BC17847}"/>
                    </a:ext>
                  </a:extLst>
                </p:cNvPr>
                <p:cNvPicPr/>
                <p:nvPr/>
              </p:nvPicPr>
              <p:blipFill>
                <a:blip r:embed="rId413"/>
                <a:stretch>
                  <a:fillRect/>
                </a:stretch>
              </p:blipFill>
              <p:spPr>
                <a:xfrm>
                  <a:off x="5188427" y="5177947"/>
                  <a:ext cx="38700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261" name="Freihand 260">
                  <a:extLst>
                    <a:ext uri="{FF2B5EF4-FFF2-40B4-BE49-F238E27FC236}">
                      <a16:creationId xmlns:a16="http://schemas.microsoft.com/office/drawing/2014/main" id="{D44B1C8F-D0AF-4F81-A7DF-68E918C924B0}"/>
                    </a:ext>
                  </a:extLst>
                </p14:cNvPr>
                <p14:cNvContentPartPr/>
                <p14:nvPr/>
              </p14:nvContentPartPr>
              <p14:xfrm>
                <a:off x="5443307" y="5152387"/>
                <a:ext cx="24120" cy="2160"/>
              </p14:xfrm>
            </p:contentPart>
          </mc:Choice>
          <mc:Fallback>
            <p:pic>
              <p:nvPicPr>
                <p:cNvPr id="261" name="Freihand 260">
                  <a:extLst>
                    <a:ext uri="{FF2B5EF4-FFF2-40B4-BE49-F238E27FC236}">
                      <a16:creationId xmlns:a16="http://schemas.microsoft.com/office/drawing/2014/main" id="{D44B1C8F-D0AF-4F81-A7DF-68E918C924B0}"/>
                    </a:ext>
                  </a:extLst>
                </p:cNvPr>
                <p:cNvPicPr/>
                <p:nvPr/>
              </p:nvPicPr>
              <p:blipFill>
                <a:blip r:embed="rId415"/>
                <a:stretch>
                  <a:fillRect/>
                </a:stretch>
              </p:blipFill>
              <p:spPr>
                <a:xfrm>
                  <a:off x="5438987" y="5148067"/>
                  <a:ext cx="32760" cy="1080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262" name="Freihand 261">
                  <a:extLst>
                    <a:ext uri="{FF2B5EF4-FFF2-40B4-BE49-F238E27FC236}">
                      <a16:creationId xmlns:a16="http://schemas.microsoft.com/office/drawing/2014/main" id="{7B691E8F-B89B-4FB3-8412-D86C27CD7681}"/>
                    </a:ext>
                  </a:extLst>
                </p14:cNvPr>
                <p14:cNvContentPartPr/>
                <p14:nvPr/>
              </p14:nvContentPartPr>
              <p14:xfrm>
                <a:off x="5800427" y="5208547"/>
                <a:ext cx="281160" cy="108000"/>
              </p14:xfrm>
            </p:contentPart>
          </mc:Choice>
          <mc:Fallback>
            <p:pic>
              <p:nvPicPr>
                <p:cNvPr id="262" name="Freihand 261">
                  <a:extLst>
                    <a:ext uri="{FF2B5EF4-FFF2-40B4-BE49-F238E27FC236}">
                      <a16:creationId xmlns:a16="http://schemas.microsoft.com/office/drawing/2014/main" id="{7B691E8F-B89B-4FB3-8412-D86C27CD7681}"/>
                    </a:ext>
                  </a:extLst>
                </p:cNvPr>
                <p:cNvPicPr/>
                <p:nvPr/>
              </p:nvPicPr>
              <p:blipFill>
                <a:blip r:embed="rId417"/>
                <a:stretch>
                  <a:fillRect/>
                </a:stretch>
              </p:blipFill>
              <p:spPr>
                <a:xfrm>
                  <a:off x="5796107" y="5204227"/>
                  <a:ext cx="28980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263" name="Freihand 262">
                  <a:extLst>
                    <a:ext uri="{FF2B5EF4-FFF2-40B4-BE49-F238E27FC236}">
                      <a16:creationId xmlns:a16="http://schemas.microsoft.com/office/drawing/2014/main" id="{846726BE-083C-4D13-BE12-F60946270FA2}"/>
                    </a:ext>
                  </a:extLst>
                </p14:cNvPr>
                <p14:cNvContentPartPr/>
                <p14:nvPr/>
              </p14:nvContentPartPr>
              <p14:xfrm>
                <a:off x="6306227" y="5140147"/>
                <a:ext cx="151560" cy="145800"/>
              </p14:xfrm>
            </p:contentPart>
          </mc:Choice>
          <mc:Fallback>
            <p:pic>
              <p:nvPicPr>
                <p:cNvPr id="263" name="Freihand 262">
                  <a:extLst>
                    <a:ext uri="{FF2B5EF4-FFF2-40B4-BE49-F238E27FC236}">
                      <a16:creationId xmlns:a16="http://schemas.microsoft.com/office/drawing/2014/main" id="{846726BE-083C-4D13-BE12-F60946270FA2}"/>
                    </a:ext>
                  </a:extLst>
                </p:cNvPr>
                <p:cNvPicPr/>
                <p:nvPr/>
              </p:nvPicPr>
              <p:blipFill>
                <a:blip r:embed="rId419"/>
                <a:stretch>
                  <a:fillRect/>
                </a:stretch>
              </p:blipFill>
              <p:spPr>
                <a:xfrm>
                  <a:off x="6301907" y="5135827"/>
                  <a:ext cx="16020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264" name="Freihand 263">
                  <a:extLst>
                    <a:ext uri="{FF2B5EF4-FFF2-40B4-BE49-F238E27FC236}">
                      <a16:creationId xmlns:a16="http://schemas.microsoft.com/office/drawing/2014/main" id="{EE0BB157-E3A0-462B-B9CB-9D75BB513179}"/>
                    </a:ext>
                  </a:extLst>
                </p14:cNvPr>
                <p14:cNvContentPartPr/>
                <p14:nvPr/>
              </p14:nvContentPartPr>
              <p14:xfrm>
                <a:off x="6383267" y="5243107"/>
                <a:ext cx="58680" cy="28080"/>
              </p14:xfrm>
            </p:contentPart>
          </mc:Choice>
          <mc:Fallback>
            <p:pic>
              <p:nvPicPr>
                <p:cNvPr id="264" name="Freihand 263">
                  <a:extLst>
                    <a:ext uri="{FF2B5EF4-FFF2-40B4-BE49-F238E27FC236}">
                      <a16:creationId xmlns:a16="http://schemas.microsoft.com/office/drawing/2014/main" id="{EE0BB157-E3A0-462B-B9CB-9D75BB513179}"/>
                    </a:ext>
                  </a:extLst>
                </p:cNvPr>
                <p:cNvPicPr/>
                <p:nvPr/>
              </p:nvPicPr>
              <p:blipFill>
                <a:blip r:embed="rId421"/>
                <a:stretch>
                  <a:fillRect/>
                </a:stretch>
              </p:blipFill>
              <p:spPr>
                <a:xfrm>
                  <a:off x="6378947" y="5238787"/>
                  <a:ext cx="6732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265" name="Freihand 264">
                  <a:extLst>
                    <a:ext uri="{FF2B5EF4-FFF2-40B4-BE49-F238E27FC236}">
                      <a16:creationId xmlns:a16="http://schemas.microsoft.com/office/drawing/2014/main" id="{314ED62A-7773-4CB3-A1FE-8EB78BD68C20}"/>
                    </a:ext>
                  </a:extLst>
                </p14:cNvPr>
                <p14:cNvContentPartPr/>
                <p14:nvPr/>
              </p14:nvContentPartPr>
              <p14:xfrm>
                <a:off x="6494147" y="5220427"/>
                <a:ext cx="195840" cy="58680"/>
              </p14:xfrm>
            </p:contentPart>
          </mc:Choice>
          <mc:Fallback>
            <p:pic>
              <p:nvPicPr>
                <p:cNvPr id="265" name="Freihand 264">
                  <a:extLst>
                    <a:ext uri="{FF2B5EF4-FFF2-40B4-BE49-F238E27FC236}">
                      <a16:creationId xmlns:a16="http://schemas.microsoft.com/office/drawing/2014/main" id="{314ED62A-7773-4CB3-A1FE-8EB78BD68C20}"/>
                    </a:ext>
                  </a:extLst>
                </p:cNvPr>
                <p:cNvPicPr/>
                <p:nvPr/>
              </p:nvPicPr>
              <p:blipFill>
                <a:blip r:embed="rId423"/>
                <a:stretch>
                  <a:fillRect/>
                </a:stretch>
              </p:blipFill>
              <p:spPr>
                <a:xfrm>
                  <a:off x="6489827" y="5216107"/>
                  <a:ext cx="20448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266" name="Freihand 265">
                  <a:extLst>
                    <a:ext uri="{FF2B5EF4-FFF2-40B4-BE49-F238E27FC236}">
                      <a16:creationId xmlns:a16="http://schemas.microsoft.com/office/drawing/2014/main" id="{0318F4F6-F21B-43F6-AF78-8C6E693A74CD}"/>
                    </a:ext>
                  </a:extLst>
                </p14:cNvPr>
                <p14:cNvContentPartPr/>
                <p14:nvPr/>
              </p14:nvContentPartPr>
              <p14:xfrm>
                <a:off x="6738227" y="5163907"/>
                <a:ext cx="281520" cy="106560"/>
              </p14:xfrm>
            </p:contentPart>
          </mc:Choice>
          <mc:Fallback>
            <p:pic>
              <p:nvPicPr>
                <p:cNvPr id="266" name="Freihand 265">
                  <a:extLst>
                    <a:ext uri="{FF2B5EF4-FFF2-40B4-BE49-F238E27FC236}">
                      <a16:creationId xmlns:a16="http://schemas.microsoft.com/office/drawing/2014/main" id="{0318F4F6-F21B-43F6-AF78-8C6E693A74CD}"/>
                    </a:ext>
                  </a:extLst>
                </p:cNvPr>
                <p:cNvPicPr/>
                <p:nvPr/>
              </p:nvPicPr>
              <p:blipFill>
                <a:blip r:embed="rId425"/>
                <a:stretch>
                  <a:fillRect/>
                </a:stretch>
              </p:blipFill>
              <p:spPr>
                <a:xfrm>
                  <a:off x="6733907" y="5159587"/>
                  <a:ext cx="2901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267" name="Freihand 266">
                  <a:extLst>
                    <a:ext uri="{FF2B5EF4-FFF2-40B4-BE49-F238E27FC236}">
                      <a16:creationId xmlns:a16="http://schemas.microsoft.com/office/drawing/2014/main" id="{C4E44C8C-1096-45AC-AB67-673AAED39739}"/>
                    </a:ext>
                  </a:extLst>
                </p14:cNvPr>
                <p14:cNvContentPartPr/>
                <p14:nvPr/>
              </p14:nvContentPartPr>
              <p14:xfrm>
                <a:off x="6968627" y="5103787"/>
                <a:ext cx="110160" cy="156240"/>
              </p14:xfrm>
            </p:contentPart>
          </mc:Choice>
          <mc:Fallback>
            <p:pic>
              <p:nvPicPr>
                <p:cNvPr id="267" name="Freihand 266">
                  <a:extLst>
                    <a:ext uri="{FF2B5EF4-FFF2-40B4-BE49-F238E27FC236}">
                      <a16:creationId xmlns:a16="http://schemas.microsoft.com/office/drawing/2014/main" id="{C4E44C8C-1096-45AC-AB67-673AAED39739}"/>
                    </a:ext>
                  </a:extLst>
                </p:cNvPr>
                <p:cNvPicPr/>
                <p:nvPr/>
              </p:nvPicPr>
              <p:blipFill>
                <a:blip r:embed="rId427"/>
                <a:stretch>
                  <a:fillRect/>
                </a:stretch>
              </p:blipFill>
              <p:spPr>
                <a:xfrm>
                  <a:off x="6964307" y="5099467"/>
                  <a:ext cx="11880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268" name="Freihand 267">
                  <a:extLst>
                    <a:ext uri="{FF2B5EF4-FFF2-40B4-BE49-F238E27FC236}">
                      <a16:creationId xmlns:a16="http://schemas.microsoft.com/office/drawing/2014/main" id="{26440695-5C81-4088-AECF-D2DDBA5E70D3}"/>
                    </a:ext>
                  </a:extLst>
                </p14:cNvPr>
                <p14:cNvContentPartPr/>
                <p14:nvPr/>
              </p14:nvContentPartPr>
              <p14:xfrm>
                <a:off x="7326827" y="5132947"/>
                <a:ext cx="170640" cy="110160"/>
              </p14:xfrm>
            </p:contentPart>
          </mc:Choice>
          <mc:Fallback>
            <p:pic>
              <p:nvPicPr>
                <p:cNvPr id="268" name="Freihand 267">
                  <a:extLst>
                    <a:ext uri="{FF2B5EF4-FFF2-40B4-BE49-F238E27FC236}">
                      <a16:creationId xmlns:a16="http://schemas.microsoft.com/office/drawing/2014/main" id="{26440695-5C81-4088-AECF-D2DDBA5E70D3}"/>
                    </a:ext>
                  </a:extLst>
                </p:cNvPr>
                <p:cNvPicPr/>
                <p:nvPr/>
              </p:nvPicPr>
              <p:blipFill>
                <a:blip r:embed="rId429"/>
                <a:stretch>
                  <a:fillRect/>
                </a:stretch>
              </p:blipFill>
              <p:spPr>
                <a:xfrm>
                  <a:off x="7322507" y="5128627"/>
                  <a:ext cx="17928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269" name="Freihand 268">
                  <a:extLst>
                    <a:ext uri="{FF2B5EF4-FFF2-40B4-BE49-F238E27FC236}">
                      <a16:creationId xmlns:a16="http://schemas.microsoft.com/office/drawing/2014/main" id="{947540DC-8215-4CBC-8094-611813F488C7}"/>
                    </a:ext>
                  </a:extLst>
                </p14:cNvPr>
                <p14:cNvContentPartPr/>
                <p14:nvPr/>
              </p14:nvContentPartPr>
              <p14:xfrm>
                <a:off x="7735427" y="5121787"/>
                <a:ext cx="278280" cy="90360"/>
              </p14:xfrm>
            </p:contentPart>
          </mc:Choice>
          <mc:Fallback>
            <p:pic>
              <p:nvPicPr>
                <p:cNvPr id="269" name="Freihand 268">
                  <a:extLst>
                    <a:ext uri="{FF2B5EF4-FFF2-40B4-BE49-F238E27FC236}">
                      <a16:creationId xmlns:a16="http://schemas.microsoft.com/office/drawing/2014/main" id="{947540DC-8215-4CBC-8094-611813F488C7}"/>
                    </a:ext>
                  </a:extLst>
                </p:cNvPr>
                <p:cNvPicPr/>
                <p:nvPr/>
              </p:nvPicPr>
              <p:blipFill>
                <a:blip r:embed="rId431"/>
                <a:stretch>
                  <a:fillRect/>
                </a:stretch>
              </p:blipFill>
              <p:spPr>
                <a:xfrm>
                  <a:off x="7731107" y="5117467"/>
                  <a:ext cx="28692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270" name="Freihand 269">
                  <a:extLst>
                    <a:ext uri="{FF2B5EF4-FFF2-40B4-BE49-F238E27FC236}">
                      <a16:creationId xmlns:a16="http://schemas.microsoft.com/office/drawing/2014/main" id="{DE06F903-1102-4F49-81AE-C39FE844E141}"/>
                    </a:ext>
                  </a:extLst>
                </p14:cNvPr>
                <p14:cNvContentPartPr/>
                <p14:nvPr/>
              </p14:nvContentPartPr>
              <p14:xfrm>
                <a:off x="8041427" y="5084707"/>
                <a:ext cx="183240" cy="120960"/>
              </p14:xfrm>
            </p:contentPart>
          </mc:Choice>
          <mc:Fallback>
            <p:pic>
              <p:nvPicPr>
                <p:cNvPr id="270" name="Freihand 269">
                  <a:extLst>
                    <a:ext uri="{FF2B5EF4-FFF2-40B4-BE49-F238E27FC236}">
                      <a16:creationId xmlns:a16="http://schemas.microsoft.com/office/drawing/2014/main" id="{DE06F903-1102-4F49-81AE-C39FE844E141}"/>
                    </a:ext>
                  </a:extLst>
                </p:cNvPr>
                <p:cNvPicPr/>
                <p:nvPr/>
              </p:nvPicPr>
              <p:blipFill>
                <a:blip r:embed="rId433"/>
                <a:stretch>
                  <a:fillRect/>
                </a:stretch>
              </p:blipFill>
              <p:spPr>
                <a:xfrm>
                  <a:off x="8037107" y="5080387"/>
                  <a:ext cx="19188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272" name="Freihand 271">
                  <a:extLst>
                    <a:ext uri="{FF2B5EF4-FFF2-40B4-BE49-F238E27FC236}">
                      <a16:creationId xmlns:a16="http://schemas.microsoft.com/office/drawing/2014/main" id="{36FFD866-A007-42A8-AFA8-8737C3FFDD52}"/>
                    </a:ext>
                  </a:extLst>
                </p14:cNvPr>
                <p14:cNvContentPartPr/>
                <p14:nvPr/>
              </p14:nvContentPartPr>
              <p14:xfrm>
                <a:off x="5376707" y="4672147"/>
                <a:ext cx="177480" cy="275760"/>
              </p14:xfrm>
            </p:contentPart>
          </mc:Choice>
          <mc:Fallback>
            <p:pic>
              <p:nvPicPr>
                <p:cNvPr id="272" name="Freihand 271">
                  <a:extLst>
                    <a:ext uri="{FF2B5EF4-FFF2-40B4-BE49-F238E27FC236}">
                      <a16:creationId xmlns:a16="http://schemas.microsoft.com/office/drawing/2014/main" id="{36FFD866-A007-42A8-AFA8-8737C3FFDD52}"/>
                    </a:ext>
                  </a:extLst>
                </p:cNvPr>
                <p:cNvPicPr/>
                <p:nvPr/>
              </p:nvPicPr>
              <p:blipFill>
                <a:blip r:embed="rId435"/>
                <a:stretch>
                  <a:fillRect/>
                </a:stretch>
              </p:blipFill>
              <p:spPr>
                <a:xfrm>
                  <a:off x="5372387" y="4667827"/>
                  <a:ext cx="186120" cy="28440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273" name="Freihand 272">
                  <a:extLst>
                    <a:ext uri="{FF2B5EF4-FFF2-40B4-BE49-F238E27FC236}">
                      <a16:creationId xmlns:a16="http://schemas.microsoft.com/office/drawing/2014/main" id="{F466E2E9-4352-40FD-9227-03B12568442D}"/>
                    </a:ext>
                  </a:extLst>
                </p14:cNvPr>
                <p14:cNvContentPartPr/>
                <p14:nvPr/>
              </p14:nvContentPartPr>
              <p14:xfrm>
                <a:off x="6329267" y="4640827"/>
                <a:ext cx="350280" cy="367560"/>
              </p14:xfrm>
            </p:contentPart>
          </mc:Choice>
          <mc:Fallback>
            <p:pic>
              <p:nvPicPr>
                <p:cNvPr id="273" name="Freihand 272">
                  <a:extLst>
                    <a:ext uri="{FF2B5EF4-FFF2-40B4-BE49-F238E27FC236}">
                      <a16:creationId xmlns:a16="http://schemas.microsoft.com/office/drawing/2014/main" id="{F466E2E9-4352-40FD-9227-03B12568442D}"/>
                    </a:ext>
                  </a:extLst>
                </p:cNvPr>
                <p:cNvPicPr/>
                <p:nvPr/>
              </p:nvPicPr>
              <p:blipFill>
                <a:blip r:embed="rId437"/>
                <a:stretch>
                  <a:fillRect/>
                </a:stretch>
              </p:blipFill>
              <p:spPr>
                <a:xfrm>
                  <a:off x="6324947" y="4636507"/>
                  <a:ext cx="358920" cy="37620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274" name="Freihand 273">
                  <a:extLst>
                    <a:ext uri="{FF2B5EF4-FFF2-40B4-BE49-F238E27FC236}">
                      <a16:creationId xmlns:a16="http://schemas.microsoft.com/office/drawing/2014/main" id="{5756CC27-41CB-4DF7-99AA-46E1E24A60D6}"/>
                    </a:ext>
                  </a:extLst>
                </p14:cNvPr>
                <p14:cNvContentPartPr/>
                <p14:nvPr/>
              </p14:nvContentPartPr>
              <p14:xfrm>
                <a:off x="7374347" y="4615627"/>
                <a:ext cx="339480" cy="271440"/>
              </p14:xfrm>
            </p:contentPart>
          </mc:Choice>
          <mc:Fallback>
            <p:pic>
              <p:nvPicPr>
                <p:cNvPr id="274" name="Freihand 273">
                  <a:extLst>
                    <a:ext uri="{FF2B5EF4-FFF2-40B4-BE49-F238E27FC236}">
                      <a16:creationId xmlns:a16="http://schemas.microsoft.com/office/drawing/2014/main" id="{5756CC27-41CB-4DF7-99AA-46E1E24A60D6}"/>
                    </a:ext>
                  </a:extLst>
                </p:cNvPr>
                <p:cNvPicPr/>
                <p:nvPr/>
              </p:nvPicPr>
              <p:blipFill>
                <a:blip r:embed="rId439"/>
                <a:stretch>
                  <a:fillRect/>
                </a:stretch>
              </p:blipFill>
              <p:spPr>
                <a:xfrm>
                  <a:off x="7370027" y="4611307"/>
                  <a:ext cx="348120" cy="280080"/>
                </a:xfrm>
                <a:prstGeom prst="rect">
                  <a:avLst/>
                </a:prstGeom>
              </p:spPr>
            </p:pic>
          </mc:Fallback>
        </mc:AlternateContent>
        <mc:AlternateContent xmlns:mc="http://schemas.openxmlformats.org/markup-compatibility/2006">
          <mc:Choice xmlns:p14="http://schemas.microsoft.com/office/powerpoint/2010/main" Requires="p14">
            <p:contentPart p14:bwMode="auto" r:id="rId440">
              <p14:nvContentPartPr>
                <p14:cNvPr id="276" name="Freihand 275">
                  <a:extLst>
                    <a:ext uri="{FF2B5EF4-FFF2-40B4-BE49-F238E27FC236}">
                      <a16:creationId xmlns:a16="http://schemas.microsoft.com/office/drawing/2014/main" id="{351C6BD0-045B-4C13-ADA2-C9B062BB5176}"/>
                    </a:ext>
                  </a:extLst>
                </p14:cNvPr>
                <p14:cNvContentPartPr/>
                <p14:nvPr/>
              </p14:nvContentPartPr>
              <p14:xfrm>
                <a:off x="2774627" y="5555947"/>
                <a:ext cx="167760" cy="160560"/>
              </p14:xfrm>
            </p:contentPart>
          </mc:Choice>
          <mc:Fallback>
            <p:pic>
              <p:nvPicPr>
                <p:cNvPr id="276" name="Freihand 275">
                  <a:extLst>
                    <a:ext uri="{FF2B5EF4-FFF2-40B4-BE49-F238E27FC236}">
                      <a16:creationId xmlns:a16="http://schemas.microsoft.com/office/drawing/2014/main" id="{351C6BD0-045B-4C13-ADA2-C9B062BB5176}"/>
                    </a:ext>
                  </a:extLst>
                </p:cNvPr>
                <p:cNvPicPr/>
                <p:nvPr/>
              </p:nvPicPr>
              <p:blipFill>
                <a:blip r:embed="rId441"/>
                <a:stretch>
                  <a:fillRect/>
                </a:stretch>
              </p:blipFill>
              <p:spPr>
                <a:xfrm>
                  <a:off x="2770307" y="5551627"/>
                  <a:ext cx="17640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277" name="Freihand 276">
                  <a:extLst>
                    <a:ext uri="{FF2B5EF4-FFF2-40B4-BE49-F238E27FC236}">
                      <a16:creationId xmlns:a16="http://schemas.microsoft.com/office/drawing/2014/main" id="{DA43A2CE-C0F2-4B8E-A9CB-896691958CC7}"/>
                    </a:ext>
                  </a:extLst>
                </p14:cNvPr>
                <p14:cNvContentPartPr/>
                <p14:nvPr/>
              </p14:nvContentPartPr>
              <p14:xfrm>
                <a:off x="2961107" y="5613907"/>
                <a:ext cx="223920" cy="86400"/>
              </p14:xfrm>
            </p:contentPart>
          </mc:Choice>
          <mc:Fallback>
            <p:pic>
              <p:nvPicPr>
                <p:cNvPr id="277" name="Freihand 276">
                  <a:extLst>
                    <a:ext uri="{FF2B5EF4-FFF2-40B4-BE49-F238E27FC236}">
                      <a16:creationId xmlns:a16="http://schemas.microsoft.com/office/drawing/2014/main" id="{DA43A2CE-C0F2-4B8E-A9CB-896691958CC7}"/>
                    </a:ext>
                  </a:extLst>
                </p:cNvPr>
                <p:cNvPicPr/>
                <p:nvPr/>
              </p:nvPicPr>
              <p:blipFill>
                <a:blip r:embed="rId443"/>
                <a:stretch>
                  <a:fillRect/>
                </a:stretch>
              </p:blipFill>
              <p:spPr>
                <a:xfrm>
                  <a:off x="2956787" y="5609587"/>
                  <a:ext cx="23256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278" name="Freihand 277">
                  <a:extLst>
                    <a:ext uri="{FF2B5EF4-FFF2-40B4-BE49-F238E27FC236}">
                      <a16:creationId xmlns:a16="http://schemas.microsoft.com/office/drawing/2014/main" id="{8F445564-33BE-44C1-9A8F-5295AEA90624}"/>
                    </a:ext>
                  </a:extLst>
                </p14:cNvPr>
                <p14:cNvContentPartPr/>
                <p14:nvPr/>
              </p14:nvContentPartPr>
              <p14:xfrm>
                <a:off x="3457187" y="5576467"/>
                <a:ext cx="38880" cy="179280"/>
              </p14:xfrm>
            </p:contentPart>
          </mc:Choice>
          <mc:Fallback>
            <p:pic>
              <p:nvPicPr>
                <p:cNvPr id="278" name="Freihand 277">
                  <a:extLst>
                    <a:ext uri="{FF2B5EF4-FFF2-40B4-BE49-F238E27FC236}">
                      <a16:creationId xmlns:a16="http://schemas.microsoft.com/office/drawing/2014/main" id="{8F445564-33BE-44C1-9A8F-5295AEA90624}"/>
                    </a:ext>
                  </a:extLst>
                </p:cNvPr>
                <p:cNvPicPr/>
                <p:nvPr/>
              </p:nvPicPr>
              <p:blipFill>
                <a:blip r:embed="rId445"/>
                <a:stretch>
                  <a:fillRect/>
                </a:stretch>
              </p:blipFill>
              <p:spPr>
                <a:xfrm>
                  <a:off x="3452867" y="5572147"/>
                  <a:ext cx="4752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279" name="Freihand 278">
                  <a:extLst>
                    <a:ext uri="{FF2B5EF4-FFF2-40B4-BE49-F238E27FC236}">
                      <a16:creationId xmlns:a16="http://schemas.microsoft.com/office/drawing/2014/main" id="{DAF441BE-298D-405B-85C3-8CAF333C39DD}"/>
                    </a:ext>
                  </a:extLst>
                </p14:cNvPr>
                <p14:cNvContentPartPr/>
                <p14:nvPr/>
              </p14:nvContentPartPr>
              <p14:xfrm>
                <a:off x="3457907" y="5572147"/>
                <a:ext cx="128520" cy="145440"/>
              </p14:xfrm>
            </p:contentPart>
          </mc:Choice>
          <mc:Fallback>
            <p:pic>
              <p:nvPicPr>
                <p:cNvPr id="279" name="Freihand 278">
                  <a:extLst>
                    <a:ext uri="{FF2B5EF4-FFF2-40B4-BE49-F238E27FC236}">
                      <a16:creationId xmlns:a16="http://schemas.microsoft.com/office/drawing/2014/main" id="{DAF441BE-298D-405B-85C3-8CAF333C39DD}"/>
                    </a:ext>
                  </a:extLst>
                </p:cNvPr>
                <p:cNvPicPr/>
                <p:nvPr/>
              </p:nvPicPr>
              <p:blipFill>
                <a:blip r:embed="rId447"/>
                <a:stretch>
                  <a:fillRect/>
                </a:stretch>
              </p:blipFill>
              <p:spPr>
                <a:xfrm>
                  <a:off x="3453587" y="5567827"/>
                  <a:ext cx="13716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280" name="Freihand 279">
                  <a:extLst>
                    <a:ext uri="{FF2B5EF4-FFF2-40B4-BE49-F238E27FC236}">
                      <a16:creationId xmlns:a16="http://schemas.microsoft.com/office/drawing/2014/main" id="{5A754F9D-6343-4A98-B2F5-3093E1D4F1DD}"/>
                    </a:ext>
                  </a:extLst>
                </p14:cNvPr>
                <p14:cNvContentPartPr/>
                <p14:nvPr/>
              </p14:nvContentPartPr>
              <p14:xfrm>
                <a:off x="3610907" y="5644867"/>
                <a:ext cx="69480" cy="52920"/>
              </p14:xfrm>
            </p:contentPart>
          </mc:Choice>
          <mc:Fallback>
            <p:pic>
              <p:nvPicPr>
                <p:cNvPr id="280" name="Freihand 279">
                  <a:extLst>
                    <a:ext uri="{FF2B5EF4-FFF2-40B4-BE49-F238E27FC236}">
                      <a16:creationId xmlns:a16="http://schemas.microsoft.com/office/drawing/2014/main" id="{5A754F9D-6343-4A98-B2F5-3093E1D4F1DD}"/>
                    </a:ext>
                  </a:extLst>
                </p:cNvPr>
                <p:cNvPicPr/>
                <p:nvPr/>
              </p:nvPicPr>
              <p:blipFill>
                <a:blip r:embed="rId449"/>
                <a:stretch>
                  <a:fillRect/>
                </a:stretch>
              </p:blipFill>
              <p:spPr>
                <a:xfrm>
                  <a:off x="3606587" y="5640547"/>
                  <a:ext cx="7812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281" name="Freihand 280">
                  <a:extLst>
                    <a:ext uri="{FF2B5EF4-FFF2-40B4-BE49-F238E27FC236}">
                      <a16:creationId xmlns:a16="http://schemas.microsoft.com/office/drawing/2014/main" id="{3215A79F-6333-4780-A665-D02350F28466}"/>
                    </a:ext>
                  </a:extLst>
                </p14:cNvPr>
                <p14:cNvContentPartPr/>
                <p14:nvPr/>
              </p14:nvContentPartPr>
              <p14:xfrm>
                <a:off x="3658787" y="5620027"/>
                <a:ext cx="264600" cy="180000"/>
              </p14:xfrm>
            </p:contentPart>
          </mc:Choice>
          <mc:Fallback>
            <p:pic>
              <p:nvPicPr>
                <p:cNvPr id="281" name="Freihand 280">
                  <a:extLst>
                    <a:ext uri="{FF2B5EF4-FFF2-40B4-BE49-F238E27FC236}">
                      <a16:creationId xmlns:a16="http://schemas.microsoft.com/office/drawing/2014/main" id="{3215A79F-6333-4780-A665-D02350F28466}"/>
                    </a:ext>
                  </a:extLst>
                </p:cNvPr>
                <p:cNvPicPr/>
                <p:nvPr/>
              </p:nvPicPr>
              <p:blipFill>
                <a:blip r:embed="rId451"/>
                <a:stretch>
                  <a:fillRect/>
                </a:stretch>
              </p:blipFill>
              <p:spPr>
                <a:xfrm>
                  <a:off x="3654467" y="5615707"/>
                  <a:ext cx="27324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282" name="Freihand 281">
                  <a:extLst>
                    <a:ext uri="{FF2B5EF4-FFF2-40B4-BE49-F238E27FC236}">
                      <a16:creationId xmlns:a16="http://schemas.microsoft.com/office/drawing/2014/main" id="{DA9B2635-5F8B-4501-B37F-CD6BB4914E0B}"/>
                    </a:ext>
                  </a:extLst>
                </p14:cNvPr>
                <p14:cNvContentPartPr/>
                <p14:nvPr/>
              </p14:nvContentPartPr>
              <p14:xfrm>
                <a:off x="3965867" y="5598427"/>
                <a:ext cx="90360" cy="88200"/>
              </p14:xfrm>
            </p:contentPart>
          </mc:Choice>
          <mc:Fallback>
            <p:pic>
              <p:nvPicPr>
                <p:cNvPr id="282" name="Freihand 281">
                  <a:extLst>
                    <a:ext uri="{FF2B5EF4-FFF2-40B4-BE49-F238E27FC236}">
                      <a16:creationId xmlns:a16="http://schemas.microsoft.com/office/drawing/2014/main" id="{DA9B2635-5F8B-4501-B37F-CD6BB4914E0B}"/>
                    </a:ext>
                  </a:extLst>
                </p:cNvPr>
                <p:cNvPicPr/>
                <p:nvPr/>
              </p:nvPicPr>
              <p:blipFill>
                <a:blip r:embed="rId453"/>
                <a:stretch>
                  <a:fillRect/>
                </a:stretch>
              </p:blipFill>
              <p:spPr>
                <a:xfrm>
                  <a:off x="3961547" y="5594107"/>
                  <a:ext cx="9900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283" name="Freihand 282">
                  <a:extLst>
                    <a:ext uri="{FF2B5EF4-FFF2-40B4-BE49-F238E27FC236}">
                      <a16:creationId xmlns:a16="http://schemas.microsoft.com/office/drawing/2014/main" id="{F6CBC20E-6045-4018-B79F-30039ECA636D}"/>
                    </a:ext>
                  </a:extLst>
                </p14:cNvPr>
                <p14:cNvContentPartPr/>
                <p14:nvPr/>
              </p14:nvContentPartPr>
              <p14:xfrm>
                <a:off x="4079987" y="5595547"/>
                <a:ext cx="45720" cy="84240"/>
              </p14:xfrm>
            </p:contentPart>
          </mc:Choice>
          <mc:Fallback>
            <p:pic>
              <p:nvPicPr>
                <p:cNvPr id="283" name="Freihand 282">
                  <a:extLst>
                    <a:ext uri="{FF2B5EF4-FFF2-40B4-BE49-F238E27FC236}">
                      <a16:creationId xmlns:a16="http://schemas.microsoft.com/office/drawing/2014/main" id="{F6CBC20E-6045-4018-B79F-30039ECA636D}"/>
                    </a:ext>
                  </a:extLst>
                </p:cNvPr>
                <p:cNvPicPr/>
                <p:nvPr/>
              </p:nvPicPr>
              <p:blipFill>
                <a:blip r:embed="rId455"/>
                <a:stretch>
                  <a:fillRect/>
                </a:stretch>
              </p:blipFill>
              <p:spPr>
                <a:xfrm>
                  <a:off x="4075667" y="5591227"/>
                  <a:ext cx="543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284" name="Freihand 283">
                  <a:extLst>
                    <a:ext uri="{FF2B5EF4-FFF2-40B4-BE49-F238E27FC236}">
                      <a16:creationId xmlns:a16="http://schemas.microsoft.com/office/drawing/2014/main" id="{8949B29D-0B1D-4FB5-8424-1A4298BB3E62}"/>
                    </a:ext>
                  </a:extLst>
                </p14:cNvPr>
                <p14:cNvContentPartPr/>
                <p14:nvPr/>
              </p14:nvContentPartPr>
              <p14:xfrm>
                <a:off x="4161347" y="5542987"/>
                <a:ext cx="45360" cy="113760"/>
              </p14:xfrm>
            </p:contentPart>
          </mc:Choice>
          <mc:Fallback>
            <p:pic>
              <p:nvPicPr>
                <p:cNvPr id="284" name="Freihand 283">
                  <a:extLst>
                    <a:ext uri="{FF2B5EF4-FFF2-40B4-BE49-F238E27FC236}">
                      <a16:creationId xmlns:a16="http://schemas.microsoft.com/office/drawing/2014/main" id="{8949B29D-0B1D-4FB5-8424-1A4298BB3E62}"/>
                    </a:ext>
                  </a:extLst>
                </p:cNvPr>
                <p:cNvPicPr/>
                <p:nvPr/>
              </p:nvPicPr>
              <p:blipFill>
                <a:blip r:embed="rId457"/>
                <a:stretch>
                  <a:fillRect/>
                </a:stretch>
              </p:blipFill>
              <p:spPr>
                <a:xfrm>
                  <a:off x="4157027" y="5538667"/>
                  <a:ext cx="5400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285" name="Freihand 284">
                  <a:extLst>
                    <a:ext uri="{FF2B5EF4-FFF2-40B4-BE49-F238E27FC236}">
                      <a16:creationId xmlns:a16="http://schemas.microsoft.com/office/drawing/2014/main" id="{6BFF1A0D-DFBF-4F63-B5CE-38FBB2415F6C}"/>
                    </a:ext>
                  </a:extLst>
                </p14:cNvPr>
                <p14:cNvContentPartPr/>
                <p14:nvPr/>
              </p14:nvContentPartPr>
              <p14:xfrm>
                <a:off x="4233707" y="5591947"/>
                <a:ext cx="248760" cy="68400"/>
              </p14:xfrm>
            </p:contentPart>
          </mc:Choice>
          <mc:Fallback>
            <p:pic>
              <p:nvPicPr>
                <p:cNvPr id="285" name="Freihand 284">
                  <a:extLst>
                    <a:ext uri="{FF2B5EF4-FFF2-40B4-BE49-F238E27FC236}">
                      <a16:creationId xmlns:a16="http://schemas.microsoft.com/office/drawing/2014/main" id="{6BFF1A0D-DFBF-4F63-B5CE-38FBB2415F6C}"/>
                    </a:ext>
                  </a:extLst>
                </p:cNvPr>
                <p:cNvPicPr/>
                <p:nvPr/>
              </p:nvPicPr>
              <p:blipFill>
                <a:blip r:embed="rId459"/>
                <a:stretch>
                  <a:fillRect/>
                </a:stretch>
              </p:blipFill>
              <p:spPr>
                <a:xfrm>
                  <a:off x="4229387" y="5587627"/>
                  <a:ext cx="2574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286" name="Freihand 285">
                  <a:extLst>
                    <a:ext uri="{FF2B5EF4-FFF2-40B4-BE49-F238E27FC236}">
                      <a16:creationId xmlns:a16="http://schemas.microsoft.com/office/drawing/2014/main" id="{954C458C-F05E-483C-8FCB-811C77AA3C70}"/>
                    </a:ext>
                  </a:extLst>
                </p14:cNvPr>
                <p14:cNvContentPartPr/>
                <p14:nvPr/>
              </p14:nvContentPartPr>
              <p14:xfrm>
                <a:off x="4688027" y="5671147"/>
                <a:ext cx="19440" cy="8280"/>
              </p14:xfrm>
            </p:contentPart>
          </mc:Choice>
          <mc:Fallback>
            <p:pic>
              <p:nvPicPr>
                <p:cNvPr id="286" name="Freihand 285">
                  <a:extLst>
                    <a:ext uri="{FF2B5EF4-FFF2-40B4-BE49-F238E27FC236}">
                      <a16:creationId xmlns:a16="http://schemas.microsoft.com/office/drawing/2014/main" id="{954C458C-F05E-483C-8FCB-811C77AA3C70}"/>
                    </a:ext>
                  </a:extLst>
                </p:cNvPr>
                <p:cNvPicPr/>
                <p:nvPr/>
              </p:nvPicPr>
              <p:blipFill>
                <a:blip r:embed="rId461"/>
                <a:stretch>
                  <a:fillRect/>
                </a:stretch>
              </p:blipFill>
              <p:spPr>
                <a:xfrm>
                  <a:off x="4683707" y="5666827"/>
                  <a:ext cx="280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462">
              <p14:nvContentPartPr>
                <p14:cNvPr id="287" name="Freihand 286">
                  <a:extLst>
                    <a:ext uri="{FF2B5EF4-FFF2-40B4-BE49-F238E27FC236}">
                      <a16:creationId xmlns:a16="http://schemas.microsoft.com/office/drawing/2014/main" id="{EC6B1331-9EBD-4CAE-A6AF-C1D445DE97BC}"/>
                    </a:ext>
                  </a:extLst>
                </p14:cNvPr>
                <p14:cNvContentPartPr/>
                <p14:nvPr/>
              </p14:nvContentPartPr>
              <p14:xfrm>
                <a:off x="4521707" y="5566027"/>
                <a:ext cx="119880" cy="199080"/>
              </p14:xfrm>
            </p:contentPart>
          </mc:Choice>
          <mc:Fallback>
            <p:pic>
              <p:nvPicPr>
                <p:cNvPr id="287" name="Freihand 286">
                  <a:extLst>
                    <a:ext uri="{FF2B5EF4-FFF2-40B4-BE49-F238E27FC236}">
                      <a16:creationId xmlns:a16="http://schemas.microsoft.com/office/drawing/2014/main" id="{EC6B1331-9EBD-4CAE-A6AF-C1D445DE97BC}"/>
                    </a:ext>
                  </a:extLst>
                </p:cNvPr>
                <p:cNvPicPr/>
                <p:nvPr/>
              </p:nvPicPr>
              <p:blipFill>
                <a:blip r:embed="rId463"/>
                <a:stretch>
                  <a:fillRect/>
                </a:stretch>
              </p:blipFill>
              <p:spPr>
                <a:xfrm>
                  <a:off x="4517387" y="5561707"/>
                  <a:ext cx="12852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464">
              <p14:nvContentPartPr>
                <p14:cNvPr id="288" name="Freihand 287">
                  <a:extLst>
                    <a:ext uri="{FF2B5EF4-FFF2-40B4-BE49-F238E27FC236}">
                      <a16:creationId xmlns:a16="http://schemas.microsoft.com/office/drawing/2014/main" id="{ACDDEACA-5A42-4A90-8555-45DA4A4F0BBD}"/>
                    </a:ext>
                  </a:extLst>
                </p14:cNvPr>
                <p14:cNvContentPartPr/>
                <p14:nvPr/>
              </p14:nvContentPartPr>
              <p14:xfrm>
                <a:off x="4663187" y="5574307"/>
                <a:ext cx="158760" cy="58320"/>
              </p14:xfrm>
            </p:contentPart>
          </mc:Choice>
          <mc:Fallback>
            <p:pic>
              <p:nvPicPr>
                <p:cNvPr id="288" name="Freihand 287">
                  <a:extLst>
                    <a:ext uri="{FF2B5EF4-FFF2-40B4-BE49-F238E27FC236}">
                      <a16:creationId xmlns:a16="http://schemas.microsoft.com/office/drawing/2014/main" id="{ACDDEACA-5A42-4A90-8555-45DA4A4F0BBD}"/>
                    </a:ext>
                  </a:extLst>
                </p:cNvPr>
                <p:cNvPicPr/>
                <p:nvPr/>
              </p:nvPicPr>
              <p:blipFill>
                <a:blip r:embed="rId465"/>
                <a:stretch>
                  <a:fillRect/>
                </a:stretch>
              </p:blipFill>
              <p:spPr>
                <a:xfrm>
                  <a:off x="4658867" y="5569987"/>
                  <a:ext cx="16740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466">
              <p14:nvContentPartPr>
                <p14:cNvPr id="289" name="Freihand 288">
                  <a:extLst>
                    <a:ext uri="{FF2B5EF4-FFF2-40B4-BE49-F238E27FC236}">
                      <a16:creationId xmlns:a16="http://schemas.microsoft.com/office/drawing/2014/main" id="{4FEE7765-6453-4185-A7F0-DB0402A0F2EB}"/>
                    </a:ext>
                  </a:extLst>
                </p14:cNvPr>
                <p14:cNvContentPartPr/>
                <p14:nvPr/>
              </p14:nvContentPartPr>
              <p14:xfrm>
                <a:off x="4844267" y="5559187"/>
                <a:ext cx="344880" cy="77400"/>
              </p14:xfrm>
            </p:contentPart>
          </mc:Choice>
          <mc:Fallback>
            <p:pic>
              <p:nvPicPr>
                <p:cNvPr id="289" name="Freihand 288">
                  <a:extLst>
                    <a:ext uri="{FF2B5EF4-FFF2-40B4-BE49-F238E27FC236}">
                      <a16:creationId xmlns:a16="http://schemas.microsoft.com/office/drawing/2014/main" id="{4FEE7765-6453-4185-A7F0-DB0402A0F2EB}"/>
                    </a:ext>
                  </a:extLst>
                </p:cNvPr>
                <p:cNvPicPr/>
                <p:nvPr/>
              </p:nvPicPr>
              <p:blipFill>
                <a:blip r:embed="rId467"/>
                <a:stretch>
                  <a:fillRect/>
                </a:stretch>
              </p:blipFill>
              <p:spPr>
                <a:xfrm>
                  <a:off x="4839947" y="5554867"/>
                  <a:ext cx="35352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290" name="Freihand 289">
                  <a:extLst>
                    <a:ext uri="{FF2B5EF4-FFF2-40B4-BE49-F238E27FC236}">
                      <a16:creationId xmlns:a16="http://schemas.microsoft.com/office/drawing/2014/main" id="{B022C083-E4AC-4516-B80C-D9199AD11459}"/>
                    </a:ext>
                  </a:extLst>
                </p14:cNvPr>
                <p14:cNvContentPartPr/>
                <p14:nvPr/>
              </p14:nvContentPartPr>
              <p14:xfrm>
                <a:off x="5233427" y="5439667"/>
                <a:ext cx="339840" cy="173520"/>
              </p14:xfrm>
            </p:contentPart>
          </mc:Choice>
          <mc:Fallback>
            <p:pic>
              <p:nvPicPr>
                <p:cNvPr id="290" name="Freihand 289">
                  <a:extLst>
                    <a:ext uri="{FF2B5EF4-FFF2-40B4-BE49-F238E27FC236}">
                      <a16:creationId xmlns:a16="http://schemas.microsoft.com/office/drawing/2014/main" id="{B022C083-E4AC-4516-B80C-D9199AD11459}"/>
                    </a:ext>
                  </a:extLst>
                </p:cNvPr>
                <p:cNvPicPr/>
                <p:nvPr/>
              </p:nvPicPr>
              <p:blipFill>
                <a:blip r:embed="rId469"/>
                <a:stretch>
                  <a:fillRect/>
                </a:stretch>
              </p:blipFill>
              <p:spPr>
                <a:xfrm>
                  <a:off x="5229107" y="5435347"/>
                  <a:ext cx="34848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292" name="Freihand 291">
                  <a:extLst>
                    <a:ext uri="{FF2B5EF4-FFF2-40B4-BE49-F238E27FC236}">
                      <a16:creationId xmlns:a16="http://schemas.microsoft.com/office/drawing/2014/main" id="{5CB7A89F-5A0F-4446-9EBD-3CFEBA84D658}"/>
                    </a:ext>
                  </a:extLst>
                </p14:cNvPr>
                <p14:cNvContentPartPr/>
                <p14:nvPr/>
              </p14:nvContentPartPr>
              <p14:xfrm>
                <a:off x="5543747" y="5545867"/>
                <a:ext cx="158400" cy="52560"/>
              </p14:xfrm>
            </p:contentPart>
          </mc:Choice>
          <mc:Fallback>
            <p:pic>
              <p:nvPicPr>
                <p:cNvPr id="292" name="Freihand 291">
                  <a:extLst>
                    <a:ext uri="{FF2B5EF4-FFF2-40B4-BE49-F238E27FC236}">
                      <a16:creationId xmlns:a16="http://schemas.microsoft.com/office/drawing/2014/main" id="{5CB7A89F-5A0F-4446-9EBD-3CFEBA84D658}"/>
                    </a:ext>
                  </a:extLst>
                </p:cNvPr>
                <p:cNvPicPr/>
                <p:nvPr/>
              </p:nvPicPr>
              <p:blipFill>
                <a:blip r:embed="rId471"/>
                <a:stretch>
                  <a:fillRect/>
                </a:stretch>
              </p:blipFill>
              <p:spPr>
                <a:xfrm>
                  <a:off x="5539427" y="5541547"/>
                  <a:ext cx="16704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293" name="Freihand 292">
                  <a:extLst>
                    <a:ext uri="{FF2B5EF4-FFF2-40B4-BE49-F238E27FC236}">
                      <a16:creationId xmlns:a16="http://schemas.microsoft.com/office/drawing/2014/main" id="{49502682-BF7F-4D30-89A8-FE49CC2C8FFB}"/>
                    </a:ext>
                  </a:extLst>
                </p14:cNvPr>
                <p14:cNvContentPartPr/>
                <p14:nvPr/>
              </p14:nvContentPartPr>
              <p14:xfrm>
                <a:off x="5876387" y="5503747"/>
                <a:ext cx="122760" cy="117360"/>
              </p14:xfrm>
            </p:contentPart>
          </mc:Choice>
          <mc:Fallback>
            <p:pic>
              <p:nvPicPr>
                <p:cNvPr id="293" name="Freihand 292">
                  <a:extLst>
                    <a:ext uri="{FF2B5EF4-FFF2-40B4-BE49-F238E27FC236}">
                      <a16:creationId xmlns:a16="http://schemas.microsoft.com/office/drawing/2014/main" id="{49502682-BF7F-4D30-89A8-FE49CC2C8FFB}"/>
                    </a:ext>
                  </a:extLst>
                </p:cNvPr>
                <p:cNvPicPr/>
                <p:nvPr/>
              </p:nvPicPr>
              <p:blipFill>
                <a:blip r:embed="rId473"/>
                <a:stretch>
                  <a:fillRect/>
                </a:stretch>
              </p:blipFill>
              <p:spPr>
                <a:xfrm>
                  <a:off x="5872067" y="5499427"/>
                  <a:ext cx="13140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294" name="Freihand 293">
                  <a:extLst>
                    <a:ext uri="{FF2B5EF4-FFF2-40B4-BE49-F238E27FC236}">
                      <a16:creationId xmlns:a16="http://schemas.microsoft.com/office/drawing/2014/main" id="{BA8F31A2-652E-4914-AD63-6B48CF0931DB}"/>
                    </a:ext>
                  </a:extLst>
                </p14:cNvPr>
                <p14:cNvContentPartPr/>
                <p14:nvPr/>
              </p14:nvContentPartPr>
              <p14:xfrm>
                <a:off x="6051347" y="5593027"/>
                <a:ext cx="38880" cy="89640"/>
              </p14:xfrm>
            </p:contentPart>
          </mc:Choice>
          <mc:Fallback>
            <p:pic>
              <p:nvPicPr>
                <p:cNvPr id="294" name="Freihand 293">
                  <a:extLst>
                    <a:ext uri="{FF2B5EF4-FFF2-40B4-BE49-F238E27FC236}">
                      <a16:creationId xmlns:a16="http://schemas.microsoft.com/office/drawing/2014/main" id="{BA8F31A2-652E-4914-AD63-6B48CF0931DB}"/>
                    </a:ext>
                  </a:extLst>
                </p:cNvPr>
                <p:cNvPicPr/>
                <p:nvPr/>
              </p:nvPicPr>
              <p:blipFill>
                <a:blip r:embed="rId475"/>
                <a:stretch>
                  <a:fillRect/>
                </a:stretch>
              </p:blipFill>
              <p:spPr>
                <a:xfrm>
                  <a:off x="6047027" y="5588707"/>
                  <a:ext cx="4752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295" name="Freihand 294">
                  <a:extLst>
                    <a:ext uri="{FF2B5EF4-FFF2-40B4-BE49-F238E27FC236}">
                      <a16:creationId xmlns:a16="http://schemas.microsoft.com/office/drawing/2014/main" id="{B29DCD60-B7B8-422A-8D52-65E8E4CE95EC}"/>
                    </a:ext>
                  </a:extLst>
                </p14:cNvPr>
                <p14:cNvContentPartPr/>
                <p14:nvPr/>
              </p14:nvContentPartPr>
              <p14:xfrm>
                <a:off x="6066467" y="5462347"/>
                <a:ext cx="250560" cy="293760"/>
              </p14:xfrm>
            </p:contentPart>
          </mc:Choice>
          <mc:Fallback>
            <p:pic>
              <p:nvPicPr>
                <p:cNvPr id="295" name="Freihand 294">
                  <a:extLst>
                    <a:ext uri="{FF2B5EF4-FFF2-40B4-BE49-F238E27FC236}">
                      <a16:creationId xmlns:a16="http://schemas.microsoft.com/office/drawing/2014/main" id="{B29DCD60-B7B8-422A-8D52-65E8E4CE95EC}"/>
                    </a:ext>
                  </a:extLst>
                </p:cNvPr>
                <p:cNvPicPr/>
                <p:nvPr/>
              </p:nvPicPr>
              <p:blipFill>
                <a:blip r:embed="rId477"/>
                <a:stretch>
                  <a:fillRect/>
                </a:stretch>
              </p:blipFill>
              <p:spPr>
                <a:xfrm>
                  <a:off x="6062147" y="5458027"/>
                  <a:ext cx="259200" cy="30240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296" name="Freihand 295">
                  <a:extLst>
                    <a:ext uri="{FF2B5EF4-FFF2-40B4-BE49-F238E27FC236}">
                      <a16:creationId xmlns:a16="http://schemas.microsoft.com/office/drawing/2014/main" id="{15EA69DD-AA8A-4641-B96D-A9A29EA63C92}"/>
                    </a:ext>
                  </a:extLst>
                </p14:cNvPr>
                <p14:cNvContentPartPr/>
                <p14:nvPr/>
              </p14:nvContentPartPr>
              <p14:xfrm>
                <a:off x="6345107" y="5573947"/>
                <a:ext cx="33840" cy="56160"/>
              </p14:xfrm>
            </p:contentPart>
          </mc:Choice>
          <mc:Fallback>
            <p:pic>
              <p:nvPicPr>
                <p:cNvPr id="296" name="Freihand 295">
                  <a:extLst>
                    <a:ext uri="{FF2B5EF4-FFF2-40B4-BE49-F238E27FC236}">
                      <a16:creationId xmlns:a16="http://schemas.microsoft.com/office/drawing/2014/main" id="{15EA69DD-AA8A-4641-B96D-A9A29EA63C92}"/>
                    </a:ext>
                  </a:extLst>
                </p:cNvPr>
                <p:cNvPicPr/>
                <p:nvPr/>
              </p:nvPicPr>
              <p:blipFill>
                <a:blip r:embed="rId479"/>
                <a:stretch>
                  <a:fillRect/>
                </a:stretch>
              </p:blipFill>
              <p:spPr>
                <a:xfrm>
                  <a:off x="6340787" y="5569627"/>
                  <a:ext cx="4248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297" name="Freihand 296">
                  <a:extLst>
                    <a:ext uri="{FF2B5EF4-FFF2-40B4-BE49-F238E27FC236}">
                      <a16:creationId xmlns:a16="http://schemas.microsoft.com/office/drawing/2014/main" id="{CB81EB78-F03C-4B52-A18B-1289ACC506BC}"/>
                    </a:ext>
                  </a:extLst>
                </p14:cNvPr>
                <p14:cNvContentPartPr/>
                <p14:nvPr/>
              </p14:nvContentPartPr>
              <p14:xfrm>
                <a:off x="6449147" y="5490067"/>
                <a:ext cx="218160" cy="224280"/>
              </p14:xfrm>
            </p:contentPart>
          </mc:Choice>
          <mc:Fallback>
            <p:pic>
              <p:nvPicPr>
                <p:cNvPr id="297" name="Freihand 296">
                  <a:extLst>
                    <a:ext uri="{FF2B5EF4-FFF2-40B4-BE49-F238E27FC236}">
                      <a16:creationId xmlns:a16="http://schemas.microsoft.com/office/drawing/2014/main" id="{CB81EB78-F03C-4B52-A18B-1289ACC506BC}"/>
                    </a:ext>
                  </a:extLst>
                </p:cNvPr>
                <p:cNvPicPr/>
                <p:nvPr/>
              </p:nvPicPr>
              <p:blipFill>
                <a:blip r:embed="rId481"/>
                <a:stretch>
                  <a:fillRect/>
                </a:stretch>
              </p:blipFill>
              <p:spPr>
                <a:xfrm>
                  <a:off x="6444827" y="5485747"/>
                  <a:ext cx="22680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482">
              <p14:nvContentPartPr>
                <p14:cNvPr id="299" name="Freihand 298">
                  <a:extLst>
                    <a:ext uri="{FF2B5EF4-FFF2-40B4-BE49-F238E27FC236}">
                      <a16:creationId xmlns:a16="http://schemas.microsoft.com/office/drawing/2014/main" id="{A22C6EF4-C7F6-4D46-A6E5-16C824D44FF6}"/>
                    </a:ext>
                  </a:extLst>
                </p14:cNvPr>
                <p14:cNvContentPartPr/>
                <p14:nvPr/>
              </p14:nvContentPartPr>
              <p14:xfrm>
                <a:off x="5716187" y="5776987"/>
                <a:ext cx="1307880" cy="48600"/>
              </p14:xfrm>
            </p:contentPart>
          </mc:Choice>
          <mc:Fallback>
            <p:pic>
              <p:nvPicPr>
                <p:cNvPr id="299" name="Freihand 298">
                  <a:extLst>
                    <a:ext uri="{FF2B5EF4-FFF2-40B4-BE49-F238E27FC236}">
                      <a16:creationId xmlns:a16="http://schemas.microsoft.com/office/drawing/2014/main" id="{A22C6EF4-C7F6-4D46-A6E5-16C824D44FF6}"/>
                    </a:ext>
                  </a:extLst>
                </p:cNvPr>
                <p:cNvPicPr/>
                <p:nvPr/>
              </p:nvPicPr>
              <p:blipFill>
                <a:blip r:embed="rId483"/>
                <a:stretch>
                  <a:fillRect/>
                </a:stretch>
              </p:blipFill>
              <p:spPr>
                <a:xfrm>
                  <a:off x="5711867" y="5772667"/>
                  <a:ext cx="131652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300" name="Freihand 299">
                  <a:extLst>
                    <a:ext uri="{FF2B5EF4-FFF2-40B4-BE49-F238E27FC236}">
                      <a16:creationId xmlns:a16="http://schemas.microsoft.com/office/drawing/2014/main" id="{8647F338-F6DA-4700-B2DD-B3007E086C95}"/>
                    </a:ext>
                  </a:extLst>
                </p14:cNvPr>
                <p14:cNvContentPartPr/>
                <p14:nvPr/>
              </p14:nvContentPartPr>
              <p14:xfrm>
                <a:off x="1158227" y="4969867"/>
                <a:ext cx="6726960" cy="379080"/>
              </p14:xfrm>
            </p:contentPart>
          </mc:Choice>
          <mc:Fallback>
            <p:pic>
              <p:nvPicPr>
                <p:cNvPr id="300" name="Freihand 299">
                  <a:extLst>
                    <a:ext uri="{FF2B5EF4-FFF2-40B4-BE49-F238E27FC236}">
                      <a16:creationId xmlns:a16="http://schemas.microsoft.com/office/drawing/2014/main" id="{8647F338-F6DA-4700-B2DD-B3007E086C95}"/>
                    </a:ext>
                  </a:extLst>
                </p:cNvPr>
                <p:cNvPicPr/>
                <p:nvPr/>
              </p:nvPicPr>
              <p:blipFill>
                <a:blip r:embed="rId485"/>
                <a:stretch>
                  <a:fillRect/>
                </a:stretch>
              </p:blipFill>
              <p:spPr>
                <a:xfrm>
                  <a:off x="1153907" y="4965547"/>
                  <a:ext cx="6735600" cy="387720"/>
                </a:xfrm>
                <a:prstGeom prst="rect">
                  <a:avLst/>
                </a:prstGeom>
              </p:spPr>
            </p:pic>
          </mc:Fallback>
        </mc:AlternateContent>
        <mc:AlternateContent xmlns:mc="http://schemas.openxmlformats.org/markup-compatibility/2006">
          <mc:Choice xmlns:p14="http://schemas.microsoft.com/office/powerpoint/2010/main" Requires="p14">
            <p:contentPart p14:bwMode="auto" r:id="rId486">
              <p14:nvContentPartPr>
                <p14:cNvPr id="301" name="Freihand 300">
                  <a:extLst>
                    <a:ext uri="{FF2B5EF4-FFF2-40B4-BE49-F238E27FC236}">
                      <a16:creationId xmlns:a16="http://schemas.microsoft.com/office/drawing/2014/main" id="{74EE9B8D-F8C4-46BB-82F4-D868D68FFF74}"/>
                    </a:ext>
                  </a:extLst>
                </p14:cNvPr>
                <p14:cNvContentPartPr/>
                <p14:nvPr/>
              </p14:nvContentPartPr>
              <p14:xfrm>
                <a:off x="8451827" y="1974667"/>
                <a:ext cx="3240360" cy="1245600"/>
              </p14:xfrm>
            </p:contentPart>
          </mc:Choice>
          <mc:Fallback>
            <p:pic>
              <p:nvPicPr>
                <p:cNvPr id="301" name="Freihand 300">
                  <a:extLst>
                    <a:ext uri="{FF2B5EF4-FFF2-40B4-BE49-F238E27FC236}">
                      <a16:creationId xmlns:a16="http://schemas.microsoft.com/office/drawing/2014/main" id="{74EE9B8D-F8C4-46BB-82F4-D868D68FFF74}"/>
                    </a:ext>
                  </a:extLst>
                </p:cNvPr>
                <p:cNvPicPr/>
                <p:nvPr/>
              </p:nvPicPr>
              <p:blipFill>
                <a:blip r:embed="rId487"/>
                <a:stretch>
                  <a:fillRect/>
                </a:stretch>
              </p:blipFill>
              <p:spPr>
                <a:xfrm>
                  <a:off x="8447507" y="1970347"/>
                  <a:ext cx="3249000" cy="125424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304" name="Freihand 303">
                  <a:extLst>
                    <a:ext uri="{FF2B5EF4-FFF2-40B4-BE49-F238E27FC236}">
                      <a16:creationId xmlns:a16="http://schemas.microsoft.com/office/drawing/2014/main" id="{463B5C28-6CE3-4234-A83E-2FCA97078FB7}"/>
                    </a:ext>
                  </a:extLst>
                </p14:cNvPr>
                <p14:cNvContentPartPr/>
                <p14:nvPr/>
              </p14:nvContentPartPr>
              <p14:xfrm>
                <a:off x="1266947" y="4710667"/>
                <a:ext cx="360" cy="360"/>
              </p14:xfrm>
            </p:contentPart>
          </mc:Choice>
          <mc:Fallback>
            <p:pic>
              <p:nvPicPr>
                <p:cNvPr id="304" name="Freihand 303">
                  <a:extLst>
                    <a:ext uri="{FF2B5EF4-FFF2-40B4-BE49-F238E27FC236}">
                      <a16:creationId xmlns:a16="http://schemas.microsoft.com/office/drawing/2014/main" id="{463B5C28-6CE3-4234-A83E-2FCA97078FB7}"/>
                    </a:ext>
                  </a:extLst>
                </p:cNvPr>
                <p:cNvPicPr/>
                <p:nvPr/>
              </p:nvPicPr>
              <p:blipFill>
                <a:blip r:embed="rId51"/>
                <a:stretch>
                  <a:fillRect/>
                </a:stretch>
              </p:blipFill>
              <p:spPr>
                <a:xfrm>
                  <a:off x="1262627" y="47063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305" name="Freihand 304">
                  <a:extLst>
                    <a:ext uri="{FF2B5EF4-FFF2-40B4-BE49-F238E27FC236}">
                      <a16:creationId xmlns:a16="http://schemas.microsoft.com/office/drawing/2014/main" id="{A04EE8D6-F43F-4720-9AEA-E7D4D2D19CE2}"/>
                    </a:ext>
                  </a:extLst>
                </p14:cNvPr>
                <p14:cNvContentPartPr/>
                <p14:nvPr/>
              </p14:nvContentPartPr>
              <p14:xfrm>
                <a:off x="927827" y="4443907"/>
                <a:ext cx="7645680" cy="1432080"/>
              </p14:xfrm>
            </p:contentPart>
          </mc:Choice>
          <mc:Fallback>
            <p:pic>
              <p:nvPicPr>
                <p:cNvPr id="305" name="Freihand 304">
                  <a:extLst>
                    <a:ext uri="{FF2B5EF4-FFF2-40B4-BE49-F238E27FC236}">
                      <a16:creationId xmlns:a16="http://schemas.microsoft.com/office/drawing/2014/main" id="{A04EE8D6-F43F-4720-9AEA-E7D4D2D19CE2}"/>
                    </a:ext>
                  </a:extLst>
                </p:cNvPr>
                <p:cNvPicPr/>
                <p:nvPr/>
              </p:nvPicPr>
              <p:blipFill>
                <a:blip r:embed="rId490"/>
                <a:stretch>
                  <a:fillRect/>
                </a:stretch>
              </p:blipFill>
              <p:spPr>
                <a:xfrm>
                  <a:off x="923507" y="4439587"/>
                  <a:ext cx="7654320" cy="144072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321" name="Freihand 320">
                  <a:extLst>
                    <a:ext uri="{FF2B5EF4-FFF2-40B4-BE49-F238E27FC236}">
                      <a16:creationId xmlns:a16="http://schemas.microsoft.com/office/drawing/2014/main" id="{99647868-5036-4C3A-9FC0-A845CD3B1F06}"/>
                    </a:ext>
                  </a:extLst>
                </p14:cNvPr>
                <p14:cNvContentPartPr/>
                <p14:nvPr/>
              </p14:nvContentPartPr>
              <p14:xfrm>
                <a:off x="4003307" y="5919907"/>
                <a:ext cx="116280" cy="156240"/>
              </p14:xfrm>
            </p:contentPart>
          </mc:Choice>
          <mc:Fallback>
            <p:pic>
              <p:nvPicPr>
                <p:cNvPr id="321" name="Freihand 320">
                  <a:extLst>
                    <a:ext uri="{FF2B5EF4-FFF2-40B4-BE49-F238E27FC236}">
                      <a16:creationId xmlns:a16="http://schemas.microsoft.com/office/drawing/2014/main" id="{99647868-5036-4C3A-9FC0-A845CD3B1F06}"/>
                    </a:ext>
                  </a:extLst>
                </p:cNvPr>
                <p:cNvPicPr/>
                <p:nvPr/>
              </p:nvPicPr>
              <p:blipFill>
                <a:blip r:embed="rId492"/>
                <a:stretch>
                  <a:fillRect/>
                </a:stretch>
              </p:blipFill>
              <p:spPr>
                <a:xfrm>
                  <a:off x="3998987" y="5915587"/>
                  <a:ext cx="12492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322" name="Freihand 321">
                  <a:extLst>
                    <a:ext uri="{FF2B5EF4-FFF2-40B4-BE49-F238E27FC236}">
                      <a16:creationId xmlns:a16="http://schemas.microsoft.com/office/drawing/2014/main" id="{ADBFB1DB-3132-4A94-B8D3-67FB5870C604}"/>
                    </a:ext>
                  </a:extLst>
                </p14:cNvPr>
                <p14:cNvContentPartPr/>
                <p14:nvPr/>
              </p14:nvContentPartPr>
              <p14:xfrm>
                <a:off x="4155587" y="5990467"/>
                <a:ext cx="251640" cy="54360"/>
              </p14:xfrm>
            </p:contentPart>
          </mc:Choice>
          <mc:Fallback>
            <p:pic>
              <p:nvPicPr>
                <p:cNvPr id="322" name="Freihand 321">
                  <a:extLst>
                    <a:ext uri="{FF2B5EF4-FFF2-40B4-BE49-F238E27FC236}">
                      <a16:creationId xmlns:a16="http://schemas.microsoft.com/office/drawing/2014/main" id="{ADBFB1DB-3132-4A94-B8D3-67FB5870C604}"/>
                    </a:ext>
                  </a:extLst>
                </p:cNvPr>
                <p:cNvPicPr/>
                <p:nvPr/>
              </p:nvPicPr>
              <p:blipFill>
                <a:blip r:embed="rId494"/>
                <a:stretch>
                  <a:fillRect/>
                </a:stretch>
              </p:blipFill>
              <p:spPr>
                <a:xfrm>
                  <a:off x="4151267" y="5986147"/>
                  <a:ext cx="26028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323" name="Freihand 322">
                  <a:extLst>
                    <a:ext uri="{FF2B5EF4-FFF2-40B4-BE49-F238E27FC236}">
                      <a16:creationId xmlns:a16="http://schemas.microsoft.com/office/drawing/2014/main" id="{9DE16476-0E01-4580-AA69-F1EECACE5FFC}"/>
                    </a:ext>
                  </a:extLst>
                </p14:cNvPr>
                <p14:cNvContentPartPr/>
                <p14:nvPr/>
              </p14:nvContentPartPr>
              <p14:xfrm>
                <a:off x="4392467" y="5940427"/>
                <a:ext cx="231120" cy="89640"/>
              </p14:xfrm>
            </p:contentPart>
          </mc:Choice>
          <mc:Fallback>
            <p:pic>
              <p:nvPicPr>
                <p:cNvPr id="323" name="Freihand 322">
                  <a:extLst>
                    <a:ext uri="{FF2B5EF4-FFF2-40B4-BE49-F238E27FC236}">
                      <a16:creationId xmlns:a16="http://schemas.microsoft.com/office/drawing/2014/main" id="{9DE16476-0E01-4580-AA69-F1EECACE5FFC}"/>
                    </a:ext>
                  </a:extLst>
                </p:cNvPr>
                <p:cNvPicPr/>
                <p:nvPr/>
              </p:nvPicPr>
              <p:blipFill>
                <a:blip r:embed="rId496"/>
                <a:stretch>
                  <a:fillRect/>
                </a:stretch>
              </p:blipFill>
              <p:spPr>
                <a:xfrm>
                  <a:off x="4388147" y="5936107"/>
                  <a:ext cx="23976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497">
              <p14:nvContentPartPr>
                <p14:cNvPr id="324" name="Freihand 323">
                  <a:extLst>
                    <a:ext uri="{FF2B5EF4-FFF2-40B4-BE49-F238E27FC236}">
                      <a16:creationId xmlns:a16="http://schemas.microsoft.com/office/drawing/2014/main" id="{7CB93C37-B33C-423A-B325-6CAF5268CB95}"/>
                    </a:ext>
                  </a:extLst>
                </p14:cNvPr>
                <p14:cNvContentPartPr/>
                <p14:nvPr/>
              </p14:nvContentPartPr>
              <p14:xfrm>
                <a:off x="4687667" y="5904787"/>
                <a:ext cx="31680" cy="130320"/>
              </p14:xfrm>
            </p:contentPart>
          </mc:Choice>
          <mc:Fallback>
            <p:pic>
              <p:nvPicPr>
                <p:cNvPr id="324" name="Freihand 323">
                  <a:extLst>
                    <a:ext uri="{FF2B5EF4-FFF2-40B4-BE49-F238E27FC236}">
                      <a16:creationId xmlns:a16="http://schemas.microsoft.com/office/drawing/2014/main" id="{7CB93C37-B33C-423A-B325-6CAF5268CB95}"/>
                    </a:ext>
                  </a:extLst>
                </p:cNvPr>
                <p:cNvPicPr/>
                <p:nvPr/>
              </p:nvPicPr>
              <p:blipFill>
                <a:blip r:embed="rId498"/>
                <a:stretch>
                  <a:fillRect/>
                </a:stretch>
              </p:blipFill>
              <p:spPr>
                <a:xfrm>
                  <a:off x="4683347" y="5900467"/>
                  <a:ext cx="4032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325" name="Freihand 324">
                  <a:extLst>
                    <a:ext uri="{FF2B5EF4-FFF2-40B4-BE49-F238E27FC236}">
                      <a16:creationId xmlns:a16="http://schemas.microsoft.com/office/drawing/2014/main" id="{F458C36C-782F-4574-958B-20839E687729}"/>
                    </a:ext>
                  </a:extLst>
                </p14:cNvPr>
                <p14:cNvContentPartPr/>
                <p14:nvPr/>
              </p14:nvContentPartPr>
              <p14:xfrm>
                <a:off x="4743107" y="5969227"/>
                <a:ext cx="92520" cy="50760"/>
              </p14:xfrm>
            </p:contentPart>
          </mc:Choice>
          <mc:Fallback>
            <p:pic>
              <p:nvPicPr>
                <p:cNvPr id="325" name="Freihand 324">
                  <a:extLst>
                    <a:ext uri="{FF2B5EF4-FFF2-40B4-BE49-F238E27FC236}">
                      <a16:creationId xmlns:a16="http://schemas.microsoft.com/office/drawing/2014/main" id="{F458C36C-782F-4574-958B-20839E687729}"/>
                    </a:ext>
                  </a:extLst>
                </p:cNvPr>
                <p:cNvPicPr/>
                <p:nvPr/>
              </p:nvPicPr>
              <p:blipFill>
                <a:blip r:embed="rId500"/>
                <a:stretch>
                  <a:fillRect/>
                </a:stretch>
              </p:blipFill>
              <p:spPr>
                <a:xfrm>
                  <a:off x="4738787" y="5964907"/>
                  <a:ext cx="10116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326" name="Freihand 325">
                  <a:extLst>
                    <a:ext uri="{FF2B5EF4-FFF2-40B4-BE49-F238E27FC236}">
                      <a16:creationId xmlns:a16="http://schemas.microsoft.com/office/drawing/2014/main" id="{AD36C0F8-C769-413E-AA3E-A7616459D0AD}"/>
                    </a:ext>
                  </a:extLst>
                </p14:cNvPr>
                <p14:cNvContentPartPr/>
                <p14:nvPr/>
              </p14:nvContentPartPr>
              <p14:xfrm>
                <a:off x="4954067" y="5895067"/>
                <a:ext cx="222840" cy="132120"/>
              </p14:xfrm>
            </p:contentPart>
          </mc:Choice>
          <mc:Fallback>
            <p:pic>
              <p:nvPicPr>
                <p:cNvPr id="326" name="Freihand 325">
                  <a:extLst>
                    <a:ext uri="{FF2B5EF4-FFF2-40B4-BE49-F238E27FC236}">
                      <a16:creationId xmlns:a16="http://schemas.microsoft.com/office/drawing/2014/main" id="{AD36C0F8-C769-413E-AA3E-A7616459D0AD}"/>
                    </a:ext>
                  </a:extLst>
                </p:cNvPr>
                <p:cNvPicPr/>
                <p:nvPr/>
              </p:nvPicPr>
              <p:blipFill>
                <a:blip r:embed="rId502"/>
                <a:stretch>
                  <a:fillRect/>
                </a:stretch>
              </p:blipFill>
              <p:spPr>
                <a:xfrm>
                  <a:off x="4949747" y="5890747"/>
                  <a:ext cx="23148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327" name="Freihand 326">
                  <a:extLst>
                    <a:ext uri="{FF2B5EF4-FFF2-40B4-BE49-F238E27FC236}">
                      <a16:creationId xmlns:a16="http://schemas.microsoft.com/office/drawing/2014/main" id="{27543251-678C-4FCC-A1ED-68FA56484BAB}"/>
                    </a:ext>
                  </a:extLst>
                </p14:cNvPr>
                <p14:cNvContentPartPr/>
                <p14:nvPr/>
              </p14:nvContentPartPr>
              <p14:xfrm>
                <a:off x="5173667" y="5963467"/>
                <a:ext cx="127440" cy="99720"/>
              </p14:xfrm>
            </p:contentPart>
          </mc:Choice>
          <mc:Fallback>
            <p:pic>
              <p:nvPicPr>
                <p:cNvPr id="327" name="Freihand 326">
                  <a:extLst>
                    <a:ext uri="{FF2B5EF4-FFF2-40B4-BE49-F238E27FC236}">
                      <a16:creationId xmlns:a16="http://schemas.microsoft.com/office/drawing/2014/main" id="{27543251-678C-4FCC-A1ED-68FA56484BAB}"/>
                    </a:ext>
                  </a:extLst>
                </p:cNvPr>
                <p:cNvPicPr/>
                <p:nvPr/>
              </p:nvPicPr>
              <p:blipFill>
                <a:blip r:embed="rId504"/>
                <a:stretch>
                  <a:fillRect/>
                </a:stretch>
              </p:blipFill>
              <p:spPr>
                <a:xfrm>
                  <a:off x="5169347" y="5959147"/>
                  <a:ext cx="13608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328" name="Freihand 327">
                  <a:extLst>
                    <a:ext uri="{FF2B5EF4-FFF2-40B4-BE49-F238E27FC236}">
                      <a16:creationId xmlns:a16="http://schemas.microsoft.com/office/drawing/2014/main" id="{32DBA290-A94E-41AF-960D-632251C645A0}"/>
                    </a:ext>
                  </a:extLst>
                </p14:cNvPr>
                <p14:cNvContentPartPr/>
                <p14:nvPr/>
              </p14:nvContentPartPr>
              <p14:xfrm>
                <a:off x="5302907" y="5951587"/>
                <a:ext cx="109440" cy="69120"/>
              </p14:xfrm>
            </p:contentPart>
          </mc:Choice>
          <mc:Fallback>
            <p:pic>
              <p:nvPicPr>
                <p:cNvPr id="328" name="Freihand 327">
                  <a:extLst>
                    <a:ext uri="{FF2B5EF4-FFF2-40B4-BE49-F238E27FC236}">
                      <a16:creationId xmlns:a16="http://schemas.microsoft.com/office/drawing/2014/main" id="{32DBA290-A94E-41AF-960D-632251C645A0}"/>
                    </a:ext>
                  </a:extLst>
                </p:cNvPr>
                <p:cNvPicPr/>
                <p:nvPr/>
              </p:nvPicPr>
              <p:blipFill>
                <a:blip r:embed="rId506"/>
                <a:stretch>
                  <a:fillRect/>
                </a:stretch>
              </p:blipFill>
              <p:spPr>
                <a:xfrm>
                  <a:off x="5298587" y="5947267"/>
                  <a:ext cx="11808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329" name="Freihand 328">
                  <a:extLst>
                    <a:ext uri="{FF2B5EF4-FFF2-40B4-BE49-F238E27FC236}">
                      <a16:creationId xmlns:a16="http://schemas.microsoft.com/office/drawing/2014/main" id="{9D2E4040-2184-4E11-A345-352356C89190}"/>
                    </a:ext>
                  </a:extLst>
                </p14:cNvPr>
                <p14:cNvContentPartPr/>
                <p14:nvPr/>
              </p14:nvContentPartPr>
              <p14:xfrm>
                <a:off x="5444027" y="5869867"/>
                <a:ext cx="115920" cy="162720"/>
              </p14:xfrm>
            </p:contentPart>
          </mc:Choice>
          <mc:Fallback>
            <p:pic>
              <p:nvPicPr>
                <p:cNvPr id="329" name="Freihand 328">
                  <a:extLst>
                    <a:ext uri="{FF2B5EF4-FFF2-40B4-BE49-F238E27FC236}">
                      <a16:creationId xmlns:a16="http://schemas.microsoft.com/office/drawing/2014/main" id="{9D2E4040-2184-4E11-A345-352356C89190}"/>
                    </a:ext>
                  </a:extLst>
                </p:cNvPr>
                <p:cNvPicPr/>
                <p:nvPr/>
              </p:nvPicPr>
              <p:blipFill>
                <a:blip r:embed="rId508"/>
                <a:stretch>
                  <a:fillRect/>
                </a:stretch>
              </p:blipFill>
              <p:spPr>
                <a:xfrm>
                  <a:off x="5439707" y="5865547"/>
                  <a:ext cx="12456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330" name="Freihand 329">
                  <a:extLst>
                    <a:ext uri="{FF2B5EF4-FFF2-40B4-BE49-F238E27FC236}">
                      <a16:creationId xmlns:a16="http://schemas.microsoft.com/office/drawing/2014/main" id="{8F97DC95-AAF6-4DE6-87AC-AB42FDC0E59A}"/>
                    </a:ext>
                  </a:extLst>
                </p14:cNvPr>
                <p14:cNvContentPartPr/>
                <p14:nvPr/>
              </p14:nvContentPartPr>
              <p14:xfrm>
                <a:off x="5550947" y="5912347"/>
                <a:ext cx="24480" cy="24840"/>
              </p14:xfrm>
            </p:contentPart>
          </mc:Choice>
          <mc:Fallback>
            <p:pic>
              <p:nvPicPr>
                <p:cNvPr id="330" name="Freihand 329">
                  <a:extLst>
                    <a:ext uri="{FF2B5EF4-FFF2-40B4-BE49-F238E27FC236}">
                      <a16:creationId xmlns:a16="http://schemas.microsoft.com/office/drawing/2014/main" id="{8F97DC95-AAF6-4DE6-87AC-AB42FDC0E59A}"/>
                    </a:ext>
                  </a:extLst>
                </p:cNvPr>
                <p:cNvPicPr/>
                <p:nvPr/>
              </p:nvPicPr>
              <p:blipFill>
                <a:blip r:embed="rId510"/>
                <a:stretch>
                  <a:fillRect/>
                </a:stretch>
              </p:blipFill>
              <p:spPr>
                <a:xfrm>
                  <a:off x="5546627" y="5908027"/>
                  <a:ext cx="3312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331" name="Freihand 330">
                  <a:extLst>
                    <a:ext uri="{FF2B5EF4-FFF2-40B4-BE49-F238E27FC236}">
                      <a16:creationId xmlns:a16="http://schemas.microsoft.com/office/drawing/2014/main" id="{695649D6-7EEB-4072-B56D-3D81AFD0F0A5}"/>
                    </a:ext>
                  </a:extLst>
                </p14:cNvPr>
                <p14:cNvContentPartPr/>
                <p14:nvPr/>
              </p14:nvContentPartPr>
              <p14:xfrm>
                <a:off x="5627627" y="5944027"/>
                <a:ext cx="114840" cy="76320"/>
              </p14:xfrm>
            </p:contentPart>
          </mc:Choice>
          <mc:Fallback>
            <p:pic>
              <p:nvPicPr>
                <p:cNvPr id="331" name="Freihand 330">
                  <a:extLst>
                    <a:ext uri="{FF2B5EF4-FFF2-40B4-BE49-F238E27FC236}">
                      <a16:creationId xmlns:a16="http://schemas.microsoft.com/office/drawing/2014/main" id="{695649D6-7EEB-4072-B56D-3D81AFD0F0A5}"/>
                    </a:ext>
                  </a:extLst>
                </p:cNvPr>
                <p:cNvPicPr/>
                <p:nvPr/>
              </p:nvPicPr>
              <p:blipFill>
                <a:blip r:embed="rId512"/>
                <a:stretch>
                  <a:fillRect/>
                </a:stretch>
              </p:blipFill>
              <p:spPr>
                <a:xfrm>
                  <a:off x="5623307" y="5939707"/>
                  <a:ext cx="12348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513">
              <p14:nvContentPartPr>
                <p14:cNvPr id="332" name="Freihand 331">
                  <a:extLst>
                    <a:ext uri="{FF2B5EF4-FFF2-40B4-BE49-F238E27FC236}">
                      <a16:creationId xmlns:a16="http://schemas.microsoft.com/office/drawing/2014/main" id="{48A34CAF-1FC9-47BD-A036-55C090A53B39}"/>
                    </a:ext>
                  </a:extLst>
                </p14:cNvPr>
                <p14:cNvContentPartPr/>
                <p14:nvPr/>
              </p14:nvContentPartPr>
              <p14:xfrm>
                <a:off x="5783507" y="5945107"/>
                <a:ext cx="61200" cy="61200"/>
              </p14:xfrm>
            </p:contentPart>
          </mc:Choice>
          <mc:Fallback>
            <p:pic>
              <p:nvPicPr>
                <p:cNvPr id="332" name="Freihand 331">
                  <a:extLst>
                    <a:ext uri="{FF2B5EF4-FFF2-40B4-BE49-F238E27FC236}">
                      <a16:creationId xmlns:a16="http://schemas.microsoft.com/office/drawing/2014/main" id="{48A34CAF-1FC9-47BD-A036-55C090A53B39}"/>
                    </a:ext>
                  </a:extLst>
                </p:cNvPr>
                <p:cNvPicPr/>
                <p:nvPr/>
              </p:nvPicPr>
              <p:blipFill>
                <a:blip r:embed="rId514"/>
                <a:stretch>
                  <a:fillRect/>
                </a:stretch>
              </p:blipFill>
              <p:spPr>
                <a:xfrm>
                  <a:off x="5779187" y="5940787"/>
                  <a:ext cx="6984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515">
              <p14:nvContentPartPr>
                <p14:cNvPr id="333" name="Freihand 332">
                  <a:extLst>
                    <a:ext uri="{FF2B5EF4-FFF2-40B4-BE49-F238E27FC236}">
                      <a16:creationId xmlns:a16="http://schemas.microsoft.com/office/drawing/2014/main" id="{571D6847-63F2-495E-A507-0013D8D7BB15}"/>
                    </a:ext>
                  </a:extLst>
                </p14:cNvPr>
                <p14:cNvContentPartPr/>
                <p14:nvPr/>
              </p14:nvContentPartPr>
              <p14:xfrm>
                <a:off x="5864507" y="5850067"/>
                <a:ext cx="507600" cy="175680"/>
              </p14:xfrm>
            </p:contentPart>
          </mc:Choice>
          <mc:Fallback>
            <p:pic>
              <p:nvPicPr>
                <p:cNvPr id="333" name="Freihand 332">
                  <a:extLst>
                    <a:ext uri="{FF2B5EF4-FFF2-40B4-BE49-F238E27FC236}">
                      <a16:creationId xmlns:a16="http://schemas.microsoft.com/office/drawing/2014/main" id="{571D6847-63F2-495E-A507-0013D8D7BB15}"/>
                    </a:ext>
                  </a:extLst>
                </p:cNvPr>
                <p:cNvPicPr/>
                <p:nvPr/>
              </p:nvPicPr>
              <p:blipFill>
                <a:blip r:embed="rId516"/>
                <a:stretch>
                  <a:fillRect/>
                </a:stretch>
              </p:blipFill>
              <p:spPr>
                <a:xfrm>
                  <a:off x="5860187" y="5845747"/>
                  <a:ext cx="51624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517">
              <p14:nvContentPartPr>
                <p14:cNvPr id="334" name="Freihand 333">
                  <a:extLst>
                    <a:ext uri="{FF2B5EF4-FFF2-40B4-BE49-F238E27FC236}">
                      <a16:creationId xmlns:a16="http://schemas.microsoft.com/office/drawing/2014/main" id="{E84B449E-3007-4CEB-BD55-0884EE3C73D5}"/>
                    </a:ext>
                  </a:extLst>
                </p14:cNvPr>
                <p14:cNvContentPartPr/>
                <p14:nvPr/>
              </p14:nvContentPartPr>
              <p14:xfrm>
                <a:off x="5987987" y="5845027"/>
                <a:ext cx="79200" cy="14760"/>
              </p14:xfrm>
            </p:contentPart>
          </mc:Choice>
          <mc:Fallback>
            <p:pic>
              <p:nvPicPr>
                <p:cNvPr id="334" name="Freihand 333">
                  <a:extLst>
                    <a:ext uri="{FF2B5EF4-FFF2-40B4-BE49-F238E27FC236}">
                      <a16:creationId xmlns:a16="http://schemas.microsoft.com/office/drawing/2014/main" id="{E84B449E-3007-4CEB-BD55-0884EE3C73D5}"/>
                    </a:ext>
                  </a:extLst>
                </p:cNvPr>
                <p:cNvPicPr/>
                <p:nvPr/>
              </p:nvPicPr>
              <p:blipFill>
                <a:blip r:embed="rId518"/>
                <a:stretch>
                  <a:fillRect/>
                </a:stretch>
              </p:blipFill>
              <p:spPr>
                <a:xfrm>
                  <a:off x="5983667" y="5840707"/>
                  <a:ext cx="8784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519">
              <p14:nvContentPartPr>
                <p14:cNvPr id="335" name="Freihand 334">
                  <a:extLst>
                    <a:ext uri="{FF2B5EF4-FFF2-40B4-BE49-F238E27FC236}">
                      <a16:creationId xmlns:a16="http://schemas.microsoft.com/office/drawing/2014/main" id="{93F126F2-30F8-4B4C-B38F-F497FCF776F9}"/>
                    </a:ext>
                  </a:extLst>
                </p14:cNvPr>
                <p14:cNvContentPartPr/>
                <p14:nvPr/>
              </p14:nvContentPartPr>
              <p14:xfrm>
                <a:off x="6563267" y="5897587"/>
                <a:ext cx="291240" cy="68400"/>
              </p14:xfrm>
            </p:contentPart>
          </mc:Choice>
          <mc:Fallback>
            <p:pic>
              <p:nvPicPr>
                <p:cNvPr id="335" name="Freihand 334">
                  <a:extLst>
                    <a:ext uri="{FF2B5EF4-FFF2-40B4-BE49-F238E27FC236}">
                      <a16:creationId xmlns:a16="http://schemas.microsoft.com/office/drawing/2014/main" id="{93F126F2-30F8-4B4C-B38F-F497FCF776F9}"/>
                    </a:ext>
                  </a:extLst>
                </p:cNvPr>
                <p:cNvPicPr/>
                <p:nvPr/>
              </p:nvPicPr>
              <p:blipFill>
                <a:blip r:embed="rId520"/>
                <a:stretch>
                  <a:fillRect/>
                </a:stretch>
              </p:blipFill>
              <p:spPr>
                <a:xfrm>
                  <a:off x="6558947" y="5893267"/>
                  <a:ext cx="29988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521">
              <p14:nvContentPartPr>
                <p14:cNvPr id="336" name="Freihand 335">
                  <a:extLst>
                    <a:ext uri="{FF2B5EF4-FFF2-40B4-BE49-F238E27FC236}">
                      <a16:creationId xmlns:a16="http://schemas.microsoft.com/office/drawing/2014/main" id="{05965EE2-BFDE-4D4F-BED4-0D4A7F5C7A9F}"/>
                    </a:ext>
                  </a:extLst>
                </p14:cNvPr>
                <p14:cNvContentPartPr/>
                <p14:nvPr/>
              </p14:nvContentPartPr>
              <p14:xfrm>
                <a:off x="6987707" y="5891467"/>
                <a:ext cx="275400" cy="63000"/>
              </p14:xfrm>
            </p:contentPart>
          </mc:Choice>
          <mc:Fallback>
            <p:pic>
              <p:nvPicPr>
                <p:cNvPr id="336" name="Freihand 335">
                  <a:extLst>
                    <a:ext uri="{FF2B5EF4-FFF2-40B4-BE49-F238E27FC236}">
                      <a16:creationId xmlns:a16="http://schemas.microsoft.com/office/drawing/2014/main" id="{05965EE2-BFDE-4D4F-BED4-0D4A7F5C7A9F}"/>
                    </a:ext>
                  </a:extLst>
                </p:cNvPr>
                <p:cNvPicPr/>
                <p:nvPr/>
              </p:nvPicPr>
              <p:blipFill>
                <a:blip r:embed="rId522"/>
                <a:stretch>
                  <a:fillRect/>
                </a:stretch>
              </p:blipFill>
              <p:spPr>
                <a:xfrm>
                  <a:off x="6983387" y="5887147"/>
                  <a:ext cx="28404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523">
              <p14:nvContentPartPr>
                <p14:cNvPr id="337" name="Freihand 336">
                  <a:extLst>
                    <a:ext uri="{FF2B5EF4-FFF2-40B4-BE49-F238E27FC236}">
                      <a16:creationId xmlns:a16="http://schemas.microsoft.com/office/drawing/2014/main" id="{9FF67B31-D791-48FA-B6F9-1E27E22DF9E4}"/>
                    </a:ext>
                  </a:extLst>
                </p14:cNvPr>
                <p14:cNvContentPartPr/>
                <p14:nvPr/>
              </p14:nvContentPartPr>
              <p14:xfrm>
                <a:off x="7231427" y="5781307"/>
                <a:ext cx="39600" cy="20880"/>
              </p14:xfrm>
            </p:contentPart>
          </mc:Choice>
          <mc:Fallback>
            <p:pic>
              <p:nvPicPr>
                <p:cNvPr id="337" name="Freihand 336">
                  <a:extLst>
                    <a:ext uri="{FF2B5EF4-FFF2-40B4-BE49-F238E27FC236}">
                      <a16:creationId xmlns:a16="http://schemas.microsoft.com/office/drawing/2014/main" id="{9FF67B31-D791-48FA-B6F9-1E27E22DF9E4}"/>
                    </a:ext>
                  </a:extLst>
                </p:cNvPr>
                <p:cNvPicPr/>
                <p:nvPr/>
              </p:nvPicPr>
              <p:blipFill>
                <a:blip r:embed="rId524"/>
                <a:stretch>
                  <a:fillRect/>
                </a:stretch>
              </p:blipFill>
              <p:spPr>
                <a:xfrm>
                  <a:off x="7227107" y="5776987"/>
                  <a:ext cx="4824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525">
              <p14:nvContentPartPr>
                <p14:cNvPr id="338" name="Freihand 337">
                  <a:extLst>
                    <a:ext uri="{FF2B5EF4-FFF2-40B4-BE49-F238E27FC236}">
                      <a16:creationId xmlns:a16="http://schemas.microsoft.com/office/drawing/2014/main" id="{67FF32F9-A2E4-400F-82E1-631FF501CA0F}"/>
                    </a:ext>
                  </a:extLst>
                </p14:cNvPr>
                <p14:cNvContentPartPr/>
                <p14:nvPr/>
              </p14:nvContentPartPr>
              <p14:xfrm>
                <a:off x="7318187" y="5769067"/>
                <a:ext cx="243360" cy="207720"/>
              </p14:xfrm>
            </p:contentPart>
          </mc:Choice>
          <mc:Fallback>
            <p:pic>
              <p:nvPicPr>
                <p:cNvPr id="338" name="Freihand 337">
                  <a:extLst>
                    <a:ext uri="{FF2B5EF4-FFF2-40B4-BE49-F238E27FC236}">
                      <a16:creationId xmlns:a16="http://schemas.microsoft.com/office/drawing/2014/main" id="{67FF32F9-A2E4-400F-82E1-631FF501CA0F}"/>
                    </a:ext>
                  </a:extLst>
                </p:cNvPr>
                <p:cNvPicPr/>
                <p:nvPr/>
              </p:nvPicPr>
              <p:blipFill>
                <a:blip r:embed="rId526"/>
                <a:stretch>
                  <a:fillRect/>
                </a:stretch>
              </p:blipFill>
              <p:spPr>
                <a:xfrm>
                  <a:off x="7313867" y="5764747"/>
                  <a:ext cx="25200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339" name="Freihand 338">
                  <a:extLst>
                    <a:ext uri="{FF2B5EF4-FFF2-40B4-BE49-F238E27FC236}">
                      <a16:creationId xmlns:a16="http://schemas.microsoft.com/office/drawing/2014/main" id="{DBA55B32-2420-43F6-B310-C5D58F8C176B}"/>
                    </a:ext>
                  </a:extLst>
                </p14:cNvPr>
                <p14:cNvContentPartPr/>
                <p14:nvPr/>
              </p14:nvContentPartPr>
              <p14:xfrm>
                <a:off x="7528787" y="5844307"/>
                <a:ext cx="120960" cy="215280"/>
              </p14:xfrm>
            </p:contentPart>
          </mc:Choice>
          <mc:Fallback>
            <p:pic>
              <p:nvPicPr>
                <p:cNvPr id="339" name="Freihand 338">
                  <a:extLst>
                    <a:ext uri="{FF2B5EF4-FFF2-40B4-BE49-F238E27FC236}">
                      <a16:creationId xmlns:a16="http://schemas.microsoft.com/office/drawing/2014/main" id="{DBA55B32-2420-43F6-B310-C5D58F8C176B}"/>
                    </a:ext>
                  </a:extLst>
                </p:cNvPr>
                <p:cNvPicPr/>
                <p:nvPr/>
              </p:nvPicPr>
              <p:blipFill>
                <a:blip r:embed="rId528"/>
                <a:stretch>
                  <a:fillRect/>
                </a:stretch>
              </p:blipFill>
              <p:spPr>
                <a:xfrm>
                  <a:off x="7524467" y="5839987"/>
                  <a:ext cx="12960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340" name="Freihand 339">
                  <a:extLst>
                    <a:ext uri="{FF2B5EF4-FFF2-40B4-BE49-F238E27FC236}">
                      <a16:creationId xmlns:a16="http://schemas.microsoft.com/office/drawing/2014/main" id="{15057B18-36FB-42B3-BEA0-6C05B80819E4}"/>
                    </a:ext>
                  </a:extLst>
                </p14:cNvPr>
                <p14:cNvContentPartPr/>
                <p14:nvPr/>
              </p14:nvContentPartPr>
              <p14:xfrm>
                <a:off x="7677827" y="5812987"/>
                <a:ext cx="140040" cy="95400"/>
              </p14:xfrm>
            </p:contentPart>
          </mc:Choice>
          <mc:Fallback>
            <p:pic>
              <p:nvPicPr>
                <p:cNvPr id="340" name="Freihand 339">
                  <a:extLst>
                    <a:ext uri="{FF2B5EF4-FFF2-40B4-BE49-F238E27FC236}">
                      <a16:creationId xmlns:a16="http://schemas.microsoft.com/office/drawing/2014/main" id="{15057B18-36FB-42B3-BEA0-6C05B80819E4}"/>
                    </a:ext>
                  </a:extLst>
                </p:cNvPr>
                <p:cNvPicPr/>
                <p:nvPr/>
              </p:nvPicPr>
              <p:blipFill>
                <a:blip r:embed="rId530"/>
                <a:stretch>
                  <a:fillRect/>
                </a:stretch>
              </p:blipFill>
              <p:spPr>
                <a:xfrm>
                  <a:off x="7673507" y="5808667"/>
                  <a:ext cx="14868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341" name="Freihand 340">
                  <a:extLst>
                    <a:ext uri="{FF2B5EF4-FFF2-40B4-BE49-F238E27FC236}">
                      <a16:creationId xmlns:a16="http://schemas.microsoft.com/office/drawing/2014/main" id="{6B38B1EC-53BB-4830-9444-DA96B9066B7B}"/>
                    </a:ext>
                  </a:extLst>
                </p14:cNvPr>
                <p14:cNvContentPartPr/>
                <p14:nvPr/>
              </p14:nvContentPartPr>
              <p14:xfrm>
                <a:off x="7890947" y="5716507"/>
                <a:ext cx="273240" cy="158040"/>
              </p14:xfrm>
            </p:contentPart>
          </mc:Choice>
          <mc:Fallback>
            <p:pic>
              <p:nvPicPr>
                <p:cNvPr id="341" name="Freihand 340">
                  <a:extLst>
                    <a:ext uri="{FF2B5EF4-FFF2-40B4-BE49-F238E27FC236}">
                      <a16:creationId xmlns:a16="http://schemas.microsoft.com/office/drawing/2014/main" id="{6B38B1EC-53BB-4830-9444-DA96B9066B7B}"/>
                    </a:ext>
                  </a:extLst>
                </p:cNvPr>
                <p:cNvPicPr/>
                <p:nvPr/>
              </p:nvPicPr>
              <p:blipFill>
                <a:blip r:embed="rId532"/>
                <a:stretch>
                  <a:fillRect/>
                </a:stretch>
              </p:blipFill>
              <p:spPr>
                <a:xfrm>
                  <a:off x="7886627" y="5712187"/>
                  <a:ext cx="28188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342" name="Freihand 341">
                  <a:extLst>
                    <a:ext uri="{FF2B5EF4-FFF2-40B4-BE49-F238E27FC236}">
                      <a16:creationId xmlns:a16="http://schemas.microsoft.com/office/drawing/2014/main" id="{98178390-7C70-4A2E-A8D6-BA5D9C6928B8}"/>
                    </a:ext>
                  </a:extLst>
                </p14:cNvPr>
                <p14:cNvContentPartPr/>
                <p14:nvPr/>
              </p14:nvContentPartPr>
              <p14:xfrm>
                <a:off x="8103347" y="5658547"/>
                <a:ext cx="360" cy="360"/>
              </p14:xfrm>
            </p:contentPart>
          </mc:Choice>
          <mc:Fallback>
            <p:pic>
              <p:nvPicPr>
                <p:cNvPr id="342" name="Freihand 341">
                  <a:extLst>
                    <a:ext uri="{FF2B5EF4-FFF2-40B4-BE49-F238E27FC236}">
                      <a16:creationId xmlns:a16="http://schemas.microsoft.com/office/drawing/2014/main" id="{98178390-7C70-4A2E-A8D6-BA5D9C6928B8}"/>
                    </a:ext>
                  </a:extLst>
                </p:cNvPr>
                <p:cNvPicPr/>
                <p:nvPr/>
              </p:nvPicPr>
              <p:blipFill>
                <a:blip r:embed="rId51"/>
                <a:stretch>
                  <a:fillRect/>
                </a:stretch>
              </p:blipFill>
              <p:spPr>
                <a:xfrm>
                  <a:off x="8099027" y="5654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34">
              <p14:nvContentPartPr>
                <p14:cNvPr id="307" name="Freihand 306">
                  <a:extLst>
                    <a:ext uri="{FF2B5EF4-FFF2-40B4-BE49-F238E27FC236}">
                      <a16:creationId xmlns:a16="http://schemas.microsoft.com/office/drawing/2014/main" id="{0570A5DE-FA42-4C99-8917-4EBA98CBC752}"/>
                    </a:ext>
                  </a:extLst>
                </p14:cNvPr>
                <p14:cNvContentPartPr/>
                <p14:nvPr/>
              </p14:nvContentPartPr>
              <p14:xfrm>
                <a:off x="427427" y="5936107"/>
                <a:ext cx="283320" cy="121680"/>
              </p14:xfrm>
            </p:contentPart>
          </mc:Choice>
          <mc:Fallback>
            <p:pic>
              <p:nvPicPr>
                <p:cNvPr id="307" name="Freihand 306">
                  <a:extLst>
                    <a:ext uri="{FF2B5EF4-FFF2-40B4-BE49-F238E27FC236}">
                      <a16:creationId xmlns:a16="http://schemas.microsoft.com/office/drawing/2014/main" id="{0570A5DE-FA42-4C99-8917-4EBA98CBC752}"/>
                    </a:ext>
                  </a:extLst>
                </p:cNvPr>
                <p:cNvPicPr/>
                <p:nvPr/>
              </p:nvPicPr>
              <p:blipFill>
                <a:blip r:embed="rId535"/>
                <a:stretch>
                  <a:fillRect/>
                </a:stretch>
              </p:blipFill>
              <p:spPr>
                <a:xfrm>
                  <a:off x="423107" y="5931787"/>
                  <a:ext cx="29196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536">
              <p14:nvContentPartPr>
                <p14:cNvPr id="308" name="Freihand 307">
                  <a:extLst>
                    <a:ext uri="{FF2B5EF4-FFF2-40B4-BE49-F238E27FC236}">
                      <a16:creationId xmlns:a16="http://schemas.microsoft.com/office/drawing/2014/main" id="{867416E1-2045-4EB5-BF0D-39012FBD040D}"/>
                    </a:ext>
                  </a:extLst>
                </p14:cNvPr>
                <p14:cNvContentPartPr/>
                <p14:nvPr/>
              </p14:nvContentPartPr>
              <p14:xfrm>
                <a:off x="773027" y="5949067"/>
                <a:ext cx="185400" cy="97200"/>
              </p14:xfrm>
            </p:contentPart>
          </mc:Choice>
          <mc:Fallback>
            <p:pic>
              <p:nvPicPr>
                <p:cNvPr id="308" name="Freihand 307">
                  <a:extLst>
                    <a:ext uri="{FF2B5EF4-FFF2-40B4-BE49-F238E27FC236}">
                      <a16:creationId xmlns:a16="http://schemas.microsoft.com/office/drawing/2014/main" id="{867416E1-2045-4EB5-BF0D-39012FBD040D}"/>
                    </a:ext>
                  </a:extLst>
                </p:cNvPr>
                <p:cNvPicPr/>
                <p:nvPr/>
              </p:nvPicPr>
              <p:blipFill>
                <a:blip r:embed="rId537"/>
                <a:stretch>
                  <a:fillRect/>
                </a:stretch>
              </p:blipFill>
              <p:spPr>
                <a:xfrm>
                  <a:off x="768707" y="5944747"/>
                  <a:ext cx="19404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538">
              <p14:nvContentPartPr>
                <p14:cNvPr id="310" name="Freihand 309">
                  <a:extLst>
                    <a:ext uri="{FF2B5EF4-FFF2-40B4-BE49-F238E27FC236}">
                      <a16:creationId xmlns:a16="http://schemas.microsoft.com/office/drawing/2014/main" id="{30F9A95B-272E-416B-8631-D5FE5DEF0CDE}"/>
                    </a:ext>
                  </a:extLst>
                </p14:cNvPr>
                <p14:cNvContentPartPr/>
                <p14:nvPr/>
              </p14:nvContentPartPr>
              <p14:xfrm>
                <a:off x="1234907" y="5943667"/>
                <a:ext cx="158040" cy="105480"/>
              </p14:xfrm>
            </p:contentPart>
          </mc:Choice>
          <mc:Fallback>
            <p:pic>
              <p:nvPicPr>
                <p:cNvPr id="310" name="Freihand 309">
                  <a:extLst>
                    <a:ext uri="{FF2B5EF4-FFF2-40B4-BE49-F238E27FC236}">
                      <a16:creationId xmlns:a16="http://schemas.microsoft.com/office/drawing/2014/main" id="{30F9A95B-272E-416B-8631-D5FE5DEF0CDE}"/>
                    </a:ext>
                  </a:extLst>
                </p:cNvPr>
                <p:cNvPicPr/>
                <p:nvPr/>
              </p:nvPicPr>
              <p:blipFill>
                <a:blip r:embed="rId539"/>
                <a:stretch>
                  <a:fillRect/>
                </a:stretch>
              </p:blipFill>
              <p:spPr>
                <a:xfrm>
                  <a:off x="1230587" y="5939347"/>
                  <a:ext cx="16668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540">
              <p14:nvContentPartPr>
                <p14:cNvPr id="311" name="Freihand 310">
                  <a:extLst>
                    <a:ext uri="{FF2B5EF4-FFF2-40B4-BE49-F238E27FC236}">
                      <a16:creationId xmlns:a16="http://schemas.microsoft.com/office/drawing/2014/main" id="{1E3253FA-1304-43EC-A95D-5AEAAAA5AD99}"/>
                    </a:ext>
                  </a:extLst>
                </p14:cNvPr>
                <p14:cNvContentPartPr/>
                <p14:nvPr/>
              </p14:nvContentPartPr>
              <p14:xfrm>
                <a:off x="1444067" y="6031507"/>
                <a:ext cx="34200" cy="69840"/>
              </p14:xfrm>
            </p:contentPart>
          </mc:Choice>
          <mc:Fallback>
            <p:pic>
              <p:nvPicPr>
                <p:cNvPr id="311" name="Freihand 310">
                  <a:extLst>
                    <a:ext uri="{FF2B5EF4-FFF2-40B4-BE49-F238E27FC236}">
                      <a16:creationId xmlns:a16="http://schemas.microsoft.com/office/drawing/2014/main" id="{1E3253FA-1304-43EC-A95D-5AEAAAA5AD99}"/>
                    </a:ext>
                  </a:extLst>
                </p:cNvPr>
                <p:cNvPicPr/>
                <p:nvPr/>
              </p:nvPicPr>
              <p:blipFill>
                <a:blip r:embed="rId541"/>
                <a:stretch>
                  <a:fillRect/>
                </a:stretch>
              </p:blipFill>
              <p:spPr>
                <a:xfrm>
                  <a:off x="1439747" y="6027187"/>
                  <a:ext cx="4284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542">
              <p14:nvContentPartPr>
                <p14:cNvPr id="312" name="Freihand 311">
                  <a:extLst>
                    <a:ext uri="{FF2B5EF4-FFF2-40B4-BE49-F238E27FC236}">
                      <a16:creationId xmlns:a16="http://schemas.microsoft.com/office/drawing/2014/main" id="{6293B1B7-C875-491B-B60E-06006F56BE11}"/>
                    </a:ext>
                  </a:extLst>
                </p14:cNvPr>
                <p14:cNvContentPartPr/>
                <p14:nvPr/>
              </p14:nvContentPartPr>
              <p14:xfrm>
                <a:off x="1544867" y="5949787"/>
                <a:ext cx="193680" cy="279360"/>
              </p14:xfrm>
            </p:contentPart>
          </mc:Choice>
          <mc:Fallback>
            <p:pic>
              <p:nvPicPr>
                <p:cNvPr id="312" name="Freihand 311">
                  <a:extLst>
                    <a:ext uri="{FF2B5EF4-FFF2-40B4-BE49-F238E27FC236}">
                      <a16:creationId xmlns:a16="http://schemas.microsoft.com/office/drawing/2014/main" id="{6293B1B7-C875-491B-B60E-06006F56BE11}"/>
                    </a:ext>
                  </a:extLst>
                </p:cNvPr>
                <p:cNvPicPr/>
                <p:nvPr/>
              </p:nvPicPr>
              <p:blipFill>
                <a:blip r:embed="rId543"/>
                <a:stretch>
                  <a:fillRect/>
                </a:stretch>
              </p:blipFill>
              <p:spPr>
                <a:xfrm>
                  <a:off x="1540547" y="5945467"/>
                  <a:ext cx="202320" cy="288000"/>
                </a:xfrm>
                <a:prstGeom prst="rect">
                  <a:avLst/>
                </a:prstGeom>
              </p:spPr>
            </p:pic>
          </mc:Fallback>
        </mc:AlternateContent>
        <mc:AlternateContent xmlns:mc="http://schemas.openxmlformats.org/markup-compatibility/2006">
          <mc:Choice xmlns:p14="http://schemas.microsoft.com/office/powerpoint/2010/main" Requires="p14">
            <p:contentPart p14:bwMode="auto" r:id="rId544">
              <p14:nvContentPartPr>
                <p14:cNvPr id="313" name="Freihand 312">
                  <a:extLst>
                    <a:ext uri="{FF2B5EF4-FFF2-40B4-BE49-F238E27FC236}">
                      <a16:creationId xmlns:a16="http://schemas.microsoft.com/office/drawing/2014/main" id="{72137A96-C94A-441E-A342-C875344CAC3E}"/>
                    </a:ext>
                  </a:extLst>
                </p14:cNvPr>
                <p14:cNvContentPartPr/>
                <p14:nvPr/>
              </p14:nvContentPartPr>
              <p14:xfrm>
                <a:off x="1778507" y="6085147"/>
                <a:ext cx="24120" cy="53640"/>
              </p14:xfrm>
            </p:contentPart>
          </mc:Choice>
          <mc:Fallback>
            <p:pic>
              <p:nvPicPr>
                <p:cNvPr id="313" name="Freihand 312">
                  <a:extLst>
                    <a:ext uri="{FF2B5EF4-FFF2-40B4-BE49-F238E27FC236}">
                      <a16:creationId xmlns:a16="http://schemas.microsoft.com/office/drawing/2014/main" id="{72137A96-C94A-441E-A342-C875344CAC3E}"/>
                    </a:ext>
                  </a:extLst>
                </p:cNvPr>
                <p:cNvPicPr/>
                <p:nvPr/>
              </p:nvPicPr>
              <p:blipFill>
                <a:blip r:embed="rId545"/>
                <a:stretch>
                  <a:fillRect/>
                </a:stretch>
              </p:blipFill>
              <p:spPr>
                <a:xfrm>
                  <a:off x="1774187" y="6080827"/>
                  <a:ext cx="3276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546">
              <p14:nvContentPartPr>
                <p14:cNvPr id="314" name="Freihand 313">
                  <a:extLst>
                    <a:ext uri="{FF2B5EF4-FFF2-40B4-BE49-F238E27FC236}">
                      <a16:creationId xmlns:a16="http://schemas.microsoft.com/office/drawing/2014/main" id="{B60F2567-FC0D-47F2-B7C3-59268FE205BF}"/>
                    </a:ext>
                  </a:extLst>
                </p14:cNvPr>
                <p14:cNvContentPartPr/>
                <p14:nvPr/>
              </p14:nvContentPartPr>
              <p14:xfrm>
                <a:off x="1931867" y="5969227"/>
                <a:ext cx="176760" cy="205200"/>
              </p14:xfrm>
            </p:contentPart>
          </mc:Choice>
          <mc:Fallback>
            <p:pic>
              <p:nvPicPr>
                <p:cNvPr id="314" name="Freihand 313">
                  <a:extLst>
                    <a:ext uri="{FF2B5EF4-FFF2-40B4-BE49-F238E27FC236}">
                      <a16:creationId xmlns:a16="http://schemas.microsoft.com/office/drawing/2014/main" id="{B60F2567-FC0D-47F2-B7C3-59268FE205BF}"/>
                    </a:ext>
                  </a:extLst>
                </p:cNvPr>
                <p:cNvPicPr/>
                <p:nvPr/>
              </p:nvPicPr>
              <p:blipFill>
                <a:blip r:embed="rId547"/>
                <a:stretch>
                  <a:fillRect/>
                </a:stretch>
              </p:blipFill>
              <p:spPr>
                <a:xfrm>
                  <a:off x="1927547" y="5964907"/>
                  <a:ext cx="18540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548">
              <p14:nvContentPartPr>
                <p14:cNvPr id="315" name="Freihand 314">
                  <a:extLst>
                    <a:ext uri="{FF2B5EF4-FFF2-40B4-BE49-F238E27FC236}">
                      <a16:creationId xmlns:a16="http://schemas.microsoft.com/office/drawing/2014/main" id="{789777B7-1B23-4B69-A093-872108088CB7}"/>
                    </a:ext>
                  </a:extLst>
                </p14:cNvPr>
                <p14:cNvContentPartPr/>
                <p14:nvPr/>
              </p14:nvContentPartPr>
              <p14:xfrm>
                <a:off x="2354147" y="5953387"/>
                <a:ext cx="107640" cy="120600"/>
              </p14:xfrm>
            </p:contentPart>
          </mc:Choice>
          <mc:Fallback>
            <p:pic>
              <p:nvPicPr>
                <p:cNvPr id="315" name="Freihand 314">
                  <a:extLst>
                    <a:ext uri="{FF2B5EF4-FFF2-40B4-BE49-F238E27FC236}">
                      <a16:creationId xmlns:a16="http://schemas.microsoft.com/office/drawing/2014/main" id="{789777B7-1B23-4B69-A093-872108088CB7}"/>
                    </a:ext>
                  </a:extLst>
                </p:cNvPr>
                <p:cNvPicPr/>
                <p:nvPr/>
              </p:nvPicPr>
              <p:blipFill>
                <a:blip r:embed="rId549"/>
                <a:stretch>
                  <a:fillRect/>
                </a:stretch>
              </p:blipFill>
              <p:spPr>
                <a:xfrm>
                  <a:off x="2349827" y="5949067"/>
                  <a:ext cx="11628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550">
              <p14:nvContentPartPr>
                <p14:cNvPr id="316" name="Freihand 315">
                  <a:extLst>
                    <a:ext uri="{FF2B5EF4-FFF2-40B4-BE49-F238E27FC236}">
                      <a16:creationId xmlns:a16="http://schemas.microsoft.com/office/drawing/2014/main" id="{21727599-6AE4-48A8-9F9E-9BF2DD9A8120}"/>
                    </a:ext>
                  </a:extLst>
                </p14:cNvPr>
                <p14:cNvContentPartPr/>
                <p14:nvPr/>
              </p14:nvContentPartPr>
              <p14:xfrm>
                <a:off x="2526587" y="5979667"/>
                <a:ext cx="234720" cy="47160"/>
              </p14:xfrm>
            </p:contentPart>
          </mc:Choice>
          <mc:Fallback>
            <p:pic>
              <p:nvPicPr>
                <p:cNvPr id="316" name="Freihand 315">
                  <a:extLst>
                    <a:ext uri="{FF2B5EF4-FFF2-40B4-BE49-F238E27FC236}">
                      <a16:creationId xmlns:a16="http://schemas.microsoft.com/office/drawing/2014/main" id="{21727599-6AE4-48A8-9F9E-9BF2DD9A8120}"/>
                    </a:ext>
                  </a:extLst>
                </p:cNvPr>
                <p:cNvPicPr/>
                <p:nvPr/>
              </p:nvPicPr>
              <p:blipFill>
                <a:blip r:embed="rId551"/>
                <a:stretch>
                  <a:fillRect/>
                </a:stretch>
              </p:blipFill>
              <p:spPr>
                <a:xfrm>
                  <a:off x="2522267" y="5975347"/>
                  <a:ext cx="24336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552">
              <p14:nvContentPartPr>
                <p14:cNvPr id="317" name="Freihand 316">
                  <a:extLst>
                    <a:ext uri="{FF2B5EF4-FFF2-40B4-BE49-F238E27FC236}">
                      <a16:creationId xmlns:a16="http://schemas.microsoft.com/office/drawing/2014/main" id="{6E85C636-A0BB-4C85-988A-FB56342401BD}"/>
                    </a:ext>
                  </a:extLst>
                </p14:cNvPr>
                <p14:cNvContentPartPr/>
                <p14:nvPr/>
              </p14:nvContentPartPr>
              <p14:xfrm>
                <a:off x="2714147" y="5932867"/>
                <a:ext cx="45360" cy="12600"/>
              </p14:xfrm>
            </p:contentPart>
          </mc:Choice>
          <mc:Fallback>
            <p:pic>
              <p:nvPicPr>
                <p:cNvPr id="317" name="Freihand 316">
                  <a:extLst>
                    <a:ext uri="{FF2B5EF4-FFF2-40B4-BE49-F238E27FC236}">
                      <a16:creationId xmlns:a16="http://schemas.microsoft.com/office/drawing/2014/main" id="{6E85C636-A0BB-4C85-988A-FB56342401BD}"/>
                    </a:ext>
                  </a:extLst>
                </p:cNvPr>
                <p:cNvPicPr/>
                <p:nvPr/>
              </p:nvPicPr>
              <p:blipFill>
                <a:blip r:embed="rId553"/>
                <a:stretch>
                  <a:fillRect/>
                </a:stretch>
              </p:blipFill>
              <p:spPr>
                <a:xfrm>
                  <a:off x="2709827" y="5928547"/>
                  <a:ext cx="5400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554">
              <p14:nvContentPartPr>
                <p14:cNvPr id="318" name="Freihand 317">
                  <a:extLst>
                    <a:ext uri="{FF2B5EF4-FFF2-40B4-BE49-F238E27FC236}">
                      <a16:creationId xmlns:a16="http://schemas.microsoft.com/office/drawing/2014/main" id="{F4EC9E58-B335-42E0-8F3E-7F5213861297}"/>
                    </a:ext>
                  </a:extLst>
                </p14:cNvPr>
                <p14:cNvContentPartPr/>
                <p14:nvPr/>
              </p14:nvContentPartPr>
              <p14:xfrm>
                <a:off x="2811707" y="5948707"/>
                <a:ext cx="153000" cy="102600"/>
              </p14:xfrm>
            </p:contentPart>
          </mc:Choice>
          <mc:Fallback>
            <p:pic>
              <p:nvPicPr>
                <p:cNvPr id="318" name="Freihand 317">
                  <a:extLst>
                    <a:ext uri="{FF2B5EF4-FFF2-40B4-BE49-F238E27FC236}">
                      <a16:creationId xmlns:a16="http://schemas.microsoft.com/office/drawing/2014/main" id="{F4EC9E58-B335-42E0-8F3E-7F5213861297}"/>
                    </a:ext>
                  </a:extLst>
                </p:cNvPr>
                <p:cNvPicPr/>
                <p:nvPr/>
              </p:nvPicPr>
              <p:blipFill>
                <a:blip r:embed="rId555"/>
                <a:stretch>
                  <a:fillRect/>
                </a:stretch>
              </p:blipFill>
              <p:spPr>
                <a:xfrm>
                  <a:off x="2807387" y="5944387"/>
                  <a:ext cx="1616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556">
              <p14:nvContentPartPr>
                <p14:cNvPr id="319" name="Freihand 318">
                  <a:extLst>
                    <a:ext uri="{FF2B5EF4-FFF2-40B4-BE49-F238E27FC236}">
                      <a16:creationId xmlns:a16="http://schemas.microsoft.com/office/drawing/2014/main" id="{91B402E2-425E-4450-BD6D-2C0C8CD998F0}"/>
                    </a:ext>
                  </a:extLst>
                </p14:cNvPr>
                <p14:cNvContentPartPr/>
                <p14:nvPr/>
              </p14:nvContentPartPr>
              <p14:xfrm>
                <a:off x="3224987" y="5911627"/>
                <a:ext cx="239400" cy="147240"/>
              </p14:xfrm>
            </p:contentPart>
          </mc:Choice>
          <mc:Fallback>
            <p:pic>
              <p:nvPicPr>
                <p:cNvPr id="319" name="Freihand 318">
                  <a:extLst>
                    <a:ext uri="{FF2B5EF4-FFF2-40B4-BE49-F238E27FC236}">
                      <a16:creationId xmlns:a16="http://schemas.microsoft.com/office/drawing/2014/main" id="{91B402E2-425E-4450-BD6D-2C0C8CD998F0}"/>
                    </a:ext>
                  </a:extLst>
                </p:cNvPr>
                <p:cNvPicPr/>
                <p:nvPr/>
              </p:nvPicPr>
              <p:blipFill>
                <a:blip r:embed="rId557"/>
                <a:stretch>
                  <a:fillRect/>
                </a:stretch>
              </p:blipFill>
              <p:spPr>
                <a:xfrm>
                  <a:off x="3220667" y="5907307"/>
                  <a:ext cx="24804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558">
              <p14:nvContentPartPr>
                <p14:cNvPr id="320" name="Freihand 319">
                  <a:extLst>
                    <a:ext uri="{FF2B5EF4-FFF2-40B4-BE49-F238E27FC236}">
                      <a16:creationId xmlns:a16="http://schemas.microsoft.com/office/drawing/2014/main" id="{3C4DFAA4-8036-45D3-8CE7-5477992B7474}"/>
                    </a:ext>
                  </a:extLst>
                </p14:cNvPr>
                <p14:cNvContentPartPr/>
                <p14:nvPr/>
              </p14:nvContentPartPr>
              <p14:xfrm>
                <a:off x="3489947" y="5976787"/>
                <a:ext cx="128520" cy="91800"/>
              </p14:xfrm>
            </p:contentPart>
          </mc:Choice>
          <mc:Fallback>
            <p:pic>
              <p:nvPicPr>
                <p:cNvPr id="320" name="Freihand 319">
                  <a:extLst>
                    <a:ext uri="{FF2B5EF4-FFF2-40B4-BE49-F238E27FC236}">
                      <a16:creationId xmlns:a16="http://schemas.microsoft.com/office/drawing/2014/main" id="{3C4DFAA4-8036-45D3-8CE7-5477992B7474}"/>
                    </a:ext>
                  </a:extLst>
                </p:cNvPr>
                <p:cNvPicPr/>
                <p:nvPr/>
              </p:nvPicPr>
              <p:blipFill>
                <a:blip r:embed="rId559"/>
                <a:stretch>
                  <a:fillRect/>
                </a:stretch>
              </p:blipFill>
              <p:spPr>
                <a:xfrm>
                  <a:off x="3485627" y="5972467"/>
                  <a:ext cx="13716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560">
              <p14:nvContentPartPr>
                <p14:cNvPr id="344" name="Freihand 343">
                  <a:extLst>
                    <a:ext uri="{FF2B5EF4-FFF2-40B4-BE49-F238E27FC236}">
                      <a16:creationId xmlns:a16="http://schemas.microsoft.com/office/drawing/2014/main" id="{5722CF8E-B1C5-4A60-978C-000A69030D2B}"/>
                    </a:ext>
                  </a:extLst>
                </p14:cNvPr>
                <p14:cNvContentPartPr/>
                <p14:nvPr/>
              </p14:nvContentPartPr>
              <p14:xfrm>
                <a:off x="410147" y="6189907"/>
                <a:ext cx="106200" cy="167040"/>
              </p14:xfrm>
            </p:contentPart>
          </mc:Choice>
          <mc:Fallback>
            <p:pic>
              <p:nvPicPr>
                <p:cNvPr id="344" name="Freihand 343">
                  <a:extLst>
                    <a:ext uri="{FF2B5EF4-FFF2-40B4-BE49-F238E27FC236}">
                      <a16:creationId xmlns:a16="http://schemas.microsoft.com/office/drawing/2014/main" id="{5722CF8E-B1C5-4A60-978C-000A69030D2B}"/>
                    </a:ext>
                  </a:extLst>
                </p:cNvPr>
                <p:cNvPicPr/>
                <p:nvPr/>
              </p:nvPicPr>
              <p:blipFill>
                <a:blip r:embed="rId561"/>
                <a:stretch>
                  <a:fillRect/>
                </a:stretch>
              </p:blipFill>
              <p:spPr>
                <a:xfrm>
                  <a:off x="405827" y="6185587"/>
                  <a:ext cx="11484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562">
              <p14:nvContentPartPr>
                <p14:cNvPr id="345" name="Freihand 344">
                  <a:extLst>
                    <a:ext uri="{FF2B5EF4-FFF2-40B4-BE49-F238E27FC236}">
                      <a16:creationId xmlns:a16="http://schemas.microsoft.com/office/drawing/2014/main" id="{58140C3E-B122-4EEA-BAE0-016F8D81599C}"/>
                    </a:ext>
                  </a:extLst>
                </p14:cNvPr>
                <p14:cNvContentPartPr/>
                <p14:nvPr/>
              </p14:nvContentPartPr>
              <p14:xfrm>
                <a:off x="603467" y="6269827"/>
                <a:ext cx="6840" cy="67680"/>
              </p14:xfrm>
            </p:contentPart>
          </mc:Choice>
          <mc:Fallback>
            <p:pic>
              <p:nvPicPr>
                <p:cNvPr id="345" name="Freihand 344">
                  <a:extLst>
                    <a:ext uri="{FF2B5EF4-FFF2-40B4-BE49-F238E27FC236}">
                      <a16:creationId xmlns:a16="http://schemas.microsoft.com/office/drawing/2014/main" id="{58140C3E-B122-4EEA-BAE0-016F8D81599C}"/>
                    </a:ext>
                  </a:extLst>
                </p:cNvPr>
                <p:cNvPicPr/>
                <p:nvPr/>
              </p:nvPicPr>
              <p:blipFill>
                <a:blip r:embed="rId563"/>
                <a:stretch>
                  <a:fillRect/>
                </a:stretch>
              </p:blipFill>
              <p:spPr>
                <a:xfrm>
                  <a:off x="599147" y="6265507"/>
                  <a:ext cx="1548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564">
              <p14:nvContentPartPr>
                <p14:cNvPr id="346" name="Freihand 345">
                  <a:extLst>
                    <a:ext uri="{FF2B5EF4-FFF2-40B4-BE49-F238E27FC236}">
                      <a16:creationId xmlns:a16="http://schemas.microsoft.com/office/drawing/2014/main" id="{0179A255-B28F-4F26-ACEC-7E4D9200C91E}"/>
                    </a:ext>
                  </a:extLst>
                </p14:cNvPr>
                <p14:cNvContentPartPr/>
                <p14:nvPr/>
              </p14:nvContentPartPr>
              <p14:xfrm>
                <a:off x="625427" y="6142027"/>
                <a:ext cx="5040" cy="20880"/>
              </p14:xfrm>
            </p:contentPart>
          </mc:Choice>
          <mc:Fallback>
            <p:pic>
              <p:nvPicPr>
                <p:cNvPr id="346" name="Freihand 345">
                  <a:extLst>
                    <a:ext uri="{FF2B5EF4-FFF2-40B4-BE49-F238E27FC236}">
                      <a16:creationId xmlns:a16="http://schemas.microsoft.com/office/drawing/2014/main" id="{0179A255-B28F-4F26-ACEC-7E4D9200C91E}"/>
                    </a:ext>
                  </a:extLst>
                </p:cNvPr>
                <p:cNvPicPr/>
                <p:nvPr/>
              </p:nvPicPr>
              <p:blipFill>
                <a:blip r:embed="rId565"/>
                <a:stretch>
                  <a:fillRect/>
                </a:stretch>
              </p:blipFill>
              <p:spPr>
                <a:xfrm>
                  <a:off x="621107" y="6137707"/>
                  <a:ext cx="1368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566">
              <p14:nvContentPartPr>
                <p14:cNvPr id="347" name="Freihand 346">
                  <a:extLst>
                    <a:ext uri="{FF2B5EF4-FFF2-40B4-BE49-F238E27FC236}">
                      <a16:creationId xmlns:a16="http://schemas.microsoft.com/office/drawing/2014/main" id="{B329135D-56BD-46DB-8AE5-F9B49A3940E5}"/>
                    </a:ext>
                  </a:extLst>
                </p14:cNvPr>
                <p14:cNvContentPartPr/>
                <p14:nvPr/>
              </p14:nvContentPartPr>
              <p14:xfrm>
                <a:off x="153107" y="6282427"/>
                <a:ext cx="171360" cy="97920"/>
              </p14:xfrm>
            </p:contentPart>
          </mc:Choice>
          <mc:Fallback>
            <p:pic>
              <p:nvPicPr>
                <p:cNvPr id="347" name="Freihand 346">
                  <a:extLst>
                    <a:ext uri="{FF2B5EF4-FFF2-40B4-BE49-F238E27FC236}">
                      <a16:creationId xmlns:a16="http://schemas.microsoft.com/office/drawing/2014/main" id="{B329135D-56BD-46DB-8AE5-F9B49A3940E5}"/>
                    </a:ext>
                  </a:extLst>
                </p:cNvPr>
                <p:cNvPicPr/>
                <p:nvPr/>
              </p:nvPicPr>
              <p:blipFill>
                <a:blip r:embed="rId567"/>
                <a:stretch>
                  <a:fillRect/>
                </a:stretch>
              </p:blipFill>
              <p:spPr>
                <a:xfrm>
                  <a:off x="148787" y="6278107"/>
                  <a:ext cx="18000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568">
              <p14:nvContentPartPr>
                <p14:cNvPr id="348" name="Freihand 347">
                  <a:extLst>
                    <a:ext uri="{FF2B5EF4-FFF2-40B4-BE49-F238E27FC236}">
                      <a16:creationId xmlns:a16="http://schemas.microsoft.com/office/drawing/2014/main" id="{642CF35C-15DC-4FCF-B905-65CFF38CF238}"/>
                    </a:ext>
                  </a:extLst>
                </p14:cNvPr>
                <p14:cNvContentPartPr/>
                <p14:nvPr/>
              </p14:nvContentPartPr>
              <p14:xfrm>
                <a:off x="724427" y="6194587"/>
                <a:ext cx="19800" cy="143280"/>
              </p14:xfrm>
            </p:contentPart>
          </mc:Choice>
          <mc:Fallback>
            <p:pic>
              <p:nvPicPr>
                <p:cNvPr id="348" name="Freihand 347">
                  <a:extLst>
                    <a:ext uri="{FF2B5EF4-FFF2-40B4-BE49-F238E27FC236}">
                      <a16:creationId xmlns:a16="http://schemas.microsoft.com/office/drawing/2014/main" id="{642CF35C-15DC-4FCF-B905-65CFF38CF238}"/>
                    </a:ext>
                  </a:extLst>
                </p:cNvPr>
                <p:cNvPicPr/>
                <p:nvPr/>
              </p:nvPicPr>
              <p:blipFill>
                <a:blip r:embed="rId569"/>
                <a:stretch>
                  <a:fillRect/>
                </a:stretch>
              </p:blipFill>
              <p:spPr>
                <a:xfrm>
                  <a:off x="720107" y="6190267"/>
                  <a:ext cx="2844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570">
              <p14:nvContentPartPr>
                <p14:cNvPr id="349" name="Freihand 348">
                  <a:extLst>
                    <a:ext uri="{FF2B5EF4-FFF2-40B4-BE49-F238E27FC236}">
                      <a16:creationId xmlns:a16="http://schemas.microsoft.com/office/drawing/2014/main" id="{A0F54BC4-C54E-4B3D-B283-8691A548D8CB}"/>
                    </a:ext>
                  </a:extLst>
                </p14:cNvPr>
                <p14:cNvContentPartPr/>
                <p14:nvPr/>
              </p14:nvContentPartPr>
              <p14:xfrm>
                <a:off x="775547" y="6205747"/>
                <a:ext cx="147240" cy="148320"/>
              </p14:xfrm>
            </p:contentPart>
          </mc:Choice>
          <mc:Fallback>
            <p:pic>
              <p:nvPicPr>
                <p:cNvPr id="349" name="Freihand 348">
                  <a:extLst>
                    <a:ext uri="{FF2B5EF4-FFF2-40B4-BE49-F238E27FC236}">
                      <a16:creationId xmlns:a16="http://schemas.microsoft.com/office/drawing/2014/main" id="{A0F54BC4-C54E-4B3D-B283-8691A548D8CB}"/>
                    </a:ext>
                  </a:extLst>
                </p:cNvPr>
                <p:cNvPicPr/>
                <p:nvPr/>
              </p:nvPicPr>
              <p:blipFill>
                <a:blip r:embed="rId571"/>
                <a:stretch>
                  <a:fillRect/>
                </a:stretch>
              </p:blipFill>
              <p:spPr>
                <a:xfrm>
                  <a:off x="771227" y="6201427"/>
                  <a:ext cx="15588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572">
              <p14:nvContentPartPr>
                <p14:cNvPr id="350" name="Freihand 349">
                  <a:extLst>
                    <a:ext uri="{FF2B5EF4-FFF2-40B4-BE49-F238E27FC236}">
                      <a16:creationId xmlns:a16="http://schemas.microsoft.com/office/drawing/2014/main" id="{BF278449-3331-432D-AFA9-6E7B0E114A71}"/>
                    </a:ext>
                  </a:extLst>
                </p14:cNvPr>
                <p14:cNvContentPartPr/>
                <p14:nvPr/>
              </p14:nvContentPartPr>
              <p14:xfrm>
                <a:off x="967067" y="6273427"/>
                <a:ext cx="98280" cy="82440"/>
              </p14:xfrm>
            </p:contentPart>
          </mc:Choice>
          <mc:Fallback>
            <p:pic>
              <p:nvPicPr>
                <p:cNvPr id="350" name="Freihand 349">
                  <a:extLst>
                    <a:ext uri="{FF2B5EF4-FFF2-40B4-BE49-F238E27FC236}">
                      <a16:creationId xmlns:a16="http://schemas.microsoft.com/office/drawing/2014/main" id="{BF278449-3331-432D-AFA9-6E7B0E114A71}"/>
                    </a:ext>
                  </a:extLst>
                </p:cNvPr>
                <p:cNvPicPr/>
                <p:nvPr/>
              </p:nvPicPr>
              <p:blipFill>
                <a:blip r:embed="rId573"/>
                <a:stretch>
                  <a:fillRect/>
                </a:stretch>
              </p:blipFill>
              <p:spPr>
                <a:xfrm>
                  <a:off x="962747" y="6269107"/>
                  <a:ext cx="10692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574">
              <p14:nvContentPartPr>
                <p14:cNvPr id="351" name="Freihand 350">
                  <a:extLst>
                    <a:ext uri="{FF2B5EF4-FFF2-40B4-BE49-F238E27FC236}">
                      <a16:creationId xmlns:a16="http://schemas.microsoft.com/office/drawing/2014/main" id="{09DB02BB-714E-4DE5-8DC9-3F18A0C1D033}"/>
                    </a:ext>
                  </a:extLst>
                </p14:cNvPr>
                <p14:cNvContentPartPr/>
                <p14:nvPr/>
              </p14:nvContentPartPr>
              <p14:xfrm>
                <a:off x="1239587" y="6260827"/>
                <a:ext cx="143280" cy="110880"/>
              </p14:xfrm>
            </p:contentPart>
          </mc:Choice>
          <mc:Fallback>
            <p:pic>
              <p:nvPicPr>
                <p:cNvPr id="351" name="Freihand 350">
                  <a:extLst>
                    <a:ext uri="{FF2B5EF4-FFF2-40B4-BE49-F238E27FC236}">
                      <a16:creationId xmlns:a16="http://schemas.microsoft.com/office/drawing/2014/main" id="{09DB02BB-714E-4DE5-8DC9-3F18A0C1D033}"/>
                    </a:ext>
                  </a:extLst>
                </p:cNvPr>
                <p:cNvPicPr/>
                <p:nvPr/>
              </p:nvPicPr>
              <p:blipFill>
                <a:blip r:embed="rId575"/>
                <a:stretch>
                  <a:fillRect/>
                </a:stretch>
              </p:blipFill>
              <p:spPr>
                <a:xfrm>
                  <a:off x="1235267" y="6256507"/>
                  <a:ext cx="15192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576">
              <p14:nvContentPartPr>
                <p14:cNvPr id="352" name="Freihand 351">
                  <a:extLst>
                    <a:ext uri="{FF2B5EF4-FFF2-40B4-BE49-F238E27FC236}">
                      <a16:creationId xmlns:a16="http://schemas.microsoft.com/office/drawing/2014/main" id="{04AA043A-6B6B-45A6-A1B2-A34F391C7585}"/>
                    </a:ext>
                  </a:extLst>
                </p14:cNvPr>
                <p14:cNvContentPartPr/>
                <p14:nvPr/>
              </p14:nvContentPartPr>
              <p14:xfrm>
                <a:off x="1384307" y="6295747"/>
                <a:ext cx="108360" cy="79560"/>
              </p14:xfrm>
            </p:contentPart>
          </mc:Choice>
          <mc:Fallback>
            <p:pic>
              <p:nvPicPr>
                <p:cNvPr id="352" name="Freihand 351">
                  <a:extLst>
                    <a:ext uri="{FF2B5EF4-FFF2-40B4-BE49-F238E27FC236}">
                      <a16:creationId xmlns:a16="http://schemas.microsoft.com/office/drawing/2014/main" id="{04AA043A-6B6B-45A6-A1B2-A34F391C7585}"/>
                    </a:ext>
                  </a:extLst>
                </p:cNvPr>
                <p:cNvPicPr/>
                <p:nvPr/>
              </p:nvPicPr>
              <p:blipFill>
                <a:blip r:embed="rId577"/>
                <a:stretch>
                  <a:fillRect/>
                </a:stretch>
              </p:blipFill>
              <p:spPr>
                <a:xfrm>
                  <a:off x="1379987" y="6291427"/>
                  <a:ext cx="1170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578">
              <p14:nvContentPartPr>
                <p14:cNvPr id="353" name="Freihand 352">
                  <a:extLst>
                    <a:ext uri="{FF2B5EF4-FFF2-40B4-BE49-F238E27FC236}">
                      <a16:creationId xmlns:a16="http://schemas.microsoft.com/office/drawing/2014/main" id="{B76A0A04-276E-4202-A995-CCAF09705199}"/>
                    </a:ext>
                  </a:extLst>
                </p14:cNvPr>
                <p14:cNvContentPartPr/>
                <p14:nvPr/>
              </p14:nvContentPartPr>
              <p14:xfrm>
                <a:off x="1516787" y="6298267"/>
                <a:ext cx="72720" cy="95760"/>
              </p14:xfrm>
            </p:contentPart>
          </mc:Choice>
          <mc:Fallback>
            <p:pic>
              <p:nvPicPr>
                <p:cNvPr id="353" name="Freihand 352">
                  <a:extLst>
                    <a:ext uri="{FF2B5EF4-FFF2-40B4-BE49-F238E27FC236}">
                      <a16:creationId xmlns:a16="http://schemas.microsoft.com/office/drawing/2014/main" id="{B76A0A04-276E-4202-A995-CCAF09705199}"/>
                    </a:ext>
                  </a:extLst>
                </p:cNvPr>
                <p:cNvPicPr/>
                <p:nvPr/>
              </p:nvPicPr>
              <p:blipFill>
                <a:blip r:embed="rId579"/>
                <a:stretch>
                  <a:fillRect/>
                </a:stretch>
              </p:blipFill>
              <p:spPr>
                <a:xfrm>
                  <a:off x="1512467" y="6293947"/>
                  <a:ext cx="8136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580">
              <p14:nvContentPartPr>
                <p14:cNvPr id="354" name="Freihand 353">
                  <a:extLst>
                    <a:ext uri="{FF2B5EF4-FFF2-40B4-BE49-F238E27FC236}">
                      <a16:creationId xmlns:a16="http://schemas.microsoft.com/office/drawing/2014/main" id="{6F52F8F3-3101-4447-B8F4-1EE397A6BF16}"/>
                    </a:ext>
                  </a:extLst>
                </p14:cNvPr>
                <p14:cNvContentPartPr/>
                <p14:nvPr/>
              </p14:nvContentPartPr>
              <p14:xfrm>
                <a:off x="1770947" y="6257227"/>
                <a:ext cx="127440" cy="169560"/>
              </p14:xfrm>
            </p:contentPart>
          </mc:Choice>
          <mc:Fallback>
            <p:pic>
              <p:nvPicPr>
                <p:cNvPr id="354" name="Freihand 353">
                  <a:extLst>
                    <a:ext uri="{FF2B5EF4-FFF2-40B4-BE49-F238E27FC236}">
                      <a16:creationId xmlns:a16="http://schemas.microsoft.com/office/drawing/2014/main" id="{6F52F8F3-3101-4447-B8F4-1EE397A6BF16}"/>
                    </a:ext>
                  </a:extLst>
                </p:cNvPr>
                <p:cNvPicPr/>
                <p:nvPr/>
              </p:nvPicPr>
              <p:blipFill>
                <a:blip r:embed="rId581"/>
                <a:stretch>
                  <a:fillRect/>
                </a:stretch>
              </p:blipFill>
              <p:spPr>
                <a:xfrm>
                  <a:off x="1766627" y="6252907"/>
                  <a:ext cx="13608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582">
              <p14:nvContentPartPr>
                <p14:cNvPr id="355" name="Freihand 354">
                  <a:extLst>
                    <a:ext uri="{FF2B5EF4-FFF2-40B4-BE49-F238E27FC236}">
                      <a16:creationId xmlns:a16="http://schemas.microsoft.com/office/drawing/2014/main" id="{5CA8C9E4-EB19-4A15-8D2F-DD0DEC2D5A0B}"/>
                    </a:ext>
                  </a:extLst>
                </p14:cNvPr>
                <p14:cNvContentPartPr/>
                <p14:nvPr/>
              </p14:nvContentPartPr>
              <p14:xfrm>
                <a:off x="1869947" y="6229507"/>
                <a:ext cx="492840" cy="162360"/>
              </p14:xfrm>
            </p:contentPart>
          </mc:Choice>
          <mc:Fallback>
            <p:pic>
              <p:nvPicPr>
                <p:cNvPr id="355" name="Freihand 354">
                  <a:extLst>
                    <a:ext uri="{FF2B5EF4-FFF2-40B4-BE49-F238E27FC236}">
                      <a16:creationId xmlns:a16="http://schemas.microsoft.com/office/drawing/2014/main" id="{5CA8C9E4-EB19-4A15-8D2F-DD0DEC2D5A0B}"/>
                    </a:ext>
                  </a:extLst>
                </p:cNvPr>
                <p:cNvPicPr/>
                <p:nvPr/>
              </p:nvPicPr>
              <p:blipFill>
                <a:blip r:embed="rId583"/>
                <a:stretch>
                  <a:fillRect/>
                </a:stretch>
              </p:blipFill>
              <p:spPr>
                <a:xfrm>
                  <a:off x="1865627" y="6225187"/>
                  <a:ext cx="50148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584">
              <p14:nvContentPartPr>
                <p14:cNvPr id="356" name="Freihand 355">
                  <a:extLst>
                    <a:ext uri="{FF2B5EF4-FFF2-40B4-BE49-F238E27FC236}">
                      <a16:creationId xmlns:a16="http://schemas.microsoft.com/office/drawing/2014/main" id="{C24B2DA2-58E8-43E7-81A3-50E180F37289}"/>
                    </a:ext>
                  </a:extLst>
                </p14:cNvPr>
                <p14:cNvContentPartPr/>
                <p14:nvPr/>
              </p14:nvContentPartPr>
              <p14:xfrm>
                <a:off x="2603267" y="6274507"/>
                <a:ext cx="21960" cy="115920"/>
              </p14:xfrm>
            </p:contentPart>
          </mc:Choice>
          <mc:Fallback>
            <p:pic>
              <p:nvPicPr>
                <p:cNvPr id="356" name="Freihand 355">
                  <a:extLst>
                    <a:ext uri="{FF2B5EF4-FFF2-40B4-BE49-F238E27FC236}">
                      <a16:creationId xmlns:a16="http://schemas.microsoft.com/office/drawing/2014/main" id="{C24B2DA2-58E8-43E7-81A3-50E180F37289}"/>
                    </a:ext>
                  </a:extLst>
                </p:cNvPr>
                <p:cNvPicPr/>
                <p:nvPr/>
              </p:nvPicPr>
              <p:blipFill>
                <a:blip r:embed="rId585"/>
                <a:stretch>
                  <a:fillRect/>
                </a:stretch>
              </p:blipFill>
              <p:spPr>
                <a:xfrm>
                  <a:off x="2598947" y="6270187"/>
                  <a:ext cx="3060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586">
              <p14:nvContentPartPr>
                <p14:cNvPr id="357" name="Freihand 356">
                  <a:extLst>
                    <a:ext uri="{FF2B5EF4-FFF2-40B4-BE49-F238E27FC236}">
                      <a16:creationId xmlns:a16="http://schemas.microsoft.com/office/drawing/2014/main" id="{C7A6B8B2-07DA-44A6-AAF0-D1C44290C33B}"/>
                    </a:ext>
                  </a:extLst>
                </p14:cNvPr>
                <p14:cNvContentPartPr/>
                <p14:nvPr/>
              </p14:nvContentPartPr>
              <p14:xfrm>
                <a:off x="2518667" y="6262267"/>
                <a:ext cx="155520" cy="130680"/>
              </p14:xfrm>
            </p:contentPart>
          </mc:Choice>
          <mc:Fallback>
            <p:pic>
              <p:nvPicPr>
                <p:cNvPr id="357" name="Freihand 356">
                  <a:extLst>
                    <a:ext uri="{FF2B5EF4-FFF2-40B4-BE49-F238E27FC236}">
                      <a16:creationId xmlns:a16="http://schemas.microsoft.com/office/drawing/2014/main" id="{C7A6B8B2-07DA-44A6-AAF0-D1C44290C33B}"/>
                    </a:ext>
                  </a:extLst>
                </p:cNvPr>
                <p:cNvPicPr/>
                <p:nvPr/>
              </p:nvPicPr>
              <p:blipFill>
                <a:blip r:embed="rId587"/>
                <a:stretch>
                  <a:fillRect/>
                </a:stretch>
              </p:blipFill>
              <p:spPr>
                <a:xfrm>
                  <a:off x="2514347" y="6257947"/>
                  <a:ext cx="16416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588">
              <p14:nvContentPartPr>
                <p14:cNvPr id="358" name="Freihand 357">
                  <a:extLst>
                    <a:ext uri="{FF2B5EF4-FFF2-40B4-BE49-F238E27FC236}">
                      <a16:creationId xmlns:a16="http://schemas.microsoft.com/office/drawing/2014/main" id="{6AE9B955-E112-40E6-91FC-37F46AD824E8}"/>
                    </a:ext>
                  </a:extLst>
                </p14:cNvPr>
                <p14:cNvContentPartPr/>
                <p14:nvPr/>
              </p14:nvContentPartPr>
              <p14:xfrm>
                <a:off x="2723507" y="6341107"/>
                <a:ext cx="25920" cy="57240"/>
              </p14:xfrm>
            </p:contentPart>
          </mc:Choice>
          <mc:Fallback>
            <p:pic>
              <p:nvPicPr>
                <p:cNvPr id="358" name="Freihand 357">
                  <a:extLst>
                    <a:ext uri="{FF2B5EF4-FFF2-40B4-BE49-F238E27FC236}">
                      <a16:creationId xmlns:a16="http://schemas.microsoft.com/office/drawing/2014/main" id="{6AE9B955-E112-40E6-91FC-37F46AD824E8}"/>
                    </a:ext>
                  </a:extLst>
                </p:cNvPr>
                <p:cNvPicPr/>
                <p:nvPr/>
              </p:nvPicPr>
              <p:blipFill>
                <a:blip r:embed="rId589"/>
                <a:stretch>
                  <a:fillRect/>
                </a:stretch>
              </p:blipFill>
              <p:spPr>
                <a:xfrm>
                  <a:off x="2719187" y="6336787"/>
                  <a:ext cx="3456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590">
              <p14:nvContentPartPr>
                <p14:cNvPr id="359" name="Freihand 358">
                  <a:extLst>
                    <a:ext uri="{FF2B5EF4-FFF2-40B4-BE49-F238E27FC236}">
                      <a16:creationId xmlns:a16="http://schemas.microsoft.com/office/drawing/2014/main" id="{2CD5FF71-47D8-4365-9036-1F5D0C7A1B06}"/>
                    </a:ext>
                  </a:extLst>
                </p14:cNvPr>
                <p14:cNvContentPartPr/>
                <p14:nvPr/>
              </p14:nvContentPartPr>
              <p14:xfrm>
                <a:off x="2794067" y="6209707"/>
                <a:ext cx="145800" cy="216360"/>
              </p14:xfrm>
            </p:contentPart>
          </mc:Choice>
          <mc:Fallback>
            <p:pic>
              <p:nvPicPr>
                <p:cNvPr id="359" name="Freihand 358">
                  <a:extLst>
                    <a:ext uri="{FF2B5EF4-FFF2-40B4-BE49-F238E27FC236}">
                      <a16:creationId xmlns:a16="http://schemas.microsoft.com/office/drawing/2014/main" id="{2CD5FF71-47D8-4365-9036-1F5D0C7A1B06}"/>
                    </a:ext>
                  </a:extLst>
                </p:cNvPr>
                <p:cNvPicPr/>
                <p:nvPr/>
              </p:nvPicPr>
              <p:blipFill>
                <a:blip r:embed="rId591"/>
                <a:stretch>
                  <a:fillRect/>
                </a:stretch>
              </p:blipFill>
              <p:spPr>
                <a:xfrm>
                  <a:off x="2789747" y="6205387"/>
                  <a:ext cx="15444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592">
              <p14:nvContentPartPr>
                <p14:cNvPr id="360" name="Freihand 359">
                  <a:extLst>
                    <a:ext uri="{FF2B5EF4-FFF2-40B4-BE49-F238E27FC236}">
                      <a16:creationId xmlns:a16="http://schemas.microsoft.com/office/drawing/2014/main" id="{7B929C1D-36BB-48DF-8D43-CEBBEBBDDA5C}"/>
                    </a:ext>
                  </a:extLst>
                </p14:cNvPr>
                <p14:cNvContentPartPr/>
                <p14:nvPr/>
              </p14:nvContentPartPr>
              <p14:xfrm>
                <a:off x="3029147" y="6346147"/>
                <a:ext cx="360" cy="360"/>
              </p14:xfrm>
            </p:contentPart>
          </mc:Choice>
          <mc:Fallback>
            <p:pic>
              <p:nvPicPr>
                <p:cNvPr id="360" name="Freihand 359">
                  <a:extLst>
                    <a:ext uri="{FF2B5EF4-FFF2-40B4-BE49-F238E27FC236}">
                      <a16:creationId xmlns:a16="http://schemas.microsoft.com/office/drawing/2014/main" id="{7B929C1D-36BB-48DF-8D43-CEBBEBBDDA5C}"/>
                    </a:ext>
                  </a:extLst>
                </p:cNvPr>
                <p:cNvPicPr/>
                <p:nvPr/>
              </p:nvPicPr>
              <p:blipFill>
                <a:blip r:embed="rId51"/>
                <a:stretch>
                  <a:fillRect/>
                </a:stretch>
              </p:blipFill>
              <p:spPr>
                <a:xfrm>
                  <a:off x="3024827" y="63418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362" name="Freihand 361">
                  <a:extLst>
                    <a:ext uri="{FF2B5EF4-FFF2-40B4-BE49-F238E27FC236}">
                      <a16:creationId xmlns:a16="http://schemas.microsoft.com/office/drawing/2014/main" id="{0C0AE9CE-1320-4269-8EFD-F91D2246B0E3}"/>
                    </a:ext>
                  </a:extLst>
                </p14:cNvPr>
                <p14:cNvContentPartPr/>
                <p14:nvPr/>
              </p14:nvContentPartPr>
              <p14:xfrm>
                <a:off x="3187187" y="6205027"/>
                <a:ext cx="353160" cy="147240"/>
              </p14:xfrm>
            </p:contentPart>
          </mc:Choice>
          <mc:Fallback>
            <p:pic>
              <p:nvPicPr>
                <p:cNvPr id="362" name="Freihand 361">
                  <a:extLst>
                    <a:ext uri="{FF2B5EF4-FFF2-40B4-BE49-F238E27FC236}">
                      <a16:creationId xmlns:a16="http://schemas.microsoft.com/office/drawing/2014/main" id="{0C0AE9CE-1320-4269-8EFD-F91D2246B0E3}"/>
                    </a:ext>
                  </a:extLst>
                </p:cNvPr>
                <p:cNvPicPr/>
                <p:nvPr/>
              </p:nvPicPr>
              <p:blipFill>
                <a:blip r:embed="rId594"/>
                <a:stretch>
                  <a:fillRect/>
                </a:stretch>
              </p:blipFill>
              <p:spPr>
                <a:xfrm>
                  <a:off x="3182867" y="6200707"/>
                  <a:ext cx="36180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363" name="Freihand 362">
                  <a:extLst>
                    <a:ext uri="{FF2B5EF4-FFF2-40B4-BE49-F238E27FC236}">
                      <a16:creationId xmlns:a16="http://schemas.microsoft.com/office/drawing/2014/main" id="{A1280B23-DBCA-47C1-A1BB-0610144F85C3}"/>
                    </a:ext>
                  </a:extLst>
                </p14:cNvPr>
                <p14:cNvContentPartPr/>
                <p14:nvPr/>
              </p14:nvContentPartPr>
              <p14:xfrm>
                <a:off x="3775067" y="6155347"/>
                <a:ext cx="79200" cy="195840"/>
              </p14:xfrm>
            </p:contentPart>
          </mc:Choice>
          <mc:Fallback>
            <p:pic>
              <p:nvPicPr>
                <p:cNvPr id="363" name="Freihand 362">
                  <a:extLst>
                    <a:ext uri="{FF2B5EF4-FFF2-40B4-BE49-F238E27FC236}">
                      <a16:creationId xmlns:a16="http://schemas.microsoft.com/office/drawing/2014/main" id="{A1280B23-DBCA-47C1-A1BB-0610144F85C3}"/>
                    </a:ext>
                  </a:extLst>
                </p:cNvPr>
                <p:cNvPicPr/>
                <p:nvPr/>
              </p:nvPicPr>
              <p:blipFill>
                <a:blip r:embed="rId596"/>
                <a:stretch>
                  <a:fillRect/>
                </a:stretch>
              </p:blipFill>
              <p:spPr>
                <a:xfrm>
                  <a:off x="3770747" y="6151027"/>
                  <a:ext cx="8784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364" name="Freihand 363">
                  <a:extLst>
                    <a:ext uri="{FF2B5EF4-FFF2-40B4-BE49-F238E27FC236}">
                      <a16:creationId xmlns:a16="http://schemas.microsoft.com/office/drawing/2014/main" id="{F1C7F0D0-F983-4B8F-BA7C-E64511BA61BD}"/>
                    </a:ext>
                  </a:extLst>
                </p14:cNvPr>
                <p14:cNvContentPartPr/>
                <p14:nvPr/>
              </p14:nvContentPartPr>
              <p14:xfrm>
                <a:off x="3838427" y="6263347"/>
                <a:ext cx="65520" cy="71640"/>
              </p14:xfrm>
            </p:contentPart>
          </mc:Choice>
          <mc:Fallback>
            <p:pic>
              <p:nvPicPr>
                <p:cNvPr id="364" name="Freihand 363">
                  <a:extLst>
                    <a:ext uri="{FF2B5EF4-FFF2-40B4-BE49-F238E27FC236}">
                      <a16:creationId xmlns:a16="http://schemas.microsoft.com/office/drawing/2014/main" id="{F1C7F0D0-F983-4B8F-BA7C-E64511BA61BD}"/>
                    </a:ext>
                  </a:extLst>
                </p:cNvPr>
                <p:cNvPicPr/>
                <p:nvPr/>
              </p:nvPicPr>
              <p:blipFill>
                <a:blip r:embed="rId598"/>
                <a:stretch>
                  <a:fillRect/>
                </a:stretch>
              </p:blipFill>
              <p:spPr>
                <a:xfrm>
                  <a:off x="3834107" y="6259027"/>
                  <a:ext cx="7416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599">
              <p14:nvContentPartPr>
                <p14:cNvPr id="367" name="Freihand 366">
                  <a:extLst>
                    <a:ext uri="{FF2B5EF4-FFF2-40B4-BE49-F238E27FC236}">
                      <a16:creationId xmlns:a16="http://schemas.microsoft.com/office/drawing/2014/main" id="{F669F79F-9F0B-4CD7-90E9-C68795DADF74}"/>
                    </a:ext>
                  </a:extLst>
                </p14:cNvPr>
                <p14:cNvContentPartPr/>
                <p14:nvPr/>
              </p14:nvContentPartPr>
              <p14:xfrm>
                <a:off x="3899987" y="6261547"/>
                <a:ext cx="113040" cy="172800"/>
              </p14:xfrm>
            </p:contentPart>
          </mc:Choice>
          <mc:Fallback>
            <p:pic>
              <p:nvPicPr>
                <p:cNvPr id="367" name="Freihand 366">
                  <a:extLst>
                    <a:ext uri="{FF2B5EF4-FFF2-40B4-BE49-F238E27FC236}">
                      <a16:creationId xmlns:a16="http://schemas.microsoft.com/office/drawing/2014/main" id="{F669F79F-9F0B-4CD7-90E9-C68795DADF74}"/>
                    </a:ext>
                  </a:extLst>
                </p:cNvPr>
                <p:cNvPicPr/>
                <p:nvPr/>
              </p:nvPicPr>
              <p:blipFill>
                <a:blip r:embed="rId600"/>
                <a:stretch>
                  <a:fillRect/>
                </a:stretch>
              </p:blipFill>
              <p:spPr>
                <a:xfrm>
                  <a:off x="3895667" y="6257227"/>
                  <a:ext cx="12168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368" name="Freihand 367">
                  <a:extLst>
                    <a:ext uri="{FF2B5EF4-FFF2-40B4-BE49-F238E27FC236}">
                      <a16:creationId xmlns:a16="http://schemas.microsoft.com/office/drawing/2014/main" id="{60ED228A-637C-4F0A-ABE6-22B034BAE3C2}"/>
                    </a:ext>
                  </a:extLst>
                </p14:cNvPr>
                <p14:cNvContentPartPr/>
                <p14:nvPr/>
              </p14:nvContentPartPr>
              <p14:xfrm>
                <a:off x="4001507" y="6231307"/>
                <a:ext cx="242280" cy="94680"/>
              </p14:xfrm>
            </p:contentPart>
          </mc:Choice>
          <mc:Fallback>
            <p:pic>
              <p:nvPicPr>
                <p:cNvPr id="368" name="Freihand 367">
                  <a:extLst>
                    <a:ext uri="{FF2B5EF4-FFF2-40B4-BE49-F238E27FC236}">
                      <a16:creationId xmlns:a16="http://schemas.microsoft.com/office/drawing/2014/main" id="{60ED228A-637C-4F0A-ABE6-22B034BAE3C2}"/>
                    </a:ext>
                  </a:extLst>
                </p:cNvPr>
                <p:cNvPicPr/>
                <p:nvPr/>
              </p:nvPicPr>
              <p:blipFill>
                <a:blip r:embed="rId602"/>
                <a:stretch>
                  <a:fillRect/>
                </a:stretch>
              </p:blipFill>
              <p:spPr>
                <a:xfrm>
                  <a:off x="3997187" y="6226987"/>
                  <a:ext cx="25092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603">
              <p14:nvContentPartPr>
                <p14:cNvPr id="369" name="Freihand 368">
                  <a:extLst>
                    <a:ext uri="{FF2B5EF4-FFF2-40B4-BE49-F238E27FC236}">
                      <a16:creationId xmlns:a16="http://schemas.microsoft.com/office/drawing/2014/main" id="{7136F6DA-DEC3-4BC8-A9C9-A4D05794BDF2}"/>
                    </a:ext>
                  </a:extLst>
                </p14:cNvPr>
                <p14:cNvContentPartPr/>
                <p14:nvPr/>
              </p14:nvContentPartPr>
              <p14:xfrm>
                <a:off x="4223987" y="6174787"/>
                <a:ext cx="532080" cy="128880"/>
              </p14:xfrm>
            </p:contentPart>
          </mc:Choice>
          <mc:Fallback>
            <p:pic>
              <p:nvPicPr>
                <p:cNvPr id="369" name="Freihand 368">
                  <a:extLst>
                    <a:ext uri="{FF2B5EF4-FFF2-40B4-BE49-F238E27FC236}">
                      <a16:creationId xmlns:a16="http://schemas.microsoft.com/office/drawing/2014/main" id="{7136F6DA-DEC3-4BC8-A9C9-A4D05794BDF2}"/>
                    </a:ext>
                  </a:extLst>
                </p:cNvPr>
                <p:cNvPicPr/>
                <p:nvPr/>
              </p:nvPicPr>
              <p:blipFill>
                <a:blip r:embed="rId604"/>
                <a:stretch>
                  <a:fillRect/>
                </a:stretch>
              </p:blipFill>
              <p:spPr>
                <a:xfrm>
                  <a:off x="4219667" y="6170467"/>
                  <a:ext cx="54072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605">
              <p14:nvContentPartPr>
                <p14:cNvPr id="370" name="Freihand 369">
                  <a:extLst>
                    <a:ext uri="{FF2B5EF4-FFF2-40B4-BE49-F238E27FC236}">
                      <a16:creationId xmlns:a16="http://schemas.microsoft.com/office/drawing/2014/main" id="{A5B291F2-422B-4D01-B3F0-856A68E246C3}"/>
                    </a:ext>
                  </a:extLst>
                </p14:cNvPr>
                <p14:cNvContentPartPr/>
                <p14:nvPr/>
              </p14:nvContentPartPr>
              <p14:xfrm>
                <a:off x="5046587" y="6141667"/>
                <a:ext cx="149040" cy="176400"/>
              </p14:xfrm>
            </p:contentPart>
          </mc:Choice>
          <mc:Fallback>
            <p:pic>
              <p:nvPicPr>
                <p:cNvPr id="370" name="Freihand 369">
                  <a:extLst>
                    <a:ext uri="{FF2B5EF4-FFF2-40B4-BE49-F238E27FC236}">
                      <a16:creationId xmlns:a16="http://schemas.microsoft.com/office/drawing/2014/main" id="{A5B291F2-422B-4D01-B3F0-856A68E246C3}"/>
                    </a:ext>
                  </a:extLst>
                </p:cNvPr>
                <p:cNvPicPr/>
                <p:nvPr/>
              </p:nvPicPr>
              <p:blipFill>
                <a:blip r:embed="rId606"/>
                <a:stretch>
                  <a:fillRect/>
                </a:stretch>
              </p:blipFill>
              <p:spPr>
                <a:xfrm>
                  <a:off x="5042267" y="6137347"/>
                  <a:ext cx="15768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607">
              <p14:nvContentPartPr>
                <p14:cNvPr id="371" name="Freihand 370">
                  <a:extLst>
                    <a:ext uri="{FF2B5EF4-FFF2-40B4-BE49-F238E27FC236}">
                      <a16:creationId xmlns:a16="http://schemas.microsoft.com/office/drawing/2014/main" id="{56DC68CE-3325-4E94-AD97-373B05CF85E0}"/>
                    </a:ext>
                  </a:extLst>
                </p14:cNvPr>
                <p14:cNvContentPartPr/>
                <p14:nvPr/>
              </p14:nvContentPartPr>
              <p14:xfrm>
                <a:off x="5268347" y="6145987"/>
                <a:ext cx="53640" cy="164520"/>
              </p14:xfrm>
            </p:contentPart>
          </mc:Choice>
          <mc:Fallback>
            <p:pic>
              <p:nvPicPr>
                <p:cNvPr id="371" name="Freihand 370">
                  <a:extLst>
                    <a:ext uri="{FF2B5EF4-FFF2-40B4-BE49-F238E27FC236}">
                      <a16:creationId xmlns:a16="http://schemas.microsoft.com/office/drawing/2014/main" id="{56DC68CE-3325-4E94-AD97-373B05CF85E0}"/>
                    </a:ext>
                  </a:extLst>
                </p:cNvPr>
                <p:cNvPicPr/>
                <p:nvPr/>
              </p:nvPicPr>
              <p:blipFill>
                <a:blip r:embed="rId608"/>
                <a:stretch>
                  <a:fillRect/>
                </a:stretch>
              </p:blipFill>
              <p:spPr>
                <a:xfrm>
                  <a:off x="5264027" y="6141667"/>
                  <a:ext cx="6228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609">
              <p14:nvContentPartPr>
                <p14:cNvPr id="374" name="Freihand 373">
                  <a:extLst>
                    <a:ext uri="{FF2B5EF4-FFF2-40B4-BE49-F238E27FC236}">
                      <a16:creationId xmlns:a16="http://schemas.microsoft.com/office/drawing/2014/main" id="{F5E06681-692B-4724-958F-B781D7065EE8}"/>
                    </a:ext>
                  </a:extLst>
                </p14:cNvPr>
                <p14:cNvContentPartPr/>
                <p14:nvPr/>
              </p14:nvContentPartPr>
              <p14:xfrm>
                <a:off x="1426427" y="5139787"/>
                <a:ext cx="24840" cy="8280"/>
              </p14:xfrm>
            </p:contentPart>
          </mc:Choice>
          <mc:Fallback>
            <p:pic>
              <p:nvPicPr>
                <p:cNvPr id="374" name="Freihand 373">
                  <a:extLst>
                    <a:ext uri="{FF2B5EF4-FFF2-40B4-BE49-F238E27FC236}">
                      <a16:creationId xmlns:a16="http://schemas.microsoft.com/office/drawing/2014/main" id="{F5E06681-692B-4724-958F-B781D7065EE8}"/>
                    </a:ext>
                  </a:extLst>
                </p:cNvPr>
                <p:cNvPicPr/>
                <p:nvPr/>
              </p:nvPicPr>
              <p:blipFill>
                <a:blip r:embed="rId610"/>
                <a:stretch>
                  <a:fillRect/>
                </a:stretch>
              </p:blipFill>
              <p:spPr>
                <a:xfrm>
                  <a:off x="1422107" y="5135467"/>
                  <a:ext cx="334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611">
              <p14:nvContentPartPr>
                <p14:cNvPr id="375" name="Freihand 374">
                  <a:extLst>
                    <a:ext uri="{FF2B5EF4-FFF2-40B4-BE49-F238E27FC236}">
                      <a16:creationId xmlns:a16="http://schemas.microsoft.com/office/drawing/2014/main" id="{361D7D8A-99C3-4D44-B13D-8E62CE8057F4}"/>
                    </a:ext>
                  </a:extLst>
                </p14:cNvPr>
                <p14:cNvContentPartPr/>
                <p14:nvPr/>
              </p14:nvContentPartPr>
              <p14:xfrm>
                <a:off x="1224467" y="5053387"/>
                <a:ext cx="799560" cy="126720"/>
              </p14:xfrm>
            </p:contentPart>
          </mc:Choice>
          <mc:Fallback>
            <p:pic>
              <p:nvPicPr>
                <p:cNvPr id="375" name="Freihand 374">
                  <a:extLst>
                    <a:ext uri="{FF2B5EF4-FFF2-40B4-BE49-F238E27FC236}">
                      <a16:creationId xmlns:a16="http://schemas.microsoft.com/office/drawing/2014/main" id="{361D7D8A-99C3-4D44-B13D-8E62CE8057F4}"/>
                    </a:ext>
                  </a:extLst>
                </p:cNvPr>
                <p:cNvPicPr/>
                <p:nvPr/>
              </p:nvPicPr>
              <p:blipFill>
                <a:blip r:embed="rId612"/>
                <a:stretch>
                  <a:fillRect/>
                </a:stretch>
              </p:blipFill>
              <p:spPr>
                <a:xfrm>
                  <a:off x="1220147" y="5049067"/>
                  <a:ext cx="80820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613">
              <p14:nvContentPartPr>
                <p14:cNvPr id="377" name="Freihand 376">
                  <a:extLst>
                    <a:ext uri="{FF2B5EF4-FFF2-40B4-BE49-F238E27FC236}">
                      <a16:creationId xmlns:a16="http://schemas.microsoft.com/office/drawing/2014/main" id="{62FF5118-2E22-495B-8B5C-8716B42D6592}"/>
                    </a:ext>
                  </a:extLst>
                </p14:cNvPr>
                <p14:cNvContentPartPr/>
                <p14:nvPr/>
              </p14:nvContentPartPr>
              <p14:xfrm>
                <a:off x="4747427" y="4939987"/>
                <a:ext cx="3825720" cy="129960"/>
              </p14:xfrm>
            </p:contentPart>
          </mc:Choice>
          <mc:Fallback>
            <p:pic>
              <p:nvPicPr>
                <p:cNvPr id="377" name="Freihand 376">
                  <a:extLst>
                    <a:ext uri="{FF2B5EF4-FFF2-40B4-BE49-F238E27FC236}">
                      <a16:creationId xmlns:a16="http://schemas.microsoft.com/office/drawing/2014/main" id="{62FF5118-2E22-495B-8B5C-8716B42D6592}"/>
                    </a:ext>
                  </a:extLst>
                </p:cNvPr>
                <p:cNvPicPr/>
                <p:nvPr/>
              </p:nvPicPr>
              <p:blipFill>
                <a:blip r:embed="rId614"/>
                <a:stretch>
                  <a:fillRect/>
                </a:stretch>
              </p:blipFill>
              <p:spPr>
                <a:xfrm>
                  <a:off x="4743107" y="4935667"/>
                  <a:ext cx="383436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615">
              <p14:nvContentPartPr>
                <p14:cNvPr id="379" name="Freihand 378">
                  <a:extLst>
                    <a:ext uri="{FF2B5EF4-FFF2-40B4-BE49-F238E27FC236}">
                      <a16:creationId xmlns:a16="http://schemas.microsoft.com/office/drawing/2014/main" id="{1298CE1A-42C4-4E47-9BF3-BD63A8BF7909}"/>
                    </a:ext>
                  </a:extLst>
                </p14:cNvPr>
                <p14:cNvContentPartPr/>
                <p14:nvPr/>
              </p14:nvContentPartPr>
              <p14:xfrm>
                <a:off x="616427" y="1361227"/>
                <a:ext cx="124920" cy="232920"/>
              </p14:xfrm>
            </p:contentPart>
          </mc:Choice>
          <mc:Fallback>
            <p:pic>
              <p:nvPicPr>
                <p:cNvPr id="379" name="Freihand 378">
                  <a:extLst>
                    <a:ext uri="{FF2B5EF4-FFF2-40B4-BE49-F238E27FC236}">
                      <a16:creationId xmlns:a16="http://schemas.microsoft.com/office/drawing/2014/main" id="{1298CE1A-42C4-4E47-9BF3-BD63A8BF7909}"/>
                    </a:ext>
                  </a:extLst>
                </p:cNvPr>
                <p:cNvPicPr/>
                <p:nvPr/>
              </p:nvPicPr>
              <p:blipFill>
                <a:blip r:embed="rId616"/>
                <a:stretch>
                  <a:fillRect/>
                </a:stretch>
              </p:blipFill>
              <p:spPr>
                <a:xfrm>
                  <a:off x="612107" y="1356907"/>
                  <a:ext cx="13356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617">
              <p14:nvContentPartPr>
                <p14:cNvPr id="380" name="Freihand 379">
                  <a:extLst>
                    <a:ext uri="{FF2B5EF4-FFF2-40B4-BE49-F238E27FC236}">
                      <a16:creationId xmlns:a16="http://schemas.microsoft.com/office/drawing/2014/main" id="{FAE27763-43D4-4B15-B011-6E865FF6116E}"/>
                    </a:ext>
                  </a:extLst>
                </p14:cNvPr>
                <p14:cNvContentPartPr/>
                <p14:nvPr/>
              </p14:nvContentPartPr>
              <p14:xfrm>
                <a:off x="815867" y="1332067"/>
                <a:ext cx="70200" cy="178200"/>
              </p14:xfrm>
            </p:contentPart>
          </mc:Choice>
          <mc:Fallback>
            <p:pic>
              <p:nvPicPr>
                <p:cNvPr id="380" name="Freihand 379">
                  <a:extLst>
                    <a:ext uri="{FF2B5EF4-FFF2-40B4-BE49-F238E27FC236}">
                      <a16:creationId xmlns:a16="http://schemas.microsoft.com/office/drawing/2014/main" id="{FAE27763-43D4-4B15-B011-6E865FF6116E}"/>
                    </a:ext>
                  </a:extLst>
                </p:cNvPr>
                <p:cNvPicPr/>
                <p:nvPr/>
              </p:nvPicPr>
              <p:blipFill>
                <a:blip r:embed="rId618"/>
                <a:stretch>
                  <a:fillRect/>
                </a:stretch>
              </p:blipFill>
              <p:spPr>
                <a:xfrm>
                  <a:off x="811547" y="1327747"/>
                  <a:ext cx="7884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619">
              <p14:nvContentPartPr>
                <p14:cNvPr id="381" name="Freihand 380">
                  <a:extLst>
                    <a:ext uri="{FF2B5EF4-FFF2-40B4-BE49-F238E27FC236}">
                      <a16:creationId xmlns:a16="http://schemas.microsoft.com/office/drawing/2014/main" id="{A5D36774-9C33-4798-A677-CAB4799A4E22}"/>
                    </a:ext>
                  </a:extLst>
                </p14:cNvPr>
                <p14:cNvContentPartPr/>
                <p14:nvPr/>
              </p14:nvContentPartPr>
              <p14:xfrm>
                <a:off x="928907" y="1389307"/>
                <a:ext cx="129960" cy="120240"/>
              </p14:xfrm>
            </p:contentPart>
          </mc:Choice>
          <mc:Fallback>
            <p:pic>
              <p:nvPicPr>
                <p:cNvPr id="381" name="Freihand 380">
                  <a:extLst>
                    <a:ext uri="{FF2B5EF4-FFF2-40B4-BE49-F238E27FC236}">
                      <a16:creationId xmlns:a16="http://schemas.microsoft.com/office/drawing/2014/main" id="{A5D36774-9C33-4798-A677-CAB4799A4E22}"/>
                    </a:ext>
                  </a:extLst>
                </p:cNvPr>
                <p:cNvPicPr/>
                <p:nvPr/>
              </p:nvPicPr>
              <p:blipFill>
                <a:blip r:embed="rId620"/>
                <a:stretch>
                  <a:fillRect/>
                </a:stretch>
              </p:blipFill>
              <p:spPr>
                <a:xfrm>
                  <a:off x="924587" y="1384987"/>
                  <a:ext cx="13860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621">
              <p14:nvContentPartPr>
                <p14:cNvPr id="382" name="Freihand 381">
                  <a:extLst>
                    <a:ext uri="{FF2B5EF4-FFF2-40B4-BE49-F238E27FC236}">
                      <a16:creationId xmlns:a16="http://schemas.microsoft.com/office/drawing/2014/main" id="{2A777B8D-0F66-4BAA-BC53-DDF2232D4EE8}"/>
                    </a:ext>
                  </a:extLst>
                </p14:cNvPr>
                <p14:cNvContentPartPr/>
                <p14:nvPr/>
              </p14:nvContentPartPr>
              <p14:xfrm>
                <a:off x="1054187" y="1349347"/>
                <a:ext cx="72000" cy="166680"/>
              </p14:xfrm>
            </p:contentPart>
          </mc:Choice>
          <mc:Fallback>
            <p:pic>
              <p:nvPicPr>
                <p:cNvPr id="382" name="Freihand 381">
                  <a:extLst>
                    <a:ext uri="{FF2B5EF4-FFF2-40B4-BE49-F238E27FC236}">
                      <a16:creationId xmlns:a16="http://schemas.microsoft.com/office/drawing/2014/main" id="{2A777B8D-0F66-4BAA-BC53-DDF2232D4EE8}"/>
                    </a:ext>
                  </a:extLst>
                </p:cNvPr>
                <p:cNvPicPr/>
                <p:nvPr/>
              </p:nvPicPr>
              <p:blipFill>
                <a:blip r:embed="rId622"/>
                <a:stretch>
                  <a:fillRect/>
                </a:stretch>
              </p:blipFill>
              <p:spPr>
                <a:xfrm>
                  <a:off x="1049867" y="1345027"/>
                  <a:ext cx="8064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623">
              <p14:nvContentPartPr>
                <p14:cNvPr id="383" name="Freihand 382">
                  <a:extLst>
                    <a:ext uri="{FF2B5EF4-FFF2-40B4-BE49-F238E27FC236}">
                      <a16:creationId xmlns:a16="http://schemas.microsoft.com/office/drawing/2014/main" id="{B3DF05EB-4905-45E6-88AF-CC3AF166FC59}"/>
                    </a:ext>
                  </a:extLst>
                </p14:cNvPr>
                <p14:cNvContentPartPr/>
                <p14:nvPr/>
              </p14:nvContentPartPr>
              <p14:xfrm>
                <a:off x="1265147" y="1394347"/>
                <a:ext cx="175320" cy="7560"/>
              </p14:xfrm>
            </p:contentPart>
          </mc:Choice>
          <mc:Fallback>
            <p:pic>
              <p:nvPicPr>
                <p:cNvPr id="383" name="Freihand 382">
                  <a:extLst>
                    <a:ext uri="{FF2B5EF4-FFF2-40B4-BE49-F238E27FC236}">
                      <a16:creationId xmlns:a16="http://schemas.microsoft.com/office/drawing/2014/main" id="{B3DF05EB-4905-45E6-88AF-CC3AF166FC59}"/>
                    </a:ext>
                  </a:extLst>
                </p:cNvPr>
                <p:cNvPicPr/>
                <p:nvPr/>
              </p:nvPicPr>
              <p:blipFill>
                <a:blip r:embed="rId624"/>
                <a:stretch>
                  <a:fillRect/>
                </a:stretch>
              </p:blipFill>
              <p:spPr>
                <a:xfrm>
                  <a:off x="1260827" y="1390027"/>
                  <a:ext cx="18396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625">
              <p14:nvContentPartPr>
                <p14:cNvPr id="384" name="Freihand 383">
                  <a:extLst>
                    <a:ext uri="{FF2B5EF4-FFF2-40B4-BE49-F238E27FC236}">
                      <a16:creationId xmlns:a16="http://schemas.microsoft.com/office/drawing/2014/main" id="{4AC3862F-B35A-4E7D-AA86-82C44C620068}"/>
                    </a:ext>
                  </a:extLst>
                </p14:cNvPr>
                <p14:cNvContentPartPr/>
                <p14:nvPr/>
              </p14:nvContentPartPr>
              <p14:xfrm>
                <a:off x="1282787" y="1450867"/>
                <a:ext cx="161640" cy="35640"/>
              </p14:xfrm>
            </p:contentPart>
          </mc:Choice>
          <mc:Fallback>
            <p:pic>
              <p:nvPicPr>
                <p:cNvPr id="384" name="Freihand 383">
                  <a:extLst>
                    <a:ext uri="{FF2B5EF4-FFF2-40B4-BE49-F238E27FC236}">
                      <a16:creationId xmlns:a16="http://schemas.microsoft.com/office/drawing/2014/main" id="{4AC3862F-B35A-4E7D-AA86-82C44C620068}"/>
                    </a:ext>
                  </a:extLst>
                </p:cNvPr>
                <p:cNvPicPr/>
                <p:nvPr/>
              </p:nvPicPr>
              <p:blipFill>
                <a:blip r:embed="rId626"/>
                <a:stretch>
                  <a:fillRect/>
                </a:stretch>
              </p:blipFill>
              <p:spPr>
                <a:xfrm>
                  <a:off x="1278467" y="1446547"/>
                  <a:ext cx="17028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627">
              <p14:nvContentPartPr>
                <p14:cNvPr id="385" name="Freihand 384">
                  <a:extLst>
                    <a:ext uri="{FF2B5EF4-FFF2-40B4-BE49-F238E27FC236}">
                      <a16:creationId xmlns:a16="http://schemas.microsoft.com/office/drawing/2014/main" id="{F80A823E-2BF7-47FB-8CD8-81D381DBE15B}"/>
                    </a:ext>
                  </a:extLst>
                </p14:cNvPr>
                <p14:cNvContentPartPr/>
                <p14:nvPr/>
              </p14:nvContentPartPr>
              <p14:xfrm>
                <a:off x="1488347" y="1313707"/>
                <a:ext cx="222840" cy="144720"/>
              </p14:xfrm>
            </p:contentPart>
          </mc:Choice>
          <mc:Fallback>
            <p:pic>
              <p:nvPicPr>
                <p:cNvPr id="385" name="Freihand 384">
                  <a:extLst>
                    <a:ext uri="{FF2B5EF4-FFF2-40B4-BE49-F238E27FC236}">
                      <a16:creationId xmlns:a16="http://schemas.microsoft.com/office/drawing/2014/main" id="{F80A823E-2BF7-47FB-8CD8-81D381DBE15B}"/>
                    </a:ext>
                  </a:extLst>
                </p:cNvPr>
                <p:cNvPicPr/>
                <p:nvPr/>
              </p:nvPicPr>
              <p:blipFill>
                <a:blip r:embed="rId628"/>
                <a:stretch>
                  <a:fillRect/>
                </a:stretch>
              </p:blipFill>
              <p:spPr>
                <a:xfrm>
                  <a:off x="1484027" y="1309387"/>
                  <a:ext cx="23148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629">
              <p14:nvContentPartPr>
                <p14:cNvPr id="386" name="Freihand 385">
                  <a:extLst>
                    <a:ext uri="{FF2B5EF4-FFF2-40B4-BE49-F238E27FC236}">
                      <a16:creationId xmlns:a16="http://schemas.microsoft.com/office/drawing/2014/main" id="{2D3EBCFE-3CCE-4202-9A5C-1FC2A2C5AC4C}"/>
                    </a:ext>
                  </a:extLst>
                </p14:cNvPr>
                <p14:cNvContentPartPr/>
                <p14:nvPr/>
              </p14:nvContentPartPr>
              <p14:xfrm>
                <a:off x="1800107" y="1352227"/>
                <a:ext cx="115920" cy="103320"/>
              </p14:xfrm>
            </p:contentPart>
          </mc:Choice>
          <mc:Fallback>
            <p:pic>
              <p:nvPicPr>
                <p:cNvPr id="386" name="Freihand 385">
                  <a:extLst>
                    <a:ext uri="{FF2B5EF4-FFF2-40B4-BE49-F238E27FC236}">
                      <a16:creationId xmlns:a16="http://schemas.microsoft.com/office/drawing/2014/main" id="{2D3EBCFE-3CCE-4202-9A5C-1FC2A2C5AC4C}"/>
                    </a:ext>
                  </a:extLst>
                </p:cNvPr>
                <p:cNvPicPr/>
                <p:nvPr/>
              </p:nvPicPr>
              <p:blipFill>
                <a:blip r:embed="rId630"/>
                <a:stretch>
                  <a:fillRect/>
                </a:stretch>
              </p:blipFill>
              <p:spPr>
                <a:xfrm>
                  <a:off x="1795787" y="1347907"/>
                  <a:ext cx="12456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631">
              <p14:nvContentPartPr>
                <p14:cNvPr id="387" name="Freihand 386">
                  <a:extLst>
                    <a:ext uri="{FF2B5EF4-FFF2-40B4-BE49-F238E27FC236}">
                      <a16:creationId xmlns:a16="http://schemas.microsoft.com/office/drawing/2014/main" id="{BB324FAC-C073-4439-BF9F-AE8F0469373D}"/>
                    </a:ext>
                  </a:extLst>
                </p14:cNvPr>
                <p14:cNvContentPartPr/>
                <p14:nvPr/>
              </p14:nvContentPartPr>
              <p14:xfrm>
                <a:off x="584387" y="1706467"/>
                <a:ext cx="150480" cy="178200"/>
              </p14:xfrm>
            </p:contentPart>
          </mc:Choice>
          <mc:Fallback>
            <p:pic>
              <p:nvPicPr>
                <p:cNvPr id="387" name="Freihand 386">
                  <a:extLst>
                    <a:ext uri="{FF2B5EF4-FFF2-40B4-BE49-F238E27FC236}">
                      <a16:creationId xmlns:a16="http://schemas.microsoft.com/office/drawing/2014/main" id="{BB324FAC-C073-4439-BF9F-AE8F0469373D}"/>
                    </a:ext>
                  </a:extLst>
                </p:cNvPr>
                <p:cNvPicPr/>
                <p:nvPr/>
              </p:nvPicPr>
              <p:blipFill>
                <a:blip r:embed="rId632"/>
                <a:stretch>
                  <a:fillRect/>
                </a:stretch>
              </p:blipFill>
              <p:spPr>
                <a:xfrm>
                  <a:off x="580067" y="1702147"/>
                  <a:ext cx="15912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633">
              <p14:nvContentPartPr>
                <p14:cNvPr id="388" name="Freihand 387">
                  <a:extLst>
                    <a:ext uri="{FF2B5EF4-FFF2-40B4-BE49-F238E27FC236}">
                      <a16:creationId xmlns:a16="http://schemas.microsoft.com/office/drawing/2014/main" id="{229A9B48-4189-453C-8245-8F6CE7A53C00}"/>
                    </a:ext>
                  </a:extLst>
                </p14:cNvPr>
                <p14:cNvContentPartPr/>
                <p14:nvPr/>
              </p14:nvContentPartPr>
              <p14:xfrm>
                <a:off x="749627" y="1652827"/>
                <a:ext cx="16200" cy="108360"/>
              </p14:xfrm>
            </p:contentPart>
          </mc:Choice>
          <mc:Fallback>
            <p:pic>
              <p:nvPicPr>
                <p:cNvPr id="388" name="Freihand 387">
                  <a:extLst>
                    <a:ext uri="{FF2B5EF4-FFF2-40B4-BE49-F238E27FC236}">
                      <a16:creationId xmlns:a16="http://schemas.microsoft.com/office/drawing/2014/main" id="{229A9B48-4189-453C-8245-8F6CE7A53C00}"/>
                    </a:ext>
                  </a:extLst>
                </p:cNvPr>
                <p:cNvPicPr/>
                <p:nvPr/>
              </p:nvPicPr>
              <p:blipFill>
                <a:blip r:embed="rId634"/>
                <a:stretch>
                  <a:fillRect/>
                </a:stretch>
              </p:blipFill>
              <p:spPr>
                <a:xfrm>
                  <a:off x="745307" y="1648507"/>
                  <a:ext cx="2484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635">
              <p14:nvContentPartPr>
                <p14:cNvPr id="389" name="Freihand 388">
                  <a:extLst>
                    <a:ext uri="{FF2B5EF4-FFF2-40B4-BE49-F238E27FC236}">
                      <a16:creationId xmlns:a16="http://schemas.microsoft.com/office/drawing/2014/main" id="{203EEF89-82C9-4BDF-99ED-A75C2A2E66B3}"/>
                    </a:ext>
                  </a:extLst>
                </p14:cNvPr>
                <p14:cNvContentPartPr/>
                <p14:nvPr/>
              </p14:nvContentPartPr>
              <p14:xfrm>
                <a:off x="814067" y="1686667"/>
                <a:ext cx="60120" cy="163440"/>
              </p14:xfrm>
            </p:contentPart>
          </mc:Choice>
          <mc:Fallback>
            <p:pic>
              <p:nvPicPr>
                <p:cNvPr id="389" name="Freihand 388">
                  <a:extLst>
                    <a:ext uri="{FF2B5EF4-FFF2-40B4-BE49-F238E27FC236}">
                      <a16:creationId xmlns:a16="http://schemas.microsoft.com/office/drawing/2014/main" id="{203EEF89-82C9-4BDF-99ED-A75C2A2E66B3}"/>
                    </a:ext>
                  </a:extLst>
                </p:cNvPr>
                <p:cNvPicPr/>
                <p:nvPr/>
              </p:nvPicPr>
              <p:blipFill>
                <a:blip r:embed="rId636"/>
                <a:stretch>
                  <a:fillRect/>
                </a:stretch>
              </p:blipFill>
              <p:spPr>
                <a:xfrm>
                  <a:off x="809747" y="1682347"/>
                  <a:ext cx="6876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637">
              <p14:nvContentPartPr>
                <p14:cNvPr id="390" name="Freihand 389">
                  <a:extLst>
                    <a:ext uri="{FF2B5EF4-FFF2-40B4-BE49-F238E27FC236}">
                      <a16:creationId xmlns:a16="http://schemas.microsoft.com/office/drawing/2014/main" id="{EF32D9EF-51B3-49C5-9C9F-12403DDF1E3C}"/>
                    </a:ext>
                  </a:extLst>
                </p14:cNvPr>
                <p14:cNvContentPartPr/>
                <p14:nvPr/>
              </p14:nvContentPartPr>
              <p14:xfrm>
                <a:off x="909827" y="1743547"/>
                <a:ext cx="128520" cy="91440"/>
              </p14:xfrm>
            </p:contentPart>
          </mc:Choice>
          <mc:Fallback>
            <p:pic>
              <p:nvPicPr>
                <p:cNvPr id="390" name="Freihand 389">
                  <a:extLst>
                    <a:ext uri="{FF2B5EF4-FFF2-40B4-BE49-F238E27FC236}">
                      <a16:creationId xmlns:a16="http://schemas.microsoft.com/office/drawing/2014/main" id="{EF32D9EF-51B3-49C5-9C9F-12403DDF1E3C}"/>
                    </a:ext>
                  </a:extLst>
                </p:cNvPr>
                <p:cNvPicPr/>
                <p:nvPr/>
              </p:nvPicPr>
              <p:blipFill>
                <a:blip r:embed="rId638"/>
                <a:stretch>
                  <a:fillRect/>
                </a:stretch>
              </p:blipFill>
              <p:spPr>
                <a:xfrm>
                  <a:off x="905507" y="1739227"/>
                  <a:ext cx="13716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639">
              <p14:nvContentPartPr>
                <p14:cNvPr id="391" name="Freihand 390">
                  <a:extLst>
                    <a:ext uri="{FF2B5EF4-FFF2-40B4-BE49-F238E27FC236}">
                      <a16:creationId xmlns:a16="http://schemas.microsoft.com/office/drawing/2014/main" id="{C10ACB33-06E8-47CB-B74A-B6640814C89B}"/>
                    </a:ext>
                  </a:extLst>
                </p14:cNvPr>
                <p14:cNvContentPartPr/>
                <p14:nvPr/>
              </p14:nvContentPartPr>
              <p14:xfrm>
                <a:off x="1073267" y="1692427"/>
                <a:ext cx="288000" cy="146160"/>
              </p14:xfrm>
            </p:contentPart>
          </mc:Choice>
          <mc:Fallback>
            <p:pic>
              <p:nvPicPr>
                <p:cNvPr id="391" name="Freihand 390">
                  <a:extLst>
                    <a:ext uri="{FF2B5EF4-FFF2-40B4-BE49-F238E27FC236}">
                      <a16:creationId xmlns:a16="http://schemas.microsoft.com/office/drawing/2014/main" id="{C10ACB33-06E8-47CB-B74A-B6640814C89B}"/>
                    </a:ext>
                  </a:extLst>
                </p:cNvPr>
                <p:cNvPicPr/>
                <p:nvPr/>
              </p:nvPicPr>
              <p:blipFill>
                <a:blip r:embed="rId640"/>
                <a:stretch>
                  <a:fillRect/>
                </a:stretch>
              </p:blipFill>
              <p:spPr>
                <a:xfrm>
                  <a:off x="1068947" y="1688107"/>
                  <a:ext cx="29664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641">
              <p14:nvContentPartPr>
                <p14:cNvPr id="392" name="Freihand 391">
                  <a:extLst>
                    <a:ext uri="{FF2B5EF4-FFF2-40B4-BE49-F238E27FC236}">
                      <a16:creationId xmlns:a16="http://schemas.microsoft.com/office/drawing/2014/main" id="{FDDBCF0A-39E8-4000-9D39-229CB9BC3AE3}"/>
                    </a:ext>
                  </a:extLst>
                </p14:cNvPr>
                <p14:cNvContentPartPr/>
                <p14:nvPr/>
              </p14:nvContentPartPr>
              <p14:xfrm>
                <a:off x="1266587" y="1775587"/>
                <a:ext cx="151200" cy="9360"/>
              </p14:xfrm>
            </p:contentPart>
          </mc:Choice>
          <mc:Fallback>
            <p:pic>
              <p:nvPicPr>
                <p:cNvPr id="392" name="Freihand 391">
                  <a:extLst>
                    <a:ext uri="{FF2B5EF4-FFF2-40B4-BE49-F238E27FC236}">
                      <a16:creationId xmlns:a16="http://schemas.microsoft.com/office/drawing/2014/main" id="{FDDBCF0A-39E8-4000-9D39-229CB9BC3AE3}"/>
                    </a:ext>
                  </a:extLst>
                </p:cNvPr>
                <p:cNvPicPr/>
                <p:nvPr/>
              </p:nvPicPr>
              <p:blipFill>
                <a:blip r:embed="rId642"/>
                <a:stretch>
                  <a:fillRect/>
                </a:stretch>
              </p:blipFill>
              <p:spPr>
                <a:xfrm>
                  <a:off x="1262267" y="1771267"/>
                  <a:ext cx="15984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643">
              <p14:nvContentPartPr>
                <p14:cNvPr id="395" name="Freihand 394">
                  <a:extLst>
                    <a:ext uri="{FF2B5EF4-FFF2-40B4-BE49-F238E27FC236}">
                      <a16:creationId xmlns:a16="http://schemas.microsoft.com/office/drawing/2014/main" id="{9648F75E-1E58-4E75-8414-EF11E0FF67D3}"/>
                    </a:ext>
                  </a:extLst>
                </p14:cNvPr>
                <p14:cNvContentPartPr/>
                <p14:nvPr/>
              </p14:nvContentPartPr>
              <p14:xfrm>
                <a:off x="1517147" y="1563187"/>
                <a:ext cx="170640" cy="145800"/>
              </p14:xfrm>
            </p:contentPart>
          </mc:Choice>
          <mc:Fallback>
            <p:pic>
              <p:nvPicPr>
                <p:cNvPr id="395" name="Freihand 394">
                  <a:extLst>
                    <a:ext uri="{FF2B5EF4-FFF2-40B4-BE49-F238E27FC236}">
                      <a16:creationId xmlns:a16="http://schemas.microsoft.com/office/drawing/2014/main" id="{9648F75E-1E58-4E75-8414-EF11E0FF67D3}"/>
                    </a:ext>
                  </a:extLst>
                </p:cNvPr>
                <p:cNvPicPr/>
                <p:nvPr/>
              </p:nvPicPr>
              <p:blipFill>
                <a:blip r:embed="rId644"/>
                <a:stretch>
                  <a:fillRect/>
                </a:stretch>
              </p:blipFill>
              <p:spPr>
                <a:xfrm>
                  <a:off x="1512827" y="1558867"/>
                  <a:ext cx="17928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645">
              <p14:nvContentPartPr>
                <p14:cNvPr id="396" name="Freihand 395">
                  <a:extLst>
                    <a:ext uri="{FF2B5EF4-FFF2-40B4-BE49-F238E27FC236}">
                      <a16:creationId xmlns:a16="http://schemas.microsoft.com/office/drawing/2014/main" id="{93C87985-8407-4405-9C40-EEE08CD96296}"/>
                    </a:ext>
                  </a:extLst>
                </p14:cNvPr>
                <p14:cNvContentPartPr/>
                <p14:nvPr/>
              </p14:nvContentPartPr>
              <p14:xfrm>
                <a:off x="1537307" y="1725907"/>
                <a:ext cx="189000" cy="34560"/>
              </p14:xfrm>
            </p:contentPart>
          </mc:Choice>
          <mc:Fallback>
            <p:pic>
              <p:nvPicPr>
                <p:cNvPr id="396" name="Freihand 395">
                  <a:extLst>
                    <a:ext uri="{FF2B5EF4-FFF2-40B4-BE49-F238E27FC236}">
                      <a16:creationId xmlns:a16="http://schemas.microsoft.com/office/drawing/2014/main" id="{93C87985-8407-4405-9C40-EEE08CD96296}"/>
                    </a:ext>
                  </a:extLst>
                </p:cNvPr>
                <p:cNvPicPr/>
                <p:nvPr/>
              </p:nvPicPr>
              <p:blipFill>
                <a:blip r:embed="rId646"/>
                <a:stretch>
                  <a:fillRect/>
                </a:stretch>
              </p:blipFill>
              <p:spPr>
                <a:xfrm>
                  <a:off x="1532987" y="1721587"/>
                  <a:ext cx="19764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647">
              <p14:nvContentPartPr>
                <p14:cNvPr id="397" name="Freihand 396">
                  <a:extLst>
                    <a:ext uri="{FF2B5EF4-FFF2-40B4-BE49-F238E27FC236}">
                      <a16:creationId xmlns:a16="http://schemas.microsoft.com/office/drawing/2014/main" id="{8DE090D2-AD00-474A-8518-3ECE74B070AA}"/>
                    </a:ext>
                  </a:extLst>
                </p14:cNvPr>
                <p14:cNvContentPartPr/>
                <p14:nvPr/>
              </p14:nvContentPartPr>
              <p14:xfrm>
                <a:off x="1541987" y="1755427"/>
                <a:ext cx="208800" cy="213120"/>
              </p14:xfrm>
            </p:contentPart>
          </mc:Choice>
          <mc:Fallback>
            <p:pic>
              <p:nvPicPr>
                <p:cNvPr id="397" name="Freihand 396">
                  <a:extLst>
                    <a:ext uri="{FF2B5EF4-FFF2-40B4-BE49-F238E27FC236}">
                      <a16:creationId xmlns:a16="http://schemas.microsoft.com/office/drawing/2014/main" id="{8DE090D2-AD00-474A-8518-3ECE74B070AA}"/>
                    </a:ext>
                  </a:extLst>
                </p:cNvPr>
                <p:cNvPicPr/>
                <p:nvPr/>
              </p:nvPicPr>
              <p:blipFill>
                <a:blip r:embed="rId648"/>
                <a:stretch>
                  <a:fillRect/>
                </a:stretch>
              </p:blipFill>
              <p:spPr>
                <a:xfrm>
                  <a:off x="1537667" y="1751107"/>
                  <a:ext cx="21744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649">
              <p14:nvContentPartPr>
                <p14:cNvPr id="399" name="Freihand 398">
                  <a:extLst>
                    <a:ext uri="{FF2B5EF4-FFF2-40B4-BE49-F238E27FC236}">
                      <a16:creationId xmlns:a16="http://schemas.microsoft.com/office/drawing/2014/main" id="{77786517-9A04-4CAC-88E4-4ED6F5BD45ED}"/>
                    </a:ext>
                  </a:extLst>
                </p14:cNvPr>
                <p14:cNvContentPartPr/>
                <p14:nvPr/>
              </p14:nvContentPartPr>
              <p14:xfrm>
                <a:off x="769427" y="6464947"/>
                <a:ext cx="134640" cy="135720"/>
              </p14:xfrm>
            </p:contentPart>
          </mc:Choice>
          <mc:Fallback>
            <p:pic>
              <p:nvPicPr>
                <p:cNvPr id="399" name="Freihand 398">
                  <a:extLst>
                    <a:ext uri="{FF2B5EF4-FFF2-40B4-BE49-F238E27FC236}">
                      <a16:creationId xmlns:a16="http://schemas.microsoft.com/office/drawing/2014/main" id="{77786517-9A04-4CAC-88E4-4ED6F5BD45ED}"/>
                    </a:ext>
                  </a:extLst>
                </p:cNvPr>
                <p:cNvPicPr/>
                <p:nvPr/>
              </p:nvPicPr>
              <p:blipFill>
                <a:blip r:embed="rId650"/>
                <a:stretch>
                  <a:fillRect/>
                </a:stretch>
              </p:blipFill>
              <p:spPr>
                <a:xfrm>
                  <a:off x="765107" y="6460627"/>
                  <a:ext cx="14328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651">
              <p14:nvContentPartPr>
                <p14:cNvPr id="400" name="Freihand 399">
                  <a:extLst>
                    <a:ext uri="{FF2B5EF4-FFF2-40B4-BE49-F238E27FC236}">
                      <a16:creationId xmlns:a16="http://schemas.microsoft.com/office/drawing/2014/main" id="{F39B8F50-6088-432A-873C-FC8F1F280624}"/>
                    </a:ext>
                  </a:extLst>
                </p14:cNvPr>
                <p14:cNvContentPartPr/>
                <p14:nvPr/>
              </p14:nvContentPartPr>
              <p14:xfrm>
                <a:off x="1017827" y="6454507"/>
                <a:ext cx="39240" cy="104760"/>
              </p14:xfrm>
            </p:contentPart>
          </mc:Choice>
          <mc:Fallback>
            <p:pic>
              <p:nvPicPr>
                <p:cNvPr id="400" name="Freihand 399">
                  <a:extLst>
                    <a:ext uri="{FF2B5EF4-FFF2-40B4-BE49-F238E27FC236}">
                      <a16:creationId xmlns:a16="http://schemas.microsoft.com/office/drawing/2014/main" id="{F39B8F50-6088-432A-873C-FC8F1F280624}"/>
                    </a:ext>
                  </a:extLst>
                </p:cNvPr>
                <p:cNvPicPr/>
                <p:nvPr/>
              </p:nvPicPr>
              <p:blipFill>
                <a:blip r:embed="rId652"/>
                <a:stretch>
                  <a:fillRect/>
                </a:stretch>
              </p:blipFill>
              <p:spPr>
                <a:xfrm>
                  <a:off x="1013507" y="6450187"/>
                  <a:ext cx="478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653">
              <p14:nvContentPartPr>
                <p14:cNvPr id="401" name="Freihand 400">
                  <a:extLst>
                    <a:ext uri="{FF2B5EF4-FFF2-40B4-BE49-F238E27FC236}">
                      <a16:creationId xmlns:a16="http://schemas.microsoft.com/office/drawing/2014/main" id="{3E4DEFD0-4F54-4A4C-BD89-0432C8B9CC15}"/>
                    </a:ext>
                  </a:extLst>
                </p14:cNvPr>
                <p14:cNvContentPartPr/>
                <p14:nvPr/>
              </p14:nvContentPartPr>
              <p14:xfrm>
                <a:off x="1025387" y="6439747"/>
                <a:ext cx="108720" cy="135360"/>
              </p14:xfrm>
            </p:contentPart>
          </mc:Choice>
          <mc:Fallback>
            <p:pic>
              <p:nvPicPr>
                <p:cNvPr id="401" name="Freihand 400">
                  <a:extLst>
                    <a:ext uri="{FF2B5EF4-FFF2-40B4-BE49-F238E27FC236}">
                      <a16:creationId xmlns:a16="http://schemas.microsoft.com/office/drawing/2014/main" id="{3E4DEFD0-4F54-4A4C-BD89-0432C8B9CC15}"/>
                    </a:ext>
                  </a:extLst>
                </p:cNvPr>
                <p:cNvPicPr/>
                <p:nvPr/>
              </p:nvPicPr>
              <p:blipFill>
                <a:blip r:embed="rId654"/>
                <a:stretch>
                  <a:fillRect/>
                </a:stretch>
              </p:blipFill>
              <p:spPr>
                <a:xfrm>
                  <a:off x="1021067" y="6435427"/>
                  <a:ext cx="11736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655">
              <p14:nvContentPartPr>
                <p14:cNvPr id="407" name="Freihand 406">
                  <a:extLst>
                    <a:ext uri="{FF2B5EF4-FFF2-40B4-BE49-F238E27FC236}">
                      <a16:creationId xmlns:a16="http://schemas.microsoft.com/office/drawing/2014/main" id="{16908713-4D9A-4C6F-B6BF-E26D6117868D}"/>
                    </a:ext>
                  </a:extLst>
                </p14:cNvPr>
                <p14:cNvContentPartPr/>
                <p14:nvPr/>
              </p14:nvContentPartPr>
              <p14:xfrm>
                <a:off x="4529627" y="4973467"/>
                <a:ext cx="610920" cy="43200"/>
              </p14:xfrm>
            </p:contentPart>
          </mc:Choice>
          <mc:Fallback>
            <p:pic>
              <p:nvPicPr>
                <p:cNvPr id="407" name="Freihand 406">
                  <a:extLst>
                    <a:ext uri="{FF2B5EF4-FFF2-40B4-BE49-F238E27FC236}">
                      <a16:creationId xmlns:a16="http://schemas.microsoft.com/office/drawing/2014/main" id="{16908713-4D9A-4C6F-B6BF-E26D6117868D}"/>
                    </a:ext>
                  </a:extLst>
                </p:cNvPr>
                <p:cNvPicPr/>
                <p:nvPr/>
              </p:nvPicPr>
              <p:blipFill>
                <a:blip r:embed="rId656"/>
                <a:stretch>
                  <a:fillRect/>
                </a:stretch>
              </p:blipFill>
              <p:spPr>
                <a:xfrm>
                  <a:off x="4525307" y="4969147"/>
                  <a:ext cx="61956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657">
              <p14:nvContentPartPr>
                <p14:cNvPr id="409" name="Freihand 408">
                  <a:extLst>
                    <a:ext uri="{FF2B5EF4-FFF2-40B4-BE49-F238E27FC236}">
                      <a16:creationId xmlns:a16="http://schemas.microsoft.com/office/drawing/2014/main" id="{27EB58A3-ECE7-47AF-8AD5-A807BB1FF337}"/>
                    </a:ext>
                  </a:extLst>
                </p14:cNvPr>
                <p14:cNvContentPartPr/>
                <p14:nvPr/>
              </p14:nvContentPartPr>
              <p14:xfrm>
                <a:off x="1393667" y="6616507"/>
                <a:ext cx="129600" cy="28800"/>
              </p14:xfrm>
            </p:contentPart>
          </mc:Choice>
          <mc:Fallback>
            <p:pic>
              <p:nvPicPr>
                <p:cNvPr id="409" name="Freihand 408">
                  <a:extLst>
                    <a:ext uri="{FF2B5EF4-FFF2-40B4-BE49-F238E27FC236}">
                      <a16:creationId xmlns:a16="http://schemas.microsoft.com/office/drawing/2014/main" id="{27EB58A3-ECE7-47AF-8AD5-A807BB1FF337}"/>
                    </a:ext>
                  </a:extLst>
                </p:cNvPr>
                <p:cNvPicPr/>
                <p:nvPr/>
              </p:nvPicPr>
              <p:blipFill>
                <a:blip r:embed="rId658"/>
                <a:stretch>
                  <a:fillRect/>
                </a:stretch>
              </p:blipFill>
              <p:spPr>
                <a:xfrm>
                  <a:off x="1389347" y="6612187"/>
                  <a:ext cx="13824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659">
              <p14:nvContentPartPr>
                <p14:cNvPr id="410" name="Freihand 409">
                  <a:extLst>
                    <a:ext uri="{FF2B5EF4-FFF2-40B4-BE49-F238E27FC236}">
                      <a16:creationId xmlns:a16="http://schemas.microsoft.com/office/drawing/2014/main" id="{EF7FE8DD-A654-41E9-8829-3FCD800D042B}"/>
                    </a:ext>
                  </a:extLst>
                </p14:cNvPr>
                <p14:cNvContentPartPr/>
                <p14:nvPr/>
              </p14:nvContentPartPr>
              <p14:xfrm>
                <a:off x="1409147" y="6669067"/>
                <a:ext cx="129240" cy="3240"/>
              </p14:xfrm>
            </p:contentPart>
          </mc:Choice>
          <mc:Fallback>
            <p:pic>
              <p:nvPicPr>
                <p:cNvPr id="410" name="Freihand 409">
                  <a:extLst>
                    <a:ext uri="{FF2B5EF4-FFF2-40B4-BE49-F238E27FC236}">
                      <a16:creationId xmlns:a16="http://schemas.microsoft.com/office/drawing/2014/main" id="{EF7FE8DD-A654-41E9-8829-3FCD800D042B}"/>
                    </a:ext>
                  </a:extLst>
                </p:cNvPr>
                <p:cNvPicPr/>
                <p:nvPr/>
              </p:nvPicPr>
              <p:blipFill>
                <a:blip r:embed="rId660"/>
                <a:stretch>
                  <a:fillRect/>
                </a:stretch>
              </p:blipFill>
              <p:spPr>
                <a:xfrm>
                  <a:off x="1404827" y="6664747"/>
                  <a:ext cx="13788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661">
              <p14:nvContentPartPr>
                <p14:cNvPr id="412" name="Freihand 411">
                  <a:extLst>
                    <a:ext uri="{FF2B5EF4-FFF2-40B4-BE49-F238E27FC236}">
                      <a16:creationId xmlns:a16="http://schemas.microsoft.com/office/drawing/2014/main" id="{997225AD-7499-44E6-AC06-6E633FADA373}"/>
                    </a:ext>
                  </a:extLst>
                </p14:cNvPr>
                <p14:cNvContentPartPr/>
                <p14:nvPr/>
              </p14:nvContentPartPr>
              <p14:xfrm>
                <a:off x="1676627" y="6588067"/>
                <a:ext cx="155520" cy="85680"/>
              </p14:xfrm>
            </p:contentPart>
          </mc:Choice>
          <mc:Fallback>
            <p:pic>
              <p:nvPicPr>
                <p:cNvPr id="412" name="Freihand 411">
                  <a:extLst>
                    <a:ext uri="{FF2B5EF4-FFF2-40B4-BE49-F238E27FC236}">
                      <a16:creationId xmlns:a16="http://schemas.microsoft.com/office/drawing/2014/main" id="{997225AD-7499-44E6-AC06-6E633FADA373}"/>
                    </a:ext>
                  </a:extLst>
                </p:cNvPr>
                <p:cNvPicPr/>
                <p:nvPr/>
              </p:nvPicPr>
              <p:blipFill>
                <a:blip r:embed="rId662"/>
                <a:stretch>
                  <a:fillRect/>
                </a:stretch>
              </p:blipFill>
              <p:spPr>
                <a:xfrm>
                  <a:off x="1672307" y="6583747"/>
                  <a:ext cx="16416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663">
              <p14:nvContentPartPr>
                <p14:cNvPr id="414" name="Freihand 413">
                  <a:extLst>
                    <a:ext uri="{FF2B5EF4-FFF2-40B4-BE49-F238E27FC236}">
                      <a16:creationId xmlns:a16="http://schemas.microsoft.com/office/drawing/2014/main" id="{D2D5FF43-3629-4C41-816A-4470E8F40A22}"/>
                    </a:ext>
                  </a:extLst>
                </p14:cNvPr>
                <p14:cNvContentPartPr/>
                <p14:nvPr/>
              </p14:nvContentPartPr>
              <p14:xfrm>
                <a:off x="1971467" y="6481147"/>
                <a:ext cx="132480" cy="96480"/>
              </p14:xfrm>
            </p:contentPart>
          </mc:Choice>
          <mc:Fallback>
            <p:pic>
              <p:nvPicPr>
                <p:cNvPr id="414" name="Freihand 413">
                  <a:extLst>
                    <a:ext uri="{FF2B5EF4-FFF2-40B4-BE49-F238E27FC236}">
                      <a16:creationId xmlns:a16="http://schemas.microsoft.com/office/drawing/2014/main" id="{D2D5FF43-3629-4C41-816A-4470E8F40A22}"/>
                    </a:ext>
                  </a:extLst>
                </p:cNvPr>
                <p:cNvPicPr/>
                <p:nvPr/>
              </p:nvPicPr>
              <p:blipFill>
                <a:blip r:embed="rId664"/>
                <a:stretch>
                  <a:fillRect/>
                </a:stretch>
              </p:blipFill>
              <p:spPr>
                <a:xfrm>
                  <a:off x="1967147" y="6476827"/>
                  <a:ext cx="14112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665">
              <p14:nvContentPartPr>
                <p14:cNvPr id="415" name="Freihand 414">
                  <a:extLst>
                    <a:ext uri="{FF2B5EF4-FFF2-40B4-BE49-F238E27FC236}">
                      <a16:creationId xmlns:a16="http://schemas.microsoft.com/office/drawing/2014/main" id="{A891FC93-420E-4FAF-B89D-1B97A389C6C1}"/>
                    </a:ext>
                  </a:extLst>
                </p14:cNvPr>
                <p14:cNvContentPartPr/>
                <p14:nvPr/>
              </p14:nvContentPartPr>
              <p14:xfrm>
                <a:off x="2155787" y="6484027"/>
                <a:ext cx="93600" cy="98280"/>
              </p14:xfrm>
            </p:contentPart>
          </mc:Choice>
          <mc:Fallback>
            <p:pic>
              <p:nvPicPr>
                <p:cNvPr id="415" name="Freihand 414">
                  <a:extLst>
                    <a:ext uri="{FF2B5EF4-FFF2-40B4-BE49-F238E27FC236}">
                      <a16:creationId xmlns:a16="http://schemas.microsoft.com/office/drawing/2014/main" id="{A891FC93-420E-4FAF-B89D-1B97A389C6C1}"/>
                    </a:ext>
                  </a:extLst>
                </p:cNvPr>
                <p:cNvPicPr/>
                <p:nvPr/>
              </p:nvPicPr>
              <p:blipFill>
                <a:blip r:embed="rId666"/>
                <a:stretch>
                  <a:fillRect/>
                </a:stretch>
              </p:blipFill>
              <p:spPr>
                <a:xfrm>
                  <a:off x="2151467" y="6479707"/>
                  <a:ext cx="10224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667">
              <p14:nvContentPartPr>
                <p14:cNvPr id="416" name="Freihand 415">
                  <a:extLst>
                    <a:ext uri="{FF2B5EF4-FFF2-40B4-BE49-F238E27FC236}">
                      <a16:creationId xmlns:a16="http://schemas.microsoft.com/office/drawing/2014/main" id="{A5D49A4B-6AC7-45A9-8FB9-A10AFCD4E257}"/>
                    </a:ext>
                  </a:extLst>
                </p14:cNvPr>
                <p14:cNvContentPartPr/>
                <p14:nvPr/>
              </p14:nvContentPartPr>
              <p14:xfrm>
                <a:off x="2251907" y="6525427"/>
                <a:ext cx="10440" cy="45000"/>
              </p14:xfrm>
            </p:contentPart>
          </mc:Choice>
          <mc:Fallback>
            <p:pic>
              <p:nvPicPr>
                <p:cNvPr id="416" name="Freihand 415">
                  <a:extLst>
                    <a:ext uri="{FF2B5EF4-FFF2-40B4-BE49-F238E27FC236}">
                      <a16:creationId xmlns:a16="http://schemas.microsoft.com/office/drawing/2014/main" id="{A5D49A4B-6AC7-45A9-8FB9-A10AFCD4E257}"/>
                    </a:ext>
                  </a:extLst>
                </p:cNvPr>
                <p:cNvPicPr/>
                <p:nvPr/>
              </p:nvPicPr>
              <p:blipFill>
                <a:blip r:embed="rId668"/>
                <a:stretch>
                  <a:fillRect/>
                </a:stretch>
              </p:blipFill>
              <p:spPr>
                <a:xfrm>
                  <a:off x="2247587" y="6521107"/>
                  <a:ext cx="1908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669">
              <p14:nvContentPartPr>
                <p14:cNvPr id="417" name="Freihand 416">
                  <a:extLst>
                    <a:ext uri="{FF2B5EF4-FFF2-40B4-BE49-F238E27FC236}">
                      <a16:creationId xmlns:a16="http://schemas.microsoft.com/office/drawing/2014/main" id="{B710F907-9CDB-4896-92B8-1B084F86F114}"/>
                    </a:ext>
                  </a:extLst>
                </p14:cNvPr>
                <p14:cNvContentPartPr/>
                <p14:nvPr/>
              </p14:nvContentPartPr>
              <p14:xfrm>
                <a:off x="2239667" y="6524707"/>
                <a:ext cx="64080" cy="46800"/>
              </p14:xfrm>
            </p:contentPart>
          </mc:Choice>
          <mc:Fallback>
            <p:pic>
              <p:nvPicPr>
                <p:cNvPr id="417" name="Freihand 416">
                  <a:extLst>
                    <a:ext uri="{FF2B5EF4-FFF2-40B4-BE49-F238E27FC236}">
                      <a16:creationId xmlns:a16="http://schemas.microsoft.com/office/drawing/2014/main" id="{B710F907-9CDB-4896-92B8-1B084F86F114}"/>
                    </a:ext>
                  </a:extLst>
                </p:cNvPr>
                <p:cNvPicPr/>
                <p:nvPr/>
              </p:nvPicPr>
              <p:blipFill>
                <a:blip r:embed="rId670"/>
                <a:stretch>
                  <a:fillRect/>
                </a:stretch>
              </p:blipFill>
              <p:spPr>
                <a:xfrm>
                  <a:off x="2235347" y="6520387"/>
                  <a:ext cx="7272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671">
              <p14:nvContentPartPr>
                <p14:cNvPr id="418" name="Freihand 417">
                  <a:extLst>
                    <a:ext uri="{FF2B5EF4-FFF2-40B4-BE49-F238E27FC236}">
                      <a16:creationId xmlns:a16="http://schemas.microsoft.com/office/drawing/2014/main" id="{83EC3749-1325-44C2-8EB1-FBEE2E56ADE3}"/>
                    </a:ext>
                  </a:extLst>
                </p14:cNvPr>
                <p14:cNvContentPartPr/>
                <p14:nvPr/>
              </p14:nvContentPartPr>
              <p14:xfrm>
                <a:off x="2203667" y="6524707"/>
                <a:ext cx="100080" cy="101880"/>
              </p14:xfrm>
            </p:contentPart>
          </mc:Choice>
          <mc:Fallback>
            <p:pic>
              <p:nvPicPr>
                <p:cNvPr id="418" name="Freihand 417">
                  <a:extLst>
                    <a:ext uri="{FF2B5EF4-FFF2-40B4-BE49-F238E27FC236}">
                      <a16:creationId xmlns:a16="http://schemas.microsoft.com/office/drawing/2014/main" id="{83EC3749-1325-44C2-8EB1-FBEE2E56ADE3}"/>
                    </a:ext>
                  </a:extLst>
                </p:cNvPr>
                <p:cNvPicPr/>
                <p:nvPr/>
              </p:nvPicPr>
              <p:blipFill>
                <a:blip r:embed="rId672"/>
                <a:stretch>
                  <a:fillRect/>
                </a:stretch>
              </p:blipFill>
              <p:spPr>
                <a:xfrm>
                  <a:off x="2199347" y="6520387"/>
                  <a:ext cx="10872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673">
              <p14:nvContentPartPr>
                <p14:cNvPr id="419" name="Freihand 418">
                  <a:extLst>
                    <a:ext uri="{FF2B5EF4-FFF2-40B4-BE49-F238E27FC236}">
                      <a16:creationId xmlns:a16="http://schemas.microsoft.com/office/drawing/2014/main" id="{C8584A9F-A320-428A-AF94-60FC70B8A969}"/>
                    </a:ext>
                  </a:extLst>
                </p14:cNvPr>
                <p14:cNvContentPartPr/>
                <p14:nvPr/>
              </p14:nvContentPartPr>
              <p14:xfrm>
                <a:off x="2240747" y="6566467"/>
                <a:ext cx="61200" cy="9000"/>
              </p14:xfrm>
            </p:contentPart>
          </mc:Choice>
          <mc:Fallback>
            <p:pic>
              <p:nvPicPr>
                <p:cNvPr id="419" name="Freihand 418">
                  <a:extLst>
                    <a:ext uri="{FF2B5EF4-FFF2-40B4-BE49-F238E27FC236}">
                      <a16:creationId xmlns:a16="http://schemas.microsoft.com/office/drawing/2014/main" id="{C8584A9F-A320-428A-AF94-60FC70B8A969}"/>
                    </a:ext>
                  </a:extLst>
                </p:cNvPr>
                <p:cNvPicPr/>
                <p:nvPr/>
              </p:nvPicPr>
              <p:blipFill>
                <a:blip r:embed="rId674"/>
                <a:stretch>
                  <a:fillRect/>
                </a:stretch>
              </p:blipFill>
              <p:spPr>
                <a:xfrm>
                  <a:off x="2236427" y="6562147"/>
                  <a:ext cx="6984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675">
              <p14:nvContentPartPr>
                <p14:cNvPr id="420" name="Freihand 419">
                  <a:extLst>
                    <a:ext uri="{FF2B5EF4-FFF2-40B4-BE49-F238E27FC236}">
                      <a16:creationId xmlns:a16="http://schemas.microsoft.com/office/drawing/2014/main" id="{94B494DF-F706-4748-B0C3-34F00D201D39}"/>
                    </a:ext>
                  </a:extLst>
                </p14:cNvPr>
                <p14:cNvContentPartPr/>
                <p14:nvPr/>
              </p14:nvContentPartPr>
              <p14:xfrm>
                <a:off x="2001707" y="6626947"/>
                <a:ext cx="332280" cy="20520"/>
              </p14:xfrm>
            </p:contentPart>
          </mc:Choice>
          <mc:Fallback>
            <p:pic>
              <p:nvPicPr>
                <p:cNvPr id="420" name="Freihand 419">
                  <a:extLst>
                    <a:ext uri="{FF2B5EF4-FFF2-40B4-BE49-F238E27FC236}">
                      <a16:creationId xmlns:a16="http://schemas.microsoft.com/office/drawing/2014/main" id="{94B494DF-F706-4748-B0C3-34F00D201D39}"/>
                    </a:ext>
                  </a:extLst>
                </p:cNvPr>
                <p:cNvPicPr/>
                <p:nvPr/>
              </p:nvPicPr>
              <p:blipFill>
                <a:blip r:embed="rId676"/>
                <a:stretch>
                  <a:fillRect/>
                </a:stretch>
              </p:blipFill>
              <p:spPr>
                <a:xfrm>
                  <a:off x="1997387" y="6622627"/>
                  <a:ext cx="34092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677">
              <p14:nvContentPartPr>
                <p14:cNvPr id="421" name="Freihand 420">
                  <a:extLst>
                    <a:ext uri="{FF2B5EF4-FFF2-40B4-BE49-F238E27FC236}">
                      <a16:creationId xmlns:a16="http://schemas.microsoft.com/office/drawing/2014/main" id="{552FECBE-C347-42A9-BFE3-30039896016F}"/>
                    </a:ext>
                  </a:extLst>
                </p14:cNvPr>
                <p14:cNvContentPartPr/>
                <p14:nvPr/>
              </p14:nvContentPartPr>
              <p14:xfrm>
                <a:off x="2042027" y="6699307"/>
                <a:ext cx="74160" cy="120600"/>
              </p14:xfrm>
            </p:contentPart>
          </mc:Choice>
          <mc:Fallback>
            <p:pic>
              <p:nvPicPr>
                <p:cNvPr id="421" name="Freihand 420">
                  <a:extLst>
                    <a:ext uri="{FF2B5EF4-FFF2-40B4-BE49-F238E27FC236}">
                      <a16:creationId xmlns:a16="http://schemas.microsoft.com/office/drawing/2014/main" id="{552FECBE-C347-42A9-BFE3-30039896016F}"/>
                    </a:ext>
                  </a:extLst>
                </p:cNvPr>
                <p:cNvPicPr/>
                <p:nvPr/>
              </p:nvPicPr>
              <p:blipFill>
                <a:blip r:embed="rId678"/>
                <a:stretch>
                  <a:fillRect/>
                </a:stretch>
              </p:blipFill>
              <p:spPr>
                <a:xfrm>
                  <a:off x="2037707" y="6694987"/>
                  <a:ext cx="8280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679">
              <p14:nvContentPartPr>
                <p14:cNvPr id="422" name="Freihand 421">
                  <a:extLst>
                    <a:ext uri="{FF2B5EF4-FFF2-40B4-BE49-F238E27FC236}">
                      <a16:creationId xmlns:a16="http://schemas.microsoft.com/office/drawing/2014/main" id="{252EF055-3D4E-4E42-963E-7689716B20BE}"/>
                    </a:ext>
                  </a:extLst>
                </p14:cNvPr>
                <p14:cNvContentPartPr/>
                <p14:nvPr/>
              </p14:nvContentPartPr>
              <p14:xfrm>
                <a:off x="2123027" y="6731707"/>
                <a:ext cx="68760" cy="87480"/>
              </p14:xfrm>
            </p:contentPart>
          </mc:Choice>
          <mc:Fallback>
            <p:pic>
              <p:nvPicPr>
                <p:cNvPr id="422" name="Freihand 421">
                  <a:extLst>
                    <a:ext uri="{FF2B5EF4-FFF2-40B4-BE49-F238E27FC236}">
                      <a16:creationId xmlns:a16="http://schemas.microsoft.com/office/drawing/2014/main" id="{252EF055-3D4E-4E42-963E-7689716B20BE}"/>
                    </a:ext>
                  </a:extLst>
                </p:cNvPr>
                <p:cNvPicPr/>
                <p:nvPr/>
              </p:nvPicPr>
              <p:blipFill>
                <a:blip r:embed="rId680"/>
                <a:stretch>
                  <a:fillRect/>
                </a:stretch>
              </p:blipFill>
              <p:spPr>
                <a:xfrm>
                  <a:off x="2118707" y="6727387"/>
                  <a:ext cx="774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681">
              <p14:nvContentPartPr>
                <p14:cNvPr id="423" name="Freihand 422">
                  <a:extLst>
                    <a:ext uri="{FF2B5EF4-FFF2-40B4-BE49-F238E27FC236}">
                      <a16:creationId xmlns:a16="http://schemas.microsoft.com/office/drawing/2014/main" id="{9481196F-DE1E-4506-8AE6-AAE5161C7F79}"/>
                    </a:ext>
                  </a:extLst>
                </p14:cNvPr>
                <p14:cNvContentPartPr/>
                <p14:nvPr/>
              </p14:nvContentPartPr>
              <p14:xfrm>
                <a:off x="2150747" y="6723787"/>
                <a:ext cx="85680" cy="62640"/>
              </p14:xfrm>
            </p:contentPart>
          </mc:Choice>
          <mc:Fallback>
            <p:pic>
              <p:nvPicPr>
                <p:cNvPr id="423" name="Freihand 422">
                  <a:extLst>
                    <a:ext uri="{FF2B5EF4-FFF2-40B4-BE49-F238E27FC236}">
                      <a16:creationId xmlns:a16="http://schemas.microsoft.com/office/drawing/2014/main" id="{9481196F-DE1E-4506-8AE6-AAE5161C7F79}"/>
                    </a:ext>
                  </a:extLst>
                </p:cNvPr>
                <p:cNvPicPr/>
                <p:nvPr/>
              </p:nvPicPr>
              <p:blipFill>
                <a:blip r:embed="rId682"/>
                <a:stretch>
                  <a:fillRect/>
                </a:stretch>
              </p:blipFill>
              <p:spPr>
                <a:xfrm>
                  <a:off x="2146427" y="6719467"/>
                  <a:ext cx="9432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683">
              <p14:nvContentPartPr>
                <p14:cNvPr id="424" name="Freihand 423">
                  <a:extLst>
                    <a:ext uri="{FF2B5EF4-FFF2-40B4-BE49-F238E27FC236}">
                      <a16:creationId xmlns:a16="http://schemas.microsoft.com/office/drawing/2014/main" id="{773BA5E7-DEC8-4AFF-AC5C-8F8442C0D76B}"/>
                    </a:ext>
                  </a:extLst>
                </p14:cNvPr>
                <p14:cNvContentPartPr/>
                <p14:nvPr/>
              </p14:nvContentPartPr>
              <p14:xfrm>
                <a:off x="2495267" y="6619747"/>
                <a:ext cx="24480" cy="102600"/>
              </p14:xfrm>
            </p:contentPart>
          </mc:Choice>
          <mc:Fallback>
            <p:pic>
              <p:nvPicPr>
                <p:cNvPr id="424" name="Freihand 423">
                  <a:extLst>
                    <a:ext uri="{FF2B5EF4-FFF2-40B4-BE49-F238E27FC236}">
                      <a16:creationId xmlns:a16="http://schemas.microsoft.com/office/drawing/2014/main" id="{773BA5E7-DEC8-4AFF-AC5C-8F8442C0D76B}"/>
                    </a:ext>
                  </a:extLst>
                </p:cNvPr>
                <p:cNvPicPr/>
                <p:nvPr/>
              </p:nvPicPr>
              <p:blipFill>
                <a:blip r:embed="rId684"/>
                <a:stretch>
                  <a:fillRect/>
                </a:stretch>
              </p:blipFill>
              <p:spPr>
                <a:xfrm>
                  <a:off x="2490947" y="6615427"/>
                  <a:ext cx="3312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685">
              <p14:nvContentPartPr>
                <p14:cNvPr id="425" name="Freihand 424">
                  <a:extLst>
                    <a:ext uri="{FF2B5EF4-FFF2-40B4-BE49-F238E27FC236}">
                      <a16:creationId xmlns:a16="http://schemas.microsoft.com/office/drawing/2014/main" id="{DEB98ABF-3981-4F8F-AE16-5764146C50EB}"/>
                    </a:ext>
                  </a:extLst>
                </p14:cNvPr>
                <p14:cNvContentPartPr/>
                <p14:nvPr/>
              </p14:nvContentPartPr>
              <p14:xfrm>
                <a:off x="2475827" y="6639547"/>
                <a:ext cx="126720" cy="21240"/>
              </p14:xfrm>
            </p:contentPart>
          </mc:Choice>
          <mc:Fallback>
            <p:pic>
              <p:nvPicPr>
                <p:cNvPr id="425" name="Freihand 424">
                  <a:extLst>
                    <a:ext uri="{FF2B5EF4-FFF2-40B4-BE49-F238E27FC236}">
                      <a16:creationId xmlns:a16="http://schemas.microsoft.com/office/drawing/2014/main" id="{DEB98ABF-3981-4F8F-AE16-5764146C50EB}"/>
                    </a:ext>
                  </a:extLst>
                </p:cNvPr>
                <p:cNvPicPr/>
                <p:nvPr/>
              </p:nvPicPr>
              <p:blipFill>
                <a:blip r:embed="rId686"/>
                <a:stretch>
                  <a:fillRect/>
                </a:stretch>
              </p:blipFill>
              <p:spPr>
                <a:xfrm>
                  <a:off x="2471507" y="6635227"/>
                  <a:ext cx="13536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687">
              <p14:nvContentPartPr>
                <p14:cNvPr id="426" name="Freihand 425">
                  <a:extLst>
                    <a:ext uri="{FF2B5EF4-FFF2-40B4-BE49-F238E27FC236}">
                      <a16:creationId xmlns:a16="http://schemas.microsoft.com/office/drawing/2014/main" id="{9F4ED12B-E8D6-4863-92E3-8D379260E72E}"/>
                    </a:ext>
                  </a:extLst>
                </p14:cNvPr>
                <p14:cNvContentPartPr/>
                <p14:nvPr/>
              </p14:nvContentPartPr>
              <p14:xfrm>
                <a:off x="2656907" y="6570787"/>
                <a:ext cx="174240" cy="197640"/>
              </p14:xfrm>
            </p:contentPart>
          </mc:Choice>
          <mc:Fallback>
            <p:pic>
              <p:nvPicPr>
                <p:cNvPr id="426" name="Freihand 425">
                  <a:extLst>
                    <a:ext uri="{FF2B5EF4-FFF2-40B4-BE49-F238E27FC236}">
                      <a16:creationId xmlns:a16="http://schemas.microsoft.com/office/drawing/2014/main" id="{9F4ED12B-E8D6-4863-92E3-8D379260E72E}"/>
                    </a:ext>
                  </a:extLst>
                </p:cNvPr>
                <p:cNvPicPr/>
                <p:nvPr/>
              </p:nvPicPr>
              <p:blipFill>
                <a:blip r:embed="rId688"/>
                <a:stretch>
                  <a:fillRect/>
                </a:stretch>
              </p:blipFill>
              <p:spPr>
                <a:xfrm>
                  <a:off x="2652587" y="6566467"/>
                  <a:ext cx="18288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689">
              <p14:nvContentPartPr>
                <p14:cNvPr id="427" name="Freihand 426">
                  <a:extLst>
                    <a:ext uri="{FF2B5EF4-FFF2-40B4-BE49-F238E27FC236}">
                      <a16:creationId xmlns:a16="http://schemas.microsoft.com/office/drawing/2014/main" id="{4D16A815-B753-4A42-BBC1-FAD7F8CCE2C2}"/>
                    </a:ext>
                  </a:extLst>
                </p14:cNvPr>
                <p14:cNvContentPartPr/>
                <p14:nvPr/>
              </p14:nvContentPartPr>
              <p14:xfrm>
                <a:off x="2947427" y="6458467"/>
                <a:ext cx="128160" cy="121680"/>
              </p14:xfrm>
            </p:contentPart>
          </mc:Choice>
          <mc:Fallback>
            <p:pic>
              <p:nvPicPr>
                <p:cNvPr id="427" name="Freihand 426">
                  <a:extLst>
                    <a:ext uri="{FF2B5EF4-FFF2-40B4-BE49-F238E27FC236}">
                      <a16:creationId xmlns:a16="http://schemas.microsoft.com/office/drawing/2014/main" id="{4D16A815-B753-4A42-BBC1-FAD7F8CCE2C2}"/>
                    </a:ext>
                  </a:extLst>
                </p:cNvPr>
                <p:cNvPicPr/>
                <p:nvPr/>
              </p:nvPicPr>
              <p:blipFill>
                <a:blip r:embed="rId690"/>
                <a:stretch>
                  <a:fillRect/>
                </a:stretch>
              </p:blipFill>
              <p:spPr>
                <a:xfrm>
                  <a:off x="2943107" y="6454147"/>
                  <a:ext cx="13680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691">
              <p14:nvContentPartPr>
                <p14:cNvPr id="429" name="Freihand 428">
                  <a:extLst>
                    <a:ext uri="{FF2B5EF4-FFF2-40B4-BE49-F238E27FC236}">
                      <a16:creationId xmlns:a16="http://schemas.microsoft.com/office/drawing/2014/main" id="{F949C80F-3F7E-4BEA-A0DE-572CA15E1BB8}"/>
                    </a:ext>
                  </a:extLst>
                </p14:cNvPr>
                <p14:cNvContentPartPr/>
                <p14:nvPr/>
              </p14:nvContentPartPr>
              <p14:xfrm>
                <a:off x="3146147" y="6491947"/>
                <a:ext cx="66600" cy="49680"/>
              </p14:xfrm>
            </p:contentPart>
          </mc:Choice>
          <mc:Fallback>
            <p:pic>
              <p:nvPicPr>
                <p:cNvPr id="429" name="Freihand 428">
                  <a:extLst>
                    <a:ext uri="{FF2B5EF4-FFF2-40B4-BE49-F238E27FC236}">
                      <a16:creationId xmlns:a16="http://schemas.microsoft.com/office/drawing/2014/main" id="{F949C80F-3F7E-4BEA-A0DE-572CA15E1BB8}"/>
                    </a:ext>
                  </a:extLst>
                </p:cNvPr>
                <p:cNvPicPr/>
                <p:nvPr/>
              </p:nvPicPr>
              <p:blipFill>
                <a:blip r:embed="rId692"/>
                <a:stretch>
                  <a:fillRect/>
                </a:stretch>
              </p:blipFill>
              <p:spPr>
                <a:xfrm>
                  <a:off x="3141827" y="6487627"/>
                  <a:ext cx="7524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693">
              <p14:nvContentPartPr>
                <p14:cNvPr id="430" name="Freihand 429">
                  <a:extLst>
                    <a:ext uri="{FF2B5EF4-FFF2-40B4-BE49-F238E27FC236}">
                      <a16:creationId xmlns:a16="http://schemas.microsoft.com/office/drawing/2014/main" id="{502FFC9D-1EE0-4736-9B8D-6E997D2C30AA}"/>
                    </a:ext>
                  </a:extLst>
                </p14:cNvPr>
                <p14:cNvContentPartPr/>
                <p14:nvPr/>
              </p14:nvContentPartPr>
              <p14:xfrm>
                <a:off x="3176027" y="6509947"/>
                <a:ext cx="100080" cy="93960"/>
              </p14:xfrm>
            </p:contentPart>
          </mc:Choice>
          <mc:Fallback>
            <p:pic>
              <p:nvPicPr>
                <p:cNvPr id="430" name="Freihand 429">
                  <a:extLst>
                    <a:ext uri="{FF2B5EF4-FFF2-40B4-BE49-F238E27FC236}">
                      <a16:creationId xmlns:a16="http://schemas.microsoft.com/office/drawing/2014/main" id="{502FFC9D-1EE0-4736-9B8D-6E997D2C30AA}"/>
                    </a:ext>
                  </a:extLst>
                </p:cNvPr>
                <p:cNvPicPr/>
                <p:nvPr/>
              </p:nvPicPr>
              <p:blipFill>
                <a:blip r:embed="rId694"/>
                <a:stretch>
                  <a:fillRect/>
                </a:stretch>
              </p:blipFill>
              <p:spPr>
                <a:xfrm>
                  <a:off x="3171707" y="6505627"/>
                  <a:ext cx="10872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695">
              <p14:nvContentPartPr>
                <p14:cNvPr id="431" name="Freihand 430">
                  <a:extLst>
                    <a:ext uri="{FF2B5EF4-FFF2-40B4-BE49-F238E27FC236}">
                      <a16:creationId xmlns:a16="http://schemas.microsoft.com/office/drawing/2014/main" id="{0006C751-5ED6-4E27-AD76-1BAE033ABC81}"/>
                    </a:ext>
                  </a:extLst>
                </p14:cNvPr>
                <p14:cNvContentPartPr/>
                <p14:nvPr/>
              </p14:nvContentPartPr>
              <p14:xfrm>
                <a:off x="3198707" y="6508507"/>
                <a:ext cx="105840" cy="104400"/>
              </p14:xfrm>
            </p:contentPart>
          </mc:Choice>
          <mc:Fallback>
            <p:pic>
              <p:nvPicPr>
                <p:cNvPr id="431" name="Freihand 430">
                  <a:extLst>
                    <a:ext uri="{FF2B5EF4-FFF2-40B4-BE49-F238E27FC236}">
                      <a16:creationId xmlns:a16="http://schemas.microsoft.com/office/drawing/2014/main" id="{0006C751-5ED6-4E27-AD76-1BAE033ABC81}"/>
                    </a:ext>
                  </a:extLst>
                </p:cNvPr>
                <p:cNvPicPr/>
                <p:nvPr/>
              </p:nvPicPr>
              <p:blipFill>
                <a:blip r:embed="rId696"/>
                <a:stretch>
                  <a:fillRect/>
                </a:stretch>
              </p:blipFill>
              <p:spPr>
                <a:xfrm>
                  <a:off x="3194387" y="6504187"/>
                  <a:ext cx="11448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697">
              <p14:nvContentPartPr>
                <p14:cNvPr id="432" name="Freihand 431">
                  <a:extLst>
                    <a:ext uri="{FF2B5EF4-FFF2-40B4-BE49-F238E27FC236}">
                      <a16:creationId xmlns:a16="http://schemas.microsoft.com/office/drawing/2014/main" id="{D88AFE63-EB0D-43A4-AC63-2860459D3973}"/>
                    </a:ext>
                  </a:extLst>
                </p14:cNvPr>
                <p14:cNvContentPartPr/>
                <p14:nvPr/>
              </p14:nvContentPartPr>
              <p14:xfrm>
                <a:off x="2957507" y="6631627"/>
                <a:ext cx="341640" cy="19800"/>
              </p14:xfrm>
            </p:contentPart>
          </mc:Choice>
          <mc:Fallback>
            <p:pic>
              <p:nvPicPr>
                <p:cNvPr id="432" name="Freihand 431">
                  <a:extLst>
                    <a:ext uri="{FF2B5EF4-FFF2-40B4-BE49-F238E27FC236}">
                      <a16:creationId xmlns:a16="http://schemas.microsoft.com/office/drawing/2014/main" id="{D88AFE63-EB0D-43A4-AC63-2860459D3973}"/>
                    </a:ext>
                  </a:extLst>
                </p:cNvPr>
                <p:cNvPicPr/>
                <p:nvPr/>
              </p:nvPicPr>
              <p:blipFill>
                <a:blip r:embed="rId698"/>
                <a:stretch>
                  <a:fillRect/>
                </a:stretch>
              </p:blipFill>
              <p:spPr>
                <a:xfrm>
                  <a:off x="2953187" y="6627307"/>
                  <a:ext cx="35028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699">
              <p14:nvContentPartPr>
                <p14:cNvPr id="433" name="Freihand 432">
                  <a:extLst>
                    <a:ext uri="{FF2B5EF4-FFF2-40B4-BE49-F238E27FC236}">
                      <a16:creationId xmlns:a16="http://schemas.microsoft.com/office/drawing/2014/main" id="{CC92FE81-EC91-42CB-AA1A-1919205FFF01}"/>
                    </a:ext>
                  </a:extLst>
                </p14:cNvPr>
                <p14:cNvContentPartPr/>
                <p14:nvPr/>
              </p14:nvContentPartPr>
              <p14:xfrm>
                <a:off x="3054707" y="6709027"/>
                <a:ext cx="99720" cy="45720"/>
              </p14:xfrm>
            </p:contentPart>
          </mc:Choice>
          <mc:Fallback>
            <p:pic>
              <p:nvPicPr>
                <p:cNvPr id="433" name="Freihand 432">
                  <a:extLst>
                    <a:ext uri="{FF2B5EF4-FFF2-40B4-BE49-F238E27FC236}">
                      <a16:creationId xmlns:a16="http://schemas.microsoft.com/office/drawing/2014/main" id="{CC92FE81-EC91-42CB-AA1A-1919205FFF01}"/>
                    </a:ext>
                  </a:extLst>
                </p:cNvPr>
                <p:cNvPicPr/>
                <p:nvPr/>
              </p:nvPicPr>
              <p:blipFill>
                <a:blip r:embed="rId700"/>
                <a:stretch>
                  <a:fillRect/>
                </a:stretch>
              </p:blipFill>
              <p:spPr>
                <a:xfrm>
                  <a:off x="3050387" y="6704707"/>
                  <a:ext cx="10836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701">
              <p14:nvContentPartPr>
                <p14:cNvPr id="434" name="Freihand 433">
                  <a:extLst>
                    <a:ext uri="{FF2B5EF4-FFF2-40B4-BE49-F238E27FC236}">
                      <a16:creationId xmlns:a16="http://schemas.microsoft.com/office/drawing/2014/main" id="{B1F0548B-05E1-4C92-9C3F-D8CFCFD81621}"/>
                    </a:ext>
                  </a:extLst>
                </p14:cNvPr>
                <p14:cNvContentPartPr/>
                <p14:nvPr/>
              </p14:nvContentPartPr>
              <p14:xfrm>
                <a:off x="3113747" y="6720907"/>
                <a:ext cx="49320" cy="83160"/>
              </p14:xfrm>
            </p:contentPart>
          </mc:Choice>
          <mc:Fallback>
            <p:pic>
              <p:nvPicPr>
                <p:cNvPr id="434" name="Freihand 433">
                  <a:extLst>
                    <a:ext uri="{FF2B5EF4-FFF2-40B4-BE49-F238E27FC236}">
                      <a16:creationId xmlns:a16="http://schemas.microsoft.com/office/drawing/2014/main" id="{B1F0548B-05E1-4C92-9C3F-D8CFCFD81621}"/>
                    </a:ext>
                  </a:extLst>
                </p:cNvPr>
                <p:cNvPicPr/>
                <p:nvPr/>
              </p:nvPicPr>
              <p:blipFill>
                <a:blip r:embed="rId702"/>
                <a:stretch>
                  <a:fillRect/>
                </a:stretch>
              </p:blipFill>
              <p:spPr>
                <a:xfrm>
                  <a:off x="3109427" y="6716587"/>
                  <a:ext cx="5796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703">
              <p14:nvContentPartPr>
                <p14:cNvPr id="435" name="Freihand 434">
                  <a:extLst>
                    <a:ext uri="{FF2B5EF4-FFF2-40B4-BE49-F238E27FC236}">
                      <a16:creationId xmlns:a16="http://schemas.microsoft.com/office/drawing/2014/main" id="{6AB82FA9-AB8E-45F3-B03D-ABAF85D111E8}"/>
                    </a:ext>
                  </a:extLst>
                </p14:cNvPr>
                <p14:cNvContentPartPr/>
                <p14:nvPr/>
              </p14:nvContentPartPr>
              <p14:xfrm>
                <a:off x="3205907" y="6747907"/>
                <a:ext cx="14400" cy="47880"/>
              </p14:xfrm>
            </p:contentPart>
          </mc:Choice>
          <mc:Fallback>
            <p:pic>
              <p:nvPicPr>
                <p:cNvPr id="435" name="Freihand 434">
                  <a:extLst>
                    <a:ext uri="{FF2B5EF4-FFF2-40B4-BE49-F238E27FC236}">
                      <a16:creationId xmlns:a16="http://schemas.microsoft.com/office/drawing/2014/main" id="{6AB82FA9-AB8E-45F3-B03D-ABAF85D111E8}"/>
                    </a:ext>
                  </a:extLst>
                </p:cNvPr>
                <p:cNvPicPr/>
                <p:nvPr/>
              </p:nvPicPr>
              <p:blipFill>
                <a:blip r:embed="rId704"/>
                <a:stretch>
                  <a:fillRect/>
                </a:stretch>
              </p:blipFill>
              <p:spPr>
                <a:xfrm>
                  <a:off x="3201587" y="6743587"/>
                  <a:ext cx="2304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705">
              <p14:nvContentPartPr>
                <p14:cNvPr id="436" name="Freihand 435">
                  <a:extLst>
                    <a:ext uri="{FF2B5EF4-FFF2-40B4-BE49-F238E27FC236}">
                      <a16:creationId xmlns:a16="http://schemas.microsoft.com/office/drawing/2014/main" id="{10485487-EFA3-40E5-80DC-40E2DE3749C2}"/>
                    </a:ext>
                  </a:extLst>
                </p14:cNvPr>
                <p14:cNvContentPartPr/>
                <p14:nvPr/>
              </p14:nvContentPartPr>
              <p14:xfrm>
                <a:off x="3166307" y="6719467"/>
                <a:ext cx="98640" cy="119160"/>
              </p14:xfrm>
            </p:contentPart>
          </mc:Choice>
          <mc:Fallback>
            <p:pic>
              <p:nvPicPr>
                <p:cNvPr id="436" name="Freihand 435">
                  <a:extLst>
                    <a:ext uri="{FF2B5EF4-FFF2-40B4-BE49-F238E27FC236}">
                      <a16:creationId xmlns:a16="http://schemas.microsoft.com/office/drawing/2014/main" id="{10485487-EFA3-40E5-80DC-40E2DE3749C2}"/>
                    </a:ext>
                  </a:extLst>
                </p:cNvPr>
                <p:cNvPicPr/>
                <p:nvPr/>
              </p:nvPicPr>
              <p:blipFill>
                <a:blip r:embed="rId706"/>
                <a:stretch>
                  <a:fillRect/>
                </a:stretch>
              </p:blipFill>
              <p:spPr>
                <a:xfrm>
                  <a:off x="3161987" y="6715147"/>
                  <a:ext cx="10728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707">
              <p14:nvContentPartPr>
                <p14:cNvPr id="437" name="Freihand 436">
                  <a:extLst>
                    <a:ext uri="{FF2B5EF4-FFF2-40B4-BE49-F238E27FC236}">
                      <a16:creationId xmlns:a16="http://schemas.microsoft.com/office/drawing/2014/main" id="{AFFDA001-FBD9-4258-9E8D-B8E8225C11CB}"/>
                    </a:ext>
                  </a:extLst>
                </p14:cNvPr>
                <p14:cNvContentPartPr/>
                <p14:nvPr/>
              </p14:nvContentPartPr>
              <p14:xfrm>
                <a:off x="3514067" y="6651427"/>
                <a:ext cx="145080" cy="14040"/>
              </p14:xfrm>
            </p:contentPart>
          </mc:Choice>
          <mc:Fallback>
            <p:pic>
              <p:nvPicPr>
                <p:cNvPr id="437" name="Freihand 436">
                  <a:extLst>
                    <a:ext uri="{FF2B5EF4-FFF2-40B4-BE49-F238E27FC236}">
                      <a16:creationId xmlns:a16="http://schemas.microsoft.com/office/drawing/2014/main" id="{AFFDA001-FBD9-4258-9E8D-B8E8225C11CB}"/>
                    </a:ext>
                  </a:extLst>
                </p:cNvPr>
                <p:cNvPicPr/>
                <p:nvPr/>
              </p:nvPicPr>
              <p:blipFill>
                <a:blip r:embed="rId708"/>
                <a:stretch>
                  <a:fillRect/>
                </a:stretch>
              </p:blipFill>
              <p:spPr>
                <a:xfrm>
                  <a:off x="3509747" y="6647107"/>
                  <a:ext cx="15372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709">
              <p14:nvContentPartPr>
                <p14:cNvPr id="438" name="Freihand 437">
                  <a:extLst>
                    <a:ext uri="{FF2B5EF4-FFF2-40B4-BE49-F238E27FC236}">
                      <a16:creationId xmlns:a16="http://schemas.microsoft.com/office/drawing/2014/main" id="{FA0BBDD3-7CC0-4847-91D1-5E96954479B7}"/>
                    </a:ext>
                  </a:extLst>
                </p14:cNvPr>
                <p14:cNvContentPartPr/>
                <p14:nvPr/>
              </p14:nvContentPartPr>
              <p14:xfrm>
                <a:off x="3761747" y="6546667"/>
                <a:ext cx="131400" cy="213120"/>
              </p14:xfrm>
            </p:contentPart>
          </mc:Choice>
          <mc:Fallback>
            <p:pic>
              <p:nvPicPr>
                <p:cNvPr id="438" name="Freihand 437">
                  <a:extLst>
                    <a:ext uri="{FF2B5EF4-FFF2-40B4-BE49-F238E27FC236}">
                      <a16:creationId xmlns:a16="http://schemas.microsoft.com/office/drawing/2014/main" id="{FA0BBDD3-7CC0-4847-91D1-5E96954479B7}"/>
                    </a:ext>
                  </a:extLst>
                </p:cNvPr>
                <p:cNvPicPr/>
                <p:nvPr/>
              </p:nvPicPr>
              <p:blipFill>
                <a:blip r:embed="rId710"/>
                <a:stretch>
                  <a:fillRect/>
                </a:stretch>
              </p:blipFill>
              <p:spPr>
                <a:xfrm>
                  <a:off x="3757427" y="6542347"/>
                  <a:ext cx="14004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711">
              <p14:nvContentPartPr>
                <p14:cNvPr id="439" name="Freihand 438">
                  <a:extLst>
                    <a:ext uri="{FF2B5EF4-FFF2-40B4-BE49-F238E27FC236}">
                      <a16:creationId xmlns:a16="http://schemas.microsoft.com/office/drawing/2014/main" id="{A0CEE572-8052-46FA-AA8A-E1CD56F2CF5B}"/>
                    </a:ext>
                  </a:extLst>
                </p14:cNvPr>
                <p14:cNvContentPartPr/>
                <p14:nvPr/>
              </p14:nvContentPartPr>
              <p14:xfrm>
                <a:off x="3991067" y="6459547"/>
                <a:ext cx="128160" cy="116280"/>
              </p14:xfrm>
            </p:contentPart>
          </mc:Choice>
          <mc:Fallback>
            <p:pic>
              <p:nvPicPr>
                <p:cNvPr id="439" name="Freihand 438">
                  <a:extLst>
                    <a:ext uri="{FF2B5EF4-FFF2-40B4-BE49-F238E27FC236}">
                      <a16:creationId xmlns:a16="http://schemas.microsoft.com/office/drawing/2014/main" id="{A0CEE572-8052-46FA-AA8A-E1CD56F2CF5B}"/>
                    </a:ext>
                  </a:extLst>
                </p:cNvPr>
                <p:cNvPicPr/>
                <p:nvPr/>
              </p:nvPicPr>
              <p:blipFill>
                <a:blip r:embed="rId712"/>
                <a:stretch>
                  <a:fillRect/>
                </a:stretch>
              </p:blipFill>
              <p:spPr>
                <a:xfrm>
                  <a:off x="3986747" y="6455227"/>
                  <a:ext cx="13680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713">
              <p14:nvContentPartPr>
                <p14:cNvPr id="442" name="Freihand 441">
                  <a:extLst>
                    <a:ext uri="{FF2B5EF4-FFF2-40B4-BE49-F238E27FC236}">
                      <a16:creationId xmlns:a16="http://schemas.microsoft.com/office/drawing/2014/main" id="{B6150311-B106-4C70-8BF5-EA310C37475B}"/>
                    </a:ext>
                  </a:extLst>
                </p14:cNvPr>
                <p14:cNvContentPartPr/>
                <p14:nvPr/>
              </p14:nvContentPartPr>
              <p14:xfrm>
                <a:off x="4242707" y="6474307"/>
                <a:ext cx="12960" cy="79560"/>
              </p14:xfrm>
            </p:contentPart>
          </mc:Choice>
          <mc:Fallback>
            <p:pic>
              <p:nvPicPr>
                <p:cNvPr id="442" name="Freihand 441">
                  <a:extLst>
                    <a:ext uri="{FF2B5EF4-FFF2-40B4-BE49-F238E27FC236}">
                      <a16:creationId xmlns:a16="http://schemas.microsoft.com/office/drawing/2014/main" id="{B6150311-B106-4C70-8BF5-EA310C37475B}"/>
                    </a:ext>
                  </a:extLst>
                </p:cNvPr>
                <p:cNvPicPr/>
                <p:nvPr/>
              </p:nvPicPr>
              <p:blipFill>
                <a:blip r:embed="rId714"/>
                <a:stretch>
                  <a:fillRect/>
                </a:stretch>
              </p:blipFill>
              <p:spPr>
                <a:xfrm>
                  <a:off x="4238387" y="6469987"/>
                  <a:ext cx="216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715">
              <p14:nvContentPartPr>
                <p14:cNvPr id="443" name="Freihand 442">
                  <a:extLst>
                    <a:ext uri="{FF2B5EF4-FFF2-40B4-BE49-F238E27FC236}">
                      <a16:creationId xmlns:a16="http://schemas.microsoft.com/office/drawing/2014/main" id="{6636614D-402F-4F5B-8757-57F01D87404F}"/>
                    </a:ext>
                  </a:extLst>
                </p14:cNvPr>
                <p14:cNvContentPartPr/>
                <p14:nvPr/>
              </p14:nvContentPartPr>
              <p14:xfrm>
                <a:off x="4187987" y="6455947"/>
                <a:ext cx="147600" cy="86400"/>
              </p14:xfrm>
            </p:contentPart>
          </mc:Choice>
          <mc:Fallback>
            <p:pic>
              <p:nvPicPr>
                <p:cNvPr id="443" name="Freihand 442">
                  <a:extLst>
                    <a:ext uri="{FF2B5EF4-FFF2-40B4-BE49-F238E27FC236}">
                      <a16:creationId xmlns:a16="http://schemas.microsoft.com/office/drawing/2014/main" id="{6636614D-402F-4F5B-8757-57F01D87404F}"/>
                    </a:ext>
                  </a:extLst>
                </p:cNvPr>
                <p:cNvPicPr/>
                <p:nvPr/>
              </p:nvPicPr>
              <p:blipFill>
                <a:blip r:embed="rId716"/>
                <a:stretch>
                  <a:fillRect/>
                </a:stretch>
              </p:blipFill>
              <p:spPr>
                <a:xfrm>
                  <a:off x="4183667" y="6451627"/>
                  <a:ext cx="15624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717">
              <p14:nvContentPartPr>
                <p14:cNvPr id="444" name="Freihand 443">
                  <a:extLst>
                    <a:ext uri="{FF2B5EF4-FFF2-40B4-BE49-F238E27FC236}">
                      <a16:creationId xmlns:a16="http://schemas.microsoft.com/office/drawing/2014/main" id="{E984A366-8C49-43CE-985F-5D01CEDCB29F}"/>
                    </a:ext>
                  </a:extLst>
                </p14:cNvPr>
                <p14:cNvContentPartPr/>
                <p14:nvPr/>
              </p14:nvContentPartPr>
              <p14:xfrm>
                <a:off x="3929147" y="6567187"/>
                <a:ext cx="453600" cy="68040"/>
              </p14:xfrm>
            </p:contentPart>
          </mc:Choice>
          <mc:Fallback>
            <p:pic>
              <p:nvPicPr>
                <p:cNvPr id="444" name="Freihand 443">
                  <a:extLst>
                    <a:ext uri="{FF2B5EF4-FFF2-40B4-BE49-F238E27FC236}">
                      <a16:creationId xmlns:a16="http://schemas.microsoft.com/office/drawing/2014/main" id="{E984A366-8C49-43CE-985F-5D01CEDCB29F}"/>
                    </a:ext>
                  </a:extLst>
                </p:cNvPr>
                <p:cNvPicPr/>
                <p:nvPr/>
              </p:nvPicPr>
              <p:blipFill>
                <a:blip r:embed="rId718"/>
                <a:stretch>
                  <a:fillRect/>
                </a:stretch>
              </p:blipFill>
              <p:spPr>
                <a:xfrm>
                  <a:off x="3924827" y="6562867"/>
                  <a:ext cx="46224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719">
              <p14:nvContentPartPr>
                <p14:cNvPr id="445" name="Freihand 444">
                  <a:extLst>
                    <a:ext uri="{FF2B5EF4-FFF2-40B4-BE49-F238E27FC236}">
                      <a16:creationId xmlns:a16="http://schemas.microsoft.com/office/drawing/2014/main" id="{05A60728-4946-4A9F-B43D-BE6DDFC01FAA}"/>
                    </a:ext>
                  </a:extLst>
                </p14:cNvPr>
                <p14:cNvContentPartPr/>
                <p14:nvPr/>
              </p14:nvContentPartPr>
              <p14:xfrm>
                <a:off x="4113827" y="6681667"/>
                <a:ext cx="24120" cy="95040"/>
              </p14:xfrm>
            </p:contentPart>
          </mc:Choice>
          <mc:Fallback>
            <p:pic>
              <p:nvPicPr>
                <p:cNvPr id="445" name="Freihand 444">
                  <a:extLst>
                    <a:ext uri="{FF2B5EF4-FFF2-40B4-BE49-F238E27FC236}">
                      <a16:creationId xmlns:a16="http://schemas.microsoft.com/office/drawing/2014/main" id="{05A60728-4946-4A9F-B43D-BE6DDFC01FAA}"/>
                    </a:ext>
                  </a:extLst>
                </p:cNvPr>
                <p:cNvPicPr/>
                <p:nvPr/>
              </p:nvPicPr>
              <p:blipFill>
                <a:blip r:embed="rId720"/>
                <a:stretch>
                  <a:fillRect/>
                </a:stretch>
              </p:blipFill>
              <p:spPr>
                <a:xfrm>
                  <a:off x="4109507" y="6677347"/>
                  <a:ext cx="3276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721">
              <p14:nvContentPartPr>
                <p14:cNvPr id="446" name="Freihand 445">
                  <a:extLst>
                    <a:ext uri="{FF2B5EF4-FFF2-40B4-BE49-F238E27FC236}">
                      <a16:creationId xmlns:a16="http://schemas.microsoft.com/office/drawing/2014/main" id="{4D013391-8801-4F2B-8455-ECD4214581FB}"/>
                    </a:ext>
                  </a:extLst>
                </p14:cNvPr>
                <p14:cNvContentPartPr/>
                <p14:nvPr/>
              </p14:nvContentPartPr>
              <p14:xfrm>
                <a:off x="4005107" y="6669427"/>
                <a:ext cx="229680" cy="131400"/>
              </p14:xfrm>
            </p:contentPart>
          </mc:Choice>
          <mc:Fallback>
            <p:pic>
              <p:nvPicPr>
                <p:cNvPr id="446" name="Freihand 445">
                  <a:extLst>
                    <a:ext uri="{FF2B5EF4-FFF2-40B4-BE49-F238E27FC236}">
                      <a16:creationId xmlns:a16="http://schemas.microsoft.com/office/drawing/2014/main" id="{4D013391-8801-4F2B-8455-ECD4214581FB}"/>
                    </a:ext>
                  </a:extLst>
                </p:cNvPr>
                <p:cNvPicPr/>
                <p:nvPr/>
              </p:nvPicPr>
              <p:blipFill>
                <a:blip r:embed="rId722"/>
                <a:stretch>
                  <a:fillRect/>
                </a:stretch>
              </p:blipFill>
              <p:spPr>
                <a:xfrm>
                  <a:off x="4000787" y="6665107"/>
                  <a:ext cx="23832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723">
              <p14:nvContentPartPr>
                <p14:cNvPr id="448" name="Freihand 447">
                  <a:extLst>
                    <a:ext uri="{FF2B5EF4-FFF2-40B4-BE49-F238E27FC236}">
                      <a16:creationId xmlns:a16="http://schemas.microsoft.com/office/drawing/2014/main" id="{E5AEE510-71A2-405F-9CE0-8BAD3BF9A1B3}"/>
                    </a:ext>
                  </a:extLst>
                </p14:cNvPr>
                <p14:cNvContentPartPr/>
                <p14:nvPr/>
              </p14:nvContentPartPr>
              <p14:xfrm>
                <a:off x="637667" y="6279907"/>
                <a:ext cx="527040" cy="559080"/>
              </p14:xfrm>
            </p:contentPart>
          </mc:Choice>
          <mc:Fallback>
            <p:pic>
              <p:nvPicPr>
                <p:cNvPr id="448" name="Freihand 447">
                  <a:extLst>
                    <a:ext uri="{FF2B5EF4-FFF2-40B4-BE49-F238E27FC236}">
                      <a16:creationId xmlns:a16="http://schemas.microsoft.com/office/drawing/2014/main" id="{E5AEE510-71A2-405F-9CE0-8BAD3BF9A1B3}"/>
                    </a:ext>
                  </a:extLst>
                </p:cNvPr>
                <p:cNvPicPr/>
                <p:nvPr/>
              </p:nvPicPr>
              <p:blipFill>
                <a:blip r:embed="rId724"/>
                <a:stretch>
                  <a:fillRect/>
                </a:stretch>
              </p:blipFill>
              <p:spPr>
                <a:xfrm>
                  <a:off x="633347" y="6275587"/>
                  <a:ext cx="535680" cy="567720"/>
                </a:xfrm>
                <a:prstGeom prst="rect">
                  <a:avLst/>
                </a:prstGeom>
              </p:spPr>
            </p:pic>
          </mc:Fallback>
        </mc:AlternateContent>
        <mc:AlternateContent xmlns:mc="http://schemas.openxmlformats.org/markup-compatibility/2006">
          <mc:Choice xmlns:p14="http://schemas.microsoft.com/office/powerpoint/2010/main" Requires="p14">
            <p:contentPart p14:bwMode="auto" r:id="rId725">
              <p14:nvContentPartPr>
                <p14:cNvPr id="450" name="Freihand 449">
                  <a:extLst>
                    <a:ext uri="{FF2B5EF4-FFF2-40B4-BE49-F238E27FC236}">
                      <a16:creationId xmlns:a16="http://schemas.microsoft.com/office/drawing/2014/main" id="{B0333050-87CF-4437-9C31-E57876503FE8}"/>
                    </a:ext>
                  </a:extLst>
                </p14:cNvPr>
                <p14:cNvContentPartPr/>
                <p14:nvPr/>
              </p14:nvContentPartPr>
              <p14:xfrm>
                <a:off x="593387" y="5771947"/>
                <a:ext cx="216360" cy="471960"/>
              </p14:xfrm>
            </p:contentPart>
          </mc:Choice>
          <mc:Fallback>
            <p:pic>
              <p:nvPicPr>
                <p:cNvPr id="450" name="Freihand 449">
                  <a:extLst>
                    <a:ext uri="{FF2B5EF4-FFF2-40B4-BE49-F238E27FC236}">
                      <a16:creationId xmlns:a16="http://schemas.microsoft.com/office/drawing/2014/main" id="{B0333050-87CF-4437-9C31-E57876503FE8}"/>
                    </a:ext>
                  </a:extLst>
                </p:cNvPr>
                <p:cNvPicPr/>
                <p:nvPr/>
              </p:nvPicPr>
              <p:blipFill>
                <a:blip r:embed="rId726"/>
                <a:stretch>
                  <a:fillRect/>
                </a:stretch>
              </p:blipFill>
              <p:spPr>
                <a:xfrm>
                  <a:off x="589067" y="5767627"/>
                  <a:ext cx="225000" cy="480600"/>
                </a:xfrm>
                <a:prstGeom prst="rect">
                  <a:avLst/>
                </a:prstGeom>
              </p:spPr>
            </p:pic>
          </mc:Fallback>
        </mc:AlternateContent>
        <mc:AlternateContent xmlns:mc="http://schemas.openxmlformats.org/markup-compatibility/2006">
          <mc:Choice xmlns:p14="http://schemas.microsoft.com/office/powerpoint/2010/main" Requires="p14">
            <p:contentPart p14:bwMode="auto" r:id="rId727">
              <p14:nvContentPartPr>
                <p14:cNvPr id="451" name="Freihand 450">
                  <a:extLst>
                    <a:ext uri="{FF2B5EF4-FFF2-40B4-BE49-F238E27FC236}">
                      <a16:creationId xmlns:a16="http://schemas.microsoft.com/office/drawing/2014/main" id="{1AC74E77-DC26-4D5A-A5D0-42EF091133D9}"/>
                    </a:ext>
                  </a:extLst>
                </p14:cNvPr>
                <p14:cNvContentPartPr/>
                <p14:nvPr/>
              </p14:nvContentPartPr>
              <p14:xfrm>
                <a:off x="685547" y="5949427"/>
                <a:ext cx="163080" cy="321480"/>
              </p14:xfrm>
            </p:contentPart>
          </mc:Choice>
          <mc:Fallback>
            <p:pic>
              <p:nvPicPr>
                <p:cNvPr id="451" name="Freihand 450">
                  <a:extLst>
                    <a:ext uri="{FF2B5EF4-FFF2-40B4-BE49-F238E27FC236}">
                      <a16:creationId xmlns:a16="http://schemas.microsoft.com/office/drawing/2014/main" id="{1AC74E77-DC26-4D5A-A5D0-42EF091133D9}"/>
                    </a:ext>
                  </a:extLst>
                </p:cNvPr>
                <p:cNvPicPr/>
                <p:nvPr/>
              </p:nvPicPr>
              <p:blipFill>
                <a:blip r:embed="rId728"/>
                <a:stretch>
                  <a:fillRect/>
                </a:stretch>
              </p:blipFill>
              <p:spPr>
                <a:xfrm>
                  <a:off x="681227" y="5945107"/>
                  <a:ext cx="171720" cy="330120"/>
                </a:xfrm>
                <a:prstGeom prst="rect">
                  <a:avLst/>
                </a:prstGeom>
              </p:spPr>
            </p:pic>
          </mc:Fallback>
        </mc:AlternateContent>
        <mc:AlternateContent xmlns:mc="http://schemas.openxmlformats.org/markup-compatibility/2006">
          <mc:Choice xmlns:p14="http://schemas.microsoft.com/office/powerpoint/2010/main" Requires="p14">
            <p:contentPart p14:bwMode="auto" r:id="rId729">
              <p14:nvContentPartPr>
                <p14:cNvPr id="452" name="Freihand 451">
                  <a:extLst>
                    <a:ext uri="{FF2B5EF4-FFF2-40B4-BE49-F238E27FC236}">
                      <a16:creationId xmlns:a16="http://schemas.microsoft.com/office/drawing/2014/main" id="{31ACAE5C-3921-4C03-8ED9-CF94CE6E4D8C}"/>
                    </a:ext>
                  </a:extLst>
                </p14:cNvPr>
                <p14:cNvContentPartPr/>
                <p14:nvPr/>
              </p14:nvContentPartPr>
              <p14:xfrm>
                <a:off x="317627" y="5344627"/>
                <a:ext cx="254160" cy="368280"/>
              </p14:xfrm>
            </p:contentPart>
          </mc:Choice>
          <mc:Fallback>
            <p:pic>
              <p:nvPicPr>
                <p:cNvPr id="452" name="Freihand 451">
                  <a:extLst>
                    <a:ext uri="{FF2B5EF4-FFF2-40B4-BE49-F238E27FC236}">
                      <a16:creationId xmlns:a16="http://schemas.microsoft.com/office/drawing/2014/main" id="{31ACAE5C-3921-4C03-8ED9-CF94CE6E4D8C}"/>
                    </a:ext>
                  </a:extLst>
                </p:cNvPr>
                <p:cNvPicPr/>
                <p:nvPr/>
              </p:nvPicPr>
              <p:blipFill>
                <a:blip r:embed="rId730"/>
                <a:stretch>
                  <a:fillRect/>
                </a:stretch>
              </p:blipFill>
              <p:spPr>
                <a:xfrm>
                  <a:off x="313307" y="5340307"/>
                  <a:ext cx="262800" cy="376920"/>
                </a:xfrm>
                <a:prstGeom prst="rect">
                  <a:avLst/>
                </a:prstGeom>
              </p:spPr>
            </p:pic>
          </mc:Fallback>
        </mc:AlternateContent>
        <mc:AlternateContent xmlns:mc="http://schemas.openxmlformats.org/markup-compatibility/2006">
          <mc:Choice xmlns:p14="http://schemas.microsoft.com/office/powerpoint/2010/main" Requires="p14">
            <p:contentPart p14:bwMode="auto" r:id="rId731">
              <p14:nvContentPartPr>
                <p14:cNvPr id="453" name="Freihand 452">
                  <a:extLst>
                    <a:ext uri="{FF2B5EF4-FFF2-40B4-BE49-F238E27FC236}">
                      <a16:creationId xmlns:a16="http://schemas.microsoft.com/office/drawing/2014/main" id="{513FFCED-292C-4F23-86B1-A5A32D328E7D}"/>
                    </a:ext>
                  </a:extLst>
                </p14:cNvPr>
                <p14:cNvContentPartPr/>
                <p14:nvPr/>
              </p14:nvContentPartPr>
              <p14:xfrm>
                <a:off x="617867" y="5489347"/>
                <a:ext cx="360" cy="360"/>
              </p14:xfrm>
            </p:contentPart>
          </mc:Choice>
          <mc:Fallback>
            <p:pic>
              <p:nvPicPr>
                <p:cNvPr id="453" name="Freihand 452">
                  <a:extLst>
                    <a:ext uri="{FF2B5EF4-FFF2-40B4-BE49-F238E27FC236}">
                      <a16:creationId xmlns:a16="http://schemas.microsoft.com/office/drawing/2014/main" id="{513FFCED-292C-4F23-86B1-A5A32D328E7D}"/>
                    </a:ext>
                  </a:extLst>
                </p:cNvPr>
                <p:cNvPicPr/>
                <p:nvPr/>
              </p:nvPicPr>
              <p:blipFill>
                <a:blip r:embed="rId51"/>
                <a:stretch>
                  <a:fillRect/>
                </a:stretch>
              </p:blipFill>
              <p:spPr>
                <a:xfrm>
                  <a:off x="613547" y="54850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32">
              <p14:nvContentPartPr>
                <p14:cNvPr id="454" name="Freihand 453">
                  <a:extLst>
                    <a:ext uri="{FF2B5EF4-FFF2-40B4-BE49-F238E27FC236}">
                      <a16:creationId xmlns:a16="http://schemas.microsoft.com/office/drawing/2014/main" id="{B2C8112E-4B3D-48E0-AED9-4BD92042FDC2}"/>
                    </a:ext>
                  </a:extLst>
                </p14:cNvPr>
                <p14:cNvContentPartPr/>
                <p14:nvPr/>
              </p14:nvContentPartPr>
              <p14:xfrm>
                <a:off x="695987" y="4996867"/>
                <a:ext cx="364680" cy="420120"/>
              </p14:xfrm>
            </p:contentPart>
          </mc:Choice>
          <mc:Fallback>
            <p:pic>
              <p:nvPicPr>
                <p:cNvPr id="454" name="Freihand 453">
                  <a:extLst>
                    <a:ext uri="{FF2B5EF4-FFF2-40B4-BE49-F238E27FC236}">
                      <a16:creationId xmlns:a16="http://schemas.microsoft.com/office/drawing/2014/main" id="{B2C8112E-4B3D-48E0-AED9-4BD92042FDC2}"/>
                    </a:ext>
                  </a:extLst>
                </p:cNvPr>
                <p:cNvPicPr/>
                <p:nvPr/>
              </p:nvPicPr>
              <p:blipFill>
                <a:blip r:embed="rId733"/>
                <a:stretch>
                  <a:fillRect/>
                </a:stretch>
              </p:blipFill>
              <p:spPr>
                <a:xfrm>
                  <a:off x="691667" y="4992547"/>
                  <a:ext cx="373320" cy="428760"/>
                </a:xfrm>
                <a:prstGeom prst="rect">
                  <a:avLst/>
                </a:prstGeom>
              </p:spPr>
            </p:pic>
          </mc:Fallback>
        </mc:AlternateContent>
        <mc:AlternateContent xmlns:mc="http://schemas.openxmlformats.org/markup-compatibility/2006">
          <mc:Choice xmlns:p14="http://schemas.microsoft.com/office/powerpoint/2010/main" Requires="p14">
            <p:contentPart p14:bwMode="auto" r:id="rId734">
              <p14:nvContentPartPr>
                <p14:cNvPr id="455" name="Freihand 454">
                  <a:extLst>
                    <a:ext uri="{FF2B5EF4-FFF2-40B4-BE49-F238E27FC236}">
                      <a16:creationId xmlns:a16="http://schemas.microsoft.com/office/drawing/2014/main" id="{7D591A4A-D909-47DD-8467-935B3AB7EF9D}"/>
                    </a:ext>
                  </a:extLst>
                </p14:cNvPr>
                <p14:cNvContentPartPr/>
                <p14:nvPr/>
              </p14:nvContentPartPr>
              <p14:xfrm>
                <a:off x="661787" y="5545147"/>
                <a:ext cx="127440" cy="171360"/>
              </p14:xfrm>
            </p:contentPart>
          </mc:Choice>
          <mc:Fallback>
            <p:pic>
              <p:nvPicPr>
                <p:cNvPr id="455" name="Freihand 454">
                  <a:extLst>
                    <a:ext uri="{FF2B5EF4-FFF2-40B4-BE49-F238E27FC236}">
                      <a16:creationId xmlns:a16="http://schemas.microsoft.com/office/drawing/2014/main" id="{7D591A4A-D909-47DD-8467-935B3AB7EF9D}"/>
                    </a:ext>
                  </a:extLst>
                </p:cNvPr>
                <p:cNvPicPr/>
                <p:nvPr/>
              </p:nvPicPr>
              <p:blipFill>
                <a:blip r:embed="rId735"/>
                <a:stretch>
                  <a:fillRect/>
                </a:stretch>
              </p:blipFill>
              <p:spPr>
                <a:xfrm>
                  <a:off x="657467" y="5540827"/>
                  <a:ext cx="13608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736">
              <p14:nvContentPartPr>
                <p14:cNvPr id="456" name="Freihand 455">
                  <a:extLst>
                    <a:ext uri="{FF2B5EF4-FFF2-40B4-BE49-F238E27FC236}">
                      <a16:creationId xmlns:a16="http://schemas.microsoft.com/office/drawing/2014/main" id="{F5D1CF1F-CACD-4897-8CE9-338A019BECD3}"/>
                    </a:ext>
                  </a:extLst>
                </p14:cNvPr>
                <p14:cNvContentPartPr/>
                <p14:nvPr/>
              </p14:nvContentPartPr>
              <p14:xfrm>
                <a:off x="779867" y="5498707"/>
                <a:ext cx="80280" cy="99720"/>
              </p14:xfrm>
            </p:contentPart>
          </mc:Choice>
          <mc:Fallback>
            <p:pic>
              <p:nvPicPr>
                <p:cNvPr id="456" name="Freihand 455">
                  <a:extLst>
                    <a:ext uri="{FF2B5EF4-FFF2-40B4-BE49-F238E27FC236}">
                      <a16:creationId xmlns:a16="http://schemas.microsoft.com/office/drawing/2014/main" id="{F5D1CF1F-CACD-4897-8CE9-338A019BECD3}"/>
                    </a:ext>
                  </a:extLst>
                </p:cNvPr>
                <p:cNvPicPr/>
                <p:nvPr/>
              </p:nvPicPr>
              <p:blipFill>
                <a:blip r:embed="rId737"/>
                <a:stretch>
                  <a:fillRect/>
                </a:stretch>
              </p:blipFill>
              <p:spPr>
                <a:xfrm>
                  <a:off x="775547" y="5494387"/>
                  <a:ext cx="8892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738">
              <p14:nvContentPartPr>
                <p14:cNvPr id="457" name="Freihand 456">
                  <a:extLst>
                    <a:ext uri="{FF2B5EF4-FFF2-40B4-BE49-F238E27FC236}">
                      <a16:creationId xmlns:a16="http://schemas.microsoft.com/office/drawing/2014/main" id="{5C9AF54E-F040-422F-8EFA-B0BBD293A984}"/>
                    </a:ext>
                  </a:extLst>
                </p14:cNvPr>
                <p14:cNvContentPartPr/>
                <p14:nvPr/>
              </p14:nvContentPartPr>
              <p14:xfrm>
                <a:off x="871667" y="5278747"/>
                <a:ext cx="123480" cy="183600"/>
              </p14:xfrm>
            </p:contentPart>
          </mc:Choice>
          <mc:Fallback>
            <p:pic>
              <p:nvPicPr>
                <p:cNvPr id="457" name="Freihand 456">
                  <a:extLst>
                    <a:ext uri="{FF2B5EF4-FFF2-40B4-BE49-F238E27FC236}">
                      <a16:creationId xmlns:a16="http://schemas.microsoft.com/office/drawing/2014/main" id="{5C9AF54E-F040-422F-8EFA-B0BBD293A984}"/>
                    </a:ext>
                  </a:extLst>
                </p:cNvPr>
                <p:cNvPicPr/>
                <p:nvPr/>
              </p:nvPicPr>
              <p:blipFill>
                <a:blip r:embed="rId739"/>
                <a:stretch>
                  <a:fillRect/>
                </a:stretch>
              </p:blipFill>
              <p:spPr>
                <a:xfrm>
                  <a:off x="867347" y="5274427"/>
                  <a:ext cx="13212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740">
              <p14:nvContentPartPr>
                <p14:cNvPr id="458" name="Freihand 457">
                  <a:extLst>
                    <a:ext uri="{FF2B5EF4-FFF2-40B4-BE49-F238E27FC236}">
                      <a16:creationId xmlns:a16="http://schemas.microsoft.com/office/drawing/2014/main" id="{A93BCFA5-E179-4156-B758-50F4284AC7C3}"/>
                    </a:ext>
                  </a:extLst>
                </p14:cNvPr>
                <p14:cNvContentPartPr/>
                <p14:nvPr/>
              </p14:nvContentPartPr>
              <p14:xfrm>
                <a:off x="899747" y="5317627"/>
                <a:ext cx="62640" cy="86760"/>
              </p14:xfrm>
            </p:contentPart>
          </mc:Choice>
          <mc:Fallback>
            <p:pic>
              <p:nvPicPr>
                <p:cNvPr id="458" name="Freihand 457">
                  <a:extLst>
                    <a:ext uri="{FF2B5EF4-FFF2-40B4-BE49-F238E27FC236}">
                      <a16:creationId xmlns:a16="http://schemas.microsoft.com/office/drawing/2014/main" id="{A93BCFA5-E179-4156-B758-50F4284AC7C3}"/>
                    </a:ext>
                  </a:extLst>
                </p:cNvPr>
                <p:cNvPicPr/>
                <p:nvPr/>
              </p:nvPicPr>
              <p:blipFill>
                <a:blip r:embed="rId741"/>
                <a:stretch>
                  <a:fillRect/>
                </a:stretch>
              </p:blipFill>
              <p:spPr>
                <a:xfrm>
                  <a:off x="895427" y="5313307"/>
                  <a:ext cx="7128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742">
              <p14:nvContentPartPr>
                <p14:cNvPr id="460" name="Freihand 459">
                  <a:extLst>
                    <a:ext uri="{FF2B5EF4-FFF2-40B4-BE49-F238E27FC236}">
                      <a16:creationId xmlns:a16="http://schemas.microsoft.com/office/drawing/2014/main" id="{BCA49B40-C9F6-465B-B809-838727BF79DC}"/>
                    </a:ext>
                  </a:extLst>
                </p14:cNvPr>
                <p14:cNvContentPartPr/>
                <p14:nvPr/>
              </p14:nvContentPartPr>
              <p14:xfrm>
                <a:off x="1941587" y="6373867"/>
                <a:ext cx="450360" cy="527400"/>
              </p14:xfrm>
            </p:contentPart>
          </mc:Choice>
          <mc:Fallback>
            <p:pic>
              <p:nvPicPr>
                <p:cNvPr id="460" name="Freihand 459">
                  <a:extLst>
                    <a:ext uri="{FF2B5EF4-FFF2-40B4-BE49-F238E27FC236}">
                      <a16:creationId xmlns:a16="http://schemas.microsoft.com/office/drawing/2014/main" id="{BCA49B40-C9F6-465B-B809-838727BF79DC}"/>
                    </a:ext>
                  </a:extLst>
                </p:cNvPr>
                <p:cNvPicPr/>
                <p:nvPr/>
              </p:nvPicPr>
              <p:blipFill>
                <a:blip r:embed="rId743"/>
                <a:stretch>
                  <a:fillRect/>
                </a:stretch>
              </p:blipFill>
              <p:spPr>
                <a:xfrm>
                  <a:off x="1937267" y="6369547"/>
                  <a:ext cx="459000" cy="536040"/>
                </a:xfrm>
                <a:prstGeom prst="rect">
                  <a:avLst/>
                </a:prstGeom>
              </p:spPr>
            </p:pic>
          </mc:Fallback>
        </mc:AlternateContent>
        <mc:AlternateContent xmlns:mc="http://schemas.openxmlformats.org/markup-compatibility/2006">
          <mc:Choice xmlns:p14="http://schemas.microsoft.com/office/powerpoint/2010/main" Requires="p14">
            <p:contentPart p14:bwMode="auto" r:id="rId744">
              <p14:nvContentPartPr>
                <p14:cNvPr id="461" name="Freihand 460">
                  <a:extLst>
                    <a:ext uri="{FF2B5EF4-FFF2-40B4-BE49-F238E27FC236}">
                      <a16:creationId xmlns:a16="http://schemas.microsoft.com/office/drawing/2014/main" id="{CA8ECAA3-3BDE-45E6-A605-674882678FD3}"/>
                    </a:ext>
                  </a:extLst>
                </p14:cNvPr>
                <p14:cNvContentPartPr/>
                <p14:nvPr/>
              </p14:nvContentPartPr>
              <p14:xfrm>
                <a:off x="2539907" y="5976787"/>
                <a:ext cx="3839040" cy="541440"/>
              </p14:xfrm>
            </p:contentPart>
          </mc:Choice>
          <mc:Fallback>
            <p:pic>
              <p:nvPicPr>
                <p:cNvPr id="461" name="Freihand 460">
                  <a:extLst>
                    <a:ext uri="{FF2B5EF4-FFF2-40B4-BE49-F238E27FC236}">
                      <a16:creationId xmlns:a16="http://schemas.microsoft.com/office/drawing/2014/main" id="{CA8ECAA3-3BDE-45E6-A605-674882678FD3}"/>
                    </a:ext>
                  </a:extLst>
                </p:cNvPr>
                <p:cNvPicPr/>
                <p:nvPr/>
              </p:nvPicPr>
              <p:blipFill>
                <a:blip r:embed="rId745"/>
                <a:stretch>
                  <a:fillRect/>
                </a:stretch>
              </p:blipFill>
              <p:spPr>
                <a:xfrm>
                  <a:off x="2535587" y="5972467"/>
                  <a:ext cx="3847680" cy="550080"/>
                </a:xfrm>
                <a:prstGeom prst="rect">
                  <a:avLst/>
                </a:prstGeom>
              </p:spPr>
            </p:pic>
          </mc:Fallback>
        </mc:AlternateContent>
        <mc:AlternateContent xmlns:mc="http://schemas.openxmlformats.org/markup-compatibility/2006">
          <mc:Choice xmlns:p14="http://schemas.microsoft.com/office/powerpoint/2010/main" Requires="p14">
            <p:contentPart p14:bwMode="auto" r:id="rId746">
              <p14:nvContentPartPr>
                <p14:cNvPr id="463" name="Freihand 462">
                  <a:extLst>
                    <a:ext uri="{FF2B5EF4-FFF2-40B4-BE49-F238E27FC236}">
                      <a16:creationId xmlns:a16="http://schemas.microsoft.com/office/drawing/2014/main" id="{61EC854D-53B3-4F6A-8E47-BF24D25E3F58}"/>
                    </a:ext>
                  </a:extLst>
                </p14:cNvPr>
                <p14:cNvContentPartPr/>
                <p14:nvPr/>
              </p14:nvContentPartPr>
              <p14:xfrm>
                <a:off x="6553547" y="6074707"/>
                <a:ext cx="257400" cy="250200"/>
              </p14:xfrm>
            </p:contentPart>
          </mc:Choice>
          <mc:Fallback>
            <p:pic>
              <p:nvPicPr>
                <p:cNvPr id="463" name="Freihand 462">
                  <a:extLst>
                    <a:ext uri="{FF2B5EF4-FFF2-40B4-BE49-F238E27FC236}">
                      <a16:creationId xmlns:a16="http://schemas.microsoft.com/office/drawing/2014/main" id="{61EC854D-53B3-4F6A-8E47-BF24D25E3F58}"/>
                    </a:ext>
                  </a:extLst>
                </p:cNvPr>
                <p:cNvPicPr/>
                <p:nvPr/>
              </p:nvPicPr>
              <p:blipFill>
                <a:blip r:embed="rId747"/>
                <a:stretch>
                  <a:fillRect/>
                </a:stretch>
              </p:blipFill>
              <p:spPr>
                <a:xfrm>
                  <a:off x="6549227" y="6070387"/>
                  <a:ext cx="266040" cy="258840"/>
                </a:xfrm>
                <a:prstGeom prst="rect">
                  <a:avLst/>
                </a:prstGeom>
              </p:spPr>
            </p:pic>
          </mc:Fallback>
        </mc:AlternateContent>
        <mc:AlternateContent xmlns:mc="http://schemas.openxmlformats.org/markup-compatibility/2006">
          <mc:Choice xmlns:p14="http://schemas.microsoft.com/office/powerpoint/2010/main" Requires="p14">
            <p:contentPart p14:bwMode="auto" r:id="rId748">
              <p14:nvContentPartPr>
                <p14:cNvPr id="464" name="Freihand 463">
                  <a:extLst>
                    <a:ext uri="{FF2B5EF4-FFF2-40B4-BE49-F238E27FC236}">
                      <a16:creationId xmlns:a16="http://schemas.microsoft.com/office/drawing/2014/main" id="{8E4AC538-2D6B-4F15-AE6C-642F052E9FAC}"/>
                    </a:ext>
                  </a:extLst>
                </p14:cNvPr>
                <p14:cNvContentPartPr/>
                <p14:nvPr/>
              </p14:nvContentPartPr>
              <p14:xfrm>
                <a:off x="6890507" y="6232747"/>
                <a:ext cx="32760" cy="22680"/>
              </p14:xfrm>
            </p:contentPart>
          </mc:Choice>
          <mc:Fallback>
            <p:pic>
              <p:nvPicPr>
                <p:cNvPr id="464" name="Freihand 463">
                  <a:extLst>
                    <a:ext uri="{FF2B5EF4-FFF2-40B4-BE49-F238E27FC236}">
                      <a16:creationId xmlns:a16="http://schemas.microsoft.com/office/drawing/2014/main" id="{8E4AC538-2D6B-4F15-AE6C-642F052E9FAC}"/>
                    </a:ext>
                  </a:extLst>
                </p:cNvPr>
                <p:cNvPicPr/>
                <p:nvPr/>
              </p:nvPicPr>
              <p:blipFill>
                <a:blip r:embed="rId749"/>
                <a:stretch>
                  <a:fillRect/>
                </a:stretch>
              </p:blipFill>
              <p:spPr>
                <a:xfrm>
                  <a:off x="6886187" y="6228427"/>
                  <a:ext cx="4140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750">
              <p14:nvContentPartPr>
                <p14:cNvPr id="465" name="Freihand 464">
                  <a:extLst>
                    <a:ext uri="{FF2B5EF4-FFF2-40B4-BE49-F238E27FC236}">
                      <a16:creationId xmlns:a16="http://schemas.microsoft.com/office/drawing/2014/main" id="{E1BF9FDB-0DD8-407A-A625-DCE3AF465695}"/>
                    </a:ext>
                  </a:extLst>
                </p14:cNvPr>
                <p14:cNvContentPartPr/>
                <p14:nvPr/>
              </p14:nvContentPartPr>
              <p14:xfrm>
                <a:off x="7098587" y="6073987"/>
                <a:ext cx="119160" cy="175320"/>
              </p14:xfrm>
            </p:contentPart>
          </mc:Choice>
          <mc:Fallback>
            <p:pic>
              <p:nvPicPr>
                <p:cNvPr id="465" name="Freihand 464">
                  <a:extLst>
                    <a:ext uri="{FF2B5EF4-FFF2-40B4-BE49-F238E27FC236}">
                      <a16:creationId xmlns:a16="http://schemas.microsoft.com/office/drawing/2014/main" id="{E1BF9FDB-0DD8-407A-A625-DCE3AF465695}"/>
                    </a:ext>
                  </a:extLst>
                </p:cNvPr>
                <p:cNvPicPr/>
                <p:nvPr/>
              </p:nvPicPr>
              <p:blipFill>
                <a:blip r:embed="rId751"/>
                <a:stretch>
                  <a:fillRect/>
                </a:stretch>
              </p:blipFill>
              <p:spPr>
                <a:xfrm>
                  <a:off x="7094267" y="6069667"/>
                  <a:ext cx="12780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752">
              <p14:nvContentPartPr>
                <p14:cNvPr id="466" name="Freihand 465">
                  <a:extLst>
                    <a:ext uri="{FF2B5EF4-FFF2-40B4-BE49-F238E27FC236}">
                      <a16:creationId xmlns:a16="http://schemas.microsoft.com/office/drawing/2014/main" id="{547E5AEC-F765-4088-B2ED-2363A4E29175}"/>
                    </a:ext>
                  </a:extLst>
                </p14:cNvPr>
                <p14:cNvContentPartPr/>
                <p14:nvPr/>
              </p14:nvContentPartPr>
              <p14:xfrm>
                <a:off x="7102187" y="6082987"/>
                <a:ext cx="232560" cy="163440"/>
              </p14:xfrm>
            </p:contentPart>
          </mc:Choice>
          <mc:Fallback>
            <p:pic>
              <p:nvPicPr>
                <p:cNvPr id="466" name="Freihand 465">
                  <a:extLst>
                    <a:ext uri="{FF2B5EF4-FFF2-40B4-BE49-F238E27FC236}">
                      <a16:creationId xmlns:a16="http://schemas.microsoft.com/office/drawing/2014/main" id="{547E5AEC-F765-4088-B2ED-2363A4E29175}"/>
                    </a:ext>
                  </a:extLst>
                </p:cNvPr>
                <p:cNvPicPr/>
                <p:nvPr/>
              </p:nvPicPr>
              <p:blipFill>
                <a:blip r:embed="rId753"/>
                <a:stretch>
                  <a:fillRect/>
                </a:stretch>
              </p:blipFill>
              <p:spPr>
                <a:xfrm>
                  <a:off x="7097867" y="6078667"/>
                  <a:ext cx="24120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754">
              <p14:nvContentPartPr>
                <p14:cNvPr id="467" name="Freihand 466">
                  <a:extLst>
                    <a:ext uri="{FF2B5EF4-FFF2-40B4-BE49-F238E27FC236}">
                      <a16:creationId xmlns:a16="http://schemas.microsoft.com/office/drawing/2014/main" id="{A4DF491D-EA40-4559-B556-883BA851EEF9}"/>
                    </a:ext>
                  </a:extLst>
                </p14:cNvPr>
                <p14:cNvContentPartPr/>
                <p14:nvPr/>
              </p14:nvContentPartPr>
              <p14:xfrm>
                <a:off x="7398827" y="6078307"/>
                <a:ext cx="369000" cy="263160"/>
              </p14:xfrm>
            </p:contentPart>
          </mc:Choice>
          <mc:Fallback>
            <p:pic>
              <p:nvPicPr>
                <p:cNvPr id="467" name="Freihand 466">
                  <a:extLst>
                    <a:ext uri="{FF2B5EF4-FFF2-40B4-BE49-F238E27FC236}">
                      <a16:creationId xmlns:a16="http://schemas.microsoft.com/office/drawing/2014/main" id="{A4DF491D-EA40-4559-B556-883BA851EEF9}"/>
                    </a:ext>
                  </a:extLst>
                </p:cNvPr>
                <p:cNvPicPr/>
                <p:nvPr/>
              </p:nvPicPr>
              <p:blipFill>
                <a:blip r:embed="rId755"/>
                <a:stretch>
                  <a:fillRect/>
                </a:stretch>
              </p:blipFill>
              <p:spPr>
                <a:xfrm>
                  <a:off x="7394507" y="6073987"/>
                  <a:ext cx="377640" cy="271800"/>
                </a:xfrm>
                <a:prstGeom prst="rect">
                  <a:avLst/>
                </a:prstGeom>
              </p:spPr>
            </p:pic>
          </mc:Fallback>
        </mc:AlternateContent>
        <mc:AlternateContent xmlns:mc="http://schemas.openxmlformats.org/markup-compatibility/2006">
          <mc:Choice xmlns:p14="http://schemas.microsoft.com/office/powerpoint/2010/main" Requires="p14">
            <p:contentPart p14:bwMode="auto" r:id="rId756">
              <p14:nvContentPartPr>
                <p14:cNvPr id="469" name="Freihand 468">
                  <a:extLst>
                    <a:ext uri="{FF2B5EF4-FFF2-40B4-BE49-F238E27FC236}">
                      <a16:creationId xmlns:a16="http://schemas.microsoft.com/office/drawing/2014/main" id="{55CC87AF-5253-4E9B-9321-1CDC35398AF0}"/>
                    </a:ext>
                  </a:extLst>
                </p14:cNvPr>
                <p14:cNvContentPartPr/>
                <p14:nvPr/>
              </p14:nvContentPartPr>
              <p14:xfrm>
                <a:off x="7905347" y="6091627"/>
                <a:ext cx="119520" cy="237240"/>
              </p14:xfrm>
            </p:contentPart>
          </mc:Choice>
          <mc:Fallback>
            <p:pic>
              <p:nvPicPr>
                <p:cNvPr id="469" name="Freihand 468">
                  <a:extLst>
                    <a:ext uri="{FF2B5EF4-FFF2-40B4-BE49-F238E27FC236}">
                      <a16:creationId xmlns:a16="http://schemas.microsoft.com/office/drawing/2014/main" id="{55CC87AF-5253-4E9B-9321-1CDC35398AF0}"/>
                    </a:ext>
                  </a:extLst>
                </p:cNvPr>
                <p:cNvPicPr/>
                <p:nvPr/>
              </p:nvPicPr>
              <p:blipFill>
                <a:blip r:embed="rId757"/>
                <a:stretch>
                  <a:fillRect/>
                </a:stretch>
              </p:blipFill>
              <p:spPr>
                <a:xfrm>
                  <a:off x="7901027" y="6087307"/>
                  <a:ext cx="128160" cy="245880"/>
                </a:xfrm>
                <a:prstGeom prst="rect">
                  <a:avLst/>
                </a:prstGeom>
              </p:spPr>
            </p:pic>
          </mc:Fallback>
        </mc:AlternateContent>
        <mc:AlternateContent xmlns:mc="http://schemas.openxmlformats.org/markup-compatibility/2006">
          <mc:Choice xmlns:p14="http://schemas.microsoft.com/office/powerpoint/2010/main" Requires="p14">
            <p:contentPart p14:bwMode="auto" r:id="rId758">
              <p14:nvContentPartPr>
                <p14:cNvPr id="470" name="Freihand 469">
                  <a:extLst>
                    <a:ext uri="{FF2B5EF4-FFF2-40B4-BE49-F238E27FC236}">
                      <a16:creationId xmlns:a16="http://schemas.microsoft.com/office/drawing/2014/main" id="{EB03E4C0-3004-43F8-A010-BFBC1BFA7C1B}"/>
                    </a:ext>
                  </a:extLst>
                </p14:cNvPr>
                <p14:cNvContentPartPr/>
                <p14:nvPr/>
              </p14:nvContentPartPr>
              <p14:xfrm>
                <a:off x="7986347" y="6157507"/>
                <a:ext cx="126360" cy="170640"/>
              </p14:xfrm>
            </p:contentPart>
          </mc:Choice>
          <mc:Fallback>
            <p:pic>
              <p:nvPicPr>
                <p:cNvPr id="470" name="Freihand 469">
                  <a:extLst>
                    <a:ext uri="{FF2B5EF4-FFF2-40B4-BE49-F238E27FC236}">
                      <a16:creationId xmlns:a16="http://schemas.microsoft.com/office/drawing/2014/main" id="{EB03E4C0-3004-43F8-A010-BFBC1BFA7C1B}"/>
                    </a:ext>
                  </a:extLst>
                </p:cNvPr>
                <p:cNvPicPr/>
                <p:nvPr/>
              </p:nvPicPr>
              <p:blipFill>
                <a:blip r:embed="rId759"/>
                <a:stretch>
                  <a:fillRect/>
                </a:stretch>
              </p:blipFill>
              <p:spPr>
                <a:xfrm>
                  <a:off x="7982027" y="6153187"/>
                  <a:ext cx="13500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760">
              <p14:nvContentPartPr>
                <p14:cNvPr id="471" name="Freihand 470">
                  <a:extLst>
                    <a:ext uri="{FF2B5EF4-FFF2-40B4-BE49-F238E27FC236}">
                      <a16:creationId xmlns:a16="http://schemas.microsoft.com/office/drawing/2014/main" id="{11C6B507-1E76-4C5B-A661-3AB1DAB0F7AB}"/>
                    </a:ext>
                  </a:extLst>
                </p14:cNvPr>
                <p14:cNvContentPartPr/>
                <p14:nvPr/>
              </p14:nvContentPartPr>
              <p14:xfrm>
                <a:off x="8069507" y="6232747"/>
                <a:ext cx="68760" cy="23400"/>
              </p14:xfrm>
            </p:contentPart>
          </mc:Choice>
          <mc:Fallback>
            <p:pic>
              <p:nvPicPr>
                <p:cNvPr id="471" name="Freihand 470">
                  <a:extLst>
                    <a:ext uri="{FF2B5EF4-FFF2-40B4-BE49-F238E27FC236}">
                      <a16:creationId xmlns:a16="http://schemas.microsoft.com/office/drawing/2014/main" id="{11C6B507-1E76-4C5B-A661-3AB1DAB0F7AB}"/>
                    </a:ext>
                  </a:extLst>
                </p:cNvPr>
                <p:cNvPicPr/>
                <p:nvPr/>
              </p:nvPicPr>
              <p:blipFill>
                <a:blip r:embed="rId761"/>
                <a:stretch>
                  <a:fillRect/>
                </a:stretch>
              </p:blipFill>
              <p:spPr>
                <a:xfrm>
                  <a:off x="8065187" y="6228427"/>
                  <a:ext cx="7740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762">
              <p14:nvContentPartPr>
                <p14:cNvPr id="11" name="Freihand 10">
                  <a:extLst>
                    <a:ext uri="{FF2B5EF4-FFF2-40B4-BE49-F238E27FC236}">
                      <a16:creationId xmlns:a16="http://schemas.microsoft.com/office/drawing/2014/main" id="{9D821974-A20F-4FF9-85EE-CCD80601B64F}"/>
                    </a:ext>
                  </a:extLst>
                </p14:cNvPr>
                <p14:cNvContentPartPr/>
                <p14:nvPr/>
              </p14:nvContentPartPr>
              <p14:xfrm>
                <a:off x="9922427" y="2500267"/>
                <a:ext cx="53640" cy="8280"/>
              </p14:xfrm>
            </p:contentPart>
          </mc:Choice>
          <mc:Fallback>
            <p:pic>
              <p:nvPicPr>
                <p:cNvPr id="11" name="Freihand 10">
                  <a:extLst>
                    <a:ext uri="{FF2B5EF4-FFF2-40B4-BE49-F238E27FC236}">
                      <a16:creationId xmlns:a16="http://schemas.microsoft.com/office/drawing/2014/main" id="{9D821974-A20F-4FF9-85EE-CCD80601B64F}"/>
                    </a:ext>
                  </a:extLst>
                </p:cNvPr>
                <p:cNvPicPr/>
                <p:nvPr/>
              </p:nvPicPr>
              <p:blipFill>
                <a:blip r:embed="rId763"/>
                <a:stretch>
                  <a:fillRect/>
                </a:stretch>
              </p:blipFill>
              <p:spPr>
                <a:xfrm>
                  <a:off x="9918107" y="2495947"/>
                  <a:ext cx="622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764">
              <p14:nvContentPartPr>
                <p14:cNvPr id="13" name="Freihand 12">
                  <a:extLst>
                    <a:ext uri="{FF2B5EF4-FFF2-40B4-BE49-F238E27FC236}">
                      <a16:creationId xmlns:a16="http://schemas.microsoft.com/office/drawing/2014/main" id="{567B24F0-404B-4156-82D7-ADC45F59D30E}"/>
                    </a:ext>
                  </a:extLst>
                </p14:cNvPr>
                <p14:cNvContentPartPr/>
                <p14:nvPr/>
              </p14:nvContentPartPr>
              <p14:xfrm>
                <a:off x="9909107" y="2552827"/>
                <a:ext cx="360" cy="360"/>
              </p14:xfrm>
            </p:contentPart>
          </mc:Choice>
          <mc:Fallback>
            <p:pic>
              <p:nvPicPr>
                <p:cNvPr id="13" name="Freihand 12">
                  <a:extLst>
                    <a:ext uri="{FF2B5EF4-FFF2-40B4-BE49-F238E27FC236}">
                      <a16:creationId xmlns:a16="http://schemas.microsoft.com/office/drawing/2014/main" id="{567B24F0-404B-4156-82D7-ADC45F59D30E}"/>
                    </a:ext>
                  </a:extLst>
                </p:cNvPr>
                <p:cNvPicPr/>
                <p:nvPr/>
              </p:nvPicPr>
              <p:blipFill>
                <a:blip r:embed="rId51"/>
                <a:stretch>
                  <a:fillRect/>
                </a:stretch>
              </p:blipFill>
              <p:spPr>
                <a:xfrm>
                  <a:off x="9904787" y="25485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65">
              <p14:nvContentPartPr>
                <p14:cNvPr id="19" name="Freihand 18">
                  <a:extLst>
                    <a:ext uri="{FF2B5EF4-FFF2-40B4-BE49-F238E27FC236}">
                      <a16:creationId xmlns:a16="http://schemas.microsoft.com/office/drawing/2014/main" id="{3AEB00EE-BAAC-4D7A-A452-7A6FBF38C8DB}"/>
                    </a:ext>
                  </a:extLst>
                </p14:cNvPr>
                <p14:cNvContentPartPr/>
                <p14:nvPr/>
              </p14:nvContentPartPr>
              <p14:xfrm>
                <a:off x="10165787" y="2277787"/>
                <a:ext cx="131760" cy="271080"/>
              </p14:xfrm>
            </p:contentPart>
          </mc:Choice>
          <mc:Fallback>
            <p:pic>
              <p:nvPicPr>
                <p:cNvPr id="19" name="Freihand 18">
                  <a:extLst>
                    <a:ext uri="{FF2B5EF4-FFF2-40B4-BE49-F238E27FC236}">
                      <a16:creationId xmlns:a16="http://schemas.microsoft.com/office/drawing/2014/main" id="{3AEB00EE-BAAC-4D7A-A452-7A6FBF38C8DB}"/>
                    </a:ext>
                  </a:extLst>
                </p:cNvPr>
                <p:cNvPicPr/>
                <p:nvPr/>
              </p:nvPicPr>
              <p:blipFill>
                <a:blip r:embed="rId766"/>
                <a:stretch>
                  <a:fillRect/>
                </a:stretch>
              </p:blipFill>
              <p:spPr>
                <a:xfrm>
                  <a:off x="10161467" y="2273467"/>
                  <a:ext cx="140400" cy="279720"/>
                </a:xfrm>
                <a:prstGeom prst="rect">
                  <a:avLst/>
                </a:prstGeom>
              </p:spPr>
            </p:pic>
          </mc:Fallback>
        </mc:AlternateContent>
        <mc:AlternateContent xmlns:mc="http://schemas.openxmlformats.org/markup-compatibility/2006">
          <mc:Choice xmlns:p14="http://schemas.microsoft.com/office/powerpoint/2010/main" Requires="p14">
            <p:contentPart p14:bwMode="auto" r:id="rId767">
              <p14:nvContentPartPr>
                <p14:cNvPr id="20" name="Freihand 19">
                  <a:extLst>
                    <a:ext uri="{FF2B5EF4-FFF2-40B4-BE49-F238E27FC236}">
                      <a16:creationId xmlns:a16="http://schemas.microsoft.com/office/drawing/2014/main" id="{A4024898-A315-4BCB-BA6E-832758E9CC08}"/>
                    </a:ext>
                  </a:extLst>
                </p14:cNvPr>
                <p14:cNvContentPartPr/>
                <p14:nvPr/>
              </p14:nvContentPartPr>
              <p14:xfrm>
                <a:off x="10899827" y="2275627"/>
                <a:ext cx="192600" cy="271440"/>
              </p14:xfrm>
            </p:contentPart>
          </mc:Choice>
          <mc:Fallback>
            <p:pic>
              <p:nvPicPr>
                <p:cNvPr id="20" name="Freihand 19">
                  <a:extLst>
                    <a:ext uri="{FF2B5EF4-FFF2-40B4-BE49-F238E27FC236}">
                      <a16:creationId xmlns:a16="http://schemas.microsoft.com/office/drawing/2014/main" id="{A4024898-A315-4BCB-BA6E-832758E9CC08}"/>
                    </a:ext>
                  </a:extLst>
                </p:cNvPr>
                <p:cNvPicPr/>
                <p:nvPr/>
              </p:nvPicPr>
              <p:blipFill>
                <a:blip r:embed="rId768"/>
                <a:stretch>
                  <a:fillRect/>
                </a:stretch>
              </p:blipFill>
              <p:spPr>
                <a:xfrm>
                  <a:off x="10895507" y="2271307"/>
                  <a:ext cx="201240" cy="280080"/>
                </a:xfrm>
                <a:prstGeom prst="rect">
                  <a:avLst/>
                </a:prstGeom>
              </p:spPr>
            </p:pic>
          </mc:Fallback>
        </mc:AlternateContent>
        <mc:AlternateContent xmlns:mc="http://schemas.openxmlformats.org/markup-compatibility/2006">
          <mc:Choice xmlns:p14="http://schemas.microsoft.com/office/powerpoint/2010/main" Requires="p14">
            <p:contentPart p14:bwMode="auto" r:id="rId769">
              <p14:nvContentPartPr>
                <p14:cNvPr id="22" name="Freihand 21">
                  <a:extLst>
                    <a:ext uri="{FF2B5EF4-FFF2-40B4-BE49-F238E27FC236}">
                      <a16:creationId xmlns:a16="http://schemas.microsoft.com/office/drawing/2014/main" id="{2EC76EDF-3385-4DE1-A0C0-B471FB2AC436}"/>
                    </a:ext>
                  </a:extLst>
                </p14:cNvPr>
                <p14:cNvContentPartPr/>
                <p14:nvPr/>
              </p14:nvContentPartPr>
              <p14:xfrm>
                <a:off x="10378187" y="1856227"/>
                <a:ext cx="36720" cy="355680"/>
              </p14:xfrm>
            </p:contentPart>
          </mc:Choice>
          <mc:Fallback>
            <p:pic>
              <p:nvPicPr>
                <p:cNvPr id="22" name="Freihand 21">
                  <a:extLst>
                    <a:ext uri="{FF2B5EF4-FFF2-40B4-BE49-F238E27FC236}">
                      <a16:creationId xmlns:a16="http://schemas.microsoft.com/office/drawing/2014/main" id="{2EC76EDF-3385-4DE1-A0C0-B471FB2AC436}"/>
                    </a:ext>
                  </a:extLst>
                </p:cNvPr>
                <p:cNvPicPr/>
                <p:nvPr/>
              </p:nvPicPr>
              <p:blipFill>
                <a:blip r:embed="rId770"/>
                <a:stretch>
                  <a:fillRect/>
                </a:stretch>
              </p:blipFill>
              <p:spPr>
                <a:xfrm>
                  <a:off x="10373867" y="1851907"/>
                  <a:ext cx="45360" cy="364320"/>
                </a:xfrm>
                <a:prstGeom prst="rect">
                  <a:avLst/>
                </a:prstGeom>
              </p:spPr>
            </p:pic>
          </mc:Fallback>
        </mc:AlternateContent>
        <mc:AlternateContent xmlns:mc="http://schemas.openxmlformats.org/markup-compatibility/2006">
          <mc:Choice xmlns:p14="http://schemas.microsoft.com/office/powerpoint/2010/main" Requires="p14">
            <p:contentPart p14:bwMode="auto" r:id="rId771">
              <p14:nvContentPartPr>
                <p14:cNvPr id="23" name="Freihand 22">
                  <a:extLst>
                    <a:ext uri="{FF2B5EF4-FFF2-40B4-BE49-F238E27FC236}">
                      <a16:creationId xmlns:a16="http://schemas.microsoft.com/office/drawing/2014/main" id="{BC2F351C-728E-4451-B6C5-93D65F738A2C}"/>
                    </a:ext>
                  </a:extLst>
                </p14:cNvPr>
                <p14:cNvContentPartPr/>
                <p14:nvPr/>
              </p14:nvContentPartPr>
              <p14:xfrm>
                <a:off x="10328867" y="2104267"/>
                <a:ext cx="151560" cy="153360"/>
              </p14:xfrm>
            </p:contentPart>
          </mc:Choice>
          <mc:Fallback>
            <p:pic>
              <p:nvPicPr>
                <p:cNvPr id="23" name="Freihand 22">
                  <a:extLst>
                    <a:ext uri="{FF2B5EF4-FFF2-40B4-BE49-F238E27FC236}">
                      <a16:creationId xmlns:a16="http://schemas.microsoft.com/office/drawing/2014/main" id="{BC2F351C-728E-4451-B6C5-93D65F738A2C}"/>
                    </a:ext>
                  </a:extLst>
                </p:cNvPr>
                <p:cNvPicPr/>
                <p:nvPr/>
              </p:nvPicPr>
              <p:blipFill>
                <a:blip r:embed="rId772"/>
                <a:stretch>
                  <a:fillRect/>
                </a:stretch>
              </p:blipFill>
              <p:spPr>
                <a:xfrm>
                  <a:off x="10324547" y="2099947"/>
                  <a:ext cx="16020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773">
              <p14:nvContentPartPr>
                <p14:cNvPr id="12" name="Freihand 11">
                  <a:extLst>
                    <a:ext uri="{FF2B5EF4-FFF2-40B4-BE49-F238E27FC236}">
                      <a16:creationId xmlns:a16="http://schemas.microsoft.com/office/drawing/2014/main" id="{CDAAAF84-3E5A-4AAB-BA8D-B2BD53DA8466}"/>
                    </a:ext>
                  </a:extLst>
                </p14:cNvPr>
                <p14:cNvContentPartPr/>
                <p14:nvPr/>
              </p14:nvContentPartPr>
              <p14:xfrm>
                <a:off x="10702907" y="2506027"/>
                <a:ext cx="360" cy="360"/>
              </p14:xfrm>
            </p:contentPart>
          </mc:Choice>
          <mc:Fallback>
            <p:pic>
              <p:nvPicPr>
                <p:cNvPr id="12" name="Freihand 11">
                  <a:extLst>
                    <a:ext uri="{FF2B5EF4-FFF2-40B4-BE49-F238E27FC236}">
                      <a16:creationId xmlns:a16="http://schemas.microsoft.com/office/drawing/2014/main" id="{CDAAAF84-3E5A-4AAB-BA8D-B2BD53DA8466}"/>
                    </a:ext>
                  </a:extLst>
                </p:cNvPr>
                <p:cNvPicPr/>
                <p:nvPr/>
              </p:nvPicPr>
              <p:blipFill>
                <a:blip r:embed="rId51"/>
                <a:stretch>
                  <a:fillRect/>
                </a:stretch>
              </p:blipFill>
              <p:spPr>
                <a:xfrm>
                  <a:off x="10698587" y="25017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74">
              <p14:nvContentPartPr>
                <p14:cNvPr id="16" name="Freihand 15">
                  <a:extLst>
                    <a:ext uri="{FF2B5EF4-FFF2-40B4-BE49-F238E27FC236}">
                      <a16:creationId xmlns:a16="http://schemas.microsoft.com/office/drawing/2014/main" id="{6D506E04-960B-4B26-8C8F-310EB237ADEC}"/>
                    </a:ext>
                  </a:extLst>
                </p14:cNvPr>
                <p14:cNvContentPartPr/>
                <p14:nvPr/>
              </p14:nvContentPartPr>
              <p14:xfrm>
                <a:off x="10809467" y="2454907"/>
                <a:ext cx="37440" cy="9360"/>
              </p14:xfrm>
            </p:contentPart>
          </mc:Choice>
          <mc:Fallback>
            <p:pic>
              <p:nvPicPr>
                <p:cNvPr id="16" name="Freihand 15">
                  <a:extLst>
                    <a:ext uri="{FF2B5EF4-FFF2-40B4-BE49-F238E27FC236}">
                      <a16:creationId xmlns:a16="http://schemas.microsoft.com/office/drawing/2014/main" id="{6D506E04-960B-4B26-8C8F-310EB237ADEC}"/>
                    </a:ext>
                  </a:extLst>
                </p:cNvPr>
                <p:cNvPicPr/>
                <p:nvPr/>
              </p:nvPicPr>
              <p:blipFill>
                <a:blip r:embed="rId775"/>
                <a:stretch>
                  <a:fillRect/>
                </a:stretch>
              </p:blipFill>
              <p:spPr>
                <a:xfrm>
                  <a:off x="10805147" y="2450587"/>
                  <a:ext cx="4608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776">
              <p14:nvContentPartPr>
                <p14:cNvPr id="87" name="Freihand 86">
                  <a:extLst>
                    <a:ext uri="{FF2B5EF4-FFF2-40B4-BE49-F238E27FC236}">
                      <a16:creationId xmlns:a16="http://schemas.microsoft.com/office/drawing/2014/main" id="{5A9D3D7A-E06C-49B3-8F9F-73862092178D}"/>
                    </a:ext>
                  </a:extLst>
                </p14:cNvPr>
                <p14:cNvContentPartPr/>
                <p14:nvPr/>
              </p14:nvContentPartPr>
              <p14:xfrm>
                <a:off x="4806827" y="2440507"/>
                <a:ext cx="3809880" cy="283680"/>
              </p14:xfrm>
            </p:contentPart>
          </mc:Choice>
          <mc:Fallback>
            <p:pic>
              <p:nvPicPr>
                <p:cNvPr id="87" name="Freihand 86">
                  <a:extLst>
                    <a:ext uri="{FF2B5EF4-FFF2-40B4-BE49-F238E27FC236}">
                      <a16:creationId xmlns:a16="http://schemas.microsoft.com/office/drawing/2014/main" id="{5A9D3D7A-E06C-49B3-8F9F-73862092178D}"/>
                    </a:ext>
                  </a:extLst>
                </p:cNvPr>
                <p:cNvPicPr/>
                <p:nvPr/>
              </p:nvPicPr>
              <p:blipFill>
                <a:blip r:embed="rId777"/>
                <a:stretch>
                  <a:fillRect/>
                </a:stretch>
              </p:blipFill>
              <p:spPr>
                <a:xfrm>
                  <a:off x="4802507" y="2436187"/>
                  <a:ext cx="3818520" cy="292320"/>
                </a:xfrm>
                <a:prstGeom prst="rect">
                  <a:avLst/>
                </a:prstGeom>
              </p:spPr>
            </p:pic>
          </mc:Fallback>
        </mc:AlternateContent>
        <mc:AlternateContent xmlns:mc="http://schemas.openxmlformats.org/markup-compatibility/2006">
          <mc:Choice xmlns:p14="http://schemas.microsoft.com/office/powerpoint/2010/main" Requires="p14">
            <p:contentPart p14:bwMode="auto" r:id="rId778">
              <p14:nvContentPartPr>
                <p14:cNvPr id="88" name="Freihand 87">
                  <a:extLst>
                    <a:ext uri="{FF2B5EF4-FFF2-40B4-BE49-F238E27FC236}">
                      <a16:creationId xmlns:a16="http://schemas.microsoft.com/office/drawing/2014/main" id="{8DF2F967-4D96-418E-B6F9-DEF5AA1FC29D}"/>
                    </a:ext>
                  </a:extLst>
                </p14:cNvPr>
                <p14:cNvContentPartPr/>
                <p14:nvPr/>
              </p14:nvContentPartPr>
              <p14:xfrm>
                <a:off x="8483507" y="2483347"/>
                <a:ext cx="296640" cy="179640"/>
              </p14:xfrm>
            </p:contentPart>
          </mc:Choice>
          <mc:Fallback>
            <p:pic>
              <p:nvPicPr>
                <p:cNvPr id="88" name="Freihand 87">
                  <a:extLst>
                    <a:ext uri="{FF2B5EF4-FFF2-40B4-BE49-F238E27FC236}">
                      <a16:creationId xmlns:a16="http://schemas.microsoft.com/office/drawing/2014/main" id="{8DF2F967-4D96-418E-B6F9-DEF5AA1FC29D}"/>
                    </a:ext>
                  </a:extLst>
                </p:cNvPr>
                <p:cNvPicPr/>
                <p:nvPr/>
              </p:nvPicPr>
              <p:blipFill>
                <a:blip r:embed="rId779"/>
                <a:stretch>
                  <a:fillRect/>
                </a:stretch>
              </p:blipFill>
              <p:spPr>
                <a:xfrm>
                  <a:off x="8479187" y="2479027"/>
                  <a:ext cx="30528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780">
              <p14:nvContentPartPr>
                <p14:cNvPr id="89" name="Freihand 88">
                  <a:extLst>
                    <a:ext uri="{FF2B5EF4-FFF2-40B4-BE49-F238E27FC236}">
                      <a16:creationId xmlns:a16="http://schemas.microsoft.com/office/drawing/2014/main" id="{B56F22EA-7FCF-45D1-9665-C2FA51120EF3}"/>
                    </a:ext>
                  </a:extLst>
                </p14:cNvPr>
                <p14:cNvContentPartPr/>
                <p14:nvPr/>
              </p14:nvContentPartPr>
              <p14:xfrm>
                <a:off x="4608467" y="2520787"/>
                <a:ext cx="475920" cy="321840"/>
              </p14:xfrm>
            </p:contentPart>
          </mc:Choice>
          <mc:Fallback>
            <p:pic>
              <p:nvPicPr>
                <p:cNvPr id="89" name="Freihand 88">
                  <a:extLst>
                    <a:ext uri="{FF2B5EF4-FFF2-40B4-BE49-F238E27FC236}">
                      <a16:creationId xmlns:a16="http://schemas.microsoft.com/office/drawing/2014/main" id="{B56F22EA-7FCF-45D1-9665-C2FA51120EF3}"/>
                    </a:ext>
                  </a:extLst>
                </p:cNvPr>
                <p:cNvPicPr/>
                <p:nvPr/>
              </p:nvPicPr>
              <p:blipFill>
                <a:blip r:embed="rId781"/>
                <a:stretch>
                  <a:fillRect/>
                </a:stretch>
              </p:blipFill>
              <p:spPr>
                <a:xfrm>
                  <a:off x="4604147" y="2516467"/>
                  <a:ext cx="484560" cy="330480"/>
                </a:xfrm>
                <a:prstGeom prst="rect">
                  <a:avLst/>
                </a:prstGeom>
              </p:spPr>
            </p:pic>
          </mc:Fallback>
        </mc:AlternateContent>
        <mc:AlternateContent xmlns:mc="http://schemas.openxmlformats.org/markup-compatibility/2006">
          <mc:Choice xmlns:p14="http://schemas.microsoft.com/office/powerpoint/2010/main" Requires="p14">
            <p:contentPart p14:bwMode="auto" r:id="rId782">
              <p14:nvContentPartPr>
                <p14:cNvPr id="475" name="Freihand 474">
                  <a:extLst>
                    <a:ext uri="{FF2B5EF4-FFF2-40B4-BE49-F238E27FC236}">
                      <a16:creationId xmlns:a16="http://schemas.microsoft.com/office/drawing/2014/main" id="{D004F407-3069-4A21-87ED-378241A23210}"/>
                    </a:ext>
                  </a:extLst>
                </p14:cNvPr>
                <p14:cNvContentPartPr/>
                <p14:nvPr/>
              </p14:nvContentPartPr>
              <p14:xfrm>
                <a:off x="813707" y="4676827"/>
                <a:ext cx="299520" cy="223920"/>
              </p14:xfrm>
            </p:contentPart>
          </mc:Choice>
          <mc:Fallback>
            <p:pic>
              <p:nvPicPr>
                <p:cNvPr id="475" name="Freihand 474">
                  <a:extLst>
                    <a:ext uri="{FF2B5EF4-FFF2-40B4-BE49-F238E27FC236}">
                      <a16:creationId xmlns:a16="http://schemas.microsoft.com/office/drawing/2014/main" id="{D004F407-3069-4A21-87ED-378241A23210}"/>
                    </a:ext>
                  </a:extLst>
                </p:cNvPr>
                <p:cNvPicPr/>
                <p:nvPr/>
              </p:nvPicPr>
              <p:blipFill>
                <a:blip r:embed="rId783"/>
                <a:stretch>
                  <a:fillRect/>
                </a:stretch>
              </p:blipFill>
              <p:spPr>
                <a:xfrm>
                  <a:off x="809387" y="4672507"/>
                  <a:ext cx="30816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784">
              <p14:nvContentPartPr>
                <p14:cNvPr id="476" name="Freihand 475">
                  <a:extLst>
                    <a:ext uri="{FF2B5EF4-FFF2-40B4-BE49-F238E27FC236}">
                      <a16:creationId xmlns:a16="http://schemas.microsoft.com/office/drawing/2014/main" id="{F02B01ED-52CF-4CE7-B0DC-68F69BD89D1A}"/>
                    </a:ext>
                  </a:extLst>
                </p14:cNvPr>
                <p14:cNvContentPartPr/>
                <p14:nvPr/>
              </p14:nvContentPartPr>
              <p14:xfrm>
                <a:off x="736307" y="4477747"/>
                <a:ext cx="529560" cy="633600"/>
              </p14:xfrm>
            </p:contentPart>
          </mc:Choice>
          <mc:Fallback>
            <p:pic>
              <p:nvPicPr>
                <p:cNvPr id="476" name="Freihand 475">
                  <a:extLst>
                    <a:ext uri="{FF2B5EF4-FFF2-40B4-BE49-F238E27FC236}">
                      <a16:creationId xmlns:a16="http://schemas.microsoft.com/office/drawing/2014/main" id="{F02B01ED-52CF-4CE7-B0DC-68F69BD89D1A}"/>
                    </a:ext>
                  </a:extLst>
                </p:cNvPr>
                <p:cNvPicPr/>
                <p:nvPr/>
              </p:nvPicPr>
              <p:blipFill>
                <a:blip r:embed="rId785"/>
                <a:stretch>
                  <a:fillRect/>
                </a:stretch>
              </p:blipFill>
              <p:spPr>
                <a:xfrm>
                  <a:off x="731987" y="4473427"/>
                  <a:ext cx="538200" cy="642240"/>
                </a:xfrm>
                <a:prstGeom prst="rect">
                  <a:avLst/>
                </a:prstGeom>
              </p:spPr>
            </p:pic>
          </mc:Fallback>
        </mc:AlternateContent>
        <mc:AlternateContent xmlns:mc="http://schemas.openxmlformats.org/markup-compatibility/2006">
          <mc:Choice xmlns:p14="http://schemas.microsoft.com/office/powerpoint/2010/main" Requires="p14">
            <p:contentPart p14:bwMode="auto" r:id="rId786">
              <p14:nvContentPartPr>
                <p14:cNvPr id="478" name="Freihand 477">
                  <a:extLst>
                    <a:ext uri="{FF2B5EF4-FFF2-40B4-BE49-F238E27FC236}">
                      <a16:creationId xmlns:a16="http://schemas.microsoft.com/office/drawing/2014/main" id="{5D0C52C0-7308-4EB3-8E7B-2E821BA3E126}"/>
                    </a:ext>
                  </a:extLst>
                </p14:cNvPr>
                <p14:cNvContentPartPr/>
                <p14:nvPr/>
              </p14:nvContentPartPr>
              <p14:xfrm>
                <a:off x="5372747" y="4607707"/>
                <a:ext cx="213480" cy="367200"/>
              </p14:xfrm>
            </p:contentPart>
          </mc:Choice>
          <mc:Fallback>
            <p:pic>
              <p:nvPicPr>
                <p:cNvPr id="478" name="Freihand 477">
                  <a:extLst>
                    <a:ext uri="{FF2B5EF4-FFF2-40B4-BE49-F238E27FC236}">
                      <a16:creationId xmlns:a16="http://schemas.microsoft.com/office/drawing/2014/main" id="{5D0C52C0-7308-4EB3-8E7B-2E821BA3E126}"/>
                    </a:ext>
                  </a:extLst>
                </p:cNvPr>
                <p:cNvPicPr/>
                <p:nvPr/>
              </p:nvPicPr>
              <p:blipFill>
                <a:blip r:embed="rId787"/>
                <a:stretch>
                  <a:fillRect/>
                </a:stretch>
              </p:blipFill>
              <p:spPr>
                <a:xfrm>
                  <a:off x="5368427" y="4603387"/>
                  <a:ext cx="222120" cy="375840"/>
                </a:xfrm>
                <a:prstGeom prst="rect">
                  <a:avLst/>
                </a:prstGeom>
              </p:spPr>
            </p:pic>
          </mc:Fallback>
        </mc:AlternateContent>
        <mc:AlternateContent xmlns:mc="http://schemas.openxmlformats.org/markup-compatibility/2006">
          <mc:Choice xmlns:p14="http://schemas.microsoft.com/office/powerpoint/2010/main" Requires="p14">
            <p:contentPart p14:bwMode="auto" r:id="rId788">
              <p14:nvContentPartPr>
                <p14:cNvPr id="479" name="Freihand 478">
                  <a:extLst>
                    <a:ext uri="{FF2B5EF4-FFF2-40B4-BE49-F238E27FC236}">
                      <a16:creationId xmlns:a16="http://schemas.microsoft.com/office/drawing/2014/main" id="{9B7F5DB6-B3B6-415F-B260-DDE42DEF8DA3}"/>
                    </a:ext>
                  </a:extLst>
                </p14:cNvPr>
                <p14:cNvContentPartPr/>
                <p14:nvPr/>
              </p14:nvContentPartPr>
              <p14:xfrm>
                <a:off x="6360947" y="4539667"/>
                <a:ext cx="356400" cy="473040"/>
              </p14:xfrm>
            </p:contentPart>
          </mc:Choice>
          <mc:Fallback>
            <p:pic>
              <p:nvPicPr>
                <p:cNvPr id="479" name="Freihand 478">
                  <a:extLst>
                    <a:ext uri="{FF2B5EF4-FFF2-40B4-BE49-F238E27FC236}">
                      <a16:creationId xmlns:a16="http://schemas.microsoft.com/office/drawing/2014/main" id="{9B7F5DB6-B3B6-415F-B260-DDE42DEF8DA3}"/>
                    </a:ext>
                  </a:extLst>
                </p:cNvPr>
                <p:cNvPicPr/>
                <p:nvPr/>
              </p:nvPicPr>
              <p:blipFill>
                <a:blip r:embed="rId789"/>
                <a:stretch>
                  <a:fillRect/>
                </a:stretch>
              </p:blipFill>
              <p:spPr>
                <a:xfrm>
                  <a:off x="6356627" y="4535347"/>
                  <a:ext cx="365040" cy="481680"/>
                </a:xfrm>
                <a:prstGeom prst="rect">
                  <a:avLst/>
                </a:prstGeom>
              </p:spPr>
            </p:pic>
          </mc:Fallback>
        </mc:AlternateContent>
        <mc:AlternateContent xmlns:mc="http://schemas.openxmlformats.org/markup-compatibility/2006">
          <mc:Choice xmlns:p14="http://schemas.microsoft.com/office/powerpoint/2010/main" Requires="p14">
            <p:contentPart p14:bwMode="auto" r:id="rId790">
              <p14:nvContentPartPr>
                <p14:cNvPr id="480" name="Freihand 479">
                  <a:extLst>
                    <a:ext uri="{FF2B5EF4-FFF2-40B4-BE49-F238E27FC236}">
                      <a16:creationId xmlns:a16="http://schemas.microsoft.com/office/drawing/2014/main" id="{257BA7AE-79E7-433D-B8C4-CA8F761906C9}"/>
                    </a:ext>
                  </a:extLst>
                </p14:cNvPr>
                <p14:cNvContentPartPr/>
                <p14:nvPr/>
              </p14:nvContentPartPr>
              <p14:xfrm>
                <a:off x="7400267" y="4458667"/>
                <a:ext cx="375480" cy="529920"/>
              </p14:xfrm>
            </p:contentPart>
          </mc:Choice>
          <mc:Fallback>
            <p:pic>
              <p:nvPicPr>
                <p:cNvPr id="480" name="Freihand 479">
                  <a:extLst>
                    <a:ext uri="{FF2B5EF4-FFF2-40B4-BE49-F238E27FC236}">
                      <a16:creationId xmlns:a16="http://schemas.microsoft.com/office/drawing/2014/main" id="{257BA7AE-79E7-433D-B8C4-CA8F761906C9}"/>
                    </a:ext>
                  </a:extLst>
                </p:cNvPr>
                <p:cNvPicPr/>
                <p:nvPr/>
              </p:nvPicPr>
              <p:blipFill>
                <a:blip r:embed="rId791"/>
                <a:stretch>
                  <a:fillRect/>
                </a:stretch>
              </p:blipFill>
              <p:spPr>
                <a:xfrm>
                  <a:off x="7395947" y="4454347"/>
                  <a:ext cx="384120" cy="538560"/>
                </a:xfrm>
                <a:prstGeom prst="rect">
                  <a:avLst/>
                </a:prstGeom>
              </p:spPr>
            </p:pic>
          </mc:Fallback>
        </mc:AlternateContent>
      </p:grpSp>
    </p:spTree>
    <p:extLst>
      <p:ext uri="{BB962C8B-B14F-4D97-AF65-F5344CB8AC3E}">
        <p14:creationId xmlns:p14="http://schemas.microsoft.com/office/powerpoint/2010/main" val="3290186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Distanzeffekt</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1502194" y="2102974"/>
            <a:ext cx="9159830" cy="1572555"/>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lgn="ctr"/>
            <a:r>
              <a:rPr lang="en-US" altLang="en-US" sz="2903" dirty="0" err="1">
                <a:solidFill>
                  <a:sysClr val="windowText" lastClr="000000"/>
                </a:solidFill>
                <a:latin typeface="Times New Roman" panose="02020603050405020304" pitchFamily="18" charset="0"/>
                <a:cs typeface="Times New Roman" panose="02020603050405020304" pitchFamily="18" charset="0"/>
              </a:rPr>
              <a:t>Schätzungen</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aufgrund</a:t>
            </a:r>
            <a:r>
              <a:rPr lang="en-US" altLang="en-US" sz="2903" dirty="0">
                <a:solidFill>
                  <a:sysClr val="windowText" lastClr="000000"/>
                </a:solidFill>
                <a:latin typeface="Times New Roman" panose="02020603050405020304" pitchFamily="18" charset="0"/>
                <a:cs typeface="Times New Roman" panose="02020603050405020304" pitchFamily="18" charset="0"/>
              </a:rPr>
              <a:t> des </a:t>
            </a:r>
            <a:r>
              <a:rPr lang="en-US" altLang="en-US" sz="2903" dirty="0" err="1">
                <a:solidFill>
                  <a:sysClr val="windowText" lastClr="000000"/>
                </a:solidFill>
                <a:latin typeface="Times New Roman" panose="02020603050405020304" pitchFamily="18" charset="0"/>
                <a:cs typeface="Times New Roman" panose="02020603050405020304" pitchFamily="18" charset="0"/>
              </a:rPr>
              <a:t>Gravitationsmodells</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gehen</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davon</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aus</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dass</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im</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Allgemeineneine</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Erhöhung</a:t>
            </a:r>
            <a:r>
              <a:rPr lang="en-US" altLang="en-US" sz="2903" dirty="0">
                <a:solidFill>
                  <a:sysClr val="windowText" lastClr="000000"/>
                </a:solidFill>
                <a:latin typeface="Times New Roman" panose="02020603050405020304" pitchFamily="18" charset="0"/>
                <a:cs typeface="Times New Roman" panose="02020603050405020304" pitchFamily="18" charset="0"/>
              </a:rPr>
              <a:t> der </a:t>
            </a:r>
            <a:r>
              <a:rPr lang="en-US" altLang="en-US" sz="2903" dirty="0" err="1">
                <a:solidFill>
                  <a:sysClr val="windowText" lastClr="000000"/>
                </a:solidFill>
                <a:latin typeface="Times New Roman" panose="02020603050405020304" pitchFamily="18" charset="0"/>
                <a:cs typeface="Times New Roman" panose="02020603050405020304" pitchFamily="18" charset="0"/>
              </a:rPr>
              <a:t>Distanz</a:t>
            </a:r>
            <a:r>
              <a:rPr lang="en-US" altLang="en-US" sz="2903" dirty="0">
                <a:solidFill>
                  <a:sysClr val="windowText" lastClr="000000"/>
                </a:solidFill>
                <a:latin typeface="Times New Roman" panose="02020603050405020304" pitchFamily="18" charset="0"/>
                <a:cs typeface="Times New Roman" panose="02020603050405020304" pitchFamily="18" charset="0"/>
              </a:rPr>
              <a:t> um 1% das </a:t>
            </a:r>
            <a:r>
              <a:rPr lang="en-US" altLang="en-US" sz="2903" dirty="0" err="1">
                <a:solidFill>
                  <a:sysClr val="windowText" lastClr="000000"/>
                </a:solidFill>
                <a:latin typeface="Times New Roman" panose="02020603050405020304" pitchFamily="18" charset="0"/>
                <a:cs typeface="Times New Roman" panose="02020603050405020304" pitchFamily="18" charset="0"/>
              </a:rPr>
              <a:t>Handelsvolumen</a:t>
            </a:r>
            <a:r>
              <a:rPr lang="en-US" altLang="en-US" sz="2903" dirty="0">
                <a:solidFill>
                  <a:sysClr val="windowText" lastClr="000000"/>
                </a:solidFill>
                <a:latin typeface="Times New Roman" panose="02020603050405020304" pitchFamily="18" charset="0"/>
                <a:cs typeface="Times New Roman" panose="02020603050405020304" pitchFamily="18" charset="0"/>
              </a:rPr>
              <a:t> um 0.7% to 1% </a:t>
            </a:r>
            <a:r>
              <a:rPr lang="en-US" altLang="en-US" sz="2903" dirty="0" err="1">
                <a:solidFill>
                  <a:sysClr val="windowText" lastClr="000000"/>
                </a:solidFill>
                <a:latin typeface="Times New Roman" panose="02020603050405020304" pitchFamily="18" charset="0"/>
                <a:cs typeface="Times New Roman" panose="02020603050405020304" pitchFamily="18" charset="0"/>
              </a:rPr>
              <a:t>senkt</a:t>
            </a:r>
            <a:r>
              <a:rPr lang="en-US" altLang="en-US" sz="2903" dirty="0">
                <a:solidFill>
                  <a:sysClr val="windowText" lastClr="000000"/>
                </a:solidFill>
                <a:latin typeface="Times New Roman" panose="02020603050405020304" pitchFamily="18" charset="0"/>
                <a:cs typeface="Times New Roman" panose="02020603050405020304" pitchFamily="18" charset="0"/>
              </a:rPr>
              <a:t>.</a:t>
            </a: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BD6736E1-37D2-449B-8CA9-B3FFB2A5288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399230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200" dirty="0" err="1">
                <a:solidFill>
                  <a:sysClr val="windowText" lastClr="000000"/>
                </a:solidFill>
                <a:latin typeface="Times New Roman" panose="02020603050405020304" pitchFamily="18" charset="0"/>
                <a:cs typeface="Times New Roman" panose="02020603050405020304" pitchFamily="18" charset="0"/>
              </a:rPr>
              <a:t>Grenzen</a:t>
            </a:r>
            <a:r>
              <a:rPr lang="en-US" sz="3200" dirty="0">
                <a:solidFill>
                  <a:sysClr val="windowText" lastClr="000000"/>
                </a:solidFill>
                <a:latin typeface="Times New Roman" panose="02020603050405020304" pitchFamily="18" charset="0"/>
                <a:cs typeface="Times New Roman" panose="02020603050405020304" pitchFamily="18" charset="0"/>
              </a:rPr>
              <a:t> und </a:t>
            </a:r>
            <a:r>
              <a:rPr lang="en-US" sz="3200" dirty="0" err="1">
                <a:solidFill>
                  <a:sysClr val="windowText" lastClr="000000"/>
                </a:solidFill>
                <a:latin typeface="Times New Roman" panose="02020603050405020304" pitchFamily="18" charset="0"/>
                <a:cs typeface="Times New Roman" panose="02020603050405020304" pitchFamily="18" charset="0"/>
              </a:rPr>
              <a:t>Handelsabkommen</a:t>
            </a:r>
            <a:endParaRPr lang="en-US" sz="3200"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1938720" y="1451881"/>
            <a:ext cx="7464960" cy="4105440"/>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311045" indent="-311045">
              <a:spcBef>
                <a:spcPct val="50000"/>
              </a:spcBef>
              <a:buFont typeface="Arial" panose="020B0604020202020204" pitchFamily="34" charset="0"/>
              <a:buChar char="•"/>
            </a:pPr>
            <a:r>
              <a:rPr lang="en-US" altLang="en-US" sz="2177" dirty="0" err="1">
                <a:solidFill>
                  <a:sysClr val="windowText" lastClr="000000"/>
                </a:solidFill>
                <a:latin typeface="Times New Roman" panose="02020603050405020304" pitchFamily="18" charset="0"/>
                <a:cs typeface="Times New Roman" panose="02020603050405020304" pitchFamily="18" charset="0"/>
              </a:rPr>
              <a:t>Handelsabkommen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versuchen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Formalitäten</a:t>
            </a:r>
            <a:r>
              <a:rPr lang="en-US" altLang="en-US" sz="2177" dirty="0">
                <a:solidFill>
                  <a:sysClr val="windowText" lastClr="000000"/>
                </a:solidFill>
                <a:latin typeface="Times New Roman" panose="02020603050405020304" pitchFamily="18" charset="0"/>
                <a:cs typeface="Times New Roman" panose="02020603050405020304" pitchFamily="18" charset="0"/>
              </a:rPr>
              <a:t> und </a:t>
            </a:r>
            <a:r>
              <a:rPr lang="en-US" altLang="en-US" sz="2177" dirty="0" err="1">
                <a:solidFill>
                  <a:sysClr val="windowText" lastClr="000000"/>
                </a:solidFill>
                <a:latin typeface="Times New Roman" panose="02020603050405020304" pitchFamily="18" charset="0"/>
                <a:cs typeface="Times New Roman" panose="02020603050405020304" pitchFamily="18" charset="0"/>
              </a:rPr>
              <a:t>Handelsbarrieren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wie</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Zölle</a:t>
            </a:r>
            <a:r>
              <a:rPr lang="en-US" altLang="en-US" sz="2177" dirty="0">
                <a:solidFill>
                  <a:sysClr val="windowText" lastClr="000000"/>
                </a:solidFill>
                <a:latin typeface="Times New Roman" panose="02020603050405020304" pitchFamily="18" charset="0"/>
                <a:cs typeface="Times New Roman" panose="02020603050405020304" pitchFamily="18" charset="0"/>
              </a:rPr>
              <a:t> und </a:t>
            </a:r>
            <a:r>
              <a:rPr lang="en-US" altLang="en-US" sz="2177" dirty="0" err="1">
                <a:solidFill>
                  <a:sysClr val="windowText" lastClr="000000"/>
                </a:solidFill>
                <a:latin typeface="Times New Roman" panose="02020603050405020304" pitchFamily="18" charset="0"/>
                <a:cs typeface="Times New Roman" panose="02020603050405020304" pitchFamily="18" charset="0"/>
              </a:rPr>
              <a:t>Quoten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Ländern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abzubauen</a:t>
            </a:r>
            <a:endParaRPr lang="en-US" altLang="en-US" sz="2177" dirty="0">
              <a:solidFill>
                <a:sysClr val="windowText" lastClr="000000"/>
              </a:solidFill>
              <a:latin typeface="Times New Roman" panose="02020603050405020304" pitchFamily="18" charset="0"/>
              <a:cs typeface="Times New Roman" panose="02020603050405020304" pitchFamily="18" charset="0"/>
            </a:endParaRPr>
          </a:p>
          <a:p>
            <a:pPr marL="311045" indent="-311045">
              <a:spcBef>
                <a:spcPct val="50000"/>
              </a:spcBef>
              <a:buFont typeface="Arial" panose="020B0604020202020204" pitchFamily="34" charset="0"/>
              <a:buChar char="•"/>
            </a:pPr>
            <a:r>
              <a:rPr lang="en-US" altLang="en-US" sz="2177" dirty="0" err="1">
                <a:solidFill>
                  <a:sysClr val="windowText" lastClr="000000"/>
                </a:solidFill>
                <a:latin typeface="Times New Roman" panose="02020603050405020304" pitchFamily="18" charset="0"/>
                <a:cs typeface="Times New Roman" panose="02020603050405020304" pitchFamily="18" charset="0"/>
              </a:rPr>
              <a:t>Mit</a:t>
            </a:r>
            <a:r>
              <a:rPr lang="en-US" altLang="en-US" sz="2177" dirty="0">
                <a:solidFill>
                  <a:sysClr val="windowText" lastClr="000000"/>
                </a:solidFill>
                <a:latin typeface="Times New Roman" panose="02020603050405020304" pitchFamily="18" charset="0"/>
                <a:cs typeface="Times New Roman" panose="02020603050405020304" pitchFamily="18" charset="0"/>
              </a:rPr>
              <a:t> dem </a:t>
            </a:r>
            <a:r>
              <a:rPr lang="en-US" altLang="en-US" sz="2177" dirty="0" err="1">
                <a:solidFill>
                  <a:sysClr val="windowText" lastClr="000000"/>
                </a:solidFill>
                <a:latin typeface="Times New Roman" panose="02020603050405020304" pitchFamily="18" charset="0"/>
                <a:cs typeface="Times New Roman" panose="02020603050405020304" pitchFamily="18" charset="0"/>
              </a:rPr>
              <a:t>Gravitationsmodell</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kann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abgeschätzt</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werden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ob</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ein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Handelsabkommen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tatsächlich</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zu</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einer</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signifikanten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Erhöhung</a:t>
            </a:r>
            <a:r>
              <a:rPr lang="en-US" altLang="en-US" sz="2177" dirty="0">
                <a:solidFill>
                  <a:sysClr val="windowText" lastClr="000000"/>
                </a:solidFill>
                <a:latin typeface="Times New Roman" panose="02020603050405020304" pitchFamily="18" charset="0"/>
                <a:cs typeface="Times New Roman" panose="02020603050405020304" pitchFamily="18" charset="0"/>
              </a:rPr>
              <a:t> der </a:t>
            </a:r>
            <a:r>
              <a:rPr lang="en-US" altLang="en-US" sz="2177" dirty="0" err="1">
                <a:solidFill>
                  <a:sysClr val="windowText" lastClr="000000"/>
                </a:solidFill>
                <a:latin typeface="Times New Roman" panose="02020603050405020304" pitchFamily="18" charset="0"/>
                <a:cs typeface="Times New Roman" panose="02020603050405020304" pitchFamily="18" charset="0"/>
              </a:rPr>
              <a:t>Handelsbeziehung</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verglíchen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mit</a:t>
            </a:r>
            <a:r>
              <a:rPr lang="en-US" altLang="en-US" sz="2177" dirty="0">
                <a:solidFill>
                  <a:sysClr val="windowText" lastClr="000000"/>
                </a:solidFill>
                <a:latin typeface="Times New Roman" panose="02020603050405020304" pitchFamily="18" charset="0"/>
                <a:cs typeface="Times New Roman" panose="02020603050405020304" pitchFamily="18" charset="0"/>
              </a:rPr>
              <a:t> der Situation </a:t>
            </a:r>
            <a:r>
              <a:rPr lang="en-US" altLang="en-US" sz="2177" dirty="0" err="1">
                <a:solidFill>
                  <a:sysClr val="windowText" lastClr="000000"/>
                </a:solidFill>
                <a:latin typeface="Times New Roman" panose="02020603050405020304" pitchFamily="18" charset="0"/>
                <a:cs typeface="Times New Roman" panose="02020603050405020304" pitchFamily="18" charset="0"/>
              </a:rPr>
              <a:t>ohne</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Abkommen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führt</a:t>
            </a:r>
            <a:r>
              <a:rPr lang="en-US" altLang="en-US" sz="2177" dirty="0">
                <a:solidFill>
                  <a:sysClr val="windowText" lastClr="000000"/>
                </a:solidFill>
                <a:latin typeface="Times New Roman" panose="02020603050405020304" pitchFamily="18" charset="0"/>
                <a:cs typeface="Times New Roman" panose="02020603050405020304" pitchFamily="18" charset="0"/>
              </a:rPr>
              <a:t>.</a:t>
            </a:r>
            <a:endParaRPr lang="en-US" sz="2177"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4996391C-01BE-4BA6-B64C-3A29EC96793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53499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84440" y="104702"/>
            <a:ext cx="7464960" cy="989383"/>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latin typeface="Times New Roman" panose="02020603050405020304" pitchFamily="18" charset="0"/>
                <a:cs typeface="Times New Roman" panose="02020603050405020304" pitchFamily="18" charset="0"/>
              </a:rPr>
              <a:t>Grenzen</a:t>
            </a:r>
            <a:r>
              <a:rPr lang="en-US" sz="2800" dirty="0">
                <a:solidFill>
                  <a:sysClr val="windowText" lastClr="000000"/>
                </a:solidFill>
                <a:latin typeface="Times New Roman" panose="02020603050405020304" pitchFamily="18" charset="0"/>
                <a:cs typeface="Times New Roman" panose="02020603050405020304" pitchFamily="18" charset="0"/>
              </a:rPr>
              <a:t> und </a:t>
            </a:r>
            <a:r>
              <a:rPr lang="en-US" sz="2800" dirty="0" err="1">
                <a:solidFill>
                  <a:sysClr val="windowText" lastClr="000000"/>
                </a:solidFill>
                <a:latin typeface="Times New Roman" panose="02020603050405020304" pitchFamily="18" charset="0"/>
                <a:cs typeface="Times New Roman" panose="02020603050405020304" pitchFamily="18" charset="0"/>
              </a:rPr>
              <a:t>Handelsabkommen</a:t>
            </a:r>
            <a:br>
              <a:rPr lang="en-US" sz="2903" dirty="0">
                <a:solidFill>
                  <a:sysClr val="windowText" lastClr="000000"/>
                </a:solidFill>
                <a:latin typeface="Times New Roman" panose="02020603050405020304" pitchFamily="18" charset="0"/>
                <a:cs typeface="Times New Roman" panose="02020603050405020304" pitchFamily="18" charset="0"/>
              </a:rPr>
            </a:br>
            <a:r>
              <a:rPr lang="en-US" sz="2903" dirty="0" err="1">
                <a:solidFill>
                  <a:sysClr val="windowText" lastClr="000000"/>
                </a:solidFill>
                <a:latin typeface="Times New Roman" panose="02020603050405020304" pitchFamily="18" charset="0"/>
                <a:cs typeface="Times New Roman" panose="02020603050405020304" pitchFamily="18" charset="0"/>
              </a:rPr>
              <a:t>Beispiel</a:t>
            </a:r>
            <a:r>
              <a:rPr lang="en-US" sz="2903" dirty="0">
                <a:solidFill>
                  <a:sysClr val="windowText" lastClr="000000"/>
                </a:solidFill>
                <a:latin typeface="Times New Roman" panose="02020603050405020304" pitchFamily="18" charset="0"/>
                <a:cs typeface="Times New Roman" panose="02020603050405020304" pitchFamily="18" charset="0"/>
              </a:rPr>
              <a:t>: NAFTA/USMCA</a:t>
            </a:r>
          </a:p>
        </p:txBody>
      </p:sp>
      <p:sp>
        <p:nvSpPr>
          <p:cNvPr id="6" name="Content Placeholder 2"/>
          <p:cNvSpPr txBox="1">
            <a:spLocks/>
          </p:cNvSpPr>
          <p:nvPr/>
        </p:nvSpPr>
        <p:spPr>
          <a:xfrm>
            <a:off x="0" y="1169941"/>
            <a:ext cx="12245340" cy="3226524"/>
          </a:xfrm>
          <a:prstGeom prst="rect">
            <a:avLst/>
          </a:prstGeom>
        </p:spPr>
        <p:txBody>
          <a:bodyPr wrap="square">
            <a:sp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414726" indent="-414726">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1994 </a:t>
            </a:r>
            <a:r>
              <a:rPr lang="en-US" altLang="en-US" sz="2400" dirty="0" err="1">
                <a:solidFill>
                  <a:sysClr val="windowText" lastClr="000000"/>
                </a:solidFill>
                <a:latin typeface="Times New Roman" panose="02020603050405020304" pitchFamily="18" charset="0"/>
                <a:cs typeface="Times New Roman" panose="02020603050405020304" pitchFamily="18" charset="0"/>
              </a:rPr>
              <a:t>unterzeichneten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Mexiko</a:t>
            </a:r>
            <a:r>
              <a:rPr lang="en-US" altLang="en-US" sz="2400" dirty="0">
                <a:solidFill>
                  <a:sysClr val="windowText" lastClr="000000"/>
                </a:solidFill>
                <a:latin typeface="Times New Roman" panose="02020603050405020304" pitchFamily="18" charset="0"/>
                <a:cs typeface="Times New Roman" panose="02020603050405020304" pitchFamily="18" charset="0"/>
              </a:rPr>
              <a:t> and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Kanada</a:t>
            </a:r>
            <a:r>
              <a:rPr lang="en-US" altLang="en-US" sz="2400" dirty="0">
                <a:solidFill>
                  <a:sysClr val="windowText" lastClr="000000"/>
                </a:solidFill>
                <a:latin typeface="Times New Roman" panose="02020603050405020304" pitchFamily="18" charset="0"/>
                <a:cs typeface="Times New Roman" panose="02020603050405020304" pitchFamily="18" charset="0"/>
              </a:rPr>
              <a:t> und die USA das North American Free Trade Agreement (NAFTA).</a:t>
            </a:r>
          </a:p>
          <a:p>
            <a:pPr marL="800100" lvl="1" indent="-342900">
              <a:spcBef>
                <a:spcPct val="50000"/>
              </a:spcBef>
              <a:buFont typeface="Wingdings" panose="05000000000000000000" pitchFamily="2" charset="2"/>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Trump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bezeichnete</a:t>
            </a:r>
            <a:r>
              <a:rPr lang="en-US" altLang="en-US" sz="2400" dirty="0">
                <a:solidFill>
                  <a:sysClr val="windowText" lastClr="000000"/>
                </a:solidFill>
                <a:latin typeface="Times New Roman" panose="02020603050405020304" pitchFamily="18" charset="0"/>
                <a:cs typeface="Times New Roman" panose="02020603050405020304" pitchFamily="18" charset="0"/>
              </a:rPr>
              <a:t> NAFTA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als</a:t>
            </a:r>
            <a:r>
              <a:rPr lang="en-US" altLang="en-US" sz="2400" dirty="0">
                <a:solidFill>
                  <a:sysClr val="windowText" lastClr="000000"/>
                </a:solidFill>
                <a:latin typeface="Times New Roman" panose="02020603050405020304" pitchFamily="18" charset="0"/>
                <a:cs typeface="Times New Roman" panose="02020603050405020304" pitchFamily="18" charset="0"/>
              </a:rPr>
              <a:t> den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schlechtesten</a:t>
            </a:r>
            <a:r>
              <a:rPr lang="en-US" altLang="en-US" sz="2400" dirty="0">
                <a:solidFill>
                  <a:sysClr val="windowText" lastClr="000000"/>
                </a:solidFill>
                <a:latin typeface="Times New Roman" panose="02020603050405020304" pitchFamily="18" charset="0"/>
                <a:cs typeface="Times New Roman" panose="02020603050405020304" pitchFamily="18" charset="0"/>
              </a:rPr>
              <a:t> Deal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aller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Zeiten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Daraufhin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wurde</a:t>
            </a:r>
            <a:r>
              <a:rPr lang="en-US" altLang="en-US" sz="2400" dirty="0">
                <a:solidFill>
                  <a:sysClr val="windowText" lastClr="000000"/>
                </a:solidFill>
                <a:latin typeface="Times New Roman" panose="02020603050405020304" pitchFamily="18" charset="0"/>
                <a:cs typeface="Times New Roman" panose="02020603050405020304" pitchFamily="18" charset="0"/>
              </a:rPr>
              <a:t> 2017/2018 “</a:t>
            </a:r>
            <a:r>
              <a:rPr lang="en-US" altLang="en-US" sz="2400" dirty="0" err="1">
                <a:solidFill>
                  <a:sysClr val="windowText" lastClr="000000"/>
                </a:solidFill>
                <a:latin typeface="Times New Roman" panose="02020603050405020304" pitchFamily="18" charset="0"/>
                <a:cs typeface="Times New Roman" panose="02020603050405020304" pitchFamily="18" charset="0"/>
              </a:rPr>
              <a:t>neu</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verhandelt</a:t>
            </a:r>
            <a:r>
              <a:rPr lang="en-US" altLang="en-US" sz="240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seit</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Dezember</a:t>
            </a:r>
            <a:r>
              <a:rPr lang="en-US" altLang="en-US" sz="2400" dirty="0">
                <a:solidFill>
                  <a:sysClr val="windowText" lastClr="000000"/>
                </a:solidFill>
                <a:latin typeface="Times New Roman" panose="02020603050405020304" pitchFamily="18" charset="0"/>
                <a:cs typeface="Times New Roman" panose="02020603050405020304" pitchFamily="18" charset="0"/>
              </a:rPr>
              <a:t> 2019 hat das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Abkommen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unter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Kürzel</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drei</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Länder</a:t>
            </a:r>
            <a:r>
              <a:rPr lang="en-US" altLang="en-US" sz="2400" dirty="0">
                <a:solidFill>
                  <a:sysClr val="windowText" lastClr="000000"/>
                </a:solidFill>
                <a:latin typeface="Times New Roman" panose="02020603050405020304" pitchFamily="18" charset="0"/>
                <a:cs typeface="Times New Roman" panose="02020603050405020304" pitchFamily="18" charset="0"/>
              </a:rPr>
              <a:t> USMCA das NFTA-</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Abkommen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abgelöst</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p>
          <a:p>
            <a:pPr marL="1257300" lvl="2" indent="-342900">
              <a:spcBef>
                <a:spcPct val="50000"/>
              </a:spcBef>
              <a:buFont typeface="Wingdings" panose="05000000000000000000" pitchFamily="2" charset="2"/>
              <a:buChar char="Ø"/>
            </a:pPr>
            <a:r>
              <a:rPr lang="en-US" altLang="en-US" sz="2400" dirty="0" err="1">
                <a:solidFill>
                  <a:sysClr val="windowText" lastClr="000000"/>
                </a:solidFill>
                <a:latin typeface="Times New Roman" panose="02020603050405020304" pitchFamily="18" charset="0"/>
                <a:cs typeface="Times New Roman" panose="02020603050405020304" pitchFamily="18" charset="0"/>
              </a:rPr>
              <a:t>Entgegen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anderer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Ankündigungen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kann</a:t>
            </a:r>
            <a:r>
              <a:rPr lang="en-US" altLang="en-US" sz="2400" dirty="0">
                <a:solidFill>
                  <a:sysClr val="windowText" lastClr="000000"/>
                </a:solidFill>
                <a:latin typeface="Times New Roman" panose="02020603050405020304" pitchFamily="18" charset="0"/>
                <a:cs typeface="Times New Roman" panose="02020603050405020304" pitchFamily="18" charset="0"/>
              </a:rPr>
              <a:t> USMCA </a:t>
            </a:r>
            <a:r>
              <a:rPr lang="en-US" altLang="en-US" sz="2400" dirty="0" err="1">
                <a:solidFill>
                  <a:sysClr val="windowText" lastClr="000000"/>
                </a:solidFill>
                <a:latin typeface="Times New Roman" panose="02020603050405020304" pitchFamily="18" charset="0"/>
                <a:cs typeface="Times New Roman" panose="02020603050405020304" pitchFamily="18" charset="0"/>
              </a:rPr>
              <a:t>nur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als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marginale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Anpassung</a:t>
            </a:r>
            <a:r>
              <a:rPr lang="en-US" altLang="en-US" sz="2400" dirty="0">
                <a:solidFill>
                  <a:sysClr val="windowText" lastClr="000000"/>
                </a:solidFill>
                <a:latin typeface="Times New Roman" panose="02020603050405020304" pitchFamily="18" charset="0"/>
                <a:cs typeface="Times New Roman" panose="02020603050405020304" pitchFamily="18" charset="0"/>
              </a:rPr>
              <a:t> des </a:t>
            </a:r>
            <a:r>
              <a:rPr lang="en-US" altLang="en-US" sz="2400" dirty="0" err="1">
                <a:solidFill>
                  <a:sysClr val="windowText" lastClr="000000"/>
                </a:solidFill>
                <a:latin typeface="Times New Roman" panose="02020603050405020304" pitchFamily="18" charset="0"/>
                <a:cs typeface="Times New Roman" panose="02020603050405020304" pitchFamily="18" charset="0"/>
              </a:rPr>
              <a:t>vorausgehenden</a:t>
            </a:r>
            <a:r>
              <a:rPr lang="en-US" altLang="en-US" sz="2400" dirty="0">
                <a:solidFill>
                  <a:sysClr val="windowText" lastClr="000000"/>
                </a:solidFill>
                <a:latin typeface="Times New Roman" panose="02020603050405020304" pitchFamily="18" charset="0"/>
                <a:cs typeface="Times New Roman" panose="02020603050405020304" pitchFamily="18" charset="0"/>
              </a:rPr>
              <a:t> NAFTA-</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Abkommens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angesehen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werden</a:t>
            </a: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6A6929D0-E1F1-4343-B9A8-3FC5F574F9F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 name="Textfeld 6">
            <a:extLst>
              <a:ext uri="{FF2B5EF4-FFF2-40B4-BE49-F238E27FC236}">
                <a16:creationId xmlns:a16="http://schemas.microsoft.com/office/drawing/2014/main" id="{62B97E79-6514-4240-A47E-209AF74268B7}"/>
              </a:ext>
            </a:extLst>
          </p:cNvPr>
          <p:cNvSpPr txBox="1"/>
          <p:nvPr/>
        </p:nvSpPr>
        <p:spPr>
          <a:xfrm>
            <a:off x="-1" y="4236762"/>
            <a:ext cx="8689605" cy="2677656"/>
          </a:xfrm>
          <a:prstGeom prst="rect">
            <a:avLst/>
          </a:prstGeom>
          <a:noFill/>
        </p:spPr>
        <p:txBody>
          <a:bodyPr wrap="square">
            <a:spAutoFit/>
          </a:bodyPr>
          <a:lstStyle/>
          <a:p>
            <a:pPr marL="1714500" lvl="3" indent="-342900">
              <a:spcBef>
                <a:spcPct val="50000"/>
              </a:spcBef>
              <a:buFont typeface="Symbol" panose="05050102010706020507" pitchFamily="18" charset="2"/>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Leichte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Modifozierungen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im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Bereich</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Automobilproduktion</a:t>
            </a: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1714500" lvl="3" indent="-342900">
              <a:spcBef>
                <a:spcPct val="50000"/>
              </a:spcBef>
              <a:buFont typeface="Symbol" panose="05050102010706020507" pitchFamily="18" charset="2"/>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Anpassungen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bei</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geistigem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Eigentum</a:t>
            </a: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414726" indent="-414726">
              <a:spcBef>
                <a:spcPct val="50000"/>
              </a:spcBef>
              <a:buFont typeface="Arial" panose="020B0604020202020204" pitchFamily="34" charset="0"/>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Aufgrund</a:t>
            </a:r>
            <a:r>
              <a:rPr lang="en-US" altLang="en-US" sz="2400" dirty="0">
                <a:solidFill>
                  <a:sysClr val="windowText" lastClr="000000"/>
                </a:solidFill>
                <a:latin typeface="Times New Roman" panose="02020603050405020304" pitchFamily="18" charset="0"/>
                <a:cs typeface="Times New Roman" panose="02020603050405020304" pitchFamily="18" charset="0"/>
              </a:rPr>
              <a:t> von USMCA/NAFTA und des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geringen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physischen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Abstands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den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Ländern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ist</a:t>
            </a:r>
            <a:r>
              <a:rPr lang="en-US" altLang="en-US" sz="2400" dirty="0">
                <a:solidFill>
                  <a:sysClr val="windowText" lastClr="000000"/>
                </a:solidFill>
                <a:latin typeface="Times New Roman" panose="02020603050405020304" pitchFamily="18" charset="0"/>
                <a:cs typeface="Times New Roman" panose="02020603050405020304" pitchFamily="18" charset="0"/>
              </a:rPr>
              <a:t> der Handel in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dieser</a:t>
            </a:r>
            <a:r>
              <a:rPr lang="en-US" altLang="en-US" sz="2400" dirty="0">
                <a:solidFill>
                  <a:sysClr val="windowText" lastClr="000000"/>
                </a:solidFill>
                <a:latin typeface="Times New Roman" panose="02020603050405020304" pitchFamily="18" charset="0"/>
                <a:cs typeface="Times New Roman" panose="02020603050405020304" pitchFamily="18" charset="0"/>
              </a:rPr>
              <a:t> Region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viel</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ausgeprägter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aus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den USA und den EU-</a:t>
            </a:r>
            <a:r>
              <a:rPr lang="en-US" altLang="en-US" sz="2400" dirty="0" err="1">
                <a:solidFill>
                  <a:sysClr val="windowText" lastClr="000000"/>
                </a:solidFill>
                <a:latin typeface="Times New Roman" panose="02020603050405020304" pitchFamily="18" charset="0"/>
                <a:cs typeface="Times New Roman" panose="02020603050405020304" pitchFamily="18" charset="0"/>
              </a:rPr>
              <a:t>Ländern</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9540114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200" dirty="0" err="1">
                <a:solidFill>
                  <a:sysClr val="windowText" lastClr="000000"/>
                </a:solidFill>
                <a:latin typeface="Times New Roman" panose="02020603050405020304" pitchFamily="18" charset="0"/>
                <a:cs typeface="Times New Roman" panose="02020603050405020304" pitchFamily="18" charset="0"/>
              </a:rPr>
              <a:t>Grenzen</a:t>
            </a:r>
            <a:r>
              <a:rPr lang="en-US" sz="3200" dirty="0">
                <a:solidFill>
                  <a:sysClr val="windowText" lastClr="000000"/>
                </a:solidFill>
                <a:latin typeface="Times New Roman" panose="02020603050405020304" pitchFamily="18" charset="0"/>
                <a:cs typeface="Times New Roman" panose="02020603050405020304" pitchFamily="18" charset="0"/>
              </a:rPr>
              <a:t> und </a:t>
            </a:r>
            <a:r>
              <a:rPr lang="en-US" sz="3200" dirty="0" err="1">
                <a:solidFill>
                  <a:sysClr val="windowText" lastClr="000000"/>
                </a:solidFill>
                <a:latin typeface="Times New Roman" panose="02020603050405020304" pitchFamily="18" charset="0"/>
                <a:cs typeface="Times New Roman" panose="02020603050405020304" pitchFamily="18" charset="0"/>
              </a:rPr>
              <a:t>Handelsabkommen</a:t>
            </a:r>
            <a:endParaRPr lang="en-US" sz="3200"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2116806" y="1739913"/>
            <a:ext cx="7464960" cy="1689087"/>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en-US" altLang="en-US" sz="2400" dirty="0" err="1">
                <a:solidFill>
                  <a:sysClr val="windowText" lastClr="000000"/>
                </a:solidFill>
                <a:latin typeface="Times New Roman" panose="02020603050405020304" pitchFamily="18" charset="0"/>
                <a:cs typeface="Times New Roman" panose="02020603050405020304" pitchFamily="18" charset="0"/>
              </a:rPr>
              <a:t>Obwohl</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Kanada</a:t>
            </a:r>
            <a:r>
              <a:rPr lang="en-US" altLang="en-US" sz="2400" dirty="0">
                <a:solidFill>
                  <a:sysClr val="windowText" lastClr="000000"/>
                </a:solidFill>
                <a:latin typeface="Times New Roman" panose="02020603050405020304" pitchFamily="18" charset="0"/>
                <a:cs typeface="Times New Roman" panose="02020603050405020304" pitchFamily="18" charset="0"/>
              </a:rPr>
              <a:t> und den USA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ein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Handelsabkommen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besteht</a:t>
            </a:r>
            <a:r>
              <a:rPr lang="en-US" altLang="en-US" sz="240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sich</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beide</a:t>
            </a:r>
            <a:r>
              <a:rPr lang="en-US" altLang="en-US" sz="2400" dirty="0">
                <a:solidFill>
                  <a:sysClr val="windowText" lastClr="000000"/>
                </a:solidFill>
                <a:latin typeface="Times New Roman" panose="02020603050405020304" pitchFamily="18" charset="0"/>
                <a:cs typeface="Times New Roman" panose="02020603050405020304" pitchFamily="18" charset="0"/>
              </a:rPr>
              <a:t> Länder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über</a:t>
            </a:r>
            <a:r>
              <a:rPr lang="en-US" altLang="en-US" sz="2400" dirty="0">
                <a:solidFill>
                  <a:sysClr val="windowText" lastClr="000000"/>
                </a:solidFill>
                <a:latin typeface="Times New Roman" panose="02020603050405020304" pitchFamily="18" charset="0"/>
                <a:cs typeface="Times New Roman" panose="02020603050405020304" pitchFamily="18" charset="0"/>
              </a:rPr>
              <a:t> die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Sprache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sehr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nahe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stehen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ist</a:t>
            </a:r>
            <a:r>
              <a:rPr lang="en-US" altLang="en-US" sz="2400" dirty="0">
                <a:solidFill>
                  <a:sysClr val="windowText" lastClr="000000"/>
                </a:solidFill>
                <a:latin typeface="Times New Roman" panose="02020603050405020304" pitchFamily="18" charset="0"/>
                <a:cs typeface="Times New Roman" panose="02020603050405020304" pitchFamily="18" charset="0"/>
              </a:rPr>
              <a:t> die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formale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Landesgrenze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weiterhin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ein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deutliches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Handelshemmnis</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p>
          <a:p>
            <a:endParaRPr 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05ACE351-6AB6-4E00-9C20-110854D7B5F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88208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3"/>
          <p:cNvSpPr>
            <a:spLocks noGrp="1"/>
          </p:cNvSpPr>
          <p:nvPr>
            <p:ph type="sldNum" sz="quarter" idx="12"/>
          </p:nvPr>
        </p:nvSpPr>
        <p:spPr/>
        <p:txBody>
          <a:bodyPr/>
          <a:lstStyle/>
          <a:p>
            <a:pPr lvl="0"/>
            <a:fld id="{5300DE9C-389F-4056-A799-8642F6081CF3}" type="slidenum">
              <a:rPr>
                <a:latin typeface="Times New Roman" panose="02020603050405020304" pitchFamily="18" charset="0"/>
                <a:cs typeface="Times New Roman" panose="02020603050405020304" pitchFamily="18" charset="0"/>
              </a:rPr>
              <a:t>18</a:t>
            </a:fld>
            <a:endParaRPr lang="de-DE" dirty="0">
              <a:latin typeface="Times New Roman" panose="02020603050405020304" pitchFamily="18" charset="0"/>
              <a:cs typeface="Times New Roman" panose="02020603050405020304" pitchFamily="18" charset="0"/>
            </a:endParaRPr>
          </a:p>
        </p:txBody>
      </p:sp>
      <p:sp>
        <p:nvSpPr>
          <p:cNvPr id="7" name="Title 1"/>
          <p:cNvSpPr txBox="1">
            <a:spLocks/>
          </p:cNvSpPr>
          <p:nvPr/>
        </p:nvSpPr>
        <p:spPr>
          <a:xfrm>
            <a:off x="1938720" y="171474"/>
            <a:ext cx="7464960" cy="640485"/>
          </a:xfrm>
          <a:prstGeom prst="rect">
            <a:avLst/>
          </a:prstGeom>
        </p:spPr>
        <p:txBody>
          <a:bodyPr>
            <a:normAutofit fontScale="52500" lnSpcReduction="20000"/>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Handelsbeziehungen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3991" dirty="0">
                <a:solidFill>
                  <a:sysClr val="windowText" lastClr="000000"/>
                </a:solidFill>
                <a:latin typeface="Times New Roman" panose="02020603050405020304" pitchFamily="18" charset="0"/>
                <a:cs typeface="Times New Roman" panose="02020603050405020304" pitchFamily="18" charset="0"/>
              </a:rPr>
              <a:t> British Columbia, </a:t>
            </a:r>
            <a:r>
              <a:rPr lang="en-US" altLang="en-US" sz="3991" dirty="0" err="1">
                <a:solidFill>
                  <a:sysClr val="windowText" lastClr="000000"/>
                </a:solidFill>
                <a:latin typeface="Times New Roman" panose="02020603050405020304" pitchFamily="18" charset="0"/>
                <a:cs typeface="Times New Roman" panose="02020603050405020304" pitchFamily="18" charset="0"/>
              </a:rPr>
              <a:t>kanadischen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Provinzen</a:t>
            </a:r>
            <a:r>
              <a:rPr lang="en-US" altLang="en-US" sz="3991" dirty="0">
                <a:solidFill>
                  <a:sysClr val="windowText" lastClr="000000"/>
                </a:solidFill>
                <a:latin typeface="Times New Roman" panose="02020603050405020304" pitchFamily="18" charset="0"/>
                <a:cs typeface="Times New Roman" panose="02020603050405020304" pitchFamily="18" charset="0"/>
              </a:rPr>
              <a:t> und </a:t>
            </a:r>
            <a:r>
              <a:rPr lang="en-US" altLang="en-US" sz="3991" dirty="0" err="1">
                <a:solidFill>
                  <a:sysClr val="windowText" lastClr="000000"/>
                </a:solidFill>
                <a:latin typeface="Times New Roman" panose="02020603050405020304" pitchFamily="18" charset="0"/>
                <a:cs typeface="Times New Roman" panose="02020603050405020304" pitchFamily="18" charset="0"/>
              </a:rPr>
              <a:t>Bundesstaaten</a:t>
            </a:r>
            <a:r>
              <a:rPr lang="en-US" altLang="en-US" sz="3991" dirty="0">
                <a:solidFill>
                  <a:sysClr val="windowText" lastClr="000000"/>
                </a:solidFill>
                <a:latin typeface="Times New Roman" panose="02020603050405020304" pitchFamily="18" charset="0"/>
                <a:cs typeface="Times New Roman" panose="02020603050405020304" pitchFamily="18" charset="0"/>
              </a:rPr>
              <a:t> der USA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pic>
        <p:nvPicPr>
          <p:cNvPr id="8" name="Picture 12" descr="fig02_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040" y="1451881"/>
            <a:ext cx="5875200" cy="4305600"/>
          </a:xfrm>
          <a:prstGeom prst="rect">
            <a:avLst/>
          </a:prstGeom>
          <a:noFill/>
          <a:extLst>
            <a:ext uri="{909E8E84-426E-40DD-AFC4-6F175D3DCCD1}">
              <a14:hiddenFill xmlns:a14="http://schemas.microsoft.com/office/drawing/2010/main">
                <a:solidFill>
                  <a:srgbClr val="FFFFFF"/>
                </a:solidFill>
              </a14:hiddenFill>
            </a:ext>
          </a:extLst>
        </p:spPr>
      </p:pic>
      <p:sp>
        <p:nvSpPr>
          <p:cNvPr id="3" name="Ellipse 2"/>
          <p:cNvSpPr/>
          <p:nvPr/>
        </p:nvSpPr>
        <p:spPr>
          <a:xfrm>
            <a:off x="4267111" y="3604681"/>
            <a:ext cx="653175" cy="8040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6" name="Rechteck 5">
            <a:extLst>
              <a:ext uri="{FF2B5EF4-FFF2-40B4-BE49-F238E27FC236}">
                <a16:creationId xmlns:a16="http://schemas.microsoft.com/office/drawing/2014/main" id="{770D2634-19B0-42E0-A6F3-636D1C0A72B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94458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703512" y="171474"/>
            <a:ext cx="7853648"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altLang="en-US" sz="2400" dirty="0">
                <a:solidFill>
                  <a:sysClr val="windowText" lastClr="000000"/>
                </a:solidFill>
                <a:latin typeface="Times New Roman" panose="02020603050405020304" pitchFamily="18" charset="0"/>
                <a:cs typeface="Times New Roman" panose="02020603050405020304" pitchFamily="18" charset="0"/>
              </a:rPr>
              <a:t>Handel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mit</a:t>
            </a:r>
            <a:r>
              <a:rPr lang="en-US" altLang="en-US" sz="2400" dirty="0">
                <a:solidFill>
                  <a:sysClr val="windowText" lastClr="000000"/>
                </a:solidFill>
                <a:latin typeface="Times New Roman" panose="02020603050405020304" pitchFamily="18" charset="0"/>
                <a:cs typeface="Times New Roman" panose="02020603050405020304" pitchFamily="18" charset="0"/>
              </a:rPr>
              <a:t> British Columbia in Relation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zum</a:t>
            </a:r>
            <a:r>
              <a:rPr lang="en-US" altLang="en-US" sz="2400" dirty="0">
                <a:solidFill>
                  <a:sysClr val="windowText" lastClr="000000"/>
                </a:solidFill>
                <a:latin typeface="Times New Roman" panose="02020603050405020304" pitchFamily="18" charset="0"/>
                <a:cs typeface="Times New Roman" panose="02020603050405020304" pitchFamily="18" charset="0"/>
              </a:rPr>
              <a:t> BIP (2009)</a:t>
            </a:r>
            <a:endParaRPr lang="en-US" sz="2400" dirty="0">
              <a:solidFill>
                <a:sysClr val="windowText" lastClr="000000"/>
              </a:solidFill>
              <a:latin typeface="Times New Roman" panose="02020603050405020304" pitchFamily="18" charset="0"/>
              <a:cs typeface="Times New Roman" panose="02020603050405020304" pitchFamily="18" charset="0"/>
            </a:endParaRPr>
          </a:p>
        </p:txBody>
      </p:sp>
      <p:pic>
        <p:nvPicPr>
          <p:cNvPr id="6" name="Picture 1" descr="tbl02_01.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53960" y="739506"/>
            <a:ext cx="7603200" cy="272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2">
            <a:extLst>
              <a:ext uri="{FF2B5EF4-FFF2-40B4-BE49-F238E27FC236}">
                <a16:creationId xmlns:a16="http://schemas.microsoft.com/office/drawing/2014/main" id="{FE4FD525-DE48-4339-902E-3C63CFF45941}"/>
              </a:ext>
            </a:extLst>
          </p:cNvPr>
          <p:cNvSpPr txBox="1"/>
          <p:nvPr/>
        </p:nvSpPr>
        <p:spPr>
          <a:xfrm>
            <a:off x="3995192" y="3426319"/>
            <a:ext cx="3652218" cy="461665"/>
          </a:xfrm>
          <a:prstGeom prst="rect">
            <a:avLst/>
          </a:prstGeom>
          <a:noFill/>
        </p:spPr>
        <p:txBody>
          <a:bodyPr wrap="none" rtlCol="0">
            <a:spAutoFit/>
          </a:bodyPr>
          <a:lstStyle/>
          <a:p>
            <a:r>
              <a:rPr lang="de-DE" sz="2400" dirty="0">
                <a:latin typeface="Times New Roman" panose="02020603050405020304" pitchFamily="18" charset="0"/>
                <a:cs typeface="Times New Roman" panose="02020603050405020304" pitchFamily="18" charset="0"/>
              </a:rPr>
              <a:t>Interpretieren Sie die Daten</a:t>
            </a:r>
          </a:p>
        </p:txBody>
      </p:sp>
      <p:sp>
        <p:nvSpPr>
          <p:cNvPr id="2" name="Textfeld 1"/>
          <p:cNvSpPr txBox="1"/>
          <p:nvPr/>
        </p:nvSpPr>
        <p:spPr>
          <a:xfrm>
            <a:off x="5378823" y="1679388"/>
            <a:ext cx="300082" cy="369332"/>
          </a:xfrm>
          <a:prstGeom prst="rect">
            <a:avLst/>
          </a:prstGeom>
          <a:noFill/>
        </p:spPr>
        <p:txBody>
          <a:bodyPr wrap="none" rtlCol="0">
            <a:spAutoFit/>
          </a:bodyPr>
          <a:lstStyle/>
          <a:p>
            <a:r>
              <a:rPr lang="de-DE" dirty="0">
                <a:solidFill>
                  <a:srgbClr val="FF0000"/>
                </a:solidFill>
              </a:rPr>
              <a:t>&gt;</a:t>
            </a:r>
          </a:p>
        </p:txBody>
      </p:sp>
      <p:sp>
        <p:nvSpPr>
          <p:cNvPr id="13" name="Textfeld 12"/>
          <p:cNvSpPr txBox="1"/>
          <p:nvPr/>
        </p:nvSpPr>
        <p:spPr>
          <a:xfrm>
            <a:off x="5374105" y="1425359"/>
            <a:ext cx="300082" cy="369332"/>
          </a:xfrm>
          <a:prstGeom prst="rect">
            <a:avLst/>
          </a:prstGeom>
          <a:noFill/>
        </p:spPr>
        <p:txBody>
          <a:bodyPr wrap="none" rtlCol="0">
            <a:spAutoFit/>
          </a:bodyPr>
          <a:lstStyle/>
          <a:p>
            <a:r>
              <a:rPr lang="de-DE" dirty="0">
                <a:solidFill>
                  <a:srgbClr val="FF0000"/>
                </a:solidFill>
              </a:rPr>
              <a:t>&gt;</a:t>
            </a:r>
          </a:p>
        </p:txBody>
      </p:sp>
      <p:sp>
        <p:nvSpPr>
          <p:cNvPr id="14" name="Textfeld 13"/>
          <p:cNvSpPr txBox="1"/>
          <p:nvPr/>
        </p:nvSpPr>
        <p:spPr>
          <a:xfrm>
            <a:off x="5374105" y="1951922"/>
            <a:ext cx="300082" cy="369332"/>
          </a:xfrm>
          <a:prstGeom prst="rect">
            <a:avLst/>
          </a:prstGeom>
          <a:noFill/>
        </p:spPr>
        <p:txBody>
          <a:bodyPr wrap="none" rtlCol="0">
            <a:spAutoFit/>
          </a:bodyPr>
          <a:lstStyle/>
          <a:p>
            <a:r>
              <a:rPr lang="de-DE" dirty="0">
                <a:solidFill>
                  <a:srgbClr val="FF0000"/>
                </a:solidFill>
              </a:rPr>
              <a:t>&gt;</a:t>
            </a:r>
          </a:p>
        </p:txBody>
      </p:sp>
      <p:sp>
        <p:nvSpPr>
          <p:cNvPr id="15" name="Textfeld 14"/>
          <p:cNvSpPr txBox="1"/>
          <p:nvPr/>
        </p:nvSpPr>
        <p:spPr>
          <a:xfrm>
            <a:off x="5369387" y="2212006"/>
            <a:ext cx="300082" cy="369332"/>
          </a:xfrm>
          <a:prstGeom prst="rect">
            <a:avLst/>
          </a:prstGeom>
          <a:noFill/>
        </p:spPr>
        <p:txBody>
          <a:bodyPr wrap="none" rtlCol="0">
            <a:spAutoFit/>
          </a:bodyPr>
          <a:lstStyle/>
          <a:p>
            <a:r>
              <a:rPr lang="de-DE" dirty="0">
                <a:solidFill>
                  <a:srgbClr val="FF0000"/>
                </a:solidFill>
              </a:rPr>
              <a:t>&gt;</a:t>
            </a:r>
          </a:p>
        </p:txBody>
      </p:sp>
      <p:sp>
        <p:nvSpPr>
          <p:cNvPr id="16" name="Textfeld 15"/>
          <p:cNvSpPr txBox="1"/>
          <p:nvPr/>
        </p:nvSpPr>
        <p:spPr>
          <a:xfrm>
            <a:off x="5369387" y="2704620"/>
            <a:ext cx="300082" cy="369332"/>
          </a:xfrm>
          <a:prstGeom prst="rect">
            <a:avLst/>
          </a:prstGeom>
          <a:noFill/>
        </p:spPr>
        <p:txBody>
          <a:bodyPr wrap="none" rtlCol="0">
            <a:spAutoFit/>
          </a:bodyPr>
          <a:lstStyle/>
          <a:p>
            <a:r>
              <a:rPr lang="de-DE" dirty="0">
                <a:solidFill>
                  <a:srgbClr val="FF0000"/>
                </a:solidFill>
              </a:rPr>
              <a:t>&gt;</a:t>
            </a:r>
          </a:p>
        </p:txBody>
      </p:sp>
      <p:sp>
        <p:nvSpPr>
          <p:cNvPr id="17" name="Textfeld 16"/>
          <p:cNvSpPr txBox="1"/>
          <p:nvPr/>
        </p:nvSpPr>
        <p:spPr>
          <a:xfrm>
            <a:off x="5378823" y="2444673"/>
            <a:ext cx="300082" cy="369332"/>
          </a:xfrm>
          <a:prstGeom prst="rect">
            <a:avLst/>
          </a:prstGeom>
          <a:noFill/>
        </p:spPr>
        <p:txBody>
          <a:bodyPr wrap="none" rtlCol="0">
            <a:spAutoFit/>
          </a:bodyPr>
          <a:lstStyle/>
          <a:p>
            <a:r>
              <a:rPr lang="de-DE" dirty="0">
                <a:solidFill>
                  <a:srgbClr val="FF0000"/>
                </a:solidFill>
              </a:rPr>
              <a:t>&gt;</a:t>
            </a:r>
          </a:p>
        </p:txBody>
      </p:sp>
      <p:sp>
        <p:nvSpPr>
          <p:cNvPr id="18" name="Rechteck 17">
            <a:extLst>
              <a:ext uri="{FF2B5EF4-FFF2-40B4-BE49-F238E27FC236}">
                <a16:creationId xmlns:a16="http://schemas.microsoft.com/office/drawing/2014/main" id="{E94984A0-75B2-4274-82E3-B291F96DDFD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788148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p:cNvSpPr txBox="1">
            <a:spLocks/>
          </p:cNvSpPr>
          <p:nvPr/>
        </p:nvSpPr>
        <p:spPr>
          <a:xfrm>
            <a:off x="1938720" y="249482"/>
            <a:ext cx="7464960" cy="145381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903" b="1" dirty="0">
                <a:solidFill>
                  <a:sysClr val="windowText" lastClr="000000"/>
                </a:solidFill>
                <a:latin typeface="Times New Roman" panose="02020603050405020304" pitchFamily="18" charset="0"/>
                <a:cs typeface="Times New Roman" panose="02020603050405020304" pitchFamily="18" charset="0"/>
              </a:rPr>
              <a:t>Das </a:t>
            </a:r>
            <a:r>
              <a:rPr lang="en-US" sz="2903" b="1" dirty="0" err="1">
                <a:solidFill>
                  <a:sysClr val="windowText" lastClr="000000"/>
                </a:solidFill>
                <a:latin typeface="Times New Roman" panose="02020603050405020304" pitchFamily="18" charset="0"/>
                <a:cs typeface="Times New Roman" panose="02020603050405020304" pitchFamily="18" charset="0"/>
              </a:rPr>
              <a:t>Gravitationsmodell</a:t>
            </a:r>
            <a:r>
              <a:rPr lang="en-US" sz="2903" b="1" dirty="0">
                <a:solidFill>
                  <a:sysClr val="windowText" lastClr="000000"/>
                </a:solidFill>
                <a:latin typeface="Times New Roman" panose="02020603050405020304" pitchFamily="18" charset="0"/>
                <a:cs typeface="Times New Roman" panose="02020603050405020304" pitchFamily="18" charset="0"/>
              </a:rPr>
              <a:t>: </a:t>
            </a:r>
            <a:br>
              <a:rPr lang="en-US" sz="2903" dirty="0">
                <a:solidFill>
                  <a:sysClr val="windowText" lastClr="000000"/>
                </a:solidFill>
                <a:latin typeface="Times New Roman" panose="02020603050405020304" pitchFamily="18" charset="0"/>
                <a:cs typeface="Times New Roman" panose="02020603050405020304" pitchFamily="18" charset="0"/>
              </a:rPr>
            </a:br>
            <a:r>
              <a:rPr lang="en-US" sz="2903" dirty="0" err="1">
                <a:solidFill>
                  <a:sysClr val="windowText" lastClr="000000"/>
                </a:solidFill>
                <a:latin typeface="Times New Roman" panose="02020603050405020304" pitchFamily="18" charset="0"/>
                <a:cs typeface="Times New Roman" panose="02020603050405020304" pitchFamily="18" charset="0"/>
              </a:rPr>
              <a:t>Wer</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handelt</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mit</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wem</a:t>
            </a:r>
            <a:r>
              <a:rPr lang="en-US" sz="2903" dirty="0">
                <a:solidFill>
                  <a:sysClr val="windowText" lastClr="000000"/>
                </a:solidFill>
                <a:latin typeface="Times New Roman" panose="02020603050405020304" pitchFamily="18" charset="0"/>
                <a:cs typeface="Times New Roman" panose="02020603050405020304" pitchFamily="18" charset="0"/>
              </a:rPr>
              <a:t> und von </a:t>
            </a:r>
            <a:r>
              <a:rPr lang="en-US" sz="2903" dirty="0" err="1">
                <a:solidFill>
                  <a:sysClr val="windowText" lastClr="000000"/>
                </a:solidFill>
                <a:latin typeface="Times New Roman" panose="02020603050405020304" pitchFamily="18" charset="0"/>
                <a:cs typeface="Times New Roman" panose="02020603050405020304" pitchFamily="18" charset="0"/>
              </a:rPr>
              <a:t>welchen</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Größen</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hängen</a:t>
            </a:r>
            <a:r>
              <a:rPr lang="en-US" sz="2903" dirty="0">
                <a:solidFill>
                  <a:sysClr val="windowText" lastClr="000000"/>
                </a:solidFill>
                <a:latin typeface="Times New Roman" panose="02020603050405020304" pitchFamily="18" charset="0"/>
                <a:cs typeface="Times New Roman" panose="02020603050405020304" pitchFamily="18" charset="0"/>
              </a:rPr>
              <a:t> die </a:t>
            </a:r>
            <a:r>
              <a:rPr lang="en-US" sz="2903" dirty="0" err="1">
                <a:solidFill>
                  <a:sysClr val="windowText" lastClr="000000"/>
                </a:solidFill>
                <a:latin typeface="Times New Roman" panose="02020603050405020304" pitchFamily="18" charset="0"/>
                <a:cs typeface="Times New Roman" panose="02020603050405020304" pitchFamily="18" charset="0"/>
              </a:rPr>
              <a:t>Handelsvolumina</a:t>
            </a:r>
            <a:r>
              <a:rPr lang="en-US" sz="2903" dirty="0">
                <a:solidFill>
                  <a:sysClr val="windowText" lastClr="000000"/>
                </a:solidFill>
                <a:latin typeface="Times New Roman" panose="02020603050405020304" pitchFamily="18" charset="0"/>
                <a:cs typeface="Times New Roman" panose="02020603050405020304" pitchFamily="18" charset="0"/>
              </a:rPr>
              <a:t> ab?</a:t>
            </a:r>
          </a:p>
        </p:txBody>
      </p:sp>
      <p:sp>
        <p:nvSpPr>
          <p:cNvPr id="6" name="Rectangle 3"/>
          <p:cNvSpPr txBox="1">
            <a:spLocks noChangeArrowheads="1"/>
          </p:cNvSpPr>
          <p:nvPr/>
        </p:nvSpPr>
        <p:spPr>
          <a:xfrm>
            <a:off x="2270037" y="1825668"/>
            <a:ext cx="7955703" cy="4145760"/>
          </a:xfrm>
          <a:prstGeom prst="rect">
            <a:avLst/>
          </a:prstGeom>
          <a:noFill/>
        </p:spPr>
        <p:txBody>
          <a:bodyPr vert="horz" lIns="82944" tIns="41472" rIns="82944" bIns="41472"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50000"/>
              </a:spcBef>
            </a:pPr>
            <a:r>
              <a:rPr lang="en-US" altLang="en-US" sz="2177" dirty="0" err="1">
                <a:latin typeface="Times New Roman" panose="02020603050405020304" pitchFamily="18" charset="0"/>
                <a:cs typeface="Times New Roman" panose="02020603050405020304" pitchFamily="18" charset="0"/>
              </a:rPr>
              <a:t>Suchen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Sie</a:t>
            </a:r>
            <a:r>
              <a:rPr lang="en-US" altLang="en-US" sz="2177" dirty="0">
                <a:latin typeface="Times New Roman" panose="02020603050405020304" pitchFamily="18" charset="0"/>
                <a:cs typeface="Times New Roman" panose="02020603050405020304" pitchFamily="18" charset="0"/>
              </a:rPr>
              <a:t> die </a:t>
            </a:r>
            <a:r>
              <a:rPr lang="en-US" altLang="en-US" sz="2177" dirty="0" err="1">
                <a:latin typeface="Times New Roman" panose="02020603050405020304" pitchFamily="18" charset="0"/>
                <a:cs typeface="Times New Roman" panose="02020603050405020304" pitchFamily="18" charset="0"/>
              </a:rPr>
              <a:t>Daten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zu</a:t>
            </a:r>
            <a:r>
              <a:rPr lang="en-US" altLang="en-US" sz="2177" dirty="0">
                <a:latin typeface="Times New Roman" panose="02020603050405020304" pitchFamily="18" charset="0"/>
                <a:cs typeface="Times New Roman" panose="02020603050405020304" pitchFamily="18" charset="0"/>
              </a:rPr>
              <a:t> den </a:t>
            </a:r>
            <a:r>
              <a:rPr lang="en-US" altLang="en-US" sz="2177" dirty="0" err="1">
                <a:latin typeface="Times New Roman" panose="02020603050405020304" pitchFamily="18" charset="0"/>
                <a:cs typeface="Times New Roman" panose="02020603050405020304" pitchFamily="18" charset="0"/>
              </a:rPr>
              <a:t>Exporten</a:t>
            </a:r>
            <a:r>
              <a:rPr lang="en-US" altLang="en-US" sz="2177" dirty="0">
                <a:latin typeface="Times New Roman" panose="02020603050405020304" pitchFamily="18" charset="0"/>
                <a:cs typeface="Times New Roman" panose="02020603050405020304" pitchFamily="18" charset="0"/>
              </a:rPr>
              <a:t> und </a:t>
            </a:r>
            <a:r>
              <a:rPr lang="en-US" altLang="en-US" sz="2177" dirty="0" err="1">
                <a:latin typeface="Times New Roman" panose="02020603050405020304" pitchFamily="18" charset="0"/>
                <a:cs typeface="Times New Roman" panose="02020603050405020304" pitchFamily="18" charset="0"/>
              </a:rPr>
              <a:t>Importen</a:t>
            </a:r>
            <a:r>
              <a:rPr lang="en-US" altLang="en-US" sz="2177" dirty="0">
                <a:latin typeface="Times New Roman" panose="02020603050405020304" pitchFamily="18" charset="0"/>
                <a:cs typeface="Times New Roman" panose="02020603050405020304" pitchFamily="18" charset="0"/>
              </a:rPr>
              <a:t> der 20 </a:t>
            </a:r>
            <a:r>
              <a:rPr lang="en-US" altLang="en-US" sz="2177" dirty="0" err="1">
                <a:latin typeface="Times New Roman" panose="02020603050405020304" pitchFamily="18" charset="0"/>
                <a:cs typeface="Times New Roman" panose="02020603050405020304" pitchFamily="18" charset="0"/>
              </a:rPr>
              <a:t>größten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Handelspartner</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Länder</a:t>
            </a:r>
            <a:r>
              <a:rPr lang="en-US" altLang="en-US" sz="2177" dirty="0">
                <a:latin typeface="Times New Roman" panose="02020603050405020304" pitchFamily="18" charset="0"/>
                <a:cs typeface="Times New Roman" panose="02020603050405020304" pitchFamily="18" charset="0"/>
              </a:rPr>
              <a:t>) der USA </a:t>
            </a:r>
            <a:r>
              <a:rPr lang="en-US" altLang="en-US" sz="2177" dirty="0" err="1">
                <a:latin typeface="Times New Roman" panose="02020603050405020304" pitchFamily="18" charset="0"/>
                <a:cs typeface="Times New Roman" panose="02020603050405020304" pitchFamily="18" charset="0"/>
              </a:rPr>
              <a:t>gemessen</a:t>
            </a:r>
            <a:r>
              <a:rPr lang="en-US" altLang="en-US" sz="2177" dirty="0">
                <a:latin typeface="Times New Roman" panose="02020603050405020304" pitchFamily="18" charset="0"/>
                <a:cs typeface="Times New Roman" panose="02020603050405020304" pitchFamily="18" charset="0"/>
              </a:rPr>
              <a:t> in US-Dollar</a:t>
            </a:r>
          </a:p>
          <a:p>
            <a:pPr>
              <a:spcBef>
                <a:spcPct val="50000"/>
              </a:spcBef>
            </a:pPr>
            <a:endParaRPr lang="en-US" altLang="en-US" sz="2177" dirty="0">
              <a:latin typeface="Times New Roman" panose="02020603050405020304" pitchFamily="18" charset="0"/>
              <a:cs typeface="Times New Roman" panose="02020603050405020304" pitchFamily="18" charset="0"/>
            </a:endParaRPr>
          </a:p>
          <a:p>
            <a:pPr>
              <a:spcBef>
                <a:spcPct val="50000"/>
              </a:spcBef>
            </a:pPr>
            <a:r>
              <a:rPr lang="en-US" altLang="en-US" sz="2177" dirty="0" err="1">
                <a:latin typeface="Times New Roman" panose="02020603050405020304" pitchFamily="18" charset="0"/>
                <a:cs typeface="Times New Roman" panose="02020603050405020304" pitchFamily="18" charset="0"/>
              </a:rPr>
              <a:t>Eine</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relativ</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einfach</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zu</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verendende</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Datenbank</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zu</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internationalen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Handelsbeziehungen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findet</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sich</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bei</a:t>
            </a:r>
            <a:endParaRPr lang="en-US" altLang="en-US" sz="2177" dirty="0">
              <a:latin typeface="Times New Roman" panose="02020603050405020304" pitchFamily="18" charset="0"/>
              <a:cs typeface="Times New Roman" panose="02020603050405020304" pitchFamily="18" charset="0"/>
            </a:endParaRPr>
          </a:p>
          <a:p>
            <a:pPr marL="0" indent="0">
              <a:spcBef>
                <a:spcPct val="50000"/>
              </a:spcBef>
              <a:buNone/>
            </a:pPr>
            <a:r>
              <a:rPr lang="en-US" altLang="en-US" sz="2177" dirty="0">
                <a:latin typeface="Times New Roman" panose="02020603050405020304" pitchFamily="18" charset="0"/>
                <a:cs typeface="Times New Roman" panose="02020603050405020304" pitchFamily="18" charset="0"/>
              </a:rPr>
              <a:t>	International Trade Center </a:t>
            </a:r>
          </a:p>
          <a:p>
            <a:pPr marL="0" indent="0">
              <a:spcBef>
                <a:spcPct val="50000"/>
              </a:spcBef>
              <a:buNone/>
            </a:pP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einer</a:t>
            </a:r>
            <a:r>
              <a:rPr lang="en-US" altLang="en-US" sz="2177" dirty="0">
                <a:latin typeface="Times New Roman" panose="02020603050405020304" pitchFamily="18" charset="0"/>
                <a:cs typeface="Times New Roman" panose="02020603050405020304" pitchFamily="18" charset="0"/>
              </a:rPr>
              <a:t> Institution auf Initiative von WTO/UNCTAD</a:t>
            </a:r>
          </a:p>
          <a:p>
            <a:pPr marL="0" indent="0">
              <a:spcBef>
                <a:spcPct val="50000"/>
              </a:spcBef>
              <a:buNone/>
            </a:pPr>
            <a:r>
              <a:rPr lang="en-US" altLang="en-US" sz="2177" dirty="0">
                <a:latin typeface="Times New Roman" panose="02020603050405020304" pitchFamily="18" charset="0"/>
                <a:cs typeface="Times New Roman" panose="02020603050405020304" pitchFamily="18" charset="0"/>
              </a:rPr>
              <a:t>	</a:t>
            </a:r>
            <a:r>
              <a:rPr lang="en-US" altLang="en-US" sz="2177" dirty="0">
                <a:latin typeface="Times New Roman" panose="02020603050405020304" pitchFamily="18" charset="0"/>
                <a:cs typeface="Times New Roman" panose="02020603050405020304" pitchFamily="18" charset="0"/>
                <a:hlinkClick r:id="rId3"/>
              </a:rPr>
              <a:t>https://www.trademap.org</a:t>
            </a:r>
            <a:endParaRPr lang="en-US" altLang="en-US" sz="2177" dirty="0">
              <a:latin typeface="Times New Roman" panose="02020603050405020304" pitchFamily="18" charset="0"/>
              <a:cs typeface="Times New Roman" panose="02020603050405020304" pitchFamily="18" charset="0"/>
            </a:endParaRPr>
          </a:p>
          <a:p>
            <a:pPr marL="0" indent="0">
              <a:spcBef>
                <a:spcPct val="50000"/>
              </a:spcBef>
              <a:buNone/>
            </a:pPr>
            <a:endParaRPr lang="en-US" altLang="en-US" sz="2177" dirty="0">
              <a:latin typeface="Times New Roman" panose="02020603050405020304" pitchFamily="18" charset="0"/>
              <a:cs typeface="Times New Roman" panose="02020603050405020304" pitchFamily="18" charset="0"/>
            </a:endParaRPr>
          </a:p>
        </p:txBody>
      </p:sp>
      <p:sp>
        <p:nvSpPr>
          <p:cNvPr id="4" name="Rechteck 3">
            <a:extLst>
              <a:ext uri="{FF2B5EF4-FFF2-40B4-BE49-F238E27FC236}">
                <a16:creationId xmlns:a16="http://schemas.microsoft.com/office/drawing/2014/main" id="{72036943-52A5-445E-A8AB-565D328CCAA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2456B2C8-80EC-4BC8-942A-8F08859F027F}"/>
                  </a:ext>
                </a:extLst>
              </p14:cNvPr>
              <p14:cNvContentPartPr/>
              <p14:nvPr/>
            </p14:nvContentPartPr>
            <p14:xfrm>
              <a:off x="2863547" y="4905787"/>
              <a:ext cx="3857400" cy="699480"/>
            </p14:xfrm>
          </p:contentPart>
        </mc:Choice>
        <mc:Fallback xmlns="">
          <p:pic>
            <p:nvPicPr>
              <p:cNvPr id="2" name="Freihand 1">
                <a:extLst>
                  <a:ext uri="{FF2B5EF4-FFF2-40B4-BE49-F238E27FC236}">
                    <a16:creationId xmlns:a16="http://schemas.microsoft.com/office/drawing/2014/main" id="{2456B2C8-80EC-4BC8-942A-8F08859F027F}"/>
                  </a:ext>
                </a:extLst>
              </p:cNvPr>
              <p:cNvPicPr/>
              <p:nvPr/>
            </p:nvPicPr>
            <p:blipFill>
              <a:blip r:embed="rId5"/>
              <a:stretch>
                <a:fillRect/>
              </a:stretch>
            </p:blipFill>
            <p:spPr>
              <a:xfrm>
                <a:off x="2859227" y="4901467"/>
                <a:ext cx="3866040" cy="708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D7B5D13C-D159-4AC4-8846-AAB55E065894}"/>
                  </a:ext>
                </a:extLst>
              </p14:cNvPr>
              <p14:cNvContentPartPr/>
              <p14:nvPr/>
            </p14:nvContentPartPr>
            <p14:xfrm>
              <a:off x="2657987" y="2226307"/>
              <a:ext cx="7152840" cy="77760"/>
            </p14:xfrm>
          </p:contentPart>
        </mc:Choice>
        <mc:Fallback xmlns="">
          <p:pic>
            <p:nvPicPr>
              <p:cNvPr id="3" name="Freihand 2">
                <a:extLst>
                  <a:ext uri="{FF2B5EF4-FFF2-40B4-BE49-F238E27FC236}">
                    <a16:creationId xmlns:a16="http://schemas.microsoft.com/office/drawing/2014/main" id="{D7B5D13C-D159-4AC4-8846-AAB55E065894}"/>
                  </a:ext>
                </a:extLst>
              </p:cNvPr>
              <p:cNvPicPr/>
              <p:nvPr/>
            </p:nvPicPr>
            <p:blipFill>
              <a:blip r:embed="rId7"/>
              <a:stretch>
                <a:fillRect/>
              </a:stretch>
            </p:blipFill>
            <p:spPr>
              <a:xfrm>
                <a:off x="2653667" y="2221987"/>
                <a:ext cx="7161480" cy="86400"/>
              </a:xfrm>
              <a:prstGeom prst="rect">
                <a:avLst/>
              </a:prstGeom>
            </p:spPr>
          </p:pic>
        </mc:Fallback>
      </mc:AlternateContent>
    </p:spTree>
    <p:extLst>
      <p:ext uri="{BB962C8B-B14F-4D97-AF65-F5344CB8AC3E}">
        <p14:creationId xmlns:p14="http://schemas.microsoft.com/office/powerpoint/2010/main" val="1441456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strips(downRigh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strips(downRight)">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strips(downRight)">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strips(downRight)">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strips(downRight)">
                                      <p:cBhvr>
                                        <p:cTn id="2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txBox="1">
            <a:spLocks/>
          </p:cNvSpPr>
          <p:nvPr/>
        </p:nvSpPr>
        <p:spPr>
          <a:xfrm>
            <a:off x="661382" y="164199"/>
            <a:ext cx="7464960" cy="299199"/>
          </a:xfrm>
          <a:prstGeom prst="rect">
            <a:avLst/>
          </a:prstGeom>
        </p:spPr>
        <p:txBody>
          <a:bodyPr>
            <a:normAutofit fontScale="25000" lnSpcReduction="20000"/>
          </a:bodyPr>
          <a:lstStyle>
            <a:lvl1pPr algn="ctr" rtl="0" hangingPunct="0">
              <a:tabLst/>
              <a:defRPr lang="de-DE" sz="4400" b="0" i="0" u="none" strike="noStrike" kern="1200">
                <a:ln>
                  <a:noFill/>
                </a:ln>
                <a:latin typeface="Arial" pitchFamily="18"/>
              </a:defRPr>
            </a:lvl1pPr>
          </a:lstStyle>
          <a:p>
            <a:r>
              <a:rPr lang="en-US" altLang="en-US" sz="11611" dirty="0" err="1">
                <a:solidFill>
                  <a:sysClr val="windowText" lastClr="000000"/>
                </a:solidFill>
                <a:latin typeface="Times New Roman" panose="02020603050405020304" pitchFamily="18" charset="0"/>
                <a:cs typeface="Times New Roman" panose="02020603050405020304" pitchFamily="18" charset="0"/>
              </a:rPr>
              <a:t>Haupthandelspartner</a:t>
            </a:r>
            <a:r>
              <a:rPr lang="en-US" altLang="en-US" sz="11611" dirty="0">
                <a:solidFill>
                  <a:sysClr val="windowText" lastClr="000000"/>
                </a:solidFill>
                <a:latin typeface="Times New Roman" panose="02020603050405020304" pitchFamily="18" charset="0"/>
                <a:cs typeface="Times New Roman" panose="02020603050405020304" pitchFamily="18" charset="0"/>
              </a:rPr>
              <a:t> der USA (2025, </a:t>
            </a:r>
            <a:r>
              <a:rPr lang="en-US" altLang="en-US" sz="11611" dirty="0" err="1">
                <a:solidFill>
                  <a:sysClr val="windowText" lastClr="000000"/>
                </a:solidFill>
                <a:latin typeface="Times New Roman" panose="02020603050405020304" pitchFamily="18" charset="0"/>
                <a:cs typeface="Times New Roman" panose="02020603050405020304" pitchFamily="18" charset="0"/>
              </a:rPr>
              <a:t>Güter</a:t>
            </a:r>
            <a:r>
              <a:rPr lang="en-US" altLang="en-US" sz="11611" dirty="0">
                <a:solidFill>
                  <a:sysClr val="windowText" lastClr="000000"/>
                </a:solidFill>
                <a:latin typeface="Times New Roman" panose="02020603050405020304" pitchFamily="18" charset="0"/>
                <a:cs typeface="Times New Roman" panose="02020603050405020304" pitchFamily="18" charset="0"/>
              </a:rPr>
              <a:t>)</a:t>
            </a:r>
          </a:p>
          <a:p>
            <a:br>
              <a:rPr lang="en-US" altLang="en-US" sz="11611" dirty="0">
                <a:solidFill>
                  <a:sysClr val="windowText" lastClr="000000"/>
                </a:solidFill>
                <a:latin typeface="Times New Roman" panose="02020603050405020304" pitchFamily="18" charset="0"/>
                <a:cs typeface="Times New Roman" panose="02020603050405020304" pitchFamily="18" charset="0"/>
              </a:rPr>
            </a:br>
            <a:endParaRPr lang="en-US" sz="1161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p:cNvSpPr/>
          <p:nvPr/>
        </p:nvSpPr>
        <p:spPr>
          <a:xfrm>
            <a:off x="2699490" y="5617969"/>
            <a:ext cx="594387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p:cNvSpPr txBox="1"/>
          <p:nvPr/>
        </p:nvSpPr>
        <p:spPr>
          <a:xfrm>
            <a:off x="1938722" y="6107017"/>
            <a:ext cx="1189749"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Quelle: ITC</a:t>
            </a:r>
          </a:p>
        </p:txBody>
      </p:sp>
      <p:sp>
        <p:nvSpPr>
          <p:cNvPr id="25" name="Rechteck 24">
            <a:extLst>
              <a:ext uri="{FF2B5EF4-FFF2-40B4-BE49-F238E27FC236}">
                <a16:creationId xmlns:a16="http://schemas.microsoft.com/office/drawing/2014/main" id="{4815DE0D-1F95-41ED-BB29-AE2E3C24744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1F8D72C6-FAC6-46E7-8D4D-01ABAB925BDD}"/>
              </a:ext>
            </a:extLst>
          </p:cNvPr>
          <p:cNvPicPr>
            <a:picLocks noChangeAspect="1"/>
          </p:cNvPicPr>
          <p:nvPr/>
        </p:nvPicPr>
        <p:blipFill>
          <a:blip r:embed="rId3"/>
          <a:stretch>
            <a:fillRect/>
          </a:stretch>
        </p:blipFill>
        <p:spPr>
          <a:xfrm>
            <a:off x="661381" y="688008"/>
            <a:ext cx="5214485" cy="5344306"/>
          </a:xfrm>
          <a:prstGeom prst="rect">
            <a:avLst/>
          </a:prstGeom>
        </p:spPr>
      </p:pic>
      <mc:AlternateContent xmlns:mc="http://schemas.openxmlformats.org/markup-compatibility/2006" xmlns:p14="http://schemas.microsoft.com/office/powerpoint/2010/main">
        <mc:Choice Requires="p14">
          <p:contentPart p14:bwMode="auto" r:id="rId4">
            <p14:nvContentPartPr>
              <p14:cNvPr id="21" name="Freihand 20">
                <a:extLst>
                  <a:ext uri="{FF2B5EF4-FFF2-40B4-BE49-F238E27FC236}">
                    <a16:creationId xmlns:a16="http://schemas.microsoft.com/office/drawing/2014/main" id="{431BD3BB-C338-4B9A-8B8B-2C7EB8A53EE9}"/>
                  </a:ext>
                </a:extLst>
              </p14:cNvPr>
              <p14:cNvContentPartPr/>
              <p14:nvPr/>
            </p14:nvContentPartPr>
            <p14:xfrm>
              <a:off x="3238667" y="2294347"/>
              <a:ext cx="915480" cy="248400"/>
            </p14:xfrm>
          </p:contentPart>
        </mc:Choice>
        <mc:Fallback xmlns="">
          <p:pic>
            <p:nvPicPr>
              <p:cNvPr id="21" name="Freihand 20">
                <a:extLst>
                  <a:ext uri="{FF2B5EF4-FFF2-40B4-BE49-F238E27FC236}">
                    <a16:creationId xmlns:a16="http://schemas.microsoft.com/office/drawing/2014/main" id="{431BD3BB-C338-4B9A-8B8B-2C7EB8A53EE9}"/>
                  </a:ext>
                </a:extLst>
              </p:cNvPr>
              <p:cNvPicPr/>
              <p:nvPr/>
            </p:nvPicPr>
            <p:blipFill>
              <a:blip r:embed="rId5"/>
              <a:stretch>
                <a:fillRect/>
              </a:stretch>
            </p:blipFill>
            <p:spPr>
              <a:xfrm>
                <a:off x="3234347" y="2290027"/>
                <a:ext cx="924120" cy="257040"/>
              </a:xfrm>
              <a:prstGeom prst="rect">
                <a:avLst/>
              </a:prstGeom>
            </p:spPr>
          </p:pic>
        </mc:Fallback>
      </mc:AlternateContent>
      <p:grpSp>
        <p:nvGrpSpPr>
          <p:cNvPr id="64" name="Gruppieren 63">
            <a:extLst>
              <a:ext uri="{FF2B5EF4-FFF2-40B4-BE49-F238E27FC236}">
                <a16:creationId xmlns:a16="http://schemas.microsoft.com/office/drawing/2014/main" id="{F3C4D404-0644-4E23-A27C-C0F3A0C4CB17}"/>
              </a:ext>
            </a:extLst>
          </p:cNvPr>
          <p:cNvGrpSpPr/>
          <p:nvPr/>
        </p:nvGrpSpPr>
        <p:grpSpPr>
          <a:xfrm>
            <a:off x="573947" y="386707"/>
            <a:ext cx="8788680" cy="2410920"/>
            <a:chOff x="573947" y="386707"/>
            <a:chExt cx="8788680" cy="2410920"/>
          </a:xfrm>
        </p:grpSpPr>
        <mc:AlternateContent xmlns:mc="http://schemas.openxmlformats.org/markup-compatibility/2006" xmlns:p14="http://schemas.microsoft.com/office/powerpoint/2010/main">
          <mc:Choice Requires="p14">
            <p:contentPart p14:bwMode="auto" r:id="rId6">
              <p14:nvContentPartPr>
                <p14:cNvPr id="16" name="Freihand 15">
                  <a:extLst>
                    <a:ext uri="{FF2B5EF4-FFF2-40B4-BE49-F238E27FC236}">
                      <a16:creationId xmlns:a16="http://schemas.microsoft.com/office/drawing/2014/main" id="{5E7D4F6B-2EA1-4E89-939C-16B60714E83B}"/>
                    </a:ext>
                  </a:extLst>
                </p14:cNvPr>
                <p14:cNvContentPartPr/>
                <p14:nvPr/>
              </p14:nvContentPartPr>
              <p14:xfrm>
                <a:off x="9328067" y="386707"/>
                <a:ext cx="26640" cy="250200"/>
              </p14:xfrm>
            </p:contentPart>
          </mc:Choice>
          <mc:Fallback xmlns="">
            <p:pic>
              <p:nvPicPr>
                <p:cNvPr id="16" name="Freihand 15">
                  <a:extLst>
                    <a:ext uri="{FF2B5EF4-FFF2-40B4-BE49-F238E27FC236}">
                      <a16:creationId xmlns:a16="http://schemas.microsoft.com/office/drawing/2014/main" id="{5E7D4F6B-2EA1-4E89-939C-16B60714E83B}"/>
                    </a:ext>
                  </a:extLst>
                </p:cNvPr>
                <p:cNvPicPr/>
                <p:nvPr/>
              </p:nvPicPr>
              <p:blipFill>
                <a:blip r:embed="rId7"/>
                <a:stretch>
                  <a:fillRect/>
                </a:stretch>
              </p:blipFill>
              <p:spPr>
                <a:xfrm>
                  <a:off x="9323747" y="382387"/>
                  <a:ext cx="35280" cy="2588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7" name="Freihand 16">
                  <a:extLst>
                    <a:ext uri="{FF2B5EF4-FFF2-40B4-BE49-F238E27FC236}">
                      <a16:creationId xmlns:a16="http://schemas.microsoft.com/office/drawing/2014/main" id="{B7686E85-C303-4672-AEC7-B24FA8C6EF09}"/>
                    </a:ext>
                  </a:extLst>
                </p14:cNvPr>
                <p14:cNvContentPartPr/>
                <p14:nvPr/>
              </p14:nvContentPartPr>
              <p14:xfrm>
                <a:off x="9328787" y="711787"/>
                <a:ext cx="33840" cy="20520"/>
              </p14:xfrm>
            </p:contentPart>
          </mc:Choice>
          <mc:Fallback xmlns="">
            <p:pic>
              <p:nvPicPr>
                <p:cNvPr id="17" name="Freihand 16">
                  <a:extLst>
                    <a:ext uri="{FF2B5EF4-FFF2-40B4-BE49-F238E27FC236}">
                      <a16:creationId xmlns:a16="http://schemas.microsoft.com/office/drawing/2014/main" id="{B7686E85-C303-4672-AEC7-B24FA8C6EF09}"/>
                    </a:ext>
                  </a:extLst>
                </p:cNvPr>
                <p:cNvPicPr/>
                <p:nvPr/>
              </p:nvPicPr>
              <p:blipFill>
                <a:blip r:embed="rId9"/>
                <a:stretch>
                  <a:fillRect/>
                </a:stretch>
              </p:blipFill>
              <p:spPr>
                <a:xfrm>
                  <a:off x="9324467" y="707467"/>
                  <a:ext cx="4248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5" name="Freihand 4">
                  <a:extLst>
                    <a:ext uri="{FF2B5EF4-FFF2-40B4-BE49-F238E27FC236}">
                      <a16:creationId xmlns:a16="http://schemas.microsoft.com/office/drawing/2014/main" id="{A545A63A-548E-4F94-899A-066F11ABDCE7}"/>
                    </a:ext>
                  </a:extLst>
                </p14:cNvPr>
                <p14:cNvContentPartPr/>
                <p14:nvPr/>
              </p14:nvContentPartPr>
              <p14:xfrm>
                <a:off x="573947" y="1655707"/>
                <a:ext cx="746640" cy="571320"/>
              </p14:xfrm>
            </p:contentPart>
          </mc:Choice>
          <mc:Fallback xmlns="">
            <p:pic>
              <p:nvPicPr>
                <p:cNvPr id="5" name="Freihand 4">
                  <a:extLst>
                    <a:ext uri="{FF2B5EF4-FFF2-40B4-BE49-F238E27FC236}">
                      <a16:creationId xmlns:a16="http://schemas.microsoft.com/office/drawing/2014/main" id="{A545A63A-548E-4F94-899A-066F11ABDCE7}"/>
                    </a:ext>
                  </a:extLst>
                </p:cNvPr>
                <p:cNvPicPr/>
                <p:nvPr/>
              </p:nvPicPr>
              <p:blipFill>
                <a:blip r:embed="rId11"/>
                <a:stretch>
                  <a:fillRect/>
                </a:stretch>
              </p:blipFill>
              <p:spPr>
                <a:xfrm>
                  <a:off x="569627" y="1651387"/>
                  <a:ext cx="755280" cy="5799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6" name="Freihand 5">
                  <a:extLst>
                    <a:ext uri="{FF2B5EF4-FFF2-40B4-BE49-F238E27FC236}">
                      <a16:creationId xmlns:a16="http://schemas.microsoft.com/office/drawing/2014/main" id="{FF508764-0A87-4A60-86D1-C2086648EFF8}"/>
                    </a:ext>
                  </a:extLst>
                </p14:cNvPr>
                <p14:cNvContentPartPr/>
                <p14:nvPr/>
              </p14:nvContentPartPr>
              <p14:xfrm>
                <a:off x="3154427" y="1564627"/>
                <a:ext cx="842760" cy="617400"/>
              </p14:xfrm>
            </p:contentPart>
          </mc:Choice>
          <mc:Fallback xmlns="">
            <p:pic>
              <p:nvPicPr>
                <p:cNvPr id="6" name="Freihand 5">
                  <a:extLst>
                    <a:ext uri="{FF2B5EF4-FFF2-40B4-BE49-F238E27FC236}">
                      <a16:creationId xmlns:a16="http://schemas.microsoft.com/office/drawing/2014/main" id="{FF508764-0A87-4A60-86D1-C2086648EFF8}"/>
                    </a:ext>
                  </a:extLst>
                </p:cNvPr>
                <p:cNvPicPr/>
                <p:nvPr/>
              </p:nvPicPr>
              <p:blipFill>
                <a:blip r:embed="rId13"/>
                <a:stretch>
                  <a:fillRect/>
                </a:stretch>
              </p:blipFill>
              <p:spPr>
                <a:xfrm>
                  <a:off x="3150107" y="1560307"/>
                  <a:ext cx="851400" cy="6260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8" name="Freihand 7">
                  <a:extLst>
                    <a:ext uri="{FF2B5EF4-FFF2-40B4-BE49-F238E27FC236}">
                      <a16:creationId xmlns:a16="http://schemas.microsoft.com/office/drawing/2014/main" id="{FE93C75C-5E9B-4DF4-B121-49552C9B4304}"/>
                    </a:ext>
                  </a:extLst>
                </p14:cNvPr>
                <p14:cNvContentPartPr/>
                <p14:nvPr/>
              </p14:nvContentPartPr>
              <p14:xfrm>
                <a:off x="1456667" y="965227"/>
                <a:ext cx="1948320" cy="706320"/>
              </p14:xfrm>
            </p:contentPart>
          </mc:Choice>
          <mc:Fallback xmlns="">
            <p:pic>
              <p:nvPicPr>
                <p:cNvPr id="8" name="Freihand 7">
                  <a:extLst>
                    <a:ext uri="{FF2B5EF4-FFF2-40B4-BE49-F238E27FC236}">
                      <a16:creationId xmlns:a16="http://schemas.microsoft.com/office/drawing/2014/main" id="{FE93C75C-5E9B-4DF4-B121-49552C9B4304}"/>
                    </a:ext>
                  </a:extLst>
                </p:cNvPr>
                <p:cNvPicPr/>
                <p:nvPr/>
              </p:nvPicPr>
              <p:blipFill>
                <a:blip r:embed="rId15"/>
                <a:stretch>
                  <a:fillRect/>
                </a:stretch>
              </p:blipFill>
              <p:spPr>
                <a:xfrm>
                  <a:off x="1452347" y="960907"/>
                  <a:ext cx="1956960" cy="7149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9" name="Freihand 8">
                  <a:extLst>
                    <a:ext uri="{FF2B5EF4-FFF2-40B4-BE49-F238E27FC236}">
                      <a16:creationId xmlns:a16="http://schemas.microsoft.com/office/drawing/2014/main" id="{D14DD8E6-E0BA-4A7D-B831-F483637BA016}"/>
                    </a:ext>
                  </a:extLst>
                </p14:cNvPr>
                <p14:cNvContentPartPr/>
                <p14:nvPr/>
              </p14:nvContentPartPr>
              <p14:xfrm>
                <a:off x="3196547" y="699907"/>
                <a:ext cx="4548960" cy="595800"/>
              </p14:xfrm>
            </p:contentPart>
          </mc:Choice>
          <mc:Fallback xmlns="">
            <p:pic>
              <p:nvPicPr>
                <p:cNvPr id="9" name="Freihand 8">
                  <a:extLst>
                    <a:ext uri="{FF2B5EF4-FFF2-40B4-BE49-F238E27FC236}">
                      <a16:creationId xmlns:a16="http://schemas.microsoft.com/office/drawing/2014/main" id="{D14DD8E6-E0BA-4A7D-B831-F483637BA016}"/>
                    </a:ext>
                  </a:extLst>
                </p:cNvPr>
                <p:cNvPicPr/>
                <p:nvPr/>
              </p:nvPicPr>
              <p:blipFill>
                <a:blip r:embed="rId17"/>
                <a:stretch>
                  <a:fillRect/>
                </a:stretch>
              </p:blipFill>
              <p:spPr>
                <a:xfrm>
                  <a:off x="3192227" y="695587"/>
                  <a:ext cx="4557600" cy="6044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0" name="Freihand 9">
                  <a:extLst>
                    <a:ext uri="{FF2B5EF4-FFF2-40B4-BE49-F238E27FC236}">
                      <a16:creationId xmlns:a16="http://schemas.microsoft.com/office/drawing/2014/main" id="{0D64CFCC-F6B7-4536-9F5D-C9D2FC473AC8}"/>
                    </a:ext>
                  </a:extLst>
                </p14:cNvPr>
                <p14:cNvContentPartPr/>
                <p14:nvPr/>
              </p14:nvContentPartPr>
              <p14:xfrm>
                <a:off x="8048267" y="550147"/>
                <a:ext cx="64080" cy="225000"/>
              </p14:xfrm>
            </p:contentPart>
          </mc:Choice>
          <mc:Fallback xmlns="">
            <p:pic>
              <p:nvPicPr>
                <p:cNvPr id="10" name="Freihand 9">
                  <a:extLst>
                    <a:ext uri="{FF2B5EF4-FFF2-40B4-BE49-F238E27FC236}">
                      <a16:creationId xmlns:a16="http://schemas.microsoft.com/office/drawing/2014/main" id="{0D64CFCC-F6B7-4536-9F5D-C9D2FC473AC8}"/>
                    </a:ext>
                  </a:extLst>
                </p:cNvPr>
                <p:cNvPicPr/>
                <p:nvPr/>
              </p:nvPicPr>
              <p:blipFill>
                <a:blip r:embed="rId19"/>
                <a:stretch>
                  <a:fillRect/>
                </a:stretch>
              </p:blipFill>
              <p:spPr>
                <a:xfrm>
                  <a:off x="8043947" y="545827"/>
                  <a:ext cx="7272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1" name="Freihand 10">
                  <a:extLst>
                    <a:ext uri="{FF2B5EF4-FFF2-40B4-BE49-F238E27FC236}">
                      <a16:creationId xmlns:a16="http://schemas.microsoft.com/office/drawing/2014/main" id="{2EDFB17F-1AEF-4DEB-81A0-27EED2FE5291}"/>
                    </a:ext>
                  </a:extLst>
                </p14:cNvPr>
                <p14:cNvContentPartPr/>
                <p14:nvPr/>
              </p14:nvContentPartPr>
              <p14:xfrm>
                <a:off x="8084987" y="522427"/>
                <a:ext cx="164160" cy="216360"/>
              </p14:xfrm>
            </p:contentPart>
          </mc:Choice>
          <mc:Fallback xmlns="">
            <p:pic>
              <p:nvPicPr>
                <p:cNvPr id="11" name="Freihand 10">
                  <a:extLst>
                    <a:ext uri="{FF2B5EF4-FFF2-40B4-BE49-F238E27FC236}">
                      <a16:creationId xmlns:a16="http://schemas.microsoft.com/office/drawing/2014/main" id="{2EDFB17F-1AEF-4DEB-81A0-27EED2FE5291}"/>
                    </a:ext>
                  </a:extLst>
                </p:cNvPr>
                <p:cNvPicPr/>
                <p:nvPr/>
              </p:nvPicPr>
              <p:blipFill>
                <a:blip r:embed="rId21"/>
                <a:stretch>
                  <a:fillRect/>
                </a:stretch>
              </p:blipFill>
              <p:spPr>
                <a:xfrm>
                  <a:off x="8080667" y="518107"/>
                  <a:ext cx="17280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2" name="Freihand 11">
                  <a:extLst>
                    <a:ext uri="{FF2B5EF4-FFF2-40B4-BE49-F238E27FC236}">
                      <a16:creationId xmlns:a16="http://schemas.microsoft.com/office/drawing/2014/main" id="{C7A5EDC5-DFD7-4055-8AE3-97ED0656F5C0}"/>
                    </a:ext>
                  </a:extLst>
                </p14:cNvPr>
                <p14:cNvContentPartPr/>
                <p14:nvPr/>
              </p14:nvContentPartPr>
              <p14:xfrm>
                <a:off x="8270747" y="619987"/>
                <a:ext cx="153000" cy="90360"/>
              </p14:xfrm>
            </p:contentPart>
          </mc:Choice>
          <mc:Fallback xmlns="">
            <p:pic>
              <p:nvPicPr>
                <p:cNvPr id="12" name="Freihand 11">
                  <a:extLst>
                    <a:ext uri="{FF2B5EF4-FFF2-40B4-BE49-F238E27FC236}">
                      <a16:creationId xmlns:a16="http://schemas.microsoft.com/office/drawing/2014/main" id="{C7A5EDC5-DFD7-4055-8AE3-97ED0656F5C0}"/>
                    </a:ext>
                  </a:extLst>
                </p:cNvPr>
                <p:cNvPicPr/>
                <p:nvPr/>
              </p:nvPicPr>
              <p:blipFill>
                <a:blip r:embed="rId23"/>
                <a:stretch>
                  <a:fillRect/>
                </a:stretch>
              </p:blipFill>
              <p:spPr>
                <a:xfrm>
                  <a:off x="8266427" y="615667"/>
                  <a:ext cx="1616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3" name="Freihand 12">
                  <a:extLst>
                    <a:ext uri="{FF2B5EF4-FFF2-40B4-BE49-F238E27FC236}">
                      <a16:creationId xmlns:a16="http://schemas.microsoft.com/office/drawing/2014/main" id="{BEED7EFF-DACE-4556-90BE-8B872D166213}"/>
                    </a:ext>
                  </a:extLst>
                </p14:cNvPr>
                <p14:cNvContentPartPr/>
                <p14:nvPr/>
              </p14:nvContentPartPr>
              <p14:xfrm>
                <a:off x="8436347" y="524587"/>
                <a:ext cx="204120" cy="194760"/>
              </p14:xfrm>
            </p:contentPart>
          </mc:Choice>
          <mc:Fallback xmlns="">
            <p:pic>
              <p:nvPicPr>
                <p:cNvPr id="13" name="Freihand 12">
                  <a:extLst>
                    <a:ext uri="{FF2B5EF4-FFF2-40B4-BE49-F238E27FC236}">
                      <a16:creationId xmlns:a16="http://schemas.microsoft.com/office/drawing/2014/main" id="{BEED7EFF-DACE-4556-90BE-8B872D166213}"/>
                    </a:ext>
                  </a:extLst>
                </p:cNvPr>
                <p:cNvPicPr/>
                <p:nvPr/>
              </p:nvPicPr>
              <p:blipFill>
                <a:blip r:embed="rId25"/>
                <a:stretch>
                  <a:fillRect/>
                </a:stretch>
              </p:blipFill>
              <p:spPr>
                <a:xfrm>
                  <a:off x="8432027" y="520267"/>
                  <a:ext cx="21276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4" name="Freihand 13">
                  <a:extLst>
                    <a:ext uri="{FF2B5EF4-FFF2-40B4-BE49-F238E27FC236}">
                      <a16:creationId xmlns:a16="http://schemas.microsoft.com/office/drawing/2014/main" id="{42CF3087-63D2-4A7C-A26E-7A4B5F22E043}"/>
                    </a:ext>
                  </a:extLst>
                </p14:cNvPr>
                <p14:cNvContentPartPr/>
                <p14:nvPr/>
              </p14:nvContentPartPr>
              <p14:xfrm>
                <a:off x="8673947" y="499747"/>
                <a:ext cx="102960" cy="234000"/>
              </p14:xfrm>
            </p:contentPart>
          </mc:Choice>
          <mc:Fallback xmlns="">
            <p:pic>
              <p:nvPicPr>
                <p:cNvPr id="14" name="Freihand 13">
                  <a:extLst>
                    <a:ext uri="{FF2B5EF4-FFF2-40B4-BE49-F238E27FC236}">
                      <a16:creationId xmlns:a16="http://schemas.microsoft.com/office/drawing/2014/main" id="{42CF3087-63D2-4A7C-A26E-7A4B5F22E043}"/>
                    </a:ext>
                  </a:extLst>
                </p:cNvPr>
                <p:cNvPicPr/>
                <p:nvPr/>
              </p:nvPicPr>
              <p:blipFill>
                <a:blip r:embed="rId27"/>
                <a:stretch>
                  <a:fillRect/>
                </a:stretch>
              </p:blipFill>
              <p:spPr>
                <a:xfrm>
                  <a:off x="8669627" y="495427"/>
                  <a:ext cx="11160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5" name="Freihand 14">
                  <a:extLst>
                    <a:ext uri="{FF2B5EF4-FFF2-40B4-BE49-F238E27FC236}">
                      <a16:creationId xmlns:a16="http://schemas.microsoft.com/office/drawing/2014/main" id="{7FD6AFB2-4ADF-405F-8865-BD9710CC0D75}"/>
                    </a:ext>
                  </a:extLst>
                </p14:cNvPr>
                <p14:cNvContentPartPr/>
                <p14:nvPr/>
              </p14:nvContentPartPr>
              <p14:xfrm>
                <a:off x="8783027" y="632227"/>
                <a:ext cx="357840" cy="78120"/>
              </p14:xfrm>
            </p:contentPart>
          </mc:Choice>
          <mc:Fallback xmlns="">
            <p:pic>
              <p:nvPicPr>
                <p:cNvPr id="15" name="Freihand 14">
                  <a:extLst>
                    <a:ext uri="{FF2B5EF4-FFF2-40B4-BE49-F238E27FC236}">
                      <a16:creationId xmlns:a16="http://schemas.microsoft.com/office/drawing/2014/main" id="{7FD6AFB2-4ADF-405F-8865-BD9710CC0D75}"/>
                    </a:ext>
                  </a:extLst>
                </p:cNvPr>
                <p:cNvPicPr/>
                <p:nvPr/>
              </p:nvPicPr>
              <p:blipFill>
                <a:blip r:embed="rId29"/>
                <a:stretch>
                  <a:fillRect/>
                </a:stretch>
              </p:blipFill>
              <p:spPr>
                <a:xfrm>
                  <a:off x="8778707" y="627907"/>
                  <a:ext cx="36648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2" name="Freihand 21">
                  <a:extLst>
                    <a:ext uri="{FF2B5EF4-FFF2-40B4-BE49-F238E27FC236}">
                      <a16:creationId xmlns:a16="http://schemas.microsoft.com/office/drawing/2014/main" id="{3D927826-6B63-4393-965B-5596D34C8667}"/>
                    </a:ext>
                  </a:extLst>
                </p14:cNvPr>
                <p14:cNvContentPartPr/>
                <p14:nvPr/>
              </p14:nvContentPartPr>
              <p14:xfrm>
                <a:off x="4181867" y="2205787"/>
                <a:ext cx="2079720" cy="225720"/>
              </p14:xfrm>
            </p:contentPart>
          </mc:Choice>
          <mc:Fallback xmlns="">
            <p:pic>
              <p:nvPicPr>
                <p:cNvPr id="22" name="Freihand 21">
                  <a:extLst>
                    <a:ext uri="{FF2B5EF4-FFF2-40B4-BE49-F238E27FC236}">
                      <a16:creationId xmlns:a16="http://schemas.microsoft.com/office/drawing/2014/main" id="{3D927826-6B63-4393-965B-5596D34C8667}"/>
                    </a:ext>
                  </a:extLst>
                </p:cNvPr>
                <p:cNvPicPr/>
                <p:nvPr/>
              </p:nvPicPr>
              <p:blipFill>
                <a:blip r:embed="rId31"/>
                <a:stretch>
                  <a:fillRect/>
                </a:stretch>
              </p:blipFill>
              <p:spPr>
                <a:xfrm>
                  <a:off x="4177547" y="2201467"/>
                  <a:ext cx="208836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3" name="Freihand 22">
                  <a:extLst>
                    <a:ext uri="{FF2B5EF4-FFF2-40B4-BE49-F238E27FC236}">
                      <a16:creationId xmlns:a16="http://schemas.microsoft.com/office/drawing/2014/main" id="{9EF6E1AD-A490-45CB-820B-E96A283965D2}"/>
                    </a:ext>
                  </a:extLst>
                </p14:cNvPr>
                <p14:cNvContentPartPr/>
                <p14:nvPr/>
              </p14:nvContentPartPr>
              <p14:xfrm>
                <a:off x="4091867" y="2313787"/>
                <a:ext cx="324000" cy="148320"/>
              </p14:xfrm>
            </p:contentPart>
          </mc:Choice>
          <mc:Fallback xmlns="">
            <p:pic>
              <p:nvPicPr>
                <p:cNvPr id="23" name="Freihand 22">
                  <a:extLst>
                    <a:ext uri="{FF2B5EF4-FFF2-40B4-BE49-F238E27FC236}">
                      <a16:creationId xmlns:a16="http://schemas.microsoft.com/office/drawing/2014/main" id="{9EF6E1AD-A490-45CB-820B-E96A283965D2}"/>
                    </a:ext>
                  </a:extLst>
                </p:cNvPr>
                <p:cNvPicPr/>
                <p:nvPr/>
              </p:nvPicPr>
              <p:blipFill>
                <a:blip r:embed="rId33"/>
                <a:stretch>
                  <a:fillRect/>
                </a:stretch>
              </p:blipFill>
              <p:spPr>
                <a:xfrm>
                  <a:off x="4087547" y="2309467"/>
                  <a:ext cx="33264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Freihand 25">
                  <a:extLst>
                    <a:ext uri="{FF2B5EF4-FFF2-40B4-BE49-F238E27FC236}">
                      <a16:creationId xmlns:a16="http://schemas.microsoft.com/office/drawing/2014/main" id="{4CF2DCAE-0624-4016-8902-3ED198E29B27}"/>
                    </a:ext>
                  </a:extLst>
                </p14:cNvPr>
                <p14:cNvContentPartPr/>
                <p14:nvPr/>
              </p14:nvContentPartPr>
              <p14:xfrm>
                <a:off x="6346547" y="2060707"/>
                <a:ext cx="87840" cy="197640"/>
              </p14:xfrm>
            </p:contentPart>
          </mc:Choice>
          <mc:Fallback xmlns="">
            <p:pic>
              <p:nvPicPr>
                <p:cNvPr id="26" name="Freihand 25">
                  <a:extLst>
                    <a:ext uri="{FF2B5EF4-FFF2-40B4-BE49-F238E27FC236}">
                      <a16:creationId xmlns:a16="http://schemas.microsoft.com/office/drawing/2014/main" id="{4CF2DCAE-0624-4016-8902-3ED198E29B27}"/>
                    </a:ext>
                  </a:extLst>
                </p:cNvPr>
                <p:cNvPicPr/>
                <p:nvPr/>
              </p:nvPicPr>
              <p:blipFill>
                <a:blip r:embed="rId35"/>
                <a:stretch>
                  <a:fillRect/>
                </a:stretch>
              </p:blipFill>
              <p:spPr>
                <a:xfrm>
                  <a:off x="6342227" y="2056387"/>
                  <a:ext cx="9648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Freihand 26">
                  <a:extLst>
                    <a:ext uri="{FF2B5EF4-FFF2-40B4-BE49-F238E27FC236}">
                      <a16:creationId xmlns:a16="http://schemas.microsoft.com/office/drawing/2014/main" id="{4CD1F887-B64A-4C82-8973-3AEA88E0BE94}"/>
                    </a:ext>
                  </a:extLst>
                </p14:cNvPr>
                <p14:cNvContentPartPr/>
                <p14:nvPr/>
              </p14:nvContentPartPr>
              <p14:xfrm>
                <a:off x="6473267" y="2135587"/>
                <a:ext cx="74160" cy="78480"/>
              </p14:xfrm>
            </p:contentPart>
          </mc:Choice>
          <mc:Fallback xmlns="">
            <p:pic>
              <p:nvPicPr>
                <p:cNvPr id="27" name="Freihand 26">
                  <a:extLst>
                    <a:ext uri="{FF2B5EF4-FFF2-40B4-BE49-F238E27FC236}">
                      <a16:creationId xmlns:a16="http://schemas.microsoft.com/office/drawing/2014/main" id="{4CD1F887-B64A-4C82-8973-3AEA88E0BE94}"/>
                    </a:ext>
                  </a:extLst>
                </p:cNvPr>
                <p:cNvPicPr/>
                <p:nvPr/>
              </p:nvPicPr>
              <p:blipFill>
                <a:blip r:embed="rId37"/>
                <a:stretch>
                  <a:fillRect/>
                </a:stretch>
              </p:blipFill>
              <p:spPr>
                <a:xfrm>
                  <a:off x="6468947" y="2131267"/>
                  <a:ext cx="828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Freihand 27">
                  <a:extLst>
                    <a:ext uri="{FF2B5EF4-FFF2-40B4-BE49-F238E27FC236}">
                      <a16:creationId xmlns:a16="http://schemas.microsoft.com/office/drawing/2014/main" id="{80066731-7D9A-4838-9133-42ABB7F3D491}"/>
                    </a:ext>
                  </a:extLst>
                </p14:cNvPr>
                <p14:cNvContentPartPr/>
                <p14:nvPr/>
              </p14:nvContentPartPr>
              <p14:xfrm>
                <a:off x="6567587" y="2048107"/>
                <a:ext cx="120240" cy="159120"/>
              </p14:xfrm>
            </p:contentPart>
          </mc:Choice>
          <mc:Fallback xmlns="">
            <p:pic>
              <p:nvPicPr>
                <p:cNvPr id="28" name="Freihand 27">
                  <a:extLst>
                    <a:ext uri="{FF2B5EF4-FFF2-40B4-BE49-F238E27FC236}">
                      <a16:creationId xmlns:a16="http://schemas.microsoft.com/office/drawing/2014/main" id="{80066731-7D9A-4838-9133-42ABB7F3D491}"/>
                    </a:ext>
                  </a:extLst>
                </p:cNvPr>
                <p:cNvPicPr/>
                <p:nvPr/>
              </p:nvPicPr>
              <p:blipFill>
                <a:blip r:embed="rId39"/>
                <a:stretch>
                  <a:fillRect/>
                </a:stretch>
              </p:blipFill>
              <p:spPr>
                <a:xfrm>
                  <a:off x="6563267" y="2043787"/>
                  <a:ext cx="1288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Freihand 28">
                  <a:extLst>
                    <a:ext uri="{FF2B5EF4-FFF2-40B4-BE49-F238E27FC236}">
                      <a16:creationId xmlns:a16="http://schemas.microsoft.com/office/drawing/2014/main" id="{039B530B-B932-4AF2-B17E-48DF6B206F8C}"/>
                    </a:ext>
                  </a:extLst>
                </p14:cNvPr>
                <p14:cNvContentPartPr/>
                <p14:nvPr/>
              </p14:nvContentPartPr>
              <p14:xfrm>
                <a:off x="6739307" y="2027947"/>
                <a:ext cx="139680" cy="168840"/>
              </p14:xfrm>
            </p:contentPart>
          </mc:Choice>
          <mc:Fallback xmlns="">
            <p:pic>
              <p:nvPicPr>
                <p:cNvPr id="29" name="Freihand 28">
                  <a:extLst>
                    <a:ext uri="{FF2B5EF4-FFF2-40B4-BE49-F238E27FC236}">
                      <a16:creationId xmlns:a16="http://schemas.microsoft.com/office/drawing/2014/main" id="{039B530B-B932-4AF2-B17E-48DF6B206F8C}"/>
                    </a:ext>
                  </a:extLst>
                </p:cNvPr>
                <p:cNvPicPr/>
                <p:nvPr/>
              </p:nvPicPr>
              <p:blipFill>
                <a:blip r:embed="rId41"/>
                <a:stretch>
                  <a:fillRect/>
                </a:stretch>
              </p:blipFill>
              <p:spPr>
                <a:xfrm>
                  <a:off x="6734987" y="2023627"/>
                  <a:ext cx="14832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1" name="Freihand 30">
                  <a:extLst>
                    <a:ext uri="{FF2B5EF4-FFF2-40B4-BE49-F238E27FC236}">
                      <a16:creationId xmlns:a16="http://schemas.microsoft.com/office/drawing/2014/main" id="{22C09183-B9AF-42C6-9A00-46FC4651DFB3}"/>
                    </a:ext>
                  </a:extLst>
                </p14:cNvPr>
                <p14:cNvContentPartPr/>
                <p14:nvPr/>
              </p14:nvContentPartPr>
              <p14:xfrm>
                <a:off x="6882227" y="1990507"/>
                <a:ext cx="268200" cy="158760"/>
              </p14:xfrm>
            </p:contentPart>
          </mc:Choice>
          <mc:Fallback xmlns="">
            <p:pic>
              <p:nvPicPr>
                <p:cNvPr id="31" name="Freihand 30">
                  <a:extLst>
                    <a:ext uri="{FF2B5EF4-FFF2-40B4-BE49-F238E27FC236}">
                      <a16:creationId xmlns:a16="http://schemas.microsoft.com/office/drawing/2014/main" id="{22C09183-B9AF-42C6-9A00-46FC4651DFB3}"/>
                    </a:ext>
                  </a:extLst>
                </p:cNvPr>
                <p:cNvPicPr/>
                <p:nvPr/>
              </p:nvPicPr>
              <p:blipFill>
                <a:blip r:embed="rId43"/>
                <a:stretch>
                  <a:fillRect/>
                </a:stretch>
              </p:blipFill>
              <p:spPr>
                <a:xfrm>
                  <a:off x="6877907" y="1986187"/>
                  <a:ext cx="27684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2" name="Freihand 31">
                  <a:extLst>
                    <a:ext uri="{FF2B5EF4-FFF2-40B4-BE49-F238E27FC236}">
                      <a16:creationId xmlns:a16="http://schemas.microsoft.com/office/drawing/2014/main" id="{55F5DE11-33EA-44A3-A768-47D74F2A50FB}"/>
                    </a:ext>
                  </a:extLst>
                </p14:cNvPr>
                <p14:cNvContentPartPr/>
                <p14:nvPr/>
              </p14:nvContentPartPr>
              <p14:xfrm>
                <a:off x="7156547" y="1942627"/>
                <a:ext cx="182520" cy="156240"/>
              </p14:xfrm>
            </p:contentPart>
          </mc:Choice>
          <mc:Fallback xmlns="">
            <p:pic>
              <p:nvPicPr>
                <p:cNvPr id="32" name="Freihand 31">
                  <a:extLst>
                    <a:ext uri="{FF2B5EF4-FFF2-40B4-BE49-F238E27FC236}">
                      <a16:creationId xmlns:a16="http://schemas.microsoft.com/office/drawing/2014/main" id="{55F5DE11-33EA-44A3-A768-47D74F2A50FB}"/>
                    </a:ext>
                  </a:extLst>
                </p:cNvPr>
                <p:cNvPicPr/>
                <p:nvPr/>
              </p:nvPicPr>
              <p:blipFill>
                <a:blip r:embed="rId45"/>
                <a:stretch>
                  <a:fillRect/>
                </a:stretch>
              </p:blipFill>
              <p:spPr>
                <a:xfrm>
                  <a:off x="7152227" y="1938307"/>
                  <a:ext cx="1911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3" name="Freihand 32">
                  <a:extLst>
                    <a:ext uri="{FF2B5EF4-FFF2-40B4-BE49-F238E27FC236}">
                      <a16:creationId xmlns:a16="http://schemas.microsoft.com/office/drawing/2014/main" id="{E45237FB-0ECF-45CA-BD56-48F1CE2AFC6C}"/>
                    </a:ext>
                  </a:extLst>
                </p14:cNvPr>
                <p14:cNvContentPartPr/>
                <p14:nvPr/>
              </p14:nvContentPartPr>
              <p14:xfrm>
                <a:off x="7350947" y="1999507"/>
                <a:ext cx="239400" cy="147960"/>
              </p14:xfrm>
            </p:contentPart>
          </mc:Choice>
          <mc:Fallback xmlns="">
            <p:pic>
              <p:nvPicPr>
                <p:cNvPr id="33" name="Freihand 32">
                  <a:extLst>
                    <a:ext uri="{FF2B5EF4-FFF2-40B4-BE49-F238E27FC236}">
                      <a16:creationId xmlns:a16="http://schemas.microsoft.com/office/drawing/2014/main" id="{E45237FB-0ECF-45CA-BD56-48F1CE2AFC6C}"/>
                    </a:ext>
                  </a:extLst>
                </p:cNvPr>
                <p:cNvPicPr/>
                <p:nvPr/>
              </p:nvPicPr>
              <p:blipFill>
                <a:blip r:embed="rId47"/>
                <a:stretch>
                  <a:fillRect/>
                </a:stretch>
              </p:blipFill>
              <p:spPr>
                <a:xfrm>
                  <a:off x="7346627" y="1995187"/>
                  <a:ext cx="24804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4" name="Freihand 33">
                  <a:extLst>
                    <a:ext uri="{FF2B5EF4-FFF2-40B4-BE49-F238E27FC236}">
                      <a16:creationId xmlns:a16="http://schemas.microsoft.com/office/drawing/2014/main" id="{47A2BB77-B0EA-4CA1-9D6E-05349206FF86}"/>
                    </a:ext>
                  </a:extLst>
                </p14:cNvPr>
                <p14:cNvContentPartPr/>
                <p14:nvPr/>
              </p14:nvContentPartPr>
              <p14:xfrm>
                <a:off x="7591787" y="1887907"/>
                <a:ext cx="360" cy="360"/>
              </p14:xfrm>
            </p:contentPart>
          </mc:Choice>
          <mc:Fallback xmlns="">
            <p:pic>
              <p:nvPicPr>
                <p:cNvPr id="34" name="Freihand 33">
                  <a:extLst>
                    <a:ext uri="{FF2B5EF4-FFF2-40B4-BE49-F238E27FC236}">
                      <a16:creationId xmlns:a16="http://schemas.microsoft.com/office/drawing/2014/main" id="{47A2BB77-B0EA-4CA1-9D6E-05349206FF86}"/>
                    </a:ext>
                  </a:extLst>
                </p:cNvPr>
                <p:cNvPicPr/>
                <p:nvPr/>
              </p:nvPicPr>
              <p:blipFill>
                <a:blip r:embed="rId49"/>
                <a:stretch>
                  <a:fillRect/>
                </a:stretch>
              </p:blipFill>
              <p:spPr>
                <a:xfrm>
                  <a:off x="7587467" y="1883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5" name="Freihand 34">
                  <a:extLst>
                    <a:ext uri="{FF2B5EF4-FFF2-40B4-BE49-F238E27FC236}">
                      <a16:creationId xmlns:a16="http://schemas.microsoft.com/office/drawing/2014/main" id="{EA6BA9A5-6C1D-4242-B6FA-D47E34C3F1CB}"/>
                    </a:ext>
                  </a:extLst>
                </p14:cNvPr>
                <p14:cNvContentPartPr/>
                <p14:nvPr/>
              </p14:nvContentPartPr>
              <p14:xfrm>
                <a:off x="7728227" y="1951987"/>
                <a:ext cx="137520" cy="57240"/>
              </p14:xfrm>
            </p:contentPart>
          </mc:Choice>
          <mc:Fallback xmlns="">
            <p:pic>
              <p:nvPicPr>
                <p:cNvPr id="35" name="Freihand 34">
                  <a:extLst>
                    <a:ext uri="{FF2B5EF4-FFF2-40B4-BE49-F238E27FC236}">
                      <a16:creationId xmlns:a16="http://schemas.microsoft.com/office/drawing/2014/main" id="{EA6BA9A5-6C1D-4242-B6FA-D47E34C3F1CB}"/>
                    </a:ext>
                  </a:extLst>
                </p:cNvPr>
                <p:cNvPicPr/>
                <p:nvPr/>
              </p:nvPicPr>
              <p:blipFill>
                <a:blip r:embed="rId51"/>
                <a:stretch>
                  <a:fillRect/>
                </a:stretch>
              </p:blipFill>
              <p:spPr>
                <a:xfrm>
                  <a:off x="7723907" y="1947667"/>
                  <a:ext cx="14616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6" name="Freihand 35">
                  <a:extLst>
                    <a:ext uri="{FF2B5EF4-FFF2-40B4-BE49-F238E27FC236}">
                      <a16:creationId xmlns:a16="http://schemas.microsoft.com/office/drawing/2014/main" id="{7B7A1FAF-08C5-47EF-9709-6A669D0F5DA1}"/>
                    </a:ext>
                  </a:extLst>
                </p14:cNvPr>
                <p14:cNvContentPartPr/>
                <p14:nvPr/>
              </p14:nvContentPartPr>
              <p14:xfrm>
                <a:off x="7844867" y="1880347"/>
                <a:ext cx="76680" cy="11880"/>
              </p14:xfrm>
            </p:contentPart>
          </mc:Choice>
          <mc:Fallback xmlns="">
            <p:pic>
              <p:nvPicPr>
                <p:cNvPr id="36" name="Freihand 35">
                  <a:extLst>
                    <a:ext uri="{FF2B5EF4-FFF2-40B4-BE49-F238E27FC236}">
                      <a16:creationId xmlns:a16="http://schemas.microsoft.com/office/drawing/2014/main" id="{7B7A1FAF-08C5-47EF-9709-6A669D0F5DA1}"/>
                    </a:ext>
                  </a:extLst>
                </p:cNvPr>
                <p:cNvPicPr/>
                <p:nvPr/>
              </p:nvPicPr>
              <p:blipFill>
                <a:blip r:embed="rId53"/>
                <a:stretch>
                  <a:fillRect/>
                </a:stretch>
              </p:blipFill>
              <p:spPr>
                <a:xfrm>
                  <a:off x="7840547" y="1876027"/>
                  <a:ext cx="853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7" name="Freihand 36">
                  <a:extLst>
                    <a:ext uri="{FF2B5EF4-FFF2-40B4-BE49-F238E27FC236}">
                      <a16:creationId xmlns:a16="http://schemas.microsoft.com/office/drawing/2014/main" id="{75854225-84F8-4FCA-81F8-AEC9A294174E}"/>
                    </a:ext>
                  </a:extLst>
                </p14:cNvPr>
                <p14:cNvContentPartPr/>
                <p14:nvPr/>
              </p14:nvContentPartPr>
              <p14:xfrm>
                <a:off x="7910747" y="1897267"/>
                <a:ext cx="69480" cy="111240"/>
              </p14:xfrm>
            </p:contentPart>
          </mc:Choice>
          <mc:Fallback xmlns="">
            <p:pic>
              <p:nvPicPr>
                <p:cNvPr id="37" name="Freihand 36">
                  <a:extLst>
                    <a:ext uri="{FF2B5EF4-FFF2-40B4-BE49-F238E27FC236}">
                      <a16:creationId xmlns:a16="http://schemas.microsoft.com/office/drawing/2014/main" id="{75854225-84F8-4FCA-81F8-AEC9A294174E}"/>
                    </a:ext>
                  </a:extLst>
                </p:cNvPr>
                <p:cNvPicPr/>
                <p:nvPr/>
              </p:nvPicPr>
              <p:blipFill>
                <a:blip r:embed="rId55"/>
                <a:stretch>
                  <a:fillRect/>
                </a:stretch>
              </p:blipFill>
              <p:spPr>
                <a:xfrm>
                  <a:off x="7906427" y="1892947"/>
                  <a:ext cx="7812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8" name="Freihand 37">
                  <a:extLst>
                    <a:ext uri="{FF2B5EF4-FFF2-40B4-BE49-F238E27FC236}">
                      <a16:creationId xmlns:a16="http://schemas.microsoft.com/office/drawing/2014/main" id="{635FFD11-5E5F-41E8-9A73-60AF9BC3D530}"/>
                    </a:ext>
                  </a:extLst>
                </p14:cNvPr>
                <p14:cNvContentPartPr/>
                <p14:nvPr/>
              </p14:nvContentPartPr>
              <p14:xfrm>
                <a:off x="7984907" y="1816627"/>
                <a:ext cx="181440" cy="182880"/>
              </p14:xfrm>
            </p:contentPart>
          </mc:Choice>
          <mc:Fallback xmlns="">
            <p:pic>
              <p:nvPicPr>
                <p:cNvPr id="38" name="Freihand 37">
                  <a:extLst>
                    <a:ext uri="{FF2B5EF4-FFF2-40B4-BE49-F238E27FC236}">
                      <a16:creationId xmlns:a16="http://schemas.microsoft.com/office/drawing/2014/main" id="{635FFD11-5E5F-41E8-9A73-60AF9BC3D530}"/>
                    </a:ext>
                  </a:extLst>
                </p:cNvPr>
                <p:cNvPicPr/>
                <p:nvPr/>
              </p:nvPicPr>
              <p:blipFill>
                <a:blip r:embed="rId57"/>
                <a:stretch>
                  <a:fillRect/>
                </a:stretch>
              </p:blipFill>
              <p:spPr>
                <a:xfrm>
                  <a:off x="7980587" y="1812307"/>
                  <a:ext cx="19008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9" name="Freihand 38">
                  <a:extLst>
                    <a:ext uri="{FF2B5EF4-FFF2-40B4-BE49-F238E27FC236}">
                      <a16:creationId xmlns:a16="http://schemas.microsoft.com/office/drawing/2014/main" id="{C3E8E816-9C61-4136-9127-3CBC3400E8F2}"/>
                    </a:ext>
                  </a:extLst>
                </p14:cNvPr>
                <p14:cNvContentPartPr/>
                <p14:nvPr/>
              </p14:nvContentPartPr>
              <p14:xfrm>
                <a:off x="8313227" y="1788907"/>
                <a:ext cx="115920" cy="132120"/>
              </p14:xfrm>
            </p:contentPart>
          </mc:Choice>
          <mc:Fallback xmlns="">
            <p:pic>
              <p:nvPicPr>
                <p:cNvPr id="39" name="Freihand 38">
                  <a:extLst>
                    <a:ext uri="{FF2B5EF4-FFF2-40B4-BE49-F238E27FC236}">
                      <a16:creationId xmlns:a16="http://schemas.microsoft.com/office/drawing/2014/main" id="{C3E8E816-9C61-4136-9127-3CBC3400E8F2}"/>
                    </a:ext>
                  </a:extLst>
                </p:cNvPr>
                <p:cNvPicPr/>
                <p:nvPr/>
              </p:nvPicPr>
              <p:blipFill>
                <a:blip r:embed="rId59"/>
                <a:stretch>
                  <a:fillRect/>
                </a:stretch>
              </p:blipFill>
              <p:spPr>
                <a:xfrm>
                  <a:off x="8308907" y="1784587"/>
                  <a:ext cx="1245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0" name="Freihand 39">
                  <a:extLst>
                    <a:ext uri="{FF2B5EF4-FFF2-40B4-BE49-F238E27FC236}">
                      <a16:creationId xmlns:a16="http://schemas.microsoft.com/office/drawing/2014/main" id="{9BB79F05-8D35-4FEA-AF03-6D835839FF0C}"/>
                    </a:ext>
                  </a:extLst>
                </p14:cNvPr>
                <p14:cNvContentPartPr/>
                <p14:nvPr/>
              </p14:nvContentPartPr>
              <p14:xfrm>
                <a:off x="8448587" y="1748587"/>
                <a:ext cx="137160" cy="159480"/>
              </p14:xfrm>
            </p:contentPart>
          </mc:Choice>
          <mc:Fallback xmlns="">
            <p:pic>
              <p:nvPicPr>
                <p:cNvPr id="40" name="Freihand 39">
                  <a:extLst>
                    <a:ext uri="{FF2B5EF4-FFF2-40B4-BE49-F238E27FC236}">
                      <a16:creationId xmlns:a16="http://schemas.microsoft.com/office/drawing/2014/main" id="{9BB79F05-8D35-4FEA-AF03-6D835839FF0C}"/>
                    </a:ext>
                  </a:extLst>
                </p:cNvPr>
                <p:cNvPicPr/>
                <p:nvPr/>
              </p:nvPicPr>
              <p:blipFill>
                <a:blip r:embed="rId61"/>
                <a:stretch>
                  <a:fillRect/>
                </a:stretch>
              </p:blipFill>
              <p:spPr>
                <a:xfrm>
                  <a:off x="8444267" y="1744267"/>
                  <a:ext cx="14580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1" name="Freihand 40">
                  <a:extLst>
                    <a:ext uri="{FF2B5EF4-FFF2-40B4-BE49-F238E27FC236}">
                      <a16:creationId xmlns:a16="http://schemas.microsoft.com/office/drawing/2014/main" id="{C1C1B60F-A856-4D30-A2E2-4B3EA1774D1F}"/>
                    </a:ext>
                  </a:extLst>
                </p14:cNvPr>
                <p14:cNvContentPartPr/>
                <p14:nvPr/>
              </p14:nvContentPartPr>
              <p14:xfrm>
                <a:off x="8595107" y="1752547"/>
                <a:ext cx="23040" cy="50400"/>
              </p14:xfrm>
            </p:contentPart>
          </mc:Choice>
          <mc:Fallback xmlns="">
            <p:pic>
              <p:nvPicPr>
                <p:cNvPr id="41" name="Freihand 40">
                  <a:extLst>
                    <a:ext uri="{FF2B5EF4-FFF2-40B4-BE49-F238E27FC236}">
                      <a16:creationId xmlns:a16="http://schemas.microsoft.com/office/drawing/2014/main" id="{C1C1B60F-A856-4D30-A2E2-4B3EA1774D1F}"/>
                    </a:ext>
                  </a:extLst>
                </p:cNvPr>
                <p:cNvPicPr/>
                <p:nvPr/>
              </p:nvPicPr>
              <p:blipFill>
                <a:blip r:embed="rId63"/>
                <a:stretch>
                  <a:fillRect/>
                </a:stretch>
              </p:blipFill>
              <p:spPr>
                <a:xfrm>
                  <a:off x="8590787" y="1748227"/>
                  <a:ext cx="316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2" name="Freihand 41">
                  <a:extLst>
                    <a:ext uri="{FF2B5EF4-FFF2-40B4-BE49-F238E27FC236}">
                      <a16:creationId xmlns:a16="http://schemas.microsoft.com/office/drawing/2014/main" id="{3EB5696C-6C3C-4ACA-9E17-4E90AD5E4DEE}"/>
                    </a:ext>
                  </a:extLst>
                </p14:cNvPr>
                <p14:cNvContentPartPr/>
                <p14:nvPr/>
              </p14:nvContentPartPr>
              <p14:xfrm>
                <a:off x="8640827" y="1822027"/>
                <a:ext cx="80280" cy="180360"/>
              </p14:xfrm>
            </p:contentPart>
          </mc:Choice>
          <mc:Fallback xmlns="">
            <p:pic>
              <p:nvPicPr>
                <p:cNvPr id="42" name="Freihand 41">
                  <a:extLst>
                    <a:ext uri="{FF2B5EF4-FFF2-40B4-BE49-F238E27FC236}">
                      <a16:creationId xmlns:a16="http://schemas.microsoft.com/office/drawing/2014/main" id="{3EB5696C-6C3C-4ACA-9E17-4E90AD5E4DEE}"/>
                    </a:ext>
                  </a:extLst>
                </p:cNvPr>
                <p:cNvPicPr/>
                <p:nvPr/>
              </p:nvPicPr>
              <p:blipFill>
                <a:blip r:embed="rId65"/>
                <a:stretch>
                  <a:fillRect/>
                </a:stretch>
              </p:blipFill>
              <p:spPr>
                <a:xfrm>
                  <a:off x="8636507" y="1817707"/>
                  <a:ext cx="8892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3" name="Freihand 42">
                  <a:extLst>
                    <a:ext uri="{FF2B5EF4-FFF2-40B4-BE49-F238E27FC236}">
                      <a16:creationId xmlns:a16="http://schemas.microsoft.com/office/drawing/2014/main" id="{EBC11819-A030-42A6-8AFB-813685F4642D}"/>
                    </a:ext>
                  </a:extLst>
                </p14:cNvPr>
                <p14:cNvContentPartPr/>
                <p14:nvPr/>
              </p14:nvContentPartPr>
              <p14:xfrm>
                <a:off x="8754587" y="1800787"/>
                <a:ext cx="95400" cy="72000"/>
              </p14:xfrm>
            </p:contentPart>
          </mc:Choice>
          <mc:Fallback xmlns="">
            <p:pic>
              <p:nvPicPr>
                <p:cNvPr id="43" name="Freihand 42">
                  <a:extLst>
                    <a:ext uri="{FF2B5EF4-FFF2-40B4-BE49-F238E27FC236}">
                      <a16:creationId xmlns:a16="http://schemas.microsoft.com/office/drawing/2014/main" id="{EBC11819-A030-42A6-8AFB-813685F4642D}"/>
                    </a:ext>
                  </a:extLst>
                </p:cNvPr>
                <p:cNvPicPr/>
                <p:nvPr/>
              </p:nvPicPr>
              <p:blipFill>
                <a:blip r:embed="rId67"/>
                <a:stretch>
                  <a:fillRect/>
                </a:stretch>
              </p:blipFill>
              <p:spPr>
                <a:xfrm>
                  <a:off x="8750267" y="1796467"/>
                  <a:ext cx="1040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6" name="Freihand 45">
                  <a:extLst>
                    <a:ext uri="{FF2B5EF4-FFF2-40B4-BE49-F238E27FC236}">
                      <a16:creationId xmlns:a16="http://schemas.microsoft.com/office/drawing/2014/main" id="{E7CC07EE-6105-479B-A063-433F2A319170}"/>
                    </a:ext>
                  </a:extLst>
                </p14:cNvPr>
                <p14:cNvContentPartPr/>
                <p14:nvPr/>
              </p14:nvContentPartPr>
              <p14:xfrm>
                <a:off x="3156227" y="2580907"/>
                <a:ext cx="867240" cy="216720"/>
              </p14:xfrm>
            </p:contentPart>
          </mc:Choice>
          <mc:Fallback xmlns="">
            <p:pic>
              <p:nvPicPr>
                <p:cNvPr id="46" name="Freihand 45">
                  <a:extLst>
                    <a:ext uri="{FF2B5EF4-FFF2-40B4-BE49-F238E27FC236}">
                      <a16:creationId xmlns:a16="http://schemas.microsoft.com/office/drawing/2014/main" id="{E7CC07EE-6105-479B-A063-433F2A319170}"/>
                    </a:ext>
                  </a:extLst>
                </p:cNvPr>
                <p:cNvPicPr/>
                <p:nvPr/>
              </p:nvPicPr>
              <p:blipFill>
                <a:blip r:embed="rId69"/>
                <a:stretch>
                  <a:fillRect/>
                </a:stretch>
              </p:blipFill>
              <p:spPr>
                <a:xfrm>
                  <a:off x="3151907" y="2576587"/>
                  <a:ext cx="8758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8" name="Freihand 47">
                  <a:extLst>
                    <a:ext uri="{FF2B5EF4-FFF2-40B4-BE49-F238E27FC236}">
                      <a16:creationId xmlns:a16="http://schemas.microsoft.com/office/drawing/2014/main" id="{2431DCF1-4642-43AD-97B1-E9647E657084}"/>
                    </a:ext>
                  </a:extLst>
                </p14:cNvPr>
                <p14:cNvContentPartPr/>
                <p14:nvPr/>
              </p14:nvContentPartPr>
              <p14:xfrm>
                <a:off x="4076387" y="2387947"/>
                <a:ext cx="2980800" cy="348120"/>
              </p14:xfrm>
            </p:contentPart>
          </mc:Choice>
          <mc:Fallback xmlns="">
            <p:pic>
              <p:nvPicPr>
                <p:cNvPr id="48" name="Freihand 47">
                  <a:extLst>
                    <a:ext uri="{FF2B5EF4-FFF2-40B4-BE49-F238E27FC236}">
                      <a16:creationId xmlns:a16="http://schemas.microsoft.com/office/drawing/2014/main" id="{2431DCF1-4642-43AD-97B1-E9647E657084}"/>
                    </a:ext>
                  </a:extLst>
                </p:cNvPr>
                <p:cNvPicPr/>
                <p:nvPr/>
              </p:nvPicPr>
              <p:blipFill>
                <a:blip r:embed="rId71"/>
                <a:stretch>
                  <a:fillRect/>
                </a:stretch>
              </p:blipFill>
              <p:spPr>
                <a:xfrm>
                  <a:off x="4072067" y="2383627"/>
                  <a:ext cx="2989440" cy="3567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50" name="Freihand 49">
                  <a:extLst>
                    <a:ext uri="{FF2B5EF4-FFF2-40B4-BE49-F238E27FC236}">
                      <a16:creationId xmlns:a16="http://schemas.microsoft.com/office/drawing/2014/main" id="{D33A450F-DD0E-4A9A-BA41-F2695C4EE57F}"/>
                    </a:ext>
                  </a:extLst>
                </p14:cNvPr>
                <p14:cNvContentPartPr/>
                <p14:nvPr/>
              </p14:nvContentPartPr>
              <p14:xfrm>
                <a:off x="7139267" y="2297227"/>
                <a:ext cx="104760" cy="150840"/>
              </p14:xfrm>
            </p:contentPart>
          </mc:Choice>
          <mc:Fallback xmlns="">
            <p:pic>
              <p:nvPicPr>
                <p:cNvPr id="50" name="Freihand 49">
                  <a:extLst>
                    <a:ext uri="{FF2B5EF4-FFF2-40B4-BE49-F238E27FC236}">
                      <a16:creationId xmlns:a16="http://schemas.microsoft.com/office/drawing/2014/main" id="{D33A450F-DD0E-4A9A-BA41-F2695C4EE57F}"/>
                    </a:ext>
                  </a:extLst>
                </p:cNvPr>
                <p:cNvPicPr/>
                <p:nvPr/>
              </p:nvPicPr>
              <p:blipFill>
                <a:blip r:embed="rId73"/>
                <a:stretch>
                  <a:fillRect/>
                </a:stretch>
              </p:blipFill>
              <p:spPr>
                <a:xfrm>
                  <a:off x="7134947" y="2292907"/>
                  <a:ext cx="11340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1" name="Freihand 50">
                  <a:extLst>
                    <a:ext uri="{FF2B5EF4-FFF2-40B4-BE49-F238E27FC236}">
                      <a16:creationId xmlns:a16="http://schemas.microsoft.com/office/drawing/2014/main" id="{2740E096-71FB-42BD-A24C-40FEE89BE282}"/>
                    </a:ext>
                  </a:extLst>
                </p14:cNvPr>
                <p14:cNvContentPartPr/>
                <p14:nvPr/>
              </p14:nvContentPartPr>
              <p14:xfrm>
                <a:off x="7231427" y="2287867"/>
                <a:ext cx="69840" cy="241920"/>
              </p14:xfrm>
            </p:contentPart>
          </mc:Choice>
          <mc:Fallback xmlns="">
            <p:pic>
              <p:nvPicPr>
                <p:cNvPr id="51" name="Freihand 50">
                  <a:extLst>
                    <a:ext uri="{FF2B5EF4-FFF2-40B4-BE49-F238E27FC236}">
                      <a16:creationId xmlns:a16="http://schemas.microsoft.com/office/drawing/2014/main" id="{2740E096-71FB-42BD-A24C-40FEE89BE282}"/>
                    </a:ext>
                  </a:extLst>
                </p:cNvPr>
                <p:cNvPicPr/>
                <p:nvPr/>
              </p:nvPicPr>
              <p:blipFill>
                <a:blip r:embed="rId75"/>
                <a:stretch>
                  <a:fillRect/>
                </a:stretch>
              </p:blipFill>
              <p:spPr>
                <a:xfrm>
                  <a:off x="7227107" y="2283547"/>
                  <a:ext cx="7848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2" name="Freihand 51">
                  <a:extLst>
                    <a:ext uri="{FF2B5EF4-FFF2-40B4-BE49-F238E27FC236}">
                      <a16:creationId xmlns:a16="http://schemas.microsoft.com/office/drawing/2014/main" id="{A72344DE-C744-464E-9DD4-E25F815E624C}"/>
                    </a:ext>
                  </a:extLst>
                </p14:cNvPr>
                <p14:cNvContentPartPr/>
                <p14:nvPr/>
              </p14:nvContentPartPr>
              <p14:xfrm>
                <a:off x="7340147" y="2254747"/>
                <a:ext cx="67680" cy="102600"/>
              </p14:xfrm>
            </p:contentPart>
          </mc:Choice>
          <mc:Fallback xmlns="">
            <p:pic>
              <p:nvPicPr>
                <p:cNvPr id="52" name="Freihand 51">
                  <a:extLst>
                    <a:ext uri="{FF2B5EF4-FFF2-40B4-BE49-F238E27FC236}">
                      <a16:creationId xmlns:a16="http://schemas.microsoft.com/office/drawing/2014/main" id="{A72344DE-C744-464E-9DD4-E25F815E624C}"/>
                    </a:ext>
                  </a:extLst>
                </p:cNvPr>
                <p:cNvPicPr/>
                <p:nvPr/>
              </p:nvPicPr>
              <p:blipFill>
                <a:blip r:embed="rId77"/>
                <a:stretch>
                  <a:fillRect/>
                </a:stretch>
              </p:blipFill>
              <p:spPr>
                <a:xfrm>
                  <a:off x="7335827" y="2250427"/>
                  <a:ext cx="763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3" name="Freihand 52">
                  <a:extLst>
                    <a:ext uri="{FF2B5EF4-FFF2-40B4-BE49-F238E27FC236}">
                      <a16:creationId xmlns:a16="http://schemas.microsoft.com/office/drawing/2014/main" id="{441CBEFD-FDEE-486E-90E7-9CD4B7A2671A}"/>
                    </a:ext>
                  </a:extLst>
                </p14:cNvPr>
                <p14:cNvContentPartPr/>
                <p14:nvPr/>
              </p14:nvContentPartPr>
              <p14:xfrm>
                <a:off x="7415027" y="2265187"/>
                <a:ext cx="117360" cy="106560"/>
              </p14:xfrm>
            </p:contentPart>
          </mc:Choice>
          <mc:Fallback xmlns="">
            <p:pic>
              <p:nvPicPr>
                <p:cNvPr id="53" name="Freihand 52">
                  <a:extLst>
                    <a:ext uri="{FF2B5EF4-FFF2-40B4-BE49-F238E27FC236}">
                      <a16:creationId xmlns:a16="http://schemas.microsoft.com/office/drawing/2014/main" id="{441CBEFD-FDEE-486E-90E7-9CD4B7A2671A}"/>
                    </a:ext>
                  </a:extLst>
                </p:cNvPr>
                <p:cNvPicPr/>
                <p:nvPr/>
              </p:nvPicPr>
              <p:blipFill>
                <a:blip r:embed="rId79"/>
                <a:stretch>
                  <a:fillRect/>
                </a:stretch>
              </p:blipFill>
              <p:spPr>
                <a:xfrm>
                  <a:off x="7410707" y="2260867"/>
                  <a:ext cx="1260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4" name="Freihand 53">
                  <a:extLst>
                    <a:ext uri="{FF2B5EF4-FFF2-40B4-BE49-F238E27FC236}">
                      <a16:creationId xmlns:a16="http://schemas.microsoft.com/office/drawing/2014/main" id="{EEEC9304-794A-4BCB-8775-347D123C1DDB}"/>
                    </a:ext>
                  </a:extLst>
                </p14:cNvPr>
                <p14:cNvContentPartPr/>
                <p14:nvPr/>
              </p14:nvContentPartPr>
              <p14:xfrm>
                <a:off x="7550747" y="2201107"/>
                <a:ext cx="22320" cy="144720"/>
              </p14:xfrm>
            </p:contentPart>
          </mc:Choice>
          <mc:Fallback xmlns="">
            <p:pic>
              <p:nvPicPr>
                <p:cNvPr id="54" name="Freihand 53">
                  <a:extLst>
                    <a:ext uri="{FF2B5EF4-FFF2-40B4-BE49-F238E27FC236}">
                      <a16:creationId xmlns:a16="http://schemas.microsoft.com/office/drawing/2014/main" id="{EEEC9304-794A-4BCB-8775-347D123C1DDB}"/>
                    </a:ext>
                  </a:extLst>
                </p:cNvPr>
                <p:cNvPicPr/>
                <p:nvPr/>
              </p:nvPicPr>
              <p:blipFill>
                <a:blip r:embed="rId81"/>
                <a:stretch>
                  <a:fillRect/>
                </a:stretch>
              </p:blipFill>
              <p:spPr>
                <a:xfrm>
                  <a:off x="7546427" y="2196787"/>
                  <a:ext cx="3096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5" name="Freihand 54">
                  <a:extLst>
                    <a:ext uri="{FF2B5EF4-FFF2-40B4-BE49-F238E27FC236}">
                      <a16:creationId xmlns:a16="http://schemas.microsoft.com/office/drawing/2014/main" id="{D5E33B16-18A4-45B2-9E50-8EE93F718DCF}"/>
                    </a:ext>
                  </a:extLst>
                </p14:cNvPr>
                <p14:cNvContentPartPr/>
                <p14:nvPr/>
              </p14:nvContentPartPr>
              <p14:xfrm>
                <a:off x="7589627" y="2151067"/>
                <a:ext cx="102960" cy="214920"/>
              </p14:xfrm>
            </p:contentPart>
          </mc:Choice>
          <mc:Fallback xmlns="">
            <p:pic>
              <p:nvPicPr>
                <p:cNvPr id="55" name="Freihand 54">
                  <a:extLst>
                    <a:ext uri="{FF2B5EF4-FFF2-40B4-BE49-F238E27FC236}">
                      <a16:creationId xmlns:a16="http://schemas.microsoft.com/office/drawing/2014/main" id="{D5E33B16-18A4-45B2-9E50-8EE93F718DCF}"/>
                    </a:ext>
                  </a:extLst>
                </p:cNvPr>
                <p:cNvPicPr/>
                <p:nvPr/>
              </p:nvPicPr>
              <p:blipFill>
                <a:blip r:embed="rId83"/>
                <a:stretch>
                  <a:fillRect/>
                </a:stretch>
              </p:blipFill>
              <p:spPr>
                <a:xfrm>
                  <a:off x="7585307" y="2146747"/>
                  <a:ext cx="11160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6" name="Freihand 55">
                  <a:extLst>
                    <a:ext uri="{FF2B5EF4-FFF2-40B4-BE49-F238E27FC236}">
                      <a16:creationId xmlns:a16="http://schemas.microsoft.com/office/drawing/2014/main" id="{66851667-8EAC-4560-975A-10DB505AA231}"/>
                    </a:ext>
                  </a:extLst>
                </p14:cNvPr>
                <p14:cNvContentPartPr/>
                <p14:nvPr/>
              </p14:nvContentPartPr>
              <p14:xfrm>
                <a:off x="7672427" y="2185627"/>
                <a:ext cx="45360" cy="15120"/>
              </p14:xfrm>
            </p:contentPart>
          </mc:Choice>
          <mc:Fallback xmlns="">
            <p:pic>
              <p:nvPicPr>
                <p:cNvPr id="56" name="Freihand 55">
                  <a:extLst>
                    <a:ext uri="{FF2B5EF4-FFF2-40B4-BE49-F238E27FC236}">
                      <a16:creationId xmlns:a16="http://schemas.microsoft.com/office/drawing/2014/main" id="{66851667-8EAC-4560-975A-10DB505AA231}"/>
                    </a:ext>
                  </a:extLst>
                </p:cNvPr>
                <p:cNvPicPr/>
                <p:nvPr/>
              </p:nvPicPr>
              <p:blipFill>
                <a:blip r:embed="rId85"/>
                <a:stretch>
                  <a:fillRect/>
                </a:stretch>
              </p:blipFill>
              <p:spPr>
                <a:xfrm>
                  <a:off x="7668107" y="2181307"/>
                  <a:ext cx="5400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7" name="Freihand 56">
                  <a:extLst>
                    <a:ext uri="{FF2B5EF4-FFF2-40B4-BE49-F238E27FC236}">
                      <a16:creationId xmlns:a16="http://schemas.microsoft.com/office/drawing/2014/main" id="{81FB49F6-92DD-4E8B-9A91-6DD75FB95548}"/>
                    </a:ext>
                  </a:extLst>
                </p14:cNvPr>
                <p14:cNvContentPartPr/>
                <p14:nvPr/>
              </p14:nvContentPartPr>
              <p14:xfrm>
                <a:off x="7703747" y="2198587"/>
                <a:ext cx="53280" cy="97200"/>
              </p14:xfrm>
            </p:contentPart>
          </mc:Choice>
          <mc:Fallback xmlns="">
            <p:pic>
              <p:nvPicPr>
                <p:cNvPr id="57" name="Freihand 56">
                  <a:extLst>
                    <a:ext uri="{FF2B5EF4-FFF2-40B4-BE49-F238E27FC236}">
                      <a16:creationId xmlns:a16="http://schemas.microsoft.com/office/drawing/2014/main" id="{81FB49F6-92DD-4E8B-9A91-6DD75FB95548}"/>
                    </a:ext>
                  </a:extLst>
                </p:cNvPr>
                <p:cNvPicPr/>
                <p:nvPr/>
              </p:nvPicPr>
              <p:blipFill>
                <a:blip r:embed="rId87"/>
                <a:stretch>
                  <a:fillRect/>
                </a:stretch>
              </p:blipFill>
              <p:spPr>
                <a:xfrm>
                  <a:off x="7699427" y="2194267"/>
                  <a:ext cx="6192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8" name="Freihand 57">
                  <a:extLst>
                    <a:ext uri="{FF2B5EF4-FFF2-40B4-BE49-F238E27FC236}">
                      <a16:creationId xmlns:a16="http://schemas.microsoft.com/office/drawing/2014/main" id="{95662962-B75D-4D20-AF3F-42CDE5188D9E}"/>
                    </a:ext>
                  </a:extLst>
                </p14:cNvPr>
                <p14:cNvContentPartPr/>
                <p14:nvPr/>
              </p14:nvContentPartPr>
              <p14:xfrm>
                <a:off x="7787627" y="2145307"/>
                <a:ext cx="209880" cy="116280"/>
              </p14:xfrm>
            </p:contentPart>
          </mc:Choice>
          <mc:Fallback xmlns="">
            <p:pic>
              <p:nvPicPr>
                <p:cNvPr id="58" name="Freihand 57">
                  <a:extLst>
                    <a:ext uri="{FF2B5EF4-FFF2-40B4-BE49-F238E27FC236}">
                      <a16:creationId xmlns:a16="http://schemas.microsoft.com/office/drawing/2014/main" id="{95662962-B75D-4D20-AF3F-42CDE5188D9E}"/>
                    </a:ext>
                  </a:extLst>
                </p:cNvPr>
                <p:cNvPicPr/>
                <p:nvPr/>
              </p:nvPicPr>
              <p:blipFill>
                <a:blip r:embed="rId89"/>
                <a:stretch>
                  <a:fillRect/>
                </a:stretch>
              </p:blipFill>
              <p:spPr>
                <a:xfrm>
                  <a:off x="7783307" y="2140987"/>
                  <a:ext cx="2185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9" name="Freihand 58">
                  <a:extLst>
                    <a:ext uri="{FF2B5EF4-FFF2-40B4-BE49-F238E27FC236}">
                      <a16:creationId xmlns:a16="http://schemas.microsoft.com/office/drawing/2014/main" id="{69E694C1-4CD5-45C8-A127-D54F3FE3F624}"/>
                    </a:ext>
                  </a:extLst>
                </p14:cNvPr>
                <p14:cNvContentPartPr/>
                <p14:nvPr/>
              </p14:nvContentPartPr>
              <p14:xfrm>
                <a:off x="8058707" y="2045227"/>
                <a:ext cx="428040" cy="184320"/>
              </p14:xfrm>
            </p:contentPart>
          </mc:Choice>
          <mc:Fallback xmlns="">
            <p:pic>
              <p:nvPicPr>
                <p:cNvPr id="59" name="Freihand 58">
                  <a:extLst>
                    <a:ext uri="{FF2B5EF4-FFF2-40B4-BE49-F238E27FC236}">
                      <a16:creationId xmlns:a16="http://schemas.microsoft.com/office/drawing/2014/main" id="{69E694C1-4CD5-45C8-A127-D54F3FE3F624}"/>
                    </a:ext>
                  </a:extLst>
                </p:cNvPr>
                <p:cNvPicPr/>
                <p:nvPr/>
              </p:nvPicPr>
              <p:blipFill>
                <a:blip r:embed="rId91"/>
                <a:stretch>
                  <a:fillRect/>
                </a:stretch>
              </p:blipFill>
              <p:spPr>
                <a:xfrm>
                  <a:off x="8054387" y="2040907"/>
                  <a:ext cx="43668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60" name="Freihand 59">
                  <a:extLst>
                    <a:ext uri="{FF2B5EF4-FFF2-40B4-BE49-F238E27FC236}">
                      <a16:creationId xmlns:a16="http://schemas.microsoft.com/office/drawing/2014/main" id="{FE85C24B-B01E-413D-B2C4-555CEEB8AE23}"/>
                    </a:ext>
                  </a:extLst>
                </p14:cNvPr>
                <p14:cNvContentPartPr/>
                <p14:nvPr/>
              </p14:nvContentPartPr>
              <p14:xfrm>
                <a:off x="8215307" y="2023627"/>
                <a:ext cx="108720" cy="27720"/>
              </p14:xfrm>
            </p:contentPart>
          </mc:Choice>
          <mc:Fallback xmlns="">
            <p:pic>
              <p:nvPicPr>
                <p:cNvPr id="60" name="Freihand 59">
                  <a:extLst>
                    <a:ext uri="{FF2B5EF4-FFF2-40B4-BE49-F238E27FC236}">
                      <a16:creationId xmlns:a16="http://schemas.microsoft.com/office/drawing/2014/main" id="{FE85C24B-B01E-413D-B2C4-555CEEB8AE23}"/>
                    </a:ext>
                  </a:extLst>
                </p:cNvPr>
                <p:cNvPicPr/>
                <p:nvPr/>
              </p:nvPicPr>
              <p:blipFill>
                <a:blip r:embed="rId93"/>
                <a:stretch>
                  <a:fillRect/>
                </a:stretch>
              </p:blipFill>
              <p:spPr>
                <a:xfrm>
                  <a:off x="8210987" y="2019307"/>
                  <a:ext cx="11736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2" name="Freihand 61">
                  <a:extLst>
                    <a:ext uri="{FF2B5EF4-FFF2-40B4-BE49-F238E27FC236}">
                      <a16:creationId xmlns:a16="http://schemas.microsoft.com/office/drawing/2014/main" id="{0A0AB92F-0DFD-484E-A26F-0A22841D5255}"/>
                    </a:ext>
                  </a:extLst>
                </p14:cNvPr>
                <p14:cNvContentPartPr/>
                <p14:nvPr/>
              </p14:nvContentPartPr>
              <p14:xfrm>
                <a:off x="7147547" y="2506387"/>
                <a:ext cx="19080" cy="3600"/>
              </p14:xfrm>
            </p:contentPart>
          </mc:Choice>
          <mc:Fallback xmlns="">
            <p:pic>
              <p:nvPicPr>
                <p:cNvPr id="62" name="Freihand 61">
                  <a:extLst>
                    <a:ext uri="{FF2B5EF4-FFF2-40B4-BE49-F238E27FC236}">
                      <a16:creationId xmlns:a16="http://schemas.microsoft.com/office/drawing/2014/main" id="{0A0AB92F-0DFD-484E-A26F-0A22841D5255}"/>
                    </a:ext>
                  </a:extLst>
                </p:cNvPr>
                <p:cNvPicPr/>
                <p:nvPr/>
              </p:nvPicPr>
              <p:blipFill>
                <a:blip r:embed="rId95"/>
                <a:stretch>
                  <a:fillRect/>
                </a:stretch>
              </p:blipFill>
              <p:spPr>
                <a:xfrm>
                  <a:off x="7143227" y="2502067"/>
                  <a:ext cx="2772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3" name="Freihand 62">
                  <a:extLst>
                    <a:ext uri="{FF2B5EF4-FFF2-40B4-BE49-F238E27FC236}">
                      <a16:creationId xmlns:a16="http://schemas.microsoft.com/office/drawing/2014/main" id="{77E2515E-3775-4D27-AD8A-C2601DFC85E1}"/>
                    </a:ext>
                  </a:extLst>
                </p14:cNvPr>
                <p14:cNvContentPartPr/>
                <p14:nvPr/>
              </p14:nvContentPartPr>
              <p14:xfrm>
                <a:off x="7134587" y="2190667"/>
                <a:ext cx="1321920" cy="391680"/>
              </p14:xfrm>
            </p:contentPart>
          </mc:Choice>
          <mc:Fallback xmlns="">
            <p:pic>
              <p:nvPicPr>
                <p:cNvPr id="63" name="Freihand 62">
                  <a:extLst>
                    <a:ext uri="{FF2B5EF4-FFF2-40B4-BE49-F238E27FC236}">
                      <a16:creationId xmlns:a16="http://schemas.microsoft.com/office/drawing/2014/main" id="{77E2515E-3775-4D27-AD8A-C2601DFC85E1}"/>
                    </a:ext>
                  </a:extLst>
                </p:cNvPr>
                <p:cNvPicPr/>
                <p:nvPr/>
              </p:nvPicPr>
              <p:blipFill>
                <a:blip r:embed="rId97"/>
                <a:stretch>
                  <a:fillRect/>
                </a:stretch>
              </p:blipFill>
              <p:spPr>
                <a:xfrm>
                  <a:off x="7130267" y="2186347"/>
                  <a:ext cx="1330560" cy="400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8">
            <p14:nvContentPartPr>
              <p14:cNvPr id="65" name="Freihand 64">
                <a:extLst>
                  <a:ext uri="{FF2B5EF4-FFF2-40B4-BE49-F238E27FC236}">
                    <a16:creationId xmlns:a16="http://schemas.microsoft.com/office/drawing/2014/main" id="{D87329E2-03EF-4DF2-A728-DB13EEE40533}"/>
                  </a:ext>
                </a:extLst>
              </p14:cNvPr>
              <p14:cNvContentPartPr/>
              <p14:nvPr/>
            </p14:nvContentPartPr>
            <p14:xfrm>
              <a:off x="545507" y="2107867"/>
              <a:ext cx="609120" cy="266040"/>
            </p14:xfrm>
          </p:contentPart>
        </mc:Choice>
        <mc:Fallback xmlns="">
          <p:pic>
            <p:nvPicPr>
              <p:cNvPr id="65" name="Freihand 64">
                <a:extLst>
                  <a:ext uri="{FF2B5EF4-FFF2-40B4-BE49-F238E27FC236}">
                    <a16:creationId xmlns:a16="http://schemas.microsoft.com/office/drawing/2014/main" id="{D87329E2-03EF-4DF2-A728-DB13EEE40533}"/>
                  </a:ext>
                </a:extLst>
              </p:cNvPr>
              <p:cNvPicPr/>
              <p:nvPr/>
            </p:nvPicPr>
            <p:blipFill>
              <a:blip r:embed="rId99"/>
              <a:stretch>
                <a:fillRect/>
              </a:stretch>
            </p:blipFill>
            <p:spPr>
              <a:xfrm>
                <a:off x="541187" y="2103547"/>
                <a:ext cx="61776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6" name="Freihand 65">
                <a:extLst>
                  <a:ext uri="{FF2B5EF4-FFF2-40B4-BE49-F238E27FC236}">
                    <a16:creationId xmlns:a16="http://schemas.microsoft.com/office/drawing/2014/main" id="{A8DEAED4-5306-48A3-A43A-80EE53C38F9A}"/>
                  </a:ext>
                </a:extLst>
              </p14:cNvPr>
              <p14:cNvContentPartPr/>
              <p14:nvPr/>
            </p14:nvContentPartPr>
            <p14:xfrm>
              <a:off x="473867" y="2781067"/>
              <a:ext cx="1048320" cy="482040"/>
            </p14:xfrm>
          </p:contentPart>
        </mc:Choice>
        <mc:Fallback xmlns="">
          <p:pic>
            <p:nvPicPr>
              <p:cNvPr id="66" name="Freihand 65">
                <a:extLst>
                  <a:ext uri="{FF2B5EF4-FFF2-40B4-BE49-F238E27FC236}">
                    <a16:creationId xmlns:a16="http://schemas.microsoft.com/office/drawing/2014/main" id="{A8DEAED4-5306-48A3-A43A-80EE53C38F9A}"/>
                  </a:ext>
                </a:extLst>
              </p:cNvPr>
              <p:cNvPicPr/>
              <p:nvPr/>
            </p:nvPicPr>
            <p:blipFill>
              <a:blip r:embed="rId101"/>
              <a:stretch>
                <a:fillRect/>
              </a:stretch>
            </p:blipFill>
            <p:spPr>
              <a:xfrm>
                <a:off x="469547" y="2776747"/>
                <a:ext cx="1056960" cy="490680"/>
              </a:xfrm>
              <a:prstGeom prst="rect">
                <a:avLst/>
              </a:prstGeom>
            </p:spPr>
          </p:pic>
        </mc:Fallback>
      </mc:AlternateContent>
      <p:grpSp>
        <p:nvGrpSpPr>
          <p:cNvPr id="100" name="Gruppieren 99">
            <a:extLst>
              <a:ext uri="{FF2B5EF4-FFF2-40B4-BE49-F238E27FC236}">
                <a16:creationId xmlns:a16="http://schemas.microsoft.com/office/drawing/2014/main" id="{CDB2D5A9-FFC0-4DAF-9A80-C1BC1A3BBF8E}"/>
              </a:ext>
            </a:extLst>
          </p:cNvPr>
          <p:cNvGrpSpPr/>
          <p:nvPr/>
        </p:nvGrpSpPr>
        <p:grpSpPr>
          <a:xfrm>
            <a:off x="536507" y="1485427"/>
            <a:ext cx="10726560" cy="1929240"/>
            <a:chOff x="536507" y="1485427"/>
            <a:chExt cx="10726560" cy="1929240"/>
          </a:xfrm>
        </p:grpSpPr>
        <mc:AlternateContent xmlns:mc="http://schemas.openxmlformats.org/markup-compatibility/2006" xmlns:p14="http://schemas.microsoft.com/office/powerpoint/2010/main">
          <mc:Choice Requires="p14">
            <p:contentPart p14:bwMode="auto" r:id="rId102">
              <p14:nvContentPartPr>
                <p14:cNvPr id="67" name="Freihand 66">
                  <a:extLst>
                    <a:ext uri="{FF2B5EF4-FFF2-40B4-BE49-F238E27FC236}">
                      <a16:creationId xmlns:a16="http://schemas.microsoft.com/office/drawing/2014/main" id="{7CD43B2C-F9D4-4708-AFE8-D49EFAE21FA8}"/>
                    </a:ext>
                  </a:extLst>
                </p14:cNvPr>
                <p14:cNvContentPartPr/>
                <p14:nvPr/>
              </p14:nvContentPartPr>
              <p14:xfrm>
                <a:off x="541907" y="2085187"/>
                <a:ext cx="557640" cy="238320"/>
              </p14:xfrm>
            </p:contentPart>
          </mc:Choice>
          <mc:Fallback xmlns="">
            <p:pic>
              <p:nvPicPr>
                <p:cNvPr id="67" name="Freihand 66">
                  <a:extLst>
                    <a:ext uri="{FF2B5EF4-FFF2-40B4-BE49-F238E27FC236}">
                      <a16:creationId xmlns:a16="http://schemas.microsoft.com/office/drawing/2014/main" id="{7CD43B2C-F9D4-4708-AFE8-D49EFAE21FA8}"/>
                    </a:ext>
                  </a:extLst>
                </p:cNvPr>
                <p:cNvPicPr/>
                <p:nvPr/>
              </p:nvPicPr>
              <p:blipFill>
                <a:blip r:embed="rId103"/>
                <a:stretch>
                  <a:fillRect/>
                </a:stretch>
              </p:blipFill>
              <p:spPr>
                <a:xfrm>
                  <a:off x="537587" y="2080867"/>
                  <a:ext cx="56628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8" name="Freihand 67">
                  <a:extLst>
                    <a:ext uri="{FF2B5EF4-FFF2-40B4-BE49-F238E27FC236}">
                      <a16:creationId xmlns:a16="http://schemas.microsoft.com/office/drawing/2014/main" id="{8340B14C-CF38-486B-9F78-8A731CFEB121}"/>
                    </a:ext>
                  </a:extLst>
                </p14:cNvPr>
                <p14:cNvContentPartPr/>
                <p14:nvPr/>
              </p14:nvContentPartPr>
              <p14:xfrm>
                <a:off x="536507" y="2816707"/>
                <a:ext cx="884160" cy="466200"/>
              </p14:xfrm>
            </p:contentPart>
          </mc:Choice>
          <mc:Fallback xmlns="">
            <p:pic>
              <p:nvPicPr>
                <p:cNvPr id="68" name="Freihand 67">
                  <a:extLst>
                    <a:ext uri="{FF2B5EF4-FFF2-40B4-BE49-F238E27FC236}">
                      <a16:creationId xmlns:a16="http://schemas.microsoft.com/office/drawing/2014/main" id="{8340B14C-CF38-486B-9F78-8A731CFEB121}"/>
                    </a:ext>
                  </a:extLst>
                </p:cNvPr>
                <p:cNvPicPr/>
                <p:nvPr/>
              </p:nvPicPr>
              <p:blipFill>
                <a:blip r:embed="rId105"/>
                <a:stretch>
                  <a:fillRect/>
                </a:stretch>
              </p:blipFill>
              <p:spPr>
                <a:xfrm>
                  <a:off x="532187" y="2812387"/>
                  <a:ext cx="892800" cy="4748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9" name="Freihand 68">
                  <a:extLst>
                    <a:ext uri="{FF2B5EF4-FFF2-40B4-BE49-F238E27FC236}">
                      <a16:creationId xmlns:a16="http://schemas.microsoft.com/office/drawing/2014/main" id="{6DFD1E65-34F5-4640-B332-7D68CC987455}"/>
                    </a:ext>
                  </a:extLst>
                </p14:cNvPr>
                <p14:cNvContentPartPr/>
                <p14:nvPr/>
              </p14:nvContentPartPr>
              <p14:xfrm>
                <a:off x="3191147" y="2812027"/>
                <a:ext cx="732960" cy="384120"/>
              </p14:xfrm>
            </p:contentPart>
          </mc:Choice>
          <mc:Fallback xmlns="">
            <p:pic>
              <p:nvPicPr>
                <p:cNvPr id="69" name="Freihand 68">
                  <a:extLst>
                    <a:ext uri="{FF2B5EF4-FFF2-40B4-BE49-F238E27FC236}">
                      <a16:creationId xmlns:a16="http://schemas.microsoft.com/office/drawing/2014/main" id="{6DFD1E65-34F5-4640-B332-7D68CC987455}"/>
                    </a:ext>
                  </a:extLst>
                </p:cNvPr>
                <p:cNvPicPr/>
                <p:nvPr/>
              </p:nvPicPr>
              <p:blipFill>
                <a:blip r:embed="rId107"/>
                <a:stretch>
                  <a:fillRect/>
                </a:stretch>
              </p:blipFill>
              <p:spPr>
                <a:xfrm>
                  <a:off x="3186827" y="2807707"/>
                  <a:ext cx="741600" cy="3927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70" name="Freihand 69">
                  <a:extLst>
                    <a:ext uri="{FF2B5EF4-FFF2-40B4-BE49-F238E27FC236}">
                      <a16:creationId xmlns:a16="http://schemas.microsoft.com/office/drawing/2014/main" id="{345142AF-B159-434C-B0E3-F736690FAFED}"/>
                    </a:ext>
                  </a:extLst>
                </p14:cNvPr>
                <p14:cNvContentPartPr/>
                <p14:nvPr/>
              </p14:nvContentPartPr>
              <p14:xfrm>
                <a:off x="3190427" y="2130907"/>
                <a:ext cx="594720" cy="266040"/>
              </p14:xfrm>
            </p:contentPart>
          </mc:Choice>
          <mc:Fallback xmlns="">
            <p:pic>
              <p:nvPicPr>
                <p:cNvPr id="70" name="Freihand 69">
                  <a:extLst>
                    <a:ext uri="{FF2B5EF4-FFF2-40B4-BE49-F238E27FC236}">
                      <a16:creationId xmlns:a16="http://schemas.microsoft.com/office/drawing/2014/main" id="{345142AF-B159-434C-B0E3-F736690FAFED}"/>
                    </a:ext>
                  </a:extLst>
                </p:cNvPr>
                <p:cNvPicPr/>
                <p:nvPr/>
              </p:nvPicPr>
              <p:blipFill>
                <a:blip r:embed="rId109"/>
                <a:stretch>
                  <a:fillRect/>
                </a:stretch>
              </p:blipFill>
              <p:spPr>
                <a:xfrm>
                  <a:off x="3186107" y="2126587"/>
                  <a:ext cx="60336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71" name="Freihand 70">
                  <a:extLst>
                    <a:ext uri="{FF2B5EF4-FFF2-40B4-BE49-F238E27FC236}">
                      <a16:creationId xmlns:a16="http://schemas.microsoft.com/office/drawing/2014/main" id="{1E5DEF16-FB34-432A-9881-FE6A5CE6311F}"/>
                    </a:ext>
                  </a:extLst>
                </p14:cNvPr>
                <p14:cNvContentPartPr/>
                <p14:nvPr/>
              </p14:nvContentPartPr>
              <p14:xfrm>
                <a:off x="1085147" y="2218027"/>
                <a:ext cx="542880" cy="838080"/>
              </p14:xfrm>
            </p:contentPart>
          </mc:Choice>
          <mc:Fallback xmlns="">
            <p:pic>
              <p:nvPicPr>
                <p:cNvPr id="71" name="Freihand 70">
                  <a:extLst>
                    <a:ext uri="{FF2B5EF4-FFF2-40B4-BE49-F238E27FC236}">
                      <a16:creationId xmlns:a16="http://schemas.microsoft.com/office/drawing/2014/main" id="{1E5DEF16-FB34-432A-9881-FE6A5CE6311F}"/>
                    </a:ext>
                  </a:extLst>
                </p:cNvPr>
                <p:cNvPicPr/>
                <p:nvPr/>
              </p:nvPicPr>
              <p:blipFill>
                <a:blip r:embed="rId111"/>
                <a:stretch>
                  <a:fillRect/>
                </a:stretch>
              </p:blipFill>
              <p:spPr>
                <a:xfrm>
                  <a:off x="1080827" y="2213707"/>
                  <a:ext cx="551520" cy="8467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72" name="Freihand 71">
                  <a:extLst>
                    <a:ext uri="{FF2B5EF4-FFF2-40B4-BE49-F238E27FC236}">
                      <a16:creationId xmlns:a16="http://schemas.microsoft.com/office/drawing/2014/main" id="{081C854C-3B19-4C4F-B20D-0A4AB25177D2}"/>
                    </a:ext>
                  </a:extLst>
                </p14:cNvPr>
                <p14:cNvContentPartPr/>
                <p14:nvPr/>
              </p14:nvContentPartPr>
              <p14:xfrm>
                <a:off x="3727547" y="2239987"/>
                <a:ext cx="356400" cy="768600"/>
              </p14:xfrm>
            </p:contentPart>
          </mc:Choice>
          <mc:Fallback xmlns="">
            <p:pic>
              <p:nvPicPr>
                <p:cNvPr id="72" name="Freihand 71">
                  <a:extLst>
                    <a:ext uri="{FF2B5EF4-FFF2-40B4-BE49-F238E27FC236}">
                      <a16:creationId xmlns:a16="http://schemas.microsoft.com/office/drawing/2014/main" id="{081C854C-3B19-4C4F-B20D-0A4AB25177D2}"/>
                    </a:ext>
                  </a:extLst>
                </p:cNvPr>
                <p:cNvPicPr/>
                <p:nvPr/>
              </p:nvPicPr>
              <p:blipFill>
                <a:blip r:embed="rId113"/>
                <a:stretch>
                  <a:fillRect/>
                </a:stretch>
              </p:blipFill>
              <p:spPr>
                <a:xfrm>
                  <a:off x="3723227" y="2235667"/>
                  <a:ext cx="365040" cy="77724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3" name="Freihand 72">
                  <a:extLst>
                    <a:ext uri="{FF2B5EF4-FFF2-40B4-BE49-F238E27FC236}">
                      <a16:creationId xmlns:a16="http://schemas.microsoft.com/office/drawing/2014/main" id="{8E6B638A-963E-4EE9-8B47-7335F3DC6F60}"/>
                    </a:ext>
                  </a:extLst>
                </p14:cNvPr>
                <p14:cNvContentPartPr/>
                <p14:nvPr/>
              </p14:nvContentPartPr>
              <p14:xfrm>
                <a:off x="1815947" y="2588107"/>
                <a:ext cx="1363320" cy="236160"/>
              </p14:xfrm>
            </p:contentPart>
          </mc:Choice>
          <mc:Fallback xmlns="">
            <p:pic>
              <p:nvPicPr>
                <p:cNvPr id="73" name="Freihand 72">
                  <a:extLst>
                    <a:ext uri="{FF2B5EF4-FFF2-40B4-BE49-F238E27FC236}">
                      <a16:creationId xmlns:a16="http://schemas.microsoft.com/office/drawing/2014/main" id="{8E6B638A-963E-4EE9-8B47-7335F3DC6F60}"/>
                    </a:ext>
                  </a:extLst>
                </p:cNvPr>
                <p:cNvPicPr/>
                <p:nvPr/>
              </p:nvPicPr>
              <p:blipFill>
                <a:blip r:embed="rId115"/>
                <a:stretch>
                  <a:fillRect/>
                </a:stretch>
              </p:blipFill>
              <p:spPr>
                <a:xfrm>
                  <a:off x="1811627" y="2583787"/>
                  <a:ext cx="137196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4" name="Freihand 73">
                  <a:extLst>
                    <a:ext uri="{FF2B5EF4-FFF2-40B4-BE49-F238E27FC236}">
                      <a16:creationId xmlns:a16="http://schemas.microsoft.com/office/drawing/2014/main" id="{BC465E52-1E09-4078-A880-AECBFEE4C9B9}"/>
                    </a:ext>
                  </a:extLst>
                </p14:cNvPr>
                <p14:cNvContentPartPr/>
                <p14:nvPr/>
              </p14:nvContentPartPr>
              <p14:xfrm>
                <a:off x="2900627" y="2796547"/>
                <a:ext cx="1203840" cy="133560"/>
              </p14:xfrm>
            </p:contentPart>
          </mc:Choice>
          <mc:Fallback xmlns="">
            <p:pic>
              <p:nvPicPr>
                <p:cNvPr id="74" name="Freihand 73">
                  <a:extLst>
                    <a:ext uri="{FF2B5EF4-FFF2-40B4-BE49-F238E27FC236}">
                      <a16:creationId xmlns:a16="http://schemas.microsoft.com/office/drawing/2014/main" id="{BC465E52-1E09-4078-A880-AECBFEE4C9B9}"/>
                    </a:ext>
                  </a:extLst>
                </p:cNvPr>
                <p:cNvPicPr/>
                <p:nvPr/>
              </p:nvPicPr>
              <p:blipFill>
                <a:blip r:embed="rId117"/>
                <a:stretch>
                  <a:fillRect/>
                </a:stretch>
              </p:blipFill>
              <p:spPr>
                <a:xfrm>
                  <a:off x="2896307" y="2792227"/>
                  <a:ext cx="12124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5" name="Freihand 74">
                  <a:extLst>
                    <a:ext uri="{FF2B5EF4-FFF2-40B4-BE49-F238E27FC236}">
                      <a16:creationId xmlns:a16="http://schemas.microsoft.com/office/drawing/2014/main" id="{8DAF2EC0-A178-4502-A05E-126A87B4A344}"/>
                    </a:ext>
                  </a:extLst>
                </p14:cNvPr>
                <p14:cNvContentPartPr/>
                <p14:nvPr/>
              </p14:nvContentPartPr>
              <p14:xfrm>
                <a:off x="3991427" y="2824267"/>
                <a:ext cx="3261600" cy="590400"/>
              </p14:xfrm>
            </p:contentPart>
          </mc:Choice>
          <mc:Fallback xmlns="">
            <p:pic>
              <p:nvPicPr>
                <p:cNvPr id="75" name="Freihand 74">
                  <a:extLst>
                    <a:ext uri="{FF2B5EF4-FFF2-40B4-BE49-F238E27FC236}">
                      <a16:creationId xmlns:a16="http://schemas.microsoft.com/office/drawing/2014/main" id="{8DAF2EC0-A178-4502-A05E-126A87B4A344}"/>
                    </a:ext>
                  </a:extLst>
                </p:cNvPr>
                <p:cNvPicPr/>
                <p:nvPr/>
              </p:nvPicPr>
              <p:blipFill>
                <a:blip r:embed="rId119"/>
                <a:stretch>
                  <a:fillRect/>
                </a:stretch>
              </p:blipFill>
              <p:spPr>
                <a:xfrm>
                  <a:off x="3987107" y="2819947"/>
                  <a:ext cx="3270240" cy="5990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6" name="Freihand 75">
                  <a:extLst>
                    <a:ext uri="{FF2B5EF4-FFF2-40B4-BE49-F238E27FC236}">
                      <a16:creationId xmlns:a16="http://schemas.microsoft.com/office/drawing/2014/main" id="{6AFF4C6A-A650-44EB-95CA-6E72EA508994}"/>
                    </a:ext>
                  </a:extLst>
                </p14:cNvPr>
                <p14:cNvContentPartPr/>
                <p14:nvPr/>
              </p14:nvContentPartPr>
              <p14:xfrm>
                <a:off x="7623827" y="3119827"/>
                <a:ext cx="7560" cy="183240"/>
              </p14:xfrm>
            </p:contentPart>
          </mc:Choice>
          <mc:Fallback xmlns="">
            <p:pic>
              <p:nvPicPr>
                <p:cNvPr id="76" name="Freihand 75">
                  <a:extLst>
                    <a:ext uri="{FF2B5EF4-FFF2-40B4-BE49-F238E27FC236}">
                      <a16:creationId xmlns:a16="http://schemas.microsoft.com/office/drawing/2014/main" id="{6AFF4C6A-A650-44EB-95CA-6E72EA508994}"/>
                    </a:ext>
                  </a:extLst>
                </p:cNvPr>
                <p:cNvPicPr/>
                <p:nvPr/>
              </p:nvPicPr>
              <p:blipFill>
                <a:blip r:embed="rId121"/>
                <a:stretch>
                  <a:fillRect/>
                </a:stretch>
              </p:blipFill>
              <p:spPr>
                <a:xfrm>
                  <a:off x="7619507" y="3115507"/>
                  <a:ext cx="1620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77" name="Freihand 76">
                  <a:extLst>
                    <a:ext uri="{FF2B5EF4-FFF2-40B4-BE49-F238E27FC236}">
                      <a16:creationId xmlns:a16="http://schemas.microsoft.com/office/drawing/2014/main" id="{322FFBFA-3CA8-4C36-BB01-004C6C0E6B40}"/>
                    </a:ext>
                  </a:extLst>
                </p14:cNvPr>
                <p14:cNvContentPartPr/>
                <p14:nvPr/>
              </p14:nvContentPartPr>
              <p14:xfrm>
                <a:off x="7457507" y="3073387"/>
                <a:ext cx="270360" cy="220320"/>
              </p14:xfrm>
            </p:contentPart>
          </mc:Choice>
          <mc:Fallback xmlns="">
            <p:pic>
              <p:nvPicPr>
                <p:cNvPr id="77" name="Freihand 76">
                  <a:extLst>
                    <a:ext uri="{FF2B5EF4-FFF2-40B4-BE49-F238E27FC236}">
                      <a16:creationId xmlns:a16="http://schemas.microsoft.com/office/drawing/2014/main" id="{322FFBFA-3CA8-4C36-BB01-004C6C0E6B40}"/>
                    </a:ext>
                  </a:extLst>
                </p:cNvPr>
                <p:cNvPicPr/>
                <p:nvPr/>
              </p:nvPicPr>
              <p:blipFill>
                <a:blip r:embed="rId123"/>
                <a:stretch>
                  <a:fillRect/>
                </a:stretch>
              </p:blipFill>
              <p:spPr>
                <a:xfrm>
                  <a:off x="7453187" y="3069067"/>
                  <a:ext cx="27900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8" name="Freihand 77">
                  <a:extLst>
                    <a:ext uri="{FF2B5EF4-FFF2-40B4-BE49-F238E27FC236}">
                      <a16:creationId xmlns:a16="http://schemas.microsoft.com/office/drawing/2014/main" id="{11F40C54-98BC-4F23-9017-8955A83DDDB6}"/>
                    </a:ext>
                  </a:extLst>
                </p14:cNvPr>
                <p14:cNvContentPartPr/>
                <p14:nvPr/>
              </p14:nvContentPartPr>
              <p14:xfrm>
                <a:off x="7813547" y="3082747"/>
                <a:ext cx="49320" cy="152280"/>
              </p14:xfrm>
            </p:contentPart>
          </mc:Choice>
          <mc:Fallback xmlns="">
            <p:pic>
              <p:nvPicPr>
                <p:cNvPr id="78" name="Freihand 77">
                  <a:extLst>
                    <a:ext uri="{FF2B5EF4-FFF2-40B4-BE49-F238E27FC236}">
                      <a16:creationId xmlns:a16="http://schemas.microsoft.com/office/drawing/2014/main" id="{11F40C54-98BC-4F23-9017-8955A83DDDB6}"/>
                    </a:ext>
                  </a:extLst>
                </p:cNvPr>
                <p:cNvPicPr/>
                <p:nvPr/>
              </p:nvPicPr>
              <p:blipFill>
                <a:blip r:embed="rId125"/>
                <a:stretch>
                  <a:fillRect/>
                </a:stretch>
              </p:blipFill>
              <p:spPr>
                <a:xfrm>
                  <a:off x="7809227" y="3078427"/>
                  <a:ext cx="5796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79" name="Freihand 78">
                  <a:extLst>
                    <a:ext uri="{FF2B5EF4-FFF2-40B4-BE49-F238E27FC236}">
                      <a16:creationId xmlns:a16="http://schemas.microsoft.com/office/drawing/2014/main" id="{CDF8A2DF-1A19-4BC5-B7FE-CAD951AEBCA3}"/>
                    </a:ext>
                  </a:extLst>
                </p14:cNvPr>
                <p14:cNvContentPartPr/>
                <p14:nvPr/>
              </p14:nvContentPartPr>
              <p14:xfrm>
                <a:off x="7877627" y="2946667"/>
                <a:ext cx="133200" cy="228960"/>
              </p14:xfrm>
            </p:contentPart>
          </mc:Choice>
          <mc:Fallback xmlns="">
            <p:pic>
              <p:nvPicPr>
                <p:cNvPr id="79" name="Freihand 78">
                  <a:extLst>
                    <a:ext uri="{FF2B5EF4-FFF2-40B4-BE49-F238E27FC236}">
                      <a16:creationId xmlns:a16="http://schemas.microsoft.com/office/drawing/2014/main" id="{CDF8A2DF-1A19-4BC5-B7FE-CAD951AEBCA3}"/>
                    </a:ext>
                  </a:extLst>
                </p:cNvPr>
                <p:cNvPicPr/>
                <p:nvPr/>
              </p:nvPicPr>
              <p:blipFill>
                <a:blip r:embed="rId127"/>
                <a:stretch>
                  <a:fillRect/>
                </a:stretch>
              </p:blipFill>
              <p:spPr>
                <a:xfrm>
                  <a:off x="7873307" y="2942347"/>
                  <a:ext cx="14184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80" name="Freihand 79">
                  <a:extLst>
                    <a:ext uri="{FF2B5EF4-FFF2-40B4-BE49-F238E27FC236}">
                      <a16:creationId xmlns:a16="http://schemas.microsoft.com/office/drawing/2014/main" id="{A97309A0-7E73-4255-A5B0-B1F165BCDD78}"/>
                    </a:ext>
                  </a:extLst>
                </p14:cNvPr>
                <p14:cNvContentPartPr/>
                <p14:nvPr/>
              </p14:nvContentPartPr>
              <p14:xfrm>
                <a:off x="8205587" y="2948107"/>
                <a:ext cx="210240" cy="354240"/>
              </p14:xfrm>
            </p:contentPart>
          </mc:Choice>
          <mc:Fallback xmlns="">
            <p:pic>
              <p:nvPicPr>
                <p:cNvPr id="80" name="Freihand 79">
                  <a:extLst>
                    <a:ext uri="{FF2B5EF4-FFF2-40B4-BE49-F238E27FC236}">
                      <a16:creationId xmlns:a16="http://schemas.microsoft.com/office/drawing/2014/main" id="{A97309A0-7E73-4255-A5B0-B1F165BCDD78}"/>
                    </a:ext>
                  </a:extLst>
                </p:cNvPr>
                <p:cNvPicPr/>
                <p:nvPr/>
              </p:nvPicPr>
              <p:blipFill>
                <a:blip r:embed="rId129"/>
                <a:stretch>
                  <a:fillRect/>
                </a:stretch>
              </p:blipFill>
              <p:spPr>
                <a:xfrm>
                  <a:off x="8201267" y="2943787"/>
                  <a:ext cx="218880" cy="36288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81" name="Freihand 80">
                  <a:extLst>
                    <a:ext uri="{FF2B5EF4-FFF2-40B4-BE49-F238E27FC236}">
                      <a16:creationId xmlns:a16="http://schemas.microsoft.com/office/drawing/2014/main" id="{82EDB4B3-5DF3-490F-884C-BA8383FDF67A}"/>
                    </a:ext>
                  </a:extLst>
                </p14:cNvPr>
                <p14:cNvContentPartPr/>
                <p14:nvPr/>
              </p14:nvContentPartPr>
              <p14:xfrm>
                <a:off x="8491787" y="2753347"/>
                <a:ext cx="217440" cy="370080"/>
              </p14:xfrm>
            </p:contentPart>
          </mc:Choice>
          <mc:Fallback xmlns="">
            <p:pic>
              <p:nvPicPr>
                <p:cNvPr id="81" name="Freihand 80">
                  <a:extLst>
                    <a:ext uri="{FF2B5EF4-FFF2-40B4-BE49-F238E27FC236}">
                      <a16:creationId xmlns:a16="http://schemas.microsoft.com/office/drawing/2014/main" id="{82EDB4B3-5DF3-490F-884C-BA8383FDF67A}"/>
                    </a:ext>
                  </a:extLst>
                </p:cNvPr>
                <p:cNvPicPr/>
                <p:nvPr/>
              </p:nvPicPr>
              <p:blipFill>
                <a:blip r:embed="rId131"/>
                <a:stretch>
                  <a:fillRect/>
                </a:stretch>
              </p:blipFill>
              <p:spPr>
                <a:xfrm>
                  <a:off x="8487467" y="2749027"/>
                  <a:ext cx="226080" cy="37872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82" name="Freihand 81">
                  <a:extLst>
                    <a:ext uri="{FF2B5EF4-FFF2-40B4-BE49-F238E27FC236}">
                      <a16:creationId xmlns:a16="http://schemas.microsoft.com/office/drawing/2014/main" id="{F5401E6E-C723-45E4-81B2-127F1C4DD0BB}"/>
                    </a:ext>
                  </a:extLst>
                </p14:cNvPr>
                <p14:cNvContentPartPr/>
                <p14:nvPr/>
              </p14:nvContentPartPr>
              <p14:xfrm>
                <a:off x="8745587" y="2679907"/>
                <a:ext cx="337320" cy="227880"/>
              </p14:xfrm>
            </p:contentPart>
          </mc:Choice>
          <mc:Fallback xmlns="">
            <p:pic>
              <p:nvPicPr>
                <p:cNvPr id="82" name="Freihand 81">
                  <a:extLst>
                    <a:ext uri="{FF2B5EF4-FFF2-40B4-BE49-F238E27FC236}">
                      <a16:creationId xmlns:a16="http://schemas.microsoft.com/office/drawing/2014/main" id="{F5401E6E-C723-45E4-81B2-127F1C4DD0BB}"/>
                    </a:ext>
                  </a:extLst>
                </p:cNvPr>
                <p:cNvPicPr/>
                <p:nvPr/>
              </p:nvPicPr>
              <p:blipFill>
                <a:blip r:embed="rId133"/>
                <a:stretch>
                  <a:fillRect/>
                </a:stretch>
              </p:blipFill>
              <p:spPr>
                <a:xfrm>
                  <a:off x="8741267" y="2675587"/>
                  <a:ext cx="34596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3" name="Freihand 82">
                  <a:extLst>
                    <a:ext uri="{FF2B5EF4-FFF2-40B4-BE49-F238E27FC236}">
                      <a16:creationId xmlns:a16="http://schemas.microsoft.com/office/drawing/2014/main" id="{E18A4EEF-2A65-46C2-8D3B-A68EDB8DAFAC}"/>
                    </a:ext>
                  </a:extLst>
                </p14:cNvPr>
                <p14:cNvContentPartPr/>
                <p14:nvPr/>
              </p14:nvContentPartPr>
              <p14:xfrm>
                <a:off x="8413667" y="2581627"/>
                <a:ext cx="116280" cy="81360"/>
              </p14:xfrm>
            </p:contentPart>
          </mc:Choice>
          <mc:Fallback xmlns="">
            <p:pic>
              <p:nvPicPr>
                <p:cNvPr id="83" name="Freihand 82">
                  <a:extLst>
                    <a:ext uri="{FF2B5EF4-FFF2-40B4-BE49-F238E27FC236}">
                      <a16:creationId xmlns:a16="http://schemas.microsoft.com/office/drawing/2014/main" id="{E18A4EEF-2A65-46C2-8D3B-A68EDB8DAFAC}"/>
                    </a:ext>
                  </a:extLst>
                </p:cNvPr>
                <p:cNvPicPr/>
                <p:nvPr/>
              </p:nvPicPr>
              <p:blipFill>
                <a:blip r:embed="rId135"/>
                <a:stretch>
                  <a:fillRect/>
                </a:stretch>
              </p:blipFill>
              <p:spPr>
                <a:xfrm>
                  <a:off x="8409347" y="2577307"/>
                  <a:ext cx="1249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95" name="Freihand 94">
                  <a:extLst>
                    <a:ext uri="{FF2B5EF4-FFF2-40B4-BE49-F238E27FC236}">
                      <a16:creationId xmlns:a16="http://schemas.microsoft.com/office/drawing/2014/main" id="{50D2B40E-8BE6-4C4A-8FD8-D5E4C31903BC}"/>
                    </a:ext>
                  </a:extLst>
                </p14:cNvPr>
                <p14:cNvContentPartPr/>
                <p14:nvPr/>
              </p14:nvContentPartPr>
              <p14:xfrm>
                <a:off x="11240387" y="1485427"/>
                <a:ext cx="22680" cy="178920"/>
              </p14:xfrm>
            </p:contentPart>
          </mc:Choice>
          <mc:Fallback xmlns="">
            <p:pic>
              <p:nvPicPr>
                <p:cNvPr id="95" name="Freihand 94">
                  <a:extLst>
                    <a:ext uri="{FF2B5EF4-FFF2-40B4-BE49-F238E27FC236}">
                      <a16:creationId xmlns:a16="http://schemas.microsoft.com/office/drawing/2014/main" id="{50D2B40E-8BE6-4C4A-8FD8-D5E4C31903BC}"/>
                    </a:ext>
                  </a:extLst>
                </p:cNvPr>
                <p:cNvPicPr/>
                <p:nvPr/>
              </p:nvPicPr>
              <p:blipFill>
                <a:blip r:embed="rId137"/>
                <a:stretch>
                  <a:fillRect/>
                </a:stretch>
              </p:blipFill>
              <p:spPr>
                <a:xfrm>
                  <a:off x="11236067" y="1481107"/>
                  <a:ext cx="3132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84" name="Freihand 83">
                  <a:extLst>
                    <a:ext uri="{FF2B5EF4-FFF2-40B4-BE49-F238E27FC236}">
                      <a16:creationId xmlns:a16="http://schemas.microsoft.com/office/drawing/2014/main" id="{267221FF-DFE6-42BA-9FED-F2B68DDEB0AC}"/>
                    </a:ext>
                  </a:extLst>
                </p14:cNvPr>
                <p14:cNvContentPartPr/>
                <p14:nvPr/>
              </p14:nvContentPartPr>
              <p14:xfrm>
                <a:off x="9293867" y="2422867"/>
                <a:ext cx="130680" cy="255600"/>
              </p14:xfrm>
            </p:contentPart>
          </mc:Choice>
          <mc:Fallback xmlns="">
            <p:pic>
              <p:nvPicPr>
                <p:cNvPr id="84" name="Freihand 83">
                  <a:extLst>
                    <a:ext uri="{FF2B5EF4-FFF2-40B4-BE49-F238E27FC236}">
                      <a16:creationId xmlns:a16="http://schemas.microsoft.com/office/drawing/2014/main" id="{267221FF-DFE6-42BA-9FED-F2B68DDEB0AC}"/>
                    </a:ext>
                  </a:extLst>
                </p:cNvPr>
                <p:cNvPicPr/>
                <p:nvPr/>
              </p:nvPicPr>
              <p:blipFill>
                <a:blip r:embed="rId139"/>
                <a:stretch>
                  <a:fillRect/>
                </a:stretch>
              </p:blipFill>
              <p:spPr>
                <a:xfrm>
                  <a:off x="9289547" y="2418547"/>
                  <a:ext cx="139320" cy="26424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85" name="Freihand 84">
                  <a:extLst>
                    <a:ext uri="{FF2B5EF4-FFF2-40B4-BE49-F238E27FC236}">
                      <a16:creationId xmlns:a16="http://schemas.microsoft.com/office/drawing/2014/main" id="{87052E70-AAC7-458A-B00F-4EEE7C662BA9}"/>
                    </a:ext>
                  </a:extLst>
                </p14:cNvPr>
                <p14:cNvContentPartPr/>
                <p14:nvPr/>
              </p14:nvContentPartPr>
              <p14:xfrm>
                <a:off x="9468827" y="2326387"/>
                <a:ext cx="185040" cy="261000"/>
              </p14:xfrm>
            </p:contentPart>
          </mc:Choice>
          <mc:Fallback xmlns="">
            <p:pic>
              <p:nvPicPr>
                <p:cNvPr id="85" name="Freihand 84">
                  <a:extLst>
                    <a:ext uri="{FF2B5EF4-FFF2-40B4-BE49-F238E27FC236}">
                      <a16:creationId xmlns:a16="http://schemas.microsoft.com/office/drawing/2014/main" id="{87052E70-AAC7-458A-B00F-4EEE7C662BA9}"/>
                    </a:ext>
                  </a:extLst>
                </p:cNvPr>
                <p:cNvPicPr/>
                <p:nvPr/>
              </p:nvPicPr>
              <p:blipFill>
                <a:blip r:embed="rId141"/>
                <a:stretch>
                  <a:fillRect/>
                </a:stretch>
              </p:blipFill>
              <p:spPr>
                <a:xfrm>
                  <a:off x="9464507" y="2322067"/>
                  <a:ext cx="19368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86" name="Freihand 85">
                  <a:extLst>
                    <a:ext uri="{FF2B5EF4-FFF2-40B4-BE49-F238E27FC236}">
                      <a16:creationId xmlns:a16="http://schemas.microsoft.com/office/drawing/2014/main" id="{7CCDBBC2-DB56-4A2D-B2D8-C5A23230DBFE}"/>
                    </a:ext>
                  </a:extLst>
                </p14:cNvPr>
                <p14:cNvContentPartPr/>
                <p14:nvPr/>
              </p14:nvContentPartPr>
              <p14:xfrm>
                <a:off x="9913427" y="2197507"/>
                <a:ext cx="326880" cy="221400"/>
              </p14:xfrm>
            </p:contentPart>
          </mc:Choice>
          <mc:Fallback xmlns="">
            <p:pic>
              <p:nvPicPr>
                <p:cNvPr id="86" name="Freihand 85">
                  <a:extLst>
                    <a:ext uri="{FF2B5EF4-FFF2-40B4-BE49-F238E27FC236}">
                      <a16:creationId xmlns:a16="http://schemas.microsoft.com/office/drawing/2014/main" id="{7CCDBBC2-DB56-4A2D-B2D8-C5A23230DBFE}"/>
                    </a:ext>
                  </a:extLst>
                </p:cNvPr>
                <p:cNvPicPr/>
                <p:nvPr/>
              </p:nvPicPr>
              <p:blipFill>
                <a:blip r:embed="rId143"/>
                <a:stretch>
                  <a:fillRect/>
                </a:stretch>
              </p:blipFill>
              <p:spPr>
                <a:xfrm>
                  <a:off x="9909107" y="2193187"/>
                  <a:ext cx="33552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87" name="Freihand 86">
                  <a:extLst>
                    <a:ext uri="{FF2B5EF4-FFF2-40B4-BE49-F238E27FC236}">
                      <a16:creationId xmlns:a16="http://schemas.microsoft.com/office/drawing/2014/main" id="{02A16E68-1DC9-4451-85DB-1B28542FF3B4}"/>
                    </a:ext>
                  </a:extLst>
                </p14:cNvPr>
                <p14:cNvContentPartPr/>
                <p14:nvPr/>
              </p14:nvContentPartPr>
              <p14:xfrm>
                <a:off x="10424267" y="1935427"/>
                <a:ext cx="235800" cy="349200"/>
              </p14:xfrm>
            </p:contentPart>
          </mc:Choice>
          <mc:Fallback xmlns="">
            <p:pic>
              <p:nvPicPr>
                <p:cNvPr id="87" name="Freihand 86">
                  <a:extLst>
                    <a:ext uri="{FF2B5EF4-FFF2-40B4-BE49-F238E27FC236}">
                      <a16:creationId xmlns:a16="http://schemas.microsoft.com/office/drawing/2014/main" id="{02A16E68-1DC9-4451-85DB-1B28542FF3B4}"/>
                    </a:ext>
                  </a:extLst>
                </p:cNvPr>
                <p:cNvPicPr/>
                <p:nvPr/>
              </p:nvPicPr>
              <p:blipFill>
                <a:blip r:embed="rId145"/>
                <a:stretch>
                  <a:fillRect/>
                </a:stretch>
              </p:blipFill>
              <p:spPr>
                <a:xfrm>
                  <a:off x="10419947" y="1931107"/>
                  <a:ext cx="244440" cy="35784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88" name="Freihand 87">
                  <a:extLst>
                    <a:ext uri="{FF2B5EF4-FFF2-40B4-BE49-F238E27FC236}">
                      <a16:creationId xmlns:a16="http://schemas.microsoft.com/office/drawing/2014/main" id="{73C8A86F-1540-4275-A604-1E41FF41B4A8}"/>
                    </a:ext>
                  </a:extLst>
                </p14:cNvPr>
                <p14:cNvContentPartPr/>
                <p14:nvPr/>
              </p14:nvContentPartPr>
              <p14:xfrm>
                <a:off x="10702187" y="1796467"/>
                <a:ext cx="414360" cy="348840"/>
              </p14:xfrm>
            </p:contentPart>
          </mc:Choice>
          <mc:Fallback xmlns="">
            <p:pic>
              <p:nvPicPr>
                <p:cNvPr id="88" name="Freihand 87">
                  <a:extLst>
                    <a:ext uri="{FF2B5EF4-FFF2-40B4-BE49-F238E27FC236}">
                      <a16:creationId xmlns:a16="http://schemas.microsoft.com/office/drawing/2014/main" id="{73C8A86F-1540-4275-A604-1E41FF41B4A8}"/>
                    </a:ext>
                  </a:extLst>
                </p:cNvPr>
                <p:cNvPicPr/>
                <p:nvPr/>
              </p:nvPicPr>
              <p:blipFill>
                <a:blip r:embed="rId147"/>
                <a:stretch>
                  <a:fillRect/>
                </a:stretch>
              </p:blipFill>
              <p:spPr>
                <a:xfrm>
                  <a:off x="10697867" y="1792147"/>
                  <a:ext cx="423000" cy="3574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96" name="Freihand 95">
                  <a:extLst>
                    <a:ext uri="{FF2B5EF4-FFF2-40B4-BE49-F238E27FC236}">
                      <a16:creationId xmlns:a16="http://schemas.microsoft.com/office/drawing/2014/main" id="{19CC2E02-3005-4FC4-9667-FF4FAFF81824}"/>
                    </a:ext>
                  </a:extLst>
                </p14:cNvPr>
                <p14:cNvContentPartPr/>
                <p14:nvPr/>
              </p14:nvContentPartPr>
              <p14:xfrm>
                <a:off x="11241467" y="1976827"/>
                <a:ext cx="360" cy="360"/>
              </p14:xfrm>
            </p:contentPart>
          </mc:Choice>
          <mc:Fallback xmlns="">
            <p:pic>
              <p:nvPicPr>
                <p:cNvPr id="96" name="Freihand 95">
                  <a:extLst>
                    <a:ext uri="{FF2B5EF4-FFF2-40B4-BE49-F238E27FC236}">
                      <a16:creationId xmlns:a16="http://schemas.microsoft.com/office/drawing/2014/main" id="{19CC2E02-3005-4FC4-9667-FF4FAFF81824}"/>
                    </a:ext>
                  </a:extLst>
                </p:cNvPr>
                <p:cNvPicPr/>
                <p:nvPr/>
              </p:nvPicPr>
              <p:blipFill>
                <a:blip r:embed="rId149"/>
                <a:stretch>
                  <a:fillRect/>
                </a:stretch>
              </p:blipFill>
              <p:spPr>
                <a:xfrm>
                  <a:off x="11237147" y="1972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97" name="Freihand 96">
                  <a:extLst>
                    <a:ext uri="{FF2B5EF4-FFF2-40B4-BE49-F238E27FC236}">
                      <a16:creationId xmlns:a16="http://schemas.microsoft.com/office/drawing/2014/main" id="{4C833B11-2C36-4162-954A-105734A1C51A}"/>
                    </a:ext>
                  </a:extLst>
                </p14:cNvPr>
                <p14:cNvContentPartPr/>
                <p14:nvPr/>
              </p14:nvContentPartPr>
              <p14:xfrm>
                <a:off x="9826667" y="2111827"/>
                <a:ext cx="1429560" cy="550440"/>
              </p14:xfrm>
            </p:contentPart>
          </mc:Choice>
          <mc:Fallback xmlns="">
            <p:pic>
              <p:nvPicPr>
                <p:cNvPr id="97" name="Freihand 96">
                  <a:extLst>
                    <a:ext uri="{FF2B5EF4-FFF2-40B4-BE49-F238E27FC236}">
                      <a16:creationId xmlns:a16="http://schemas.microsoft.com/office/drawing/2014/main" id="{4C833B11-2C36-4162-954A-105734A1C51A}"/>
                    </a:ext>
                  </a:extLst>
                </p:cNvPr>
                <p:cNvPicPr/>
                <p:nvPr/>
              </p:nvPicPr>
              <p:blipFill>
                <a:blip r:embed="rId151"/>
                <a:stretch>
                  <a:fillRect/>
                </a:stretch>
              </p:blipFill>
              <p:spPr>
                <a:xfrm>
                  <a:off x="9822347" y="2107507"/>
                  <a:ext cx="1438200" cy="5590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99" name="Freihand 98">
                  <a:extLst>
                    <a:ext uri="{FF2B5EF4-FFF2-40B4-BE49-F238E27FC236}">
                      <a16:creationId xmlns:a16="http://schemas.microsoft.com/office/drawing/2014/main" id="{63CA414F-49E0-427B-8A02-EF008D0EC035}"/>
                    </a:ext>
                  </a:extLst>
                </p14:cNvPr>
                <p14:cNvContentPartPr/>
                <p14:nvPr/>
              </p14:nvContentPartPr>
              <p14:xfrm>
                <a:off x="568907" y="2301907"/>
                <a:ext cx="1088640" cy="297000"/>
              </p14:xfrm>
            </p:contentPart>
          </mc:Choice>
          <mc:Fallback xmlns="">
            <p:pic>
              <p:nvPicPr>
                <p:cNvPr id="99" name="Freihand 98">
                  <a:extLst>
                    <a:ext uri="{FF2B5EF4-FFF2-40B4-BE49-F238E27FC236}">
                      <a16:creationId xmlns:a16="http://schemas.microsoft.com/office/drawing/2014/main" id="{63CA414F-49E0-427B-8A02-EF008D0EC035}"/>
                    </a:ext>
                  </a:extLst>
                </p:cNvPr>
                <p:cNvPicPr/>
                <p:nvPr/>
              </p:nvPicPr>
              <p:blipFill>
                <a:blip r:embed="rId153"/>
                <a:stretch>
                  <a:fillRect/>
                </a:stretch>
              </p:blipFill>
              <p:spPr>
                <a:xfrm>
                  <a:off x="564587" y="2297587"/>
                  <a:ext cx="1097280" cy="305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4">
            <p14:nvContentPartPr>
              <p14:cNvPr id="101" name="Freihand 100">
                <a:extLst>
                  <a:ext uri="{FF2B5EF4-FFF2-40B4-BE49-F238E27FC236}">
                    <a16:creationId xmlns:a16="http://schemas.microsoft.com/office/drawing/2014/main" id="{8179F962-E7FA-480F-910B-081AA260796C}"/>
                  </a:ext>
                </a:extLst>
              </p14:cNvPr>
              <p14:cNvContentPartPr/>
              <p14:nvPr/>
            </p14:nvContentPartPr>
            <p14:xfrm>
              <a:off x="689147" y="2610067"/>
              <a:ext cx="36000" cy="3600"/>
            </p14:xfrm>
          </p:contentPart>
        </mc:Choice>
        <mc:Fallback xmlns="">
          <p:pic>
            <p:nvPicPr>
              <p:cNvPr id="101" name="Freihand 100">
                <a:extLst>
                  <a:ext uri="{FF2B5EF4-FFF2-40B4-BE49-F238E27FC236}">
                    <a16:creationId xmlns:a16="http://schemas.microsoft.com/office/drawing/2014/main" id="{8179F962-E7FA-480F-910B-081AA260796C}"/>
                  </a:ext>
                </a:extLst>
              </p:cNvPr>
              <p:cNvPicPr/>
              <p:nvPr/>
            </p:nvPicPr>
            <p:blipFill>
              <a:blip r:embed="rId155"/>
              <a:stretch>
                <a:fillRect/>
              </a:stretch>
            </p:blipFill>
            <p:spPr>
              <a:xfrm>
                <a:off x="684827" y="2605747"/>
                <a:ext cx="4464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05" name="Freihand 104">
                <a:extLst>
                  <a:ext uri="{FF2B5EF4-FFF2-40B4-BE49-F238E27FC236}">
                    <a16:creationId xmlns:a16="http://schemas.microsoft.com/office/drawing/2014/main" id="{E729FCD7-B023-45DC-BE8B-DB31781235C4}"/>
                  </a:ext>
                </a:extLst>
              </p14:cNvPr>
              <p14:cNvContentPartPr/>
              <p14:nvPr/>
            </p14:nvContentPartPr>
            <p14:xfrm>
              <a:off x="1567907" y="1421347"/>
              <a:ext cx="5149800" cy="1244160"/>
            </p14:xfrm>
          </p:contentPart>
        </mc:Choice>
        <mc:Fallback xmlns="">
          <p:pic>
            <p:nvPicPr>
              <p:cNvPr id="105" name="Freihand 104">
                <a:extLst>
                  <a:ext uri="{FF2B5EF4-FFF2-40B4-BE49-F238E27FC236}">
                    <a16:creationId xmlns:a16="http://schemas.microsoft.com/office/drawing/2014/main" id="{E729FCD7-B023-45DC-BE8B-DB31781235C4}"/>
                  </a:ext>
                </a:extLst>
              </p:cNvPr>
              <p:cNvPicPr/>
              <p:nvPr/>
            </p:nvPicPr>
            <p:blipFill>
              <a:blip r:embed="rId157"/>
              <a:stretch>
                <a:fillRect/>
              </a:stretch>
            </p:blipFill>
            <p:spPr>
              <a:xfrm>
                <a:off x="1563587" y="1417027"/>
                <a:ext cx="5158440" cy="12528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06" name="Freihand 105">
                <a:extLst>
                  <a:ext uri="{FF2B5EF4-FFF2-40B4-BE49-F238E27FC236}">
                    <a16:creationId xmlns:a16="http://schemas.microsoft.com/office/drawing/2014/main" id="{A4D78925-3532-4F1A-9ECC-5C587E61CD14}"/>
                  </a:ext>
                </a:extLst>
              </p14:cNvPr>
              <p14:cNvContentPartPr/>
              <p14:nvPr/>
            </p14:nvContentPartPr>
            <p14:xfrm>
              <a:off x="6949907" y="1244587"/>
              <a:ext cx="29880" cy="216000"/>
            </p14:xfrm>
          </p:contentPart>
        </mc:Choice>
        <mc:Fallback xmlns="">
          <p:pic>
            <p:nvPicPr>
              <p:cNvPr id="106" name="Freihand 105">
                <a:extLst>
                  <a:ext uri="{FF2B5EF4-FFF2-40B4-BE49-F238E27FC236}">
                    <a16:creationId xmlns:a16="http://schemas.microsoft.com/office/drawing/2014/main" id="{A4D78925-3532-4F1A-9ECC-5C587E61CD14}"/>
                  </a:ext>
                </a:extLst>
              </p:cNvPr>
              <p:cNvPicPr/>
              <p:nvPr/>
            </p:nvPicPr>
            <p:blipFill>
              <a:blip r:embed="rId159"/>
              <a:stretch>
                <a:fillRect/>
              </a:stretch>
            </p:blipFill>
            <p:spPr>
              <a:xfrm>
                <a:off x="6945587" y="1240267"/>
                <a:ext cx="3852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07" name="Freihand 106">
                <a:extLst>
                  <a:ext uri="{FF2B5EF4-FFF2-40B4-BE49-F238E27FC236}">
                    <a16:creationId xmlns:a16="http://schemas.microsoft.com/office/drawing/2014/main" id="{5B5EDE63-0C23-4A90-B274-6CA0A360C003}"/>
                  </a:ext>
                </a:extLst>
              </p14:cNvPr>
              <p14:cNvContentPartPr/>
              <p14:nvPr/>
            </p14:nvContentPartPr>
            <p14:xfrm>
              <a:off x="6859187" y="1176547"/>
              <a:ext cx="260280" cy="229320"/>
            </p14:xfrm>
          </p:contentPart>
        </mc:Choice>
        <mc:Fallback xmlns="">
          <p:pic>
            <p:nvPicPr>
              <p:cNvPr id="107" name="Freihand 106">
                <a:extLst>
                  <a:ext uri="{FF2B5EF4-FFF2-40B4-BE49-F238E27FC236}">
                    <a16:creationId xmlns:a16="http://schemas.microsoft.com/office/drawing/2014/main" id="{5B5EDE63-0C23-4A90-B274-6CA0A360C003}"/>
                  </a:ext>
                </a:extLst>
              </p:cNvPr>
              <p:cNvPicPr/>
              <p:nvPr/>
            </p:nvPicPr>
            <p:blipFill>
              <a:blip r:embed="rId161"/>
              <a:stretch>
                <a:fillRect/>
              </a:stretch>
            </p:blipFill>
            <p:spPr>
              <a:xfrm>
                <a:off x="6854867" y="1172227"/>
                <a:ext cx="26892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08" name="Freihand 107">
                <a:extLst>
                  <a:ext uri="{FF2B5EF4-FFF2-40B4-BE49-F238E27FC236}">
                    <a16:creationId xmlns:a16="http://schemas.microsoft.com/office/drawing/2014/main" id="{1C59D1ED-0F86-4EE7-9497-25788FBEC641}"/>
                  </a:ext>
                </a:extLst>
              </p14:cNvPr>
              <p14:cNvContentPartPr/>
              <p14:nvPr/>
            </p14:nvContentPartPr>
            <p14:xfrm>
              <a:off x="7103267" y="1292107"/>
              <a:ext cx="77760" cy="107640"/>
            </p14:xfrm>
          </p:contentPart>
        </mc:Choice>
        <mc:Fallback xmlns="">
          <p:pic>
            <p:nvPicPr>
              <p:cNvPr id="108" name="Freihand 107">
                <a:extLst>
                  <a:ext uri="{FF2B5EF4-FFF2-40B4-BE49-F238E27FC236}">
                    <a16:creationId xmlns:a16="http://schemas.microsoft.com/office/drawing/2014/main" id="{1C59D1ED-0F86-4EE7-9497-25788FBEC641}"/>
                  </a:ext>
                </a:extLst>
              </p:cNvPr>
              <p:cNvPicPr/>
              <p:nvPr/>
            </p:nvPicPr>
            <p:blipFill>
              <a:blip r:embed="rId163"/>
              <a:stretch>
                <a:fillRect/>
              </a:stretch>
            </p:blipFill>
            <p:spPr>
              <a:xfrm>
                <a:off x="7098947" y="1287787"/>
                <a:ext cx="864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09" name="Freihand 108">
                <a:extLst>
                  <a:ext uri="{FF2B5EF4-FFF2-40B4-BE49-F238E27FC236}">
                    <a16:creationId xmlns:a16="http://schemas.microsoft.com/office/drawing/2014/main" id="{04514AA4-9D49-4032-B54C-C195B092B3F6}"/>
                  </a:ext>
                </a:extLst>
              </p14:cNvPr>
              <p14:cNvContentPartPr/>
              <p14:nvPr/>
            </p14:nvContentPartPr>
            <p14:xfrm>
              <a:off x="7214507" y="1109947"/>
              <a:ext cx="153720" cy="261720"/>
            </p14:xfrm>
          </p:contentPart>
        </mc:Choice>
        <mc:Fallback xmlns="">
          <p:pic>
            <p:nvPicPr>
              <p:cNvPr id="109" name="Freihand 108">
                <a:extLst>
                  <a:ext uri="{FF2B5EF4-FFF2-40B4-BE49-F238E27FC236}">
                    <a16:creationId xmlns:a16="http://schemas.microsoft.com/office/drawing/2014/main" id="{04514AA4-9D49-4032-B54C-C195B092B3F6}"/>
                  </a:ext>
                </a:extLst>
              </p:cNvPr>
              <p:cNvPicPr/>
              <p:nvPr/>
            </p:nvPicPr>
            <p:blipFill>
              <a:blip r:embed="rId165"/>
              <a:stretch>
                <a:fillRect/>
              </a:stretch>
            </p:blipFill>
            <p:spPr>
              <a:xfrm>
                <a:off x="7210187" y="1105627"/>
                <a:ext cx="16236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11" name="Freihand 110">
                <a:extLst>
                  <a:ext uri="{FF2B5EF4-FFF2-40B4-BE49-F238E27FC236}">
                    <a16:creationId xmlns:a16="http://schemas.microsoft.com/office/drawing/2014/main" id="{29994BB2-CE33-42B2-A41E-417EA7F6CD25}"/>
                  </a:ext>
                </a:extLst>
              </p14:cNvPr>
              <p14:cNvContentPartPr/>
              <p14:nvPr/>
            </p14:nvContentPartPr>
            <p14:xfrm>
              <a:off x="7333307" y="1195627"/>
              <a:ext cx="142200" cy="104040"/>
            </p14:xfrm>
          </p:contentPart>
        </mc:Choice>
        <mc:Fallback xmlns="">
          <p:pic>
            <p:nvPicPr>
              <p:cNvPr id="111" name="Freihand 110">
                <a:extLst>
                  <a:ext uri="{FF2B5EF4-FFF2-40B4-BE49-F238E27FC236}">
                    <a16:creationId xmlns:a16="http://schemas.microsoft.com/office/drawing/2014/main" id="{29994BB2-CE33-42B2-A41E-417EA7F6CD25}"/>
                  </a:ext>
                </a:extLst>
              </p:cNvPr>
              <p:cNvPicPr/>
              <p:nvPr/>
            </p:nvPicPr>
            <p:blipFill>
              <a:blip r:embed="rId167"/>
              <a:stretch>
                <a:fillRect/>
              </a:stretch>
            </p:blipFill>
            <p:spPr>
              <a:xfrm>
                <a:off x="7328987" y="1191307"/>
                <a:ext cx="1508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12" name="Freihand 111">
                <a:extLst>
                  <a:ext uri="{FF2B5EF4-FFF2-40B4-BE49-F238E27FC236}">
                    <a16:creationId xmlns:a16="http://schemas.microsoft.com/office/drawing/2014/main" id="{E2B0F9F9-8420-4109-BA1B-F25628BDB054}"/>
                  </a:ext>
                </a:extLst>
              </p14:cNvPr>
              <p14:cNvContentPartPr/>
              <p14:nvPr/>
            </p14:nvContentPartPr>
            <p14:xfrm>
              <a:off x="7508267" y="1033627"/>
              <a:ext cx="151560" cy="219240"/>
            </p14:xfrm>
          </p:contentPart>
        </mc:Choice>
        <mc:Fallback xmlns="">
          <p:pic>
            <p:nvPicPr>
              <p:cNvPr id="112" name="Freihand 111">
                <a:extLst>
                  <a:ext uri="{FF2B5EF4-FFF2-40B4-BE49-F238E27FC236}">
                    <a16:creationId xmlns:a16="http://schemas.microsoft.com/office/drawing/2014/main" id="{E2B0F9F9-8420-4109-BA1B-F25628BDB054}"/>
                  </a:ext>
                </a:extLst>
              </p:cNvPr>
              <p:cNvPicPr/>
              <p:nvPr/>
            </p:nvPicPr>
            <p:blipFill>
              <a:blip r:embed="rId169"/>
              <a:stretch>
                <a:fillRect/>
              </a:stretch>
            </p:blipFill>
            <p:spPr>
              <a:xfrm>
                <a:off x="7503947" y="1029307"/>
                <a:ext cx="16020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13" name="Freihand 112">
                <a:extLst>
                  <a:ext uri="{FF2B5EF4-FFF2-40B4-BE49-F238E27FC236}">
                    <a16:creationId xmlns:a16="http://schemas.microsoft.com/office/drawing/2014/main" id="{98499119-CFBE-4C00-A709-8A6553131A57}"/>
                  </a:ext>
                </a:extLst>
              </p14:cNvPr>
              <p14:cNvContentPartPr/>
              <p14:nvPr/>
            </p14:nvContentPartPr>
            <p14:xfrm>
              <a:off x="7620227" y="1131187"/>
              <a:ext cx="394920" cy="79560"/>
            </p14:xfrm>
          </p:contentPart>
        </mc:Choice>
        <mc:Fallback xmlns="">
          <p:pic>
            <p:nvPicPr>
              <p:cNvPr id="113" name="Freihand 112">
                <a:extLst>
                  <a:ext uri="{FF2B5EF4-FFF2-40B4-BE49-F238E27FC236}">
                    <a16:creationId xmlns:a16="http://schemas.microsoft.com/office/drawing/2014/main" id="{98499119-CFBE-4C00-A709-8A6553131A57}"/>
                  </a:ext>
                </a:extLst>
              </p:cNvPr>
              <p:cNvPicPr/>
              <p:nvPr/>
            </p:nvPicPr>
            <p:blipFill>
              <a:blip r:embed="rId171"/>
              <a:stretch>
                <a:fillRect/>
              </a:stretch>
            </p:blipFill>
            <p:spPr>
              <a:xfrm>
                <a:off x="7615907" y="1126867"/>
                <a:ext cx="403560" cy="88200"/>
              </a:xfrm>
              <a:prstGeom prst="rect">
                <a:avLst/>
              </a:prstGeom>
            </p:spPr>
          </p:pic>
        </mc:Fallback>
      </mc:AlternateContent>
      <p:grpSp>
        <p:nvGrpSpPr>
          <p:cNvPr id="142" name="Gruppieren 141">
            <a:extLst>
              <a:ext uri="{FF2B5EF4-FFF2-40B4-BE49-F238E27FC236}">
                <a16:creationId xmlns:a16="http://schemas.microsoft.com/office/drawing/2014/main" id="{08DDB52C-22BF-4CF0-8618-2332E8ACE514}"/>
              </a:ext>
            </a:extLst>
          </p:cNvPr>
          <p:cNvGrpSpPr/>
          <p:nvPr/>
        </p:nvGrpSpPr>
        <p:grpSpPr>
          <a:xfrm>
            <a:off x="558467" y="2274907"/>
            <a:ext cx="10830240" cy="2072160"/>
            <a:chOff x="558467" y="2274907"/>
            <a:chExt cx="10830240" cy="2072160"/>
          </a:xfrm>
        </p:grpSpPr>
        <mc:AlternateContent xmlns:mc="http://schemas.openxmlformats.org/markup-compatibility/2006" xmlns:p14="http://schemas.microsoft.com/office/powerpoint/2010/main">
          <mc:Choice Requires="p14">
            <p:contentPart p14:bwMode="auto" r:id="rId172">
              <p14:nvContentPartPr>
                <p14:cNvPr id="102" name="Freihand 101">
                  <a:extLst>
                    <a:ext uri="{FF2B5EF4-FFF2-40B4-BE49-F238E27FC236}">
                      <a16:creationId xmlns:a16="http://schemas.microsoft.com/office/drawing/2014/main" id="{A1D8FCAB-0253-43E0-A216-B0292F11BD48}"/>
                    </a:ext>
                  </a:extLst>
                </p14:cNvPr>
                <p14:cNvContentPartPr/>
                <p14:nvPr/>
              </p14:nvContentPartPr>
              <p14:xfrm>
                <a:off x="558467" y="2274907"/>
                <a:ext cx="1067760" cy="347760"/>
              </p14:xfrm>
            </p:contentPart>
          </mc:Choice>
          <mc:Fallback xmlns="">
            <p:pic>
              <p:nvPicPr>
                <p:cNvPr id="102" name="Freihand 101">
                  <a:extLst>
                    <a:ext uri="{FF2B5EF4-FFF2-40B4-BE49-F238E27FC236}">
                      <a16:creationId xmlns:a16="http://schemas.microsoft.com/office/drawing/2014/main" id="{A1D8FCAB-0253-43E0-A216-B0292F11BD48}"/>
                    </a:ext>
                  </a:extLst>
                </p:cNvPr>
                <p:cNvPicPr/>
                <p:nvPr/>
              </p:nvPicPr>
              <p:blipFill>
                <a:blip r:embed="rId173"/>
                <a:stretch>
                  <a:fillRect/>
                </a:stretch>
              </p:blipFill>
              <p:spPr>
                <a:xfrm>
                  <a:off x="554147" y="2270587"/>
                  <a:ext cx="1076400" cy="3564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03" name="Freihand 102">
                  <a:extLst>
                    <a:ext uri="{FF2B5EF4-FFF2-40B4-BE49-F238E27FC236}">
                      <a16:creationId xmlns:a16="http://schemas.microsoft.com/office/drawing/2014/main" id="{9EC09971-5379-4664-9A2D-CECE3432BC07}"/>
                    </a:ext>
                  </a:extLst>
                </p14:cNvPr>
                <p14:cNvContentPartPr/>
                <p14:nvPr/>
              </p14:nvContentPartPr>
              <p14:xfrm>
                <a:off x="581147" y="2569387"/>
                <a:ext cx="1031400" cy="218880"/>
              </p14:xfrm>
            </p:contentPart>
          </mc:Choice>
          <mc:Fallback xmlns="">
            <p:pic>
              <p:nvPicPr>
                <p:cNvPr id="103" name="Freihand 102">
                  <a:extLst>
                    <a:ext uri="{FF2B5EF4-FFF2-40B4-BE49-F238E27FC236}">
                      <a16:creationId xmlns:a16="http://schemas.microsoft.com/office/drawing/2014/main" id="{9EC09971-5379-4664-9A2D-CECE3432BC07}"/>
                    </a:ext>
                  </a:extLst>
                </p:cNvPr>
                <p:cNvPicPr/>
                <p:nvPr/>
              </p:nvPicPr>
              <p:blipFill>
                <a:blip r:embed="rId175"/>
                <a:stretch>
                  <a:fillRect/>
                </a:stretch>
              </p:blipFill>
              <p:spPr>
                <a:xfrm>
                  <a:off x="576827" y="2565067"/>
                  <a:ext cx="104004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15" name="Freihand 114">
                  <a:extLst>
                    <a:ext uri="{FF2B5EF4-FFF2-40B4-BE49-F238E27FC236}">
                      <a16:creationId xmlns:a16="http://schemas.microsoft.com/office/drawing/2014/main" id="{AC32A48B-60FB-44EF-9702-A489B86790BB}"/>
                    </a:ext>
                  </a:extLst>
                </p14:cNvPr>
                <p14:cNvContentPartPr/>
                <p14:nvPr/>
              </p14:nvContentPartPr>
              <p14:xfrm>
                <a:off x="1450187" y="2347627"/>
                <a:ext cx="5234400" cy="1696680"/>
              </p14:xfrm>
            </p:contentPart>
          </mc:Choice>
          <mc:Fallback xmlns="">
            <p:pic>
              <p:nvPicPr>
                <p:cNvPr id="115" name="Freihand 114">
                  <a:extLst>
                    <a:ext uri="{FF2B5EF4-FFF2-40B4-BE49-F238E27FC236}">
                      <a16:creationId xmlns:a16="http://schemas.microsoft.com/office/drawing/2014/main" id="{AC32A48B-60FB-44EF-9702-A489B86790BB}"/>
                    </a:ext>
                  </a:extLst>
                </p:cNvPr>
                <p:cNvPicPr/>
                <p:nvPr/>
              </p:nvPicPr>
              <p:blipFill>
                <a:blip r:embed="rId177"/>
                <a:stretch>
                  <a:fillRect/>
                </a:stretch>
              </p:blipFill>
              <p:spPr>
                <a:xfrm>
                  <a:off x="1445867" y="2343307"/>
                  <a:ext cx="5243040" cy="17053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17" name="Freihand 116">
                  <a:extLst>
                    <a:ext uri="{FF2B5EF4-FFF2-40B4-BE49-F238E27FC236}">
                      <a16:creationId xmlns:a16="http://schemas.microsoft.com/office/drawing/2014/main" id="{28D4087B-8150-4DEC-B85F-A4460A050706}"/>
                    </a:ext>
                  </a:extLst>
                </p14:cNvPr>
                <p14:cNvContentPartPr/>
                <p14:nvPr/>
              </p14:nvContentPartPr>
              <p14:xfrm>
                <a:off x="6718427" y="3811387"/>
                <a:ext cx="412200" cy="535680"/>
              </p14:xfrm>
            </p:contentPart>
          </mc:Choice>
          <mc:Fallback xmlns="">
            <p:pic>
              <p:nvPicPr>
                <p:cNvPr id="117" name="Freihand 116">
                  <a:extLst>
                    <a:ext uri="{FF2B5EF4-FFF2-40B4-BE49-F238E27FC236}">
                      <a16:creationId xmlns:a16="http://schemas.microsoft.com/office/drawing/2014/main" id="{28D4087B-8150-4DEC-B85F-A4460A050706}"/>
                    </a:ext>
                  </a:extLst>
                </p:cNvPr>
                <p:cNvPicPr/>
                <p:nvPr/>
              </p:nvPicPr>
              <p:blipFill>
                <a:blip r:embed="rId179"/>
                <a:stretch>
                  <a:fillRect/>
                </a:stretch>
              </p:blipFill>
              <p:spPr>
                <a:xfrm>
                  <a:off x="6714107" y="3807067"/>
                  <a:ext cx="420840" cy="54432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18" name="Freihand 117">
                  <a:extLst>
                    <a:ext uri="{FF2B5EF4-FFF2-40B4-BE49-F238E27FC236}">
                      <a16:creationId xmlns:a16="http://schemas.microsoft.com/office/drawing/2014/main" id="{C6550F4A-037E-4B68-834A-A070ECDC6ED2}"/>
                    </a:ext>
                  </a:extLst>
                </p14:cNvPr>
                <p14:cNvContentPartPr/>
                <p14:nvPr/>
              </p14:nvContentPartPr>
              <p14:xfrm>
                <a:off x="7116947" y="3820027"/>
                <a:ext cx="27000" cy="33840"/>
              </p14:xfrm>
            </p:contentPart>
          </mc:Choice>
          <mc:Fallback xmlns="">
            <p:pic>
              <p:nvPicPr>
                <p:cNvPr id="118" name="Freihand 117">
                  <a:extLst>
                    <a:ext uri="{FF2B5EF4-FFF2-40B4-BE49-F238E27FC236}">
                      <a16:creationId xmlns:a16="http://schemas.microsoft.com/office/drawing/2014/main" id="{C6550F4A-037E-4B68-834A-A070ECDC6ED2}"/>
                    </a:ext>
                  </a:extLst>
                </p:cNvPr>
                <p:cNvPicPr/>
                <p:nvPr/>
              </p:nvPicPr>
              <p:blipFill>
                <a:blip r:embed="rId181"/>
                <a:stretch>
                  <a:fillRect/>
                </a:stretch>
              </p:blipFill>
              <p:spPr>
                <a:xfrm>
                  <a:off x="7112627" y="3815707"/>
                  <a:ext cx="3564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19" name="Freihand 118">
                  <a:extLst>
                    <a:ext uri="{FF2B5EF4-FFF2-40B4-BE49-F238E27FC236}">
                      <a16:creationId xmlns:a16="http://schemas.microsoft.com/office/drawing/2014/main" id="{56669FB8-2698-4EB7-9A3A-5B8FFC5D5ACC}"/>
                    </a:ext>
                  </a:extLst>
                </p14:cNvPr>
                <p14:cNvContentPartPr/>
                <p14:nvPr/>
              </p14:nvContentPartPr>
              <p14:xfrm>
                <a:off x="7169507" y="3807067"/>
                <a:ext cx="149040" cy="164160"/>
              </p14:xfrm>
            </p:contentPart>
          </mc:Choice>
          <mc:Fallback xmlns="">
            <p:pic>
              <p:nvPicPr>
                <p:cNvPr id="119" name="Freihand 118">
                  <a:extLst>
                    <a:ext uri="{FF2B5EF4-FFF2-40B4-BE49-F238E27FC236}">
                      <a16:creationId xmlns:a16="http://schemas.microsoft.com/office/drawing/2014/main" id="{56669FB8-2698-4EB7-9A3A-5B8FFC5D5ACC}"/>
                    </a:ext>
                  </a:extLst>
                </p:cNvPr>
                <p:cNvPicPr/>
                <p:nvPr/>
              </p:nvPicPr>
              <p:blipFill>
                <a:blip r:embed="rId183"/>
                <a:stretch>
                  <a:fillRect/>
                </a:stretch>
              </p:blipFill>
              <p:spPr>
                <a:xfrm>
                  <a:off x="7165187" y="3802747"/>
                  <a:ext cx="15768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20" name="Freihand 119">
                  <a:extLst>
                    <a:ext uri="{FF2B5EF4-FFF2-40B4-BE49-F238E27FC236}">
                      <a16:creationId xmlns:a16="http://schemas.microsoft.com/office/drawing/2014/main" id="{EB3B7A21-4206-4EF3-881B-CB56CF3F36F5}"/>
                    </a:ext>
                  </a:extLst>
                </p14:cNvPr>
                <p14:cNvContentPartPr/>
                <p14:nvPr/>
              </p14:nvContentPartPr>
              <p14:xfrm>
                <a:off x="7394867" y="3834787"/>
                <a:ext cx="110520" cy="130320"/>
              </p14:xfrm>
            </p:contentPart>
          </mc:Choice>
          <mc:Fallback xmlns="">
            <p:pic>
              <p:nvPicPr>
                <p:cNvPr id="120" name="Freihand 119">
                  <a:extLst>
                    <a:ext uri="{FF2B5EF4-FFF2-40B4-BE49-F238E27FC236}">
                      <a16:creationId xmlns:a16="http://schemas.microsoft.com/office/drawing/2014/main" id="{EB3B7A21-4206-4EF3-881B-CB56CF3F36F5}"/>
                    </a:ext>
                  </a:extLst>
                </p:cNvPr>
                <p:cNvPicPr/>
                <p:nvPr/>
              </p:nvPicPr>
              <p:blipFill>
                <a:blip r:embed="rId185"/>
                <a:stretch>
                  <a:fillRect/>
                </a:stretch>
              </p:blipFill>
              <p:spPr>
                <a:xfrm>
                  <a:off x="7390547" y="3830467"/>
                  <a:ext cx="1191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21" name="Freihand 120">
                  <a:extLst>
                    <a:ext uri="{FF2B5EF4-FFF2-40B4-BE49-F238E27FC236}">
                      <a16:creationId xmlns:a16="http://schemas.microsoft.com/office/drawing/2014/main" id="{C1CEE358-B9C0-4696-87F6-095B583C2C35}"/>
                    </a:ext>
                  </a:extLst>
                </p14:cNvPr>
                <p14:cNvContentPartPr/>
                <p14:nvPr/>
              </p14:nvContentPartPr>
              <p14:xfrm>
                <a:off x="7663067" y="3746587"/>
                <a:ext cx="97560" cy="234360"/>
              </p14:xfrm>
            </p:contentPart>
          </mc:Choice>
          <mc:Fallback xmlns="">
            <p:pic>
              <p:nvPicPr>
                <p:cNvPr id="121" name="Freihand 120">
                  <a:extLst>
                    <a:ext uri="{FF2B5EF4-FFF2-40B4-BE49-F238E27FC236}">
                      <a16:creationId xmlns:a16="http://schemas.microsoft.com/office/drawing/2014/main" id="{C1CEE358-B9C0-4696-87F6-095B583C2C35}"/>
                    </a:ext>
                  </a:extLst>
                </p:cNvPr>
                <p:cNvPicPr/>
                <p:nvPr/>
              </p:nvPicPr>
              <p:blipFill>
                <a:blip r:embed="rId187"/>
                <a:stretch>
                  <a:fillRect/>
                </a:stretch>
              </p:blipFill>
              <p:spPr>
                <a:xfrm>
                  <a:off x="7658747" y="3742267"/>
                  <a:ext cx="10620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22" name="Freihand 121">
                  <a:extLst>
                    <a:ext uri="{FF2B5EF4-FFF2-40B4-BE49-F238E27FC236}">
                      <a16:creationId xmlns:a16="http://schemas.microsoft.com/office/drawing/2014/main" id="{61B35AC7-7D48-4B19-9C0A-18CF1F0E322C}"/>
                    </a:ext>
                  </a:extLst>
                </p14:cNvPr>
                <p14:cNvContentPartPr/>
                <p14:nvPr/>
              </p14:nvContentPartPr>
              <p14:xfrm>
                <a:off x="7757387" y="3601147"/>
                <a:ext cx="516960" cy="481680"/>
              </p14:xfrm>
            </p:contentPart>
          </mc:Choice>
          <mc:Fallback xmlns="">
            <p:pic>
              <p:nvPicPr>
                <p:cNvPr id="122" name="Freihand 121">
                  <a:extLst>
                    <a:ext uri="{FF2B5EF4-FFF2-40B4-BE49-F238E27FC236}">
                      <a16:creationId xmlns:a16="http://schemas.microsoft.com/office/drawing/2014/main" id="{61B35AC7-7D48-4B19-9C0A-18CF1F0E322C}"/>
                    </a:ext>
                  </a:extLst>
                </p:cNvPr>
                <p:cNvPicPr/>
                <p:nvPr/>
              </p:nvPicPr>
              <p:blipFill>
                <a:blip r:embed="rId189"/>
                <a:stretch>
                  <a:fillRect/>
                </a:stretch>
              </p:blipFill>
              <p:spPr>
                <a:xfrm>
                  <a:off x="7753067" y="3596827"/>
                  <a:ext cx="525600" cy="4903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23" name="Freihand 122">
                  <a:extLst>
                    <a:ext uri="{FF2B5EF4-FFF2-40B4-BE49-F238E27FC236}">
                      <a16:creationId xmlns:a16="http://schemas.microsoft.com/office/drawing/2014/main" id="{DADEE288-D8FA-49B2-B2B2-94771642E1CE}"/>
                    </a:ext>
                  </a:extLst>
                </p14:cNvPr>
                <p14:cNvContentPartPr/>
                <p14:nvPr/>
              </p14:nvContentPartPr>
              <p14:xfrm>
                <a:off x="8323307" y="3640027"/>
                <a:ext cx="154440" cy="95760"/>
              </p14:xfrm>
            </p:contentPart>
          </mc:Choice>
          <mc:Fallback xmlns="">
            <p:pic>
              <p:nvPicPr>
                <p:cNvPr id="123" name="Freihand 122">
                  <a:extLst>
                    <a:ext uri="{FF2B5EF4-FFF2-40B4-BE49-F238E27FC236}">
                      <a16:creationId xmlns:a16="http://schemas.microsoft.com/office/drawing/2014/main" id="{DADEE288-D8FA-49B2-B2B2-94771642E1CE}"/>
                    </a:ext>
                  </a:extLst>
                </p:cNvPr>
                <p:cNvPicPr/>
                <p:nvPr/>
              </p:nvPicPr>
              <p:blipFill>
                <a:blip r:embed="rId191"/>
                <a:stretch>
                  <a:fillRect/>
                </a:stretch>
              </p:blipFill>
              <p:spPr>
                <a:xfrm>
                  <a:off x="8318987" y="3635707"/>
                  <a:ext cx="16308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25" name="Freihand 124">
                  <a:extLst>
                    <a:ext uri="{FF2B5EF4-FFF2-40B4-BE49-F238E27FC236}">
                      <a16:creationId xmlns:a16="http://schemas.microsoft.com/office/drawing/2014/main" id="{739C4D6F-668D-48C6-AE78-028625682C0B}"/>
                    </a:ext>
                  </a:extLst>
                </p14:cNvPr>
                <p14:cNvContentPartPr/>
                <p14:nvPr/>
              </p14:nvContentPartPr>
              <p14:xfrm>
                <a:off x="8634347" y="3529507"/>
                <a:ext cx="48960" cy="128880"/>
              </p14:xfrm>
            </p:contentPart>
          </mc:Choice>
          <mc:Fallback xmlns="">
            <p:pic>
              <p:nvPicPr>
                <p:cNvPr id="125" name="Freihand 124">
                  <a:extLst>
                    <a:ext uri="{FF2B5EF4-FFF2-40B4-BE49-F238E27FC236}">
                      <a16:creationId xmlns:a16="http://schemas.microsoft.com/office/drawing/2014/main" id="{739C4D6F-668D-48C6-AE78-028625682C0B}"/>
                    </a:ext>
                  </a:extLst>
                </p:cNvPr>
                <p:cNvPicPr/>
                <p:nvPr/>
              </p:nvPicPr>
              <p:blipFill>
                <a:blip r:embed="rId193"/>
                <a:stretch>
                  <a:fillRect/>
                </a:stretch>
              </p:blipFill>
              <p:spPr>
                <a:xfrm>
                  <a:off x="8630027" y="3525187"/>
                  <a:ext cx="576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26" name="Freihand 125">
                  <a:extLst>
                    <a:ext uri="{FF2B5EF4-FFF2-40B4-BE49-F238E27FC236}">
                      <a16:creationId xmlns:a16="http://schemas.microsoft.com/office/drawing/2014/main" id="{1E1B4AE8-66D4-4830-9AF2-991CCDCD7085}"/>
                    </a:ext>
                  </a:extLst>
                </p14:cNvPr>
                <p14:cNvContentPartPr/>
                <p14:nvPr/>
              </p14:nvContentPartPr>
              <p14:xfrm>
                <a:off x="8588267" y="3532027"/>
                <a:ext cx="158040" cy="91080"/>
              </p14:xfrm>
            </p:contentPart>
          </mc:Choice>
          <mc:Fallback xmlns="">
            <p:pic>
              <p:nvPicPr>
                <p:cNvPr id="126" name="Freihand 125">
                  <a:extLst>
                    <a:ext uri="{FF2B5EF4-FFF2-40B4-BE49-F238E27FC236}">
                      <a16:creationId xmlns:a16="http://schemas.microsoft.com/office/drawing/2014/main" id="{1E1B4AE8-66D4-4830-9AF2-991CCDCD7085}"/>
                    </a:ext>
                  </a:extLst>
                </p:cNvPr>
                <p:cNvPicPr/>
                <p:nvPr/>
              </p:nvPicPr>
              <p:blipFill>
                <a:blip r:embed="rId195"/>
                <a:stretch>
                  <a:fillRect/>
                </a:stretch>
              </p:blipFill>
              <p:spPr>
                <a:xfrm>
                  <a:off x="8583947" y="3527707"/>
                  <a:ext cx="1666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28" name="Freihand 127">
                  <a:extLst>
                    <a:ext uri="{FF2B5EF4-FFF2-40B4-BE49-F238E27FC236}">
                      <a16:creationId xmlns:a16="http://schemas.microsoft.com/office/drawing/2014/main" id="{ABB8F88F-EC71-4BCE-94CC-AFEB2FB45DA1}"/>
                    </a:ext>
                  </a:extLst>
                </p14:cNvPr>
                <p14:cNvContentPartPr/>
                <p14:nvPr/>
              </p14:nvContentPartPr>
              <p14:xfrm>
                <a:off x="8828747" y="3421507"/>
                <a:ext cx="111240" cy="128520"/>
              </p14:xfrm>
            </p:contentPart>
          </mc:Choice>
          <mc:Fallback xmlns="">
            <p:pic>
              <p:nvPicPr>
                <p:cNvPr id="128" name="Freihand 127">
                  <a:extLst>
                    <a:ext uri="{FF2B5EF4-FFF2-40B4-BE49-F238E27FC236}">
                      <a16:creationId xmlns:a16="http://schemas.microsoft.com/office/drawing/2014/main" id="{ABB8F88F-EC71-4BCE-94CC-AFEB2FB45DA1}"/>
                    </a:ext>
                  </a:extLst>
                </p:cNvPr>
                <p:cNvPicPr/>
                <p:nvPr/>
              </p:nvPicPr>
              <p:blipFill>
                <a:blip r:embed="rId197"/>
                <a:stretch>
                  <a:fillRect/>
                </a:stretch>
              </p:blipFill>
              <p:spPr>
                <a:xfrm>
                  <a:off x="8824427" y="3417187"/>
                  <a:ext cx="1198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29" name="Freihand 128">
                  <a:extLst>
                    <a:ext uri="{FF2B5EF4-FFF2-40B4-BE49-F238E27FC236}">
                      <a16:creationId xmlns:a16="http://schemas.microsoft.com/office/drawing/2014/main" id="{519CF2B9-22C1-48A5-915A-E19478BC77C5}"/>
                    </a:ext>
                  </a:extLst>
                </p14:cNvPr>
                <p14:cNvContentPartPr/>
                <p14:nvPr/>
              </p14:nvContentPartPr>
              <p14:xfrm>
                <a:off x="8926667" y="3286867"/>
                <a:ext cx="238320" cy="164520"/>
              </p14:xfrm>
            </p:contentPart>
          </mc:Choice>
          <mc:Fallback xmlns="">
            <p:pic>
              <p:nvPicPr>
                <p:cNvPr id="129" name="Freihand 128">
                  <a:extLst>
                    <a:ext uri="{FF2B5EF4-FFF2-40B4-BE49-F238E27FC236}">
                      <a16:creationId xmlns:a16="http://schemas.microsoft.com/office/drawing/2014/main" id="{519CF2B9-22C1-48A5-915A-E19478BC77C5}"/>
                    </a:ext>
                  </a:extLst>
                </p:cNvPr>
                <p:cNvPicPr/>
                <p:nvPr/>
              </p:nvPicPr>
              <p:blipFill>
                <a:blip r:embed="rId199"/>
                <a:stretch>
                  <a:fillRect/>
                </a:stretch>
              </p:blipFill>
              <p:spPr>
                <a:xfrm>
                  <a:off x="8922347" y="3282547"/>
                  <a:ext cx="24696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31" name="Freihand 130">
                  <a:extLst>
                    <a:ext uri="{FF2B5EF4-FFF2-40B4-BE49-F238E27FC236}">
                      <a16:creationId xmlns:a16="http://schemas.microsoft.com/office/drawing/2014/main" id="{B53358F8-410D-49C1-B06D-4F2332549EB3}"/>
                    </a:ext>
                  </a:extLst>
                </p14:cNvPr>
                <p14:cNvContentPartPr/>
                <p14:nvPr/>
              </p14:nvContentPartPr>
              <p14:xfrm>
                <a:off x="9191987" y="3169867"/>
                <a:ext cx="133200" cy="228960"/>
              </p14:xfrm>
            </p:contentPart>
          </mc:Choice>
          <mc:Fallback xmlns="">
            <p:pic>
              <p:nvPicPr>
                <p:cNvPr id="131" name="Freihand 130">
                  <a:extLst>
                    <a:ext uri="{FF2B5EF4-FFF2-40B4-BE49-F238E27FC236}">
                      <a16:creationId xmlns:a16="http://schemas.microsoft.com/office/drawing/2014/main" id="{B53358F8-410D-49C1-B06D-4F2332549EB3}"/>
                    </a:ext>
                  </a:extLst>
                </p:cNvPr>
                <p:cNvPicPr/>
                <p:nvPr/>
              </p:nvPicPr>
              <p:blipFill>
                <a:blip r:embed="rId201"/>
                <a:stretch>
                  <a:fillRect/>
                </a:stretch>
              </p:blipFill>
              <p:spPr>
                <a:xfrm>
                  <a:off x="9187667" y="3165547"/>
                  <a:ext cx="14184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32" name="Freihand 131">
                  <a:extLst>
                    <a:ext uri="{FF2B5EF4-FFF2-40B4-BE49-F238E27FC236}">
                      <a16:creationId xmlns:a16="http://schemas.microsoft.com/office/drawing/2014/main" id="{47DD0F48-1C8B-43F2-8A85-70F614039174}"/>
                    </a:ext>
                  </a:extLst>
                </p14:cNvPr>
                <p14:cNvContentPartPr/>
                <p14:nvPr/>
              </p14:nvContentPartPr>
              <p14:xfrm>
                <a:off x="9270107" y="3184987"/>
                <a:ext cx="9000" cy="23040"/>
              </p14:xfrm>
            </p:contentPart>
          </mc:Choice>
          <mc:Fallback xmlns="">
            <p:pic>
              <p:nvPicPr>
                <p:cNvPr id="132" name="Freihand 131">
                  <a:extLst>
                    <a:ext uri="{FF2B5EF4-FFF2-40B4-BE49-F238E27FC236}">
                      <a16:creationId xmlns:a16="http://schemas.microsoft.com/office/drawing/2014/main" id="{47DD0F48-1C8B-43F2-8A85-70F614039174}"/>
                    </a:ext>
                  </a:extLst>
                </p:cNvPr>
                <p:cNvPicPr/>
                <p:nvPr/>
              </p:nvPicPr>
              <p:blipFill>
                <a:blip r:embed="rId203"/>
                <a:stretch>
                  <a:fillRect/>
                </a:stretch>
              </p:blipFill>
              <p:spPr>
                <a:xfrm>
                  <a:off x="9265787" y="3180667"/>
                  <a:ext cx="1764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33" name="Freihand 132">
                  <a:extLst>
                    <a:ext uri="{FF2B5EF4-FFF2-40B4-BE49-F238E27FC236}">
                      <a16:creationId xmlns:a16="http://schemas.microsoft.com/office/drawing/2014/main" id="{234A68E7-2AFF-4B12-9619-23F5351FD4FE}"/>
                    </a:ext>
                  </a:extLst>
                </p14:cNvPr>
                <p14:cNvContentPartPr/>
                <p14:nvPr/>
              </p14:nvContentPartPr>
              <p14:xfrm>
                <a:off x="9341747" y="3110467"/>
                <a:ext cx="260640" cy="194040"/>
              </p14:xfrm>
            </p:contentPart>
          </mc:Choice>
          <mc:Fallback xmlns="">
            <p:pic>
              <p:nvPicPr>
                <p:cNvPr id="133" name="Freihand 132">
                  <a:extLst>
                    <a:ext uri="{FF2B5EF4-FFF2-40B4-BE49-F238E27FC236}">
                      <a16:creationId xmlns:a16="http://schemas.microsoft.com/office/drawing/2014/main" id="{234A68E7-2AFF-4B12-9619-23F5351FD4FE}"/>
                    </a:ext>
                  </a:extLst>
                </p:cNvPr>
                <p:cNvPicPr/>
                <p:nvPr/>
              </p:nvPicPr>
              <p:blipFill>
                <a:blip r:embed="rId205"/>
                <a:stretch>
                  <a:fillRect/>
                </a:stretch>
              </p:blipFill>
              <p:spPr>
                <a:xfrm>
                  <a:off x="9337427" y="3106147"/>
                  <a:ext cx="26928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34" name="Freihand 133">
                  <a:extLst>
                    <a:ext uri="{FF2B5EF4-FFF2-40B4-BE49-F238E27FC236}">
                      <a16:creationId xmlns:a16="http://schemas.microsoft.com/office/drawing/2014/main" id="{AC59A90E-900A-4515-9465-3D4338D4BFA7}"/>
                    </a:ext>
                  </a:extLst>
                </p14:cNvPr>
                <p14:cNvContentPartPr/>
                <p14:nvPr/>
              </p14:nvContentPartPr>
              <p14:xfrm>
                <a:off x="8822627" y="3141787"/>
                <a:ext cx="111960" cy="96840"/>
              </p14:xfrm>
            </p:contentPart>
          </mc:Choice>
          <mc:Fallback xmlns="">
            <p:pic>
              <p:nvPicPr>
                <p:cNvPr id="134" name="Freihand 133">
                  <a:extLst>
                    <a:ext uri="{FF2B5EF4-FFF2-40B4-BE49-F238E27FC236}">
                      <a16:creationId xmlns:a16="http://schemas.microsoft.com/office/drawing/2014/main" id="{AC59A90E-900A-4515-9465-3D4338D4BFA7}"/>
                    </a:ext>
                  </a:extLst>
                </p:cNvPr>
                <p:cNvPicPr/>
                <p:nvPr/>
              </p:nvPicPr>
              <p:blipFill>
                <a:blip r:embed="rId207"/>
                <a:stretch>
                  <a:fillRect/>
                </a:stretch>
              </p:blipFill>
              <p:spPr>
                <a:xfrm>
                  <a:off x="8818307" y="3137467"/>
                  <a:ext cx="12060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35" name="Freihand 134">
                  <a:extLst>
                    <a:ext uri="{FF2B5EF4-FFF2-40B4-BE49-F238E27FC236}">
                      <a16:creationId xmlns:a16="http://schemas.microsoft.com/office/drawing/2014/main" id="{AFBB5CE6-330E-46A0-8114-45FDF8A0D178}"/>
                    </a:ext>
                  </a:extLst>
                </p14:cNvPr>
                <p14:cNvContentPartPr/>
                <p14:nvPr/>
              </p14:nvContentPartPr>
              <p14:xfrm>
                <a:off x="9809027" y="2893387"/>
                <a:ext cx="120240" cy="198000"/>
              </p14:xfrm>
            </p:contentPart>
          </mc:Choice>
          <mc:Fallback xmlns="">
            <p:pic>
              <p:nvPicPr>
                <p:cNvPr id="135" name="Freihand 134">
                  <a:extLst>
                    <a:ext uri="{FF2B5EF4-FFF2-40B4-BE49-F238E27FC236}">
                      <a16:creationId xmlns:a16="http://schemas.microsoft.com/office/drawing/2014/main" id="{AFBB5CE6-330E-46A0-8114-45FDF8A0D178}"/>
                    </a:ext>
                  </a:extLst>
                </p:cNvPr>
                <p:cNvPicPr/>
                <p:nvPr/>
              </p:nvPicPr>
              <p:blipFill>
                <a:blip r:embed="rId209"/>
                <a:stretch>
                  <a:fillRect/>
                </a:stretch>
              </p:blipFill>
              <p:spPr>
                <a:xfrm>
                  <a:off x="9804707" y="2889067"/>
                  <a:ext cx="12888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36" name="Freihand 135">
                  <a:extLst>
                    <a:ext uri="{FF2B5EF4-FFF2-40B4-BE49-F238E27FC236}">
                      <a16:creationId xmlns:a16="http://schemas.microsoft.com/office/drawing/2014/main" id="{2318155D-ABF8-4895-8C9B-4A312D6704F3}"/>
                    </a:ext>
                  </a:extLst>
                </p14:cNvPr>
                <p14:cNvContentPartPr/>
                <p14:nvPr/>
              </p14:nvContentPartPr>
              <p14:xfrm>
                <a:off x="9896147" y="2797987"/>
                <a:ext cx="279360" cy="257760"/>
              </p14:xfrm>
            </p:contentPart>
          </mc:Choice>
          <mc:Fallback xmlns="">
            <p:pic>
              <p:nvPicPr>
                <p:cNvPr id="136" name="Freihand 135">
                  <a:extLst>
                    <a:ext uri="{FF2B5EF4-FFF2-40B4-BE49-F238E27FC236}">
                      <a16:creationId xmlns:a16="http://schemas.microsoft.com/office/drawing/2014/main" id="{2318155D-ABF8-4895-8C9B-4A312D6704F3}"/>
                    </a:ext>
                  </a:extLst>
                </p:cNvPr>
                <p:cNvPicPr/>
                <p:nvPr/>
              </p:nvPicPr>
              <p:blipFill>
                <a:blip r:embed="rId211"/>
                <a:stretch>
                  <a:fillRect/>
                </a:stretch>
              </p:blipFill>
              <p:spPr>
                <a:xfrm>
                  <a:off x="9891827" y="2793667"/>
                  <a:ext cx="28800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37" name="Freihand 136">
                  <a:extLst>
                    <a:ext uri="{FF2B5EF4-FFF2-40B4-BE49-F238E27FC236}">
                      <a16:creationId xmlns:a16="http://schemas.microsoft.com/office/drawing/2014/main" id="{9DD2CFEC-D672-4AA6-A425-F96E70037C2D}"/>
                    </a:ext>
                  </a:extLst>
                </p14:cNvPr>
                <p14:cNvContentPartPr/>
                <p14:nvPr/>
              </p14:nvContentPartPr>
              <p14:xfrm>
                <a:off x="10168667" y="2562907"/>
                <a:ext cx="632160" cy="387360"/>
              </p14:xfrm>
            </p:contentPart>
          </mc:Choice>
          <mc:Fallback xmlns="">
            <p:pic>
              <p:nvPicPr>
                <p:cNvPr id="137" name="Freihand 136">
                  <a:extLst>
                    <a:ext uri="{FF2B5EF4-FFF2-40B4-BE49-F238E27FC236}">
                      <a16:creationId xmlns:a16="http://schemas.microsoft.com/office/drawing/2014/main" id="{9DD2CFEC-D672-4AA6-A425-F96E70037C2D}"/>
                    </a:ext>
                  </a:extLst>
                </p:cNvPr>
                <p:cNvPicPr/>
                <p:nvPr/>
              </p:nvPicPr>
              <p:blipFill>
                <a:blip r:embed="rId213"/>
                <a:stretch>
                  <a:fillRect/>
                </a:stretch>
              </p:blipFill>
              <p:spPr>
                <a:xfrm>
                  <a:off x="10164347" y="2558587"/>
                  <a:ext cx="640800" cy="3960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38" name="Freihand 137">
                  <a:extLst>
                    <a:ext uri="{FF2B5EF4-FFF2-40B4-BE49-F238E27FC236}">
                      <a16:creationId xmlns:a16="http://schemas.microsoft.com/office/drawing/2014/main" id="{01CD33B3-8665-492F-AB1C-0E6943968CB3}"/>
                    </a:ext>
                  </a:extLst>
                </p14:cNvPr>
                <p14:cNvContentPartPr/>
                <p14:nvPr/>
              </p14:nvContentPartPr>
              <p14:xfrm>
                <a:off x="10332107" y="3065827"/>
                <a:ext cx="277200" cy="209520"/>
              </p14:xfrm>
            </p:contentPart>
          </mc:Choice>
          <mc:Fallback xmlns="">
            <p:pic>
              <p:nvPicPr>
                <p:cNvPr id="138" name="Freihand 137">
                  <a:extLst>
                    <a:ext uri="{FF2B5EF4-FFF2-40B4-BE49-F238E27FC236}">
                      <a16:creationId xmlns:a16="http://schemas.microsoft.com/office/drawing/2014/main" id="{01CD33B3-8665-492F-AB1C-0E6943968CB3}"/>
                    </a:ext>
                  </a:extLst>
                </p:cNvPr>
                <p:cNvPicPr/>
                <p:nvPr/>
              </p:nvPicPr>
              <p:blipFill>
                <a:blip r:embed="rId215"/>
                <a:stretch>
                  <a:fillRect/>
                </a:stretch>
              </p:blipFill>
              <p:spPr>
                <a:xfrm>
                  <a:off x="10327787" y="3061507"/>
                  <a:ext cx="28584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39" name="Freihand 138">
                  <a:extLst>
                    <a:ext uri="{FF2B5EF4-FFF2-40B4-BE49-F238E27FC236}">
                      <a16:creationId xmlns:a16="http://schemas.microsoft.com/office/drawing/2014/main" id="{A08D7FD9-8024-4A57-8267-B3DEFA4B3D2B}"/>
                    </a:ext>
                  </a:extLst>
                </p14:cNvPr>
                <p14:cNvContentPartPr/>
                <p14:nvPr/>
              </p14:nvContentPartPr>
              <p14:xfrm>
                <a:off x="10640987" y="2954587"/>
                <a:ext cx="190080" cy="199080"/>
              </p14:xfrm>
            </p:contentPart>
          </mc:Choice>
          <mc:Fallback xmlns="">
            <p:pic>
              <p:nvPicPr>
                <p:cNvPr id="139" name="Freihand 138">
                  <a:extLst>
                    <a:ext uri="{FF2B5EF4-FFF2-40B4-BE49-F238E27FC236}">
                      <a16:creationId xmlns:a16="http://schemas.microsoft.com/office/drawing/2014/main" id="{A08D7FD9-8024-4A57-8267-B3DEFA4B3D2B}"/>
                    </a:ext>
                  </a:extLst>
                </p:cNvPr>
                <p:cNvPicPr/>
                <p:nvPr/>
              </p:nvPicPr>
              <p:blipFill>
                <a:blip r:embed="rId217"/>
                <a:stretch>
                  <a:fillRect/>
                </a:stretch>
              </p:blipFill>
              <p:spPr>
                <a:xfrm>
                  <a:off x="10636667" y="2950267"/>
                  <a:ext cx="19872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40" name="Freihand 139">
                  <a:extLst>
                    <a:ext uri="{FF2B5EF4-FFF2-40B4-BE49-F238E27FC236}">
                      <a16:creationId xmlns:a16="http://schemas.microsoft.com/office/drawing/2014/main" id="{837A8BF7-643E-4A4B-9BBF-0E1808A60CDF}"/>
                    </a:ext>
                  </a:extLst>
                </p14:cNvPr>
                <p14:cNvContentPartPr/>
                <p14:nvPr/>
              </p14:nvContentPartPr>
              <p14:xfrm>
                <a:off x="10845827" y="2892667"/>
                <a:ext cx="288000" cy="290880"/>
              </p14:xfrm>
            </p:contentPart>
          </mc:Choice>
          <mc:Fallback xmlns="">
            <p:pic>
              <p:nvPicPr>
                <p:cNvPr id="140" name="Freihand 139">
                  <a:extLst>
                    <a:ext uri="{FF2B5EF4-FFF2-40B4-BE49-F238E27FC236}">
                      <a16:creationId xmlns:a16="http://schemas.microsoft.com/office/drawing/2014/main" id="{837A8BF7-643E-4A4B-9BBF-0E1808A60CDF}"/>
                    </a:ext>
                  </a:extLst>
                </p:cNvPr>
                <p:cNvPicPr/>
                <p:nvPr/>
              </p:nvPicPr>
              <p:blipFill>
                <a:blip r:embed="rId219"/>
                <a:stretch>
                  <a:fillRect/>
                </a:stretch>
              </p:blipFill>
              <p:spPr>
                <a:xfrm>
                  <a:off x="10841507" y="2888347"/>
                  <a:ext cx="29664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41" name="Freihand 140">
                  <a:extLst>
                    <a:ext uri="{FF2B5EF4-FFF2-40B4-BE49-F238E27FC236}">
                      <a16:creationId xmlns:a16="http://schemas.microsoft.com/office/drawing/2014/main" id="{96331780-14CF-41C0-AC4C-BDCDC6342958}"/>
                    </a:ext>
                  </a:extLst>
                </p14:cNvPr>
                <p14:cNvContentPartPr/>
                <p14:nvPr/>
              </p14:nvContentPartPr>
              <p14:xfrm>
                <a:off x="11184947" y="2665507"/>
                <a:ext cx="203760" cy="220320"/>
              </p14:xfrm>
            </p:contentPart>
          </mc:Choice>
          <mc:Fallback xmlns="">
            <p:pic>
              <p:nvPicPr>
                <p:cNvPr id="141" name="Freihand 140">
                  <a:extLst>
                    <a:ext uri="{FF2B5EF4-FFF2-40B4-BE49-F238E27FC236}">
                      <a16:creationId xmlns:a16="http://schemas.microsoft.com/office/drawing/2014/main" id="{96331780-14CF-41C0-AC4C-BDCDC6342958}"/>
                    </a:ext>
                  </a:extLst>
                </p:cNvPr>
                <p:cNvPicPr/>
                <p:nvPr/>
              </p:nvPicPr>
              <p:blipFill>
                <a:blip r:embed="rId221"/>
                <a:stretch>
                  <a:fillRect/>
                </a:stretch>
              </p:blipFill>
              <p:spPr>
                <a:xfrm>
                  <a:off x="11180627" y="2661187"/>
                  <a:ext cx="212400" cy="228960"/>
                </a:xfrm>
                <a:prstGeom prst="rect">
                  <a:avLst/>
                </a:prstGeom>
              </p:spPr>
            </p:pic>
          </mc:Fallback>
        </mc:AlternateContent>
      </p:grpSp>
    </p:spTree>
    <p:extLst>
      <p:ext uri="{BB962C8B-B14F-4D97-AF65-F5344CB8AC3E}">
        <p14:creationId xmlns:p14="http://schemas.microsoft.com/office/powerpoint/2010/main" val="2910160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336934" y="1478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3991" dirty="0">
                <a:solidFill>
                  <a:sysClr val="windowText" lastClr="000000"/>
                </a:solidFill>
                <a:latin typeface="Times New Roman" panose="02020603050405020304" pitchFamily="18" charset="0"/>
                <a:cs typeface="Times New Roman" panose="02020603050405020304" pitchFamily="18" charset="0"/>
              </a:rPr>
              <a:t> und </a:t>
            </a:r>
            <a:r>
              <a:rPr lang="en-US" altLang="en-US" sz="3991" dirty="0" err="1">
                <a:solidFill>
                  <a:sysClr val="windowText" lastClr="000000"/>
                </a:solidFill>
                <a:latin typeface="Times New Roman" panose="02020603050405020304" pitchFamily="18" charset="0"/>
                <a:cs typeface="Times New Roman" panose="02020603050405020304" pitchFamily="18" charset="0"/>
              </a:rPr>
              <a:t>Abstand</a:t>
            </a:r>
            <a:endParaRPr lang="en-US" alt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773723" y="1124744"/>
            <a:ext cx="10519508"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err="1">
                <a:solidFill>
                  <a:sysClr val="windowText" lastClr="000000"/>
                </a:solidFill>
                <a:latin typeface="Times New Roman" panose="02020603050405020304" pitchFamily="18" charset="0"/>
                <a:cs typeface="Times New Roman" panose="02020603050405020304" pitchFamily="18" charset="0"/>
              </a:rPr>
              <a:t>Aus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deskriptiv</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empirischen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Befund</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zur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regionalen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Aufteilung</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internationalen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Handelsströme</a:t>
            </a:r>
            <a:r>
              <a:rPr lang="en-US" altLang="en-US" sz="2400" dirty="0">
                <a:solidFill>
                  <a:sysClr val="windowText" lastClr="000000"/>
                </a:solidFill>
                <a:latin typeface="Times New Roman" panose="02020603050405020304" pitchFamily="18" charset="0"/>
                <a:cs typeface="Times New Roman" panose="02020603050405020304" pitchFamily="18" charset="0"/>
              </a:rPr>
              <a:t> der USA </a:t>
            </a:r>
            <a:r>
              <a:rPr lang="en-US" altLang="en-US" sz="2400" dirty="0" err="1">
                <a:solidFill>
                  <a:sysClr val="windowText" lastClr="000000"/>
                </a:solidFill>
                <a:latin typeface="Times New Roman" panose="02020603050405020304" pitchFamily="18" charset="0"/>
                <a:cs typeface="Times New Roman" panose="02020603050405020304" pitchFamily="18" charset="0"/>
              </a:rPr>
              <a:t>lassen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zwei</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Zusammenhänge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ablesen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pPr marL="342900" indent="-342900">
              <a:spcBef>
                <a:spcPct val="50000"/>
              </a:spcBef>
              <a:buFont typeface="Arial" panose="020B0604020202020204" pitchFamily="34" charset="0"/>
              <a:buChar char="•"/>
            </a:pPr>
            <a:r>
              <a:rPr lang="en-US" altLang="en-US" sz="2400" kern="0" dirty="0">
                <a:solidFill>
                  <a:sysClr val="windowText" lastClr="000000"/>
                </a:solidFill>
                <a:latin typeface="Times New Roman" panose="02020603050405020304" pitchFamily="18" charset="0"/>
                <a:cs typeface="Times New Roman" panose="02020603050405020304" pitchFamily="18" charset="0"/>
              </a:rPr>
              <a:t>Je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die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Handelspartner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desto</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ist</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das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Handelsvolumen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pPr marL="342900" indent="-342900">
              <a:spcBef>
                <a:spcPct val="50000"/>
              </a:spcBef>
              <a:buFont typeface="Arial" panose="020B0604020202020204" pitchFamily="34" charset="0"/>
              <a:buChar char="•"/>
            </a:pPr>
            <a:r>
              <a:rPr lang="en-US" altLang="en-US" sz="2400" kern="0" dirty="0">
                <a:solidFill>
                  <a:sysClr val="windowText" lastClr="000000"/>
                </a:solidFill>
                <a:latin typeface="Times New Roman" panose="02020603050405020304" pitchFamily="18" charset="0"/>
                <a:cs typeface="Times New Roman" panose="02020603050405020304" pitchFamily="18" charset="0"/>
              </a:rPr>
              <a:t>Je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geringer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Abstand</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den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Handelspartnern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desto</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das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Handelsvolumen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9AB5373F-F4BC-4E92-AE88-CB5B684DFFB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E19D72EA-7438-4011-A51A-6021F0968877}"/>
                  </a:ext>
                </a:extLst>
              </p14:cNvPr>
              <p14:cNvContentPartPr/>
              <p14:nvPr/>
            </p14:nvContentPartPr>
            <p14:xfrm>
              <a:off x="1153547" y="2713747"/>
              <a:ext cx="8174160" cy="120600"/>
            </p14:xfrm>
          </p:contentPart>
        </mc:Choice>
        <mc:Fallback xmlns="">
          <p:pic>
            <p:nvPicPr>
              <p:cNvPr id="2" name="Freihand 1">
                <a:extLst>
                  <a:ext uri="{FF2B5EF4-FFF2-40B4-BE49-F238E27FC236}">
                    <a16:creationId xmlns:a16="http://schemas.microsoft.com/office/drawing/2014/main" id="{E19D72EA-7438-4011-A51A-6021F0968877}"/>
                  </a:ext>
                </a:extLst>
              </p:cNvPr>
              <p:cNvPicPr/>
              <p:nvPr/>
            </p:nvPicPr>
            <p:blipFill>
              <a:blip r:embed="rId4"/>
              <a:stretch>
                <a:fillRect/>
              </a:stretch>
            </p:blipFill>
            <p:spPr>
              <a:xfrm>
                <a:off x="1149227" y="2709427"/>
                <a:ext cx="81828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AFB03D27-FCDD-4477-8564-1E0FD1A8797B}"/>
                  </a:ext>
                </a:extLst>
              </p14:cNvPr>
              <p14:cNvContentPartPr/>
              <p14:nvPr/>
            </p14:nvContentPartPr>
            <p14:xfrm>
              <a:off x="1558547" y="3369667"/>
              <a:ext cx="2355120" cy="117000"/>
            </p14:xfrm>
          </p:contentPart>
        </mc:Choice>
        <mc:Fallback xmlns="">
          <p:pic>
            <p:nvPicPr>
              <p:cNvPr id="3" name="Freihand 2">
                <a:extLst>
                  <a:ext uri="{FF2B5EF4-FFF2-40B4-BE49-F238E27FC236}">
                    <a16:creationId xmlns:a16="http://schemas.microsoft.com/office/drawing/2014/main" id="{AFB03D27-FCDD-4477-8564-1E0FD1A8797B}"/>
                  </a:ext>
                </a:extLst>
              </p:cNvPr>
              <p:cNvPicPr/>
              <p:nvPr/>
            </p:nvPicPr>
            <p:blipFill>
              <a:blip r:embed="rId6"/>
              <a:stretch>
                <a:fillRect/>
              </a:stretch>
            </p:blipFill>
            <p:spPr>
              <a:xfrm>
                <a:off x="1554227" y="3365347"/>
                <a:ext cx="2363760" cy="125640"/>
              </a:xfrm>
              <a:prstGeom prst="rect">
                <a:avLst/>
              </a:prstGeom>
            </p:spPr>
          </p:pic>
        </mc:Fallback>
      </mc:AlternateContent>
    </p:spTree>
    <p:extLst>
      <p:ext uri="{BB962C8B-B14F-4D97-AF65-F5344CB8AC3E}">
        <p14:creationId xmlns:p14="http://schemas.microsoft.com/office/powerpoint/2010/main" val="35872365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19" y="2494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Größe</a:t>
            </a:r>
            <a:endParaRPr lang="en-US" alt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715901" y="1115791"/>
            <a:ext cx="7973704"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a:solidFill>
                  <a:sysClr val="windowText" lastClr="000000"/>
                </a:solidFill>
                <a:latin typeface="Times New Roman" panose="02020603050405020304" pitchFamily="18" charset="0"/>
                <a:cs typeface="Times New Roman" panose="02020603050405020304" pitchFamily="18" charset="0"/>
              </a:rPr>
              <a:t>Die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Erklärung</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Abhängigkeit</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Handelsvolumina</a:t>
            </a:r>
            <a:r>
              <a:rPr lang="en-US" altLang="en-US" sz="2400" dirty="0">
                <a:solidFill>
                  <a:sysClr val="windowText" lastClr="000000"/>
                </a:solidFill>
                <a:latin typeface="Times New Roman" panose="02020603050405020304" pitchFamily="18" charset="0"/>
                <a:cs typeface="Times New Roman" panose="02020603050405020304" pitchFamily="18" charset="0"/>
              </a:rPr>
              <a:t> von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Volkswirtschaften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kann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theoretisch</a:t>
            </a:r>
            <a:r>
              <a:rPr lang="en-US" altLang="en-US" sz="2400" dirty="0">
                <a:solidFill>
                  <a:sysClr val="windowText" lastClr="000000"/>
                </a:solidFill>
                <a:latin typeface="Times New Roman" panose="02020603050405020304" pitchFamily="18" charset="0"/>
                <a:cs typeface="Times New Roman" panose="02020603050405020304" pitchFamily="18" charset="0"/>
              </a:rPr>
              <a:t> von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Angebots</a:t>
            </a:r>
            <a:r>
              <a:rPr lang="en-US" altLang="en-US" sz="240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Nachfrageseite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motiviert</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weren</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pPr marL="342900" indent="-342900">
              <a:spcBef>
                <a:spcPct val="50000"/>
              </a:spcBef>
              <a:buFont typeface="Arial" panose="020B0604020202020204" pitchFamily="34" charset="0"/>
              <a:buChar char="•"/>
            </a:pP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Größere</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Volkswirtschaften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produzieren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mehr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Güter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können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damit</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mehr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auf den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Weltmärkten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anbieten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pPr marL="342900" indent="-342900">
              <a:spcBef>
                <a:spcPct val="50000"/>
              </a:spcBef>
              <a:buFont typeface="Arial" panose="020B0604020202020204" pitchFamily="34" charset="0"/>
              <a:buChar char="•"/>
            </a:pP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Größere</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Volkswirtschaften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generieren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mehr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Einkommen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können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damit</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auf den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Weltmärkten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mehr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nachfragen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D0E0C69C-710D-4CEE-858C-A03CC36D783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22" name="Gruppieren 21">
            <a:extLst>
              <a:ext uri="{FF2B5EF4-FFF2-40B4-BE49-F238E27FC236}">
                <a16:creationId xmlns:a16="http://schemas.microsoft.com/office/drawing/2014/main" id="{B66B7891-BDF4-40A3-8680-CF0678B302B9}"/>
              </a:ext>
            </a:extLst>
          </p:cNvPr>
          <p:cNvGrpSpPr/>
          <p:nvPr/>
        </p:nvGrpSpPr>
        <p:grpSpPr>
          <a:xfrm>
            <a:off x="4472027" y="2272387"/>
            <a:ext cx="1507320" cy="358560"/>
            <a:chOff x="4472027" y="2272387"/>
            <a:chExt cx="1507320" cy="35856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670732AB-07A1-499F-99E3-CC7BA390F876}"/>
                    </a:ext>
                  </a:extLst>
                </p14:cNvPr>
                <p14:cNvContentPartPr/>
                <p14:nvPr/>
              </p14:nvContentPartPr>
              <p14:xfrm>
                <a:off x="4481387" y="2399827"/>
                <a:ext cx="19800" cy="201960"/>
              </p14:xfrm>
            </p:contentPart>
          </mc:Choice>
          <mc:Fallback xmlns="">
            <p:pic>
              <p:nvPicPr>
                <p:cNvPr id="2" name="Freihand 1">
                  <a:extLst>
                    <a:ext uri="{FF2B5EF4-FFF2-40B4-BE49-F238E27FC236}">
                      <a16:creationId xmlns:a16="http://schemas.microsoft.com/office/drawing/2014/main" id="{670732AB-07A1-499F-99E3-CC7BA390F876}"/>
                    </a:ext>
                  </a:extLst>
                </p:cNvPr>
                <p:cNvPicPr/>
                <p:nvPr/>
              </p:nvPicPr>
              <p:blipFill>
                <a:blip r:embed="rId4"/>
                <a:stretch>
                  <a:fillRect/>
                </a:stretch>
              </p:blipFill>
              <p:spPr>
                <a:xfrm>
                  <a:off x="4477067" y="2395507"/>
                  <a:ext cx="2844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06EFCF53-904D-4743-B10B-F6BA11DBC301}"/>
                    </a:ext>
                  </a:extLst>
                </p14:cNvPr>
                <p14:cNvContentPartPr/>
                <p14:nvPr/>
              </p14:nvContentPartPr>
              <p14:xfrm>
                <a:off x="4472027" y="2413867"/>
                <a:ext cx="117720" cy="28440"/>
              </p14:xfrm>
            </p:contentPart>
          </mc:Choice>
          <mc:Fallback xmlns="">
            <p:pic>
              <p:nvPicPr>
                <p:cNvPr id="3" name="Freihand 2">
                  <a:extLst>
                    <a:ext uri="{FF2B5EF4-FFF2-40B4-BE49-F238E27FC236}">
                      <a16:creationId xmlns:a16="http://schemas.microsoft.com/office/drawing/2014/main" id="{06EFCF53-904D-4743-B10B-F6BA11DBC301}"/>
                    </a:ext>
                  </a:extLst>
                </p:cNvPr>
                <p:cNvPicPr/>
                <p:nvPr/>
              </p:nvPicPr>
              <p:blipFill>
                <a:blip r:embed="rId6"/>
                <a:stretch>
                  <a:fillRect/>
                </a:stretch>
              </p:blipFill>
              <p:spPr>
                <a:xfrm>
                  <a:off x="4467707" y="2409547"/>
                  <a:ext cx="12636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F618A41D-3A0D-4A5C-AAF4-E12963FBA870}"/>
                    </a:ext>
                  </a:extLst>
                </p14:cNvPr>
                <p14:cNvContentPartPr/>
                <p14:nvPr/>
              </p14:nvContentPartPr>
              <p14:xfrm>
                <a:off x="4486067" y="2484787"/>
                <a:ext cx="121320" cy="101160"/>
              </p14:xfrm>
            </p:contentPart>
          </mc:Choice>
          <mc:Fallback xmlns="">
            <p:pic>
              <p:nvPicPr>
                <p:cNvPr id="7" name="Freihand 6">
                  <a:extLst>
                    <a:ext uri="{FF2B5EF4-FFF2-40B4-BE49-F238E27FC236}">
                      <a16:creationId xmlns:a16="http://schemas.microsoft.com/office/drawing/2014/main" id="{F618A41D-3A0D-4A5C-AAF4-E12963FBA870}"/>
                    </a:ext>
                  </a:extLst>
                </p:cNvPr>
                <p:cNvPicPr/>
                <p:nvPr/>
              </p:nvPicPr>
              <p:blipFill>
                <a:blip r:embed="rId8"/>
                <a:stretch>
                  <a:fillRect/>
                </a:stretch>
              </p:blipFill>
              <p:spPr>
                <a:xfrm>
                  <a:off x="4481747" y="2480467"/>
                  <a:ext cx="12996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24C8B626-F620-408D-84B8-5276193C7C55}"/>
                    </a:ext>
                  </a:extLst>
                </p14:cNvPr>
                <p14:cNvContentPartPr/>
                <p14:nvPr/>
              </p14:nvContentPartPr>
              <p14:xfrm>
                <a:off x="4628627" y="2390827"/>
                <a:ext cx="247320" cy="192600"/>
              </p14:xfrm>
            </p:contentPart>
          </mc:Choice>
          <mc:Fallback xmlns="">
            <p:pic>
              <p:nvPicPr>
                <p:cNvPr id="8" name="Freihand 7">
                  <a:extLst>
                    <a:ext uri="{FF2B5EF4-FFF2-40B4-BE49-F238E27FC236}">
                      <a16:creationId xmlns:a16="http://schemas.microsoft.com/office/drawing/2014/main" id="{24C8B626-F620-408D-84B8-5276193C7C55}"/>
                    </a:ext>
                  </a:extLst>
                </p:cNvPr>
                <p:cNvPicPr/>
                <p:nvPr/>
              </p:nvPicPr>
              <p:blipFill>
                <a:blip r:embed="rId10"/>
                <a:stretch>
                  <a:fillRect/>
                </a:stretch>
              </p:blipFill>
              <p:spPr>
                <a:xfrm>
                  <a:off x="4624307" y="2386507"/>
                  <a:ext cx="25596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7DDC23BB-C3AF-4DF2-8509-99CD427FBB95}"/>
                    </a:ext>
                  </a:extLst>
                </p14:cNvPr>
                <p14:cNvContentPartPr/>
                <p14:nvPr/>
              </p14:nvContentPartPr>
              <p14:xfrm>
                <a:off x="4852907" y="2472187"/>
                <a:ext cx="99720" cy="115920"/>
              </p14:xfrm>
            </p:contentPart>
          </mc:Choice>
          <mc:Fallback xmlns="">
            <p:pic>
              <p:nvPicPr>
                <p:cNvPr id="9" name="Freihand 8">
                  <a:extLst>
                    <a:ext uri="{FF2B5EF4-FFF2-40B4-BE49-F238E27FC236}">
                      <a16:creationId xmlns:a16="http://schemas.microsoft.com/office/drawing/2014/main" id="{7DDC23BB-C3AF-4DF2-8509-99CD427FBB95}"/>
                    </a:ext>
                  </a:extLst>
                </p:cNvPr>
                <p:cNvPicPr/>
                <p:nvPr/>
              </p:nvPicPr>
              <p:blipFill>
                <a:blip r:embed="rId12"/>
                <a:stretch>
                  <a:fillRect/>
                </a:stretch>
              </p:blipFill>
              <p:spPr>
                <a:xfrm>
                  <a:off x="4848587" y="2467867"/>
                  <a:ext cx="10836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7F3762B9-C32E-425D-852B-4F695AAB4D6E}"/>
                    </a:ext>
                  </a:extLst>
                </p14:cNvPr>
                <p14:cNvContentPartPr/>
                <p14:nvPr/>
              </p14:nvContentPartPr>
              <p14:xfrm>
                <a:off x="4973867" y="2368867"/>
                <a:ext cx="187560" cy="180360"/>
              </p14:xfrm>
            </p:contentPart>
          </mc:Choice>
          <mc:Fallback xmlns="">
            <p:pic>
              <p:nvPicPr>
                <p:cNvPr id="10" name="Freihand 9">
                  <a:extLst>
                    <a:ext uri="{FF2B5EF4-FFF2-40B4-BE49-F238E27FC236}">
                      <a16:creationId xmlns:a16="http://schemas.microsoft.com/office/drawing/2014/main" id="{7F3762B9-C32E-425D-852B-4F695AAB4D6E}"/>
                    </a:ext>
                  </a:extLst>
                </p:cNvPr>
                <p:cNvPicPr/>
                <p:nvPr/>
              </p:nvPicPr>
              <p:blipFill>
                <a:blip r:embed="rId14"/>
                <a:stretch>
                  <a:fillRect/>
                </a:stretch>
              </p:blipFill>
              <p:spPr>
                <a:xfrm>
                  <a:off x="4969547" y="2364547"/>
                  <a:ext cx="19620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D883B237-D0BA-41B9-8BB0-6B42149A39D9}"/>
                    </a:ext>
                  </a:extLst>
                </p14:cNvPr>
                <p14:cNvContentPartPr/>
                <p14:nvPr/>
              </p14:nvContentPartPr>
              <p14:xfrm>
                <a:off x="5112467" y="2367067"/>
                <a:ext cx="276120" cy="263880"/>
              </p14:xfrm>
            </p:contentPart>
          </mc:Choice>
          <mc:Fallback xmlns="">
            <p:pic>
              <p:nvPicPr>
                <p:cNvPr id="11" name="Freihand 10">
                  <a:extLst>
                    <a:ext uri="{FF2B5EF4-FFF2-40B4-BE49-F238E27FC236}">
                      <a16:creationId xmlns:a16="http://schemas.microsoft.com/office/drawing/2014/main" id="{D883B237-D0BA-41B9-8BB0-6B42149A39D9}"/>
                    </a:ext>
                  </a:extLst>
                </p:cNvPr>
                <p:cNvPicPr/>
                <p:nvPr/>
              </p:nvPicPr>
              <p:blipFill>
                <a:blip r:embed="rId16"/>
                <a:stretch>
                  <a:fillRect/>
                </a:stretch>
              </p:blipFill>
              <p:spPr>
                <a:xfrm>
                  <a:off x="5108147" y="2362747"/>
                  <a:ext cx="28476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52E4D491-C9C4-4E9A-AA61-78B6EEF1DC54}"/>
                    </a:ext>
                  </a:extLst>
                </p14:cNvPr>
                <p14:cNvContentPartPr/>
                <p14:nvPr/>
              </p14:nvContentPartPr>
              <p14:xfrm>
                <a:off x="5425667" y="2452387"/>
                <a:ext cx="90360" cy="78120"/>
              </p14:xfrm>
            </p:contentPart>
          </mc:Choice>
          <mc:Fallback xmlns="">
            <p:pic>
              <p:nvPicPr>
                <p:cNvPr id="12" name="Freihand 11">
                  <a:extLst>
                    <a:ext uri="{FF2B5EF4-FFF2-40B4-BE49-F238E27FC236}">
                      <a16:creationId xmlns:a16="http://schemas.microsoft.com/office/drawing/2014/main" id="{52E4D491-C9C4-4E9A-AA61-78B6EEF1DC54}"/>
                    </a:ext>
                  </a:extLst>
                </p:cNvPr>
                <p:cNvPicPr/>
                <p:nvPr/>
              </p:nvPicPr>
              <p:blipFill>
                <a:blip r:embed="rId18"/>
                <a:stretch>
                  <a:fillRect/>
                </a:stretch>
              </p:blipFill>
              <p:spPr>
                <a:xfrm>
                  <a:off x="5421347" y="2448067"/>
                  <a:ext cx="990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18A46B9C-B309-48FB-BC42-BE52057E5595}"/>
                    </a:ext>
                  </a:extLst>
                </p14:cNvPr>
                <p14:cNvContentPartPr/>
                <p14:nvPr/>
              </p14:nvContentPartPr>
              <p14:xfrm>
                <a:off x="5509547" y="2502787"/>
                <a:ext cx="360" cy="360"/>
              </p14:xfrm>
            </p:contentPart>
          </mc:Choice>
          <mc:Fallback xmlns="">
            <p:pic>
              <p:nvPicPr>
                <p:cNvPr id="13" name="Freihand 12">
                  <a:extLst>
                    <a:ext uri="{FF2B5EF4-FFF2-40B4-BE49-F238E27FC236}">
                      <a16:creationId xmlns:a16="http://schemas.microsoft.com/office/drawing/2014/main" id="{18A46B9C-B309-48FB-BC42-BE52057E5595}"/>
                    </a:ext>
                  </a:extLst>
                </p:cNvPr>
                <p:cNvPicPr/>
                <p:nvPr/>
              </p:nvPicPr>
              <p:blipFill>
                <a:blip r:embed="rId20"/>
                <a:stretch>
                  <a:fillRect/>
                </a:stretch>
              </p:blipFill>
              <p:spPr>
                <a:xfrm>
                  <a:off x="5505227" y="2498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792F35A6-3902-490B-939E-8E26C31526A1}"/>
                    </a:ext>
                  </a:extLst>
                </p14:cNvPr>
                <p14:cNvContentPartPr/>
                <p14:nvPr/>
              </p14:nvContentPartPr>
              <p14:xfrm>
                <a:off x="5538347" y="2401627"/>
                <a:ext cx="101520" cy="139680"/>
              </p14:xfrm>
            </p:contentPart>
          </mc:Choice>
          <mc:Fallback xmlns="">
            <p:pic>
              <p:nvPicPr>
                <p:cNvPr id="14" name="Freihand 13">
                  <a:extLst>
                    <a:ext uri="{FF2B5EF4-FFF2-40B4-BE49-F238E27FC236}">
                      <a16:creationId xmlns:a16="http://schemas.microsoft.com/office/drawing/2014/main" id="{792F35A6-3902-490B-939E-8E26C31526A1}"/>
                    </a:ext>
                  </a:extLst>
                </p:cNvPr>
                <p:cNvPicPr/>
                <p:nvPr/>
              </p:nvPicPr>
              <p:blipFill>
                <a:blip r:embed="rId22"/>
                <a:stretch>
                  <a:fillRect/>
                </a:stretch>
              </p:blipFill>
              <p:spPr>
                <a:xfrm>
                  <a:off x="5534027" y="2397307"/>
                  <a:ext cx="11016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22BCFFA0-7ADF-4D79-893E-2910B94B8A85}"/>
                    </a:ext>
                  </a:extLst>
                </p14:cNvPr>
                <p14:cNvContentPartPr/>
                <p14:nvPr/>
              </p14:nvContentPartPr>
              <p14:xfrm>
                <a:off x="5660747" y="2342587"/>
                <a:ext cx="318600" cy="172080"/>
              </p14:xfrm>
            </p:contentPart>
          </mc:Choice>
          <mc:Fallback xmlns="">
            <p:pic>
              <p:nvPicPr>
                <p:cNvPr id="15" name="Freihand 14">
                  <a:extLst>
                    <a:ext uri="{FF2B5EF4-FFF2-40B4-BE49-F238E27FC236}">
                      <a16:creationId xmlns:a16="http://schemas.microsoft.com/office/drawing/2014/main" id="{22BCFFA0-7ADF-4D79-893E-2910B94B8A85}"/>
                    </a:ext>
                  </a:extLst>
                </p:cNvPr>
                <p:cNvPicPr/>
                <p:nvPr/>
              </p:nvPicPr>
              <p:blipFill>
                <a:blip r:embed="rId24"/>
                <a:stretch>
                  <a:fillRect/>
                </a:stretch>
              </p:blipFill>
              <p:spPr>
                <a:xfrm>
                  <a:off x="5656427" y="2338267"/>
                  <a:ext cx="32724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8DCD6E7A-7145-4B60-8D4B-74EF2E6C705F}"/>
                    </a:ext>
                  </a:extLst>
                </p14:cNvPr>
                <p14:cNvContentPartPr/>
                <p14:nvPr/>
              </p14:nvContentPartPr>
              <p14:xfrm>
                <a:off x="5831387" y="2272387"/>
                <a:ext cx="360" cy="360"/>
              </p14:xfrm>
            </p:contentPart>
          </mc:Choice>
          <mc:Fallback xmlns="">
            <p:pic>
              <p:nvPicPr>
                <p:cNvPr id="16" name="Freihand 15">
                  <a:extLst>
                    <a:ext uri="{FF2B5EF4-FFF2-40B4-BE49-F238E27FC236}">
                      <a16:creationId xmlns:a16="http://schemas.microsoft.com/office/drawing/2014/main" id="{8DCD6E7A-7145-4B60-8D4B-74EF2E6C705F}"/>
                    </a:ext>
                  </a:extLst>
                </p:cNvPr>
                <p:cNvPicPr/>
                <p:nvPr/>
              </p:nvPicPr>
              <p:blipFill>
                <a:blip r:embed="rId20"/>
                <a:stretch>
                  <a:fillRect/>
                </a:stretch>
              </p:blipFill>
              <p:spPr>
                <a:xfrm>
                  <a:off x="5827067" y="2268067"/>
                  <a:ext cx="9000" cy="9000"/>
                </a:xfrm>
                <a:prstGeom prst="rect">
                  <a:avLst/>
                </a:prstGeom>
              </p:spPr>
            </p:pic>
          </mc:Fallback>
        </mc:AlternateContent>
      </p:grpSp>
      <p:grpSp>
        <p:nvGrpSpPr>
          <p:cNvPr id="21" name="Gruppieren 20">
            <a:extLst>
              <a:ext uri="{FF2B5EF4-FFF2-40B4-BE49-F238E27FC236}">
                <a16:creationId xmlns:a16="http://schemas.microsoft.com/office/drawing/2014/main" id="{3C3B7C68-D78F-4EF5-A2F7-1A47BA7E819D}"/>
              </a:ext>
            </a:extLst>
          </p:cNvPr>
          <p:cNvGrpSpPr/>
          <p:nvPr/>
        </p:nvGrpSpPr>
        <p:grpSpPr>
          <a:xfrm>
            <a:off x="6141707" y="2305507"/>
            <a:ext cx="464400" cy="221400"/>
            <a:chOff x="6141707" y="2305507"/>
            <a:chExt cx="464400" cy="221400"/>
          </a:xfrm>
        </p:grpSpPr>
        <mc:AlternateContent xmlns:mc="http://schemas.openxmlformats.org/markup-compatibility/2006" xmlns:p14="http://schemas.microsoft.com/office/powerpoint/2010/main">
          <mc:Choice Requires="p14">
            <p:contentPart p14:bwMode="auto" r:id="rId26">
              <p14:nvContentPartPr>
                <p14:cNvPr id="17" name="Freihand 16">
                  <a:extLst>
                    <a:ext uri="{FF2B5EF4-FFF2-40B4-BE49-F238E27FC236}">
                      <a16:creationId xmlns:a16="http://schemas.microsoft.com/office/drawing/2014/main" id="{E2E626AD-F33A-420E-A392-3665054A7A3C}"/>
                    </a:ext>
                  </a:extLst>
                </p14:cNvPr>
                <p14:cNvContentPartPr/>
                <p14:nvPr/>
              </p14:nvContentPartPr>
              <p14:xfrm>
                <a:off x="6227387" y="2388307"/>
                <a:ext cx="19800" cy="117360"/>
              </p14:xfrm>
            </p:contentPart>
          </mc:Choice>
          <mc:Fallback xmlns="">
            <p:pic>
              <p:nvPicPr>
                <p:cNvPr id="17" name="Freihand 16">
                  <a:extLst>
                    <a:ext uri="{FF2B5EF4-FFF2-40B4-BE49-F238E27FC236}">
                      <a16:creationId xmlns:a16="http://schemas.microsoft.com/office/drawing/2014/main" id="{E2E626AD-F33A-420E-A392-3665054A7A3C}"/>
                    </a:ext>
                  </a:extLst>
                </p:cNvPr>
                <p:cNvPicPr/>
                <p:nvPr/>
              </p:nvPicPr>
              <p:blipFill>
                <a:blip r:embed="rId27"/>
                <a:stretch>
                  <a:fillRect/>
                </a:stretch>
              </p:blipFill>
              <p:spPr>
                <a:xfrm>
                  <a:off x="6223067" y="2383987"/>
                  <a:ext cx="284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8" name="Freihand 17">
                  <a:extLst>
                    <a:ext uri="{FF2B5EF4-FFF2-40B4-BE49-F238E27FC236}">
                      <a16:creationId xmlns:a16="http://schemas.microsoft.com/office/drawing/2014/main" id="{8EDCAEDE-88A2-42B0-9C4C-AE6CFFDB2FA1}"/>
                    </a:ext>
                  </a:extLst>
                </p14:cNvPr>
                <p14:cNvContentPartPr/>
                <p14:nvPr/>
              </p14:nvContentPartPr>
              <p14:xfrm>
                <a:off x="6141707" y="2326387"/>
                <a:ext cx="250200" cy="200520"/>
              </p14:xfrm>
            </p:contentPart>
          </mc:Choice>
          <mc:Fallback xmlns="">
            <p:pic>
              <p:nvPicPr>
                <p:cNvPr id="18" name="Freihand 17">
                  <a:extLst>
                    <a:ext uri="{FF2B5EF4-FFF2-40B4-BE49-F238E27FC236}">
                      <a16:creationId xmlns:a16="http://schemas.microsoft.com/office/drawing/2014/main" id="{8EDCAEDE-88A2-42B0-9C4C-AE6CFFDB2FA1}"/>
                    </a:ext>
                  </a:extLst>
                </p:cNvPr>
                <p:cNvPicPr/>
                <p:nvPr/>
              </p:nvPicPr>
              <p:blipFill>
                <a:blip r:embed="rId29"/>
                <a:stretch>
                  <a:fillRect/>
                </a:stretch>
              </p:blipFill>
              <p:spPr>
                <a:xfrm>
                  <a:off x="6137387" y="2322067"/>
                  <a:ext cx="25884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9" name="Freihand 18">
                  <a:extLst>
                    <a:ext uri="{FF2B5EF4-FFF2-40B4-BE49-F238E27FC236}">
                      <a16:creationId xmlns:a16="http://schemas.microsoft.com/office/drawing/2014/main" id="{1CABD73A-82FC-4B4D-B6C0-F7000337DBBF}"/>
                    </a:ext>
                  </a:extLst>
                </p14:cNvPr>
                <p14:cNvContentPartPr/>
                <p14:nvPr/>
              </p14:nvContentPartPr>
              <p14:xfrm>
                <a:off x="6481907" y="2357707"/>
                <a:ext cx="25560" cy="147240"/>
              </p14:xfrm>
            </p:contentPart>
          </mc:Choice>
          <mc:Fallback xmlns="">
            <p:pic>
              <p:nvPicPr>
                <p:cNvPr id="19" name="Freihand 18">
                  <a:extLst>
                    <a:ext uri="{FF2B5EF4-FFF2-40B4-BE49-F238E27FC236}">
                      <a16:creationId xmlns:a16="http://schemas.microsoft.com/office/drawing/2014/main" id="{1CABD73A-82FC-4B4D-B6C0-F7000337DBBF}"/>
                    </a:ext>
                  </a:extLst>
                </p:cNvPr>
                <p:cNvPicPr/>
                <p:nvPr/>
              </p:nvPicPr>
              <p:blipFill>
                <a:blip r:embed="rId31"/>
                <a:stretch>
                  <a:fillRect/>
                </a:stretch>
              </p:blipFill>
              <p:spPr>
                <a:xfrm>
                  <a:off x="6477587" y="2353387"/>
                  <a:ext cx="342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0" name="Freihand 19">
                  <a:extLst>
                    <a:ext uri="{FF2B5EF4-FFF2-40B4-BE49-F238E27FC236}">
                      <a16:creationId xmlns:a16="http://schemas.microsoft.com/office/drawing/2014/main" id="{CBE3EDDD-30E8-4932-81C9-80E854337D10}"/>
                    </a:ext>
                  </a:extLst>
                </p14:cNvPr>
                <p14:cNvContentPartPr/>
                <p14:nvPr/>
              </p14:nvContentPartPr>
              <p14:xfrm>
                <a:off x="6382547" y="2305507"/>
                <a:ext cx="223560" cy="95760"/>
              </p14:xfrm>
            </p:contentPart>
          </mc:Choice>
          <mc:Fallback xmlns="">
            <p:pic>
              <p:nvPicPr>
                <p:cNvPr id="20" name="Freihand 19">
                  <a:extLst>
                    <a:ext uri="{FF2B5EF4-FFF2-40B4-BE49-F238E27FC236}">
                      <a16:creationId xmlns:a16="http://schemas.microsoft.com/office/drawing/2014/main" id="{CBE3EDDD-30E8-4932-81C9-80E854337D10}"/>
                    </a:ext>
                  </a:extLst>
                </p:cNvPr>
                <p:cNvPicPr/>
                <p:nvPr/>
              </p:nvPicPr>
              <p:blipFill>
                <a:blip r:embed="rId33"/>
                <a:stretch>
                  <a:fillRect/>
                </a:stretch>
              </p:blipFill>
              <p:spPr>
                <a:xfrm>
                  <a:off x="6378227" y="2301187"/>
                  <a:ext cx="232200" cy="104400"/>
                </a:xfrm>
                <a:prstGeom prst="rect">
                  <a:avLst/>
                </a:prstGeom>
              </p:spPr>
            </p:pic>
          </mc:Fallback>
        </mc:AlternateContent>
      </p:grpSp>
      <p:grpSp>
        <p:nvGrpSpPr>
          <p:cNvPr id="36" name="Gruppieren 35">
            <a:extLst>
              <a:ext uri="{FF2B5EF4-FFF2-40B4-BE49-F238E27FC236}">
                <a16:creationId xmlns:a16="http://schemas.microsoft.com/office/drawing/2014/main" id="{673617B9-ED24-4CB0-9390-557939CFFCCE}"/>
              </a:ext>
            </a:extLst>
          </p:cNvPr>
          <p:cNvGrpSpPr/>
          <p:nvPr/>
        </p:nvGrpSpPr>
        <p:grpSpPr>
          <a:xfrm>
            <a:off x="6291467" y="3385867"/>
            <a:ext cx="1470600" cy="335880"/>
            <a:chOff x="6291467" y="3385867"/>
            <a:chExt cx="1470600" cy="335880"/>
          </a:xfrm>
        </p:grpSpPr>
        <mc:AlternateContent xmlns:mc="http://schemas.openxmlformats.org/markup-compatibility/2006" xmlns:p14="http://schemas.microsoft.com/office/powerpoint/2010/main">
          <mc:Choice Requires="p14">
            <p:contentPart p14:bwMode="auto" r:id="rId34">
              <p14:nvContentPartPr>
                <p14:cNvPr id="23" name="Freihand 22">
                  <a:extLst>
                    <a:ext uri="{FF2B5EF4-FFF2-40B4-BE49-F238E27FC236}">
                      <a16:creationId xmlns:a16="http://schemas.microsoft.com/office/drawing/2014/main" id="{65CB9022-E7EE-4EA6-8046-D041FABDDA2A}"/>
                    </a:ext>
                  </a:extLst>
                </p14:cNvPr>
                <p14:cNvContentPartPr/>
                <p14:nvPr/>
              </p14:nvContentPartPr>
              <p14:xfrm>
                <a:off x="6291467" y="3507547"/>
                <a:ext cx="137880" cy="146880"/>
              </p14:xfrm>
            </p:contentPart>
          </mc:Choice>
          <mc:Fallback xmlns="">
            <p:pic>
              <p:nvPicPr>
                <p:cNvPr id="23" name="Freihand 22">
                  <a:extLst>
                    <a:ext uri="{FF2B5EF4-FFF2-40B4-BE49-F238E27FC236}">
                      <a16:creationId xmlns:a16="http://schemas.microsoft.com/office/drawing/2014/main" id="{65CB9022-E7EE-4EA6-8046-D041FABDDA2A}"/>
                    </a:ext>
                  </a:extLst>
                </p:cNvPr>
                <p:cNvPicPr/>
                <p:nvPr/>
              </p:nvPicPr>
              <p:blipFill>
                <a:blip r:embed="rId35"/>
                <a:stretch>
                  <a:fillRect/>
                </a:stretch>
              </p:blipFill>
              <p:spPr>
                <a:xfrm>
                  <a:off x="6287147" y="3503227"/>
                  <a:ext cx="14652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4" name="Freihand 23">
                  <a:extLst>
                    <a:ext uri="{FF2B5EF4-FFF2-40B4-BE49-F238E27FC236}">
                      <a16:creationId xmlns:a16="http://schemas.microsoft.com/office/drawing/2014/main" id="{708E2A88-8624-4F90-B462-C772A9357789}"/>
                    </a:ext>
                  </a:extLst>
                </p14:cNvPr>
                <p14:cNvContentPartPr/>
                <p14:nvPr/>
              </p14:nvContentPartPr>
              <p14:xfrm>
                <a:off x="6391187" y="3602947"/>
                <a:ext cx="162000" cy="85680"/>
              </p14:xfrm>
            </p:contentPart>
          </mc:Choice>
          <mc:Fallback xmlns="">
            <p:pic>
              <p:nvPicPr>
                <p:cNvPr id="24" name="Freihand 23">
                  <a:extLst>
                    <a:ext uri="{FF2B5EF4-FFF2-40B4-BE49-F238E27FC236}">
                      <a16:creationId xmlns:a16="http://schemas.microsoft.com/office/drawing/2014/main" id="{708E2A88-8624-4F90-B462-C772A9357789}"/>
                    </a:ext>
                  </a:extLst>
                </p:cNvPr>
                <p:cNvPicPr/>
                <p:nvPr/>
              </p:nvPicPr>
              <p:blipFill>
                <a:blip r:embed="rId37"/>
                <a:stretch>
                  <a:fillRect/>
                </a:stretch>
              </p:blipFill>
              <p:spPr>
                <a:xfrm>
                  <a:off x="6386867" y="3598627"/>
                  <a:ext cx="1706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5" name="Freihand 24">
                  <a:extLst>
                    <a:ext uri="{FF2B5EF4-FFF2-40B4-BE49-F238E27FC236}">
                      <a16:creationId xmlns:a16="http://schemas.microsoft.com/office/drawing/2014/main" id="{FEB74174-A545-4CD0-ACDE-9394050320C7}"/>
                    </a:ext>
                  </a:extLst>
                </p14:cNvPr>
                <p14:cNvContentPartPr/>
                <p14:nvPr/>
              </p14:nvContentPartPr>
              <p14:xfrm>
                <a:off x="6573347" y="3593587"/>
                <a:ext cx="301320" cy="72000"/>
              </p14:xfrm>
            </p:contentPart>
          </mc:Choice>
          <mc:Fallback xmlns="">
            <p:pic>
              <p:nvPicPr>
                <p:cNvPr id="25" name="Freihand 24">
                  <a:extLst>
                    <a:ext uri="{FF2B5EF4-FFF2-40B4-BE49-F238E27FC236}">
                      <a16:creationId xmlns:a16="http://schemas.microsoft.com/office/drawing/2014/main" id="{FEB74174-A545-4CD0-ACDE-9394050320C7}"/>
                    </a:ext>
                  </a:extLst>
                </p:cNvPr>
                <p:cNvPicPr/>
                <p:nvPr/>
              </p:nvPicPr>
              <p:blipFill>
                <a:blip r:embed="rId39"/>
                <a:stretch>
                  <a:fillRect/>
                </a:stretch>
              </p:blipFill>
              <p:spPr>
                <a:xfrm>
                  <a:off x="6569027" y="3589267"/>
                  <a:ext cx="3099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6" name="Freihand 25">
                  <a:extLst>
                    <a:ext uri="{FF2B5EF4-FFF2-40B4-BE49-F238E27FC236}">
                      <a16:creationId xmlns:a16="http://schemas.microsoft.com/office/drawing/2014/main" id="{049D0555-83A7-4D63-8126-171BF1621844}"/>
                    </a:ext>
                  </a:extLst>
                </p14:cNvPr>
                <p14:cNvContentPartPr/>
                <p14:nvPr/>
              </p14:nvContentPartPr>
              <p14:xfrm>
                <a:off x="6893027" y="3529867"/>
                <a:ext cx="268560" cy="191880"/>
              </p14:xfrm>
            </p:contentPart>
          </mc:Choice>
          <mc:Fallback xmlns="">
            <p:pic>
              <p:nvPicPr>
                <p:cNvPr id="26" name="Freihand 25">
                  <a:extLst>
                    <a:ext uri="{FF2B5EF4-FFF2-40B4-BE49-F238E27FC236}">
                      <a16:creationId xmlns:a16="http://schemas.microsoft.com/office/drawing/2014/main" id="{049D0555-83A7-4D63-8126-171BF1621844}"/>
                    </a:ext>
                  </a:extLst>
                </p:cNvPr>
                <p:cNvPicPr/>
                <p:nvPr/>
              </p:nvPicPr>
              <p:blipFill>
                <a:blip r:embed="rId41"/>
                <a:stretch>
                  <a:fillRect/>
                </a:stretch>
              </p:blipFill>
              <p:spPr>
                <a:xfrm>
                  <a:off x="6888707" y="3525547"/>
                  <a:ext cx="27720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7" name="Freihand 26">
                  <a:extLst>
                    <a:ext uri="{FF2B5EF4-FFF2-40B4-BE49-F238E27FC236}">
                      <a16:creationId xmlns:a16="http://schemas.microsoft.com/office/drawing/2014/main" id="{E826082A-7540-48E9-8A4E-97D43BC0F2B3}"/>
                    </a:ext>
                  </a:extLst>
                </p14:cNvPr>
                <p14:cNvContentPartPr/>
                <p14:nvPr/>
              </p14:nvContentPartPr>
              <p14:xfrm>
                <a:off x="7198667" y="3571987"/>
                <a:ext cx="75960" cy="82080"/>
              </p14:xfrm>
            </p:contentPart>
          </mc:Choice>
          <mc:Fallback xmlns="">
            <p:pic>
              <p:nvPicPr>
                <p:cNvPr id="27" name="Freihand 26">
                  <a:extLst>
                    <a:ext uri="{FF2B5EF4-FFF2-40B4-BE49-F238E27FC236}">
                      <a16:creationId xmlns:a16="http://schemas.microsoft.com/office/drawing/2014/main" id="{E826082A-7540-48E9-8A4E-97D43BC0F2B3}"/>
                    </a:ext>
                  </a:extLst>
                </p:cNvPr>
                <p:cNvPicPr/>
                <p:nvPr/>
              </p:nvPicPr>
              <p:blipFill>
                <a:blip r:embed="rId43"/>
                <a:stretch>
                  <a:fillRect/>
                </a:stretch>
              </p:blipFill>
              <p:spPr>
                <a:xfrm>
                  <a:off x="7194347" y="3567667"/>
                  <a:ext cx="846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8" name="Freihand 27">
                  <a:extLst>
                    <a:ext uri="{FF2B5EF4-FFF2-40B4-BE49-F238E27FC236}">
                      <a16:creationId xmlns:a16="http://schemas.microsoft.com/office/drawing/2014/main" id="{FCEFA5B0-6296-455A-89D1-2ACDCE8B84E8}"/>
                    </a:ext>
                  </a:extLst>
                </p14:cNvPr>
                <p14:cNvContentPartPr/>
                <p14:nvPr/>
              </p14:nvContentPartPr>
              <p14:xfrm>
                <a:off x="7271027" y="3557227"/>
                <a:ext cx="127080" cy="119520"/>
              </p14:xfrm>
            </p:contentPart>
          </mc:Choice>
          <mc:Fallback xmlns="">
            <p:pic>
              <p:nvPicPr>
                <p:cNvPr id="28" name="Freihand 27">
                  <a:extLst>
                    <a:ext uri="{FF2B5EF4-FFF2-40B4-BE49-F238E27FC236}">
                      <a16:creationId xmlns:a16="http://schemas.microsoft.com/office/drawing/2014/main" id="{FCEFA5B0-6296-455A-89D1-2ACDCE8B84E8}"/>
                    </a:ext>
                  </a:extLst>
                </p:cNvPr>
                <p:cNvPicPr/>
                <p:nvPr/>
              </p:nvPicPr>
              <p:blipFill>
                <a:blip r:embed="rId45"/>
                <a:stretch>
                  <a:fillRect/>
                </a:stretch>
              </p:blipFill>
              <p:spPr>
                <a:xfrm>
                  <a:off x="7266707" y="3552907"/>
                  <a:ext cx="1357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9" name="Freihand 28">
                  <a:extLst>
                    <a:ext uri="{FF2B5EF4-FFF2-40B4-BE49-F238E27FC236}">
                      <a16:creationId xmlns:a16="http://schemas.microsoft.com/office/drawing/2014/main" id="{9B008A4C-AC28-4E8E-A3C3-0942888B0440}"/>
                    </a:ext>
                  </a:extLst>
                </p14:cNvPr>
                <p14:cNvContentPartPr/>
                <p14:nvPr/>
              </p14:nvContentPartPr>
              <p14:xfrm>
                <a:off x="7414667" y="3426907"/>
                <a:ext cx="347400" cy="215280"/>
              </p14:xfrm>
            </p:contentPart>
          </mc:Choice>
          <mc:Fallback xmlns="">
            <p:pic>
              <p:nvPicPr>
                <p:cNvPr id="29" name="Freihand 28">
                  <a:extLst>
                    <a:ext uri="{FF2B5EF4-FFF2-40B4-BE49-F238E27FC236}">
                      <a16:creationId xmlns:a16="http://schemas.microsoft.com/office/drawing/2014/main" id="{9B008A4C-AC28-4E8E-A3C3-0942888B0440}"/>
                    </a:ext>
                  </a:extLst>
                </p:cNvPr>
                <p:cNvPicPr/>
                <p:nvPr/>
              </p:nvPicPr>
              <p:blipFill>
                <a:blip r:embed="rId47"/>
                <a:stretch>
                  <a:fillRect/>
                </a:stretch>
              </p:blipFill>
              <p:spPr>
                <a:xfrm>
                  <a:off x="7410347" y="3422587"/>
                  <a:ext cx="35604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0" name="Freihand 29">
                  <a:extLst>
                    <a:ext uri="{FF2B5EF4-FFF2-40B4-BE49-F238E27FC236}">
                      <a16:creationId xmlns:a16="http://schemas.microsoft.com/office/drawing/2014/main" id="{756FFECF-E416-4A37-9C4A-AE23606FE0C5}"/>
                    </a:ext>
                  </a:extLst>
                </p14:cNvPr>
                <p14:cNvContentPartPr/>
                <p14:nvPr/>
              </p14:nvContentPartPr>
              <p14:xfrm>
                <a:off x="7447067" y="3385867"/>
                <a:ext cx="48960" cy="26280"/>
              </p14:xfrm>
            </p:contentPart>
          </mc:Choice>
          <mc:Fallback xmlns="">
            <p:pic>
              <p:nvPicPr>
                <p:cNvPr id="30" name="Freihand 29">
                  <a:extLst>
                    <a:ext uri="{FF2B5EF4-FFF2-40B4-BE49-F238E27FC236}">
                      <a16:creationId xmlns:a16="http://schemas.microsoft.com/office/drawing/2014/main" id="{756FFECF-E416-4A37-9C4A-AE23606FE0C5}"/>
                    </a:ext>
                  </a:extLst>
                </p:cNvPr>
                <p:cNvPicPr/>
                <p:nvPr/>
              </p:nvPicPr>
              <p:blipFill>
                <a:blip r:embed="rId49"/>
                <a:stretch>
                  <a:fillRect/>
                </a:stretch>
              </p:blipFill>
              <p:spPr>
                <a:xfrm>
                  <a:off x="7442747" y="3381547"/>
                  <a:ext cx="57600" cy="34920"/>
                </a:xfrm>
                <a:prstGeom prst="rect">
                  <a:avLst/>
                </a:prstGeom>
              </p:spPr>
            </p:pic>
          </mc:Fallback>
        </mc:AlternateContent>
      </p:grpSp>
      <p:grpSp>
        <p:nvGrpSpPr>
          <p:cNvPr id="35" name="Gruppieren 34">
            <a:extLst>
              <a:ext uri="{FF2B5EF4-FFF2-40B4-BE49-F238E27FC236}">
                <a16:creationId xmlns:a16="http://schemas.microsoft.com/office/drawing/2014/main" id="{2C9AF172-D7FA-4660-B5AB-330AFA030A44}"/>
              </a:ext>
            </a:extLst>
          </p:cNvPr>
          <p:cNvGrpSpPr/>
          <p:nvPr/>
        </p:nvGrpSpPr>
        <p:grpSpPr>
          <a:xfrm>
            <a:off x="7955387" y="3400627"/>
            <a:ext cx="537480" cy="223920"/>
            <a:chOff x="7955387" y="3400627"/>
            <a:chExt cx="537480" cy="223920"/>
          </a:xfrm>
        </p:grpSpPr>
        <mc:AlternateContent xmlns:mc="http://schemas.openxmlformats.org/markup-compatibility/2006" xmlns:p14="http://schemas.microsoft.com/office/powerpoint/2010/main">
          <mc:Choice Requires="p14">
            <p:contentPart p14:bwMode="auto" r:id="rId50">
              <p14:nvContentPartPr>
                <p14:cNvPr id="31" name="Freihand 30">
                  <a:extLst>
                    <a:ext uri="{FF2B5EF4-FFF2-40B4-BE49-F238E27FC236}">
                      <a16:creationId xmlns:a16="http://schemas.microsoft.com/office/drawing/2014/main" id="{54934DA4-934F-4198-8549-3491D3403D79}"/>
                    </a:ext>
                  </a:extLst>
                </p14:cNvPr>
                <p14:cNvContentPartPr/>
                <p14:nvPr/>
              </p14:nvContentPartPr>
              <p14:xfrm>
                <a:off x="8039987" y="3436267"/>
                <a:ext cx="20520" cy="177480"/>
              </p14:xfrm>
            </p:contentPart>
          </mc:Choice>
          <mc:Fallback xmlns="">
            <p:pic>
              <p:nvPicPr>
                <p:cNvPr id="31" name="Freihand 30">
                  <a:extLst>
                    <a:ext uri="{FF2B5EF4-FFF2-40B4-BE49-F238E27FC236}">
                      <a16:creationId xmlns:a16="http://schemas.microsoft.com/office/drawing/2014/main" id="{54934DA4-934F-4198-8549-3491D3403D79}"/>
                    </a:ext>
                  </a:extLst>
                </p:cNvPr>
                <p:cNvPicPr/>
                <p:nvPr/>
              </p:nvPicPr>
              <p:blipFill>
                <a:blip r:embed="rId51"/>
                <a:stretch>
                  <a:fillRect/>
                </a:stretch>
              </p:blipFill>
              <p:spPr>
                <a:xfrm>
                  <a:off x="8035667" y="3431947"/>
                  <a:ext cx="291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2" name="Freihand 31">
                  <a:extLst>
                    <a:ext uri="{FF2B5EF4-FFF2-40B4-BE49-F238E27FC236}">
                      <a16:creationId xmlns:a16="http://schemas.microsoft.com/office/drawing/2014/main" id="{6AF9277B-DE20-4F30-8C8A-ADB0D530716F}"/>
                    </a:ext>
                  </a:extLst>
                </p14:cNvPr>
                <p14:cNvContentPartPr/>
                <p14:nvPr/>
              </p14:nvContentPartPr>
              <p14:xfrm>
                <a:off x="7955387" y="3405307"/>
                <a:ext cx="198360" cy="219240"/>
              </p14:xfrm>
            </p:contentPart>
          </mc:Choice>
          <mc:Fallback xmlns="">
            <p:pic>
              <p:nvPicPr>
                <p:cNvPr id="32" name="Freihand 31">
                  <a:extLst>
                    <a:ext uri="{FF2B5EF4-FFF2-40B4-BE49-F238E27FC236}">
                      <a16:creationId xmlns:a16="http://schemas.microsoft.com/office/drawing/2014/main" id="{6AF9277B-DE20-4F30-8C8A-ADB0D530716F}"/>
                    </a:ext>
                  </a:extLst>
                </p:cNvPr>
                <p:cNvPicPr/>
                <p:nvPr/>
              </p:nvPicPr>
              <p:blipFill>
                <a:blip r:embed="rId53"/>
                <a:stretch>
                  <a:fillRect/>
                </a:stretch>
              </p:blipFill>
              <p:spPr>
                <a:xfrm>
                  <a:off x="7951067" y="3400987"/>
                  <a:ext cx="20700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3" name="Freihand 32">
                  <a:extLst>
                    <a:ext uri="{FF2B5EF4-FFF2-40B4-BE49-F238E27FC236}">
                      <a16:creationId xmlns:a16="http://schemas.microsoft.com/office/drawing/2014/main" id="{726EF05D-B0EE-4CFB-A68D-AD5F8338FC0C}"/>
                    </a:ext>
                  </a:extLst>
                </p14:cNvPr>
                <p14:cNvContentPartPr/>
                <p14:nvPr/>
              </p14:nvContentPartPr>
              <p14:xfrm>
                <a:off x="8215307" y="3433027"/>
                <a:ext cx="137520" cy="152640"/>
              </p14:xfrm>
            </p:contentPart>
          </mc:Choice>
          <mc:Fallback xmlns="">
            <p:pic>
              <p:nvPicPr>
                <p:cNvPr id="33" name="Freihand 32">
                  <a:extLst>
                    <a:ext uri="{FF2B5EF4-FFF2-40B4-BE49-F238E27FC236}">
                      <a16:creationId xmlns:a16="http://schemas.microsoft.com/office/drawing/2014/main" id="{726EF05D-B0EE-4CFB-A68D-AD5F8338FC0C}"/>
                    </a:ext>
                  </a:extLst>
                </p:cNvPr>
                <p:cNvPicPr/>
                <p:nvPr/>
              </p:nvPicPr>
              <p:blipFill>
                <a:blip r:embed="rId55"/>
                <a:stretch>
                  <a:fillRect/>
                </a:stretch>
              </p:blipFill>
              <p:spPr>
                <a:xfrm>
                  <a:off x="8210987" y="3428707"/>
                  <a:ext cx="1461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4" name="Freihand 33">
                  <a:extLst>
                    <a:ext uri="{FF2B5EF4-FFF2-40B4-BE49-F238E27FC236}">
                      <a16:creationId xmlns:a16="http://schemas.microsoft.com/office/drawing/2014/main" id="{521746F1-8AA4-43EE-A8D6-EEA875EC6AE3}"/>
                    </a:ext>
                  </a:extLst>
                </p14:cNvPr>
                <p14:cNvContentPartPr/>
                <p14:nvPr/>
              </p14:nvContentPartPr>
              <p14:xfrm>
                <a:off x="8263187" y="3400627"/>
                <a:ext cx="229680" cy="88200"/>
              </p14:xfrm>
            </p:contentPart>
          </mc:Choice>
          <mc:Fallback xmlns="">
            <p:pic>
              <p:nvPicPr>
                <p:cNvPr id="34" name="Freihand 33">
                  <a:extLst>
                    <a:ext uri="{FF2B5EF4-FFF2-40B4-BE49-F238E27FC236}">
                      <a16:creationId xmlns:a16="http://schemas.microsoft.com/office/drawing/2014/main" id="{521746F1-8AA4-43EE-A8D6-EEA875EC6AE3}"/>
                    </a:ext>
                  </a:extLst>
                </p:cNvPr>
                <p:cNvPicPr/>
                <p:nvPr/>
              </p:nvPicPr>
              <p:blipFill>
                <a:blip r:embed="rId57"/>
                <a:stretch>
                  <a:fillRect/>
                </a:stretch>
              </p:blipFill>
              <p:spPr>
                <a:xfrm>
                  <a:off x="8258867" y="3396307"/>
                  <a:ext cx="238320" cy="96840"/>
                </a:xfrm>
                <a:prstGeom prst="rect">
                  <a:avLst/>
                </a:prstGeom>
              </p:spPr>
            </p:pic>
          </mc:Fallback>
        </mc:AlternateContent>
      </p:grpSp>
    </p:spTree>
    <p:extLst>
      <p:ext uri="{BB962C8B-B14F-4D97-AF65-F5344CB8AC3E}">
        <p14:creationId xmlns:p14="http://schemas.microsoft.com/office/powerpoint/2010/main" val="34889013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19" y="2494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Abstand</a:t>
            </a:r>
            <a:endParaRPr lang="en-US" alt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923302" y="1107479"/>
            <a:ext cx="7973704"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de-DE" altLang="en-US" sz="2400" dirty="0">
                <a:solidFill>
                  <a:sysClr val="windowText" lastClr="000000"/>
                </a:solidFill>
                <a:latin typeface="Times New Roman" panose="02020603050405020304" pitchFamily="18" charset="0"/>
                <a:cs typeface="Times New Roman" panose="02020603050405020304" pitchFamily="18" charset="0"/>
              </a:rPr>
              <a:t>Bezogen auf die Strecke zwischen zwei Märkten, die sich in unterschiedlichen Ländern befinden, bedeutet ein größerer Abstand auch höhere Transportkosten und damit auf Ex- und Importkosten</a:t>
            </a:r>
          </a:p>
          <a:p>
            <a:pPr marL="342900" indent="-342900">
              <a:spcBef>
                <a:spcPct val="50000"/>
              </a:spcBef>
              <a:buFont typeface="Wingdings" panose="05000000000000000000" pitchFamily="2" charset="2"/>
              <a:buChar char="Ø"/>
            </a:pPr>
            <a:r>
              <a:rPr lang="de-DE" altLang="en-US" sz="2400" dirty="0">
                <a:solidFill>
                  <a:sysClr val="windowText" lastClr="000000"/>
                </a:solidFill>
                <a:latin typeface="Times New Roman" panose="02020603050405020304" pitchFamily="18" charset="0"/>
                <a:cs typeface="Times New Roman" panose="02020603050405020304" pitchFamily="18" charset="0"/>
              </a:rPr>
              <a:t>Generell werden diese höheren Kosten sich in eine Reduktion der Handelsvolumina übertragen</a:t>
            </a:r>
          </a:p>
          <a:p>
            <a:pPr marL="342900" indent="-342900">
              <a:spcBef>
                <a:spcPct val="50000"/>
              </a:spcBef>
              <a:buFont typeface="Wingdings" panose="05000000000000000000" pitchFamily="2" charset="2"/>
              <a:buChar char="Ø"/>
            </a:pPr>
            <a:r>
              <a:rPr lang="de-DE" altLang="en-US" sz="2400" dirty="0">
                <a:solidFill>
                  <a:sysClr val="windowText" lastClr="000000"/>
                </a:solidFill>
                <a:latin typeface="Times New Roman" panose="02020603050405020304" pitchFamily="18" charset="0"/>
                <a:cs typeface="Times New Roman" panose="02020603050405020304" pitchFamily="18" charset="0"/>
              </a:rPr>
              <a:t>Damit ergibt sich ein umgekehrt proportionaler Zusammenhang zwischen Abstand und Handelsvolumen</a:t>
            </a: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5591F114-557E-43C7-8F5C-3BC7718ECD2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C0D4577C-F9E8-47F2-AF3E-A7BACE0E6C06}"/>
                  </a:ext>
                </a:extLst>
              </p14:cNvPr>
              <p14:cNvContentPartPr/>
              <p14:nvPr/>
            </p14:nvContentPartPr>
            <p14:xfrm>
              <a:off x="3672107" y="2275627"/>
              <a:ext cx="1949760" cy="137160"/>
            </p14:xfrm>
          </p:contentPart>
        </mc:Choice>
        <mc:Fallback xmlns="">
          <p:pic>
            <p:nvPicPr>
              <p:cNvPr id="2" name="Freihand 1">
                <a:extLst>
                  <a:ext uri="{FF2B5EF4-FFF2-40B4-BE49-F238E27FC236}">
                    <a16:creationId xmlns:a16="http://schemas.microsoft.com/office/drawing/2014/main" id="{C0D4577C-F9E8-47F2-AF3E-A7BACE0E6C06}"/>
                  </a:ext>
                </a:extLst>
              </p:cNvPr>
              <p:cNvPicPr/>
              <p:nvPr/>
            </p:nvPicPr>
            <p:blipFill>
              <a:blip r:embed="rId4"/>
              <a:stretch>
                <a:fillRect/>
              </a:stretch>
            </p:blipFill>
            <p:spPr>
              <a:xfrm>
                <a:off x="3667787" y="2271307"/>
                <a:ext cx="19584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2FF2C87A-D05A-4012-92F8-E7F4056FB78C}"/>
                  </a:ext>
                </a:extLst>
              </p14:cNvPr>
              <p14:cNvContentPartPr/>
              <p14:nvPr/>
            </p14:nvContentPartPr>
            <p14:xfrm>
              <a:off x="4157747" y="3291187"/>
              <a:ext cx="1753920" cy="29520"/>
            </p14:xfrm>
          </p:contentPart>
        </mc:Choice>
        <mc:Fallback xmlns="">
          <p:pic>
            <p:nvPicPr>
              <p:cNvPr id="3" name="Freihand 2">
                <a:extLst>
                  <a:ext uri="{FF2B5EF4-FFF2-40B4-BE49-F238E27FC236}">
                    <a16:creationId xmlns:a16="http://schemas.microsoft.com/office/drawing/2014/main" id="{2FF2C87A-D05A-4012-92F8-E7F4056FB78C}"/>
                  </a:ext>
                </a:extLst>
              </p:cNvPr>
              <p:cNvPicPr/>
              <p:nvPr/>
            </p:nvPicPr>
            <p:blipFill>
              <a:blip r:embed="rId6"/>
              <a:stretch>
                <a:fillRect/>
              </a:stretch>
            </p:blipFill>
            <p:spPr>
              <a:xfrm>
                <a:off x="4153427" y="3286867"/>
                <a:ext cx="17625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AD64998F-1A0F-4A64-AFC1-A80A2A69C21F}"/>
                  </a:ext>
                </a:extLst>
              </p14:cNvPr>
              <p14:cNvContentPartPr/>
              <p14:nvPr/>
            </p14:nvContentPartPr>
            <p14:xfrm>
              <a:off x="3988187" y="4407907"/>
              <a:ext cx="3113280" cy="59760"/>
            </p14:xfrm>
          </p:contentPart>
        </mc:Choice>
        <mc:Fallback xmlns="">
          <p:pic>
            <p:nvPicPr>
              <p:cNvPr id="7" name="Freihand 6">
                <a:extLst>
                  <a:ext uri="{FF2B5EF4-FFF2-40B4-BE49-F238E27FC236}">
                    <a16:creationId xmlns:a16="http://schemas.microsoft.com/office/drawing/2014/main" id="{AD64998F-1A0F-4A64-AFC1-A80A2A69C21F}"/>
                  </a:ext>
                </a:extLst>
              </p:cNvPr>
              <p:cNvPicPr/>
              <p:nvPr/>
            </p:nvPicPr>
            <p:blipFill>
              <a:blip r:embed="rId8"/>
              <a:stretch>
                <a:fillRect/>
              </a:stretch>
            </p:blipFill>
            <p:spPr>
              <a:xfrm>
                <a:off x="3983867" y="4403587"/>
                <a:ext cx="3121920" cy="68400"/>
              </a:xfrm>
              <a:prstGeom prst="rect">
                <a:avLst/>
              </a:prstGeom>
            </p:spPr>
          </p:pic>
        </mc:Fallback>
      </mc:AlternateContent>
    </p:spTree>
    <p:extLst>
      <p:ext uri="{BB962C8B-B14F-4D97-AF65-F5344CB8AC3E}">
        <p14:creationId xmlns:p14="http://schemas.microsoft.com/office/powerpoint/2010/main" val="2619968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42924" y="184164"/>
            <a:ext cx="10094876" cy="1558667"/>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altLang="en-US" sz="2400" dirty="0" err="1">
                <a:solidFill>
                  <a:sysClr val="windowText" lastClr="000000"/>
                </a:solidFill>
                <a:latin typeface="Times New Roman" panose="02020603050405020304" pitchFamily="18" charset="0"/>
                <a:cs typeface="Times New Roman" panose="02020603050405020304" pitchFamily="18" charset="0"/>
              </a:rPr>
              <a:t>Fallstudie</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2400" dirty="0">
                <a:solidFill>
                  <a:sysClr val="windowText" lastClr="000000"/>
                </a:solidFill>
                <a:latin typeface="Times New Roman" panose="02020603050405020304" pitchFamily="18" charset="0"/>
                <a:cs typeface="Times New Roman" panose="02020603050405020304" pitchFamily="18" charset="0"/>
              </a:rPr>
              <a:t> der EU-Länder und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Handelsbeziehungen</a:t>
            </a:r>
            <a:r>
              <a:rPr lang="en-US" altLang="en-US" sz="2400" dirty="0">
                <a:solidFill>
                  <a:sysClr val="windowText" lastClr="000000"/>
                </a:solidFill>
                <a:latin typeface="Times New Roman" panose="02020603050405020304" pitchFamily="18" charset="0"/>
                <a:cs typeface="Times New Roman" panose="02020603050405020304" pitchFamily="18" charset="0"/>
              </a:rPr>
              <a:t> USA-Eurozone</a:t>
            </a:r>
          </a:p>
          <a:p>
            <a:pPr marL="342900" indent="-342900" algn="l">
              <a:buFont typeface="Arial" panose="020B0604020202020204" pitchFamily="34" charset="0"/>
              <a:buChar char="•"/>
            </a:pPr>
            <a:r>
              <a:rPr lang="en-US" sz="2400" dirty="0" err="1">
                <a:solidFill>
                  <a:sysClr val="windowText" lastClr="000000"/>
                </a:solidFill>
                <a:latin typeface="Times New Roman" panose="02020603050405020304" pitchFamily="18" charset="0"/>
                <a:cs typeface="Times New Roman" panose="02020603050405020304" pitchFamily="18" charset="0"/>
              </a:rPr>
              <a:t>Volumen</a:t>
            </a:r>
            <a:r>
              <a:rPr lang="en-US" sz="2400" dirty="0">
                <a:solidFill>
                  <a:sysClr val="windowText" lastClr="000000"/>
                </a:solidFill>
                <a:latin typeface="Times New Roman" panose="02020603050405020304" pitchFamily="18" charset="0"/>
                <a:cs typeface="Times New Roman" panose="02020603050405020304" pitchFamily="18" charset="0"/>
              </a:rPr>
              <a:t> der </a:t>
            </a:r>
            <a:r>
              <a:rPr lang="en-US" sz="2400" dirty="0" err="1">
                <a:solidFill>
                  <a:sysClr val="windowText" lastClr="000000"/>
                </a:solidFill>
                <a:latin typeface="Times New Roman" panose="02020603050405020304" pitchFamily="18" charset="0"/>
                <a:cs typeface="Times New Roman" panose="02020603050405020304" pitchFamily="18" charset="0"/>
              </a:rPr>
              <a:t>Handelsvolumina</a:t>
            </a:r>
            <a:r>
              <a:rPr lang="en-US" sz="2400" dirty="0">
                <a:solidFill>
                  <a:sysClr val="windowText" lastClr="000000"/>
                </a:solidFill>
                <a:latin typeface="Times New Roman" panose="02020603050405020304" pitchFamily="18" charset="0"/>
                <a:cs typeface="Times New Roman" panose="02020603050405020304" pitchFamily="18" charset="0"/>
              </a:rPr>
              <a:t> USA-CA und USA-MEX vs USA-</a:t>
            </a:r>
            <a:r>
              <a:rPr lang="en-US" altLang="en-US" sz="2400" dirty="0">
                <a:solidFill>
                  <a:sysClr val="windowText" lastClr="000000"/>
                </a:solidFill>
                <a:latin typeface="Times New Roman" panose="02020603050405020304" pitchFamily="18" charset="0"/>
                <a:cs typeface="Times New Roman" panose="02020603050405020304" pitchFamily="18" charset="0"/>
              </a:rPr>
              <a:t>Eurozone</a:t>
            </a:r>
            <a:endParaRPr 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3" name="Textfeld 2"/>
          <p:cNvSpPr txBox="1"/>
          <p:nvPr/>
        </p:nvSpPr>
        <p:spPr>
          <a:xfrm>
            <a:off x="583781" y="5643727"/>
            <a:ext cx="2629246"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Eurostat (2025)</a:t>
            </a:r>
          </a:p>
        </p:txBody>
      </p:sp>
      <p:sp>
        <p:nvSpPr>
          <p:cNvPr id="10" name="Textfeld 9">
            <a:extLst>
              <a:ext uri="{FF2B5EF4-FFF2-40B4-BE49-F238E27FC236}">
                <a16:creationId xmlns:a16="http://schemas.microsoft.com/office/drawing/2014/main" id="{70ABDD23-FFB0-4FC7-A0A4-D7C69934B6E7}"/>
              </a:ext>
            </a:extLst>
          </p:cNvPr>
          <p:cNvSpPr txBox="1"/>
          <p:nvPr/>
        </p:nvSpPr>
        <p:spPr>
          <a:xfrm>
            <a:off x="583781" y="5032210"/>
            <a:ext cx="7560841" cy="369332"/>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Führen Sie eine lineare Regression durch und interpretieren Sie das Ergebnis</a:t>
            </a:r>
          </a:p>
        </p:txBody>
      </p:sp>
      <p:sp>
        <p:nvSpPr>
          <p:cNvPr id="8" name="Title 1"/>
          <p:cNvSpPr txBox="1">
            <a:spLocks/>
          </p:cNvSpPr>
          <p:nvPr/>
        </p:nvSpPr>
        <p:spPr>
          <a:xfrm>
            <a:off x="242924" y="2053645"/>
            <a:ext cx="8752726" cy="1558667"/>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pPr marL="342900" indent="-342900" algn="l">
              <a:buFont typeface="Arial" panose="020B0604020202020204" pitchFamily="34" charset="0"/>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Bestimmen</a:t>
            </a:r>
            <a:r>
              <a:rPr lang="en-US" altLang="en-US" sz="2400" dirty="0">
                <a:solidFill>
                  <a:sysClr val="windowText" lastClr="000000"/>
                </a:solidFill>
                <a:latin typeface="Times New Roman" panose="02020603050405020304" pitchFamily="18" charset="0"/>
                <a:cs typeface="Times New Roman" panose="02020603050405020304" pitchFamily="18" charset="0"/>
              </a:rPr>
              <a:t> Sie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gemessen</a:t>
            </a:r>
            <a:r>
              <a:rPr lang="en-US" altLang="en-US" sz="2400" dirty="0">
                <a:solidFill>
                  <a:sysClr val="windowText" lastClr="000000"/>
                </a:solidFill>
                <a:latin typeface="Times New Roman" panose="02020603050405020304" pitchFamily="18" charset="0"/>
                <a:cs typeface="Times New Roman" panose="02020603050405020304" pitchFamily="18" charset="0"/>
              </a:rPr>
              <a:t> am BIP (Euro nominal) der Eurozone den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Anteil</a:t>
            </a:r>
            <a:r>
              <a:rPr lang="en-US" altLang="en-US" sz="2400" dirty="0">
                <a:solidFill>
                  <a:sysClr val="windowText" lastClr="000000"/>
                </a:solidFill>
                <a:latin typeface="Times New Roman" panose="02020603050405020304" pitchFamily="18" charset="0"/>
                <a:cs typeface="Times New Roman" panose="02020603050405020304" pitchFamily="18" charset="0"/>
              </a:rPr>
              <a:t> der Eurozone-</a:t>
            </a:r>
            <a:r>
              <a:rPr lang="en-US" altLang="en-US" sz="2400" dirty="0" err="1">
                <a:solidFill>
                  <a:sysClr val="windowText" lastClr="000000"/>
                </a:solidFill>
                <a:latin typeface="Times New Roman" panose="02020603050405020304" pitchFamily="18" charset="0"/>
                <a:cs typeface="Times New Roman" panose="02020603050405020304" pitchFamily="18" charset="0"/>
              </a:rPr>
              <a:t>Mitglieder</a:t>
            </a:r>
            <a:r>
              <a:rPr lang="en-US" altLang="en-US" sz="2400" dirty="0">
                <a:solidFill>
                  <a:sysClr val="windowText" lastClr="000000"/>
                </a:solidFill>
                <a:latin typeface="Times New Roman" panose="02020603050405020304" pitchFamily="18" charset="0"/>
                <a:cs typeface="Times New Roman" panose="02020603050405020304" pitchFamily="18" charset="0"/>
              </a:rPr>
              <a:t> an der Eurozone</a:t>
            </a:r>
          </a:p>
          <a:p>
            <a:pPr marL="342900" indent="-342900" algn="l">
              <a:buFont typeface="Arial" panose="020B0604020202020204" pitchFamily="34" charset="0"/>
              <a:buChar char="•"/>
            </a:pP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Bestimmen</a:t>
            </a:r>
            <a:r>
              <a:rPr lang="en-US" altLang="en-US" sz="2400" dirty="0">
                <a:solidFill>
                  <a:sysClr val="windowText" lastClr="000000"/>
                </a:solidFill>
                <a:latin typeface="Times New Roman" panose="02020603050405020304" pitchFamily="18" charset="0"/>
                <a:cs typeface="Times New Roman" panose="02020603050405020304" pitchFamily="18" charset="0"/>
              </a:rPr>
              <a:t> Sie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gemessen</a:t>
            </a:r>
            <a:r>
              <a:rPr lang="en-US" altLang="en-US" sz="2400" dirty="0">
                <a:solidFill>
                  <a:sysClr val="windowText" lastClr="000000"/>
                </a:solidFill>
                <a:latin typeface="Times New Roman" panose="02020603050405020304" pitchFamily="18" charset="0"/>
                <a:cs typeface="Times New Roman" panose="02020603050405020304" pitchFamily="18" charset="0"/>
              </a:rPr>
              <a:t> am BIP (US-Dollar nominal) der Eurozone den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Anteil</a:t>
            </a:r>
            <a:r>
              <a:rPr lang="en-US" altLang="en-US" sz="2400" dirty="0">
                <a:solidFill>
                  <a:sysClr val="windowText" lastClr="000000"/>
                </a:solidFill>
                <a:latin typeface="Times New Roman" panose="02020603050405020304" pitchFamily="18" charset="0"/>
                <a:cs typeface="Times New Roman" panose="02020603050405020304" pitchFamily="18" charset="0"/>
              </a:rPr>
              <a:t> der Eurozone-</a:t>
            </a:r>
            <a:r>
              <a:rPr lang="en-US" altLang="en-US" sz="2400" dirty="0" err="1">
                <a:solidFill>
                  <a:sysClr val="windowText" lastClr="000000"/>
                </a:solidFill>
                <a:latin typeface="Times New Roman" panose="02020603050405020304" pitchFamily="18" charset="0"/>
                <a:cs typeface="Times New Roman" panose="02020603050405020304" pitchFamily="18" charset="0"/>
              </a:rPr>
              <a:t>Mitglieder</a:t>
            </a:r>
            <a:r>
              <a:rPr lang="en-US" altLang="en-US" sz="2400" dirty="0">
                <a:solidFill>
                  <a:sysClr val="windowText" lastClr="000000"/>
                </a:solidFill>
                <a:latin typeface="Times New Roman" panose="02020603050405020304" pitchFamily="18" charset="0"/>
                <a:cs typeface="Times New Roman" panose="02020603050405020304" pitchFamily="18" charset="0"/>
              </a:rPr>
              <a:t> an der Eurozone</a:t>
            </a: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2" name="Textfeld 1"/>
          <p:cNvSpPr txBox="1"/>
          <p:nvPr/>
        </p:nvSpPr>
        <p:spPr>
          <a:xfrm>
            <a:off x="583781" y="4137595"/>
            <a:ext cx="4216282" cy="369332"/>
          </a:xfrm>
          <a:prstGeom prst="rect">
            <a:avLst/>
          </a:prstGeom>
          <a:noFill/>
        </p:spPr>
        <p:txBody>
          <a:bodyPr wrap="none" rtlCol="0">
            <a:spAutoFit/>
          </a:bodyPr>
          <a:lstStyle/>
          <a:p>
            <a:r>
              <a:rPr lang="de-DE" dirty="0"/>
              <a:t>US-Handelsdaten: ITC </a:t>
            </a:r>
            <a:r>
              <a:rPr lang="de-DE" dirty="0">
                <a:hlinkClick r:id="rId3"/>
              </a:rPr>
              <a:t>Importe</a:t>
            </a:r>
            <a:r>
              <a:rPr lang="de-DE" dirty="0"/>
              <a:t> und </a:t>
            </a:r>
            <a:r>
              <a:rPr lang="de-DE" dirty="0">
                <a:hlinkClick r:id="rId4"/>
              </a:rPr>
              <a:t>Exporte</a:t>
            </a:r>
            <a:endParaRPr lang="de-DE" dirty="0"/>
          </a:p>
        </p:txBody>
      </p:sp>
      <p:sp>
        <p:nvSpPr>
          <p:cNvPr id="9" name="Textfeld 8"/>
          <p:cNvSpPr txBox="1"/>
          <p:nvPr/>
        </p:nvSpPr>
        <p:spPr>
          <a:xfrm>
            <a:off x="583781" y="4506927"/>
            <a:ext cx="3569503" cy="369332"/>
          </a:xfrm>
          <a:prstGeom prst="rect">
            <a:avLst/>
          </a:prstGeom>
          <a:noFill/>
        </p:spPr>
        <p:txBody>
          <a:bodyPr wrap="none" rtlCol="0">
            <a:spAutoFit/>
          </a:bodyPr>
          <a:lstStyle/>
          <a:p>
            <a:r>
              <a:rPr lang="de-DE" dirty="0"/>
              <a:t>Eurozone-BIP: IWF </a:t>
            </a:r>
            <a:r>
              <a:rPr lang="de-DE" dirty="0">
                <a:hlinkClick r:id="rId5"/>
              </a:rPr>
              <a:t>IMF-Datamapper</a:t>
            </a:r>
            <a:endParaRPr lang="de-DE" dirty="0"/>
          </a:p>
        </p:txBody>
      </p:sp>
      <p:sp>
        <p:nvSpPr>
          <p:cNvPr id="11" name="Rechteck 10">
            <a:extLst>
              <a:ext uri="{FF2B5EF4-FFF2-40B4-BE49-F238E27FC236}">
                <a16:creationId xmlns:a16="http://schemas.microsoft.com/office/drawing/2014/main" id="{CCA33B01-E00A-48B4-9D3F-7100CA261E6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43882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184164"/>
            <a:ext cx="7464960" cy="640485"/>
          </a:xfrm>
          <a:prstGeom prst="rect">
            <a:avLst/>
          </a:prstGeom>
        </p:spPr>
        <p:txBody>
          <a:bodyPr>
            <a:normAutofit fontScale="60000" lnSpcReduction="20000"/>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3991" dirty="0">
                <a:solidFill>
                  <a:sysClr val="windowText" lastClr="000000"/>
                </a:solidFill>
                <a:latin typeface="Times New Roman" panose="02020603050405020304" pitchFamily="18" charset="0"/>
                <a:cs typeface="Times New Roman" panose="02020603050405020304" pitchFamily="18" charset="0"/>
              </a:rPr>
              <a:t> der EU-Länder vs </a:t>
            </a:r>
            <a:r>
              <a:rPr lang="en-US" altLang="en-US" sz="3991" dirty="0" err="1">
                <a:solidFill>
                  <a:sysClr val="windowText" lastClr="000000"/>
                </a:solidFill>
                <a:latin typeface="Times New Roman" panose="02020603050405020304" pitchFamily="18" charset="0"/>
                <a:cs typeface="Times New Roman" panose="02020603050405020304" pitchFamily="18" charset="0"/>
              </a:rPr>
              <a:t>Handelsbeziehungen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zu</a:t>
            </a:r>
            <a:r>
              <a:rPr lang="en-US" altLang="en-US" sz="3991" dirty="0">
                <a:solidFill>
                  <a:sysClr val="windowText" lastClr="000000"/>
                </a:solidFill>
                <a:latin typeface="Times New Roman" panose="02020603050405020304" pitchFamily="18" charset="0"/>
                <a:cs typeface="Times New Roman" panose="02020603050405020304" pitchFamily="18" charset="0"/>
              </a:rPr>
              <a:t> den USA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p:cNvSpPr/>
          <p:nvPr/>
        </p:nvSpPr>
        <p:spPr>
          <a:xfrm>
            <a:off x="3026078" y="5192574"/>
            <a:ext cx="444159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p:cNvSpPr txBox="1"/>
          <p:nvPr/>
        </p:nvSpPr>
        <p:spPr>
          <a:xfrm>
            <a:off x="9094962" y="481029"/>
            <a:ext cx="1826141"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(2025)</a:t>
            </a:r>
          </a:p>
        </p:txBody>
      </p:sp>
      <p:sp>
        <p:nvSpPr>
          <p:cNvPr id="8" name="Rechteck 7">
            <a:extLst>
              <a:ext uri="{FF2B5EF4-FFF2-40B4-BE49-F238E27FC236}">
                <a16:creationId xmlns:a16="http://schemas.microsoft.com/office/drawing/2014/main" id="{03038BE8-9778-4844-98CB-332413DCED4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8C705727-865B-49E8-A072-B9FAD6192654}"/>
              </a:ext>
            </a:extLst>
          </p:cNvPr>
          <p:cNvPicPr>
            <a:picLocks noChangeAspect="1"/>
          </p:cNvPicPr>
          <p:nvPr/>
        </p:nvPicPr>
        <p:blipFill>
          <a:blip r:embed="rId3"/>
          <a:stretch>
            <a:fillRect/>
          </a:stretch>
        </p:blipFill>
        <p:spPr>
          <a:xfrm>
            <a:off x="651800" y="652839"/>
            <a:ext cx="9601480" cy="3843818"/>
          </a:xfrm>
          <a:prstGeom prst="rect">
            <a:avLst/>
          </a:prstGeom>
        </p:spPr>
      </p:pic>
      <p:pic>
        <p:nvPicPr>
          <p:cNvPr id="5" name="Grafik 4">
            <a:extLst>
              <a:ext uri="{FF2B5EF4-FFF2-40B4-BE49-F238E27FC236}">
                <a16:creationId xmlns:a16="http://schemas.microsoft.com/office/drawing/2014/main" id="{A75B79CF-1C29-46BC-B26E-15DFBCA9E90E}"/>
              </a:ext>
            </a:extLst>
          </p:cNvPr>
          <p:cNvPicPr>
            <a:picLocks noChangeAspect="1"/>
          </p:cNvPicPr>
          <p:nvPr/>
        </p:nvPicPr>
        <p:blipFill>
          <a:blip r:embed="rId4"/>
          <a:stretch>
            <a:fillRect/>
          </a:stretch>
        </p:blipFill>
        <p:spPr>
          <a:xfrm>
            <a:off x="870202" y="4341930"/>
            <a:ext cx="3932261" cy="2420322"/>
          </a:xfrm>
          <a:prstGeom prst="rect">
            <a:avLst/>
          </a:prstGeom>
        </p:spPr>
      </p:pic>
      <p:grpSp>
        <p:nvGrpSpPr>
          <p:cNvPr id="12" name="Gruppieren 11">
            <a:extLst>
              <a:ext uri="{FF2B5EF4-FFF2-40B4-BE49-F238E27FC236}">
                <a16:creationId xmlns:a16="http://schemas.microsoft.com/office/drawing/2014/main" id="{48EC9085-FD01-460B-9DE1-12F456CAD55D}"/>
              </a:ext>
            </a:extLst>
          </p:cNvPr>
          <p:cNvGrpSpPr/>
          <p:nvPr/>
        </p:nvGrpSpPr>
        <p:grpSpPr>
          <a:xfrm>
            <a:off x="762227" y="2486227"/>
            <a:ext cx="299880" cy="2503800"/>
            <a:chOff x="762227" y="2486227"/>
            <a:chExt cx="299880" cy="2503800"/>
          </a:xfrm>
        </p:grpSpPr>
        <mc:AlternateContent xmlns:mc="http://schemas.openxmlformats.org/markup-compatibility/2006">
          <mc:Choice xmlns:p14="http://schemas.microsoft.com/office/powerpoint/2010/main" Requires="p14">
            <p:contentPart p14:bwMode="auto" r:id="rId5">
              <p14:nvContentPartPr>
                <p14:cNvPr id="6" name="Freihand 5">
                  <a:extLst>
                    <a:ext uri="{FF2B5EF4-FFF2-40B4-BE49-F238E27FC236}">
                      <a16:creationId xmlns:a16="http://schemas.microsoft.com/office/drawing/2014/main" id="{4FC9A955-BDBC-498E-9766-93A0428E3712}"/>
                    </a:ext>
                  </a:extLst>
                </p14:cNvPr>
                <p14:cNvContentPartPr/>
                <p14:nvPr/>
              </p14:nvContentPartPr>
              <p14:xfrm>
                <a:off x="860867" y="2726707"/>
                <a:ext cx="50040" cy="1986480"/>
              </p14:xfrm>
            </p:contentPart>
          </mc:Choice>
          <mc:Fallback>
            <p:pic>
              <p:nvPicPr>
                <p:cNvPr id="6" name="Freihand 5">
                  <a:extLst>
                    <a:ext uri="{FF2B5EF4-FFF2-40B4-BE49-F238E27FC236}">
                      <a16:creationId xmlns:a16="http://schemas.microsoft.com/office/drawing/2014/main" id="{4FC9A955-BDBC-498E-9766-93A0428E3712}"/>
                    </a:ext>
                  </a:extLst>
                </p:cNvPr>
                <p:cNvPicPr/>
                <p:nvPr/>
              </p:nvPicPr>
              <p:blipFill>
                <a:blip r:embed="rId6"/>
                <a:stretch>
                  <a:fillRect/>
                </a:stretch>
              </p:blipFill>
              <p:spPr>
                <a:xfrm>
                  <a:off x="856547" y="2722387"/>
                  <a:ext cx="58680" cy="19951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9" name="Freihand 8">
                  <a:extLst>
                    <a:ext uri="{FF2B5EF4-FFF2-40B4-BE49-F238E27FC236}">
                      <a16:creationId xmlns:a16="http://schemas.microsoft.com/office/drawing/2014/main" id="{809E758A-8CA9-4433-BBA0-EAAED587500C}"/>
                    </a:ext>
                  </a:extLst>
                </p14:cNvPr>
                <p14:cNvContentPartPr/>
                <p14:nvPr/>
              </p14:nvContentPartPr>
              <p14:xfrm>
                <a:off x="935027" y="4673947"/>
                <a:ext cx="127080" cy="316080"/>
              </p14:xfrm>
            </p:contentPart>
          </mc:Choice>
          <mc:Fallback>
            <p:pic>
              <p:nvPicPr>
                <p:cNvPr id="9" name="Freihand 8">
                  <a:extLst>
                    <a:ext uri="{FF2B5EF4-FFF2-40B4-BE49-F238E27FC236}">
                      <a16:creationId xmlns:a16="http://schemas.microsoft.com/office/drawing/2014/main" id="{809E758A-8CA9-4433-BBA0-EAAED587500C}"/>
                    </a:ext>
                  </a:extLst>
                </p:cNvPr>
                <p:cNvPicPr/>
                <p:nvPr/>
              </p:nvPicPr>
              <p:blipFill>
                <a:blip r:embed="rId8"/>
                <a:stretch>
                  <a:fillRect/>
                </a:stretch>
              </p:blipFill>
              <p:spPr>
                <a:xfrm>
                  <a:off x="930707" y="4669627"/>
                  <a:ext cx="135720" cy="3247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1" name="Freihand 10">
                  <a:extLst>
                    <a:ext uri="{FF2B5EF4-FFF2-40B4-BE49-F238E27FC236}">
                      <a16:creationId xmlns:a16="http://schemas.microsoft.com/office/drawing/2014/main" id="{45C270B9-B3C5-42C8-AA03-90D0A22FD5B6}"/>
                    </a:ext>
                  </a:extLst>
                </p14:cNvPr>
                <p14:cNvContentPartPr/>
                <p14:nvPr/>
              </p14:nvContentPartPr>
              <p14:xfrm>
                <a:off x="762227" y="2486227"/>
                <a:ext cx="171000" cy="277920"/>
              </p14:xfrm>
            </p:contentPart>
          </mc:Choice>
          <mc:Fallback>
            <p:pic>
              <p:nvPicPr>
                <p:cNvPr id="11" name="Freihand 10">
                  <a:extLst>
                    <a:ext uri="{FF2B5EF4-FFF2-40B4-BE49-F238E27FC236}">
                      <a16:creationId xmlns:a16="http://schemas.microsoft.com/office/drawing/2014/main" id="{45C270B9-B3C5-42C8-AA03-90D0A22FD5B6}"/>
                    </a:ext>
                  </a:extLst>
                </p:cNvPr>
                <p:cNvPicPr/>
                <p:nvPr/>
              </p:nvPicPr>
              <p:blipFill>
                <a:blip r:embed="rId10"/>
                <a:stretch>
                  <a:fillRect/>
                </a:stretch>
              </p:blipFill>
              <p:spPr>
                <a:xfrm>
                  <a:off x="757907" y="2481907"/>
                  <a:ext cx="179640" cy="286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
            <p14:nvContentPartPr>
              <p14:cNvPr id="88" name="Freihand 87">
                <a:extLst>
                  <a:ext uri="{FF2B5EF4-FFF2-40B4-BE49-F238E27FC236}">
                    <a16:creationId xmlns:a16="http://schemas.microsoft.com/office/drawing/2014/main" id="{E4502C1B-45A1-4272-BC22-70B6DBE0431C}"/>
                  </a:ext>
                </a:extLst>
              </p14:cNvPr>
              <p14:cNvContentPartPr/>
              <p14:nvPr/>
            </p14:nvContentPartPr>
            <p14:xfrm>
              <a:off x="2916467" y="730507"/>
              <a:ext cx="122760" cy="93240"/>
            </p14:xfrm>
          </p:contentPart>
        </mc:Choice>
        <mc:Fallback>
          <p:pic>
            <p:nvPicPr>
              <p:cNvPr id="88" name="Freihand 87">
                <a:extLst>
                  <a:ext uri="{FF2B5EF4-FFF2-40B4-BE49-F238E27FC236}">
                    <a16:creationId xmlns:a16="http://schemas.microsoft.com/office/drawing/2014/main" id="{E4502C1B-45A1-4272-BC22-70B6DBE0431C}"/>
                  </a:ext>
                </a:extLst>
              </p:cNvPr>
              <p:cNvPicPr/>
              <p:nvPr/>
            </p:nvPicPr>
            <p:blipFill>
              <a:blip r:embed="rId12"/>
              <a:stretch>
                <a:fillRect/>
              </a:stretch>
            </p:blipFill>
            <p:spPr>
              <a:xfrm>
                <a:off x="2912147" y="726187"/>
                <a:ext cx="131400" cy="101880"/>
              </a:xfrm>
              <a:prstGeom prst="rect">
                <a:avLst/>
              </a:prstGeom>
            </p:spPr>
          </p:pic>
        </mc:Fallback>
      </mc:AlternateContent>
      <p:grpSp>
        <p:nvGrpSpPr>
          <p:cNvPr id="91" name="Gruppieren 90">
            <a:extLst>
              <a:ext uri="{FF2B5EF4-FFF2-40B4-BE49-F238E27FC236}">
                <a16:creationId xmlns:a16="http://schemas.microsoft.com/office/drawing/2014/main" id="{15BC03AD-3270-408B-BAFB-88D769ADB600}"/>
              </a:ext>
            </a:extLst>
          </p:cNvPr>
          <p:cNvGrpSpPr/>
          <p:nvPr/>
        </p:nvGrpSpPr>
        <p:grpSpPr>
          <a:xfrm>
            <a:off x="2325347" y="1066027"/>
            <a:ext cx="861120" cy="3646440"/>
            <a:chOff x="2325347" y="1066027"/>
            <a:chExt cx="861120" cy="3646440"/>
          </a:xfrm>
        </p:grpSpPr>
        <mc:AlternateContent xmlns:mc="http://schemas.openxmlformats.org/markup-compatibility/2006">
          <mc:Choice xmlns:p14="http://schemas.microsoft.com/office/powerpoint/2010/main" Requires="p14">
            <p:contentPart p14:bwMode="auto" r:id="rId13">
              <p14:nvContentPartPr>
                <p14:cNvPr id="80" name="Freihand 79">
                  <a:extLst>
                    <a:ext uri="{FF2B5EF4-FFF2-40B4-BE49-F238E27FC236}">
                      <a16:creationId xmlns:a16="http://schemas.microsoft.com/office/drawing/2014/main" id="{C6599B5C-0343-430C-BB1D-9BB54F5D3150}"/>
                    </a:ext>
                  </a:extLst>
                </p14:cNvPr>
                <p14:cNvContentPartPr/>
                <p14:nvPr/>
              </p14:nvContentPartPr>
              <p14:xfrm>
                <a:off x="2675267" y="1066027"/>
                <a:ext cx="511200" cy="24480"/>
              </p14:xfrm>
            </p:contentPart>
          </mc:Choice>
          <mc:Fallback>
            <p:pic>
              <p:nvPicPr>
                <p:cNvPr id="80" name="Freihand 79">
                  <a:extLst>
                    <a:ext uri="{FF2B5EF4-FFF2-40B4-BE49-F238E27FC236}">
                      <a16:creationId xmlns:a16="http://schemas.microsoft.com/office/drawing/2014/main" id="{C6599B5C-0343-430C-BB1D-9BB54F5D3150}"/>
                    </a:ext>
                  </a:extLst>
                </p:cNvPr>
                <p:cNvPicPr/>
                <p:nvPr/>
              </p:nvPicPr>
              <p:blipFill>
                <a:blip r:embed="rId14"/>
                <a:stretch>
                  <a:fillRect/>
                </a:stretch>
              </p:blipFill>
              <p:spPr>
                <a:xfrm>
                  <a:off x="2670947" y="1061707"/>
                  <a:ext cx="51984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81" name="Freihand 80">
                  <a:extLst>
                    <a:ext uri="{FF2B5EF4-FFF2-40B4-BE49-F238E27FC236}">
                      <a16:creationId xmlns:a16="http://schemas.microsoft.com/office/drawing/2014/main" id="{AB1E53D2-ECF5-461E-A100-9E9756AA91F4}"/>
                    </a:ext>
                  </a:extLst>
                </p14:cNvPr>
                <p14:cNvContentPartPr/>
                <p14:nvPr/>
              </p14:nvContentPartPr>
              <p14:xfrm>
                <a:off x="2382227" y="4681867"/>
                <a:ext cx="360" cy="360"/>
              </p14:xfrm>
            </p:contentPart>
          </mc:Choice>
          <mc:Fallback>
            <p:pic>
              <p:nvPicPr>
                <p:cNvPr id="81" name="Freihand 80">
                  <a:extLst>
                    <a:ext uri="{FF2B5EF4-FFF2-40B4-BE49-F238E27FC236}">
                      <a16:creationId xmlns:a16="http://schemas.microsoft.com/office/drawing/2014/main" id="{AB1E53D2-ECF5-461E-A100-9E9756AA91F4}"/>
                    </a:ext>
                  </a:extLst>
                </p:cNvPr>
                <p:cNvPicPr/>
                <p:nvPr/>
              </p:nvPicPr>
              <p:blipFill>
                <a:blip r:embed="rId16"/>
                <a:stretch>
                  <a:fillRect/>
                </a:stretch>
              </p:blipFill>
              <p:spPr>
                <a:xfrm>
                  <a:off x="2377907" y="46775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82" name="Freihand 81">
                  <a:extLst>
                    <a:ext uri="{FF2B5EF4-FFF2-40B4-BE49-F238E27FC236}">
                      <a16:creationId xmlns:a16="http://schemas.microsoft.com/office/drawing/2014/main" id="{34147399-0F29-4D9F-9402-FF1A58963EFE}"/>
                    </a:ext>
                  </a:extLst>
                </p14:cNvPr>
                <p14:cNvContentPartPr/>
                <p14:nvPr/>
              </p14:nvContentPartPr>
              <p14:xfrm>
                <a:off x="2325347" y="4688347"/>
                <a:ext cx="419040" cy="24120"/>
              </p14:xfrm>
            </p:contentPart>
          </mc:Choice>
          <mc:Fallback>
            <p:pic>
              <p:nvPicPr>
                <p:cNvPr id="82" name="Freihand 81">
                  <a:extLst>
                    <a:ext uri="{FF2B5EF4-FFF2-40B4-BE49-F238E27FC236}">
                      <a16:creationId xmlns:a16="http://schemas.microsoft.com/office/drawing/2014/main" id="{34147399-0F29-4D9F-9402-FF1A58963EFE}"/>
                    </a:ext>
                  </a:extLst>
                </p:cNvPr>
                <p:cNvPicPr/>
                <p:nvPr/>
              </p:nvPicPr>
              <p:blipFill>
                <a:blip r:embed="rId18"/>
                <a:stretch>
                  <a:fillRect/>
                </a:stretch>
              </p:blipFill>
              <p:spPr>
                <a:xfrm>
                  <a:off x="2321027" y="4684027"/>
                  <a:ext cx="42768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84" name="Freihand 83">
                  <a:extLst>
                    <a:ext uri="{FF2B5EF4-FFF2-40B4-BE49-F238E27FC236}">
                      <a16:creationId xmlns:a16="http://schemas.microsoft.com/office/drawing/2014/main" id="{540633EC-261C-484F-A4A9-49AA2F40FDB7}"/>
                    </a:ext>
                  </a:extLst>
                </p14:cNvPr>
                <p14:cNvContentPartPr/>
                <p14:nvPr/>
              </p14:nvContentPartPr>
              <p14:xfrm>
                <a:off x="2672027" y="1366627"/>
                <a:ext cx="296280" cy="3020040"/>
              </p14:xfrm>
            </p:contentPart>
          </mc:Choice>
          <mc:Fallback>
            <p:pic>
              <p:nvPicPr>
                <p:cNvPr id="84" name="Freihand 83">
                  <a:extLst>
                    <a:ext uri="{FF2B5EF4-FFF2-40B4-BE49-F238E27FC236}">
                      <a16:creationId xmlns:a16="http://schemas.microsoft.com/office/drawing/2014/main" id="{540633EC-261C-484F-A4A9-49AA2F40FDB7}"/>
                    </a:ext>
                  </a:extLst>
                </p:cNvPr>
                <p:cNvPicPr/>
                <p:nvPr/>
              </p:nvPicPr>
              <p:blipFill>
                <a:blip r:embed="rId20"/>
                <a:stretch>
                  <a:fillRect/>
                </a:stretch>
              </p:blipFill>
              <p:spPr>
                <a:xfrm>
                  <a:off x="2667707" y="1362307"/>
                  <a:ext cx="304920" cy="30286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85" name="Freihand 84">
                  <a:extLst>
                    <a:ext uri="{FF2B5EF4-FFF2-40B4-BE49-F238E27FC236}">
                      <a16:creationId xmlns:a16="http://schemas.microsoft.com/office/drawing/2014/main" id="{03BDDF46-1730-4F4E-87D9-9F29ED09154F}"/>
                    </a:ext>
                  </a:extLst>
                </p14:cNvPr>
                <p14:cNvContentPartPr/>
                <p14:nvPr/>
              </p14:nvContentPartPr>
              <p14:xfrm>
                <a:off x="2619827" y="4331587"/>
                <a:ext cx="139680" cy="145440"/>
              </p14:xfrm>
            </p:contentPart>
          </mc:Choice>
          <mc:Fallback>
            <p:pic>
              <p:nvPicPr>
                <p:cNvPr id="85" name="Freihand 84">
                  <a:extLst>
                    <a:ext uri="{FF2B5EF4-FFF2-40B4-BE49-F238E27FC236}">
                      <a16:creationId xmlns:a16="http://schemas.microsoft.com/office/drawing/2014/main" id="{03BDDF46-1730-4F4E-87D9-9F29ED09154F}"/>
                    </a:ext>
                  </a:extLst>
                </p:cNvPr>
                <p:cNvPicPr/>
                <p:nvPr/>
              </p:nvPicPr>
              <p:blipFill>
                <a:blip r:embed="rId22"/>
                <a:stretch>
                  <a:fillRect/>
                </a:stretch>
              </p:blipFill>
              <p:spPr>
                <a:xfrm>
                  <a:off x="2615507" y="4327267"/>
                  <a:ext cx="14832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86" name="Freihand 85">
                  <a:extLst>
                    <a:ext uri="{FF2B5EF4-FFF2-40B4-BE49-F238E27FC236}">
                      <a16:creationId xmlns:a16="http://schemas.microsoft.com/office/drawing/2014/main" id="{0442C8EA-6599-4DD2-9118-2847579B1DBA}"/>
                    </a:ext>
                  </a:extLst>
                </p14:cNvPr>
                <p14:cNvContentPartPr/>
                <p14:nvPr/>
              </p14:nvContentPartPr>
              <p14:xfrm>
                <a:off x="2836907" y="1183027"/>
                <a:ext cx="217440" cy="240480"/>
              </p14:xfrm>
            </p:contentPart>
          </mc:Choice>
          <mc:Fallback>
            <p:pic>
              <p:nvPicPr>
                <p:cNvPr id="86" name="Freihand 85">
                  <a:extLst>
                    <a:ext uri="{FF2B5EF4-FFF2-40B4-BE49-F238E27FC236}">
                      <a16:creationId xmlns:a16="http://schemas.microsoft.com/office/drawing/2014/main" id="{0442C8EA-6599-4DD2-9118-2847579B1DBA}"/>
                    </a:ext>
                  </a:extLst>
                </p:cNvPr>
                <p:cNvPicPr/>
                <p:nvPr/>
              </p:nvPicPr>
              <p:blipFill>
                <a:blip r:embed="rId24"/>
                <a:stretch>
                  <a:fillRect/>
                </a:stretch>
              </p:blipFill>
              <p:spPr>
                <a:xfrm>
                  <a:off x="2832587" y="1178707"/>
                  <a:ext cx="226080" cy="2491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89" name="Freihand 88">
                  <a:extLst>
                    <a:ext uri="{FF2B5EF4-FFF2-40B4-BE49-F238E27FC236}">
                      <a16:creationId xmlns:a16="http://schemas.microsoft.com/office/drawing/2014/main" id="{3B22B4C6-7826-4480-9D69-1B492B6B370D}"/>
                    </a:ext>
                  </a:extLst>
                </p14:cNvPr>
                <p14:cNvContentPartPr/>
                <p14:nvPr/>
              </p14:nvContentPartPr>
              <p14:xfrm>
                <a:off x="2439467" y="4473067"/>
                <a:ext cx="105120" cy="85320"/>
              </p14:xfrm>
            </p:contentPart>
          </mc:Choice>
          <mc:Fallback>
            <p:pic>
              <p:nvPicPr>
                <p:cNvPr id="89" name="Freihand 88">
                  <a:extLst>
                    <a:ext uri="{FF2B5EF4-FFF2-40B4-BE49-F238E27FC236}">
                      <a16:creationId xmlns:a16="http://schemas.microsoft.com/office/drawing/2014/main" id="{3B22B4C6-7826-4480-9D69-1B492B6B370D}"/>
                    </a:ext>
                  </a:extLst>
                </p:cNvPr>
                <p:cNvPicPr/>
                <p:nvPr/>
              </p:nvPicPr>
              <p:blipFill>
                <a:blip r:embed="rId26"/>
                <a:stretch>
                  <a:fillRect/>
                </a:stretch>
              </p:blipFill>
              <p:spPr>
                <a:xfrm>
                  <a:off x="2435147" y="4468747"/>
                  <a:ext cx="11376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90" name="Freihand 89">
                  <a:extLst>
                    <a:ext uri="{FF2B5EF4-FFF2-40B4-BE49-F238E27FC236}">
                      <a16:creationId xmlns:a16="http://schemas.microsoft.com/office/drawing/2014/main" id="{2EF109BA-3DD4-4053-84F7-2BF67F9CAC9C}"/>
                    </a:ext>
                  </a:extLst>
                </p14:cNvPr>
                <p14:cNvContentPartPr/>
                <p14:nvPr/>
              </p14:nvContentPartPr>
              <p14:xfrm>
                <a:off x="2400227" y="4360747"/>
                <a:ext cx="148320" cy="65520"/>
              </p14:xfrm>
            </p:contentPart>
          </mc:Choice>
          <mc:Fallback>
            <p:pic>
              <p:nvPicPr>
                <p:cNvPr id="90" name="Freihand 89">
                  <a:extLst>
                    <a:ext uri="{FF2B5EF4-FFF2-40B4-BE49-F238E27FC236}">
                      <a16:creationId xmlns:a16="http://schemas.microsoft.com/office/drawing/2014/main" id="{2EF109BA-3DD4-4053-84F7-2BF67F9CAC9C}"/>
                    </a:ext>
                  </a:extLst>
                </p:cNvPr>
                <p:cNvPicPr/>
                <p:nvPr/>
              </p:nvPicPr>
              <p:blipFill>
                <a:blip r:embed="rId28"/>
                <a:stretch>
                  <a:fillRect/>
                </a:stretch>
              </p:blipFill>
              <p:spPr>
                <a:xfrm>
                  <a:off x="2395907" y="4356427"/>
                  <a:ext cx="156960" cy="74160"/>
                </a:xfrm>
                <a:prstGeom prst="rect">
                  <a:avLst/>
                </a:prstGeom>
              </p:spPr>
            </p:pic>
          </mc:Fallback>
        </mc:AlternateContent>
      </p:grpSp>
      <p:grpSp>
        <p:nvGrpSpPr>
          <p:cNvPr id="107" name="Gruppieren 106">
            <a:extLst>
              <a:ext uri="{FF2B5EF4-FFF2-40B4-BE49-F238E27FC236}">
                <a16:creationId xmlns:a16="http://schemas.microsoft.com/office/drawing/2014/main" id="{920E188C-B267-4B0A-B830-9625D02F837F}"/>
              </a:ext>
            </a:extLst>
          </p:cNvPr>
          <p:cNvGrpSpPr/>
          <p:nvPr/>
        </p:nvGrpSpPr>
        <p:grpSpPr>
          <a:xfrm>
            <a:off x="3390587" y="2565427"/>
            <a:ext cx="5038560" cy="4023360"/>
            <a:chOff x="3390587" y="2565427"/>
            <a:chExt cx="5038560" cy="4023360"/>
          </a:xfrm>
        </p:grpSpPr>
        <mc:AlternateContent xmlns:mc="http://schemas.openxmlformats.org/markup-compatibility/2006">
          <mc:Choice xmlns:p14="http://schemas.microsoft.com/office/powerpoint/2010/main" Requires="p14">
            <p:contentPart p14:bwMode="auto" r:id="rId29">
              <p14:nvContentPartPr>
                <p14:cNvPr id="13" name="Freihand 12">
                  <a:extLst>
                    <a:ext uri="{FF2B5EF4-FFF2-40B4-BE49-F238E27FC236}">
                      <a16:creationId xmlns:a16="http://schemas.microsoft.com/office/drawing/2014/main" id="{872706F6-3E64-423B-BFB0-FBF2019D73F4}"/>
                    </a:ext>
                  </a:extLst>
                </p14:cNvPr>
                <p14:cNvContentPartPr/>
                <p14:nvPr/>
              </p14:nvContentPartPr>
              <p14:xfrm>
                <a:off x="3470867" y="4248067"/>
                <a:ext cx="689760" cy="2189160"/>
              </p14:xfrm>
            </p:contentPart>
          </mc:Choice>
          <mc:Fallback>
            <p:pic>
              <p:nvPicPr>
                <p:cNvPr id="13" name="Freihand 12">
                  <a:extLst>
                    <a:ext uri="{FF2B5EF4-FFF2-40B4-BE49-F238E27FC236}">
                      <a16:creationId xmlns:a16="http://schemas.microsoft.com/office/drawing/2014/main" id="{872706F6-3E64-423B-BFB0-FBF2019D73F4}"/>
                    </a:ext>
                  </a:extLst>
                </p:cNvPr>
                <p:cNvPicPr/>
                <p:nvPr/>
              </p:nvPicPr>
              <p:blipFill>
                <a:blip r:embed="rId30"/>
                <a:stretch>
                  <a:fillRect/>
                </a:stretch>
              </p:blipFill>
              <p:spPr>
                <a:xfrm>
                  <a:off x="3466547" y="4243747"/>
                  <a:ext cx="698400" cy="21978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4" name="Freihand 13">
                  <a:extLst>
                    <a:ext uri="{FF2B5EF4-FFF2-40B4-BE49-F238E27FC236}">
                      <a16:creationId xmlns:a16="http://schemas.microsoft.com/office/drawing/2014/main" id="{1C7E6EBD-7CFC-461D-9E3B-F6AB3F2E5437}"/>
                    </a:ext>
                  </a:extLst>
                </p14:cNvPr>
                <p14:cNvContentPartPr/>
                <p14:nvPr/>
              </p14:nvContentPartPr>
              <p14:xfrm>
                <a:off x="3456107" y="6248947"/>
                <a:ext cx="217440" cy="339840"/>
              </p14:xfrm>
            </p:contentPart>
          </mc:Choice>
          <mc:Fallback>
            <p:pic>
              <p:nvPicPr>
                <p:cNvPr id="14" name="Freihand 13">
                  <a:extLst>
                    <a:ext uri="{FF2B5EF4-FFF2-40B4-BE49-F238E27FC236}">
                      <a16:creationId xmlns:a16="http://schemas.microsoft.com/office/drawing/2014/main" id="{1C7E6EBD-7CFC-461D-9E3B-F6AB3F2E5437}"/>
                    </a:ext>
                  </a:extLst>
                </p:cNvPr>
                <p:cNvPicPr/>
                <p:nvPr/>
              </p:nvPicPr>
              <p:blipFill>
                <a:blip r:embed="rId32"/>
                <a:stretch>
                  <a:fillRect/>
                </a:stretch>
              </p:blipFill>
              <p:spPr>
                <a:xfrm>
                  <a:off x="3451787" y="6244627"/>
                  <a:ext cx="226080" cy="3484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5" name="Freihand 14">
                  <a:extLst>
                    <a:ext uri="{FF2B5EF4-FFF2-40B4-BE49-F238E27FC236}">
                      <a16:creationId xmlns:a16="http://schemas.microsoft.com/office/drawing/2014/main" id="{5020A937-3CA5-4707-8088-BC88A770EBE5}"/>
                    </a:ext>
                  </a:extLst>
                </p14:cNvPr>
                <p14:cNvContentPartPr/>
                <p14:nvPr/>
              </p14:nvContentPartPr>
              <p14:xfrm>
                <a:off x="3394907" y="3977347"/>
                <a:ext cx="214920" cy="346680"/>
              </p14:xfrm>
            </p:contentPart>
          </mc:Choice>
          <mc:Fallback>
            <p:pic>
              <p:nvPicPr>
                <p:cNvPr id="15" name="Freihand 14">
                  <a:extLst>
                    <a:ext uri="{FF2B5EF4-FFF2-40B4-BE49-F238E27FC236}">
                      <a16:creationId xmlns:a16="http://schemas.microsoft.com/office/drawing/2014/main" id="{5020A937-3CA5-4707-8088-BC88A770EBE5}"/>
                    </a:ext>
                  </a:extLst>
                </p:cNvPr>
                <p:cNvPicPr/>
                <p:nvPr/>
              </p:nvPicPr>
              <p:blipFill>
                <a:blip r:embed="rId34"/>
                <a:stretch>
                  <a:fillRect/>
                </a:stretch>
              </p:blipFill>
              <p:spPr>
                <a:xfrm>
                  <a:off x="3390587" y="3973027"/>
                  <a:ext cx="223560" cy="3553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7" name="Freihand 16">
                  <a:extLst>
                    <a:ext uri="{FF2B5EF4-FFF2-40B4-BE49-F238E27FC236}">
                      <a16:creationId xmlns:a16="http://schemas.microsoft.com/office/drawing/2014/main" id="{DA5171AC-927C-473A-B1FE-F110AEB047F6}"/>
                    </a:ext>
                  </a:extLst>
                </p14:cNvPr>
                <p14:cNvContentPartPr/>
                <p14:nvPr/>
              </p14:nvContentPartPr>
              <p14:xfrm>
                <a:off x="4537547" y="4849267"/>
                <a:ext cx="14760" cy="185760"/>
              </p14:xfrm>
            </p:contentPart>
          </mc:Choice>
          <mc:Fallback>
            <p:pic>
              <p:nvPicPr>
                <p:cNvPr id="17" name="Freihand 16">
                  <a:extLst>
                    <a:ext uri="{FF2B5EF4-FFF2-40B4-BE49-F238E27FC236}">
                      <a16:creationId xmlns:a16="http://schemas.microsoft.com/office/drawing/2014/main" id="{DA5171AC-927C-473A-B1FE-F110AEB047F6}"/>
                    </a:ext>
                  </a:extLst>
                </p:cNvPr>
                <p:cNvPicPr/>
                <p:nvPr/>
              </p:nvPicPr>
              <p:blipFill>
                <a:blip r:embed="rId36"/>
                <a:stretch>
                  <a:fillRect/>
                </a:stretch>
              </p:blipFill>
              <p:spPr>
                <a:xfrm>
                  <a:off x="4533227" y="4844947"/>
                  <a:ext cx="2340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8" name="Freihand 17">
                  <a:extLst>
                    <a:ext uri="{FF2B5EF4-FFF2-40B4-BE49-F238E27FC236}">
                      <a16:creationId xmlns:a16="http://schemas.microsoft.com/office/drawing/2014/main" id="{685E9538-3600-477C-9A99-FE49DA60C3C6}"/>
                    </a:ext>
                  </a:extLst>
                </p14:cNvPr>
                <p14:cNvContentPartPr/>
                <p14:nvPr/>
              </p14:nvContentPartPr>
              <p14:xfrm>
                <a:off x="4461227" y="4796707"/>
                <a:ext cx="155160" cy="52200"/>
              </p14:xfrm>
            </p:contentPart>
          </mc:Choice>
          <mc:Fallback>
            <p:pic>
              <p:nvPicPr>
                <p:cNvPr id="18" name="Freihand 17">
                  <a:extLst>
                    <a:ext uri="{FF2B5EF4-FFF2-40B4-BE49-F238E27FC236}">
                      <a16:creationId xmlns:a16="http://schemas.microsoft.com/office/drawing/2014/main" id="{685E9538-3600-477C-9A99-FE49DA60C3C6}"/>
                    </a:ext>
                  </a:extLst>
                </p:cNvPr>
                <p:cNvPicPr/>
                <p:nvPr/>
              </p:nvPicPr>
              <p:blipFill>
                <a:blip r:embed="rId38"/>
                <a:stretch>
                  <a:fillRect/>
                </a:stretch>
              </p:blipFill>
              <p:spPr>
                <a:xfrm>
                  <a:off x="4456907" y="4792387"/>
                  <a:ext cx="16380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19" name="Freihand 18">
                  <a:extLst>
                    <a:ext uri="{FF2B5EF4-FFF2-40B4-BE49-F238E27FC236}">
                      <a16:creationId xmlns:a16="http://schemas.microsoft.com/office/drawing/2014/main" id="{70F9B75C-19DF-4C87-A52A-65E2E3AC0E4C}"/>
                    </a:ext>
                  </a:extLst>
                </p14:cNvPr>
                <p14:cNvContentPartPr/>
                <p14:nvPr/>
              </p14:nvContentPartPr>
              <p14:xfrm>
                <a:off x="4645547" y="4893187"/>
                <a:ext cx="85680" cy="81000"/>
              </p14:xfrm>
            </p:contentPart>
          </mc:Choice>
          <mc:Fallback>
            <p:pic>
              <p:nvPicPr>
                <p:cNvPr id="19" name="Freihand 18">
                  <a:extLst>
                    <a:ext uri="{FF2B5EF4-FFF2-40B4-BE49-F238E27FC236}">
                      <a16:creationId xmlns:a16="http://schemas.microsoft.com/office/drawing/2014/main" id="{70F9B75C-19DF-4C87-A52A-65E2E3AC0E4C}"/>
                    </a:ext>
                  </a:extLst>
                </p:cNvPr>
                <p:cNvPicPr/>
                <p:nvPr/>
              </p:nvPicPr>
              <p:blipFill>
                <a:blip r:embed="rId40"/>
                <a:stretch>
                  <a:fillRect/>
                </a:stretch>
              </p:blipFill>
              <p:spPr>
                <a:xfrm>
                  <a:off x="4641227" y="4888867"/>
                  <a:ext cx="9432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0" name="Freihand 19">
                  <a:extLst>
                    <a:ext uri="{FF2B5EF4-FFF2-40B4-BE49-F238E27FC236}">
                      <a16:creationId xmlns:a16="http://schemas.microsoft.com/office/drawing/2014/main" id="{B4672165-2AB1-4880-985E-2946B2D226C8}"/>
                    </a:ext>
                  </a:extLst>
                </p14:cNvPr>
                <p14:cNvContentPartPr/>
                <p14:nvPr/>
              </p14:nvContentPartPr>
              <p14:xfrm>
                <a:off x="4776587" y="4858987"/>
                <a:ext cx="99720" cy="141480"/>
              </p14:xfrm>
            </p:contentPart>
          </mc:Choice>
          <mc:Fallback>
            <p:pic>
              <p:nvPicPr>
                <p:cNvPr id="20" name="Freihand 19">
                  <a:extLst>
                    <a:ext uri="{FF2B5EF4-FFF2-40B4-BE49-F238E27FC236}">
                      <a16:creationId xmlns:a16="http://schemas.microsoft.com/office/drawing/2014/main" id="{B4672165-2AB1-4880-985E-2946B2D226C8}"/>
                    </a:ext>
                  </a:extLst>
                </p:cNvPr>
                <p:cNvPicPr/>
                <p:nvPr/>
              </p:nvPicPr>
              <p:blipFill>
                <a:blip r:embed="rId42"/>
                <a:stretch>
                  <a:fillRect/>
                </a:stretch>
              </p:blipFill>
              <p:spPr>
                <a:xfrm>
                  <a:off x="4772267" y="4854667"/>
                  <a:ext cx="10836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1" name="Freihand 20">
                  <a:extLst>
                    <a:ext uri="{FF2B5EF4-FFF2-40B4-BE49-F238E27FC236}">
                      <a16:creationId xmlns:a16="http://schemas.microsoft.com/office/drawing/2014/main" id="{17ABD37C-3EBC-4876-9DD5-7606532CBF57}"/>
                    </a:ext>
                  </a:extLst>
                </p14:cNvPr>
                <p14:cNvContentPartPr/>
                <p14:nvPr/>
              </p14:nvContentPartPr>
              <p14:xfrm>
                <a:off x="4931747" y="4734427"/>
                <a:ext cx="161280" cy="195840"/>
              </p14:xfrm>
            </p:contentPart>
          </mc:Choice>
          <mc:Fallback>
            <p:pic>
              <p:nvPicPr>
                <p:cNvPr id="21" name="Freihand 20">
                  <a:extLst>
                    <a:ext uri="{FF2B5EF4-FFF2-40B4-BE49-F238E27FC236}">
                      <a16:creationId xmlns:a16="http://schemas.microsoft.com/office/drawing/2014/main" id="{17ABD37C-3EBC-4876-9DD5-7606532CBF57}"/>
                    </a:ext>
                  </a:extLst>
                </p:cNvPr>
                <p:cNvPicPr/>
                <p:nvPr/>
              </p:nvPicPr>
              <p:blipFill>
                <a:blip r:embed="rId44"/>
                <a:stretch>
                  <a:fillRect/>
                </a:stretch>
              </p:blipFill>
              <p:spPr>
                <a:xfrm>
                  <a:off x="4927427" y="4730107"/>
                  <a:ext cx="16992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2" name="Freihand 21">
                  <a:extLst>
                    <a:ext uri="{FF2B5EF4-FFF2-40B4-BE49-F238E27FC236}">
                      <a16:creationId xmlns:a16="http://schemas.microsoft.com/office/drawing/2014/main" id="{DA95B70D-B7AA-4966-AD77-F09F1A595376}"/>
                    </a:ext>
                  </a:extLst>
                </p14:cNvPr>
                <p14:cNvContentPartPr/>
                <p14:nvPr/>
              </p14:nvContentPartPr>
              <p14:xfrm>
                <a:off x="4749227" y="4882747"/>
                <a:ext cx="40680" cy="80640"/>
              </p14:xfrm>
            </p:contentPart>
          </mc:Choice>
          <mc:Fallback>
            <p:pic>
              <p:nvPicPr>
                <p:cNvPr id="22" name="Freihand 21">
                  <a:extLst>
                    <a:ext uri="{FF2B5EF4-FFF2-40B4-BE49-F238E27FC236}">
                      <a16:creationId xmlns:a16="http://schemas.microsoft.com/office/drawing/2014/main" id="{DA95B70D-B7AA-4966-AD77-F09F1A595376}"/>
                    </a:ext>
                  </a:extLst>
                </p:cNvPr>
                <p:cNvPicPr/>
                <p:nvPr/>
              </p:nvPicPr>
              <p:blipFill>
                <a:blip r:embed="rId46"/>
                <a:stretch>
                  <a:fillRect/>
                </a:stretch>
              </p:blipFill>
              <p:spPr>
                <a:xfrm>
                  <a:off x="4744907" y="4878427"/>
                  <a:ext cx="4932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3" name="Freihand 22">
                  <a:extLst>
                    <a:ext uri="{FF2B5EF4-FFF2-40B4-BE49-F238E27FC236}">
                      <a16:creationId xmlns:a16="http://schemas.microsoft.com/office/drawing/2014/main" id="{2AECA75D-009F-409E-94A1-6749EECB1CE5}"/>
                    </a:ext>
                  </a:extLst>
                </p14:cNvPr>
                <p14:cNvContentPartPr/>
                <p14:nvPr/>
              </p14:nvContentPartPr>
              <p14:xfrm>
                <a:off x="5163227" y="4805707"/>
                <a:ext cx="165240" cy="97200"/>
              </p14:xfrm>
            </p:contentPart>
          </mc:Choice>
          <mc:Fallback>
            <p:pic>
              <p:nvPicPr>
                <p:cNvPr id="23" name="Freihand 22">
                  <a:extLst>
                    <a:ext uri="{FF2B5EF4-FFF2-40B4-BE49-F238E27FC236}">
                      <a16:creationId xmlns:a16="http://schemas.microsoft.com/office/drawing/2014/main" id="{2AECA75D-009F-409E-94A1-6749EECB1CE5}"/>
                    </a:ext>
                  </a:extLst>
                </p:cNvPr>
                <p:cNvPicPr/>
                <p:nvPr/>
              </p:nvPicPr>
              <p:blipFill>
                <a:blip r:embed="rId48"/>
                <a:stretch>
                  <a:fillRect/>
                </a:stretch>
              </p:blipFill>
              <p:spPr>
                <a:xfrm>
                  <a:off x="5158907" y="4801387"/>
                  <a:ext cx="1738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4" name="Freihand 23">
                  <a:extLst>
                    <a:ext uri="{FF2B5EF4-FFF2-40B4-BE49-F238E27FC236}">
                      <a16:creationId xmlns:a16="http://schemas.microsoft.com/office/drawing/2014/main" id="{609FFE70-4C7B-4B75-88D3-99B82753B1DC}"/>
                    </a:ext>
                  </a:extLst>
                </p14:cNvPr>
                <p14:cNvContentPartPr/>
                <p14:nvPr/>
              </p14:nvContentPartPr>
              <p14:xfrm>
                <a:off x="5512067" y="4695907"/>
                <a:ext cx="351720" cy="156600"/>
              </p14:xfrm>
            </p:contentPart>
          </mc:Choice>
          <mc:Fallback>
            <p:pic>
              <p:nvPicPr>
                <p:cNvPr id="24" name="Freihand 23">
                  <a:extLst>
                    <a:ext uri="{FF2B5EF4-FFF2-40B4-BE49-F238E27FC236}">
                      <a16:creationId xmlns:a16="http://schemas.microsoft.com/office/drawing/2014/main" id="{609FFE70-4C7B-4B75-88D3-99B82753B1DC}"/>
                    </a:ext>
                  </a:extLst>
                </p:cNvPr>
                <p:cNvPicPr/>
                <p:nvPr/>
              </p:nvPicPr>
              <p:blipFill>
                <a:blip r:embed="rId50"/>
                <a:stretch>
                  <a:fillRect/>
                </a:stretch>
              </p:blipFill>
              <p:spPr>
                <a:xfrm>
                  <a:off x="5507747" y="4691587"/>
                  <a:ext cx="36036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5" name="Freihand 24">
                  <a:extLst>
                    <a:ext uri="{FF2B5EF4-FFF2-40B4-BE49-F238E27FC236}">
                      <a16:creationId xmlns:a16="http://schemas.microsoft.com/office/drawing/2014/main" id="{C83B59A9-C987-4179-8036-E94A3B307050}"/>
                    </a:ext>
                  </a:extLst>
                </p14:cNvPr>
                <p14:cNvContentPartPr/>
                <p14:nvPr/>
              </p14:nvContentPartPr>
              <p14:xfrm>
                <a:off x="5927867" y="4579627"/>
                <a:ext cx="180720" cy="256320"/>
              </p14:xfrm>
            </p:contentPart>
          </mc:Choice>
          <mc:Fallback>
            <p:pic>
              <p:nvPicPr>
                <p:cNvPr id="25" name="Freihand 24">
                  <a:extLst>
                    <a:ext uri="{FF2B5EF4-FFF2-40B4-BE49-F238E27FC236}">
                      <a16:creationId xmlns:a16="http://schemas.microsoft.com/office/drawing/2014/main" id="{C83B59A9-C987-4179-8036-E94A3B307050}"/>
                    </a:ext>
                  </a:extLst>
                </p:cNvPr>
                <p:cNvPicPr/>
                <p:nvPr/>
              </p:nvPicPr>
              <p:blipFill>
                <a:blip r:embed="rId52"/>
                <a:stretch>
                  <a:fillRect/>
                </a:stretch>
              </p:blipFill>
              <p:spPr>
                <a:xfrm>
                  <a:off x="5923547" y="4575307"/>
                  <a:ext cx="189360" cy="2649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26" name="Freihand 25">
                  <a:extLst>
                    <a:ext uri="{FF2B5EF4-FFF2-40B4-BE49-F238E27FC236}">
                      <a16:creationId xmlns:a16="http://schemas.microsoft.com/office/drawing/2014/main" id="{4AA3FBA0-6B75-4978-8513-B7ADAEECE2D6}"/>
                    </a:ext>
                  </a:extLst>
                </p14:cNvPr>
                <p14:cNvContentPartPr/>
                <p14:nvPr/>
              </p14:nvContentPartPr>
              <p14:xfrm>
                <a:off x="6018227" y="4691227"/>
                <a:ext cx="98640" cy="32760"/>
              </p14:xfrm>
            </p:contentPart>
          </mc:Choice>
          <mc:Fallback>
            <p:pic>
              <p:nvPicPr>
                <p:cNvPr id="26" name="Freihand 25">
                  <a:extLst>
                    <a:ext uri="{FF2B5EF4-FFF2-40B4-BE49-F238E27FC236}">
                      <a16:creationId xmlns:a16="http://schemas.microsoft.com/office/drawing/2014/main" id="{4AA3FBA0-6B75-4978-8513-B7ADAEECE2D6}"/>
                    </a:ext>
                  </a:extLst>
                </p:cNvPr>
                <p:cNvPicPr/>
                <p:nvPr/>
              </p:nvPicPr>
              <p:blipFill>
                <a:blip r:embed="rId54"/>
                <a:stretch>
                  <a:fillRect/>
                </a:stretch>
              </p:blipFill>
              <p:spPr>
                <a:xfrm>
                  <a:off x="6013907" y="4686907"/>
                  <a:ext cx="10728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27" name="Freihand 26">
                  <a:extLst>
                    <a:ext uri="{FF2B5EF4-FFF2-40B4-BE49-F238E27FC236}">
                      <a16:creationId xmlns:a16="http://schemas.microsoft.com/office/drawing/2014/main" id="{0D288697-E322-432A-8FFA-3D557D9ECABF}"/>
                    </a:ext>
                  </a:extLst>
                </p14:cNvPr>
                <p14:cNvContentPartPr/>
                <p14:nvPr/>
              </p14:nvContentPartPr>
              <p14:xfrm>
                <a:off x="6189947" y="4663507"/>
                <a:ext cx="155160" cy="131760"/>
              </p14:xfrm>
            </p:contentPart>
          </mc:Choice>
          <mc:Fallback>
            <p:pic>
              <p:nvPicPr>
                <p:cNvPr id="27" name="Freihand 26">
                  <a:extLst>
                    <a:ext uri="{FF2B5EF4-FFF2-40B4-BE49-F238E27FC236}">
                      <a16:creationId xmlns:a16="http://schemas.microsoft.com/office/drawing/2014/main" id="{0D288697-E322-432A-8FFA-3D557D9ECABF}"/>
                    </a:ext>
                  </a:extLst>
                </p:cNvPr>
                <p:cNvPicPr/>
                <p:nvPr/>
              </p:nvPicPr>
              <p:blipFill>
                <a:blip r:embed="rId56"/>
                <a:stretch>
                  <a:fillRect/>
                </a:stretch>
              </p:blipFill>
              <p:spPr>
                <a:xfrm>
                  <a:off x="6185627" y="4659187"/>
                  <a:ext cx="16380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28" name="Freihand 27">
                  <a:extLst>
                    <a:ext uri="{FF2B5EF4-FFF2-40B4-BE49-F238E27FC236}">
                      <a16:creationId xmlns:a16="http://schemas.microsoft.com/office/drawing/2014/main" id="{B52959B6-2411-4B52-830D-34CB29F53F2A}"/>
                    </a:ext>
                  </a:extLst>
                </p14:cNvPr>
                <p14:cNvContentPartPr/>
                <p14:nvPr/>
              </p14:nvContentPartPr>
              <p14:xfrm>
                <a:off x="6321707" y="4557307"/>
                <a:ext cx="94320" cy="221040"/>
              </p14:xfrm>
            </p:contentPart>
          </mc:Choice>
          <mc:Fallback>
            <p:pic>
              <p:nvPicPr>
                <p:cNvPr id="28" name="Freihand 27">
                  <a:extLst>
                    <a:ext uri="{FF2B5EF4-FFF2-40B4-BE49-F238E27FC236}">
                      <a16:creationId xmlns:a16="http://schemas.microsoft.com/office/drawing/2014/main" id="{B52959B6-2411-4B52-830D-34CB29F53F2A}"/>
                    </a:ext>
                  </a:extLst>
                </p:cNvPr>
                <p:cNvPicPr/>
                <p:nvPr/>
              </p:nvPicPr>
              <p:blipFill>
                <a:blip r:embed="rId58"/>
                <a:stretch>
                  <a:fillRect/>
                </a:stretch>
              </p:blipFill>
              <p:spPr>
                <a:xfrm>
                  <a:off x="6317387" y="4552987"/>
                  <a:ext cx="10296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29" name="Freihand 28">
                  <a:extLst>
                    <a:ext uri="{FF2B5EF4-FFF2-40B4-BE49-F238E27FC236}">
                      <a16:creationId xmlns:a16="http://schemas.microsoft.com/office/drawing/2014/main" id="{43BF5562-2B79-40E0-8A2C-EC7BF25160E6}"/>
                    </a:ext>
                  </a:extLst>
                </p14:cNvPr>
                <p14:cNvContentPartPr/>
                <p14:nvPr/>
              </p14:nvContentPartPr>
              <p14:xfrm>
                <a:off x="6451667" y="4632907"/>
                <a:ext cx="108720" cy="153360"/>
              </p14:xfrm>
            </p:contentPart>
          </mc:Choice>
          <mc:Fallback>
            <p:pic>
              <p:nvPicPr>
                <p:cNvPr id="29" name="Freihand 28">
                  <a:extLst>
                    <a:ext uri="{FF2B5EF4-FFF2-40B4-BE49-F238E27FC236}">
                      <a16:creationId xmlns:a16="http://schemas.microsoft.com/office/drawing/2014/main" id="{43BF5562-2B79-40E0-8A2C-EC7BF25160E6}"/>
                    </a:ext>
                  </a:extLst>
                </p:cNvPr>
                <p:cNvPicPr/>
                <p:nvPr/>
              </p:nvPicPr>
              <p:blipFill>
                <a:blip r:embed="rId60"/>
                <a:stretch>
                  <a:fillRect/>
                </a:stretch>
              </p:blipFill>
              <p:spPr>
                <a:xfrm>
                  <a:off x="6447347" y="4628587"/>
                  <a:ext cx="11736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0" name="Freihand 29">
                  <a:extLst>
                    <a:ext uri="{FF2B5EF4-FFF2-40B4-BE49-F238E27FC236}">
                      <a16:creationId xmlns:a16="http://schemas.microsoft.com/office/drawing/2014/main" id="{05A0AADC-5AF4-41EF-B66E-3CFA5FEDCB4D}"/>
                    </a:ext>
                  </a:extLst>
                </p14:cNvPr>
                <p14:cNvContentPartPr/>
                <p14:nvPr/>
              </p14:nvContentPartPr>
              <p14:xfrm>
                <a:off x="6591347" y="4659907"/>
                <a:ext cx="228600" cy="87120"/>
              </p14:xfrm>
            </p:contentPart>
          </mc:Choice>
          <mc:Fallback>
            <p:pic>
              <p:nvPicPr>
                <p:cNvPr id="30" name="Freihand 29">
                  <a:extLst>
                    <a:ext uri="{FF2B5EF4-FFF2-40B4-BE49-F238E27FC236}">
                      <a16:creationId xmlns:a16="http://schemas.microsoft.com/office/drawing/2014/main" id="{05A0AADC-5AF4-41EF-B66E-3CFA5FEDCB4D}"/>
                    </a:ext>
                  </a:extLst>
                </p:cNvPr>
                <p:cNvPicPr/>
                <p:nvPr/>
              </p:nvPicPr>
              <p:blipFill>
                <a:blip r:embed="rId62"/>
                <a:stretch>
                  <a:fillRect/>
                </a:stretch>
              </p:blipFill>
              <p:spPr>
                <a:xfrm>
                  <a:off x="6587027" y="4655587"/>
                  <a:ext cx="23724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1" name="Freihand 30">
                  <a:extLst>
                    <a:ext uri="{FF2B5EF4-FFF2-40B4-BE49-F238E27FC236}">
                      <a16:creationId xmlns:a16="http://schemas.microsoft.com/office/drawing/2014/main" id="{2ADA5E34-0B3D-492A-8E7A-4C1AB4A3EA13}"/>
                    </a:ext>
                  </a:extLst>
                </p14:cNvPr>
                <p14:cNvContentPartPr/>
                <p14:nvPr/>
              </p14:nvContentPartPr>
              <p14:xfrm>
                <a:off x="7067267" y="4602667"/>
                <a:ext cx="339120" cy="105840"/>
              </p14:xfrm>
            </p:contentPart>
          </mc:Choice>
          <mc:Fallback>
            <p:pic>
              <p:nvPicPr>
                <p:cNvPr id="31" name="Freihand 30">
                  <a:extLst>
                    <a:ext uri="{FF2B5EF4-FFF2-40B4-BE49-F238E27FC236}">
                      <a16:creationId xmlns:a16="http://schemas.microsoft.com/office/drawing/2014/main" id="{2ADA5E34-0B3D-492A-8E7A-4C1AB4A3EA13}"/>
                    </a:ext>
                  </a:extLst>
                </p:cNvPr>
                <p:cNvPicPr/>
                <p:nvPr/>
              </p:nvPicPr>
              <p:blipFill>
                <a:blip r:embed="rId64"/>
                <a:stretch>
                  <a:fillRect/>
                </a:stretch>
              </p:blipFill>
              <p:spPr>
                <a:xfrm>
                  <a:off x="7062947" y="4598347"/>
                  <a:ext cx="34776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2" name="Freihand 31">
                  <a:extLst>
                    <a:ext uri="{FF2B5EF4-FFF2-40B4-BE49-F238E27FC236}">
                      <a16:creationId xmlns:a16="http://schemas.microsoft.com/office/drawing/2014/main" id="{AFF21B57-CF3C-454E-BFBD-3389A705BD1D}"/>
                    </a:ext>
                  </a:extLst>
                </p14:cNvPr>
                <p14:cNvContentPartPr/>
                <p14:nvPr/>
              </p14:nvContentPartPr>
              <p14:xfrm>
                <a:off x="7463987" y="4605187"/>
                <a:ext cx="200160" cy="39600"/>
              </p14:xfrm>
            </p:contentPart>
          </mc:Choice>
          <mc:Fallback>
            <p:pic>
              <p:nvPicPr>
                <p:cNvPr id="32" name="Freihand 31">
                  <a:extLst>
                    <a:ext uri="{FF2B5EF4-FFF2-40B4-BE49-F238E27FC236}">
                      <a16:creationId xmlns:a16="http://schemas.microsoft.com/office/drawing/2014/main" id="{AFF21B57-CF3C-454E-BFBD-3389A705BD1D}"/>
                    </a:ext>
                  </a:extLst>
                </p:cNvPr>
                <p:cNvPicPr/>
                <p:nvPr/>
              </p:nvPicPr>
              <p:blipFill>
                <a:blip r:embed="rId66"/>
                <a:stretch>
                  <a:fillRect/>
                </a:stretch>
              </p:blipFill>
              <p:spPr>
                <a:xfrm>
                  <a:off x="7459667" y="4600867"/>
                  <a:ext cx="20880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33" name="Freihand 32">
                  <a:extLst>
                    <a:ext uri="{FF2B5EF4-FFF2-40B4-BE49-F238E27FC236}">
                      <a16:creationId xmlns:a16="http://schemas.microsoft.com/office/drawing/2014/main" id="{69785871-136A-48E1-B188-5ED82998D080}"/>
                    </a:ext>
                  </a:extLst>
                </p14:cNvPr>
                <p14:cNvContentPartPr/>
                <p14:nvPr/>
              </p14:nvContentPartPr>
              <p14:xfrm>
                <a:off x="7716347" y="4498267"/>
                <a:ext cx="444960" cy="158040"/>
              </p14:xfrm>
            </p:contentPart>
          </mc:Choice>
          <mc:Fallback>
            <p:pic>
              <p:nvPicPr>
                <p:cNvPr id="33" name="Freihand 32">
                  <a:extLst>
                    <a:ext uri="{FF2B5EF4-FFF2-40B4-BE49-F238E27FC236}">
                      <a16:creationId xmlns:a16="http://schemas.microsoft.com/office/drawing/2014/main" id="{69785871-136A-48E1-B188-5ED82998D080}"/>
                    </a:ext>
                  </a:extLst>
                </p:cNvPr>
                <p:cNvPicPr/>
                <p:nvPr/>
              </p:nvPicPr>
              <p:blipFill>
                <a:blip r:embed="rId68"/>
                <a:stretch>
                  <a:fillRect/>
                </a:stretch>
              </p:blipFill>
              <p:spPr>
                <a:xfrm>
                  <a:off x="7712027" y="4493947"/>
                  <a:ext cx="45360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34" name="Freihand 33">
                  <a:extLst>
                    <a:ext uri="{FF2B5EF4-FFF2-40B4-BE49-F238E27FC236}">
                      <a16:creationId xmlns:a16="http://schemas.microsoft.com/office/drawing/2014/main" id="{F7DB484B-1542-4E35-A767-DACF930B4FA6}"/>
                    </a:ext>
                  </a:extLst>
                </p14:cNvPr>
                <p14:cNvContentPartPr/>
                <p14:nvPr/>
              </p14:nvContentPartPr>
              <p14:xfrm>
                <a:off x="7535987" y="4428067"/>
                <a:ext cx="220680" cy="39600"/>
              </p14:xfrm>
            </p:contentPart>
          </mc:Choice>
          <mc:Fallback>
            <p:pic>
              <p:nvPicPr>
                <p:cNvPr id="34" name="Freihand 33">
                  <a:extLst>
                    <a:ext uri="{FF2B5EF4-FFF2-40B4-BE49-F238E27FC236}">
                      <a16:creationId xmlns:a16="http://schemas.microsoft.com/office/drawing/2014/main" id="{F7DB484B-1542-4E35-A767-DACF930B4FA6}"/>
                    </a:ext>
                  </a:extLst>
                </p:cNvPr>
                <p:cNvPicPr/>
                <p:nvPr/>
              </p:nvPicPr>
              <p:blipFill>
                <a:blip r:embed="rId70"/>
                <a:stretch>
                  <a:fillRect/>
                </a:stretch>
              </p:blipFill>
              <p:spPr>
                <a:xfrm>
                  <a:off x="7531667" y="4423747"/>
                  <a:ext cx="22932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37" name="Freihand 36">
                  <a:extLst>
                    <a:ext uri="{FF2B5EF4-FFF2-40B4-BE49-F238E27FC236}">
                      <a16:creationId xmlns:a16="http://schemas.microsoft.com/office/drawing/2014/main" id="{4C7A51A0-E90B-45A9-A643-C5483CA6070C}"/>
                    </a:ext>
                  </a:extLst>
                </p14:cNvPr>
                <p14:cNvContentPartPr/>
                <p14:nvPr/>
              </p14:nvContentPartPr>
              <p14:xfrm>
                <a:off x="4731587" y="5153467"/>
                <a:ext cx="348480" cy="173520"/>
              </p14:xfrm>
            </p:contentPart>
          </mc:Choice>
          <mc:Fallback>
            <p:pic>
              <p:nvPicPr>
                <p:cNvPr id="37" name="Freihand 36">
                  <a:extLst>
                    <a:ext uri="{FF2B5EF4-FFF2-40B4-BE49-F238E27FC236}">
                      <a16:creationId xmlns:a16="http://schemas.microsoft.com/office/drawing/2014/main" id="{4C7A51A0-E90B-45A9-A643-C5483CA6070C}"/>
                    </a:ext>
                  </a:extLst>
                </p:cNvPr>
                <p:cNvPicPr/>
                <p:nvPr/>
              </p:nvPicPr>
              <p:blipFill>
                <a:blip r:embed="rId72"/>
                <a:stretch>
                  <a:fillRect/>
                </a:stretch>
              </p:blipFill>
              <p:spPr>
                <a:xfrm>
                  <a:off x="4727267" y="5149147"/>
                  <a:ext cx="35712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38" name="Freihand 37">
                  <a:extLst>
                    <a:ext uri="{FF2B5EF4-FFF2-40B4-BE49-F238E27FC236}">
                      <a16:creationId xmlns:a16="http://schemas.microsoft.com/office/drawing/2014/main" id="{EA6EAACD-56C6-4768-BEAC-7F100A121245}"/>
                    </a:ext>
                  </a:extLst>
                </p14:cNvPr>
                <p14:cNvContentPartPr/>
                <p14:nvPr/>
              </p14:nvContentPartPr>
              <p14:xfrm>
                <a:off x="4981427" y="5079307"/>
                <a:ext cx="28080" cy="14760"/>
              </p14:xfrm>
            </p:contentPart>
          </mc:Choice>
          <mc:Fallback>
            <p:pic>
              <p:nvPicPr>
                <p:cNvPr id="38" name="Freihand 37">
                  <a:extLst>
                    <a:ext uri="{FF2B5EF4-FFF2-40B4-BE49-F238E27FC236}">
                      <a16:creationId xmlns:a16="http://schemas.microsoft.com/office/drawing/2014/main" id="{EA6EAACD-56C6-4768-BEAC-7F100A121245}"/>
                    </a:ext>
                  </a:extLst>
                </p:cNvPr>
                <p:cNvPicPr/>
                <p:nvPr/>
              </p:nvPicPr>
              <p:blipFill>
                <a:blip r:embed="rId74"/>
                <a:stretch>
                  <a:fillRect/>
                </a:stretch>
              </p:blipFill>
              <p:spPr>
                <a:xfrm>
                  <a:off x="4977107" y="5074987"/>
                  <a:ext cx="3672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39" name="Freihand 38">
                  <a:extLst>
                    <a:ext uri="{FF2B5EF4-FFF2-40B4-BE49-F238E27FC236}">
                      <a16:creationId xmlns:a16="http://schemas.microsoft.com/office/drawing/2014/main" id="{DF930654-DC07-4261-9016-66BF89FC131E}"/>
                    </a:ext>
                  </a:extLst>
                </p14:cNvPr>
                <p14:cNvContentPartPr/>
                <p14:nvPr/>
              </p14:nvContentPartPr>
              <p14:xfrm>
                <a:off x="5359067" y="5055187"/>
                <a:ext cx="17640" cy="188280"/>
              </p14:xfrm>
            </p:contentPart>
          </mc:Choice>
          <mc:Fallback>
            <p:pic>
              <p:nvPicPr>
                <p:cNvPr id="39" name="Freihand 38">
                  <a:extLst>
                    <a:ext uri="{FF2B5EF4-FFF2-40B4-BE49-F238E27FC236}">
                      <a16:creationId xmlns:a16="http://schemas.microsoft.com/office/drawing/2014/main" id="{DF930654-DC07-4261-9016-66BF89FC131E}"/>
                    </a:ext>
                  </a:extLst>
                </p:cNvPr>
                <p:cNvPicPr/>
                <p:nvPr/>
              </p:nvPicPr>
              <p:blipFill>
                <a:blip r:embed="rId76"/>
                <a:stretch>
                  <a:fillRect/>
                </a:stretch>
              </p:blipFill>
              <p:spPr>
                <a:xfrm>
                  <a:off x="5354747" y="5050867"/>
                  <a:ext cx="2628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0" name="Freihand 39">
                  <a:extLst>
                    <a:ext uri="{FF2B5EF4-FFF2-40B4-BE49-F238E27FC236}">
                      <a16:creationId xmlns:a16="http://schemas.microsoft.com/office/drawing/2014/main" id="{927FA9EA-D2E8-4B1B-B2E5-198E64A97B0F}"/>
                    </a:ext>
                  </a:extLst>
                </p14:cNvPr>
                <p14:cNvContentPartPr/>
                <p14:nvPr/>
              </p14:nvContentPartPr>
              <p14:xfrm>
                <a:off x="5301827" y="5031427"/>
                <a:ext cx="207360" cy="195840"/>
              </p14:xfrm>
            </p:contentPart>
          </mc:Choice>
          <mc:Fallback>
            <p:pic>
              <p:nvPicPr>
                <p:cNvPr id="40" name="Freihand 39">
                  <a:extLst>
                    <a:ext uri="{FF2B5EF4-FFF2-40B4-BE49-F238E27FC236}">
                      <a16:creationId xmlns:a16="http://schemas.microsoft.com/office/drawing/2014/main" id="{927FA9EA-D2E8-4B1B-B2E5-198E64A97B0F}"/>
                    </a:ext>
                  </a:extLst>
                </p:cNvPr>
                <p:cNvPicPr/>
                <p:nvPr/>
              </p:nvPicPr>
              <p:blipFill>
                <a:blip r:embed="rId78"/>
                <a:stretch>
                  <a:fillRect/>
                </a:stretch>
              </p:blipFill>
              <p:spPr>
                <a:xfrm>
                  <a:off x="5297507" y="5027107"/>
                  <a:ext cx="21600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1" name="Freihand 40">
                  <a:extLst>
                    <a:ext uri="{FF2B5EF4-FFF2-40B4-BE49-F238E27FC236}">
                      <a16:creationId xmlns:a16="http://schemas.microsoft.com/office/drawing/2014/main" id="{6E761D54-66B8-4C46-94F5-826DA89EE6E5}"/>
                    </a:ext>
                  </a:extLst>
                </p14:cNvPr>
                <p14:cNvContentPartPr/>
                <p14:nvPr/>
              </p14:nvContentPartPr>
              <p14:xfrm>
                <a:off x="5523227" y="5111707"/>
                <a:ext cx="72360" cy="111240"/>
              </p14:xfrm>
            </p:contentPart>
          </mc:Choice>
          <mc:Fallback>
            <p:pic>
              <p:nvPicPr>
                <p:cNvPr id="41" name="Freihand 40">
                  <a:extLst>
                    <a:ext uri="{FF2B5EF4-FFF2-40B4-BE49-F238E27FC236}">
                      <a16:creationId xmlns:a16="http://schemas.microsoft.com/office/drawing/2014/main" id="{6E761D54-66B8-4C46-94F5-826DA89EE6E5}"/>
                    </a:ext>
                  </a:extLst>
                </p:cNvPr>
                <p:cNvPicPr/>
                <p:nvPr/>
              </p:nvPicPr>
              <p:blipFill>
                <a:blip r:embed="rId80"/>
                <a:stretch>
                  <a:fillRect/>
                </a:stretch>
              </p:blipFill>
              <p:spPr>
                <a:xfrm>
                  <a:off x="5518907" y="5107387"/>
                  <a:ext cx="8100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2" name="Freihand 41">
                  <a:extLst>
                    <a:ext uri="{FF2B5EF4-FFF2-40B4-BE49-F238E27FC236}">
                      <a16:creationId xmlns:a16="http://schemas.microsoft.com/office/drawing/2014/main" id="{AF93A359-7FF3-43F1-9FFE-09A2BB378429}"/>
                    </a:ext>
                  </a:extLst>
                </p14:cNvPr>
                <p14:cNvContentPartPr/>
                <p14:nvPr/>
              </p14:nvContentPartPr>
              <p14:xfrm>
                <a:off x="5582987" y="5071747"/>
                <a:ext cx="274320" cy="254160"/>
              </p14:xfrm>
            </p:contentPart>
          </mc:Choice>
          <mc:Fallback>
            <p:pic>
              <p:nvPicPr>
                <p:cNvPr id="42" name="Freihand 41">
                  <a:extLst>
                    <a:ext uri="{FF2B5EF4-FFF2-40B4-BE49-F238E27FC236}">
                      <a16:creationId xmlns:a16="http://schemas.microsoft.com/office/drawing/2014/main" id="{AF93A359-7FF3-43F1-9FFE-09A2BB378429}"/>
                    </a:ext>
                  </a:extLst>
                </p:cNvPr>
                <p:cNvPicPr/>
                <p:nvPr/>
              </p:nvPicPr>
              <p:blipFill>
                <a:blip r:embed="rId82"/>
                <a:stretch>
                  <a:fillRect/>
                </a:stretch>
              </p:blipFill>
              <p:spPr>
                <a:xfrm>
                  <a:off x="5578667" y="5067427"/>
                  <a:ext cx="282960" cy="2628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3" name="Freihand 42">
                  <a:extLst>
                    <a:ext uri="{FF2B5EF4-FFF2-40B4-BE49-F238E27FC236}">
                      <a16:creationId xmlns:a16="http://schemas.microsoft.com/office/drawing/2014/main" id="{C9575A28-BD95-4096-B399-5A85E2A09C44}"/>
                    </a:ext>
                  </a:extLst>
                </p14:cNvPr>
                <p14:cNvContentPartPr/>
                <p14:nvPr/>
              </p14:nvContentPartPr>
              <p14:xfrm>
                <a:off x="5902307" y="5043667"/>
                <a:ext cx="122400" cy="148320"/>
              </p14:xfrm>
            </p:contentPart>
          </mc:Choice>
          <mc:Fallback>
            <p:pic>
              <p:nvPicPr>
                <p:cNvPr id="43" name="Freihand 42">
                  <a:extLst>
                    <a:ext uri="{FF2B5EF4-FFF2-40B4-BE49-F238E27FC236}">
                      <a16:creationId xmlns:a16="http://schemas.microsoft.com/office/drawing/2014/main" id="{C9575A28-BD95-4096-B399-5A85E2A09C44}"/>
                    </a:ext>
                  </a:extLst>
                </p:cNvPr>
                <p:cNvPicPr/>
                <p:nvPr/>
              </p:nvPicPr>
              <p:blipFill>
                <a:blip r:embed="rId84"/>
                <a:stretch>
                  <a:fillRect/>
                </a:stretch>
              </p:blipFill>
              <p:spPr>
                <a:xfrm>
                  <a:off x="5897987" y="5039347"/>
                  <a:ext cx="13104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4" name="Freihand 43">
                  <a:extLst>
                    <a:ext uri="{FF2B5EF4-FFF2-40B4-BE49-F238E27FC236}">
                      <a16:creationId xmlns:a16="http://schemas.microsoft.com/office/drawing/2014/main" id="{F346BA66-A5A6-4F3F-9DDB-B0C04CB545C5}"/>
                    </a:ext>
                  </a:extLst>
                </p14:cNvPr>
                <p14:cNvContentPartPr/>
                <p14:nvPr/>
              </p14:nvContentPartPr>
              <p14:xfrm>
                <a:off x="6015347" y="5017747"/>
                <a:ext cx="122040" cy="159840"/>
              </p14:xfrm>
            </p:contentPart>
          </mc:Choice>
          <mc:Fallback>
            <p:pic>
              <p:nvPicPr>
                <p:cNvPr id="44" name="Freihand 43">
                  <a:extLst>
                    <a:ext uri="{FF2B5EF4-FFF2-40B4-BE49-F238E27FC236}">
                      <a16:creationId xmlns:a16="http://schemas.microsoft.com/office/drawing/2014/main" id="{F346BA66-A5A6-4F3F-9DDB-B0C04CB545C5}"/>
                    </a:ext>
                  </a:extLst>
                </p:cNvPr>
                <p:cNvPicPr/>
                <p:nvPr/>
              </p:nvPicPr>
              <p:blipFill>
                <a:blip r:embed="rId86"/>
                <a:stretch>
                  <a:fillRect/>
                </a:stretch>
              </p:blipFill>
              <p:spPr>
                <a:xfrm>
                  <a:off x="6011027" y="5013427"/>
                  <a:ext cx="13068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45" name="Freihand 44">
                  <a:extLst>
                    <a:ext uri="{FF2B5EF4-FFF2-40B4-BE49-F238E27FC236}">
                      <a16:creationId xmlns:a16="http://schemas.microsoft.com/office/drawing/2014/main" id="{F9ABFA0F-1A22-4DE5-91CD-6B9E9A6C619E}"/>
                    </a:ext>
                  </a:extLst>
                </p14:cNvPr>
                <p14:cNvContentPartPr/>
                <p14:nvPr/>
              </p14:nvContentPartPr>
              <p14:xfrm>
                <a:off x="6179147" y="4925227"/>
                <a:ext cx="32760" cy="208080"/>
              </p14:xfrm>
            </p:contentPart>
          </mc:Choice>
          <mc:Fallback>
            <p:pic>
              <p:nvPicPr>
                <p:cNvPr id="45" name="Freihand 44">
                  <a:extLst>
                    <a:ext uri="{FF2B5EF4-FFF2-40B4-BE49-F238E27FC236}">
                      <a16:creationId xmlns:a16="http://schemas.microsoft.com/office/drawing/2014/main" id="{F9ABFA0F-1A22-4DE5-91CD-6B9E9A6C619E}"/>
                    </a:ext>
                  </a:extLst>
                </p:cNvPr>
                <p:cNvPicPr/>
                <p:nvPr/>
              </p:nvPicPr>
              <p:blipFill>
                <a:blip r:embed="rId88"/>
                <a:stretch>
                  <a:fillRect/>
                </a:stretch>
              </p:blipFill>
              <p:spPr>
                <a:xfrm>
                  <a:off x="6174827" y="4920907"/>
                  <a:ext cx="4140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46" name="Freihand 45">
                  <a:extLst>
                    <a:ext uri="{FF2B5EF4-FFF2-40B4-BE49-F238E27FC236}">
                      <a16:creationId xmlns:a16="http://schemas.microsoft.com/office/drawing/2014/main" id="{2EDE9F4F-038F-40EB-B03D-BFBF28AEEB3E}"/>
                    </a:ext>
                  </a:extLst>
                </p14:cNvPr>
                <p14:cNvContentPartPr/>
                <p14:nvPr/>
              </p14:nvContentPartPr>
              <p14:xfrm>
                <a:off x="6264467" y="5013787"/>
                <a:ext cx="182160" cy="81360"/>
              </p14:xfrm>
            </p:contentPart>
          </mc:Choice>
          <mc:Fallback>
            <p:pic>
              <p:nvPicPr>
                <p:cNvPr id="46" name="Freihand 45">
                  <a:extLst>
                    <a:ext uri="{FF2B5EF4-FFF2-40B4-BE49-F238E27FC236}">
                      <a16:creationId xmlns:a16="http://schemas.microsoft.com/office/drawing/2014/main" id="{2EDE9F4F-038F-40EB-B03D-BFBF28AEEB3E}"/>
                    </a:ext>
                  </a:extLst>
                </p:cNvPr>
                <p:cNvPicPr/>
                <p:nvPr/>
              </p:nvPicPr>
              <p:blipFill>
                <a:blip r:embed="rId90"/>
                <a:stretch>
                  <a:fillRect/>
                </a:stretch>
              </p:blipFill>
              <p:spPr>
                <a:xfrm>
                  <a:off x="6260147" y="5009467"/>
                  <a:ext cx="19080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47" name="Freihand 46">
                  <a:extLst>
                    <a:ext uri="{FF2B5EF4-FFF2-40B4-BE49-F238E27FC236}">
                      <a16:creationId xmlns:a16="http://schemas.microsoft.com/office/drawing/2014/main" id="{AF1E88EE-76BD-4B57-879C-476C82DB0F77}"/>
                    </a:ext>
                  </a:extLst>
                </p14:cNvPr>
                <p14:cNvContentPartPr/>
                <p14:nvPr/>
              </p14:nvContentPartPr>
              <p14:xfrm>
                <a:off x="6496307" y="4971667"/>
                <a:ext cx="106200" cy="124200"/>
              </p14:xfrm>
            </p:contentPart>
          </mc:Choice>
          <mc:Fallback>
            <p:pic>
              <p:nvPicPr>
                <p:cNvPr id="47" name="Freihand 46">
                  <a:extLst>
                    <a:ext uri="{FF2B5EF4-FFF2-40B4-BE49-F238E27FC236}">
                      <a16:creationId xmlns:a16="http://schemas.microsoft.com/office/drawing/2014/main" id="{AF1E88EE-76BD-4B57-879C-476C82DB0F77}"/>
                    </a:ext>
                  </a:extLst>
                </p:cNvPr>
                <p:cNvPicPr/>
                <p:nvPr/>
              </p:nvPicPr>
              <p:blipFill>
                <a:blip r:embed="rId92"/>
                <a:stretch>
                  <a:fillRect/>
                </a:stretch>
              </p:blipFill>
              <p:spPr>
                <a:xfrm>
                  <a:off x="6491987" y="4967347"/>
                  <a:ext cx="11484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48" name="Freihand 47">
                  <a:extLst>
                    <a:ext uri="{FF2B5EF4-FFF2-40B4-BE49-F238E27FC236}">
                      <a16:creationId xmlns:a16="http://schemas.microsoft.com/office/drawing/2014/main" id="{67364E6E-B72C-42A6-8AD9-A92A81862B4A}"/>
                    </a:ext>
                  </a:extLst>
                </p14:cNvPr>
                <p14:cNvContentPartPr/>
                <p14:nvPr/>
              </p14:nvContentPartPr>
              <p14:xfrm>
                <a:off x="6729587" y="4981747"/>
                <a:ext cx="162360" cy="42480"/>
              </p14:xfrm>
            </p:contentPart>
          </mc:Choice>
          <mc:Fallback>
            <p:pic>
              <p:nvPicPr>
                <p:cNvPr id="48" name="Freihand 47">
                  <a:extLst>
                    <a:ext uri="{FF2B5EF4-FFF2-40B4-BE49-F238E27FC236}">
                      <a16:creationId xmlns:a16="http://schemas.microsoft.com/office/drawing/2014/main" id="{67364E6E-B72C-42A6-8AD9-A92A81862B4A}"/>
                    </a:ext>
                  </a:extLst>
                </p:cNvPr>
                <p:cNvPicPr/>
                <p:nvPr/>
              </p:nvPicPr>
              <p:blipFill>
                <a:blip r:embed="rId94"/>
                <a:stretch>
                  <a:fillRect/>
                </a:stretch>
              </p:blipFill>
              <p:spPr>
                <a:xfrm>
                  <a:off x="6725267" y="4977427"/>
                  <a:ext cx="17100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0" name="Freihand 49">
                  <a:extLst>
                    <a:ext uri="{FF2B5EF4-FFF2-40B4-BE49-F238E27FC236}">
                      <a16:creationId xmlns:a16="http://schemas.microsoft.com/office/drawing/2014/main" id="{4891629D-CFDF-446C-907B-4E30F2C6D16D}"/>
                    </a:ext>
                  </a:extLst>
                </p14:cNvPr>
                <p14:cNvContentPartPr/>
                <p14:nvPr/>
              </p14:nvContentPartPr>
              <p14:xfrm>
                <a:off x="7052147" y="4900027"/>
                <a:ext cx="16200" cy="49680"/>
              </p14:xfrm>
            </p:contentPart>
          </mc:Choice>
          <mc:Fallback>
            <p:pic>
              <p:nvPicPr>
                <p:cNvPr id="50" name="Freihand 49">
                  <a:extLst>
                    <a:ext uri="{FF2B5EF4-FFF2-40B4-BE49-F238E27FC236}">
                      <a16:creationId xmlns:a16="http://schemas.microsoft.com/office/drawing/2014/main" id="{4891629D-CFDF-446C-907B-4E30F2C6D16D}"/>
                    </a:ext>
                  </a:extLst>
                </p:cNvPr>
                <p:cNvPicPr/>
                <p:nvPr/>
              </p:nvPicPr>
              <p:blipFill>
                <a:blip r:embed="rId96"/>
                <a:stretch>
                  <a:fillRect/>
                </a:stretch>
              </p:blipFill>
              <p:spPr>
                <a:xfrm>
                  <a:off x="7047827" y="4895707"/>
                  <a:ext cx="2484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1" name="Freihand 50">
                  <a:extLst>
                    <a:ext uri="{FF2B5EF4-FFF2-40B4-BE49-F238E27FC236}">
                      <a16:creationId xmlns:a16="http://schemas.microsoft.com/office/drawing/2014/main" id="{38903D71-4673-4601-A280-FF5C634F9C00}"/>
                    </a:ext>
                  </a:extLst>
                </p14:cNvPr>
                <p14:cNvContentPartPr/>
                <p14:nvPr/>
              </p14:nvContentPartPr>
              <p14:xfrm>
                <a:off x="7014707" y="4826227"/>
                <a:ext cx="178560" cy="210240"/>
              </p14:xfrm>
            </p:contentPart>
          </mc:Choice>
          <mc:Fallback>
            <p:pic>
              <p:nvPicPr>
                <p:cNvPr id="51" name="Freihand 50">
                  <a:extLst>
                    <a:ext uri="{FF2B5EF4-FFF2-40B4-BE49-F238E27FC236}">
                      <a16:creationId xmlns:a16="http://schemas.microsoft.com/office/drawing/2014/main" id="{38903D71-4673-4601-A280-FF5C634F9C00}"/>
                    </a:ext>
                  </a:extLst>
                </p:cNvPr>
                <p:cNvPicPr/>
                <p:nvPr/>
              </p:nvPicPr>
              <p:blipFill>
                <a:blip r:embed="rId98"/>
                <a:stretch>
                  <a:fillRect/>
                </a:stretch>
              </p:blipFill>
              <p:spPr>
                <a:xfrm>
                  <a:off x="7010387" y="4821907"/>
                  <a:ext cx="18720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2" name="Freihand 51">
                  <a:extLst>
                    <a:ext uri="{FF2B5EF4-FFF2-40B4-BE49-F238E27FC236}">
                      <a16:creationId xmlns:a16="http://schemas.microsoft.com/office/drawing/2014/main" id="{E770E2C8-CD5B-4265-A914-5302A9CD2F4E}"/>
                    </a:ext>
                  </a:extLst>
                </p14:cNvPr>
                <p14:cNvContentPartPr/>
                <p14:nvPr/>
              </p14:nvContentPartPr>
              <p14:xfrm>
                <a:off x="7240427" y="4891027"/>
                <a:ext cx="108360" cy="95040"/>
              </p14:xfrm>
            </p:contentPart>
          </mc:Choice>
          <mc:Fallback>
            <p:pic>
              <p:nvPicPr>
                <p:cNvPr id="52" name="Freihand 51">
                  <a:extLst>
                    <a:ext uri="{FF2B5EF4-FFF2-40B4-BE49-F238E27FC236}">
                      <a16:creationId xmlns:a16="http://schemas.microsoft.com/office/drawing/2014/main" id="{E770E2C8-CD5B-4265-A914-5302A9CD2F4E}"/>
                    </a:ext>
                  </a:extLst>
                </p:cNvPr>
                <p:cNvPicPr/>
                <p:nvPr/>
              </p:nvPicPr>
              <p:blipFill>
                <a:blip r:embed="rId100"/>
                <a:stretch>
                  <a:fillRect/>
                </a:stretch>
              </p:blipFill>
              <p:spPr>
                <a:xfrm>
                  <a:off x="7236107" y="4886707"/>
                  <a:ext cx="11700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3" name="Freihand 52">
                  <a:extLst>
                    <a:ext uri="{FF2B5EF4-FFF2-40B4-BE49-F238E27FC236}">
                      <a16:creationId xmlns:a16="http://schemas.microsoft.com/office/drawing/2014/main" id="{32070A21-A1DB-4EBA-9532-78CF791C7E61}"/>
                    </a:ext>
                  </a:extLst>
                </p14:cNvPr>
                <p14:cNvContentPartPr/>
                <p14:nvPr/>
              </p14:nvContentPartPr>
              <p14:xfrm>
                <a:off x="7214867" y="4857187"/>
                <a:ext cx="245160" cy="140400"/>
              </p14:xfrm>
            </p:contentPart>
          </mc:Choice>
          <mc:Fallback>
            <p:pic>
              <p:nvPicPr>
                <p:cNvPr id="53" name="Freihand 52">
                  <a:extLst>
                    <a:ext uri="{FF2B5EF4-FFF2-40B4-BE49-F238E27FC236}">
                      <a16:creationId xmlns:a16="http://schemas.microsoft.com/office/drawing/2014/main" id="{32070A21-A1DB-4EBA-9532-78CF791C7E61}"/>
                    </a:ext>
                  </a:extLst>
                </p:cNvPr>
                <p:cNvPicPr/>
                <p:nvPr/>
              </p:nvPicPr>
              <p:blipFill>
                <a:blip r:embed="rId102"/>
                <a:stretch>
                  <a:fillRect/>
                </a:stretch>
              </p:blipFill>
              <p:spPr>
                <a:xfrm>
                  <a:off x="7210547" y="4852867"/>
                  <a:ext cx="25380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4" name="Freihand 53">
                  <a:extLst>
                    <a:ext uri="{FF2B5EF4-FFF2-40B4-BE49-F238E27FC236}">
                      <a16:creationId xmlns:a16="http://schemas.microsoft.com/office/drawing/2014/main" id="{469D704F-CDE0-4501-8B1A-2582F4AA52A7}"/>
                    </a:ext>
                  </a:extLst>
                </p14:cNvPr>
                <p14:cNvContentPartPr/>
                <p14:nvPr/>
              </p14:nvContentPartPr>
              <p14:xfrm>
                <a:off x="7492427" y="4882387"/>
                <a:ext cx="118800" cy="72000"/>
              </p14:xfrm>
            </p:contentPart>
          </mc:Choice>
          <mc:Fallback>
            <p:pic>
              <p:nvPicPr>
                <p:cNvPr id="54" name="Freihand 53">
                  <a:extLst>
                    <a:ext uri="{FF2B5EF4-FFF2-40B4-BE49-F238E27FC236}">
                      <a16:creationId xmlns:a16="http://schemas.microsoft.com/office/drawing/2014/main" id="{469D704F-CDE0-4501-8B1A-2582F4AA52A7}"/>
                    </a:ext>
                  </a:extLst>
                </p:cNvPr>
                <p:cNvPicPr/>
                <p:nvPr/>
              </p:nvPicPr>
              <p:blipFill>
                <a:blip r:embed="rId104"/>
                <a:stretch>
                  <a:fillRect/>
                </a:stretch>
              </p:blipFill>
              <p:spPr>
                <a:xfrm>
                  <a:off x="7488107" y="4878067"/>
                  <a:ext cx="12744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55" name="Freihand 54">
                  <a:extLst>
                    <a:ext uri="{FF2B5EF4-FFF2-40B4-BE49-F238E27FC236}">
                      <a16:creationId xmlns:a16="http://schemas.microsoft.com/office/drawing/2014/main" id="{B9EFEF10-6D37-45CF-90FA-C5A99F0341E3}"/>
                    </a:ext>
                  </a:extLst>
                </p14:cNvPr>
                <p14:cNvContentPartPr/>
                <p14:nvPr/>
              </p14:nvContentPartPr>
              <p14:xfrm>
                <a:off x="7664867" y="4813267"/>
                <a:ext cx="272880" cy="113400"/>
              </p14:xfrm>
            </p:contentPart>
          </mc:Choice>
          <mc:Fallback>
            <p:pic>
              <p:nvPicPr>
                <p:cNvPr id="55" name="Freihand 54">
                  <a:extLst>
                    <a:ext uri="{FF2B5EF4-FFF2-40B4-BE49-F238E27FC236}">
                      <a16:creationId xmlns:a16="http://schemas.microsoft.com/office/drawing/2014/main" id="{B9EFEF10-6D37-45CF-90FA-C5A99F0341E3}"/>
                    </a:ext>
                  </a:extLst>
                </p:cNvPr>
                <p:cNvPicPr/>
                <p:nvPr/>
              </p:nvPicPr>
              <p:blipFill>
                <a:blip r:embed="rId106"/>
                <a:stretch>
                  <a:fillRect/>
                </a:stretch>
              </p:blipFill>
              <p:spPr>
                <a:xfrm>
                  <a:off x="7660547" y="4808947"/>
                  <a:ext cx="28152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56" name="Freihand 55">
                  <a:extLst>
                    <a:ext uri="{FF2B5EF4-FFF2-40B4-BE49-F238E27FC236}">
                      <a16:creationId xmlns:a16="http://schemas.microsoft.com/office/drawing/2014/main" id="{0DACDA47-17E6-447D-9194-183A2288A3E8}"/>
                    </a:ext>
                  </a:extLst>
                </p14:cNvPr>
                <p14:cNvContentPartPr/>
                <p14:nvPr/>
              </p14:nvContentPartPr>
              <p14:xfrm>
                <a:off x="4812947" y="5511667"/>
                <a:ext cx="76320" cy="102960"/>
              </p14:xfrm>
            </p:contentPart>
          </mc:Choice>
          <mc:Fallback>
            <p:pic>
              <p:nvPicPr>
                <p:cNvPr id="56" name="Freihand 55">
                  <a:extLst>
                    <a:ext uri="{FF2B5EF4-FFF2-40B4-BE49-F238E27FC236}">
                      <a16:creationId xmlns:a16="http://schemas.microsoft.com/office/drawing/2014/main" id="{0DACDA47-17E6-447D-9194-183A2288A3E8}"/>
                    </a:ext>
                  </a:extLst>
                </p:cNvPr>
                <p:cNvPicPr/>
                <p:nvPr/>
              </p:nvPicPr>
              <p:blipFill>
                <a:blip r:embed="rId108"/>
                <a:stretch>
                  <a:fillRect/>
                </a:stretch>
              </p:blipFill>
              <p:spPr>
                <a:xfrm>
                  <a:off x="4808627" y="5507347"/>
                  <a:ext cx="849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57" name="Freihand 56">
                  <a:extLst>
                    <a:ext uri="{FF2B5EF4-FFF2-40B4-BE49-F238E27FC236}">
                      <a16:creationId xmlns:a16="http://schemas.microsoft.com/office/drawing/2014/main" id="{A8C50A5C-B7CD-4EFC-A64B-A65F937DF9D4}"/>
                    </a:ext>
                  </a:extLst>
                </p14:cNvPr>
                <p14:cNvContentPartPr/>
                <p14:nvPr/>
              </p14:nvContentPartPr>
              <p14:xfrm>
                <a:off x="4940747" y="5419147"/>
                <a:ext cx="74160" cy="181800"/>
              </p14:xfrm>
            </p:contentPart>
          </mc:Choice>
          <mc:Fallback>
            <p:pic>
              <p:nvPicPr>
                <p:cNvPr id="57" name="Freihand 56">
                  <a:extLst>
                    <a:ext uri="{FF2B5EF4-FFF2-40B4-BE49-F238E27FC236}">
                      <a16:creationId xmlns:a16="http://schemas.microsoft.com/office/drawing/2014/main" id="{A8C50A5C-B7CD-4EFC-A64B-A65F937DF9D4}"/>
                    </a:ext>
                  </a:extLst>
                </p:cNvPr>
                <p:cNvPicPr/>
                <p:nvPr/>
              </p:nvPicPr>
              <p:blipFill>
                <a:blip r:embed="rId110"/>
                <a:stretch>
                  <a:fillRect/>
                </a:stretch>
              </p:blipFill>
              <p:spPr>
                <a:xfrm>
                  <a:off x="4936427" y="5414827"/>
                  <a:ext cx="8280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58" name="Freihand 57">
                  <a:extLst>
                    <a:ext uri="{FF2B5EF4-FFF2-40B4-BE49-F238E27FC236}">
                      <a16:creationId xmlns:a16="http://schemas.microsoft.com/office/drawing/2014/main" id="{D9A42C11-48BB-4C19-BC42-350505D4ABDA}"/>
                    </a:ext>
                  </a:extLst>
                </p14:cNvPr>
                <p14:cNvContentPartPr/>
                <p14:nvPr/>
              </p14:nvContentPartPr>
              <p14:xfrm>
                <a:off x="5054507" y="5468467"/>
                <a:ext cx="168120" cy="73800"/>
              </p14:xfrm>
            </p:contentPart>
          </mc:Choice>
          <mc:Fallback>
            <p:pic>
              <p:nvPicPr>
                <p:cNvPr id="58" name="Freihand 57">
                  <a:extLst>
                    <a:ext uri="{FF2B5EF4-FFF2-40B4-BE49-F238E27FC236}">
                      <a16:creationId xmlns:a16="http://schemas.microsoft.com/office/drawing/2014/main" id="{D9A42C11-48BB-4C19-BC42-350505D4ABDA}"/>
                    </a:ext>
                  </a:extLst>
                </p:cNvPr>
                <p:cNvPicPr/>
                <p:nvPr/>
              </p:nvPicPr>
              <p:blipFill>
                <a:blip r:embed="rId112"/>
                <a:stretch>
                  <a:fillRect/>
                </a:stretch>
              </p:blipFill>
              <p:spPr>
                <a:xfrm>
                  <a:off x="5050187" y="5464147"/>
                  <a:ext cx="17676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59" name="Freihand 58">
                  <a:extLst>
                    <a:ext uri="{FF2B5EF4-FFF2-40B4-BE49-F238E27FC236}">
                      <a16:creationId xmlns:a16="http://schemas.microsoft.com/office/drawing/2014/main" id="{DA25E1A6-54E1-495B-AEA5-FC3842AC1EB9}"/>
                    </a:ext>
                  </a:extLst>
                </p14:cNvPr>
                <p14:cNvContentPartPr/>
                <p14:nvPr/>
              </p14:nvContentPartPr>
              <p14:xfrm>
                <a:off x="5408027" y="5405107"/>
                <a:ext cx="196200" cy="127080"/>
              </p14:xfrm>
            </p:contentPart>
          </mc:Choice>
          <mc:Fallback>
            <p:pic>
              <p:nvPicPr>
                <p:cNvPr id="59" name="Freihand 58">
                  <a:extLst>
                    <a:ext uri="{FF2B5EF4-FFF2-40B4-BE49-F238E27FC236}">
                      <a16:creationId xmlns:a16="http://schemas.microsoft.com/office/drawing/2014/main" id="{DA25E1A6-54E1-495B-AEA5-FC3842AC1EB9}"/>
                    </a:ext>
                  </a:extLst>
                </p:cNvPr>
                <p:cNvPicPr/>
                <p:nvPr/>
              </p:nvPicPr>
              <p:blipFill>
                <a:blip r:embed="rId114"/>
                <a:stretch>
                  <a:fillRect/>
                </a:stretch>
              </p:blipFill>
              <p:spPr>
                <a:xfrm>
                  <a:off x="5403707" y="5400787"/>
                  <a:ext cx="20484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0" name="Freihand 59">
                  <a:extLst>
                    <a:ext uri="{FF2B5EF4-FFF2-40B4-BE49-F238E27FC236}">
                      <a16:creationId xmlns:a16="http://schemas.microsoft.com/office/drawing/2014/main" id="{532A6247-5244-4860-826C-B997FC922F9C}"/>
                    </a:ext>
                  </a:extLst>
                </p14:cNvPr>
                <p14:cNvContentPartPr/>
                <p14:nvPr/>
              </p14:nvContentPartPr>
              <p14:xfrm>
                <a:off x="5597387" y="5364787"/>
                <a:ext cx="47160" cy="24120"/>
              </p14:xfrm>
            </p:contentPart>
          </mc:Choice>
          <mc:Fallback>
            <p:pic>
              <p:nvPicPr>
                <p:cNvPr id="60" name="Freihand 59">
                  <a:extLst>
                    <a:ext uri="{FF2B5EF4-FFF2-40B4-BE49-F238E27FC236}">
                      <a16:creationId xmlns:a16="http://schemas.microsoft.com/office/drawing/2014/main" id="{532A6247-5244-4860-826C-B997FC922F9C}"/>
                    </a:ext>
                  </a:extLst>
                </p:cNvPr>
                <p:cNvPicPr/>
                <p:nvPr/>
              </p:nvPicPr>
              <p:blipFill>
                <a:blip r:embed="rId116"/>
                <a:stretch>
                  <a:fillRect/>
                </a:stretch>
              </p:blipFill>
              <p:spPr>
                <a:xfrm>
                  <a:off x="5593067" y="5360467"/>
                  <a:ext cx="5580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61" name="Freihand 60">
                  <a:extLst>
                    <a:ext uri="{FF2B5EF4-FFF2-40B4-BE49-F238E27FC236}">
                      <a16:creationId xmlns:a16="http://schemas.microsoft.com/office/drawing/2014/main" id="{EC01888D-37CB-4231-97FE-884B1931021F}"/>
                    </a:ext>
                  </a:extLst>
                </p14:cNvPr>
                <p14:cNvContentPartPr/>
                <p14:nvPr/>
              </p14:nvContentPartPr>
              <p14:xfrm>
                <a:off x="5660027" y="5283067"/>
                <a:ext cx="306720" cy="190080"/>
              </p14:xfrm>
            </p:contentPart>
          </mc:Choice>
          <mc:Fallback>
            <p:pic>
              <p:nvPicPr>
                <p:cNvPr id="61" name="Freihand 60">
                  <a:extLst>
                    <a:ext uri="{FF2B5EF4-FFF2-40B4-BE49-F238E27FC236}">
                      <a16:creationId xmlns:a16="http://schemas.microsoft.com/office/drawing/2014/main" id="{EC01888D-37CB-4231-97FE-884B1931021F}"/>
                    </a:ext>
                  </a:extLst>
                </p:cNvPr>
                <p:cNvPicPr/>
                <p:nvPr/>
              </p:nvPicPr>
              <p:blipFill>
                <a:blip r:embed="rId118"/>
                <a:stretch>
                  <a:fillRect/>
                </a:stretch>
              </p:blipFill>
              <p:spPr>
                <a:xfrm>
                  <a:off x="5655707" y="5278747"/>
                  <a:ext cx="31536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63" name="Freihand 62">
                  <a:extLst>
                    <a:ext uri="{FF2B5EF4-FFF2-40B4-BE49-F238E27FC236}">
                      <a16:creationId xmlns:a16="http://schemas.microsoft.com/office/drawing/2014/main" id="{5C4DD6D5-4E27-47F7-80C9-DD3207530C5C}"/>
                    </a:ext>
                  </a:extLst>
                </p14:cNvPr>
                <p14:cNvContentPartPr/>
                <p14:nvPr/>
              </p14:nvContentPartPr>
              <p14:xfrm>
                <a:off x="6122987" y="5239507"/>
                <a:ext cx="160560" cy="168480"/>
              </p14:xfrm>
            </p:contentPart>
          </mc:Choice>
          <mc:Fallback>
            <p:pic>
              <p:nvPicPr>
                <p:cNvPr id="63" name="Freihand 62">
                  <a:extLst>
                    <a:ext uri="{FF2B5EF4-FFF2-40B4-BE49-F238E27FC236}">
                      <a16:creationId xmlns:a16="http://schemas.microsoft.com/office/drawing/2014/main" id="{5C4DD6D5-4E27-47F7-80C9-DD3207530C5C}"/>
                    </a:ext>
                  </a:extLst>
                </p:cNvPr>
                <p:cNvPicPr/>
                <p:nvPr/>
              </p:nvPicPr>
              <p:blipFill>
                <a:blip r:embed="rId120"/>
                <a:stretch>
                  <a:fillRect/>
                </a:stretch>
              </p:blipFill>
              <p:spPr>
                <a:xfrm>
                  <a:off x="6118667" y="5235187"/>
                  <a:ext cx="16920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64" name="Freihand 63">
                  <a:extLst>
                    <a:ext uri="{FF2B5EF4-FFF2-40B4-BE49-F238E27FC236}">
                      <a16:creationId xmlns:a16="http://schemas.microsoft.com/office/drawing/2014/main" id="{C2F6006C-22F1-460B-807A-F2181D6A4CFA}"/>
                    </a:ext>
                  </a:extLst>
                </p14:cNvPr>
                <p14:cNvContentPartPr/>
                <p14:nvPr/>
              </p14:nvContentPartPr>
              <p14:xfrm>
                <a:off x="6289307" y="5283427"/>
                <a:ext cx="87840" cy="102960"/>
              </p14:xfrm>
            </p:contentPart>
          </mc:Choice>
          <mc:Fallback>
            <p:pic>
              <p:nvPicPr>
                <p:cNvPr id="64" name="Freihand 63">
                  <a:extLst>
                    <a:ext uri="{FF2B5EF4-FFF2-40B4-BE49-F238E27FC236}">
                      <a16:creationId xmlns:a16="http://schemas.microsoft.com/office/drawing/2014/main" id="{C2F6006C-22F1-460B-807A-F2181D6A4CFA}"/>
                    </a:ext>
                  </a:extLst>
                </p:cNvPr>
                <p:cNvPicPr/>
                <p:nvPr/>
              </p:nvPicPr>
              <p:blipFill>
                <a:blip r:embed="rId122"/>
                <a:stretch>
                  <a:fillRect/>
                </a:stretch>
              </p:blipFill>
              <p:spPr>
                <a:xfrm>
                  <a:off x="6284987" y="5279107"/>
                  <a:ext cx="9648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65" name="Freihand 64">
                  <a:extLst>
                    <a:ext uri="{FF2B5EF4-FFF2-40B4-BE49-F238E27FC236}">
                      <a16:creationId xmlns:a16="http://schemas.microsoft.com/office/drawing/2014/main" id="{09B0770A-6C1E-43AE-9AC4-3814A2B35502}"/>
                    </a:ext>
                  </a:extLst>
                </p14:cNvPr>
                <p14:cNvContentPartPr/>
                <p14:nvPr/>
              </p14:nvContentPartPr>
              <p14:xfrm>
                <a:off x="6374987" y="5268307"/>
                <a:ext cx="122400" cy="159840"/>
              </p14:xfrm>
            </p:contentPart>
          </mc:Choice>
          <mc:Fallback>
            <p:pic>
              <p:nvPicPr>
                <p:cNvPr id="65" name="Freihand 64">
                  <a:extLst>
                    <a:ext uri="{FF2B5EF4-FFF2-40B4-BE49-F238E27FC236}">
                      <a16:creationId xmlns:a16="http://schemas.microsoft.com/office/drawing/2014/main" id="{09B0770A-6C1E-43AE-9AC4-3814A2B35502}"/>
                    </a:ext>
                  </a:extLst>
                </p:cNvPr>
                <p:cNvPicPr/>
                <p:nvPr/>
              </p:nvPicPr>
              <p:blipFill>
                <a:blip r:embed="rId124"/>
                <a:stretch>
                  <a:fillRect/>
                </a:stretch>
              </p:blipFill>
              <p:spPr>
                <a:xfrm>
                  <a:off x="6370667" y="5263987"/>
                  <a:ext cx="13104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66" name="Freihand 65">
                  <a:extLst>
                    <a:ext uri="{FF2B5EF4-FFF2-40B4-BE49-F238E27FC236}">
                      <a16:creationId xmlns:a16="http://schemas.microsoft.com/office/drawing/2014/main" id="{F6678EC8-3BBC-475C-AD97-7F9F3487D9E1}"/>
                    </a:ext>
                  </a:extLst>
                </p14:cNvPr>
                <p14:cNvContentPartPr/>
                <p14:nvPr/>
              </p14:nvContentPartPr>
              <p14:xfrm>
                <a:off x="6731747" y="5251747"/>
                <a:ext cx="15120" cy="142920"/>
              </p14:xfrm>
            </p:contentPart>
          </mc:Choice>
          <mc:Fallback>
            <p:pic>
              <p:nvPicPr>
                <p:cNvPr id="66" name="Freihand 65">
                  <a:extLst>
                    <a:ext uri="{FF2B5EF4-FFF2-40B4-BE49-F238E27FC236}">
                      <a16:creationId xmlns:a16="http://schemas.microsoft.com/office/drawing/2014/main" id="{F6678EC8-3BBC-475C-AD97-7F9F3487D9E1}"/>
                    </a:ext>
                  </a:extLst>
                </p:cNvPr>
                <p:cNvPicPr/>
                <p:nvPr/>
              </p:nvPicPr>
              <p:blipFill>
                <a:blip r:embed="rId126"/>
                <a:stretch>
                  <a:fillRect/>
                </a:stretch>
              </p:blipFill>
              <p:spPr>
                <a:xfrm>
                  <a:off x="6727427" y="5247427"/>
                  <a:ext cx="2376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67" name="Freihand 66">
                  <a:extLst>
                    <a:ext uri="{FF2B5EF4-FFF2-40B4-BE49-F238E27FC236}">
                      <a16:creationId xmlns:a16="http://schemas.microsoft.com/office/drawing/2014/main" id="{9D1521BD-1CC0-4785-A720-55CF9BE108DC}"/>
                    </a:ext>
                  </a:extLst>
                </p14:cNvPr>
                <p14:cNvContentPartPr/>
                <p14:nvPr/>
              </p14:nvContentPartPr>
              <p14:xfrm>
                <a:off x="6683507" y="5197027"/>
                <a:ext cx="141480" cy="197640"/>
              </p14:xfrm>
            </p:contentPart>
          </mc:Choice>
          <mc:Fallback>
            <p:pic>
              <p:nvPicPr>
                <p:cNvPr id="67" name="Freihand 66">
                  <a:extLst>
                    <a:ext uri="{FF2B5EF4-FFF2-40B4-BE49-F238E27FC236}">
                      <a16:creationId xmlns:a16="http://schemas.microsoft.com/office/drawing/2014/main" id="{9D1521BD-1CC0-4785-A720-55CF9BE108DC}"/>
                    </a:ext>
                  </a:extLst>
                </p:cNvPr>
                <p:cNvPicPr/>
                <p:nvPr/>
              </p:nvPicPr>
              <p:blipFill>
                <a:blip r:embed="rId128"/>
                <a:stretch>
                  <a:fillRect/>
                </a:stretch>
              </p:blipFill>
              <p:spPr>
                <a:xfrm>
                  <a:off x="6679187" y="5192707"/>
                  <a:ext cx="15012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68" name="Freihand 67">
                  <a:extLst>
                    <a:ext uri="{FF2B5EF4-FFF2-40B4-BE49-F238E27FC236}">
                      <a16:creationId xmlns:a16="http://schemas.microsoft.com/office/drawing/2014/main" id="{74125D2C-B717-4D61-B117-90E75CFE314D}"/>
                    </a:ext>
                  </a:extLst>
                </p14:cNvPr>
                <p14:cNvContentPartPr/>
                <p14:nvPr/>
              </p14:nvContentPartPr>
              <p14:xfrm>
                <a:off x="6871787" y="5247787"/>
                <a:ext cx="72720" cy="109800"/>
              </p14:xfrm>
            </p:contentPart>
          </mc:Choice>
          <mc:Fallback>
            <p:pic>
              <p:nvPicPr>
                <p:cNvPr id="68" name="Freihand 67">
                  <a:extLst>
                    <a:ext uri="{FF2B5EF4-FFF2-40B4-BE49-F238E27FC236}">
                      <a16:creationId xmlns:a16="http://schemas.microsoft.com/office/drawing/2014/main" id="{74125D2C-B717-4D61-B117-90E75CFE314D}"/>
                    </a:ext>
                  </a:extLst>
                </p:cNvPr>
                <p:cNvPicPr/>
                <p:nvPr/>
              </p:nvPicPr>
              <p:blipFill>
                <a:blip r:embed="rId130"/>
                <a:stretch>
                  <a:fillRect/>
                </a:stretch>
              </p:blipFill>
              <p:spPr>
                <a:xfrm>
                  <a:off x="6867467" y="5243467"/>
                  <a:ext cx="8136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69" name="Freihand 68">
                  <a:extLst>
                    <a:ext uri="{FF2B5EF4-FFF2-40B4-BE49-F238E27FC236}">
                      <a16:creationId xmlns:a16="http://schemas.microsoft.com/office/drawing/2014/main" id="{83CD1C11-E7C8-46DB-B6DE-0187D94BD10F}"/>
                    </a:ext>
                  </a:extLst>
                </p14:cNvPr>
                <p14:cNvContentPartPr/>
                <p14:nvPr/>
              </p14:nvContentPartPr>
              <p14:xfrm>
                <a:off x="6950267" y="5212147"/>
                <a:ext cx="97200" cy="165960"/>
              </p14:xfrm>
            </p:contentPart>
          </mc:Choice>
          <mc:Fallback>
            <p:pic>
              <p:nvPicPr>
                <p:cNvPr id="69" name="Freihand 68">
                  <a:extLst>
                    <a:ext uri="{FF2B5EF4-FFF2-40B4-BE49-F238E27FC236}">
                      <a16:creationId xmlns:a16="http://schemas.microsoft.com/office/drawing/2014/main" id="{83CD1C11-E7C8-46DB-B6DE-0187D94BD10F}"/>
                    </a:ext>
                  </a:extLst>
                </p:cNvPr>
                <p:cNvPicPr/>
                <p:nvPr/>
              </p:nvPicPr>
              <p:blipFill>
                <a:blip r:embed="rId132"/>
                <a:stretch>
                  <a:fillRect/>
                </a:stretch>
              </p:blipFill>
              <p:spPr>
                <a:xfrm>
                  <a:off x="6945947" y="5207827"/>
                  <a:ext cx="10584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70" name="Freihand 69">
                  <a:extLst>
                    <a:ext uri="{FF2B5EF4-FFF2-40B4-BE49-F238E27FC236}">
                      <a16:creationId xmlns:a16="http://schemas.microsoft.com/office/drawing/2014/main" id="{40D5458A-7508-4C32-8098-74132106D771}"/>
                    </a:ext>
                  </a:extLst>
                </p14:cNvPr>
                <p14:cNvContentPartPr/>
                <p14:nvPr/>
              </p14:nvContentPartPr>
              <p14:xfrm>
                <a:off x="7079867" y="5109907"/>
                <a:ext cx="385200" cy="191880"/>
              </p14:xfrm>
            </p:contentPart>
          </mc:Choice>
          <mc:Fallback>
            <p:pic>
              <p:nvPicPr>
                <p:cNvPr id="70" name="Freihand 69">
                  <a:extLst>
                    <a:ext uri="{FF2B5EF4-FFF2-40B4-BE49-F238E27FC236}">
                      <a16:creationId xmlns:a16="http://schemas.microsoft.com/office/drawing/2014/main" id="{40D5458A-7508-4C32-8098-74132106D771}"/>
                    </a:ext>
                  </a:extLst>
                </p:cNvPr>
                <p:cNvPicPr/>
                <p:nvPr/>
              </p:nvPicPr>
              <p:blipFill>
                <a:blip r:embed="rId134"/>
                <a:stretch>
                  <a:fillRect/>
                </a:stretch>
              </p:blipFill>
              <p:spPr>
                <a:xfrm>
                  <a:off x="7075547" y="5105587"/>
                  <a:ext cx="39384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71" name="Freihand 70">
                  <a:extLst>
                    <a:ext uri="{FF2B5EF4-FFF2-40B4-BE49-F238E27FC236}">
                      <a16:creationId xmlns:a16="http://schemas.microsoft.com/office/drawing/2014/main" id="{6C50F2E6-04B9-4E8A-AA19-0D6ADA1AF412}"/>
                    </a:ext>
                  </a:extLst>
                </p14:cNvPr>
                <p14:cNvContentPartPr/>
                <p14:nvPr/>
              </p14:nvContentPartPr>
              <p14:xfrm>
                <a:off x="7535267" y="5036467"/>
                <a:ext cx="332640" cy="199800"/>
              </p14:xfrm>
            </p:contentPart>
          </mc:Choice>
          <mc:Fallback>
            <p:pic>
              <p:nvPicPr>
                <p:cNvPr id="71" name="Freihand 70">
                  <a:extLst>
                    <a:ext uri="{FF2B5EF4-FFF2-40B4-BE49-F238E27FC236}">
                      <a16:creationId xmlns:a16="http://schemas.microsoft.com/office/drawing/2014/main" id="{6C50F2E6-04B9-4E8A-AA19-0D6ADA1AF412}"/>
                    </a:ext>
                  </a:extLst>
                </p:cNvPr>
                <p:cNvPicPr/>
                <p:nvPr/>
              </p:nvPicPr>
              <p:blipFill>
                <a:blip r:embed="rId136"/>
                <a:stretch>
                  <a:fillRect/>
                </a:stretch>
              </p:blipFill>
              <p:spPr>
                <a:xfrm>
                  <a:off x="7530947" y="5032147"/>
                  <a:ext cx="34128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72" name="Freihand 71">
                  <a:extLst>
                    <a:ext uri="{FF2B5EF4-FFF2-40B4-BE49-F238E27FC236}">
                      <a16:creationId xmlns:a16="http://schemas.microsoft.com/office/drawing/2014/main" id="{1B6EAF75-E0C8-42BC-9481-0604322D5149}"/>
                    </a:ext>
                  </a:extLst>
                </p14:cNvPr>
                <p14:cNvContentPartPr/>
                <p14:nvPr/>
              </p14:nvContentPartPr>
              <p14:xfrm>
                <a:off x="7889507" y="5020987"/>
                <a:ext cx="89280" cy="172800"/>
              </p14:xfrm>
            </p:contentPart>
          </mc:Choice>
          <mc:Fallback>
            <p:pic>
              <p:nvPicPr>
                <p:cNvPr id="72" name="Freihand 71">
                  <a:extLst>
                    <a:ext uri="{FF2B5EF4-FFF2-40B4-BE49-F238E27FC236}">
                      <a16:creationId xmlns:a16="http://schemas.microsoft.com/office/drawing/2014/main" id="{1B6EAF75-E0C8-42BC-9481-0604322D5149}"/>
                    </a:ext>
                  </a:extLst>
                </p:cNvPr>
                <p:cNvPicPr/>
                <p:nvPr/>
              </p:nvPicPr>
              <p:blipFill>
                <a:blip r:embed="rId138"/>
                <a:stretch>
                  <a:fillRect/>
                </a:stretch>
              </p:blipFill>
              <p:spPr>
                <a:xfrm>
                  <a:off x="7885187" y="5016667"/>
                  <a:ext cx="9792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73" name="Freihand 72">
                  <a:extLst>
                    <a:ext uri="{FF2B5EF4-FFF2-40B4-BE49-F238E27FC236}">
                      <a16:creationId xmlns:a16="http://schemas.microsoft.com/office/drawing/2014/main" id="{7A08F271-E721-48DC-9408-D8A732FE09B6}"/>
                    </a:ext>
                  </a:extLst>
                </p14:cNvPr>
                <p14:cNvContentPartPr/>
                <p14:nvPr/>
              </p14:nvContentPartPr>
              <p14:xfrm>
                <a:off x="8024147" y="5005867"/>
                <a:ext cx="228960" cy="166680"/>
              </p14:xfrm>
            </p:contentPart>
          </mc:Choice>
          <mc:Fallback>
            <p:pic>
              <p:nvPicPr>
                <p:cNvPr id="73" name="Freihand 72">
                  <a:extLst>
                    <a:ext uri="{FF2B5EF4-FFF2-40B4-BE49-F238E27FC236}">
                      <a16:creationId xmlns:a16="http://schemas.microsoft.com/office/drawing/2014/main" id="{7A08F271-E721-48DC-9408-D8A732FE09B6}"/>
                    </a:ext>
                  </a:extLst>
                </p:cNvPr>
                <p:cNvPicPr/>
                <p:nvPr/>
              </p:nvPicPr>
              <p:blipFill>
                <a:blip r:embed="rId140"/>
                <a:stretch>
                  <a:fillRect/>
                </a:stretch>
              </p:blipFill>
              <p:spPr>
                <a:xfrm>
                  <a:off x="8019827" y="5001547"/>
                  <a:ext cx="23760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74" name="Freihand 73">
                  <a:extLst>
                    <a:ext uri="{FF2B5EF4-FFF2-40B4-BE49-F238E27FC236}">
                      <a16:creationId xmlns:a16="http://schemas.microsoft.com/office/drawing/2014/main" id="{1DABCEC4-5655-43D7-9432-A376BC1B7CB4}"/>
                    </a:ext>
                  </a:extLst>
                </p14:cNvPr>
                <p14:cNvContentPartPr/>
                <p14:nvPr/>
              </p14:nvContentPartPr>
              <p14:xfrm>
                <a:off x="8159867" y="5042947"/>
                <a:ext cx="87120" cy="18720"/>
              </p14:xfrm>
            </p:contentPart>
          </mc:Choice>
          <mc:Fallback>
            <p:pic>
              <p:nvPicPr>
                <p:cNvPr id="74" name="Freihand 73">
                  <a:extLst>
                    <a:ext uri="{FF2B5EF4-FFF2-40B4-BE49-F238E27FC236}">
                      <a16:creationId xmlns:a16="http://schemas.microsoft.com/office/drawing/2014/main" id="{1DABCEC4-5655-43D7-9432-A376BC1B7CB4}"/>
                    </a:ext>
                  </a:extLst>
                </p:cNvPr>
                <p:cNvPicPr/>
                <p:nvPr/>
              </p:nvPicPr>
              <p:blipFill>
                <a:blip r:embed="rId142"/>
                <a:stretch>
                  <a:fillRect/>
                </a:stretch>
              </p:blipFill>
              <p:spPr>
                <a:xfrm>
                  <a:off x="8155547" y="5038627"/>
                  <a:ext cx="9576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75" name="Freihand 74">
                  <a:extLst>
                    <a:ext uri="{FF2B5EF4-FFF2-40B4-BE49-F238E27FC236}">
                      <a16:creationId xmlns:a16="http://schemas.microsoft.com/office/drawing/2014/main" id="{07D744DF-E49E-46E6-9B8B-B14DF4C134FB}"/>
                    </a:ext>
                  </a:extLst>
                </p14:cNvPr>
                <p14:cNvContentPartPr/>
                <p14:nvPr/>
              </p14:nvContentPartPr>
              <p14:xfrm>
                <a:off x="8242667" y="5071387"/>
                <a:ext cx="186480" cy="66600"/>
              </p14:xfrm>
            </p:contentPart>
          </mc:Choice>
          <mc:Fallback>
            <p:pic>
              <p:nvPicPr>
                <p:cNvPr id="75" name="Freihand 74">
                  <a:extLst>
                    <a:ext uri="{FF2B5EF4-FFF2-40B4-BE49-F238E27FC236}">
                      <a16:creationId xmlns:a16="http://schemas.microsoft.com/office/drawing/2014/main" id="{07D744DF-E49E-46E6-9B8B-B14DF4C134FB}"/>
                    </a:ext>
                  </a:extLst>
                </p:cNvPr>
                <p:cNvPicPr/>
                <p:nvPr/>
              </p:nvPicPr>
              <p:blipFill>
                <a:blip r:embed="rId144"/>
                <a:stretch>
                  <a:fillRect/>
                </a:stretch>
              </p:blipFill>
              <p:spPr>
                <a:xfrm>
                  <a:off x="8238347" y="5067067"/>
                  <a:ext cx="19512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76" name="Freihand 75">
                  <a:extLst>
                    <a:ext uri="{FF2B5EF4-FFF2-40B4-BE49-F238E27FC236}">
                      <a16:creationId xmlns:a16="http://schemas.microsoft.com/office/drawing/2014/main" id="{152D2417-C7DE-4542-B6BC-2648B97842D9}"/>
                    </a:ext>
                  </a:extLst>
                </p14:cNvPr>
                <p14:cNvContentPartPr/>
                <p14:nvPr/>
              </p14:nvContentPartPr>
              <p14:xfrm>
                <a:off x="5015627" y="5728387"/>
                <a:ext cx="190440" cy="127080"/>
              </p14:xfrm>
            </p:contentPart>
          </mc:Choice>
          <mc:Fallback>
            <p:pic>
              <p:nvPicPr>
                <p:cNvPr id="76" name="Freihand 75">
                  <a:extLst>
                    <a:ext uri="{FF2B5EF4-FFF2-40B4-BE49-F238E27FC236}">
                      <a16:creationId xmlns:a16="http://schemas.microsoft.com/office/drawing/2014/main" id="{152D2417-C7DE-4542-B6BC-2648B97842D9}"/>
                    </a:ext>
                  </a:extLst>
                </p:cNvPr>
                <p:cNvPicPr/>
                <p:nvPr/>
              </p:nvPicPr>
              <p:blipFill>
                <a:blip r:embed="rId146"/>
                <a:stretch>
                  <a:fillRect/>
                </a:stretch>
              </p:blipFill>
              <p:spPr>
                <a:xfrm>
                  <a:off x="5011307" y="5724067"/>
                  <a:ext cx="1990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77" name="Freihand 76">
                  <a:extLst>
                    <a:ext uri="{FF2B5EF4-FFF2-40B4-BE49-F238E27FC236}">
                      <a16:creationId xmlns:a16="http://schemas.microsoft.com/office/drawing/2014/main" id="{439CFCBF-97CF-4FBA-A33C-E5822F48781E}"/>
                    </a:ext>
                  </a:extLst>
                </p14:cNvPr>
                <p14:cNvContentPartPr/>
                <p14:nvPr/>
              </p14:nvContentPartPr>
              <p14:xfrm>
                <a:off x="5248907" y="5562427"/>
                <a:ext cx="275040" cy="387000"/>
              </p14:xfrm>
            </p:contentPart>
          </mc:Choice>
          <mc:Fallback>
            <p:pic>
              <p:nvPicPr>
                <p:cNvPr id="77" name="Freihand 76">
                  <a:extLst>
                    <a:ext uri="{FF2B5EF4-FFF2-40B4-BE49-F238E27FC236}">
                      <a16:creationId xmlns:a16="http://schemas.microsoft.com/office/drawing/2014/main" id="{439CFCBF-97CF-4FBA-A33C-E5822F48781E}"/>
                    </a:ext>
                  </a:extLst>
                </p:cNvPr>
                <p:cNvPicPr/>
                <p:nvPr/>
              </p:nvPicPr>
              <p:blipFill>
                <a:blip r:embed="rId148"/>
                <a:stretch>
                  <a:fillRect/>
                </a:stretch>
              </p:blipFill>
              <p:spPr>
                <a:xfrm>
                  <a:off x="5244587" y="5558107"/>
                  <a:ext cx="283680" cy="3956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78" name="Freihand 77">
                  <a:extLst>
                    <a:ext uri="{FF2B5EF4-FFF2-40B4-BE49-F238E27FC236}">
                      <a16:creationId xmlns:a16="http://schemas.microsoft.com/office/drawing/2014/main" id="{81D52C4E-1DEB-43BC-854B-8DBBF0EE542F}"/>
                    </a:ext>
                  </a:extLst>
                </p14:cNvPr>
                <p14:cNvContentPartPr/>
                <p14:nvPr/>
              </p14:nvContentPartPr>
              <p14:xfrm>
                <a:off x="5601707" y="5518147"/>
                <a:ext cx="19800" cy="272520"/>
              </p14:xfrm>
            </p:contentPart>
          </mc:Choice>
          <mc:Fallback>
            <p:pic>
              <p:nvPicPr>
                <p:cNvPr id="78" name="Freihand 77">
                  <a:extLst>
                    <a:ext uri="{FF2B5EF4-FFF2-40B4-BE49-F238E27FC236}">
                      <a16:creationId xmlns:a16="http://schemas.microsoft.com/office/drawing/2014/main" id="{81D52C4E-1DEB-43BC-854B-8DBBF0EE542F}"/>
                    </a:ext>
                  </a:extLst>
                </p:cNvPr>
                <p:cNvPicPr/>
                <p:nvPr/>
              </p:nvPicPr>
              <p:blipFill>
                <a:blip r:embed="rId150"/>
                <a:stretch>
                  <a:fillRect/>
                </a:stretch>
              </p:blipFill>
              <p:spPr>
                <a:xfrm>
                  <a:off x="5597387" y="5513827"/>
                  <a:ext cx="28440" cy="28116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92" name="Freihand 91">
                  <a:extLst>
                    <a:ext uri="{FF2B5EF4-FFF2-40B4-BE49-F238E27FC236}">
                      <a16:creationId xmlns:a16="http://schemas.microsoft.com/office/drawing/2014/main" id="{717AF44B-F4D4-4C12-A9D5-6AEE2370F227}"/>
                    </a:ext>
                  </a:extLst>
                </p14:cNvPr>
                <p14:cNvContentPartPr/>
                <p14:nvPr/>
              </p14:nvContentPartPr>
              <p14:xfrm>
                <a:off x="3642947" y="3038827"/>
                <a:ext cx="144000" cy="112680"/>
              </p14:xfrm>
            </p:contentPart>
          </mc:Choice>
          <mc:Fallback>
            <p:pic>
              <p:nvPicPr>
                <p:cNvPr id="92" name="Freihand 91">
                  <a:extLst>
                    <a:ext uri="{FF2B5EF4-FFF2-40B4-BE49-F238E27FC236}">
                      <a16:creationId xmlns:a16="http://schemas.microsoft.com/office/drawing/2014/main" id="{717AF44B-F4D4-4C12-A9D5-6AEE2370F227}"/>
                    </a:ext>
                  </a:extLst>
                </p:cNvPr>
                <p:cNvPicPr/>
                <p:nvPr/>
              </p:nvPicPr>
              <p:blipFill>
                <a:blip r:embed="rId152"/>
                <a:stretch>
                  <a:fillRect/>
                </a:stretch>
              </p:blipFill>
              <p:spPr>
                <a:xfrm>
                  <a:off x="3638627" y="3034507"/>
                  <a:ext cx="1526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93" name="Freihand 92">
                  <a:extLst>
                    <a:ext uri="{FF2B5EF4-FFF2-40B4-BE49-F238E27FC236}">
                      <a16:creationId xmlns:a16="http://schemas.microsoft.com/office/drawing/2014/main" id="{FBCFD7C5-8179-469C-8FEA-2A4830EC344D}"/>
                    </a:ext>
                  </a:extLst>
                </p14:cNvPr>
                <p14:cNvContentPartPr/>
                <p14:nvPr/>
              </p14:nvContentPartPr>
              <p14:xfrm>
                <a:off x="3640427" y="2910667"/>
                <a:ext cx="154080" cy="79560"/>
              </p14:xfrm>
            </p:contentPart>
          </mc:Choice>
          <mc:Fallback>
            <p:pic>
              <p:nvPicPr>
                <p:cNvPr id="93" name="Freihand 92">
                  <a:extLst>
                    <a:ext uri="{FF2B5EF4-FFF2-40B4-BE49-F238E27FC236}">
                      <a16:creationId xmlns:a16="http://schemas.microsoft.com/office/drawing/2014/main" id="{FBCFD7C5-8179-469C-8FEA-2A4830EC344D}"/>
                    </a:ext>
                  </a:extLst>
                </p:cNvPr>
                <p:cNvPicPr/>
                <p:nvPr/>
              </p:nvPicPr>
              <p:blipFill>
                <a:blip r:embed="rId154"/>
                <a:stretch>
                  <a:fillRect/>
                </a:stretch>
              </p:blipFill>
              <p:spPr>
                <a:xfrm>
                  <a:off x="3636107" y="2906347"/>
                  <a:ext cx="1627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94" name="Freihand 93">
                  <a:extLst>
                    <a:ext uri="{FF2B5EF4-FFF2-40B4-BE49-F238E27FC236}">
                      <a16:creationId xmlns:a16="http://schemas.microsoft.com/office/drawing/2014/main" id="{DC2CA6DD-94CC-446C-A382-56D4E528B827}"/>
                    </a:ext>
                  </a:extLst>
                </p14:cNvPr>
                <p14:cNvContentPartPr/>
                <p14:nvPr/>
              </p14:nvContentPartPr>
              <p14:xfrm>
                <a:off x="3937787" y="3003187"/>
                <a:ext cx="148680" cy="26280"/>
              </p14:xfrm>
            </p:contentPart>
          </mc:Choice>
          <mc:Fallback>
            <p:pic>
              <p:nvPicPr>
                <p:cNvPr id="94" name="Freihand 93">
                  <a:extLst>
                    <a:ext uri="{FF2B5EF4-FFF2-40B4-BE49-F238E27FC236}">
                      <a16:creationId xmlns:a16="http://schemas.microsoft.com/office/drawing/2014/main" id="{DC2CA6DD-94CC-446C-A382-56D4E528B827}"/>
                    </a:ext>
                  </a:extLst>
                </p:cNvPr>
                <p:cNvPicPr/>
                <p:nvPr/>
              </p:nvPicPr>
              <p:blipFill>
                <a:blip r:embed="rId156"/>
                <a:stretch>
                  <a:fillRect/>
                </a:stretch>
              </p:blipFill>
              <p:spPr>
                <a:xfrm>
                  <a:off x="3933467" y="2998867"/>
                  <a:ext cx="15732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95" name="Freihand 94">
                  <a:extLst>
                    <a:ext uri="{FF2B5EF4-FFF2-40B4-BE49-F238E27FC236}">
                      <a16:creationId xmlns:a16="http://schemas.microsoft.com/office/drawing/2014/main" id="{188569E0-F150-41F2-BACE-5D8DA3292F9F}"/>
                    </a:ext>
                  </a:extLst>
                </p14:cNvPr>
                <p14:cNvContentPartPr/>
                <p14:nvPr/>
              </p14:nvContentPartPr>
              <p14:xfrm>
                <a:off x="3924827" y="3030547"/>
                <a:ext cx="166680" cy="52200"/>
              </p14:xfrm>
            </p:contentPart>
          </mc:Choice>
          <mc:Fallback>
            <p:pic>
              <p:nvPicPr>
                <p:cNvPr id="95" name="Freihand 94">
                  <a:extLst>
                    <a:ext uri="{FF2B5EF4-FFF2-40B4-BE49-F238E27FC236}">
                      <a16:creationId xmlns:a16="http://schemas.microsoft.com/office/drawing/2014/main" id="{188569E0-F150-41F2-BACE-5D8DA3292F9F}"/>
                    </a:ext>
                  </a:extLst>
                </p:cNvPr>
                <p:cNvPicPr/>
                <p:nvPr/>
              </p:nvPicPr>
              <p:blipFill>
                <a:blip r:embed="rId158"/>
                <a:stretch>
                  <a:fillRect/>
                </a:stretch>
              </p:blipFill>
              <p:spPr>
                <a:xfrm>
                  <a:off x="3920507" y="3026227"/>
                  <a:ext cx="17532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96" name="Freihand 95">
                  <a:extLst>
                    <a:ext uri="{FF2B5EF4-FFF2-40B4-BE49-F238E27FC236}">
                      <a16:creationId xmlns:a16="http://schemas.microsoft.com/office/drawing/2014/main" id="{0CA3CA54-F773-41DF-ACD7-0AFE3A1CABF0}"/>
                    </a:ext>
                  </a:extLst>
                </p14:cNvPr>
                <p14:cNvContentPartPr/>
                <p14:nvPr/>
              </p14:nvContentPartPr>
              <p14:xfrm>
                <a:off x="3969107" y="2891227"/>
                <a:ext cx="75600" cy="294480"/>
              </p14:xfrm>
            </p:contentPart>
          </mc:Choice>
          <mc:Fallback>
            <p:pic>
              <p:nvPicPr>
                <p:cNvPr id="96" name="Freihand 95">
                  <a:extLst>
                    <a:ext uri="{FF2B5EF4-FFF2-40B4-BE49-F238E27FC236}">
                      <a16:creationId xmlns:a16="http://schemas.microsoft.com/office/drawing/2014/main" id="{0CA3CA54-F773-41DF-ACD7-0AFE3A1CABF0}"/>
                    </a:ext>
                  </a:extLst>
                </p:cNvPr>
                <p:cNvPicPr/>
                <p:nvPr/>
              </p:nvPicPr>
              <p:blipFill>
                <a:blip r:embed="rId160"/>
                <a:stretch>
                  <a:fillRect/>
                </a:stretch>
              </p:blipFill>
              <p:spPr>
                <a:xfrm>
                  <a:off x="3964787" y="2886907"/>
                  <a:ext cx="84240" cy="3031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97" name="Freihand 96">
                  <a:extLst>
                    <a:ext uri="{FF2B5EF4-FFF2-40B4-BE49-F238E27FC236}">
                      <a16:creationId xmlns:a16="http://schemas.microsoft.com/office/drawing/2014/main" id="{001DDAD4-413B-4826-9F52-755E6CA2F56B}"/>
                    </a:ext>
                  </a:extLst>
                </p14:cNvPr>
                <p14:cNvContentPartPr/>
                <p14:nvPr/>
              </p14:nvContentPartPr>
              <p14:xfrm>
                <a:off x="4228307" y="2779267"/>
                <a:ext cx="124920" cy="175320"/>
              </p14:xfrm>
            </p:contentPart>
          </mc:Choice>
          <mc:Fallback>
            <p:pic>
              <p:nvPicPr>
                <p:cNvPr id="97" name="Freihand 96">
                  <a:extLst>
                    <a:ext uri="{FF2B5EF4-FFF2-40B4-BE49-F238E27FC236}">
                      <a16:creationId xmlns:a16="http://schemas.microsoft.com/office/drawing/2014/main" id="{001DDAD4-413B-4826-9F52-755E6CA2F56B}"/>
                    </a:ext>
                  </a:extLst>
                </p:cNvPr>
                <p:cNvPicPr/>
                <p:nvPr/>
              </p:nvPicPr>
              <p:blipFill>
                <a:blip r:embed="rId162"/>
                <a:stretch>
                  <a:fillRect/>
                </a:stretch>
              </p:blipFill>
              <p:spPr>
                <a:xfrm>
                  <a:off x="4223987" y="2774947"/>
                  <a:ext cx="13356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98" name="Freihand 97">
                  <a:extLst>
                    <a:ext uri="{FF2B5EF4-FFF2-40B4-BE49-F238E27FC236}">
                      <a16:creationId xmlns:a16="http://schemas.microsoft.com/office/drawing/2014/main" id="{9B2593E7-3C11-423D-A964-A7EE5313E265}"/>
                    </a:ext>
                  </a:extLst>
                </p14:cNvPr>
                <p14:cNvContentPartPr/>
                <p14:nvPr/>
              </p14:nvContentPartPr>
              <p14:xfrm>
                <a:off x="4211747" y="2957467"/>
                <a:ext cx="272520" cy="83880"/>
              </p14:xfrm>
            </p:contentPart>
          </mc:Choice>
          <mc:Fallback>
            <p:pic>
              <p:nvPicPr>
                <p:cNvPr id="98" name="Freihand 97">
                  <a:extLst>
                    <a:ext uri="{FF2B5EF4-FFF2-40B4-BE49-F238E27FC236}">
                      <a16:creationId xmlns:a16="http://schemas.microsoft.com/office/drawing/2014/main" id="{9B2593E7-3C11-423D-A964-A7EE5313E265}"/>
                    </a:ext>
                  </a:extLst>
                </p:cNvPr>
                <p:cNvPicPr/>
                <p:nvPr/>
              </p:nvPicPr>
              <p:blipFill>
                <a:blip r:embed="rId164"/>
                <a:stretch>
                  <a:fillRect/>
                </a:stretch>
              </p:blipFill>
              <p:spPr>
                <a:xfrm>
                  <a:off x="4207427" y="2953147"/>
                  <a:ext cx="28116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0" name="Freihand 99">
                  <a:extLst>
                    <a:ext uri="{FF2B5EF4-FFF2-40B4-BE49-F238E27FC236}">
                      <a16:creationId xmlns:a16="http://schemas.microsoft.com/office/drawing/2014/main" id="{B9D6FEFA-E38D-4DB0-8ED1-0A10200317F7}"/>
                    </a:ext>
                  </a:extLst>
                </p14:cNvPr>
                <p14:cNvContentPartPr/>
                <p14:nvPr/>
              </p14:nvContentPartPr>
              <p14:xfrm>
                <a:off x="4290947" y="3088147"/>
                <a:ext cx="185040" cy="115200"/>
              </p14:xfrm>
            </p:contentPart>
          </mc:Choice>
          <mc:Fallback>
            <p:pic>
              <p:nvPicPr>
                <p:cNvPr id="100" name="Freihand 99">
                  <a:extLst>
                    <a:ext uri="{FF2B5EF4-FFF2-40B4-BE49-F238E27FC236}">
                      <a16:creationId xmlns:a16="http://schemas.microsoft.com/office/drawing/2014/main" id="{B9D6FEFA-E38D-4DB0-8ED1-0A10200317F7}"/>
                    </a:ext>
                  </a:extLst>
                </p:cNvPr>
                <p:cNvPicPr/>
                <p:nvPr/>
              </p:nvPicPr>
              <p:blipFill>
                <a:blip r:embed="rId166"/>
                <a:stretch>
                  <a:fillRect/>
                </a:stretch>
              </p:blipFill>
              <p:spPr>
                <a:xfrm>
                  <a:off x="4286627" y="3083827"/>
                  <a:ext cx="19368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2" name="Freihand 101">
                  <a:extLst>
                    <a:ext uri="{FF2B5EF4-FFF2-40B4-BE49-F238E27FC236}">
                      <a16:creationId xmlns:a16="http://schemas.microsoft.com/office/drawing/2014/main" id="{A0910507-B7D8-4678-9F41-2A2CE70A3676}"/>
                    </a:ext>
                  </a:extLst>
                </p14:cNvPr>
                <p14:cNvContentPartPr/>
                <p14:nvPr/>
              </p14:nvContentPartPr>
              <p14:xfrm>
                <a:off x="3390587" y="2565427"/>
                <a:ext cx="1475280" cy="1023480"/>
              </p14:xfrm>
            </p:contentPart>
          </mc:Choice>
          <mc:Fallback>
            <p:pic>
              <p:nvPicPr>
                <p:cNvPr id="102" name="Freihand 101">
                  <a:extLst>
                    <a:ext uri="{FF2B5EF4-FFF2-40B4-BE49-F238E27FC236}">
                      <a16:creationId xmlns:a16="http://schemas.microsoft.com/office/drawing/2014/main" id="{A0910507-B7D8-4678-9F41-2A2CE70A3676}"/>
                    </a:ext>
                  </a:extLst>
                </p:cNvPr>
                <p:cNvPicPr/>
                <p:nvPr/>
              </p:nvPicPr>
              <p:blipFill>
                <a:blip r:embed="rId168"/>
                <a:stretch>
                  <a:fillRect/>
                </a:stretch>
              </p:blipFill>
              <p:spPr>
                <a:xfrm>
                  <a:off x="3386267" y="2561107"/>
                  <a:ext cx="1483920" cy="10321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3" name="Freihand 102">
                  <a:extLst>
                    <a:ext uri="{FF2B5EF4-FFF2-40B4-BE49-F238E27FC236}">
                      <a16:creationId xmlns:a16="http://schemas.microsoft.com/office/drawing/2014/main" id="{BCB6A34F-CC02-4307-8E1F-DEA5BBB1CE95}"/>
                    </a:ext>
                  </a:extLst>
                </p14:cNvPr>
                <p14:cNvContentPartPr/>
                <p14:nvPr/>
              </p14:nvContentPartPr>
              <p14:xfrm>
                <a:off x="4610267" y="3393067"/>
                <a:ext cx="589680" cy="1047240"/>
              </p14:xfrm>
            </p:contentPart>
          </mc:Choice>
          <mc:Fallback>
            <p:pic>
              <p:nvPicPr>
                <p:cNvPr id="103" name="Freihand 102">
                  <a:extLst>
                    <a:ext uri="{FF2B5EF4-FFF2-40B4-BE49-F238E27FC236}">
                      <a16:creationId xmlns:a16="http://schemas.microsoft.com/office/drawing/2014/main" id="{BCB6A34F-CC02-4307-8E1F-DEA5BBB1CE95}"/>
                    </a:ext>
                  </a:extLst>
                </p:cNvPr>
                <p:cNvPicPr/>
                <p:nvPr/>
              </p:nvPicPr>
              <p:blipFill>
                <a:blip r:embed="rId170"/>
                <a:stretch>
                  <a:fillRect/>
                </a:stretch>
              </p:blipFill>
              <p:spPr>
                <a:xfrm>
                  <a:off x="4605947" y="3388747"/>
                  <a:ext cx="598320" cy="105588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4" name="Freihand 103">
                  <a:extLst>
                    <a:ext uri="{FF2B5EF4-FFF2-40B4-BE49-F238E27FC236}">
                      <a16:creationId xmlns:a16="http://schemas.microsoft.com/office/drawing/2014/main" id="{63C45D3E-F4C1-4DD4-8F9A-98F9C168E976}"/>
                    </a:ext>
                  </a:extLst>
                </p14:cNvPr>
                <p14:cNvContentPartPr/>
                <p14:nvPr/>
              </p14:nvContentPartPr>
              <p14:xfrm>
                <a:off x="4959467" y="4031707"/>
                <a:ext cx="401400" cy="545040"/>
              </p14:xfrm>
            </p:contentPart>
          </mc:Choice>
          <mc:Fallback>
            <p:pic>
              <p:nvPicPr>
                <p:cNvPr id="104" name="Freihand 103">
                  <a:extLst>
                    <a:ext uri="{FF2B5EF4-FFF2-40B4-BE49-F238E27FC236}">
                      <a16:creationId xmlns:a16="http://schemas.microsoft.com/office/drawing/2014/main" id="{63C45D3E-F4C1-4DD4-8F9A-98F9C168E976}"/>
                    </a:ext>
                  </a:extLst>
                </p:cNvPr>
                <p:cNvPicPr/>
                <p:nvPr/>
              </p:nvPicPr>
              <p:blipFill>
                <a:blip r:embed="rId172"/>
                <a:stretch>
                  <a:fillRect/>
                </a:stretch>
              </p:blipFill>
              <p:spPr>
                <a:xfrm>
                  <a:off x="4955147" y="4027387"/>
                  <a:ext cx="410040" cy="55368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06" name="Freihand 105">
                  <a:extLst>
                    <a:ext uri="{FF2B5EF4-FFF2-40B4-BE49-F238E27FC236}">
                      <a16:creationId xmlns:a16="http://schemas.microsoft.com/office/drawing/2014/main" id="{A1231391-DD29-4ECE-8FD0-9CA81DC4B973}"/>
                    </a:ext>
                  </a:extLst>
                </p14:cNvPr>
                <p14:cNvContentPartPr/>
                <p14:nvPr/>
              </p14:nvContentPartPr>
              <p14:xfrm>
                <a:off x="4526747" y="3163387"/>
                <a:ext cx="289080" cy="364320"/>
              </p14:xfrm>
            </p:contentPart>
          </mc:Choice>
          <mc:Fallback>
            <p:pic>
              <p:nvPicPr>
                <p:cNvPr id="106" name="Freihand 105">
                  <a:extLst>
                    <a:ext uri="{FF2B5EF4-FFF2-40B4-BE49-F238E27FC236}">
                      <a16:creationId xmlns:a16="http://schemas.microsoft.com/office/drawing/2014/main" id="{A1231391-DD29-4ECE-8FD0-9CA81DC4B973}"/>
                    </a:ext>
                  </a:extLst>
                </p:cNvPr>
                <p:cNvPicPr/>
                <p:nvPr/>
              </p:nvPicPr>
              <p:blipFill>
                <a:blip r:embed="rId174"/>
                <a:stretch>
                  <a:fillRect/>
                </a:stretch>
              </p:blipFill>
              <p:spPr>
                <a:xfrm>
                  <a:off x="4522427" y="3159067"/>
                  <a:ext cx="297720" cy="372960"/>
                </a:xfrm>
                <a:prstGeom prst="rect">
                  <a:avLst/>
                </a:prstGeom>
              </p:spPr>
            </p:pic>
          </mc:Fallback>
        </mc:AlternateContent>
      </p:grpSp>
      <p:grpSp>
        <p:nvGrpSpPr>
          <p:cNvPr id="124" name="Gruppieren 123">
            <a:extLst>
              <a:ext uri="{FF2B5EF4-FFF2-40B4-BE49-F238E27FC236}">
                <a16:creationId xmlns:a16="http://schemas.microsoft.com/office/drawing/2014/main" id="{147F6EDD-5F25-4CD3-B85E-751EE3FD9047}"/>
              </a:ext>
            </a:extLst>
          </p:cNvPr>
          <p:cNvGrpSpPr/>
          <p:nvPr/>
        </p:nvGrpSpPr>
        <p:grpSpPr>
          <a:xfrm>
            <a:off x="4734107" y="699907"/>
            <a:ext cx="2834640" cy="2086560"/>
            <a:chOff x="4734107" y="699907"/>
            <a:chExt cx="2834640" cy="2086560"/>
          </a:xfrm>
        </p:grpSpPr>
        <mc:AlternateContent xmlns:mc="http://schemas.openxmlformats.org/markup-compatibility/2006">
          <mc:Choice xmlns:p14="http://schemas.microsoft.com/office/powerpoint/2010/main" Requires="p14">
            <p:contentPart p14:bwMode="auto" r:id="rId175">
              <p14:nvContentPartPr>
                <p14:cNvPr id="108" name="Freihand 107">
                  <a:extLst>
                    <a:ext uri="{FF2B5EF4-FFF2-40B4-BE49-F238E27FC236}">
                      <a16:creationId xmlns:a16="http://schemas.microsoft.com/office/drawing/2014/main" id="{471EB3FC-9B70-4D63-B922-262F71CD32C5}"/>
                    </a:ext>
                  </a:extLst>
                </p14:cNvPr>
                <p14:cNvContentPartPr/>
                <p14:nvPr/>
              </p14:nvContentPartPr>
              <p14:xfrm>
                <a:off x="4922387" y="2326387"/>
                <a:ext cx="118440" cy="173160"/>
              </p14:xfrm>
            </p:contentPart>
          </mc:Choice>
          <mc:Fallback>
            <p:pic>
              <p:nvPicPr>
                <p:cNvPr id="108" name="Freihand 107">
                  <a:extLst>
                    <a:ext uri="{FF2B5EF4-FFF2-40B4-BE49-F238E27FC236}">
                      <a16:creationId xmlns:a16="http://schemas.microsoft.com/office/drawing/2014/main" id="{471EB3FC-9B70-4D63-B922-262F71CD32C5}"/>
                    </a:ext>
                  </a:extLst>
                </p:cNvPr>
                <p:cNvPicPr/>
                <p:nvPr/>
              </p:nvPicPr>
              <p:blipFill>
                <a:blip r:embed="rId176"/>
                <a:stretch>
                  <a:fillRect/>
                </a:stretch>
              </p:blipFill>
              <p:spPr>
                <a:xfrm>
                  <a:off x="4918067" y="2322067"/>
                  <a:ext cx="12708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09" name="Freihand 108">
                  <a:extLst>
                    <a:ext uri="{FF2B5EF4-FFF2-40B4-BE49-F238E27FC236}">
                      <a16:creationId xmlns:a16="http://schemas.microsoft.com/office/drawing/2014/main" id="{E6A73ACB-C562-4A38-A504-19ED06AA8E4A}"/>
                    </a:ext>
                  </a:extLst>
                </p14:cNvPr>
                <p14:cNvContentPartPr/>
                <p14:nvPr/>
              </p14:nvContentPartPr>
              <p14:xfrm>
                <a:off x="5041547" y="2244307"/>
                <a:ext cx="99360" cy="167760"/>
              </p14:xfrm>
            </p:contentPart>
          </mc:Choice>
          <mc:Fallback>
            <p:pic>
              <p:nvPicPr>
                <p:cNvPr id="109" name="Freihand 108">
                  <a:extLst>
                    <a:ext uri="{FF2B5EF4-FFF2-40B4-BE49-F238E27FC236}">
                      <a16:creationId xmlns:a16="http://schemas.microsoft.com/office/drawing/2014/main" id="{E6A73ACB-C562-4A38-A504-19ED06AA8E4A}"/>
                    </a:ext>
                  </a:extLst>
                </p:cNvPr>
                <p:cNvPicPr/>
                <p:nvPr/>
              </p:nvPicPr>
              <p:blipFill>
                <a:blip r:embed="rId178"/>
                <a:stretch>
                  <a:fillRect/>
                </a:stretch>
              </p:blipFill>
              <p:spPr>
                <a:xfrm>
                  <a:off x="5037227" y="2239987"/>
                  <a:ext cx="10800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0" name="Freihand 109">
                  <a:extLst>
                    <a:ext uri="{FF2B5EF4-FFF2-40B4-BE49-F238E27FC236}">
                      <a16:creationId xmlns:a16="http://schemas.microsoft.com/office/drawing/2014/main" id="{AAB47E8B-D024-420A-B7EC-8D925DECA48E}"/>
                    </a:ext>
                  </a:extLst>
                </p14:cNvPr>
                <p14:cNvContentPartPr/>
                <p14:nvPr/>
              </p14:nvContentPartPr>
              <p14:xfrm>
                <a:off x="5219747" y="1837147"/>
                <a:ext cx="303480" cy="649440"/>
              </p14:xfrm>
            </p:contentPart>
          </mc:Choice>
          <mc:Fallback>
            <p:pic>
              <p:nvPicPr>
                <p:cNvPr id="110" name="Freihand 109">
                  <a:extLst>
                    <a:ext uri="{FF2B5EF4-FFF2-40B4-BE49-F238E27FC236}">
                      <a16:creationId xmlns:a16="http://schemas.microsoft.com/office/drawing/2014/main" id="{AAB47E8B-D024-420A-B7EC-8D925DECA48E}"/>
                    </a:ext>
                  </a:extLst>
                </p:cNvPr>
                <p:cNvPicPr/>
                <p:nvPr/>
              </p:nvPicPr>
              <p:blipFill>
                <a:blip r:embed="rId180"/>
                <a:stretch>
                  <a:fillRect/>
                </a:stretch>
              </p:blipFill>
              <p:spPr>
                <a:xfrm>
                  <a:off x="5215427" y="1832827"/>
                  <a:ext cx="312120" cy="65808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1" name="Freihand 110">
                  <a:extLst>
                    <a:ext uri="{FF2B5EF4-FFF2-40B4-BE49-F238E27FC236}">
                      <a16:creationId xmlns:a16="http://schemas.microsoft.com/office/drawing/2014/main" id="{B95E8A49-6072-4484-97E7-BB57C7D6C583}"/>
                    </a:ext>
                  </a:extLst>
                </p14:cNvPr>
                <p14:cNvContentPartPr/>
                <p14:nvPr/>
              </p14:nvContentPartPr>
              <p14:xfrm>
                <a:off x="5302907" y="1823467"/>
                <a:ext cx="18720" cy="11880"/>
              </p14:xfrm>
            </p:contentPart>
          </mc:Choice>
          <mc:Fallback>
            <p:pic>
              <p:nvPicPr>
                <p:cNvPr id="111" name="Freihand 110">
                  <a:extLst>
                    <a:ext uri="{FF2B5EF4-FFF2-40B4-BE49-F238E27FC236}">
                      <a16:creationId xmlns:a16="http://schemas.microsoft.com/office/drawing/2014/main" id="{B95E8A49-6072-4484-97E7-BB57C7D6C583}"/>
                    </a:ext>
                  </a:extLst>
                </p:cNvPr>
                <p:cNvPicPr/>
                <p:nvPr/>
              </p:nvPicPr>
              <p:blipFill>
                <a:blip r:embed="rId182"/>
                <a:stretch>
                  <a:fillRect/>
                </a:stretch>
              </p:blipFill>
              <p:spPr>
                <a:xfrm>
                  <a:off x="5298587" y="1819147"/>
                  <a:ext cx="2736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12" name="Freihand 111">
                  <a:extLst>
                    <a:ext uri="{FF2B5EF4-FFF2-40B4-BE49-F238E27FC236}">
                      <a16:creationId xmlns:a16="http://schemas.microsoft.com/office/drawing/2014/main" id="{4FE43DBB-24C7-4687-8BFD-39F314BF6C25}"/>
                    </a:ext>
                  </a:extLst>
                </p14:cNvPr>
                <p14:cNvContentPartPr/>
                <p14:nvPr/>
              </p14:nvContentPartPr>
              <p14:xfrm>
                <a:off x="5920307" y="1706467"/>
                <a:ext cx="128160" cy="146880"/>
              </p14:xfrm>
            </p:contentPart>
          </mc:Choice>
          <mc:Fallback>
            <p:pic>
              <p:nvPicPr>
                <p:cNvPr id="112" name="Freihand 111">
                  <a:extLst>
                    <a:ext uri="{FF2B5EF4-FFF2-40B4-BE49-F238E27FC236}">
                      <a16:creationId xmlns:a16="http://schemas.microsoft.com/office/drawing/2014/main" id="{4FE43DBB-24C7-4687-8BFD-39F314BF6C25}"/>
                    </a:ext>
                  </a:extLst>
                </p:cNvPr>
                <p:cNvPicPr/>
                <p:nvPr/>
              </p:nvPicPr>
              <p:blipFill>
                <a:blip r:embed="rId184"/>
                <a:stretch>
                  <a:fillRect/>
                </a:stretch>
              </p:blipFill>
              <p:spPr>
                <a:xfrm>
                  <a:off x="5915987" y="1702147"/>
                  <a:ext cx="13680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3" name="Freihand 112">
                  <a:extLst>
                    <a:ext uri="{FF2B5EF4-FFF2-40B4-BE49-F238E27FC236}">
                      <a16:creationId xmlns:a16="http://schemas.microsoft.com/office/drawing/2014/main" id="{9E0B3D83-863A-48AA-A775-57A708C50F59}"/>
                    </a:ext>
                  </a:extLst>
                </p14:cNvPr>
                <p14:cNvContentPartPr/>
                <p14:nvPr/>
              </p14:nvContentPartPr>
              <p14:xfrm>
                <a:off x="6160427" y="1616467"/>
                <a:ext cx="101520" cy="121320"/>
              </p14:xfrm>
            </p:contentPart>
          </mc:Choice>
          <mc:Fallback>
            <p:pic>
              <p:nvPicPr>
                <p:cNvPr id="113" name="Freihand 112">
                  <a:extLst>
                    <a:ext uri="{FF2B5EF4-FFF2-40B4-BE49-F238E27FC236}">
                      <a16:creationId xmlns:a16="http://schemas.microsoft.com/office/drawing/2014/main" id="{9E0B3D83-863A-48AA-A775-57A708C50F59}"/>
                    </a:ext>
                  </a:extLst>
                </p:cNvPr>
                <p:cNvPicPr/>
                <p:nvPr/>
              </p:nvPicPr>
              <p:blipFill>
                <a:blip r:embed="rId186"/>
                <a:stretch>
                  <a:fillRect/>
                </a:stretch>
              </p:blipFill>
              <p:spPr>
                <a:xfrm>
                  <a:off x="6156107" y="1612147"/>
                  <a:ext cx="11016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4" name="Freihand 113">
                  <a:extLst>
                    <a:ext uri="{FF2B5EF4-FFF2-40B4-BE49-F238E27FC236}">
                      <a16:creationId xmlns:a16="http://schemas.microsoft.com/office/drawing/2014/main" id="{94B9B79D-4644-4CA3-94E4-2A8524562A4D}"/>
                    </a:ext>
                  </a:extLst>
                </p14:cNvPr>
                <p14:cNvContentPartPr/>
                <p14:nvPr/>
              </p14:nvContentPartPr>
              <p14:xfrm>
                <a:off x="6096707" y="1460587"/>
                <a:ext cx="165600" cy="134280"/>
              </p14:xfrm>
            </p:contentPart>
          </mc:Choice>
          <mc:Fallback>
            <p:pic>
              <p:nvPicPr>
                <p:cNvPr id="114" name="Freihand 113">
                  <a:extLst>
                    <a:ext uri="{FF2B5EF4-FFF2-40B4-BE49-F238E27FC236}">
                      <a16:creationId xmlns:a16="http://schemas.microsoft.com/office/drawing/2014/main" id="{94B9B79D-4644-4CA3-94E4-2A8524562A4D}"/>
                    </a:ext>
                  </a:extLst>
                </p:cNvPr>
                <p:cNvPicPr/>
                <p:nvPr/>
              </p:nvPicPr>
              <p:blipFill>
                <a:blip r:embed="rId188"/>
                <a:stretch>
                  <a:fillRect/>
                </a:stretch>
              </p:blipFill>
              <p:spPr>
                <a:xfrm>
                  <a:off x="6092387" y="1456267"/>
                  <a:ext cx="17424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5" name="Freihand 114">
                  <a:extLst>
                    <a:ext uri="{FF2B5EF4-FFF2-40B4-BE49-F238E27FC236}">
                      <a16:creationId xmlns:a16="http://schemas.microsoft.com/office/drawing/2014/main" id="{8B75FEBA-A180-433C-8468-79E287F4B182}"/>
                    </a:ext>
                  </a:extLst>
                </p14:cNvPr>
                <p14:cNvContentPartPr/>
                <p14:nvPr/>
              </p14:nvContentPartPr>
              <p14:xfrm>
                <a:off x="6365627" y="1444387"/>
                <a:ext cx="189000" cy="78840"/>
              </p14:xfrm>
            </p:contentPart>
          </mc:Choice>
          <mc:Fallback>
            <p:pic>
              <p:nvPicPr>
                <p:cNvPr id="115" name="Freihand 114">
                  <a:extLst>
                    <a:ext uri="{FF2B5EF4-FFF2-40B4-BE49-F238E27FC236}">
                      <a16:creationId xmlns:a16="http://schemas.microsoft.com/office/drawing/2014/main" id="{8B75FEBA-A180-433C-8468-79E287F4B182}"/>
                    </a:ext>
                  </a:extLst>
                </p:cNvPr>
                <p:cNvPicPr/>
                <p:nvPr/>
              </p:nvPicPr>
              <p:blipFill>
                <a:blip r:embed="rId190"/>
                <a:stretch>
                  <a:fillRect/>
                </a:stretch>
              </p:blipFill>
              <p:spPr>
                <a:xfrm>
                  <a:off x="6361307" y="1440067"/>
                  <a:ext cx="19764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16" name="Freihand 115">
                  <a:extLst>
                    <a:ext uri="{FF2B5EF4-FFF2-40B4-BE49-F238E27FC236}">
                      <a16:creationId xmlns:a16="http://schemas.microsoft.com/office/drawing/2014/main" id="{2C7CDC97-6261-48EB-BBA2-BA9D073F82BC}"/>
                    </a:ext>
                  </a:extLst>
                </p14:cNvPr>
                <p14:cNvContentPartPr/>
                <p14:nvPr/>
              </p14:nvContentPartPr>
              <p14:xfrm>
                <a:off x="6389747" y="1476787"/>
                <a:ext cx="204480" cy="123120"/>
              </p14:xfrm>
            </p:contentPart>
          </mc:Choice>
          <mc:Fallback>
            <p:pic>
              <p:nvPicPr>
                <p:cNvPr id="116" name="Freihand 115">
                  <a:extLst>
                    <a:ext uri="{FF2B5EF4-FFF2-40B4-BE49-F238E27FC236}">
                      <a16:creationId xmlns:a16="http://schemas.microsoft.com/office/drawing/2014/main" id="{2C7CDC97-6261-48EB-BBA2-BA9D073F82BC}"/>
                    </a:ext>
                  </a:extLst>
                </p:cNvPr>
                <p:cNvPicPr/>
                <p:nvPr/>
              </p:nvPicPr>
              <p:blipFill>
                <a:blip r:embed="rId192"/>
                <a:stretch>
                  <a:fillRect/>
                </a:stretch>
              </p:blipFill>
              <p:spPr>
                <a:xfrm>
                  <a:off x="6385427" y="1472467"/>
                  <a:ext cx="21312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19" name="Freihand 118">
                  <a:extLst>
                    <a:ext uri="{FF2B5EF4-FFF2-40B4-BE49-F238E27FC236}">
                      <a16:creationId xmlns:a16="http://schemas.microsoft.com/office/drawing/2014/main" id="{4A5BFF2D-2EC3-4D76-A8CA-31C1D8B436D8}"/>
                    </a:ext>
                  </a:extLst>
                </p14:cNvPr>
                <p14:cNvContentPartPr/>
                <p14:nvPr/>
              </p14:nvContentPartPr>
              <p14:xfrm>
                <a:off x="6800147" y="1234147"/>
                <a:ext cx="55080" cy="177840"/>
              </p14:xfrm>
            </p:contentPart>
          </mc:Choice>
          <mc:Fallback>
            <p:pic>
              <p:nvPicPr>
                <p:cNvPr id="119" name="Freihand 118">
                  <a:extLst>
                    <a:ext uri="{FF2B5EF4-FFF2-40B4-BE49-F238E27FC236}">
                      <a16:creationId xmlns:a16="http://schemas.microsoft.com/office/drawing/2014/main" id="{4A5BFF2D-2EC3-4D76-A8CA-31C1D8B436D8}"/>
                    </a:ext>
                  </a:extLst>
                </p:cNvPr>
                <p:cNvPicPr/>
                <p:nvPr/>
              </p:nvPicPr>
              <p:blipFill>
                <a:blip r:embed="rId194"/>
                <a:stretch>
                  <a:fillRect/>
                </a:stretch>
              </p:blipFill>
              <p:spPr>
                <a:xfrm>
                  <a:off x="6795827" y="1229827"/>
                  <a:ext cx="6372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20" name="Freihand 119">
                  <a:extLst>
                    <a:ext uri="{FF2B5EF4-FFF2-40B4-BE49-F238E27FC236}">
                      <a16:creationId xmlns:a16="http://schemas.microsoft.com/office/drawing/2014/main" id="{4AEEF5A5-50D1-4B5A-B47F-2C8A431B08BB}"/>
                    </a:ext>
                  </a:extLst>
                </p14:cNvPr>
                <p14:cNvContentPartPr/>
                <p14:nvPr/>
              </p14:nvContentPartPr>
              <p14:xfrm>
                <a:off x="6682067" y="1099867"/>
                <a:ext cx="363240" cy="198360"/>
              </p14:xfrm>
            </p:contentPart>
          </mc:Choice>
          <mc:Fallback>
            <p:pic>
              <p:nvPicPr>
                <p:cNvPr id="120" name="Freihand 119">
                  <a:extLst>
                    <a:ext uri="{FF2B5EF4-FFF2-40B4-BE49-F238E27FC236}">
                      <a16:creationId xmlns:a16="http://schemas.microsoft.com/office/drawing/2014/main" id="{4AEEF5A5-50D1-4B5A-B47F-2C8A431B08BB}"/>
                    </a:ext>
                  </a:extLst>
                </p:cNvPr>
                <p:cNvPicPr/>
                <p:nvPr/>
              </p:nvPicPr>
              <p:blipFill>
                <a:blip r:embed="rId196"/>
                <a:stretch>
                  <a:fillRect/>
                </a:stretch>
              </p:blipFill>
              <p:spPr>
                <a:xfrm>
                  <a:off x="6677747" y="1095547"/>
                  <a:ext cx="37188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22" name="Freihand 121">
                  <a:extLst>
                    <a:ext uri="{FF2B5EF4-FFF2-40B4-BE49-F238E27FC236}">
                      <a16:creationId xmlns:a16="http://schemas.microsoft.com/office/drawing/2014/main" id="{C9580D50-EE17-4726-B440-A9A91E4A2324}"/>
                    </a:ext>
                  </a:extLst>
                </p14:cNvPr>
                <p14:cNvContentPartPr/>
                <p14:nvPr/>
              </p14:nvContentPartPr>
              <p14:xfrm>
                <a:off x="6943427" y="861187"/>
                <a:ext cx="232560" cy="99360"/>
              </p14:xfrm>
            </p:contentPart>
          </mc:Choice>
          <mc:Fallback>
            <p:pic>
              <p:nvPicPr>
                <p:cNvPr id="122" name="Freihand 121">
                  <a:extLst>
                    <a:ext uri="{FF2B5EF4-FFF2-40B4-BE49-F238E27FC236}">
                      <a16:creationId xmlns:a16="http://schemas.microsoft.com/office/drawing/2014/main" id="{C9580D50-EE17-4726-B440-A9A91E4A2324}"/>
                    </a:ext>
                  </a:extLst>
                </p:cNvPr>
                <p:cNvPicPr/>
                <p:nvPr/>
              </p:nvPicPr>
              <p:blipFill>
                <a:blip r:embed="rId198"/>
                <a:stretch>
                  <a:fillRect/>
                </a:stretch>
              </p:blipFill>
              <p:spPr>
                <a:xfrm>
                  <a:off x="6939107" y="856867"/>
                  <a:ext cx="24120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23" name="Freihand 122">
                  <a:extLst>
                    <a:ext uri="{FF2B5EF4-FFF2-40B4-BE49-F238E27FC236}">
                      <a16:creationId xmlns:a16="http://schemas.microsoft.com/office/drawing/2014/main" id="{C87B90C7-9E92-4847-A1A9-BC02617D1B8D}"/>
                    </a:ext>
                  </a:extLst>
                </p14:cNvPr>
                <p14:cNvContentPartPr/>
                <p14:nvPr/>
              </p14:nvContentPartPr>
              <p14:xfrm>
                <a:off x="4734107" y="699907"/>
                <a:ext cx="2834640" cy="2086560"/>
              </p14:xfrm>
            </p:contentPart>
          </mc:Choice>
          <mc:Fallback>
            <p:pic>
              <p:nvPicPr>
                <p:cNvPr id="123" name="Freihand 122">
                  <a:extLst>
                    <a:ext uri="{FF2B5EF4-FFF2-40B4-BE49-F238E27FC236}">
                      <a16:creationId xmlns:a16="http://schemas.microsoft.com/office/drawing/2014/main" id="{C87B90C7-9E92-4847-A1A9-BC02617D1B8D}"/>
                    </a:ext>
                  </a:extLst>
                </p:cNvPr>
                <p:cNvPicPr/>
                <p:nvPr/>
              </p:nvPicPr>
              <p:blipFill>
                <a:blip r:embed="rId200"/>
                <a:stretch>
                  <a:fillRect/>
                </a:stretch>
              </p:blipFill>
              <p:spPr>
                <a:xfrm>
                  <a:off x="4729787" y="695587"/>
                  <a:ext cx="2843280" cy="2095200"/>
                </a:xfrm>
                <a:prstGeom prst="rect">
                  <a:avLst/>
                </a:prstGeom>
              </p:spPr>
            </p:pic>
          </mc:Fallback>
        </mc:AlternateContent>
      </p:grpSp>
      <p:grpSp>
        <p:nvGrpSpPr>
          <p:cNvPr id="127" name="Gruppieren 126">
            <a:extLst>
              <a:ext uri="{FF2B5EF4-FFF2-40B4-BE49-F238E27FC236}">
                <a16:creationId xmlns:a16="http://schemas.microsoft.com/office/drawing/2014/main" id="{F16EEE4C-22DA-4E34-81CC-15E4A328D35B}"/>
              </a:ext>
            </a:extLst>
          </p:cNvPr>
          <p:cNvGrpSpPr/>
          <p:nvPr/>
        </p:nvGrpSpPr>
        <p:grpSpPr>
          <a:xfrm>
            <a:off x="8362187" y="1182307"/>
            <a:ext cx="513360" cy="205920"/>
            <a:chOff x="8362187" y="1182307"/>
            <a:chExt cx="513360" cy="205920"/>
          </a:xfrm>
        </p:grpSpPr>
        <mc:AlternateContent xmlns:mc="http://schemas.openxmlformats.org/markup-compatibility/2006">
          <mc:Choice xmlns:p14="http://schemas.microsoft.com/office/powerpoint/2010/main" Requires="p14">
            <p:contentPart p14:bwMode="auto" r:id="rId201">
              <p14:nvContentPartPr>
                <p14:cNvPr id="125" name="Freihand 124">
                  <a:extLst>
                    <a:ext uri="{FF2B5EF4-FFF2-40B4-BE49-F238E27FC236}">
                      <a16:creationId xmlns:a16="http://schemas.microsoft.com/office/drawing/2014/main" id="{8C80FC8A-7CCA-4162-B58B-3C49D3A92588}"/>
                    </a:ext>
                  </a:extLst>
                </p14:cNvPr>
                <p14:cNvContentPartPr/>
                <p14:nvPr/>
              </p14:nvContentPartPr>
              <p14:xfrm>
                <a:off x="8362187" y="1276987"/>
                <a:ext cx="409680" cy="30960"/>
              </p14:xfrm>
            </p:contentPart>
          </mc:Choice>
          <mc:Fallback>
            <p:pic>
              <p:nvPicPr>
                <p:cNvPr id="125" name="Freihand 124">
                  <a:extLst>
                    <a:ext uri="{FF2B5EF4-FFF2-40B4-BE49-F238E27FC236}">
                      <a16:creationId xmlns:a16="http://schemas.microsoft.com/office/drawing/2014/main" id="{8C80FC8A-7CCA-4162-B58B-3C49D3A92588}"/>
                    </a:ext>
                  </a:extLst>
                </p:cNvPr>
                <p:cNvPicPr/>
                <p:nvPr/>
              </p:nvPicPr>
              <p:blipFill>
                <a:blip r:embed="rId202"/>
                <a:stretch>
                  <a:fillRect/>
                </a:stretch>
              </p:blipFill>
              <p:spPr>
                <a:xfrm>
                  <a:off x="8357867" y="1272667"/>
                  <a:ext cx="41832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26" name="Freihand 125">
                  <a:extLst>
                    <a:ext uri="{FF2B5EF4-FFF2-40B4-BE49-F238E27FC236}">
                      <a16:creationId xmlns:a16="http://schemas.microsoft.com/office/drawing/2014/main" id="{F04F8C28-C99C-4393-8BF1-28190DF308BB}"/>
                    </a:ext>
                  </a:extLst>
                </p14:cNvPr>
                <p14:cNvContentPartPr/>
                <p14:nvPr/>
              </p14:nvContentPartPr>
              <p14:xfrm>
                <a:off x="8695187" y="1182307"/>
                <a:ext cx="180360" cy="205920"/>
              </p14:xfrm>
            </p:contentPart>
          </mc:Choice>
          <mc:Fallback>
            <p:pic>
              <p:nvPicPr>
                <p:cNvPr id="126" name="Freihand 125">
                  <a:extLst>
                    <a:ext uri="{FF2B5EF4-FFF2-40B4-BE49-F238E27FC236}">
                      <a16:creationId xmlns:a16="http://schemas.microsoft.com/office/drawing/2014/main" id="{F04F8C28-C99C-4393-8BF1-28190DF308BB}"/>
                    </a:ext>
                  </a:extLst>
                </p:cNvPr>
                <p:cNvPicPr/>
                <p:nvPr/>
              </p:nvPicPr>
              <p:blipFill>
                <a:blip r:embed="rId204"/>
                <a:stretch>
                  <a:fillRect/>
                </a:stretch>
              </p:blipFill>
              <p:spPr>
                <a:xfrm>
                  <a:off x="8690867" y="1177987"/>
                  <a:ext cx="189000" cy="214560"/>
                </a:xfrm>
                <a:prstGeom prst="rect">
                  <a:avLst/>
                </a:prstGeom>
              </p:spPr>
            </p:pic>
          </mc:Fallback>
        </mc:AlternateContent>
      </p:grpSp>
      <p:grpSp>
        <p:nvGrpSpPr>
          <p:cNvPr id="135" name="Gruppieren 134">
            <a:extLst>
              <a:ext uri="{FF2B5EF4-FFF2-40B4-BE49-F238E27FC236}">
                <a16:creationId xmlns:a16="http://schemas.microsoft.com/office/drawing/2014/main" id="{5203D869-BCD9-4BF3-8E6B-B519C82FD6AD}"/>
              </a:ext>
            </a:extLst>
          </p:cNvPr>
          <p:cNvGrpSpPr/>
          <p:nvPr/>
        </p:nvGrpSpPr>
        <p:grpSpPr>
          <a:xfrm>
            <a:off x="9155267" y="1139467"/>
            <a:ext cx="232560" cy="168480"/>
            <a:chOff x="9155267" y="1139467"/>
            <a:chExt cx="232560" cy="168480"/>
          </a:xfrm>
        </p:grpSpPr>
        <mc:AlternateContent xmlns:mc="http://schemas.openxmlformats.org/markup-compatibility/2006">
          <mc:Choice xmlns:p14="http://schemas.microsoft.com/office/powerpoint/2010/main" Requires="p14">
            <p:contentPart p14:bwMode="auto" r:id="rId205">
              <p14:nvContentPartPr>
                <p14:cNvPr id="128" name="Freihand 127">
                  <a:extLst>
                    <a:ext uri="{FF2B5EF4-FFF2-40B4-BE49-F238E27FC236}">
                      <a16:creationId xmlns:a16="http://schemas.microsoft.com/office/drawing/2014/main" id="{E8111A03-0555-4611-A79B-200342945688}"/>
                    </a:ext>
                  </a:extLst>
                </p14:cNvPr>
                <p14:cNvContentPartPr/>
                <p14:nvPr/>
              </p14:nvContentPartPr>
              <p14:xfrm>
                <a:off x="9155267" y="1155307"/>
                <a:ext cx="129960" cy="152640"/>
              </p14:xfrm>
            </p:contentPart>
          </mc:Choice>
          <mc:Fallback>
            <p:pic>
              <p:nvPicPr>
                <p:cNvPr id="128" name="Freihand 127">
                  <a:extLst>
                    <a:ext uri="{FF2B5EF4-FFF2-40B4-BE49-F238E27FC236}">
                      <a16:creationId xmlns:a16="http://schemas.microsoft.com/office/drawing/2014/main" id="{E8111A03-0555-4611-A79B-200342945688}"/>
                    </a:ext>
                  </a:extLst>
                </p:cNvPr>
                <p:cNvPicPr/>
                <p:nvPr/>
              </p:nvPicPr>
              <p:blipFill>
                <a:blip r:embed="rId206"/>
                <a:stretch>
                  <a:fillRect/>
                </a:stretch>
              </p:blipFill>
              <p:spPr>
                <a:xfrm>
                  <a:off x="9150947" y="1150987"/>
                  <a:ext cx="13860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29" name="Freihand 128">
                  <a:extLst>
                    <a:ext uri="{FF2B5EF4-FFF2-40B4-BE49-F238E27FC236}">
                      <a16:creationId xmlns:a16="http://schemas.microsoft.com/office/drawing/2014/main" id="{D8AEF9CF-5F47-4E07-BAE6-B25A5EC4B25A}"/>
                    </a:ext>
                  </a:extLst>
                </p14:cNvPr>
                <p14:cNvContentPartPr/>
                <p14:nvPr/>
              </p14:nvContentPartPr>
              <p14:xfrm>
                <a:off x="9290627" y="1139467"/>
                <a:ext cx="97200" cy="161640"/>
              </p14:xfrm>
            </p:contentPart>
          </mc:Choice>
          <mc:Fallback>
            <p:pic>
              <p:nvPicPr>
                <p:cNvPr id="129" name="Freihand 128">
                  <a:extLst>
                    <a:ext uri="{FF2B5EF4-FFF2-40B4-BE49-F238E27FC236}">
                      <a16:creationId xmlns:a16="http://schemas.microsoft.com/office/drawing/2014/main" id="{D8AEF9CF-5F47-4E07-BAE6-B25A5EC4B25A}"/>
                    </a:ext>
                  </a:extLst>
                </p:cNvPr>
                <p:cNvPicPr/>
                <p:nvPr/>
              </p:nvPicPr>
              <p:blipFill>
                <a:blip r:embed="rId208"/>
                <a:stretch>
                  <a:fillRect/>
                </a:stretch>
              </p:blipFill>
              <p:spPr>
                <a:xfrm>
                  <a:off x="9286307" y="1135147"/>
                  <a:ext cx="105840" cy="170280"/>
                </a:xfrm>
                <a:prstGeom prst="rect">
                  <a:avLst/>
                </a:prstGeom>
              </p:spPr>
            </p:pic>
          </mc:Fallback>
        </mc:AlternateContent>
      </p:grpSp>
      <p:grpSp>
        <p:nvGrpSpPr>
          <p:cNvPr id="134" name="Gruppieren 133">
            <a:extLst>
              <a:ext uri="{FF2B5EF4-FFF2-40B4-BE49-F238E27FC236}">
                <a16:creationId xmlns:a16="http://schemas.microsoft.com/office/drawing/2014/main" id="{A16A0EA3-24AC-424E-9600-D0DD164D7BE4}"/>
              </a:ext>
            </a:extLst>
          </p:cNvPr>
          <p:cNvGrpSpPr/>
          <p:nvPr/>
        </p:nvGrpSpPr>
        <p:grpSpPr>
          <a:xfrm>
            <a:off x="9663227" y="954427"/>
            <a:ext cx="444960" cy="468720"/>
            <a:chOff x="9663227" y="954427"/>
            <a:chExt cx="444960" cy="468720"/>
          </a:xfrm>
        </p:grpSpPr>
        <mc:AlternateContent xmlns:mc="http://schemas.openxmlformats.org/markup-compatibility/2006">
          <mc:Choice xmlns:p14="http://schemas.microsoft.com/office/powerpoint/2010/main" Requires="p14">
            <p:contentPart p14:bwMode="auto" r:id="rId209">
              <p14:nvContentPartPr>
                <p14:cNvPr id="130" name="Freihand 129">
                  <a:extLst>
                    <a:ext uri="{FF2B5EF4-FFF2-40B4-BE49-F238E27FC236}">
                      <a16:creationId xmlns:a16="http://schemas.microsoft.com/office/drawing/2014/main" id="{45820B75-1090-48A4-9194-671D545A4FD1}"/>
                    </a:ext>
                  </a:extLst>
                </p14:cNvPr>
                <p14:cNvContentPartPr/>
                <p14:nvPr/>
              </p14:nvContentPartPr>
              <p14:xfrm>
                <a:off x="9663227" y="1147747"/>
                <a:ext cx="158040" cy="275400"/>
              </p14:xfrm>
            </p:contentPart>
          </mc:Choice>
          <mc:Fallback>
            <p:pic>
              <p:nvPicPr>
                <p:cNvPr id="130" name="Freihand 129">
                  <a:extLst>
                    <a:ext uri="{FF2B5EF4-FFF2-40B4-BE49-F238E27FC236}">
                      <a16:creationId xmlns:a16="http://schemas.microsoft.com/office/drawing/2014/main" id="{45820B75-1090-48A4-9194-671D545A4FD1}"/>
                    </a:ext>
                  </a:extLst>
                </p:cNvPr>
                <p:cNvPicPr/>
                <p:nvPr/>
              </p:nvPicPr>
              <p:blipFill>
                <a:blip r:embed="rId210"/>
                <a:stretch>
                  <a:fillRect/>
                </a:stretch>
              </p:blipFill>
              <p:spPr>
                <a:xfrm>
                  <a:off x="9658907" y="1143427"/>
                  <a:ext cx="166680" cy="28404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31" name="Freihand 130">
                  <a:extLst>
                    <a:ext uri="{FF2B5EF4-FFF2-40B4-BE49-F238E27FC236}">
                      <a16:creationId xmlns:a16="http://schemas.microsoft.com/office/drawing/2014/main" id="{860EE8C4-250D-4EE9-B7BE-04853929D953}"/>
                    </a:ext>
                  </a:extLst>
                </p14:cNvPr>
                <p14:cNvContentPartPr/>
                <p14:nvPr/>
              </p14:nvContentPartPr>
              <p14:xfrm>
                <a:off x="9880307" y="1047667"/>
                <a:ext cx="87480" cy="190800"/>
              </p14:xfrm>
            </p:contentPart>
          </mc:Choice>
          <mc:Fallback>
            <p:pic>
              <p:nvPicPr>
                <p:cNvPr id="131" name="Freihand 130">
                  <a:extLst>
                    <a:ext uri="{FF2B5EF4-FFF2-40B4-BE49-F238E27FC236}">
                      <a16:creationId xmlns:a16="http://schemas.microsoft.com/office/drawing/2014/main" id="{860EE8C4-250D-4EE9-B7BE-04853929D953}"/>
                    </a:ext>
                  </a:extLst>
                </p:cNvPr>
                <p:cNvPicPr/>
                <p:nvPr/>
              </p:nvPicPr>
              <p:blipFill>
                <a:blip r:embed="rId212"/>
                <a:stretch>
                  <a:fillRect/>
                </a:stretch>
              </p:blipFill>
              <p:spPr>
                <a:xfrm>
                  <a:off x="9875987" y="1043347"/>
                  <a:ext cx="9612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32" name="Freihand 131">
                  <a:extLst>
                    <a:ext uri="{FF2B5EF4-FFF2-40B4-BE49-F238E27FC236}">
                      <a16:creationId xmlns:a16="http://schemas.microsoft.com/office/drawing/2014/main" id="{C0681D64-BD57-47BB-BAEB-2BAF64375D60}"/>
                    </a:ext>
                  </a:extLst>
                </p14:cNvPr>
                <p14:cNvContentPartPr/>
                <p14:nvPr/>
              </p14:nvContentPartPr>
              <p14:xfrm>
                <a:off x="9992267" y="1028227"/>
                <a:ext cx="115920" cy="171720"/>
              </p14:xfrm>
            </p:contentPart>
          </mc:Choice>
          <mc:Fallback>
            <p:pic>
              <p:nvPicPr>
                <p:cNvPr id="132" name="Freihand 131">
                  <a:extLst>
                    <a:ext uri="{FF2B5EF4-FFF2-40B4-BE49-F238E27FC236}">
                      <a16:creationId xmlns:a16="http://schemas.microsoft.com/office/drawing/2014/main" id="{C0681D64-BD57-47BB-BAEB-2BAF64375D60}"/>
                    </a:ext>
                  </a:extLst>
                </p:cNvPr>
                <p:cNvPicPr/>
                <p:nvPr/>
              </p:nvPicPr>
              <p:blipFill>
                <a:blip r:embed="rId214"/>
                <a:stretch>
                  <a:fillRect/>
                </a:stretch>
              </p:blipFill>
              <p:spPr>
                <a:xfrm>
                  <a:off x="9987947" y="1023907"/>
                  <a:ext cx="12456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33" name="Freihand 132">
                  <a:extLst>
                    <a:ext uri="{FF2B5EF4-FFF2-40B4-BE49-F238E27FC236}">
                      <a16:creationId xmlns:a16="http://schemas.microsoft.com/office/drawing/2014/main" id="{3EDA6CAA-3738-4412-97CB-09C1C1E9B067}"/>
                    </a:ext>
                  </a:extLst>
                </p14:cNvPr>
                <p14:cNvContentPartPr/>
                <p14:nvPr/>
              </p14:nvContentPartPr>
              <p14:xfrm>
                <a:off x="9815867" y="954427"/>
                <a:ext cx="43200" cy="12960"/>
              </p14:xfrm>
            </p:contentPart>
          </mc:Choice>
          <mc:Fallback>
            <p:pic>
              <p:nvPicPr>
                <p:cNvPr id="133" name="Freihand 132">
                  <a:extLst>
                    <a:ext uri="{FF2B5EF4-FFF2-40B4-BE49-F238E27FC236}">
                      <a16:creationId xmlns:a16="http://schemas.microsoft.com/office/drawing/2014/main" id="{3EDA6CAA-3738-4412-97CB-09C1C1E9B067}"/>
                    </a:ext>
                  </a:extLst>
                </p:cNvPr>
                <p:cNvPicPr/>
                <p:nvPr/>
              </p:nvPicPr>
              <p:blipFill>
                <a:blip r:embed="rId216"/>
                <a:stretch>
                  <a:fillRect/>
                </a:stretch>
              </p:blipFill>
              <p:spPr>
                <a:xfrm>
                  <a:off x="9811547" y="950107"/>
                  <a:ext cx="51840" cy="21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7">
            <p14:nvContentPartPr>
              <p14:cNvPr id="141" name="Freihand 140">
                <a:extLst>
                  <a:ext uri="{FF2B5EF4-FFF2-40B4-BE49-F238E27FC236}">
                    <a16:creationId xmlns:a16="http://schemas.microsoft.com/office/drawing/2014/main" id="{DE226280-EA0A-45ED-833A-D8D668817FD5}"/>
                  </a:ext>
                </a:extLst>
              </p14:cNvPr>
              <p14:cNvContentPartPr/>
              <p14:nvPr/>
            </p14:nvContentPartPr>
            <p14:xfrm>
              <a:off x="10931507" y="888547"/>
              <a:ext cx="59040" cy="2160"/>
            </p14:xfrm>
          </p:contentPart>
        </mc:Choice>
        <mc:Fallback>
          <p:pic>
            <p:nvPicPr>
              <p:cNvPr id="141" name="Freihand 140">
                <a:extLst>
                  <a:ext uri="{FF2B5EF4-FFF2-40B4-BE49-F238E27FC236}">
                    <a16:creationId xmlns:a16="http://schemas.microsoft.com/office/drawing/2014/main" id="{DE226280-EA0A-45ED-833A-D8D668817FD5}"/>
                  </a:ext>
                </a:extLst>
              </p:cNvPr>
              <p:cNvPicPr/>
              <p:nvPr/>
            </p:nvPicPr>
            <p:blipFill>
              <a:blip r:embed="rId218"/>
              <a:stretch>
                <a:fillRect/>
              </a:stretch>
            </p:blipFill>
            <p:spPr>
              <a:xfrm>
                <a:off x="10927187" y="884227"/>
                <a:ext cx="67680" cy="10800"/>
              </a:xfrm>
              <a:prstGeom prst="rect">
                <a:avLst/>
              </a:prstGeom>
            </p:spPr>
          </p:pic>
        </mc:Fallback>
      </mc:AlternateContent>
      <p:grpSp>
        <p:nvGrpSpPr>
          <p:cNvPr id="154" name="Gruppieren 153">
            <a:extLst>
              <a:ext uri="{FF2B5EF4-FFF2-40B4-BE49-F238E27FC236}">
                <a16:creationId xmlns:a16="http://schemas.microsoft.com/office/drawing/2014/main" id="{0EAE11AE-EAE4-47D7-87A6-877C96374FE8}"/>
              </a:ext>
            </a:extLst>
          </p:cNvPr>
          <p:cNvGrpSpPr/>
          <p:nvPr/>
        </p:nvGrpSpPr>
        <p:grpSpPr>
          <a:xfrm>
            <a:off x="10300787" y="962347"/>
            <a:ext cx="1525320" cy="408960"/>
            <a:chOff x="10300787" y="962347"/>
            <a:chExt cx="1525320" cy="408960"/>
          </a:xfrm>
        </p:grpSpPr>
        <mc:AlternateContent xmlns:mc="http://schemas.openxmlformats.org/markup-compatibility/2006">
          <mc:Choice xmlns:p14="http://schemas.microsoft.com/office/powerpoint/2010/main" Requires="p14">
            <p:contentPart p14:bwMode="auto" r:id="rId219">
              <p14:nvContentPartPr>
                <p14:cNvPr id="136" name="Freihand 135">
                  <a:extLst>
                    <a:ext uri="{FF2B5EF4-FFF2-40B4-BE49-F238E27FC236}">
                      <a16:creationId xmlns:a16="http://schemas.microsoft.com/office/drawing/2014/main" id="{7CD87A8D-EA83-4C97-986E-CF8D3BD10928}"/>
                    </a:ext>
                  </a:extLst>
                </p14:cNvPr>
                <p14:cNvContentPartPr/>
                <p14:nvPr/>
              </p14:nvContentPartPr>
              <p14:xfrm>
                <a:off x="10300787" y="1104907"/>
                <a:ext cx="254880" cy="95400"/>
              </p14:xfrm>
            </p:contentPart>
          </mc:Choice>
          <mc:Fallback>
            <p:pic>
              <p:nvPicPr>
                <p:cNvPr id="136" name="Freihand 135">
                  <a:extLst>
                    <a:ext uri="{FF2B5EF4-FFF2-40B4-BE49-F238E27FC236}">
                      <a16:creationId xmlns:a16="http://schemas.microsoft.com/office/drawing/2014/main" id="{7CD87A8D-EA83-4C97-986E-CF8D3BD10928}"/>
                    </a:ext>
                  </a:extLst>
                </p:cNvPr>
                <p:cNvPicPr/>
                <p:nvPr/>
              </p:nvPicPr>
              <p:blipFill>
                <a:blip r:embed="rId220"/>
                <a:stretch>
                  <a:fillRect/>
                </a:stretch>
              </p:blipFill>
              <p:spPr>
                <a:xfrm>
                  <a:off x="10296467" y="1100587"/>
                  <a:ext cx="26352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37" name="Freihand 136">
                  <a:extLst>
                    <a:ext uri="{FF2B5EF4-FFF2-40B4-BE49-F238E27FC236}">
                      <a16:creationId xmlns:a16="http://schemas.microsoft.com/office/drawing/2014/main" id="{EE4E8830-D3F6-4E49-84E2-B531D97D5D6A}"/>
                    </a:ext>
                  </a:extLst>
                </p14:cNvPr>
                <p14:cNvContentPartPr/>
                <p14:nvPr/>
              </p14:nvContentPartPr>
              <p14:xfrm>
                <a:off x="10546667" y="965587"/>
                <a:ext cx="305280" cy="405720"/>
              </p14:xfrm>
            </p:contentPart>
          </mc:Choice>
          <mc:Fallback>
            <p:pic>
              <p:nvPicPr>
                <p:cNvPr id="137" name="Freihand 136">
                  <a:extLst>
                    <a:ext uri="{FF2B5EF4-FFF2-40B4-BE49-F238E27FC236}">
                      <a16:creationId xmlns:a16="http://schemas.microsoft.com/office/drawing/2014/main" id="{EE4E8830-D3F6-4E49-84E2-B531D97D5D6A}"/>
                    </a:ext>
                  </a:extLst>
                </p:cNvPr>
                <p:cNvPicPr/>
                <p:nvPr/>
              </p:nvPicPr>
              <p:blipFill>
                <a:blip r:embed="rId222"/>
                <a:stretch>
                  <a:fillRect/>
                </a:stretch>
              </p:blipFill>
              <p:spPr>
                <a:xfrm>
                  <a:off x="10542347" y="961267"/>
                  <a:ext cx="313920" cy="41436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38" name="Freihand 137">
                  <a:extLst>
                    <a:ext uri="{FF2B5EF4-FFF2-40B4-BE49-F238E27FC236}">
                      <a16:creationId xmlns:a16="http://schemas.microsoft.com/office/drawing/2014/main" id="{D494820E-8501-4B71-9714-027C8BBC6D5B}"/>
                    </a:ext>
                  </a:extLst>
                </p14:cNvPr>
                <p14:cNvContentPartPr/>
                <p14:nvPr/>
              </p14:nvContentPartPr>
              <p14:xfrm>
                <a:off x="10764107" y="1129387"/>
                <a:ext cx="6120" cy="1800"/>
              </p14:xfrm>
            </p:contentPart>
          </mc:Choice>
          <mc:Fallback>
            <p:pic>
              <p:nvPicPr>
                <p:cNvPr id="138" name="Freihand 137">
                  <a:extLst>
                    <a:ext uri="{FF2B5EF4-FFF2-40B4-BE49-F238E27FC236}">
                      <a16:creationId xmlns:a16="http://schemas.microsoft.com/office/drawing/2014/main" id="{D494820E-8501-4B71-9714-027C8BBC6D5B}"/>
                    </a:ext>
                  </a:extLst>
                </p:cNvPr>
                <p:cNvPicPr/>
                <p:nvPr/>
              </p:nvPicPr>
              <p:blipFill>
                <a:blip r:embed="rId224"/>
                <a:stretch>
                  <a:fillRect/>
                </a:stretch>
              </p:blipFill>
              <p:spPr>
                <a:xfrm>
                  <a:off x="10759787" y="1125067"/>
                  <a:ext cx="1476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39" name="Freihand 138">
                  <a:extLst>
                    <a:ext uri="{FF2B5EF4-FFF2-40B4-BE49-F238E27FC236}">
                      <a16:creationId xmlns:a16="http://schemas.microsoft.com/office/drawing/2014/main" id="{B20DF3BC-6ADE-49A4-A636-164E691FB12C}"/>
                    </a:ext>
                  </a:extLst>
                </p14:cNvPr>
                <p14:cNvContentPartPr/>
                <p14:nvPr/>
              </p14:nvContentPartPr>
              <p14:xfrm>
                <a:off x="10790027" y="1069987"/>
                <a:ext cx="108720" cy="89280"/>
              </p14:xfrm>
            </p:contentPart>
          </mc:Choice>
          <mc:Fallback>
            <p:pic>
              <p:nvPicPr>
                <p:cNvPr id="139" name="Freihand 138">
                  <a:extLst>
                    <a:ext uri="{FF2B5EF4-FFF2-40B4-BE49-F238E27FC236}">
                      <a16:creationId xmlns:a16="http://schemas.microsoft.com/office/drawing/2014/main" id="{B20DF3BC-6ADE-49A4-A636-164E691FB12C}"/>
                    </a:ext>
                  </a:extLst>
                </p:cNvPr>
                <p:cNvPicPr/>
                <p:nvPr/>
              </p:nvPicPr>
              <p:blipFill>
                <a:blip r:embed="rId226"/>
                <a:stretch>
                  <a:fillRect/>
                </a:stretch>
              </p:blipFill>
              <p:spPr>
                <a:xfrm>
                  <a:off x="10785707" y="1065667"/>
                  <a:ext cx="11736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40" name="Freihand 139">
                  <a:extLst>
                    <a:ext uri="{FF2B5EF4-FFF2-40B4-BE49-F238E27FC236}">
                      <a16:creationId xmlns:a16="http://schemas.microsoft.com/office/drawing/2014/main" id="{521ABC98-E017-4CA6-B86C-A325F8821723}"/>
                    </a:ext>
                  </a:extLst>
                </p14:cNvPr>
                <p14:cNvContentPartPr/>
                <p14:nvPr/>
              </p14:nvContentPartPr>
              <p14:xfrm>
                <a:off x="10910987" y="962347"/>
                <a:ext cx="246600" cy="163800"/>
              </p14:xfrm>
            </p:contentPart>
          </mc:Choice>
          <mc:Fallback>
            <p:pic>
              <p:nvPicPr>
                <p:cNvPr id="140" name="Freihand 139">
                  <a:extLst>
                    <a:ext uri="{FF2B5EF4-FFF2-40B4-BE49-F238E27FC236}">
                      <a16:creationId xmlns:a16="http://schemas.microsoft.com/office/drawing/2014/main" id="{521ABC98-E017-4CA6-B86C-A325F8821723}"/>
                    </a:ext>
                  </a:extLst>
                </p:cNvPr>
                <p:cNvPicPr/>
                <p:nvPr/>
              </p:nvPicPr>
              <p:blipFill>
                <a:blip r:embed="rId228"/>
                <a:stretch>
                  <a:fillRect/>
                </a:stretch>
              </p:blipFill>
              <p:spPr>
                <a:xfrm>
                  <a:off x="10906667" y="958027"/>
                  <a:ext cx="25524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42" name="Freihand 141">
                  <a:extLst>
                    <a:ext uri="{FF2B5EF4-FFF2-40B4-BE49-F238E27FC236}">
                      <a16:creationId xmlns:a16="http://schemas.microsoft.com/office/drawing/2014/main" id="{5A33CE57-E3E4-4749-AA7E-97D6A3F1F0EA}"/>
                    </a:ext>
                  </a:extLst>
                </p14:cNvPr>
                <p14:cNvContentPartPr/>
                <p14:nvPr/>
              </p14:nvContentPartPr>
              <p14:xfrm>
                <a:off x="11289347" y="1002307"/>
                <a:ext cx="331560" cy="119520"/>
              </p14:xfrm>
            </p:contentPart>
          </mc:Choice>
          <mc:Fallback>
            <p:pic>
              <p:nvPicPr>
                <p:cNvPr id="142" name="Freihand 141">
                  <a:extLst>
                    <a:ext uri="{FF2B5EF4-FFF2-40B4-BE49-F238E27FC236}">
                      <a16:creationId xmlns:a16="http://schemas.microsoft.com/office/drawing/2014/main" id="{5A33CE57-E3E4-4749-AA7E-97D6A3F1F0EA}"/>
                    </a:ext>
                  </a:extLst>
                </p:cNvPr>
                <p:cNvPicPr/>
                <p:nvPr/>
              </p:nvPicPr>
              <p:blipFill>
                <a:blip r:embed="rId230"/>
                <a:stretch>
                  <a:fillRect/>
                </a:stretch>
              </p:blipFill>
              <p:spPr>
                <a:xfrm>
                  <a:off x="11285027" y="997987"/>
                  <a:ext cx="34020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43" name="Freihand 142">
                  <a:extLst>
                    <a:ext uri="{FF2B5EF4-FFF2-40B4-BE49-F238E27FC236}">
                      <a16:creationId xmlns:a16="http://schemas.microsoft.com/office/drawing/2014/main" id="{46AFB579-CC7C-487F-855E-840BCD2013CA}"/>
                    </a:ext>
                  </a:extLst>
                </p14:cNvPr>
                <p14:cNvContentPartPr/>
                <p14:nvPr/>
              </p14:nvContentPartPr>
              <p14:xfrm>
                <a:off x="11565107" y="973147"/>
                <a:ext cx="25560" cy="7560"/>
              </p14:xfrm>
            </p:contentPart>
          </mc:Choice>
          <mc:Fallback>
            <p:pic>
              <p:nvPicPr>
                <p:cNvPr id="143" name="Freihand 142">
                  <a:extLst>
                    <a:ext uri="{FF2B5EF4-FFF2-40B4-BE49-F238E27FC236}">
                      <a16:creationId xmlns:a16="http://schemas.microsoft.com/office/drawing/2014/main" id="{46AFB579-CC7C-487F-855E-840BCD2013CA}"/>
                    </a:ext>
                  </a:extLst>
                </p:cNvPr>
                <p:cNvPicPr/>
                <p:nvPr/>
              </p:nvPicPr>
              <p:blipFill>
                <a:blip r:embed="rId232"/>
                <a:stretch>
                  <a:fillRect/>
                </a:stretch>
              </p:blipFill>
              <p:spPr>
                <a:xfrm>
                  <a:off x="11560787" y="968827"/>
                  <a:ext cx="3420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44" name="Freihand 143">
                  <a:extLst>
                    <a:ext uri="{FF2B5EF4-FFF2-40B4-BE49-F238E27FC236}">
                      <a16:creationId xmlns:a16="http://schemas.microsoft.com/office/drawing/2014/main" id="{23D20E9B-716B-4F15-9A5F-8AF23E94B63B}"/>
                    </a:ext>
                  </a:extLst>
                </p14:cNvPr>
                <p14:cNvContentPartPr/>
                <p14:nvPr/>
              </p14:nvContentPartPr>
              <p14:xfrm>
                <a:off x="11639987" y="1030387"/>
                <a:ext cx="186120" cy="88560"/>
              </p14:xfrm>
            </p:contentPart>
          </mc:Choice>
          <mc:Fallback>
            <p:pic>
              <p:nvPicPr>
                <p:cNvPr id="144" name="Freihand 143">
                  <a:extLst>
                    <a:ext uri="{FF2B5EF4-FFF2-40B4-BE49-F238E27FC236}">
                      <a16:creationId xmlns:a16="http://schemas.microsoft.com/office/drawing/2014/main" id="{23D20E9B-716B-4F15-9A5F-8AF23E94B63B}"/>
                    </a:ext>
                  </a:extLst>
                </p:cNvPr>
                <p:cNvPicPr/>
                <p:nvPr/>
              </p:nvPicPr>
              <p:blipFill>
                <a:blip r:embed="rId234"/>
                <a:stretch>
                  <a:fillRect/>
                </a:stretch>
              </p:blipFill>
              <p:spPr>
                <a:xfrm>
                  <a:off x="11635667" y="1026067"/>
                  <a:ext cx="194760" cy="97200"/>
                </a:xfrm>
                <a:prstGeom prst="rect">
                  <a:avLst/>
                </a:prstGeom>
              </p:spPr>
            </p:pic>
          </mc:Fallback>
        </mc:AlternateContent>
      </p:grpSp>
      <p:grpSp>
        <p:nvGrpSpPr>
          <p:cNvPr id="153" name="Gruppieren 152">
            <a:extLst>
              <a:ext uri="{FF2B5EF4-FFF2-40B4-BE49-F238E27FC236}">
                <a16:creationId xmlns:a16="http://schemas.microsoft.com/office/drawing/2014/main" id="{D978E6D3-0C9B-4320-86AB-4311F48640CD}"/>
              </a:ext>
            </a:extLst>
          </p:cNvPr>
          <p:cNvGrpSpPr/>
          <p:nvPr/>
        </p:nvGrpSpPr>
        <p:grpSpPr>
          <a:xfrm>
            <a:off x="9886427" y="1567867"/>
            <a:ext cx="497520" cy="167040"/>
            <a:chOff x="9886427" y="1567867"/>
            <a:chExt cx="497520" cy="167040"/>
          </a:xfrm>
        </p:grpSpPr>
        <mc:AlternateContent xmlns:mc="http://schemas.openxmlformats.org/markup-compatibility/2006">
          <mc:Choice xmlns:p14="http://schemas.microsoft.com/office/powerpoint/2010/main" Requires="p14">
            <p:contentPart p14:bwMode="auto" r:id="rId235">
              <p14:nvContentPartPr>
                <p14:cNvPr id="145" name="Freihand 144">
                  <a:extLst>
                    <a:ext uri="{FF2B5EF4-FFF2-40B4-BE49-F238E27FC236}">
                      <a16:creationId xmlns:a16="http://schemas.microsoft.com/office/drawing/2014/main" id="{523BB1B1-09D5-4248-ADCB-D2C1BB5ECA7E}"/>
                    </a:ext>
                  </a:extLst>
                </p14:cNvPr>
                <p14:cNvContentPartPr/>
                <p14:nvPr/>
              </p14:nvContentPartPr>
              <p14:xfrm>
                <a:off x="9886427" y="1567867"/>
                <a:ext cx="188640" cy="167040"/>
              </p14:xfrm>
            </p:contentPart>
          </mc:Choice>
          <mc:Fallback>
            <p:pic>
              <p:nvPicPr>
                <p:cNvPr id="145" name="Freihand 144">
                  <a:extLst>
                    <a:ext uri="{FF2B5EF4-FFF2-40B4-BE49-F238E27FC236}">
                      <a16:creationId xmlns:a16="http://schemas.microsoft.com/office/drawing/2014/main" id="{523BB1B1-09D5-4248-ADCB-D2C1BB5ECA7E}"/>
                    </a:ext>
                  </a:extLst>
                </p:cNvPr>
                <p:cNvPicPr/>
                <p:nvPr/>
              </p:nvPicPr>
              <p:blipFill>
                <a:blip r:embed="rId236"/>
                <a:stretch>
                  <a:fillRect/>
                </a:stretch>
              </p:blipFill>
              <p:spPr>
                <a:xfrm>
                  <a:off x="9882107" y="1563547"/>
                  <a:ext cx="19728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46" name="Freihand 145">
                  <a:extLst>
                    <a:ext uri="{FF2B5EF4-FFF2-40B4-BE49-F238E27FC236}">
                      <a16:creationId xmlns:a16="http://schemas.microsoft.com/office/drawing/2014/main" id="{1B9A7636-CF58-48A7-90A1-E8A3A74EB592}"/>
                    </a:ext>
                  </a:extLst>
                </p14:cNvPr>
                <p14:cNvContentPartPr/>
                <p14:nvPr/>
              </p14:nvContentPartPr>
              <p14:xfrm>
                <a:off x="10157147" y="1609627"/>
                <a:ext cx="9360" cy="83160"/>
              </p14:xfrm>
            </p:contentPart>
          </mc:Choice>
          <mc:Fallback>
            <p:pic>
              <p:nvPicPr>
                <p:cNvPr id="146" name="Freihand 145">
                  <a:extLst>
                    <a:ext uri="{FF2B5EF4-FFF2-40B4-BE49-F238E27FC236}">
                      <a16:creationId xmlns:a16="http://schemas.microsoft.com/office/drawing/2014/main" id="{1B9A7636-CF58-48A7-90A1-E8A3A74EB592}"/>
                    </a:ext>
                  </a:extLst>
                </p:cNvPr>
                <p:cNvPicPr/>
                <p:nvPr/>
              </p:nvPicPr>
              <p:blipFill>
                <a:blip r:embed="rId238"/>
                <a:stretch>
                  <a:fillRect/>
                </a:stretch>
              </p:blipFill>
              <p:spPr>
                <a:xfrm>
                  <a:off x="10152827" y="1605307"/>
                  <a:ext cx="1800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47" name="Freihand 146">
                  <a:extLst>
                    <a:ext uri="{FF2B5EF4-FFF2-40B4-BE49-F238E27FC236}">
                      <a16:creationId xmlns:a16="http://schemas.microsoft.com/office/drawing/2014/main" id="{38EFB5B0-40F7-4933-BC30-6E21E6906CD0}"/>
                    </a:ext>
                  </a:extLst>
                </p14:cNvPr>
                <p14:cNvContentPartPr/>
                <p14:nvPr/>
              </p14:nvContentPartPr>
              <p14:xfrm>
                <a:off x="10268747" y="1572547"/>
                <a:ext cx="115200" cy="121680"/>
              </p14:xfrm>
            </p:contentPart>
          </mc:Choice>
          <mc:Fallback>
            <p:pic>
              <p:nvPicPr>
                <p:cNvPr id="147" name="Freihand 146">
                  <a:extLst>
                    <a:ext uri="{FF2B5EF4-FFF2-40B4-BE49-F238E27FC236}">
                      <a16:creationId xmlns:a16="http://schemas.microsoft.com/office/drawing/2014/main" id="{38EFB5B0-40F7-4933-BC30-6E21E6906CD0}"/>
                    </a:ext>
                  </a:extLst>
                </p:cNvPr>
                <p:cNvPicPr/>
                <p:nvPr/>
              </p:nvPicPr>
              <p:blipFill>
                <a:blip r:embed="rId240"/>
                <a:stretch>
                  <a:fillRect/>
                </a:stretch>
              </p:blipFill>
              <p:spPr>
                <a:xfrm>
                  <a:off x="10264427" y="1568227"/>
                  <a:ext cx="123840" cy="130320"/>
                </a:xfrm>
                <a:prstGeom prst="rect">
                  <a:avLst/>
                </a:prstGeom>
              </p:spPr>
            </p:pic>
          </mc:Fallback>
        </mc:AlternateContent>
      </p:grpSp>
      <p:grpSp>
        <p:nvGrpSpPr>
          <p:cNvPr id="152" name="Gruppieren 151">
            <a:extLst>
              <a:ext uri="{FF2B5EF4-FFF2-40B4-BE49-F238E27FC236}">
                <a16:creationId xmlns:a16="http://schemas.microsoft.com/office/drawing/2014/main" id="{F126FC06-1F5F-4351-965F-4D43B9D3CF3E}"/>
              </a:ext>
            </a:extLst>
          </p:cNvPr>
          <p:cNvGrpSpPr/>
          <p:nvPr/>
        </p:nvGrpSpPr>
        <p:grpSpPr>
          <a:xfrm>
            <a:off x="10598507" y="1494787"/>
            <a:ext cx="396000" cy="209160"/>
            <a:chOff x="10598507" y="1494787"/>
            <a:chExt cx="396000" cy="209160"/>
          </a:xfrm>
        </p:grpSpPr>
        <mc:AlternateContent xmlns:mc="http://schemas.openxmlformats.org/markup-compatibility/2006">
          <mc:Choice xmlns:p14="http://schemas.microsoft.com/office/powerpoint/2010/main" Requires="p14">
            <p:contentPart p14:bwMode="auto" r:id="rId241">
              <p14:nvContentPartPr>
                <p14:cNvPr id="148" name="Freihand 147">
                  <a:extLst>
                    <a:ext uri="{FF2B5EF4-FFF2-40B4-BE49-F238E27FC236}">
                      <a16:creationId xmlns:a16="http://schemas.microsoft.com/office/drawing/2014/main" id="{6EBFB3FC-6714-4CDE-8122-EE69043A6321}"/>
                    </a:ext>
                  </a:extLst>
                </p14:cNvPr>
                <p14:cNvContentPartPr/>
                <p14:nvPr/>
              </p14:nvContentPartPr>
              <p14:xfrm>
                <a:off x="10598507" y="1528267"/>
                <a:ext cx="109080" cy="175680"/>
              </p14:xfrm>
            </p:contentPart>
          </mc:Choice>
          <mc:Fallback>
            <p:pic>
              <p:nvPicPr>
                <p:cNvPr id="148" name="Freihand 147">
                  <a:extLst>
                    <a:ext uri="{FF2B5EF4-FFF2-40B4-BE49-F238E27FC236}">
                      <a16:creationId xmlns:a16="http://schemas.microsoft.com/office/drawing/2014/main" id="{6EBFB3FC-6714-4CDE-8122-EE69043A6321}"/>
                    </a:ext>
                  </a:extLst>
                </p:cNvPr>
                <p:cNvPicPr/>
                <p:nvPr/>
              </p:nvPicPr>
              <p:blipFill>
                <a:blip r:embed="rId242"/>
                <a:stretch>
                  <a:fillRect/>
                </a:stretch>
              </p:blipFill>
              <p:spPr>
                <a:xfrm>
                  <a:off x="10594187" y="1523947"/>
                  <a:ext cx="11772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49" name="Freihand 148">
                  <a:extLst>
                    <a:ext uri="{FF2B5EF4-FFF2-40B4-BE49-F238E27FC236}">
                      <a16:creationId xmlns:a16="http://schemas.microsoft.com/office/drawing/2014/main" id="{78FC1D71-1F82-4CE5-A077-0DF69EEF0E88}"/>
                    </a:ext>
                  </a:extLst>
                </p14:cNvPr>
                <p14:cNvContentPartPr/>
                <p14:nvPr/>
              </p14:nvContentPartPr>
              <p14:xfrm>
                <a:off x="10603547" y="1593427"/>
                <a:ext cx="118440" cy="16920"/>
              </p14:xfrm>
            </p:contentPart>
          </mc:Choice>
          <mc:Fallback>
            <p:pic>
              <p:nvPicPr>
                <p:cNvPr id="149" name="Freihand 148">
                  <a:extLst>
                    <a:ext uri="{FF2B5EF4-FFF2-40B4-BE49-F238E27FC236}">
                      <a16:creationId xmlns:a16="http://schemas.microsoft.com/office/drawing/2014/main" id="{78FC1D71-1F82-4CE5-A077-0DF69EEF0E88}"/>
                    </a:ext>
                  </a:extLst>
                </p:cNvPr>
                <p:cNvPicPr/>
                <p:nvPr/>
              </p:nvPicPr>
              <p:blipFill>
                <a:blip r:embed="rId244"/>
                <a:stretch>
                  <a:fillRect/>
                </a:stretch>
              </p:blipFill>
              <p:spPr>
                <a:xfrm>
                  <a:off x="10599227" y="1589107"/>
                  <a:ext cx="12708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50" name="Freihand 149">
                  <a:extLst>
                    <a:ext uri="{FF2B5EF4-FFF2-40B4-BE49-F238E27FC236}">
                      <a16:creationId xmlns:a16="http://schemas.microsoft.com/office/drawing/2014/main" id="{F2FC2C58-EA53-4196-A3F0-0F44BCFC164A}"/>
                    </a:ext>
                  </a:extLst>
                </p14:cNvPr>
                <p14:cNvContentPartPr/>
                <p14:nvPr/>
              </p14:nvContentPartPr>
              <p14:xfrm>
                <a:off x="10734947" y="1577227"/>
                <a:ext cx="70560" cy="123480"/>
              </p14:xfrm>
            </p:contentPart>
          </mc:Choice>
          <mc:Fallback>
            <p:pic>
              <p:nvPicPr>
                <p:cNvPr id="150" name="Freihand 149">
                  <a:extLst>
                    <a:ext uri="{FF2B5EF4-FFF2-40B4-BE49-F238E27FC236}">
                      <a16:creationId xmlns:a16="http://schemas.microsoft.com/office/drawing/2014/main" id="{F2FC2C58-EA53-4196-A3F0-0F44BCFC164A}"/>
                    </a:ext>
                  </a:extLst>
                </p:cNvPr>
                <p:cNvPicPr/>
                <p:nvPr/>
              </p:nvPicPr>
              <p:blipFill>
                <a:blip r:embed="rId246"/>
                <a:stretch>
                  <a:fillRect/>
                </a:stretch>
              </p:blipFill>
              <p:spPr>
                <a:xfrm>
                  <a:off x="10730627" y="1572907"/>
                  <a:ext cx="7920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51" name="Freihand 150">
                  <a:extLst>
                    <a:ext uri="{FF2B5EF4-FFF2-40B4-BE49-F238E27FC236}">
                      <a16:creationId xmlns:a16="http://schemas.microsoft.com/office/drawing/2014/main" id="{2665516C-BB06-4E40-BC44-3F02250C91F0}"/>
                    </a:ext>
                  </a:extLst>
                </p14:cNvPr>
                <p14:cNvContentPartPr/>
                <p14:nvPr/>
              </p14:nvContentPartPr>
              <p14:xfrm>
                <a:off x="10821707" y="1494787"/>
                <a:ext cx="172800" cy="175680"/>
              </p14:xfrm>
            </p:contentPart>
          </mc:Choice>
          <mc:Fallback>
            <p:pic>
              <p:nvPicPr>
                <p:cNvPr id="151" name="Freihand 150">
                  <a:extLst>
                    <a:ext uri="{FF2B5EF4-FFF2-40B4-BE49-F238E27FC236}">
                      <a16:creationId xmlns:a16="http://schemas.microsoft.com/office/drawing/2014/main" id="{2665516C-BB06-4E40-BC44-3F02250C91F0}"/>
                    </a:ext>
                  </a:extLst>
                </p:cNvPr>
                <p:cNvPicPr/>
                <p:nvPr/>
              </p:nvPicPr>
              <p:blipFill>
                <a:blip r:embed="rId248"/>
                <a:stretch>
                  <a:fillRect/>
                </a:stretch>
              </p:blipFill>
              <p:spPr>
                <a:xfrm>
                  <a:off x="10817387" y="1490467"/>
                  <a:ext cx="181440" cy="184320"/>
                </a:xfrm>
                <a:prstGeom prst="rect">
                  <a:avLst/>
                </a:prstGeom>
              </p:spPr>
            </p:pic>
          </mc:Fallback>
        </mc:AlternateContent>
      </p:grpSp>
      <p:grpSp>
        <p:nvGrpSpPr>
          <p:cNvPr id="164" name="Gruppieren 163">
            <a:extLst>
              <a:ext uri="{FF2B5EF4-FFF2-40B4-BE49-F238E27FC236}">
                <a16:creationId xmlns:a16="http://schemas.microsoft.com/office/drawing/2014/main" id="{132B5203-7353-4BD6-8BD8-027EDEC8FFE0}"/>
              </a:ext>
            </a:extLst>
          </p:cNvPr>
          <p:cNvGrpSpPr/>
          <p:nvPr/>
        </p:nvGrpSpPr>
        <p:grpSpPr>
          <a:xfrm>
            <a:off x="9827747" y="1849747"/>
            <a:ext cx="907200" cy="250560"/>
            <a:chOff x="9827747" y="1849747"/>
            <a:chExt cx="907200" cy="250560"/>
          </a:xfrm>
        </p:grpSpPr>
        <mc:AlternateContent xmlns:mc="http://schemas.openxmlformats.org/markup-compatibility/2006">
          <mc:Choice xmlns:p14="http://schemas.microsoft.com/office/powerpoint/2010/main" Requires="p14">
            <p:contentPart p14:bwMode="auto" r:id="rId249">
              <p14:nvContentPartPr>
                <p14:cNvPr id="155" name="Freihand 154">
                  <a:extLst>
                    <a:ext uri="{FF2B5EF4-FFF2-40B4-BE49-F238E27FC236}">
                      <a16:creationId xmlns:a16="http://schemas.microsoft.com/office/drawing/2014/main" id="{81E09FBC-6EAC-4915-8A21-5CA7A73463A5}"/>
                    </a:ext>
                  </a:extLst>
                </p14:cNvPr>
                <p14:cNvContentPartPr/>
                <p14:nvPr/>
              </p14:nvContentPartPr>
              <p14:xfrm>
                <a:off x="9827747" y="1922467"/>
                <a:ext cx="121680" cy="177840"/>
              </p14:xfrm>
            </p:contentPart>
          </mc:Choice>
          <mc:Fallback>
            <p:pic>
              <p:nvPicPr>
                <p:cNvPr id="155" name="Freihand 154">
                  <a:extLst>
                    <a:ext uri="{FF2B5EF4-FFF2-40B4-BE49-F238E27FC236}">
                      <a16:creationId xmlns:a16="http://schemas.microsoft.com/office/drawing/2014/main" id="{81E09FBC-6EAC-4915-8A21-5CA7A73463A5}"/>
                    </a:ext>
                  </a:extLst>
                </p:cNvPr>
                <p:cNvPicPr/>
                <p:nvPr/>
              </p:nvPicPr>
              <p:blipFill>
                <a:blip r:embed="rId250"/>
                <a:stretch>
                  <a:fillRect/>
                </a:stretch>
              </p:blipFill>
              <p:spPr>
                <a:xfrm>
                  <a:off x="9823427" y="1918147"/>
                  <a:ext cx="13032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56" name="Freihand 155">
                  <a:extLst>
                    <a:ext uri="{FF2B5EF4-FFF2-40B4-BE49-F238E27FC236}">
                      <a16:creationId xmlns:a16="http://schemas.microsoft.com/office/drawing/2014/main" id="{C85ABEE5-0485-46E9-8464-7B8C54D05DB9}"/>
                    </a:ext>
                  </a:extLst>
                </p14:cNvPr>
                <p14:cNvContentPartPr/>
                <p14:nvPr/>
              </p14:nvContentPartPr>
              <p14:xfrm>
                <a:off x="9842867" y="1995187"/>
                <a:ext cx="72000" cy="5400"/>
              </p14:xfrm>
            </p:contentPart>
          </mc:Choice>
          <mc:Fallback>
            <p:pic>
              <p:nvPicPr>
                <p:cNvPr id="156" name="Freihand 155">
                  <a:extLst>
                    <a:ext uri="{FF2B5EF4-FFF2-40B4-BE49-F238E27FC236}">
                      <a16:creationId xmlns:a16="http://schemas.microsoft.com/office/drawing/2014/main" id="{C85ABEE5-0485-46E9-8464-7B8C54D05DB9}"/>
                    </a:ext>
                  </a:extLst>
                </p:cNvPr>
                <p:cNvPicPr/>
                <p:nvPr/>
              </p:nvPicPr>
              <p:blipFill>
                <a:blip r:embed="rId252"/>
                <a:stretch>
                  <a:fillRect/>
                </a:stretch>
              </p:blipFill>
              <p:spPr>
                <a:xfrm>
                  <a:off x="9838547" y="1990867"/>
                  <a:ext cx="8064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57" name="Freihand 156">
                  <a:extLst>
                    <a:ext uri="{FF2B5EF4-FFF2-40B4-BE49-F238E27FC236}">
                      <a16:creationId xmlns:a16="http://schemas.microsoft.com/office/drawing/2014/main" id="{7D9082FD-8937-4018-85FA-71597032875F}"/>
                    </a:ext>
                  </a:extLst>
                </p14:cNvPr>
                <p14:cNvContentPartPr/>
                <p14:nvPr/>
              </p14:nvContentPartPr>
              <p14:xfrm>
                <a:off x="9952307" y="1955587"/>
                <a:ext cx="171000" cy="96480"/>
              </p14:xfrm>
            </p:contentPart>
          </mc:Choice>
          <mc:Fallback>
            <p:pic>
              <p:nvPicPr>
                <p:cNvPr id="157" name="Freihand 156">
                  <a:extLst>
                    <a:ext uri="{FF2B5EF4-FFF2-40B4-BE49-F238E27FC236}">
                      <a16:creationId xmlns:a16="http://schemas.microsoft.com/office/drawing/2014/main" id="{7D9082FD-8937-4018-85FA-71597032875F}"/>
                    </a:ext>
                  </a:extLst>
                </p:cNvPr>
                <p:cNvPicPr/>
                <p:nvPr/>
              </p:nvPicPr>
              <p:blipFill>
                <a:blip r:embed="rId254"/>
                <a:stretch>
                  <a:fillRect/>
                </a:stretch>
              </p:blipFill>
              <p:spPr>
                <a:xfrm>
                  <a:off x="9947987" y="1951267"/>
                  <a:ext cx="1796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59" name="Freihand 158">
                  <a:extLst>
                    <a:ext uri="{FF2B5EF4-FFF2-40B4-BE49-F238E27FC236}">
                      <a16:creationId xmlns:a16="http://schemas.microsoft.com/office/drawing/2014/main" id="{64268F67-F655-4287-87C6-25BA52DF3AEE}"/>
                    </a:ext>
                  </a:extLst>
                </p14:cNvPr>
                <p14:cNvContentPartPr/>
                <p14:nvPr/>
              </p14:nvContentPartPr>
              <p14:xfrm>
                <a:off x="10214027" y="1944067"/>
                <a:ext cx="6840" cy="97200"/>
              </p14:xfrm>
            </p:contentPart>
          </mc:Choice>
          <mc:Fallback>
            <p:pic>
              <p:nvPicPr>
                <p:cNvPr id="159" name="Freihand 158">
                  <a:extLst>
                    <a:ext uri="{FF2B5EF4-FFF2-40B4-BE49-F238E27FC236}">
                      <a16:creationId xmlns:a16="http://schemas.microsoft.com/office/drawing/2014/main" id="{64268F67-F655-4287-87C6-25BA52DF3AEE}"/>
                    </a:ext>
                  </a:extLst>
                </p:cNvPr>
                <p:cNvPicPr/>
                <p:nvPr/>
              </p:nvPicPr>
              <p:blipFill>
                <a:blip r:embed="rId256"/>
                <a:stretch>
                  <a:fillRect/>
                </a:stretch>
              </p:blipFill>
              <p:spPr>
                <a:xfrm>
                  <a:off x="10209707" y="1939747"/>
                  <a:ext cx="154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60" name="Freihand 159">
                  <a:extLst>
                    <a:ext uri="{FF2B5EF4-FFF2-40B4-BE49-F238E27FC236}">
                      <a16:creationId xmlns:a16="http://schemas.microsoft.com/office/drawing/2014/main" id="{B3A19477-81EF-43B4-B2AB-C8AF1078F17B}"/>
                    </a:ext>
                  </a:extLst>
                </p14:cNvPr>
                <p14:cNvContentPartPr/>
                <p14:nvPr/>
              </p14:nvContentPartPr>
              <p14:xfrm>
                <a:off x="10234547" y="1904107"/>
                <a:ext cx="22680" cy="24840"/>
              </p14:xfrm>
            </p:contentPart>
          </mc:Choice>
          <mc:Fallback>
            <p:pic>
              <p:nvPicPr>
                <p:cNvPr id="160" name="Freihand 159">
                  <a:extLst>
                    <a:ext uri="{FF2B5EF4-FFF2-40B4-BE49-F238E27FC236}">
                      <a16:creationId xmlns:a16="http://schemas.microsoft.com/office/drawing/2014/main" id="{B3A19477-81EF-43B4-B2AB-C8AF1078F17B}"/>
                    </a:ext>
                  </a:extLst>
                </p:cNvPr>
                <p:cNvPicPr/>
                <p:nvPr/>
              </p:nvPicPr>
              <p:blipFill>
                <a:blip r:embed="rId258"/>
                <a:stretch>
                  <a:fillRect/>
                </a:stretch>
              </p:blipFill>
              <p:spPr>
                <a:xfrm>
                  <a:off x="10230227" y="1899787"/>
                  <a:ext cx="3132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61" name="Freihand 160">
                  <a:extLst>
                    <a:ext uri="{FF2B5EF4-FFF2-40B4-BE49-F238E27FC236}">
                      <a16:creationId xmlns:a16="http://schemas.microsoft.com/office/drawing/2014/main" id="{263536EA-01E4-4B63-B7F4-C7022EC3AF47}"/>
                    </a:ext>
                  </a:extLst>
                </p14:cNvPr>
                <p14:cNvContentPartPr/>
                <p14:nvPr/>
              </p14:nvContentPartPr>
              <p14:xfrm>
                <a:off x="10255787" y="1937587"/>
                <a:ext cx="52920" cy="103680"/>
              </p14:xfrm>
            </p:contentPart>
          </mc:Choice>
          <mc:Fallback>
            <p:pic>
              <p:nvPicPr>
                <p:cNvPr id="161" name="Freihand 160">
                  <a:extLst>
                    <a:ext uri="{FF2B5EF4-FFF2-40B4-BE49-F238E27FC236}">
                      <a16:creationId xmlns:a16="http://schemas.microsoft.com/office/drawing/2014/main" id="{263536EA-01E4-4B63-B7F4-C7022EC3AF47}"/>
                    </a:ext>
                  </a:extLst>
                </p:cNvPr>
                <p:cNvPicPr/>
                <p:nvPr/>
              </p:nvPicPr>
              <p:blipFill>
                <a:blip r:embed="rId260"/>
                <a:stretch>
                  <a:fillRect/>
                </a:stretch>
              </p:blipFill>
              <p:spPr>
                <a:xfrm>
                  <a:off x="10251467" y="1933267"/>
                  <a:ext cx="6156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62" name="Freihand 161">
                  <a:extLst>
                    <a:ext uri="{FF2B5EF4-FFF2-40B4-BE49-F238E27FC236}">
                      <a16:creationId xmlns:a16="http://schemas.microsoft.com/office/drawing/2014/main" id="{69830ECF-DB5B-4B07-93C2-54273ED86963}"/>
                    </a:ext>
                  </a:extLst>
                </p14:cNvPr>
                <p14:cNvContentPartPr/>
                <p14:nvPr/>
              </p14:nvContentPartPr>
              <p14:xfrm>
                <a:off x="10364147" y="1849747"/>
                <a:ext cx="148680" cy="163440"/>
              </p14:xfrm>
            </p:contentPart>
          </mc:Choice>
          <mc:Fallback>
            <p:pic>
              <p:nvPicPr>
                <p:cNvPr id="162" name="Freihand 161">
                  <a:extLst>
                    <a:ext uri="{FF2B5EF4-FFF2-40B4-BE49-F238E27FC236}">
                      <a16:creationId xmlns:a16="http://schemas.microsoft.com/office/drawing/2014/main" id="{69830ECF-DB5B-4B07-93C2-54273ED86963}"/>
                    </a:ext>
                  </a:extLst>
                </p:cNvPr>
                <p:cNvPicPr/>
                <p:nvPr/>
              </p:nvPicPr>
              <p:blipFill>
                <a:blip r:embed="rId262"/>
                <a:stretch>
                  <a:fillRect/>
                </a:stretch>
              </p:blipFill>
              <p:spPr>
                <a:xfrm>
                  <a:off x="10359827" y="1845427"/>
                  <a:ext cx="15732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63" name="Freihand 162">
                  <a:extLst>
                    <a:ext uri="{FF2B5EF4-FFF2-40B4-BE49-F238E27FC236}">
                      <a16:creationId xmlns:a16="http://schemas.microsoft.com/office/drawing/2014/main" id="{F88E3DFF-76AC-4231-A381-E9456366E5CD}"/>
                    </a:ext>
                  </a:extLst>
                </p14:cNvPr>
                <p14:cNvContentPartPr/>
                <p14:nvPr/>
              </p14:nvContentPartPr>
              <p14:xfrm>
                <a:off x="10569347" y="1907347"/>
                <a:ext cx="165600" cy="75600"/>
              </p14:xfrm>
            </p:contentPart>
          </mc:Choice>
          <mc:Fallback>
            <p:pic>
              <p:nvPicPr>
                <p:cNvPr id="163" name="Freihand 162">
                  <a:extLst>
                    <a:ext uri="{FF2B5EF4-FFF2-40B4-BE49-F238E27FC236}">
                      <a16:creationId xmlns:a16="http://schemas.microsoft.com/office/drawing/2014/main" id="{F88E3DFF-76AC-4231-A381-E9456366E5CD}"/>
                    </a:ext>
                  </a:extLst>
                </p:cNvPr>
                <p:cNvPicPr/>
                <p:nvPr/>
              </p:nvPicPr>
              <p:blipFill>
                <a:blip r:embed="rId264"/>
                <a:stretch>
                  <a:fillRect/>
                </a:stretch>
              </p:blipFill>
              <p:spPr>
                <a:xfrm>
                  <a:off x="10565027" y="1903027"/>
                  <a:ext cx="174240" cy="84240"/>
                </a:xfrm>
                <a:prstGeom prst="rect">
                  <a:avLst/>
                </a:prstGeom>
              </p:spPr>
            </p:pic>
          </mc:Fallback>
        </mc:AlternateContent>
      </p:grpSp>
      <p:grpSp>
        <p:nvGrpSpPr>
          <p:cNvPr id="175" name="Gruppieren 174">
            <a:extLst>
              <a:ext uri="{FF2B5EF4-FFF2-40B4-BE49-F238E27FC236}">
                <a16:creationId xmlns:a16="http://schemas.microsoft.com/office/drawing/2014/main" id="{8D602F76-0850-4B64-8950-C26686AFA2CF}"/>
              </a:ext>
            </a:extLst>
          </p:cNvPr>
          <p:cNvGrpSpPr/>
          <p:nvPr/>
        </p:nvGrpSpPr>
        <p:grpSpPr>
          <a:xfrm>
            <a:off x="10952387" y="1766587"/>
            <a:ext cx="777240" cy="220320"/>
            <a:chOff x="10952387" y="1766587"/>
            <a:chExt cx="777240" cy="220320"/>
          </a:xfrm>
        </p:grpSpPr>
        <mc:AlternateContent xmlns:mc="http://schemas.openxmlformats.org/markup-compatibility/2006">
          <mc:Choice xmlns:p14="http://schemas.microsoft.com/office/powerpoint/2010/main" Requires="p14">
            <p:contentPart p14:bwMode="auto" r:id="rId265">
              <p14:nvContentPartPr>
                <p14:cNvPr id="165" name="Freihand 164">
                  <a:extLst>
                    <a:ext uri="{FF2B5EF4-FFF2-40B4-BE49-F238E27FC236}">
                      <a16:creationId xmlns:a16="http://schemas.microsoft.com/office/drawing/2014/main" id="{F696A9FF-71C1-4541-9643-992A389110EB}"/>
                    </a:ext>
                  </a:extLst>
                </p14:cNvPr>
                <p14:cNvContentPartPr/>
                <p14:nvPr/>
              </p14:nvContentPartPr>
              <p14:xfrm>
                <a:off x="10952387" y="1782787"/>
                <a:ext cx="214920" cy="204120"/>
              </p14:xfrm>
            </p:contentPart>
          </mc:Choice>
          <mc:Fallback>
            <p:pic>
              <p:nvPicPr>
                <p:cNvPr id="165" name="Freihand 164">
                  <a:extLst>
                    <a:ext uri="{FF2B5EF4-FFF2-40B4-BE49-F238E27FC236}">
                      <a16:creationId xmlns:a16="http://schemas.microsoft.com/office/drawing/2014/main" id="{F696A9FF-71C1-4541-9643-992A389110EB}"/>
                    </a:ext>
                  </a:extLst>
                </p:cNvPr>
                <p:cNvPicPr/>
                <p:nvPr/>
              </p:nvPicPr>
              <p:blipFill>
                <a:blip r:embed="rId266"/>
                <a:stretch>
                  <a:fillRect/>
                </a:stretch>
              </p:blipFill>
              <p:spPr>
                <a:xfrm>
                  <a:off x="10948067" y="1778467"/>
                  <a:ext cx="22356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66" name="Freihand 165">
                  <a:extLst>
                    <a:ext uri="{FF2B5EF4-FFF2-40B4-BE49-F238E27FC236}">
                      <a16:creationId xmlns:a16="http://schemas.microsoft.com/office/drawing/2014/main" id="{746AD358-83B4-4811-8B75-E6A915B13103}"/>
                    </a:ext>
                  </a:extLst>
                </p14:cNvPr>
                <p14:cNvContentPartPr/>
                <p14:nvPr/>
              </p14:nvContentPartPr>
              <p14:xfrm>
                <a:off x="11184947" y="1941547"/>
                <a:ext cx="360" cy="360"/>
              </p14:xfrm>
            </p:contentPart>
          </mc:Choice>
          <mc:Fallback>
            <p:pic>
              <p:nvPicPr>
                <p:cNvPr id="166" name="Freihand 165">
                  <a:extLst>
                    <a:ext uri="{FF2B5EF4-FFF2-40B4-BE49-F238E27FC236}">
                      <a16:creationId xmlns:a16="http://schemas.microsoft.com/office/drawing/2014/main" id="{746AD358-83B4-4811-8B75-E6A915B13103}"/>
                    </a:ext>
                  </a:extLst>
                </p:cNvPr>
                <p:cNvPicPr/>
                <p:nvPr/>
              </p:nvPicPr>
              <p:blipFill>
                <a:blip r:embed="rId16"/>
                <a:stretch>
                  <a:fillRect/>
                </a:stretch>
              </p:blipFill>
              <p:spPr>
                <a:xfrm>
                  <a:off x="11180627" y="1937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67" name="Freihand 166">
                  <a:extLst>
                    <a:ext uri="{FF2B5EF4-FFF2-40B4-BE49-F238E27FC236}">
                      <a16:creationId xmlns:a16="http://schemas.microsoft.com/office/drawing/2014/main" id="{357A1496-9BD5-4E85-82D2-A3633B7B925C}"/>
                    </a:ext>
                  </a:extLst>
                </p14:cNvPr>
                <p14:cNvContentPartPr/>
                <p14:nvPr/>
              </p14:nvContentPartPr>
              <p14:xfrm>
                <a:off x="11340827" y="1784947"/>
                <a:ext cx="41760" cy="166680"/>
              </p14:xfrm>
            </p:contentPart>
          </mc:Choice>
          <mc:Fallback>
            <p:pic>
              <p:nvPicPr>
                <p:cNvPr id="167" name="Freihand 166">
                  <a:extLst>
                    <a:ext uri="{FF2B5EF4-FFF2-40B4-BE49-F238E27FC236}">
                      <a16:creationId xmlns:a16="http://schemas.microsoft.com/office/drawing/2014/main" id="{357A1496-9BD5-4E85-82D2-A3633B7B925C}"/>
                    </a:ext>
                  </a:extLst>
                </p:cNvPr>
                <p:cNvPicPr/>
                <p:nvPr/>
              </p:nvPicPr>
              <p:blipFill>
                <a:blip r:embed="rId269"/>
                <a:stretch>
                  <a:fillRect/>
                </a:stretch>
              </p:blipFill>
              <p:spPr>
                <a:xfrm>
                  <a:off x="11336507" y="1780627"/>
                  <a:ext cx="5040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68" name="Freihand 167">
                  <a:extLst>
                    <a:ext uri="{FF2B5EF4-FFF2-40B4-BE49-F238E27FC236}">
                      <a16:creationId xmlns:a16="http://schemas.microsoft.com/office/drawing/2014/main" id="{646DB0AA-5D93-4029-AC1F-7046D4E852F8}"/>
                    </a:ext>
                  </a:extLst>
                </p14:cNvPr>
                <p14:cNvContentPartPr/>
                <p14:nvPr/>
              </p14:nvContentPartPr>
              <p14:xfrm>
                <a:off x="11327147" y="1766587"/>
                <a:ext cx="110520" cy="196200"/>
              </p14:xfrm>
            </p:contentPart>
          </mc:Choice>
          <mc:Fallback>
            <p:pic>
              <p:nvPicPr>
                <p:cNvPr id="168" name="Freihand 167">
                  <a:extLst>
                    <a:ext uri="{FF2B5EF4-FFF2-40B4-BE49-F238E27FC236}">
                      <a16:creationId xmlns:a16="http://schemas.microsoft.com/office/drawing/2014/main" id="{646DB0AA-5D93-4029-AC1F-7046D4E852F8}"/>
                    </a:ext>
                  </a:extLst>
                </p:cNvPr>
                <p:cNvPicPr/>
                <p:nvPr/>
              </p:nvPicPr>
              <p:blipFill>
                <a:blip r:embed="rId271"/>
                <a:stretch>
                  <a:fillRect/>
                </a:stretch>
              </p:blipFill>
              <p:spPr>
                <a:xfrm>
                  <a:off x="11322827" y="1762267"/>
                  <a:ext cx="11916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69" name="Freihand 168">
                  <a:extLst>
                    <a:ext uri="{FF2B5EF4-FFF2-40B4-BE49-F238E27FC236}">
                      <a16:creationId xmlns:a16="http://schemas.microsoft.com/office/drawing/2014/main" id="{CD71FBB0-CE21-4D75-B0B1-81B8D893BD61}"/>
                    </a:ext>
                  </a:extLst>
                </p14:cNvPr>
                <p14:cNvContentPartPr/>
                <p14:nvPr/>
              </p14:nvContentPartPr>
              <p14:xfrm>
                <a:off x="11512907" y="1789627"/>
                <a:ext cx="158760" cy="162000"/>
              </p14:xfrm>
            </p:contentPart>
          </mc:Choice>
          <mc:Fallback>
            <p:pic>
              <p:nvPicPr>
                <p:cNvPr id="169" name="Freihand 168">
                  <a:extLst>
                    <a:ext uri="{FF2B5EF4-FFF2-40B4-BE49-F238E27FC236}">
                      <a16:creationId xmlns:a16="http://schemas.microsoft.com/office/drawing/2014/main" id="{CD71FBB0-CE21-4D75-B0B1-81B8D893BD61}"/>
                    </a:ext>
                  </a:extLst>
                </p:cNvPr>
                <p:cNvPicPr/>
                <p:nvPr/>
              </p:nvPicPr>
              <p:blipFill>
                <a:blip r:embed="rId273"/>
                <a:stretch>
                  <a:fillRect/>
                </a:stretch>
              </p:blipFill>
              <p:spPr>
                <a:xfrm>
                  <a:off x="11508587" y="1785307"/>
                  <a:ext cx="16740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70" name="Freihand 169">
                  <a:extLst>
                    <a:ext uri="{FF2B5EF4-FFF2-40B4-BE49-F238E27FC236}">
                      <a16:creationId xmlns:a16="http://schemas.microsoft.com/office/drawing/2014/main" id="{36189D04-79F8-4644-9F73-84A7F70B7C61}"/>
                    </a:ext>
                  </a:extLst>
                </p14:cNvPr>
                <p14:cNvContentPartPr/>
                <p14:nvPr/>
              </p14:nvContentPartPr>
              <p14:xfrm>
                <a:off x="11589947" y="1766587"/>
                <a:ext cx="139680" cy="81720"/>
              </p14:xfrm>
            </p:contentPart>
          </mc:Choice>
          <mc:Fallback>
            <p:pic>
              <p:nvPicPr>
                <p:cNvPr id="170" name="Freihand 169">
                  <a:extLst>
                    <a:ext uri="{FF2B5EF4-FFF2-40B4-BE49-F238E27FC236}">
                      <a16:creationId xmlns:a16="http://schemas.microsoft.com/office/drawing/2014/main" id="{36189D04-79F8-4644-9F73-84A7F70B7C61}"/>
                    </a:ext>
                  </a:extLst>
                </p:cNvPr>
                <p:cNvPicPr/>
                <p:nvPr/>
              </p:nvPicPr>
              <p:blipFill>
                <a:blip r:embed="rId275"/>
                <a:stretch>
                  <a:fillRect/>
                </a:stretch>
              </p:blipFill>
              <p:spPr>
                <a:xfrm>
                  <a:off x="11585627" y="1762267"/>
                  <a:ext cx="148320" cy="90360"/>
                </a:xfrm>
                <a:prstGeom prst="rect">
                  <a:avLst/>
                </a:prstGeom>
              </p:spPr>
            </p:pic>
          </mc:Fallback>
        </mc:AlternateContent>
      </p:grpSp>
      <p:grpSp>
        <p:nvGrpSpPr>
          <p:cNvPr id="174" name="Gruppieren 173">
            <a:extLst>
              <a:ext uri="{FF2B5EF4-FFF2-40B4-BE49-F238E27FC236}">
                <a16:creationId xmlns:a16="http://schemas.microsoft.com/office/drawing/2014/main" id="{2BCD9C30-7B3A-475D-9BB2-719A626202AF}"/>
              </a:ext>
            </a:extLst>
          </p:cNvPr>
          <p:cNvGrpSpPr/>
          <p:nvPr/>
        </p:nvGrpSpPr>
        <p:grpSpPr>
          <a:xfrm>
            <a:off x="9832067" y="2223787"/>
            <a:ext cx="533880" cy="194040"/>
            <a:chOff x="9832067" y="2223787"/>
            <a:chExt cx="533880" cy="194040"/>
          </a:xfrm>
        </p:grpSpPr>
        <mc:AlternateContent xmlns:mc="http://schemas.openxmlformats.org/markup-compatibility/2006">
          <mc:Choice xmlns:p14="http://schemas.microsoft.com/office/powerpoint/2010/main" Requires="p14">
            <p:contentPart p14:bwMode="auto" r:id="rId276">
              <p14:nvContentPartPr>
                <p14:cNvPr id="171" name="Freihand 170">
                  <a:extLst>
                    <a:ext uri="{FF2B5EF4-FFF2-40B4-BE49-F238E27FC236}">
                      <a16:creationId xmlns:a16="http://schemas.microsoft.com/office/drawing/2014/main" id="{43144C09-274A-486A-928A-5406EB7C731B}"/>
                    </a:ext>
                  </a:extLst>
                </p14:cNvPr>
                <p14:cNvContentPartPr/>
                <p14:nvPr/>
              </p14:nvContentPartPr>
              <p14:xfrm>
                <a:off x="9832067" y="2337187"/>
                <a:ext cx="279360" cy="80640"/>
              </p14:xfrm>
            </p:contentPart>
          </mc:Choice>
          <mc:Fallback>
            <p:pic>
              <p:nvPicPr>
                <p:cNvPr id="171" name="Freihand 170">
                  <a:extLst>
                    <a:ext uri="{FF2B5EF4-FFF2-40B4-BE49-F238E27FC236}">
                      <a16:creationId xmlns:a16="http://schemas.microsoft.com/office/drawing/2014/main" id="{43144C09-274A-486A-928A-5406EB7C731B}"/>
                    </a:ext>
                  </a:extLst>
                </p:cNvPr>
                <p:cNvPicPr/>
                <p:nvPr/>
              </p:nvPicPr>
              <p:blipFill>
                <a:blip r:embed="rId277"/>
                <a:stretch>
                  <a:fillRect/>
                </a:stretch>
              </p:blipFill>
              <p:spPr>
                <a:xfrm>
                  <a:off x="9827747" y="2332867"/>
                  <a:ext cx="28800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72" name="Freihand 171">
                  <a:extLst>
                    <a:ext uri="{FF2B5EF4-FFF2-40B4-BE49-F238E27FC236}">
                      <a16:creationId xmlns:a16="http://schemas.microsoft.com/office/drawing/2014/main" id="{5C07FBB4-E157-4301-9F5E-856AD95E54FD}"/>
                    </a:ext>
                  </a:extLst>
                </p14:cNvPr>
                <p14:cNvContentPartPr/>
                <p14:nvPr/>
              </p14:nvContentPartPr>
              <p14:xfrm>
                <a:off x="10210067" y="2223787"/>
                <a:ext cx="155880" cy="158400"/>
              </p14:xfrm>
            </p:contentPart>
          </mc:Choice>
          <mc:Fallback>
            <p:pic>
              <p:nvPicPr>
                <p:cNvPr id="172" name="Freihand 171">
                  <a:extLst>
                    <a:ext uri="{FF2B5EF4-FFF2-40B4-BE49-F238E27FC236}">
                      <a16:creationId xmlns:a16="http://schemas.microsoft.com/office/drawing/2014/main" id="{5C07FBB4-E157-4301-9F5E-856AD95E54FD}"/>
                    </a:ext>
                  </a:extLst>
                </p:cNvPr>
                <p:cNvPicPr/>
                <p:nvPr/>
              </p:nvPicPr>
              <p:blipFill>
                <a:blip r:embed="rId279"/>
                <a:stretch>
                  <a:fillRect/>
                </a:stretch>
              </p:blipFill>
              <p:spPr>
                <a:xfrm>
                  <a:off x="10205747" y="2219467"/>
                  <a:ext cx="164520" cy="167040"/>
                </a:xfrm>
                <a:prstGeom prst="rect">
                  <a:avLst/>
                </a:prstGeom>
              </p:spPr>
            </p:pic>
          </mc:Fallback>
        </mc:AlternateContent>
      </p:grpSp>
      <p:grpSp>
        <p:nvGrpSpPr>
          <p:cNvPr id="183" name="Gruppieren 182">
            <a:extLst>
              <a:ext uri="{FF2B5EF4-FFF2-40B4-BE49-F238E27FC236}">
                <a16:creationId xmlns:a16="http://schemas.microsoft.com/office/drawing/2014/main" id="{08444FF5-673A-4039-AD79-98B50E089FAA}"/>
              </a:ext>
            </a:extLst>
          </p:cNvPr>
          <p:cNvGrpSpPr/>
          <p:nvPr/>
        </p:nvGrpSpPr>
        <p:grpSpPr>
          <a:xfrm>
            <a:off x="10881467" y="2059987"/>
            <a:ext cx="1212120" cy="349560"/>
            <a:chOff x="10881467" y="2059987"/>
            <a:chExt cx="1212120" cy="349560"/>
          </a:xfrm>
        </p:grpSpPr>
        <mc:AlternateContent xmlns:mc="http://schemas.openxmlformats.org/markup-compatibility/2006">
          <mc:Choice xmlns:p14="http://schemas.microsoft.com/office/powerpoint/2010/main" Requires="p14">
            <p:contentPart p14:bwMode="auto" r:id="rId280">
              <p14:nvContentPartPr>
                <p14:cNvPr id="173" name="Freihand 172">
                  <a:extLst>
                    <a:ext uri="{FF2B5EF4-FFF2-40B4-BE49-F238E27FC236}">
                      <a16:creationId xmlns:a16="http://schemas.microsoft.com/office/drawing/2014/main" id="{9EFDD2A4-497A-46FA-9BD8-8FD1D4B777E5}"/>
                    </a:ext>
                  </a:extLst>
                </p14:cNvPr>
                <p14:cNvContentPartPr/>
                <p14:nvPr/>
              </p14:nvContentPartPr>
              <p14:xfrm>
                <a:off x="10881467" y="2124787"/>
                <a:ext cx="292680" cy="220320"/>
              </p14:xfrm>
            </p:contentPart>
          </mc:Choice>
          <mc:Fallback>
            <p:pic>
              <p:nvPicPr>
                <p:cNvPr id="173" name="Freihand 172">
                  <a:extLst>
                    <a:ext uri="{FF2B5EF4-FFF2-40B4-BE49-F238E27FC236}">
                      <a16:creationId xmlns:a16="http://schemas.microsoft.com/office/drawing/2014/main" id="{9EFDD2A4-497A-46FA-9BD8-8FD1D4B777E5}"/>
                    </a:ext>
                  </a:extLst>
                </p:cNvPr>
                <p:cNvPicPr/>
                <p:nvPr/>
              </p:nvPicPr>
              <p:blipFill>
                <a:blip r:embed="rId281"/>
                <a:stretch>
                  <a:fillRect/>
                </a:stretch>
              </p:blipFill>
              <p:spPr>
                <a:xfrm>
                  <a:off x="10877147" y="2120467"/>
                  <a:ext cx="30132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76" name="Freihand 175">
                  <a:extLst>
                    <a:ext uri="{FF2B5EF4-FFF2-40B4-BE49-F238E27FC236}">
                      <a16:creationId xmlns:a16="http://schemas.microsoft.com/office/drawing/2014/main" id="{D8882EC8-5BF7-4FA0-BC71-4DE4367796B7}"/>
                    </a:ext>
                  </a:extLst>
                </p14:cNvPr>
                <p14:cNvContentPartPr/>
                <p14:nvPr/>
              </p14:nvContentPartPr>
              <p14:xfrm>
                <a:off x="11310227" y="2097787"/>
                <a:ext cx="225720" cy="196200"/>
              </p14:xfrm>
            </p:contentPart>
          </mc:Choice>
          <mc:Fallback>
            <p:pic>
              <p:nvPicPr>
                <p:cNvPr id="176" name="Freihand 175">
                  <a:extLst>
                    <a:ext uri="{FF2B5EF4-FFF2-40B4-BE49-F238E27FC236}">
                      <a16:creationId xmlns:a16="http://schemas.microsoft.com/office/drawing/2014/main" id="{D8882EC8-5BF7-4FA0-BC71-4DE4367796B7}"/>
                    </a:ext>
                  </a:extLst>
                </p:cNvPr>
                <p:cNvPicPr/>
                <p:nvPr/>
              </p:nvPicPr>
              <p:blipFill>
                <a:blip r:embed="rId283"/>
                <a:stretch>
                  <a:fillRect/>
                </a:stretch>
              </p:blipFill>
              <p:spPr>
                <a:xfrm>
                  <a:off x="11305907" y="2093467"/>
                  <a:ext cx="23436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77" name="Freihand 176">
                  <a:extLst>
                    <a:ext uri="{FF2B5EF4-FFF2-40B4-BE49-F238E27FC236}">
                      <a16:creationId xmlns:a16="http://schemas.microsoft.com/office/drawing/2014/main" id="{9EBC8E0D-EE09-46CA-BC0C-8B7A6A01BB89}"/>
                    </a:ext>
                  </a:extLst>
                </p14:cNvPr>
                <p14:cNvContentPartPr/>
                <p14:nvPr/>
              </p14:nvContentPartPr>
              <p14:xfrm>
                <a:off x="11543867" y="2102467"/>
                <a:ext cx="225720" cy="164880"/>
              </p14:xfrm>
            </p:contentPart>
          </mc:Choice>
          <mc:Fallback>
            <p:pic>
              <p:nvPicPr>
                <p:cNvPr id="177" name="Freihand 176">
                  <a:extLst>
                    <a:ext uri="{FF2B5EF4-FFF2-40B4-BE49-F238E27FC236}">
                      <a16:creationId xmlns:a16="http://schemas.microsoft.com/office/drawing/2014/main" id="{9EBC8E0D-EE09-46CA-BC0C-8B7A6A01BB89}"/>
                    </a:ext>
                  </a:extLst>
                </p:cNvPr>
                <p:cNvPicPr/>
                <p:nvPr/>
              </p:nvPicPr>
              <p:blipFill>
                <a:blip r:embed="rId285"/>
                <a:stretch>
                  <a:fillRect/>
                </a:stretch>
              </p:blipFill>
              <p:spPr>
                <a:xfrm>
                  <a:off x="11539547" y="2098147"/>
                  <a:ext cx="2343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78" name="Freihand 177">
                  <a:extLst>
                    <a:ext uri="{FF2B5EF4-FFF2-40B4-BE49-F238E27FC236}">
                      <a16:creationId xmlns:a16="http://schemas.microsoft.com/office/drawing/2014/main" id="{9A0775C2-25EE-4C9A-8759-91946995CE53}"/>
                    </a:ext>
                  </a:extLst>
                </p14:cNvPr>
                <p14:cNvContentPartPr/>
                <p14:nvPr/>
              </p14:nvContentPartPr>
              <p14:xfrm>
                <a:off x="11721347" y="2174107"/>
                <a:ext cx="48600" cy="98280"/>
              </p14:xfrm>
            </p:contentPart>
          </mc:Choice>
          <mc:Fallback>
            <p:pic>
              <p:nvPicPr>
                <p:cNvPr id="178" name="Freihand 177">
                  <a:extLst>
                    <a:ext uri="{FF2B5EF4-FFF2-40B4-BE49-F238E27FC236}">
                      <a16:creationId xmlns:a16="http://schemas.microsoft.com/office/drawing/2014/main" id="{9A0775C2-25EE-4C9A-8759-91946995CE53}"/>
                    </a:ext>
                  </a:extLst>
                </p:cNvPr>
                <p:cNvPicPr/>
                <p:nvPr/>
              </p:nvPicPr>
              <p:blipFill>
                <a:blip r:embed="rId287"/>
                <a:stretch>
                  <a:fillRect/>
                </a:stretch>
              </p:blipFill>
              <p:spPr>
                <a:xfrm>
                  <a:off x="11717027" y="2169787"/>
                  <a:ext cx="5724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79" name="Freihand 178">
                  <a:extLst>
                    <a:ext uri="{FF2B5EF4-FFF2-40B4-BE49-F238E27FC236}">
                      <a16:creationId xmlns:a16="http://schemas.microsoft.com/office/drawing/2014/main" id="{4A428140-F325-4DF9-84D8-E5A9DFA4B0BE}"/>
                    </a:ext>
                  </a:extLst>
                </p14:cNvPr>
                <p14:cNvContentPartPr/>
                <p14:nvPr/>
              </p14:nvContentPartPr>
              <p14:xfrm>
                <a:off x="11824307" y="2059987"/>
                <a:ext cx="144000" cy="195120"/>
              </p14:xfrm>
            </p:contentPart>
          </mc:Choice>
          <mc:Fallback>
            <p:pic>
              <p:nvPicPr>
                <p:cNvPr id="179" name="Freihand 178">
                  <a:extLst>
                    <a:ext uri="{FF2B5EF4-FFF2-40B4-BE49-F238E27FC236}">
                      <a16:creationId xmlns:a16="http://schemas.microsoft.com/office/drawing/2014/main" id="{4A428140-F325-4DF9-84D8-E5A9DFA4B0BE}"/>
                    </a:ext>
                  </a:extLst>
                </p:cNvPr>
                <p:cNvPicPr/>
                <p:nvPr/>
              </p:nvPicPr>
              <p:blipFill>
                <a:blip r:embed="rId289"/>
                <a:stretch>
                  <a:fillRect/>
                </a:stretch>
              </p:blipFill>
              <p:spPr>
                <a:xfrm>
                  <a:off x="11819987" y="2055667"/>
                  <a:ext cx="15264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80" name="Freihand 179">
                  <a:extLst>
                    <a:ext uri="{FF2B5EF4-FFF2-40B4-BE49-F238E27FC236}">
                      <a16:creationId xmlns:a16="http://schemas.microsoft.com/office/drawing/2014/main" id="{2CCAF6E6-7222-4473-8147-620D697C3103}"/>
                    </a:ext>
                  </a:extLst>
                </p14:cNvPr>
                <p14:cNvContentPartPr/>
                <p14:nvPr/>
              </p14:nvContentPartPr>
              <p14:xfrm>
                <a:off x="11883347" y="2134147"/>
                <a:ext cx="196200" cy="231840"/>
              </p14:xfrm>
            </p:contentPart>
          </mc:Choice>
          <mc:Fallback>
            <p:pic>
              <p:nvPicPr>
                <p:cNvPr id="180" name="Freihand 179">
                  <a:extLst>
                    <a:ext uri="{FF2B5EF4-FFF2-40B4-BE49-F238E27FC236}">
                      <a16:creationId xmlns:a16="http://schemas.microsoft.com/office/drawing/2014/main" id="{2CCAF6E6-7222-4473-8147-620D697C3103}"/>
                    </a:ext>
                  </a:extLst>
                </p:cNvPr>
                <p:cNvPicPr/>
                <p:nvPr/>
              </p:nvPicPr>
              <p:blipFill>
                <a:blip r:embed="rId291"/>
                <a:stretch>
                  <a:fillRect/>
                </a:stretch>
              </p:blipFill>
              <p:spPr>
                <a:xfrm>
                  <a:off x="11879027" y="2129827"/>
                  <a:ext cx="204840" cy="24048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81" name="Freihand 180">
                  <a:extLst>
                    <a:ext uri="{FF2B5EF4-FFF2-40B4-BE49-F238E27FC236}">
                      <a16:creationId xmlns:a16="http://schemas.microsoft.com/office/drawing/2014/main" id="{480DC735-8C70-4864-9A31-9ED917CF64CA}"/>
                    </a:ext>
                  </a:extLst>
                </p14:cNvPr>
                <p14:cNvContentPartPr/>
                <p14:nvPr/>
              </p14:nvContentPartPr>
              <p14:xfrm>
                <a:off x="12082427" y="2124067"/>
                <a:ext cx="11160" cy="136440"/>
              </p14:xfrm>
            </p:contentPart>
          </mc:Choice>
          <mc:Fallback>
            <p:pic>
              <p:nvPicPr>
                <p:cNvPr id="181" name="Freihand 180">
                  <a:extLst>
                    <a:ext uri="{FF2B5EF4-FFF2-40B4-BE49-F238E27FC236}">
                      <a16:creationId xmlns:a16="http://schemas.microsoft.com/office/drawing/2014/main" id="{480DC735-8C70-4864-9A31-9ED917CF64CA}"/>
                    </a:ext>
                  </a:extLst>
                </p:cNvPr>
                <p:cNvPicPr/>
                <p:nvPr/>
              </p:nvPicPr>
              <p:blipFill>
                <a:blip r:embed="rId293"/>
                <a:stretch>
                  <a:fillRect/>
                </a:stretch>
              </p:blipFill>
              <p:spPr>
                <a:xfrm>
                  <a:off x="12078107" y="2119747"/>
                  <a:ext cx="1980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82" name="Freihand 181">
                  <a:extLst>
                    <a:ext uri="{FF2B5EF4-FFF2-40B4-BE49-F238E27FC236}">
                      <a16:creationId xmlns:a16="http://schemas.microsoft.com/office/drawing/2014/main" id="{CB123510-0392-4D04-9669-4AAFA8C74BB7}"/>
                    </a:ext>
                  </a:extLst>
                </p14:cNvPr>
                <p14:cNvContentPartPr/>
                <p14:nvPr/>
              </p14:nvContentPartPr>
              <p14:xfrm>
                <a:off x="12065507" y="2389747"/>
                <a:ext cx="13320" cy="19800"/>
              </p14:xfrm>
            </p:contentPart>
          </mc:Choice>
          <mc:Fallback>
            <p:pic>
              <p:nvPicPr>
                <p:cNvPr id="182" name="Freihand 181">
                  <a:extLst>
                    <a:ext uri="{FF2B5EF4-FFF2-40B4-BE49-F238E27FC236}">
                      <a16:creationId xmlns:a16="http://schemas.microsoft.com/office/drawing/2014/main" id="{CB123510-0392-4D04-9669-4AAFA8C74BB7}"/>
                    </a:ext>
                  </a:extLst>
                </p:cNvPr>
                <p:cNvPicPr/>
                <p:nvPr/>
              </p:nvPicPr>
              <p:blipFill>
                <a:blip r:embed="rId295"/>
                <a:stretch>
                  <a:fillRect/>
                </a:stretch>
              </p:blipFill>
              <p:spPr>
                <a:xfrm>
                  <a:off x="12061187" y="2385427"/>
                  <a:ext cx="21960" cy="28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96">
            <p14:nvContentPartPr>
              <p14:cNvPr id="192" name="Freihand 191">
                <a:extLst>
                  <a:ext uri="{FF2B5EF4-FFF2-40B4-BE49-F238E27FC236}">
                    <a16:creationId xmlns:a16="http://schemas.microsoft.com/office/drawing/2014/main" id="{D418107A-7A4C-41F4-AEF0-01D8E5FB5057}"/>
                  </a:ext>
                </a:extLst>
              </p14:cNvPr>
              <p14:cNvContentPartPr/>
              <p14:nvPr/>
            </p14:nvContentPartPr>
            <p14:xfrm>
              <a:off x="11065787" y="2506747"/>
              <a:ext cx="360" cy="360"/>
            </p14:xfrm>
          </p:contentPart>
        </mc:Choice>
        <mc:Fallback>
          <p:pic>
            <p:nvPicPr>
              <p:cNvPr id="192" name="Freihand 191">
                <a:extLst>
                  <a:ext uri="{FF2B5EF4-FFF2-40B4-BE49-F238E27FC236}">
                    <a16:creationId xmlns:a16="http://schemas.microsoft.com/office/drawing/2014/main" id="{D418107A-7A4C-41F4-AEF0-01D8E5FB5057}"/>
                  </a:ext>
                </a:extLst>
              </p:cNvPr>
              <p:cNvPicPr/>
              <p:nvPr/>
            </p:nvPicPr>
            <p:blipFill>
              <a:blip r:embed="rId16"/>
              <a:stretch>
                <a:fillRect/>
              </a:stretch>
            </p:blipFill>
            <p:spPr>
              <a:xfrm>
                <a:off x="11061467" y="2502427"/>
                <a:ext cx="9000" cy="9000"/>
              </a:xfrm>
              <a:prstGeom prst="rect">
                <a:avLst/>
              </a:prstGeom>
            </p:spPr>
          </p:pic>
        </mc:Fallback>
      </mc:AlternateContent>
      <p:grpSp>
        <p:nvGrpSpPr>
          <p:cNvPr id="299" name="Gruppieren 298">
            <a:extLst>
              <a:ext uri="{FF2B5EF4-FFF2-40B4-BE49-F238E27FC236}">
                <a16:creationId xmlns:a16="http://schemas.microsoft.com/office/drawing/2014/main" id="{373E1D77-166E-4491-8EF8-7AA9ACE338DC}"/>
              </a:ext>
            </a:extLst>
          </p:cNvPr>
          <p:cNvGrpSpPr/>
          <p:nvPr/>
        </p:nvGrpSpPr>
        <p:grpSpPr>
          <a:xfrm>
            <a:off x="9427067" y="2581987"/>
            <a:ext cx="2714040" cy="2067120"/>
            <a:chOff x="9427067" y="2581987"/>
            <a:chExt cx="2714040" cy="2067120"/>
          </a:xfrm>
        </p:grpSpPr>
        <mc:AlternateContent xmlns:mc="http://schemas.openxmlformats.org/markup-compatibility/2006">
          <mc:Choice xmlns:p14="http://schemas.microsoft.com/office/powerpoint/2010/main" Requires="p14">
            <p:contentPart p14:bwMode="auto" r:id="rId297">
              <p14:nvContentPartPr>
                <p14:cNvPr id="184" name="Freihand 183">
                  <a:extLst>
                    <a:ext uri="{FF2B5EF4-FFF2-40B4-BE49-F238E27FC236}">
                      <a16:creationId xmlns:a16="http://schemas.microsoft.com/office/drawing/2014/main" id="{D19D3944-BD09-4D36-A368-660D9071FD27}"/>
                    </a:ext>
                  </a:extLst>
                </p14:cNvPr>
                <p14:cNvContentPartPr/>
                <p14:nvPr/>
              </p14:nvContentPartPr>
              <p14:xfrm>
                <a:off x="9427067" y="2606467"/>
                <a:ext cx="211320" cy="307080"/>
              </p14:xfrm>
            </p:contentPart>
          </mc:Choice>
          <mc:Fallback>
            <p:pic>
              <p:nvPicPr>
                <p:cNvPr id="184" name="Freihand 183">
                  <a:extLst>
                    <a:ext uri="{FF2B5EF4-FFF2-40B4-BE49-F238E27FC236}">
                      <a16:creationId xmlns:a16="http://schemas.microsoft.com/office/drawing/2014/main" id="{D19D3944-BD09-4D36-A368-660D9071FD27}"/>
                    </a:ext>
                  </a:extLst>
                </p:cNvPr>
                <p:cNvPicPr/>
                <p:nvPr/>
              </p:nvPicPr>
              <p:blipFill>
                <a:blip r:embed="rId298"/>
                <a:stretch>
                  <a:fillRect/>
                </a:stretch>
              </p:blipFill>
              <p:spPr>
                <a:xfrm>
                  <a:off x="9422747" y="2602147"/>
                  <a:ext cx="219960" cy="31572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85" name="Freihand 184">
                  <a:extLst>
                    <a:ext uri="{FF2B5EF4-FFF2-40B4-BE49-F238E27FC236}">
                      <a16:creationId xmlns:a16="http://schemas.microsoft.com/office/drawing/2014/main" id="{0C8DDCD7-2580-4BA5-B70C-DE3AEDCED80D}"/>
                    </a:ext>
                  </a:extLst>
                </p14:cNvPr>
                <p14:cNvContentPartPr/>
                <p14:nvPr/>
              </p14:nvContentPartPr>
              <p14:xfrm>
                <a:off x="9518147" y="2788987"/>
                <a:ext cx="135000" cy="32400"/>
              </p14:xfrm>
            </p:contentPart>
          </mc:Choice>
          <mc:Fallback>
            <p:pic>
              <p:nvPicPr>
                <p:cNvPr id="185" name="Freihand 184">
                  <a:extLst>
                    <a:ext uri="{FF2B5EF4-FFF2-40B4-BE49-F238E27FC236}">
                      <a16:creationId xmlns:a16="http://schemas.microsoft.com/office/drawing/2014/main" id="{0C8DDCD7-2580-4BA5-B70C-DE3AEDCED80D}"/>
                    </a:ext>
                  </a:extLst>
                </p:cNvPr>
                <p:cNvPicPr/>
                <p:nvPr/>
              </p:nvPicPr>
              <p:blipFill>
                <a:blip r:embed="rId300"/>
                <a:stretch>
                  <a:fillRect/>
                </a:stretch>
              </p:blipFill>
              <p:spPr>
                <a:xfrm>
                  <a:off x="9513827" y="2784667"/>
                  <a:ext cx="14364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86" name="Freihand 185">
                  <a:extLst>
                    <a:ext uri="{FF2B5EF4-FFF2-40B4-BE49-F238E27FC236}">
                      <a16:creationId xmlns:a16="http://schemas.microsoft.com/office/drawing/2014/main" id="{C6CEB7BD-68AA-4DF3-B705-0500845F0625}"/>
                    </a:ext>
                  </a:extLst>
                </p14:cNvPr>
                <p14:cNvContentPartPr/>
                <p14:nvPr/>
              </p14:nvContentPartPr>
              <p14:xfrm>
                <a:off x="9657107" y="2738947"/>
                <a:ext cx="175320" cy="128520"/>
              </p14:xfrm>
            </p:contentPart>
          </mc:Choice>
          <mc:Fallback>
            <p:pic>
              <p:nvPicPr>
                <p:cNvPr id="186" name="Freihand 185">
                  <a:extLst>
                    <a:ext uri="{FF2B5EF4-FFF2-40B4-BE49-F238E27FC236}">
                      <a16:creationId xmlns:a16="http://schemas.microsoft.com/office/drawing/2014/main" id="{C6CEB7BD-68AA-4DF3-B705-0500845F0625}"/>
                    </a:ext>
                  </a:extLst>
                </p:cNvPr>
                <p:cNvPicPr/>
                <p:nvPr/>
              </p:nvPicPr>
              <p:blipFill>
                <a:blip r:embed="rId302"/>
                <a:stretch>
                  <a:fillRect/>
                </a:stretch>
              </p:blipFill>
              <p:spPr>
                <a:xfrm>
                  <a:off x="9652787" y="2734627"/>
                  <a:ext cx="18396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87" name="Freihand 186">
                  <a:extLst>
                    <a:ext uri="{FF2B5EF4-FFF2-40B4-BE49-F238E27FC236}">
                      <a16:creationId xmlns:a16="http://schemas.microsoft.com/office/drawing/2014/main" id="{1B83D82F-3479-49A7-964A-FC71F39C58BD}"/>
                    </a:ext>
                  </a:extLst>
                </p14:cNvPr>
                <p14:cNvContentPartPr/>
                <p14:nvPr/>
              </p14:nvContentPartPr>
              <p14:xfrm>
                <a:off x="9834227" y="2609707"/>
                <a:ext cx="168480" cy="361440"/>
              </p14:xfrm>
            </p:contentPart>
          </mc:Choice>
          <mc:Fallback>
            <p:pic>
              <p:nvPicPr>
                <p:cNvPr id="187" name="Freihand 186">
                  <a:extLst>
                    <a:ext uri="{FF2B5EF4-FFF2-40B4-BE49-F238E27FC236}">
                      <a16:creationId xmlns:a16="http://schemas.microsoft.com/office/drawing/2014/main" id="{1B83D82F-3479-49A7-964A-FC71F39C58BD}"/>
                    </a:ext>
                  </a:extLst>
                </p:cNvPr>
                <p:cNvPicPr/>
                <p:nvPr/>
              </p:nvPicPr>
              <p:blipFill>
                <a:blip r:embed="rId304"/>
                <a:stretch>
                  <a:fillRect/>
                </a:stretch>
              </p:blipFill>
              <p:spPr>
                <a:xfrm>
                  <a:off x="9829907" y="2605387"/>
                  <a:ext cx="177120" cy="37008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88" name="Freihand 187">
                  <a:extLst>
                    <a:ext uri="{FF2B5EF4-FFF2-40B4-BE49-F238E27FC236}">
                      <a16:creationId xmlns:a16="http://schemas.microsoft.com/office/drawing/2014/main" id="{83124642-759F-4373-85C5-018F3729E4B7}"/>
                    </a:ext>
                  </a:extLst>
                </p14:cNvPr>
                <p14:cNvContentPartPr/>
                <p14:nvPr/>
              </p14:nvContentPartPr>
              <p14:xfrm>
                <a:off x="10060667" y="2696467"/>
                <a:ext cx="201240" cy="107280"/>
              </p14:xfrm>
            </p:contentPart>
          </mc:Choice>
          <mc:Fallback>
            <p:pic>
              <p:nvPicPr>
                <p:cNvPr id="188" name="Freihand 187">
                  <a:extLst>
                    <a:ext uri="{FF2B5EF4-FFF2-40B4-BE49-F238E27FC236}">
                      <a16:creationId xmlns:a16="http://schemas.microsoft.com/office/drawing/2014/main" id="{83124642-759F-4373-85C5-018F3729E4B7}"/>
                    </a:ext>
                  </a:extLst>
                </p:cNvPr>
                <p:cNvPicPr/>
                <p:nvPr/>
              </p:nvPicPr>
              <p:blipFill>
                <a:blip r:embed="rId306"/>
                <a:stretch>
                  <a:fillRect/>
                </a:stretch>
              </p:blipFill>
              <p:spPr>
                <a:xfrm>
                  <a:off x="10056347" y="2692147"/>
                  <a:ext cx="20988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189" name="Freihand 188">
                  <a:extLst>
                    <a:ext uri="{FF2B5EF4-FFF2-40B4-BE49-F238E27FC236}">
                      <a16:creationId xmlns:a16="http://schemas.microsoft.com/office/drawing/2014/main" id="{399D5590-EBDE-4F84-8CEF-264B93F0EEA0}"/>
                    </a:ext>
                  </a:extLst>
                </p14:cNvPr>
                <p14:cNvContentPartPr/>
                <p14:nvPr/>
              </p14:nvContentPartPr>
              <p14:xfrm>
                <a:off x="10286387" y="2581987"/>
                <a:ext cx="142920" cy="291240"/>
              </p14:xfrm>
            </p:contentPart>
          </mc:Choice>
          <mc:Fallback>
            <p:pic>
              <p:nvPicPr>
                <p:cNvPr id="189" name="Freihand 188">
                  <a:extLst>
                    <a:ext uri="{FF2B5EF4-FFF2-40B4-BE49-F238E27FC236}">
                      <a16:creationId xmlns:a16="http://schemas.microsoft.com/office/drawing/2014/main" id="{399D5590-EBDE-4F84-8CEF-264B93F0EEA0}"/>
                    </a:ext>
                  </a:extLst>
                </p:cNvPr>
                <p:cNvPicPr/>
                <p:nvPr/>
              </p:nvPicPr>
              <p:blipFill>
                <a:blip r:embed="rId308"/>
                <a:stretch>
                  <a:fillRect/>
                </a:stretch>
              </p:blipFill>
              <p:spPr>
                <a:xfrm>
                  <a:off x="10282067" y="2577667"/>
                  <a:ext cx="151560" cy="29988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190" name="Freihand 189">
                  <a:extLst>
                    <a:ext uri="{FF2B5EF4-FFF2-40B4-BE49-F238E27FC236}">
                      <a16:creationId xmlns:a16="http://schemas.microsoft.com/office/drawing/2014/main" id="{BD1268AE-69A5-4F59-82FA-654B75EDC13A}"/>
                    </a:ext>
                  </a:extLst>
                </p14:cNvPr>
                <p14:cNvContentPartPr/>
                <p14:nvPr/>
              </p14:nvContentPartPr>
              <p14:xfrm>
                <a:off x="10459187" y="2621947"/>
                <a:ext cx="152280" cy="81720"/>
              </p14:xfrm>
            </p:contentPart>
          </mc:Choice>
          <mc:Fallback>
            <p:pic>
              <p:nvPicPr>
                <p:cNvPr id="190" name="Freihand 189">
                  <a:extLst>
                    <a:ext uri="{FF2B5EF4-FFF2-40B4-BE49-F238E27FC236}">
                      <a16:creationId xmlns:a16="http://schemas.microsoft.com/office/drawing/2014/main" id="{BD1268AE-69A5-4F59-82FA-654B75EDC13A}"/>
                    </a:ext>
                  </a:extLst>
                </p:cNvPr>
                <p:cNvPicPr/>
                <p:nvPr/>
              </p:nvPicPr>
              <p:blipFill>
                <a:blip r:embed="rId310"/>
                <a:stretch>
                  <a:fillRect/>
                </a:stretch>
              </p:blipFill>
              <p:spPr>
                <a:xfrm>
                  <a:off x="10454867" y="2617627"/>
                  <a:ext cx="16092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191" name="Freihand 190">
                  <a:extLst>
                    <a:ext uri="{FF2B5EF4-FFF2-40B4-BE49-F238E27FC236}">
                      <a16:creationId xmlns:a16="http://schemas.microsoft.com/office/drawing/2014/main" id="{E07AECA4-AEAD-461C-9152-B2E07D03AA5E}"/>
                    </a:ext>
                  </a:extLst>
                </p14:cNvPr>
                <p14:cNvContentPartPr/>
                <p14:nvPr/>
              </p14:nvContentPartPr>
              <p14:xfrm>
                <a:off x="10772387" y="2604307"/>
                <a:ext cx="380520" cy="136800"/>
              </p14:xfrm>
            </p:contentPart>
          </mc:Choice>
          <mc:Fallback>
            <p:pic>
              <p:nvPicPr>
                <p:cNvPr id="191" name="Freihand 190">
                  <a:extLst>
                    <a:ext uri="{FF2B5EF4-FFF2-40B4-BE49-F238E27FC236}">
                      <a16:creationId xmlns:a16="http://schemas.microsoft.com/office/drawing/2014/main" id="{E07AECA4-AEAD-461C-9152-B2E07D03AA5E}"/>
                    </a:ext>
                  </a:extLst>
                </p:cNvPr>
                <p:cNvPicPr/>
                <p:nvPr/>
              </p:nvPicPr>
              <p:blipFill>
                <a:blip r:embed="rId312"/>
                <a:stretch>
                  <a:fillRect/>
                </a:stretch>
              </p:blipFill>
              <p:spPr>
                <a:xfrm>
                  <a:off x="10768067" y="2599987"/>
                  <a:ext cx="38916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193" name="Freihand 192">
                  <a:extLst>
                    <a:ext uri="{FF2B5EF4-FFF2-40B4-BE49-F238E27FC236}">
                      <a16:creationId xmlns:a16="http://schemas.microsoft.com/office/drawing/2014/main" id="{971E84A2-D3DF-4E30-9D19-B82D4BC43176}"/>
                    </a:ext>
                  </a:extLst>
                </p14:cNvPr>
                <p14:cNvContentPartPr/>
                <p14:nvPr/>
              </p14:nvContentPartPr>
              <p14:xfrm>
                <a:off x="9518507" y="3074467"/>
                <a:ext cx="28080" cy="203400"/>
              </p14:xfrm>
            </p:contentPart>
          </mc:Choice>
          <mc:Fallback>
            <p:pic>
              <p:nvPicPr>
                <p:cNvPr id="193" name="Freihand 192">
                  <a:extLst>
                    <a:ext uri="{FF2B5EF4-FFF2-40B4-BE49-F238E27FC236}">
                      <a16:creationId xmlns:a16="http://schemas.microsoft.com/office/drawing/2014/main" id="{971E84A2-D3DF-4E30-9D19-B82D4BC43176}"/>
                    </a:ext>
                  </a:extLst>
                </p:cNvPr>
                <p:cNvPicPr/>
                <p:nvPr/>
              </p:nvPicPr>
              <p:blipFill>
                <a:blip r:embed="rId314"/>
                <a:stretch>
                  <a:fillRect/>
                </a:stretch>
              </p:blipFill>
              <p:spPr>
                <a:xfrm>
                  <a:off x="9514187" y="3070147"/>
                  <a:ext cx="3672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194" name="Freihand 193">
                  <a:extLst>
                    <a:ext uri="{FF2B5EF4-FFF2-40B4-BE49-F238E27FC236}">
                      <a16:creationId xmlns:a16="http://schemas.microsoft.com/office/drawing/2014/main" id="{B4032D7D-2E65-40AE-8939-9DEC56AE7D4F}"/>
                    </a:ext>
                  </a:extLst>
                </p14:cNvPr>
                <p14:cNvContentPartPr/>
                <p14:nvPr/>
              </p14:nvContentPartPr>
              <p14:xfrm>
                <a:off x="9450107" y="3194347"/>
                <a:ext cx="156960" cy="83880"/>
              </p14:xfrm>
            </p:contentPart>
          </mc:Choice>
          <mc:Fallback>
            <p:pic>
              <p:nvPicPr>
                <p:cNvPr id="194" name="Freihand 193">
                  <a:extLst>
                    <a:ext uri="{FF2B5EF4-FFF2-40B4-BE49-F238E27FC236}">
                      <a16:creationId xmlns:a16="http://schemas.microsoft.com/office/drawing/2014/main" id="{B4032D7D-2E65-40AE-8939-9DEC56AE7D4F}"/>
                    </a:ext>
                  </a:extLst>
                </p:cNvPr>
                <p:cNvPicPr/>
                <p:nvPr/>
              </p:nvPicPr>
              <p:blipFill>
                <a:blip r:embed="rId316"/>
                <a:stretch>
                  <a:fillRect/>
                </a:stretch>
              </p:blipFill>
              <p:spPr>
                <a:xfrm>
                  <a:off x="9445787" y="3190027"/>
                  <a:ext cx="16560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195" name="Freihand 194">
                  <a:extLst>
                    <a:ext uri="{FF2B5EF4-FFF2-40B4-BE49-F238E27FC236}">
                      <a16:creationId xmlns:a16="http://schemas.microsoft.com/office/drawing/2014/main" id="{1980BE86-B140-4953-AE3C-2680A7AEDA58}"/>
                    </a:ext>
                  </a:extLst>
                </p14:cNvPr>
                <p14:cNvContentPartPr/>
                <p14:nvPr/>
              </p14:nvContentPartPr>
              <p14:xfrm>
                <a:off x="9456587" y="3064747"/>
                <a:ext cx="84960" cy="12960"/>
              </p14:xfrm>
            </p:contentPart>
          </mc:Choice>
          <mc:Fallback>
            <p:pic>
              <p:nvPicPr>
                <p:cNvPr id="195" name="Freihand 194">
                  <a:extLst>
                    <a:ext uri="{FF2B5EF4-FFF2-40B4-BE49-F238E27FC236}">
                      <a16:creationId xmlns:a16="http://schemas.microsoft.com/office/drawing/2014/main" id="{1980BE86-B140-4953-AE3C-2680A7AEDA58}"/>
                    </a:ext>
                  </a:extLst>
                </p:cNvPr>
                <p:cNvPicPr/>
                <p:nvPr/>
              </p:nvPicPr>
              <p:blipFill>
                <a:blip r:embed="rId318"/>
                <a:stretch>
                  <a:fillRect/>
                </a:stretch>
              </p:blipFill>
              <p:spPr>
                <a:xfrm>
                  <a:off x="9452267" y="3060427"/>
                  <a:ext cx="9360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196" name="Freihand 195">
                  <a:extLst>
                    <a:ext uri="{FF2B5EF4-FFF2-40B4-BE49-F238E27FC236}">
                      <a16:creationId xmlns:a16="http://schemas.microsoft.com/office/drawing/2014/main" id="{8E53AF23-57DD-403A-AD4D-3061716445B8}"/>
                    </a:ext>
                  </a:extLst>
                </p14:cNvPr>
                <p14:cNvContentPartPr/>
                <p14:nvPr/>
              </p14:nvContentPartPr>
              <p14:xfrm>
                <a:off x="9604187" y="3097147"/>
                <a:ext cx="167760" cy="126360"/>
              </p14:xfrm>
            </p:contentPart>
          </mc:Choice>
          <mc:Fallback>
            <p:pic>
              <p:nvPicPr>
                <p:cNvPr id="196" name="Freihand 195">
                  <a:extLst>
                    <a:ext uri="{FF2B5EF4-FFF2-40B4-BE49-F238E27FC236}">
                      <a16:creationId xmlns:a16="http://schemas.microsoft.com/office/drawing/2014/main" id="{8E53AF23-57DD-403A-AD4D-3061716445B8}"/>
                    </a:ext>
                  </a:extLst>
                </p:cNvPr>
                <p:cNvPicPr/>
                <p:nvPr/>
              </p:nvPicPr>
              <p:blipFill>
                <a:blip r:embed="rId320"/>
                <a:stretch>
                  <a:fillRect/>
                </a:stretch>
              </p:blipFill>
              <p:spPr>
                <a:xfrm>
                  <a:off x="9599867" y="3092827"/>
                  <a:ext cx="17640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197" name="Freihand 196">
                  <a:extLst>
                    <a:ext uri="{FF2B5EF4-FFF2-40B4-BE49-F238E27FC236}">
                      <a16:creationId xmlns:a16="http://schemas.microsoft.com/office/drawing/2014/main" id="{B990ED9D-3375-4216-8D2F-AC8064F180A0}"/>
                    </a:ext>
                  </a:extLst>
                </p14:cNvPr>
                <p14:cNvContentPartPr/>
                <p14:nvPr/>
              </p14:nvContentPartPr>
              <p14:xfrm>
                <a:off x="9829547" y="2991667"/>
                <a:ext cx="20880" cy="178560"/>
              </p14:xfrm>
            </p:contentPart>
          </mc:Choice>
          <mc:Fallback>
            <p:pic>
              <p:nvPicPr>
                <p:cNvPr id="197" name="Freihand 196">
                  <a:extLst>
                    <a:ext uri="{FF2B5EF4-FFF2-40B4-BE49-F238E27FC236}">
                      <a16:creationId xmlns:a16="http://schemas.microsoft.com/office/drawing/2014/main" id="{B990ED9D-3375-4216-8D2F-AC8064F180A0}"/>
                    </a:ext>
                  </a:extLst>
                </p:cNvPr>
                <p:cNvPicPr/>
                <p:nvPr/>
              </p:nvPicPr>
              <p:blipFill>
                <a:blip r:embed="rId322"/>
                <a:stretch>
                  <a:fillRect/>
                </a:stretch>
              </p:blipFill>
              <p:spPr>
                <a:xfrm>
                  <a:off x="9825227" y="2987347"/>
                  <a:ext cx="2952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198" name="Freihand 197">
                  <a:extLst>
                    <a:ext uri="{FF2B5EF4-FFF2-40B4-BE49-F238E27FC236}">
                      <a16:creationId xmlns:a16="http://schemas.microsoft.com/office/drawing/2014/main" id="{E78B4245-5AC4-4C45-BE12-F0A9DDC1AFF2}"/>
                    </a:ext>
                  </a:extLst>
                </p14:cNvPr>
                <p14:cNvContentPartPr/>
                <p14:nvPr/>
              </p14:nvContentPartPr>
              <p14:xfrm>
                <a:off x="9879227" y="3093907"/>
                <a:ext cx="169200" cy="65160"/>
              </p14:xfrm>
            </p:contentPart>
          </mc:Choice>
          <mc:Fallback>
            <p:pic>
              <p:nvPicPr>
                <p:cNvPr id="198" name="Freihand 197">
                  <a:extLst>
                    <a:ext uri="{FF2B5EF4-FFF2-40B4-BE49-F238E27FC236}">
                      <a16:creationId xmlns:a16="http://schemas.microsoft.com/office/drawing/2014/main" id="{E78B4245-5AC4-4C45-BE12-F0A9DDC1AFF2}"/>
                    </a:ext>
                  </a:extLst>
                </p:cNvPr>
                <p:cNvPicPr/>
                <p:nvPr/>
              </p:nvPicPr>
              <p:blipFill>
                <a:blip r:embed="rId324"/>
                <a:stretch>
                  <a:fillRect/>
                </a:stretch>
              </p:blipFill>
              <p:spPr>
                <a:xfrm>
                  <a:off x="9874907" y="3089587"/>
                  <a:ext cx="17784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199" name="Freihand 198">
                  <a:extLst>
                    <a:ext uri="{FF2B5EF4-FFF2-40B4-BE49-F238E27FC236}">
                      <a16:creationId xmlns:a16="http://schemas.microsoft.com/office/drawing/2014/main" id="{90B8C65B-55AF-4C79-9F06-50C1811410B4}"/>
                    </a:ext>
                  </a:extLst>
                </p14:cNvPr>
                <p14:cNvContentPartPr/>
                <p14:nvPr/>
              </p14:nvContentPartPr>
              <p14:xfrm>
                <a:off x="10060667" y="3012547"/>
                <a:ext cx="137160" cy="146160"/>
              </p14:xfrm>
            </p:contentPart>
          </mc:Choice>
          <mc:Fallback>
            <p:pic>
              <p:nvPicPr>
                <p:cNvPr id="199" name="Freihand 198">
                  <a:extLst>
                    <a:ext uri="{FF2B5EF4-FFF2-40B4-BE49-F238E27FC236}">
                      <a16:creationId xmlns:a16="http://schemas.microsoft.com/office/drawing/2014/main" id="{90B8C65B-55AF-4C79-9F06-50C1811410B4}"/>
                    </a:ext>
                  </a:extLst>
                </p:cNvPr>
                <p:cNvPicPr/>
                <p:nvPr/>
              </p:nvPicPr>
              <p:blipFill>
                <a:blip r:embed="rId326"/>
                <a:stretch>
                  <a:fillRect/>
                </a:stretch>
              </p:blipFill>
              <p:spPr>
                <a:xfrm>
                  <a:off x="10056347" y="3008227"/>
                  <a:ext cx="14580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200" name="Freihand 199">
                  <a:extLst>
                    <a:ext uri="{FF2B5EF4-FFF2-40B4-BE49-F238E27FC236}">
                      <a16:creationId xmlns:a16="http://schemas.microsoft.com/office/drawing/2014/main" id="{63E68648-3D67-4202-9AEE-B66535163E41}"/>
                    </a:ext>
                  </a:extLst>
                </p14:cNvPr>
                <p14:cNvContentPartPr/>
                <p14:nvPr/>
              </p14:nvContentPartPr>
              <p14:xfrm>
                <a:off x="10366667" y="3048907"/>
                <a:ext cx="194040" cy="60840"/>
              </p14:xfrm>
            </p:contentPart>
          </mc:Choice>
          <mc:Fallback>
            <p:pic>
              <p:nvPicPr>
                <p:cNvPr id="200" name="Freihand 199">
                  <a:extLst>
                    <a:ext uri="{FF2B5EF4-FFF2-40B4-BE49-F238E27FC236}">
                      <a16:creationId xmlns:a16="http://schemas.microsoft.com/office/drawing/2014/main" id="{63E68648-3D67-4202-9AEE-B66535163E41}"/>
                    </a:ext>
                  </a:extLst>
                </p:cNvPr>
                <p:cNvPicPr/>
                <p:nvPr/>
              </p:nvPicPr>
              <p:blipFill>
                <a:blip r:embed="rId328"/>
                <a:stretch>
                  <a:fillRect/>
                </a:stretch>
              </p:blipFill>
              <p:spPr>
                <a:xfrm>
                  <a:off x="10362347" y="3044587"/>
                  <a:ext cx="20268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201" name="Freihand 200">
                  <a:extLst>
                    <a:ext uri="{FF2B5EF4-FFF2-40B4-BE49-F238E27FC236}">
                      <a16:creationId xmlns:a16="http://schemas.microsoft.com/office/drawing/2014/main" id="{C9257041-7FE1-4D9D-B020-2A51E318B77C}"/>
                    </a:ext>
                  </a:extLst>
                </p14:cNvPr>
                <p14:cNvContentPartPr/>
                <p14:nvPr/>
              </p14:nvContentPartPr>
              <p14:xfrm>
                <a:off x="10570787" y="2948467"/>
                <a:ext cx="122760" cy="133560"/>
              </p14:xfrm>
            </p:contentPart>
          </mc:Choice>
          <mc:Fallback>
            <p:pic>
              <p:nvPicPr>
                <p:cNvPr id="201" name="Freihand 200">
                  <a:extLst>
                    <a:ext uri="{FF2B5EF4-FFF2-40B4-BE49-F238E27FC236}">
                      <a16:creationId xmlns:a16="http://schemas.microsoft.com/office/drawing/2014/main" id="{C9257041-7FE1-4D9D-B020-2A51E318B77C}"/>
                    </a:ext>
                  </a:extLst>
                </p:cNvPr>
                <p:cNvPicPr/>
                <p:nvPr/>
              </p:nvPicPr>
              <p:blipFill>
                <a:blip r:embed="rId330"/>
                <a:stretch>
                  <a:fillRect/>
                </a:stretch>
              </p:blipFill>
              <p:spPr>
                <a:xfrm>
                  <a:off x="10566467" y="2944147"/>
                  <a:ext cx="1314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215" name="Freihand 214">
                  <a:extLst>
                    <a:ext uri="{FF2B5EF4-FFF2-40B4-BE49-F238E27FC236}">
                      <a16:creationId xmlns:a16="http://schemas.microsoft.com/office/drawing/2014/main" id="{C229CF71-3851-432C-A78E-18A1051B2D4A}"/>
                    </a:ext>
                  </a:extLst>
                </p14:cNvPr>
                <p14:cNvContentPartPr/>
                <p14:nvPr/>
              </p14:nvContentPartPr>
              <p14:xfrm>
                <a:off x="9528227" y="3377947"/>
                <a:ext cx="108360" cy="156960"/>
              </p14:xfrm>
            </p:contentPart>
          </mc:Choice>
          <mc:Fallback>
            <p:pic>
              <p:nvPicPr>
                <p:cNvPr id="215" name="Freihand 214">
                  <a:extLst>
                    <a:ext uri="{FF2B5EF4-FFF2-40B4-BE49-F238E27FC236}">
                      <a16:creationId xmlns:a16="http://schemas.microsoft.com/office/drawing/2014/main" id="{C229CF71-3851-432C-A78E-18A1051B2D4A}"/>
                    </a:ext>
                  </a:extLst>
                </p:cNvPr>
                <p:cNvPicPr/>
                <p:nvPr/>
              </p:nvPicPr>
              <p:blipFill>
                <a:blip r:embed="rId332"/>
                <a:stretch>
                  <a:fillRect/>
                </a:stretch>
              </p:blipFill>
              <p:spPr>
                <a:xfrm>
                  <a:off x="9523907" y="3373627"/>
                  <a:ext cx="11700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216" name="Freihand 215">
                  <a:extLst>
                    <a:ext uri="{FF2B5EF4-FFF2-40B4-BE49-F238E27FC236}">
                      <a16:creationId xmlns:a16="http://schemas.microsoft.com/office/drawing/2014/main" id="{3B55A3FD-88B0-4A97-AE30-78CAA76338DE}"/>
                    </a:ext>
                  </a:extLst>
                </p14:cNvPr>
                <p14:cNvContentPartPr/>
                <p14:nvPr/>
              </p14:nvContentPartPr>
              <p14:xfrm>
                <a:off x="9585107" y="3465787"/>
                <a:ext cx="86040" cy="34920"/>
              </p14:xfrm>
            </p:contentPart>
          </mc:Choice>
          <mc:Fallback>
            <p:pic>
              <p:nvPicPr>
                <p:cNvPr id="216" name="Freihand 215">
                  <a:extLst>
                    <a:ext uri="{FF2B5EF4-FFF2-40B4-BE49-F238E27FC236}">
                      <a16:creationId xmlns:a16="http://schemas.microsoft.com/office/drawing/2014/main" id="{3B55A3FD-88B0-4A97-AE30-78CAA76338DE}"/>
                    </a:ext>
                  </a:extLst>
                </p:cNvPr>
                <p:cNvPicPr/>
                <p:nvPr/>
              </p:nvPicPr>
              <p:blipFill>
                <a:blip r:embed="rId334"/>
                <a:stretch>
                  <a:fillRect/>
                </a:stretch>
              </p:blipFill>
              <p:spPr>
                <a:xfrm>
                  <a:off x="9580787" y="3461467"/>
                  <a:ext cx="9468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217" name="Freihand 216">
                  <a:extLst>
                    <a:ext uri="{FF2B5EF4-FFF2-40B4-BE49-F238E27FC236}">
                      <a16:creationId xmlns:a16="http://schemas.microsoft.com/office/drawing/2014/main" id="{F9816044-9A31-448F-BF17-24BC87141DF9}"/>
                    </a:ext>
                  </a:extLst>
                </p14:cNvPr>
                <p14:cNvContentPartPr/>
                <p14:nvPr/>
              </p14:nvContentPartPr>
              <p14:xfrm>
                <a:off x="9691307" y="3414307"/>
                <a:ext cx="324720" cy="77760"/>
              </p14:xfrm>
            </p:contentPart>
          </mc:Choice>
          <mc:Fallback>
            <p:pic>
              <p:nvPicPr>
                <p:cNvPr id="217" name="Freihand 216">
                  <a:extLst>
                    <a:ext uri="{FF2B5EF4-FFF2-40B4-BE49-F238E27FC236}">
                      <a16:creationId xmlns:a16="http://schemas.microsoft.com/office/drawing/2014/main" id="{F9816044-9A31-448F-BF17-24BC87141DF9}"/>
                    </a:ext>
                  </a:extLst>
                </p:cNvPr>
                <p:cNvPicPr/>
                <p:nvPr/>
              </p:nvPicPr>
              <p:blipFill>
                <a:blip r:embed="rId336"/>
                <a:stretch>
                  <a:fillRect/>
                </a:stretch>
              </p:blipFill>
              <p:spPr>
                <a:xfrm>
                  <a:off x="9686987" y="3409987"/>
                  <a:ext cx="33336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18" name="Freihand 217">
                  <a:extLst>
                    <a:ext uri="{FF2B5EF4-FFF2-40B4-BE49-F238E27FC236}">
                      <a16:creationId xmlns:a16="http://schemas.microsoft.com/office/drawing/2014/main" id="{F48C6A6E-FA35-4CB8-AA54-44326CEFCA51}"/>
                    </a:ext>
                  </a:extLst>
                </p14:cNvPr>
                <p14:cNvContentPartPr/>
                <p14:nvPr/>
              </p14:nvContentPartPr>
              <p14:xfrm>
                <a:off x="10093787" y="3361387"/>
                <a:ext cx="229320" cy="76680"/>
              </p14:xfrm>
            </p:contentPart>
          </mc:Choice>
          <mc:Fallback>
            <p:pic>
              <p:nvPicPr>
                <p:cNvPr id="218" name="Freihand 217">
                  <a:extLst>
                    <a:ext uri="{FF2B5EF4-FFF2-40B4-BE49-F238E27FC236}">
                      <a16:creationId xmlns:a16="http://schemas.microsoft.com/office/drawing/2014/main" id="{F48C6A6E-FA35-4CB8-AA54-44326CEFCA51}"/>
                    </a:ext>
                  </a:extLst>
                </p:cNvPr>
                <p:cNvPicPr/>
                <p:nvPr/>
              </p:nvPicPr>
              <p:blipFill>
                <a:blip r:embed="rId338"/>
                <a:stretch>
                  <a:fillRect/>
                </a:stretch>
              </p:blipFill>
              <p:spPr>
                <a:xfrm>
                  <a:off x="10089467" y="3357067"/>
                  <a:ext cx="23796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19" name="Freihand 218">
                  <a:extLst>
                    <a:ext uri="{FF2B5EF4-FFF2-40B4-BE49-F238E27FC236}">
                      <a16:creationId xmlns:a16="http://schemas.microsoft.com/office/drawing/2014/main" id="{E27A2D15-A7A4-4487-8E9D-DCD9A7BFD2B1}"/>
                    </a:ext>
                  </a:extLst>
                </p14:cNvPr>
                <p14:cNvContentPartPr/>
                <p14:nvPr/>
              </p14:nvContentPartPr>
              <p14:xfrm>
                <a:off x="9716147" y="3323587"/>
                <a:ext cx="115200" cy="41760"/>
              </p14:xfrm>
            </p:contentPart>
          </mc:Choice>
          <mc:Fallback>
            <p:pic>
              <p:nvPicPr>
                <p:cNvPr id="219" name="Freihand 218">
                  <a:extLst>
                    <a:ext uri="{FF2B5EF4-FFF2-40B4-BE49-F238E27FC236}">
                      <a16:creationId xmlns:a16="http://schemas.microsoft.com/office/drawing/2014/main" id="{E27A2D15-A7A4-4487-8E9D-DCD9A7BFD2B1}"/>
                    </a:ext>
                  </a:extLst>
                </p:cNvPr>
                <p:cNvPicPr/>
                <p:nvPr/>
              </p:nvPicPr>
              <p:blipFill>
                <a:blip r:embed="rId340"/>
                <a:stretch>
                  <a:fillRect/>
                </a:stretch>
              </p:blipFill>
              <p:spPr>
                <a:xfrm>
                  <a:off x="9711827" y="3319267"/>
                  <a:ext cx="12384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21" name="Freihand 220">
                  <a:extLst>
                    <a:ext uri="{FF2B5EF4-FFF2-40B4-BE49-F238E27FC236}">
                      <a16:creationId xmlns:a16="http://schemas.microsoft.com/office/drawing/2014/main" id="{38BD4FD1-F50A-4096-847C-0885A5E8D550}"/>
                    </a:ext>
                  </a:extLst>
                </p14:cNvPr>
                <p14:cNvContentPartPr/>
                <p14:nvPr/>
              </p14:nvContentPartPr>
              <p14:xfrm>
                <a:off x="10457387" y="3289747"/>
                <a:ext cx="134280" cy="117360"/>
              </p14:xfrm>
            </p:contentPart>
          </mc:Choice>
          <mc:Fallback>
            <p:pic>
              <p:nvPicPr>
                <p:cNvPr id="221" name="Freihand 220">
                  <a:extLst>
                    <a:ext uri="{FF2B5EF4-FFF2-40B4-BE49-F238E27FC236}">
                      <a16:creationId xmlns:a16="http://schemas.microsoft.com/office/drawing/2014/main" id="{38BD4FD1-F50A-4096-847C-0885A5E8D550}"/>
                    </a:ext>
                  </a:extLst>
                </p:cNvPr>
                <p:cNvPicPr/>
                <p:nvPr/>
              </p:nvPicPr>
              <p:blipFill>
                <a:blip r:embed="rId342"/>
                <a:stretch>
                  <a:fillRect/>
                </a:stretch>
              </p:blipFill>
              <p:spPr>
                <a:xfrm>
                  <a:off x="10453067" y="3285427"/>
                  <a:ext cx="1429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22" name="Freihand 221">
                  <a:extLst>
                    <a:ext uri="{FF2B5EF4-FFF2-40B4-BE49-F238E27FC236}">
                      <a16:creationId xmlns:a16="http://schemas.microsoft.com/office/drawing/2014/main" id="{3A7F779C-682C-4694-8633-E8B78B9052DF}"/>
                    </a:ext>
                  </a:extLst>
                </p14:cNvPr>
                <p14:cNvContentPartPr/>
                <p14:nvPr/>
              </p14:nvContentPartPr>
              <p14:xfrm>
                <a:off x="10590587" y="3194707"/>
                <a:ext cx="85320" cy="206640"/>
              </p14:xfrm>
            </p:contentPart>
          </mc:Choice>
          <mc:Fallback>
            <p:pic>
              <p:nvPicPr>
                <p:cNvPr id="222" name="Freihand 221">
                  <a:extLst>
                    <a:ext uri="{FF2B5EF4-FFF2-40B4-BE49-F238E27FC236}">
                      <a16:creationId xmlns:a16="http://schemas.microsoft.com/office/drawing/2014/main" id="{3A7F779C-682C-4694-8633-E8B78B9052DF}"/>
                    </a:ext>
                  </a:extLst>
                </p:cNvPr>
                <p:cNvPicPr/>
                <p:nvPr/>
              </p:nvPicPr>
              <p:blipFill>
                <a:blip r:embed="rId344"/>
                <a:stretch>
                  <a:fillRect/>
                </a:stretch>
              </p:blipFill>
              <p:spPr>
                <a:xfrm>
                  <a:off x="10586267" y="3190387"/>
                  <a:ext cx="9396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23" name="Freihand 222">
                  <a:extLst>
                    <a:ext uri="{FF2B5EF4-FFF2-40B4-BE49-F238E27FC236}">
                      <a16:creationId xmlns:a16="http://schemas.microsoft.com/office/drawing/2014/main" id="{62CA6FB6-D054-4ACA-AF76-68DDDBE1587E}"/>
                    </a:ext>
                  </a:extLst>
                </p14:cNvPr>
                <p14:cNvContentPartPr/>
                <p14:nvPr/>
              </p14:nvContentPartPr>
              <p14:xfrm>
                <a:off x="10683827" y="3245467"/>
                <a:ext cx="149760" cy="105480"/>
              </p14:xfrm>
            </p:contentPart>
          </mc:Choice>
          <mc:Fallback>
            <p:pic>
              <p:nvPicPr>
                <p:cNvPr id="223" name="Freihand 222">
                  <a:extLst>
                    <a:ext uri="{FF2B5EF4-FFF2-40B4-BE49-F238E27FC236}">
                      <a16:creationId xmlns:a16="http://schemas.microsoft.com/office/drawing/2014/main" id="{62CA6FB6-D054-4ACA-AF76-68DDDBE1587E}"/>
                    </a:ext>
                  </a:extLst>
                </p:cNvPr>
                <p:cNvPicPr/>
                <p:nvPr/>
              </p:nvPicPr>
              <p:blipFill>
                <a:blip r:embed="rId346"/>
                <a:stretch>
                  <a:fillRect/>
                </a:stretch>
              </p:blipFill>
              <p:spPr>
                <a:xfrm>
                  <a:off x="10679507" y="3241147"/>
                  <a:ext cx="15840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24" name="Freihand 223">
                  <a:extLst>
                    <a:ext uri="{FF2B5EF4-FFF2-40B4-BE49-F238E27FC236}">
                      <a16:creationId xmlns:a16="http://schemas.microsoft.com/office/drawing/2014/main" id="{CB320D1D-0CC4-495B-A026-CF2B2C20A550}"/>
                    </a:ext>
                  </a:extLst>
                </p14:cNvPr>
                <p14:cNvContentPartPr/>
                <p14:nvPr/>
              </p14:nvContentPartPr>
              <p14:xfrm>
                <a:off x="10507427" y="3205867"/>
                <a:ext cx="55800" cy="12960"/>
              </p14:xfrm>
            </p:contentPart>
          </mc:Choice>
          <mc:Fallback>
            <p:pic>
              <p:nvPicPr>
                <p:cNvPr id="224" name="Freihand 223">
                  <a:extLst>
                    <a:ext uri="{FF2B5EF4-FFF2-40B4-BE49-F238E27FC236}">
                      <a16:creationId xmlns:a16="http://schemas.microsoft.com/office/drawing/2014/main" id="{CB320D1D-0CC4-495B-A026-CF2B2C20A550}"/>
                    </a:ext>
                  </a:extLst>
                </p:cNvPr>
                <p:cNvPicPr/>
                <p:nvPr/>
              </p:nvPicPr>
              <p:blipFill>
                <a:blip r:embed="rId348"/>
                <a:stretch>
                  <a:fillRect/>
                </a:stretch>
              </p:blipFill>
              <p:spPr>
                <a:xfrm>
                  <a:off x="10503107" y="3201547"/>
                  <a:ext cx="6444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03" name="Freihand 202">
                  <a:extLst>
                    <a:ext uri="{FF2B5EF4-FFF2-40B4-BE49-F238E27FC236}">
                      <a16:creationId xmlns:a16="http://schemas.microsoft.com/office/drawing/2014/main" id="{E0CE81D6-0879-4733-B454-F3A6CB713233}"/>
                    </a:ext>
                  </a:extLst>
                </p14:cNvPr>
                <p14:cNvContentPartPr/>
                <p14:nvPr/>
              </p14:nvContentPartPr>
              <p14:xfrm>
                <a:off x="10892627" y="2939827"/>
                <a:ext cx="35280" cy="114840"/>
              </p14:xfrm>
            </p:contentPart>
          </mc:Choice>
          <mc:Fallback>
            <p:pic>
              <p:nvPicPr>
                <p:cNvPr id="203" name="Freihand 202">
                  <a:extLst>
                    <a:ext uri="{FF2B5EF4-FFF2-40B4-BE49-F238E27FC236}">
                      <a16:creationId xmlns:a16="http://schemas.microsoft.com/office/drawing/2014/main" id="{E0CE81D6-0879-4733-B454-F3A6CB713233}"/>
                    </a:ext>
                  </a:extLst>
                </p:cNvPr>
                <p:cNvPicPr/>
                <p:nvPr/>
              </p:nvPicPr>
              <p:blipFill>
                <a:blip r:embed="rId350"/>
                <a:stretch>
                  <a:fillRect/>
                </a:stretch>
              </p:blipFill>
              <p:spPr>
                <a:xfrm>
                  <a:off x="10888307" y="2935507"/>
                  <a:ext cx="4392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04" name="Freihand 203">
                  <a:extLst>
                    <a:ext uri="{FF2B5EF4-FFF2-40B4-BE49-F238E27FC236}">
                      <a16:creationId xmlns:a16="http://schemas.microsoft.com/office/drawing/2014/main" id="{9741019F-FAEC-4A47-AE2C-A7FFF405757A}"/>
                    </a:ext>
                  </a:extLst>
                </p14:cNvPr>
                <p14:cNvContentPartPr/>
                <p14:nvPr/>
              </p14:nvContentPartPr>
              <p14:xfrm>
                <a:off x="10907027" y="2902027"/>
                <a:ext cx="92520" cy="135720"/>
              </p14:xfrm>
            </p:contentPart>
          </mc:Choice>
          <mc:Fallback>
            <p:pic>
              <p:nvPicPr>
                <p:cNvPr id="204" name="Freihand 203">
                  <a:extLst>
                    <a:ext uri="{FF2B5EF4-FFF2-40B4-BE49-F238E27FC236}">
                      <a16:creationId xmlns:a16="http://schemas.microsoft.com/office/drawing/2014/main" id="{9741019F-FAEC-4A47-AE2C-A7FFF405757A}"/>
                    </a:ext>
                  </a:extLst>
                </p:cNvPr>
                <p:cNvPicPr/>
                <p:nvPr/>
              </p:nvPicPr>
              <p:blipFill>
                <a:blip r:embed="rId352"/>
                <a:stretch>
                  <a:fillRect/>
                </a:stretch>
              </p:blipFill>
              <p:spPr>
                <a:xfrm>
                  <a:off x="10902707" y="2897707"/>
                  <a:ext cx="10116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205" name="Freihand 204">
                  <a:extLst>
                    <a:ext uri="{FF2B5EF4-FFF2-40B4-BE49-F238E27FC236}">
                      <a16:creationId xmlns:a16="http://schemas.microsoft.com/office/drawing/2014/main" id="{E822CBCA-DAB9-4593-9EF5-174AAD65E94B}"/>
                    </a:ext>
                  </a:extLst>
                </p14:cNvPr>
                <p14:cNvContentPartPr/>
                <p14:nvPr/>
              </p14:nvContentPartPr>
              <p14:xfrm>
                <a:off x="11033747" y="2957827"/>
                <a:ext cx="14400" cy="71640"/>
              </p14:xfrm>
            </p:contentPart>
          </mc:Choice>
          <mc:Fallback>
            <p:pic>
              <p:nvPicPr>
                <p:cNvPr id="205" name="Freihand 204">
                  <a:extLst>
                    <a:ext uri="{FF2B5EF4-FFF2-40B4-BE49-F238E27FC236}">
                      <a16:creationId xmlns:a16="http://schemas.microsoft.com/office/drawing/2014/main" id="{E822CBCA-DAB9-4593-9EF5-174AAD65E94B}"/>
                    </a:ext>
                  </a:extLst>
                </p:cNvPr>
                <p:cNvPicPr/>
                <p:nvPr/>
              </p:nvPicPr>
              <p:blipFill>
                <a:blip r:embed="rId354"/>
                <a:stretch>
                  <a:fillRect/>
                </a:stretch>
              </p:blipFill>
              <p:spPr>
                <a:xfrm>
                  <a:off x="11029427" y="2953507"/>
                  <a:ext cx="2304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07" name="Freihand 206">
                  <a:extLst>
                    <a:ext uri="{FF2B5EF4-FFF2-40B4-BE49-F238E27FC236}">
                      <a16:creationId xmlns:a16="http://schemas.microsoft.com/office/drawing/2014/main" id="{D3533BD5-2938-4B70-9FD5-1E80EA94B169}"/>
                    </a:ext>
                  </a:extLst>
                </p14:cNvPr>
                <p14:cNvContentPartPr/>
                <p14:nvPr/>
              </p14:nvContentPartPr>
              <p14:xfrm>
                <a:off x="11007107" y="2936947"/>
                <a:ext cx="112320" cy="94320"/>
              </p14:xfrm>
            </p:contentPart>
          </mc:Choice>
          <mc:Fallback>
            <p:pic>
              <p:nvPicPr>
                <p:cNvPr id="207" name="Freihand 206">
                  <a:extLst>
                    <a:ext uri="{FF2B5EF4-FFF2-40B4-BE49-F238E27FC236}">
                      <a16:creationId xmlns:a16="http://schemas.microsoft.com/office/drawing/2014/main" id="{D3533BD5-2938-4B70-9FD5-1E80EA94B169}"/>
                    </a:ext>
                  </a:extLst>
                </p:cNvPr>
                <p:cNvPicPr/>
                <p:nvPr/>
              </p:nvPicPr>
              <p:blipFill>
                <a:blip r:embed="rId356"/>
                <a:stretch>
                  <a:fillRect/>
                </a:stretch>
              </p:blipFill>
              <p:spPr>
                <a:xfrm>
                  <a:off x="11002787" y="2932627"/>
                  <a:ext cx="12096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08" name="Freihand 207">
                  <a:extLst>
                    <a:ext uri="{FF2B5EF4-FFF2-40B4-BE49-F238E27FC236}">
                      <a16:creationId xmlns:a16="http://schemas.microsoft.com/office/drawing/2014/main" id="{7CC7EC28-303B-477F-9DD0-E3C602AA58F1}"/>
                    </a:ext>
                  </a:extLst>
                </p14:cNvPr>
                <p14:cNvContentPartPr/>
                <p14:nvPr/>
              </p14:nvContentPartPr>
              <p14:xfrm>
                <a:off x="11127347" y="2842987"/>
                <a:ext cx="133920" cy="186480"/>
              </p14:xfrm>
            </p:contentPart>
          </mc:Choice>
          <mc:Fallback>
            <p:pic>
              <p:nvPicPr>
                <p:cNvPr id="208" name="Freihand 207">
                  <a:extLst>
                    <a:ext uri="{FF2B5EF4-FFF2-40B4-BE49-F238E27FC236}">
                      <a16:creationId xmlns:a16="http://schemas.microsoft.com/office/drawing/2014/main" id="{7CC7EC28-303B-477F-9DD0-E3C602AA58F1}"/>
                    </a:ext>
                  </a:extLst>
                </p:cNvPr>
                <p:cNvPicPr/>
                <p:nvPr/>
              </p:nvPicPr>
              <p:blipFill>
                <a:blip r:embed="rId358"/>
                <a:stretch>
                  <a:fillRect/>
                </a:stretch>
              </p:blipFill>
              <p:spPr>
                <a:xfrm>
                  <a:off x="11123027" y="2838667"/>
                  <a:ext cx="14256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09" name="Freihand 208">
                  <a:extLst>
                    <a:ext uri="{FF2B5EF4-FFF2-40B4-BE49-F238E27FC236}">
                      <a16:creationId xmlns:a16="http://schemas.microsoft.com/office/drawing/2014/main" id="{0FCBFC2C-24FD-4724-B308-AD13F4B9768B}"/>
                    </a:ext>
                  </a:extLst>
                </p14:cNvPr>
                <p14:cNvContentPartPr/>
                <p14:nvPr/>
              </p14:nvContentPartPr>
              <p14:xfrm>
                <a:off x="11281067" y="2911027"/>
                <a:ext cx="112320" cy="82800"/>
              </p14:xfrm>
            </p:contentPart>
          </mc:Choice>
          <mc:Fallback>
            <p:pic>
              <p:nvPicPr>
                <p:cNvPr id="209" name="Freihand 208">
                  <a:extLst>
                    <a:ext uri="{FF2B5EF4-FFF2-40B4-BE49-F238E27FC236}">
                      <a16:creationId xmlns:a16="http://schemas.microsoft.com/office/drawing/2014/main" id="{0FCBFC2C-24FD-4724-B308-AD13F4B9768B}"/>
                    </a:ext>
                  </a:extLst>
                </p:cNvPr>
                <p:cNvPicPr/>
                <p:nvPr/>
              </p:nvPicPr>
              <p:blipFill>
                <a:blip r:embed="rId360"/>
                <a:stretch>
                  <a:fillRect/>
                </a:stretch>
              </p:blipFill>
              <p:spPr>
                <a:xfrm>
                  <a:off x="11276747" y="2906707"/>
                  <a:ext cx="12096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10" name="Freihand 209">
                  <a:extLst>
                    <a:ext uri="{FF2B5EF4-FFF2-40B4-BE49-F238E27FC236}">
                      <a16:creationId xmlns:a16="http://schemas.microsoft.com/office/drawing/2014/main" id="{7A882D9A-64EF-44F7-83A6-9F97244C0BFD}"/>
                    </a:ext>
                  </a:extLst>
                </p14:cNvPr>
                <p14:cNvContentPartPr/>
                <p14:nvPr/>
              </p14:nvContentPartPr>
              <p14:xfrm>
                <a:off x="11437667" y="2788987"/>
                <a:ext cx="41400" cy="167040"/>
              </p14:xfrm>
            </p:contentPart>
          </mc:Choice>
          <mc:Fallback>
            <p:pic>
              <p:nvPicPr>
                <p:cNvPr id="210" name="Freihand 209">
                  <a:extLst>
                    <a:ext uri="{FF2B5EF4-FFF2-40B4-BE49-F238E27FC236}">
                      <a16:creationId xmlns:a16="http://schemas.microsoft.com/office/drawing/2014/main" id="{7A882D9A-64EF-44F7-83A6-9F97244C0BFD}"/>
                    </a:ext>
                  </a:extLst>
                </p:cNvPr>
                <p:cNvPicPr/>
                <p:nvPr/>
              </p:nvPicPr>
              <p:blipFill>
                <a:blip r:embed="rId362"/>
                <a:stretch>
                  <a:fillRect/>
                </a:stretch>
              </p:blipFill>
              <p:spPr>
                <a:xfrm>
                  <a:off x="11433347" y="2784667"/>
                  <a:ext cx="5004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211" name="Freihand 210">
                  <a:extLst>
                    <a:ext uri="{FF2B5EF4-FFF2-40B4-BE49-F238E27FC236}">
                      <a16:creationId xmlns:a16="http://schemas.microsoft.com/office/drawing/2014/main" id="{2A4CF77A-E776-4082-955F-9AB5AE7F86FB}"/>
                    </a:ext>
                  </a:extLst>
                </p14:cNvPr>
                <p14:cNvContentPartPr/>
                <p14:nvPr/>
              </p14:nvContentPartPr>
              <p14:xfrm>
                <a:off x="11493107" y="2912467"/>
                <a:ext cx="183240" cy="51120"/>
              </p14:xfrm>
            </p:contentPart>
          </mc:Choice>
          <mc:Fallback>
            <p:pic>
              <p:nvPicPr>
                <p:cNvPr id="211" name="Freihand 210">
                  <a:extLst>
                    <a:ext uri="{FF2B5EF4-FFF2-40B4-BE49-F238E27FC236}">
                      <a16:creationId xmlns:a16="http://schemas.microsoft.com/office/drawing/2014/main" id="{2A4CF77A-E776-4082-955F-9AB5AE7F86FB}"/>
                    </a:ext>
                  </a:extLst>
                </p:cNvPr>
                <p:cNvPicPr/>
                <p:nvPr/>
              </p:nvPicPr>
              <p:blipFill>
                <a:blip r:embed="rId364"/>
                <a:stretch>
                  <a:fillRect/>
                </a:stretch>
              </p:blipFill>
              <p:spPr>
                <a:xfrm>
                  <a:off x="11488787" y="2908147"/>
                  <a:ext cx="19188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212" name="Freihand 211">
                  <a:extLst>
                    <a:ext uri="{FF2B5EF4-FFF2-40B4-BE49-F238E27FC236}">
                      <a16:creationId xmlns:a16="http://schemas.microsoft.com/office/drawing/2014/main" id="{9284A732-B1BB-4E4E-80EF-A5C95FEAF012}"/>
                    </a:ext>
                  </a:extLst>
                </p14:cNvPr>
                <p14:cNvContentPartPr/>
                <p14:nvPr/>
              </p14:nvContentPartPr>
              <p14:xfrm>
                <a:off x="11691827" y="2823547"/>
                <a:ext cx="98280" cy="111240"/>
              </p14:xfrm>
            </p:contentPart>
          </mc:Choice>
          <mc:Fallback>
            <p:pic>
              <p:nvPicPr>
                <p:cNvPr id="212" name="Freihand 211">
                  <a:extLst>
                    <a:ext uri="{FF2B5EF4-FFF2-40B4-BE49-F238E27FC236}">
                      <a16:creationId xmlns:a16="http://schemas.microsoft.com/office/drawing/2014/main" id="{9284A732-B1BB-4E4E-80EF-A5C95FEAF012}"/>
                    </a:ext>
                  </a:extLst>
                </p:cNvPr>
                <p:cNvPicPr/>
                <p:nvPr/>
              </p:nvPicPr>
              <p:blipFill>
                <a:blip r:embed="rId366"/>
                <a:stretch>
                  <a:fillRect/>
                </a:stretch>
              </p:blipFill>
              <p:spPr>
                <a:xfrm>
                  <a:off x="11687507" y="2819227"/>
                  <a:ext cx="10692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213" name="Freihand 212">
                  <a:extLst>
                    <a:ext uri="{FF2B5EF4-FFF2-40B4-BE49-F238E27FC236}">
                      <a16:creationId xmlns:a16="http://schemas.microsoft.com/office/drawing/2014/main" id="{88E57389-4A44-46AF-94B7-1901DC2516F7}"/>
                    </a:ext>
                  </a:extLst>
                </p14:cNvPr>
                <p14:cNvContentPartPr/>
                <p14:nvPr/>
              </p14:nvContentPartPr>
              <p14:xfrm>
                <a:off x="11803787" y="2847307"/>
                <a:ext cx="85680" cy="90000"/>
              </p14:xfrm>
            </p:contentPart>
          </mc:Choice>
          <mc:Fallback>
            <p:pic>
              <p:nvPicPr>
                <p:cNvPr id="213" name="Freihand 212">
                  <a:extLst>
                    <a:ext uri="{FF2B5EF4-FFF2-40B4-BE49-F238E27FC236}">
                      <a16:creationId xmlns:a16="http://schemas.microsoft.com/office/drawing/2014/main" id="{88E57389-4A44-46AF-94B7-1901DC2516F7}"/>
                    </a:ext>
                  </a:extLst>
                </p:cNvPr>
                <p:cNvPicPr/>
                <p:nvPr/>
              </p:nvPicPr>
              <p:blipFill>
                <a:blip r:embed="rId368"/>
                <a:stretch>
                  <a:fillRect/>
                </a:stretch>
              </p:blipFill>
              <p:spPr>
                <a:xfrm>
                  <a:off x="11799467" y="2842987"/>
                  <a:ext cx="943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226" name="Freihand 225">
                  <a:extLst>
                    <a:ext uri="{FF2B5EF4-FFF2-40B4-BE49-F238E27FC236}">
                      <a16:creationId xmlns:a16="http://schemas.microsoft.com/office/drawing/2014/main" id="{1C6EA18E-4418-443C-9646-8BBAABC6BE35}"/>
                    </a:ext>
                  </a:extLst>
                </p14:cNvPr>
                <p14:cNvContentPartPr/>
                <p14:nvPr/>
              </p14:nvContentPartPr>
              <p14:xfrm>
                <a:off x="10971107" y="3182827"/>
                <a:ext cx="131400" cy="136080"/>
              </p14:xfrm>
            </p:contentPart>
          </mc:Choice>
          <mc:Fallback>
            <p:pic>
              <p:nvPicPr>
                <p:cNvPr id="226" name="Freihand 225">
                  <a:extLst>
                    <a:ext uri="{FF2B5EF4-FFF2-40B4-BE49-F238E27FC236}">
                      <a16:creationId xmlns:a16="http://schemas.microsoft.com/office/drawing/2014/main" id="{1C6EA18E-4418-443C-9646-8BBAABC6BE35}"/>
                    </a:ext>
                  </a:extLst>
                </p:cNvPr>
                <p:cNvPicPr/>
                <p:nvPr/>
              </p:nvPicPr>
              <p:blipFill>
                <a:blip r:embed="rId370"/>
                <a:stretch>
                  <a:fillRect/>
                </a:stretch>
              </p:blipFill>
              <p:spPr>
                <a:xfrm>
                  <a:off x="10966787" y="3178507"/>
                  <a:ext cx="14004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227" name="Freihand 226">
                  <a:extLst>
                    <a:ext uri="{FF2B5EF4-FFF2-40B4-BE49-F238E27FC236}">
                      <a16:creationId xmlns:a16="http://schemas.microsoft.com/office/drawing/2014/main" id="{1772DD06-F21E-4B92-9424-447D935059E6}"/>
                    </a:ext>
                  </a:extLst>
                </p14:cNvPr>
                <p14:cNvContentPartPr/>
                <p14:nvPr/>
              </p14:nvContentPartPr>
              <p14:xfrm>
                <a:off x="11080187" y="3205867"/>
                <a:ext cx="80280" cy="99000"/>
              </p14:xfrm>
            </p:contentPart>
          </mc:Choice>
          <mc:Fallback>
            <p:pic>
              <p:nvPicPr>
                <p:cNvPr id="227" name="Freihand 226">
                  <a:extLst>
                    <a:ext uri="{FF2B5EF4-FFF2-40B4-BE49-F238E27FC236}">
                      <a16:creationId xmlns:a16="http://schemas.microsoft.com/office/drawing/2014/main" id="{1772DD06-F21E-4B92-9424-447D935059E6}"/>
                    </a:ext>
                  </a:extLst>
                </p:cNvPr>
                <p:cNvPicPr/>
                <p:nvPr/>
              </p:nvPicPr>
              <p:blipFill>
                <a:blip r:embed="rId372"/>
                <a:stretch>
                  <a:fillRect/>
                </a:stretch>
              </p:blipFill>
              <p:spPr>
                <a:xfrm>
                  <a:off x="11075867" y="3201547"/>
                  <a:ext cx="8892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228" name="Freihand 227">
                  <a:extLst>
                    <a:ext uri="{FF2B5EF4-FFF2-40B4-BE49-F238E27FC236}">
                      <a16:creationId xmlns:a16="http://schemas.microsoft.com/office/drawing/2014/main" id="{499A90A3-882E-4E66-AEBD-B7E33C85E83B}"/>
                    </a:ext>
                  </a:extLst>
                </p14:cNvPr>
                <p14:cNvContentPartPr/>
                <p14:nvPr/>
              </p14:nvContentPartPr>
              <p14:xfrm>
                <a:off x="11183867" y="3209107"/>
                <a:ext cx="69480" cy="113400"/>
              </p14:xfrm>
            </p:contentPart>
          </mc:Choice>
          <mc:Fallback>
            <p:pic>
              <p:nvPicPr>
                <p:cNvPr id="228" name="Freihand 227">
                  <a:extLst>
                    <a:ext uri="{FF2B5EF4-FFF2-40B4-BE49-F238E27FC236}">
                      <a16:creationId xmlns:a16="http://schemas.microsoft.com/office/drawing/2014/main" id="{499A90A3-882E-4E66-AEBD-B7E33C85E83B}"/>
                    </a:ext>
                  </a:extLst>
                </p:cNvPr>
                <p:cNvPicPr/>
                <p:nvPr/>
              </p:nvPicPr>
              <p:blipFill>
                <a:blip r:embed="rId374"/>
                <a:stretch>
                  <a:fillRect/>
                </a:stretch>
              </p:blipFill>
              <p:spPr>
                <a:xfrm>
                  <a:off x="11179547" y="3204787"/>
                  <a:ext cx="7812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230" name="Freihand 229">
                  <a:extLst>
                    <a:ext uri="{FF2B5EF4-FFF2-40B4-BE49-F238E27FC236}">
                      <a16:creationId xmlns:a16="http://schemas.microsoft.com/office/drawing/2014/main" id="{D4A69318-E736-489F-9904-04A3F4114BC4}"/>
                    </a:ext>
                  </a:extLst>
                </p14:cNvPr>
                <p14:cNvContentPartPr/>
                <p14:nvPr/>
              </p14:nvContentPartPr>
              <p14:xfrm>
                <a:off x="11330747" y="3181747"/>
                <a:ext cx="383040" cy="109800"/>
              </p14:xfrm>
            </p:contentPart>
          </mc:Choice>
          <mc:Fallback>
            <p:pic>
              <p:nvPicPr>
                <p:cNvPr id="230" name="Freihand 229">
                  <a:extLst>
                    <a:ext uri="{FF2B5EF4-FFF2-40B4-BE49-F238E27FC236}">
                      <a16:creationId xmlns:a16="http://schemas.microsoft.com/office/drawing/2014/main" id="{D4A69318-E736-489F-9904-04A3F4114BC4}"/>
                    </a:ext>
                  </a:extLst>
                </p:cNvPr>
                <p:cNvPicPr/>
                <p:nvPr/>
              </p:nvPicPr>
              <p:blipFill>
                <a:blip r:embed="rId376"/>
                <a:stretch>
                  <a:fillRect/>
                </a:stretch>
              </p:blipFill>
              <p:spPr>
                <a:xfrm>
                  <a:off x="11326427" y="3177427"/>
                  <a:ext cx="39168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231" name="Freihand 230">
                  <a:extLst>
                    <a:ext uri="{FF2B5EF4-FFF2-40B4-BE49-F238E27FC236}">
                      <a16:creationId xmlns:a16="http://schemas.microsoft.com/office/drawing/2014/main" id="{7EB7E599-770F-4104-840F-41E23FC18E84}"/>
                    </a:ext>
                  </a:extLst>
                </p14:cNvPr>
                <p14:cNvContentPartPr/>
                <p14:nvPr/>
              </p14:nvContentPartPr>
              <p14:xfrm>
                <a:off x="11718467" y="3095707"/>
                <a:ext cx="219240" cy="144360"/>
              </p14:xfrm>
            </p:contentPart>
          </mc:Choice>
          <mc:Fallback>
            <p:pic>
              <p:nvPicPr>
                <p:cNvPr id="231" name="Freihand 230">
                  <a:extLst>
                    <a:ext uri="{FF2B5EF4-FFF2-40B4-BE49-F238E27FC236}">
                      <a16:creationId xmlns:a16="http://schemas.microsoft.com/office/drawing/2014/main" id="{7EB7E599-770F-4104-840F-41E23FC18E84}"/>
                    </a:ext>
                  </a:extLst>
                </p:cNvPr>
                <p:cNvPicPr/>
                <p:nvPr/>
              </p:nvPicPr>
              <p:blipFill>
                <a:blip r:embed="rId378"/>
                <a:stretch>
                  <a:fillRect/>
                </a:stretch>
              </p:blipFill>
              <p:spPr>
                <a:xfrm>
                  <a:off x="11714147" y="3091387"/>
                  <a:ext cx="22788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232" name="Freihand 231">
                  <a:extLst>
                    <a:ext uri="{FF2B5EF4-FFF2-40B4-BE49-F238E27FC236}">
                      <a16:creationId xmlns:a16="http://schemas.microsoft.com/office/drawing/2014/main" id="{6BAA22E3-D45B-4EE7-AEBE-A55A9AB4E82E}"/>
                    </a:ext>
                  </a:extLst>
                </p14:cNvPr>
                <p14:cNvContentPartPr/>
                <p14:nvPr/>
              </p14:nvContentPartPr>
              <p14:xfrm>
                <a:off x="11722067" y="3045307"/>
                <a:ext cx="1440" cy="16560"/>
              </p14:xfrm>
            </p:contentPart>
          </mc:Choice>
          <mc:Fallback>
            <p:pic>
              <p:nvPicPr>
                <p:cNvPr id="232" name="Freihand 231">
                  <a:extLst>
                    <a:ext uri="{FF2B5EF4-FFF2-40B4-BE49-F238E27FC236}">
                      <a16:creationId xmlns:a16="http://schemas.microsoft.com/office/drawing/2014/main" id="{6BAA22E3-D45B-4EE7-AEBE-A55A9AB4E82E}"/>
                    </a:ext>
                  </a:extLst>
                </p:cNvPr>
                <p:cNvPicPr/>
                <p:nvPr/>
              </p:nvPicPr>
              <p:blipFill>
                <a:blip r:embed="rId380"/>
                <a:stretch>
                  <a:fillRect/>
                </a:stretch>
              </p:blipFill>
              <p:spPr>
                <a:xfrm>
                  <a:off x="11717747" y="3040987"/>
                  <a:ext cx="1008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233" name="Freihand 232">
                  <a:extLst>
                    <a:ext uri="{FF2B5EF4-FFF2-40B4-BE49-F238E27FC236}">
                      <a16:creationId xmlns:a16="http://schemas.microsoft.com/office/drawing/2014/main" id="{DF25D1BA-1168-413E-AAC8-DC3BBA9CF03E}"/>
                    </a:ext>
                  </a:extLst>
                </p14:cNvPr>
                <p14:cNvContentPartPr/>
                <p14:nvPr/>
              </p14:nvContentPartPr>
              <p14:xfrm>
                <a:off x="9642707" y="3692587"/>
                <a:ext cx="20880" cy="154440"/>
              </p14:xfrm>
            </p:contentPart>
          </mc:Choice>
          <mc:Fallback>
            <p:pic>
              <p:nvPicPr>
                <p:cNvPr id="233" name="Freihand 232">
                  <a:extLst>
                    <a:ext uri="{FF2B5EF4-FFF2-40B4-BE49-F238E27FC236}">
                      <a16:creationId xmlns:a16="http://schemas.microsoft.com/office/drawing/2014/main" id="{DF25D1BA-1168-413E-AAC8-DC3BBA9CF03E}"/>
                    </a:ext>
                  </a:extLst>
                </p:cNvPr>
                <p:cNvPicPr/>
                <p:nvPr/>
              </p:nvPicPr>
              <p:blipFill>
                <a:blip r:embed="rId382"/>
                <a:stretch>
                  <a:fillRect/>
                </a:stretch>
              </p:blipFill>
              <p:spPr>
                <a:xfrm>
                  <a:off x="9638387" y="3688267"/>
                  <a:ext cx="2952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234" name="Freihand 233">
                  <a:extLst>
                    <a:ext uri="{FF2B5EF4-FFF2-40B4-BE49-F238E27FC236}">
                      <a16:creationId xmlns:a16="http://schemas.microsoft.com/office/drawing/2014/main" id="{F62E526F-538E-448F-A158-59A212301959}"/>
                    </a:ext>
                  </a:extLst>
                </p14:cNvPr>
                <p14:cNvContentPartPr/>
                <p14:nvPr/>
              </p14:nvContentPartPr>
              <p14:xfrm>
                <a:off x="9527507" y="3640747"/>
                <a:ext cx="201960" cy="196920"/>
              </p14:xfrm>
            </p:contentPart>
          </mc:Choice>
          <mc:Fallback>
            <p:pic>
              <p:nvPicPr>
                <p:cNvPr id="234" name="Freihand 233">
                  <a:extLst>
                    <a:ext uri="{FF2B5EF4-FFF2-40B4-BE49-F238E27FC236}">
                      <a16:creationId xmlns:a16="http://schemas.microsoft.com/office/drawing/2014/main" id="{F62E526F-538E-448F-A158-59A212301959}"/>
                    </a:ext>
                  </a:extLst>
                </p:cNvPr>
                <p:cNvPicPr/>
                <p:nvPr/>
              </p:nvPicPr>
              <p:blipFill>
                <a:blip r:embed="rId384"/>
                <a:stretch>
                  <a:fillRect/>
                </a:stretch>
              </p:blipFill>
              <p:spPr>
                <a:xfrm>
                  <a:off x="9523187" y="3636427"/>
                  <a:ext cx="21060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235" name="Freihand 234">
                  <a:extLst>
                    <a:ext uri="{FF2B5EF4-FFF2-40B4-BE49-F238E27FC236}">
                      <a16:creationId xmlns:a16="http://schemas.microsoft.com/office/drawing/2014/main" id="{4E170B84-9EAE-40BE-AE7D-82ABB726116B}"/>
                    </a:ext>
                  </a:extLst>
                </p14:cNvPr>
                <p14:cNvContentPartPr/>
                <p14:nvPr/>
              </p14:nvContentPartPr>
              <p14:xfrm>
                <a:off x="9802907" y="3645787"/>
                <a:ext cx="14040" cy="193320"/>
              </p14:xfrm>
            </p:contentPart>
          </mc:Choice>
          <mc:Fallback>
            <p:pic>
              <p:nvPicPr>
                <p:cNvPr id="235" name="Freihand 234">
                  <a:extLst>
                    <a:ext uri="{FF2B5EF4-FFF2-40B4-BE49-F238E27FC236}">
                      <a16:creationId xmlns:a16="http://schemas.microsoft.com/office/drawing/2014/main" id="{4E170B84-9EAE-40BE-AE7D-82ABB726116B}"/>
                    </a:ext>
                  </a:extLst>
                </p:cNvPr>
                <p:cNvPicPr/>
                <p:nvPr/>
              </p:nvPicPr>
              <p:blipFill>
                <a:blip r:embed="rId386"/>
                <a:stretch>
                  <a:fillRect/>
                </a:stretch>
              </p:blipFill>
              <p:spPr>
                <a:xfrm>
                  <a:off x="9798587" y="3641467"/>
                  <a:ext cx="2268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236" name="Freihand 235">
                  <a:extLst>
                    <a:ext uri="{FF2B5EF4-FFF2-40B4-BE49-F238E27FC236}">
                      <a16:creationId xmlns:a16="http://schemas.microsoft.com/office/drawing/2014/main" id="{1B48ED90-EC59-4E04-B896-8C32A8C233B3}"/>
                    </a:ext>
                  </a:extLst>
                </p14:cNvPr>
                <p14:cNvContentPartPr/>
                <p14:nvPr/>
              </p14:nvContentPartPr>
              <p14:xfrm>
                <a:off x="9843947" y="3681427"/>
                <a:ext cx="80640" cy="137160"/>
              </p14:xfrm>
            </p:contentPart>
          </mc:Choice>
          <mc:Fallback>
            <p:pic>
              <p:nvPicPr>
                <p:cNvPr id="236" name="Freihand 235">
                  <a:extLst>
                    <a:ext uri="{FF2B5EF4-FFF2-40B4-BE49-F238E27FC236}">
                      <a16:creationId xmlns:a16="http://schemas.microsoft.com/office/drawing/2014/main" id="{1B48ED90-EC59-4E04-B896-8C32A8C233B3}"/>
                    </a:ext>
                  </a:extLst>
                </p:cNvPr>
                <p:cNvPicPr/>
                <p:nvPr/>
              </p:nvPicPr>
              <p:blipFill>
                <a:blip r:embed="rId388"/>
                <a:stretch>
                  <a:fillRect/>
                </a:stretch>
              </p:blipFill>
              <p:spPr>
                <a:xfrm>
                  <a:off x="9839627" y="3677107"/>
                  <a:ext cx="8928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237" name="Freihand 236">
                  <a:extLst>
                    <a:ext uri="{FF2B5EF4-FFF2-40B4-BE49-F238E27FC236}">
                      <a16:creationId xmlns:a16="http://schemas.microsoft.com/office/drawing/2014/main" id="{E04003D5-5E8A-4DA6-8671-5E9918FAD62A}"/>
                    </a:ext>
                  </a:extLst>
                </p14:cNvPr>
                <p14:cNvContentPartPr/>
                <p14:nvPr/>
              </p14:nvContentPartPr>
              <p14:xfrm>
                <a:off x="9930347" y="3596107"/>
                <a:ext cx="45360" cy="197640"/>
              </p14:xfrm>
            </p:contentPart>
          </mc:Choice>
          <mc:Fallback>
            <p:pic>
              <p:nvPicPr>
                <p:cNvPr id="237" name="Freihand 236">
                  <a:extLst>
                    <a:ext uri="{FF2B5EF4-FFF2-40B4-BE49-F238E27FC236}">
                      <a16:creationId xmlns:a16="http://schemas.microsoft.com/office/drawing/2014/main" id="{E04003D5-5E8A-4DA6-8671-5E9918FAD62A}"/>
                    </a:ext>
                  </a:extLst>
                </p:cNvPr>
                <p:cNvPicPr/>
                <p:nvPr/>
              </p:nvPicPr>
              <p:blipFill>
                <a:blip r:embed="rId390"/>
                <a:stretch>
                  <a:fillRect/>
                </a:stretch>
              </p:blipFill>
              <p:spPr>
                <a:xfrm>
                  <a:off x="9926027" y="3591787"/>
                  <a:ext cx="5400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238" name="Freihand 237">
                  <a:extLst>
                    <a:ext uri="{FF2B5EF4-FFF2-40B4-BE49-F238E27FC236}">
                      <a16:creationId xmlns:a16="http://schemas.microsoft.com/office/drawing/2014/main" id="{0524ECD6-9C8B-4F80-827E-FCBED6C305DA}"/>
                    </a:ext>
                  </a:extLst>
                </p14:cNvPr>
                <p14:cNvContentPartPr/>
                <p14:nvPr/>
              </p14:nvContentPartPr>
              <p14:xfrm>
                <a:off x="10021067" y="3701947"/>
                <a:ext cx="180720" cy="60480"/>
              </p14:xfrm>
            </p:contentPart>
          </mc:Choice>
          <mc:Fallback>
            <p:pic>
              <p:nvPicPr>
                <p:cNvPr id="238" name="Freihand 237">
                  <a:extLst>
                    <a:ext uri="{FF2B5EF4-FFF2-40B4-BE49-F238E27FC236}">
                      <a16:creationId xmlns:a16="http://schemas.microsoft.com/office/drawing/2014/main" id="{0524ECD6-9C8B-4F80-827E-FCBED6C305DA}"/>
                    </a:ext>
                  </a:extLst>
                </p:cNvPr>
                <p:cNvPicPr/>
                <p:nvPr/>
              </p:nvPicPr>
              <p:blipFill>
                <a:blip r:embed="rId392"/>
                <a:stretch>
                  <a:fillRect/>
                </a:stretch>
              </p:blipFill>
              <p:spPr>
                <a:xfrm>
                  <a:off x="10016747" y="3697627"/>
                  <a:ext cx="18936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239" name="Freihand 238">
                  <a:extLst>
                    <a:ext uri="{FF2B5EF4-FFF2-40B4-BE49-F238E27FC236}">
                      <a16:creationId xmlns:a16="http://schemas.microsoft.com/office/drawing/2014/main" id="{DEFB61C3-086F-4210-8389-ACBBF59A59CE}"/>
                    </a:ext>
                  </a:extLst>
                </p14:cNvPr>
                <p14:cNvContentPartPr/>
                <p14:nvPr/>
              </p14:nvContentPartPr>
              <p14:xfrm>
                <a:off x="10249307" y="3632827"/>
                <a:ext cx="120960" cy="113040"/>
              </p14:xfrm>
            </p:contentPart>
          </mc:Choice>
          <mc:Fallback>
            <p:pic>
              <p:nvPicPr>
                <p:cNvPr id="239" name="Freihand 238">
                  <a:extLst>
                    <a:ext uri="{FF2B5EF4-FFF2-40B4-BE49-F238E27FC236}">
                      <a16:creationId xmlns:a16="http://schemas.microsoft.com/office/drawing/2014/main" id="{DEFB61C3-086F-4210-8389-ACBBF59A59CE}"/>
                    </a:ext>
                  </a:extLst>
                </p:cNvPr>
                <p:cNvPicPr/>
                <p:nvPr/>
              </p:nvPicPr>
              <p:blipFill>
                <a:blip r:embed="rId394"/>
                <a:stretch>
                  <a:fillRect/>
                </a:stretch>
              </p:blipFill>
              <p:spPr>
                <a:xfrm>
                  <a:off x="10244987" y="3628507"/>
                  <a:ext cx="12960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242" name="Freihand 241">
                  <a:extLst>
                    <a:ext uri="{FF2B5EF4-FFF2-40B4-BE49-F238E27FC236}">
                      <a16:creationId xmlns:a16="http://schemas.microsoft.com/office/drawing/2014/main" id="{38550BAC-808B-4ACC-AF41-F56DD65626FE}"/>
                    </a:ext>
                  </a:extLst>
                </p14:cNvPr>
                <p14:cNvContentPartPr/>
                <p14:nvPr/>
              </p14:nvContentPartPr>
              <p14:xfrm>
                <a:off x="10449827" y="3512227"/>
                <a:ext cx="112680" cy="151560"/>
              </p14:xfrm>
            </p:contentPart>
          </mc:Choice>
          <mc:Fallback>
            <p:pic>
              <p:nvPicPr>
                <p:cNvPr id="242" name="Freihand 241">
                  <a:extLst>
                    <a:ext uri="{FF2B5EF4-FFF2-40B4-BE49-F238E27FC236}">
                      <a16:creationId xmlns:a16="http://schemas.microsoft.com/office/drawing/2014/main" id="{38550BAC-808B-4ACC-AF41-F56DD65626FE}"/>
                    </a:ext>
                  </a:extLst>
                </p:cNvPr>
                <p:cNvPicPr/>
                <p:nvPr/>
              </p:nvPicPr>
              <p:blipFill>
                <a:blip r:embed="rId396"/>
                <a:stretch>
                  <a:fillRect/>
                </a:stretch>
              </p:blipFill>
              <p:spPr>
                <a:xfrm>
                  <a:off x="10445507" y="3507907"/>
                  <a:ext cx="12132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243" name="Freihand 242">
                  <a:extLst>
                    <a:ext uri="{FF2B5EF4-FFF2-40B4-BE49-F238E27FC236}">
                      <a16:creationId xmlns:a16="http://schemas.microsoft.com/office/drawing/2014/main" id="{F3AF9348-6626-464E-92D6-E628CD6E9E18}"/>
                    </a:ext>
                  </a:extLst>
                </p14:cNvPr>
                <p14:cNvContentPartPr/>
                <p14:nvPr/>
              </p14:nvContentPartPr>
              <p14:xfrm>
                <a:off x="10509587" y="3569467"/>
                <a:ext cx="225360" cy="62640"/>
              </p14:xfrm>
            </p:contentPart>
          </mc:Choice>
          <mc:Fallback>
            <p:pic>
              <p:nvPicPr>
                <p:cNvPr id="243" name="Freihand 242">
                  <a:extLst>
                    <a:ext uri="{FF2B5EF4-FFF2-40B4-BE49-F238E27FC236}">
                      <a16:creationId xmlns:a16="http://schemas.microsoft.com/office/drawing/2014/main" id="{F3AF9348-6626-464E-92D6-E628CD6E9E18}"/>
                    </a:ext>
                  </a:extLst>
                </p:cNvPr>
                <p:cNvPicPr/>
                <p:nvPr/>
              </p:nvPicPr>
              <p:blipFill>
                <a:blip r:embed="rId398"/>
                <a:stretch>
                  <a:fillRect/>
                </a:stretch>
              </p:blipFill>
              <p:spPr>
                <a:xfrm>
                  <a:off x="10505267" y="3565147"/>
                  <a:ext cx="23400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244" name="Freihand 243">
                  <a:extLst>
                    <a:ext uri="{FF2B5EF4-FFF2-40B4-BE49-F238E27FC236}">
                      <a16:creationId xmlns:a16="http://schemas.microsoft.com/office/drawing/2014/main" id="{24980A65-E61A-4F4F-87FF-236A1B4E1019}"/>
                    </a:ext>
                  </a:extLst>
                </p14:cNvPr>
                <p14:cNvContentPartPr/>
                <p14:nvPr/>
              </p14:nvContentPartPr>
              <p14:xfrm>
                <a:off x="10747187" y="3525907"/>
                <a:ext cx="100800" cy="132840"/>
              </p14:xfrm>
            </p:contentPart>
          </mc:Choice>
          <mc:Fallback>
            <p:pic>
              <p:nvPicPr>
                <p:cNvPr id="244" name="Freihand 243">
                  <a:extLst>
                    <a:ext uri="{FF2B5EF4-FFF2-40B4-BE49-F238E27FC236}">
                      <a16:creationId xmlns:a16="http://schemas.microsoft.com/office/drawing/2014/main" id="{24980A65-E61A-4F4F-87FF-236A1B4E1019}"/>
                    </a:ext>
                  </a:extLst>
                </p:cNvPr>
                <p:cNvPicPr/>
                <p:nvPr/>
              </p:nvPicPr>
              <p:blipFill>
                <a:blip r:embed="rId400"/>
                <a:stretch>
                  <a:fillRect/>
                </a:stretch>
              </p:blipFill>
              <p:spPr>
                <a:xfrm>
                  <a:off x="10742867" y="3521587"/>
                  <a:ext cx="10944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245" name="Freihand 244">
                  <a:extLst>
                    <a:ext uri="{FF2B5EF4-FFF2-40B4-BE49-F238E27FC236}">
                      <a16:creationId xmlns:a16="http://schemas.microsoft.com/office/drawing/2014/main" id="{2468B73C-0052-4AF4-8AD5-B006B027CBE3}"/>
                    </a:ext>
                  </a:extLst>
                </p14:cNvPr>
                <p14:cNvContentPartPr/>
                <p14:nvPr/>
              </p14:nvContentPartPr>
              <p14:xfrm>
                <a:off x="10769507" y="3564427"/>
                <a:ext cx="71640" cy="24480"/>
              </p14:xfrm>
            </p:contentPart>
          </mc:Choice>
          <mc:Fallback>
            <p:pic>
              <p:nvPicPr>
                <p:cNvPr id="245" name="Freihand 244">
                  <a:extLst>
                    <a:ext uri="{FF2B5EF4-FFF2-40B4-BE49-F238E27FC236}">
                      <a16:creationId xmlns:a16="http://schemas.microsoft.com/office/drawing/2014/main" id="{2468B73C-0052-4AF4-8AD5-B006B027CBE3}"/>
                    </a:ext>
                  </a:extLst>
                </p:cNvPr>
                <p:cNvPicPr/>
                <p:nvPr/>
              </p:nvPicPr>
              <p:blipFill>
                <a:blip r:embed="rId402"/>
                <a:stretch>
                  <a:fillRect/>
                </a:stretch>
              </p:blipFill>
              <p:spPr>
                <a:xfrm>
                  <a:off x="10765187" y="3560107"/>
                  <a:ext cx="8028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246" name="Freihand 245">
                  <a:extLst>
                    <a:ext uri="{FF2B5EF4-FFF2-40B4-BE49-F238E27FC236}">
                      <a16:creationId xmlns:a16="http://schemas.microsoft.com/office/drawing/2014/main" id="{BE5BD555-3101-4A0B-A68A-69690A03E071}"/>
                    </a:ext>
                  </a:extLst>
                </p14:cNvPr>
                <p14:cNvContentPartPr/>
                <p14:nvPr/>
              </p14:nvContentPartPr>
              <p14:xfrm>
                <a:off x="10870307" y="3511867"/>
                <a:ext cx="76680" cy="96120"/>
              </p14:xfrm>
            </p:contentPart>
          </mc:Choice>
          <mc:Fallback>
            <p:pic>
              <p:nvPicPr>
                <p:cNvPr id="246" name="Freihand 245">
                  <a:extLst>
                    <a:ext uri="{FF2B5EF4-FFF2-40B4-BE49-F238E27FC236}">
                      <a16:creationId xmlns:a16="http://schemas.microsoft.com/office/drawing/2014/main" id="{BE5BD555-3101-4A0B-A68A-69690A03E071}"/>
                    </a:ext>
                  </a:extLst>
                </p:cNvPr>
                <p:cNvPicPr/>
                <p:nvPr/>
              </p:nvPicPr>
              <p:blipFill>
                <a:blip r:embed="rId404"/>
                <a:stretch>
                  <a:fillRect/>
                </a:stretch>
              </p:blipFill>
              <p:spPr>
                <a:xfrm>
                  <a:off x="10865987" y="3507547"/>
                  <a:ext cx="853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247" name="Freihand 246">
                  <a:extLst>
                    <a:ext uri="{FF2B5EF4-FFF2-40B4-BE49-F238E27FC236}">
                      <a16:creationId xmlns:a16="http://schemas.microsoft.com/office/drawing/2014/main" id="{7A735419-7ADF-4976-A283-A2EEB6901C3E}"/>
                    </a:ext>
                  </a:extLst>
                </p14:cNvPr>
                <p14:cNvContentPartPr/>
                <p14:nvPr/>
              </p14:nvContentPartPr>
              <p14:xfrm>
                <a:off x="10930427" y="3475867"/>
                <a:ext cx="104760" cy="281160"/>
              </p14:xfrm>
            </p:contentPart>
          </mc:Choice>
          <mc:Fallback>
            <p:pic>
              <p:nvPicPr>
                <p:cNvPr id="247" name="Freihand 246">
                  <a:extLst>
                    <a:ext uri="{FF2B5EF4-FFF2-40B4-BE49-F238E27FC236}">
                      <a16:creationId xmlns:a16="http://schemas.microsoft.com/office/drawing/2014/main" id="{7A735419-7ADF-4976-A283-A2EEB6901C3E}"/>
                    </a:ext>
                  </a:extLst>
                </p:cNvPr>
                <p:cNvPicPr/>
                <p:nvPr/>
              </p:nvPicPr>
              <p:blipFill>
                <a:blip r:embed="rId406"/>
                <a:stretch>
                  <a:fillRect/>
                </a:stretch>
              </p:blipFill>
              <p:spPr>
                <a:xfrm>
                  <a:off x="10926107" y="3471547"/>
                  <a:ext cx="113400" cy="28980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248" name="Freihand 247">
                  <a:extLst>
                    <a:ext uri="{FF2B5EF4-FFF2-40B4-BE49-F238E27FC236}">
                      <a16:creationId xmlns:a16="http://schemas.microsoft.com/office/drawing/2014/main" id="{D80E0197-5367-4F62-9C9B-F7A0D979F79A}"/>
                    </a:ext>
                  </a:extLst>
                </p14:cNvPr>
                <p14:cNvContentPartPr/>
                <p14:nvPr/>
              </p14:nvContentPartPr>
              <p14:xfrm>
                <a:off x="11081987" y="3408187"/>
                <a:ext cx="121680" cy="151560"/>
              </p14:xfrm>
            </p:contentPart>
          </mc:Choice>
          <mc:Fallback>
            <p:pic>
              <p:nvPicPr>
                <p:cNvPr id="248" name="Freihand 247">
                  <a:extLst>
                    <a:ext uri="{FF2B5EF4-FFF2-40B4-BE49-F238E27FC236}">
                      <a16:creationId xmlns:a16="http://schemas.microsoft.com/office/drawing/2014/main" id="{D80E0197-5367-4F62-9C9B-F7A0D979F79A}"/>
                    </a:ext>
                  </a:extLst>
                </p:cNvPr>
                <p:cNvPicPr/>
                <p:nvPr/>
              </p:nvPicPr>
              <p:blipFill>
                <a:blip r:embed="rId408"/>
                <a:stretch>
                  <a:fillRect/>
                </a:stretch>
              </p:blipFill>
              <p:spPr>
                <a:xfrm>
                  <a:off x="11077667" y="3403867"/>
                  <a:ext cx="13032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249" name="Freihand 248">
                  <a:extLst>
                    <a:ext uri="{FF2B5EF4-FFF2-40B4-BE49-F238E27FC236}">
                      <a16:creationId xmlns:a16="http://schemas.microsoft.com/office/drawing/2014/main" id="{47E74F93-D635-487A-8316-59A136662FA1}"/>
                    </a:ext>
                  </a:extLst>
                </p14:cNvPr>
                <p14:cNvContentPartPr/>
                <p14:nvPr/>
              </p14:nvContentPartPr>
              <p14:xfrm>
                <a:off x="11242187" y="3454987"/>
                <a:ext cx="149040" cy="132120"/>
              </p14:xfrm>
            </p:contentPart>
          </mc:Choice>
          <mc:Fallback>
            <p:pic>
              <p:nvPicPr>
                <p:cNvPr id="249" name="Freihand 248">
                  <a:extLst>
                    <a:ext uri="{FF2B5EF4-FFF2-40B4-BE49-F238E27FC236}">
                      <a16:creationId xmlns:a16="http://schemas.microsoft.com/office/drawing/2014/main" id="{47E74F93-D635-487A-8316-59A136662FA1}"/>
                    </a:ext>
                  </a:extLst>
                </p:cNvPr>
                <p:cNvPicPr/>
                <p:nvPr/>
              </p:nvPicPr>
              <p:blipFill>
                <a:blip r:embed="rId410"/>
                <a:stretch>
                  <a:fillRect/>
                </a:stretch>
              </p:blipFill>
              <p:spPr>
                <a:xfrm>
                  <a:off x="11237867" y="3450667"/>
                  <a:ext cx="15768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250" name="Freihand 249">
                  <a:extLst>
                    <a:ext uri="{FF2B5EF4-FFF2-40B4-BE49-F238E27FC236}">
                      <a16:creationId xmlns:a16="http://schemas.microsoft.com/office/drawing/2014/main" id="{9E6E81CB-5023-4BA9-8D40-FFF580464FF6}"/>
                    </a:ext>
                  </a:extLst>
                </p14:cNvPr>
                <p14:cNvContentPartPr/>
                <p14:nvPr/>
              </p14:nvContentPartPr>
              <p14:xfrm>
                <a:off x="11396987" y="3351667"/>
                <a:ext cx="95760" cy="197280"/>
              </p14:xfrm>
            </p:contentPart>
          </mc:Choice>
          <mc:Fallback>
            <p:pic>
              <p:nvPicPr>
                <p:cNvPr id="250" name="Freihand 249">
                  <a:extLst>
                    <a:ext uri="{FF2B5EF4-FFF2-40B4-BE49-F238E27FC236}">
                      <a16:creationId xmlns:a16="http://schemas.microsoft.com/office/drawing/2014/main" id="{9E6E81CB-5023-4BA9-8D40-FFF580464FF6}"/>
                    </a:ext>
                  </a:extLst>
                </p:cNvPr>
                <p:cNvPicPr/>
                <p:nvPr/>
              </p:nvPicPr>
              <p:blipFill>
                <a:blip r:embed="rId412"/>
                <a:stretch>
                  <a:fillRect/>
                </a:stretch>
              </p:blipFill>
              <p:spPr>
                <a:xfrm>
                  <a:off x="11392667" y="3347347"/>
                  <a:ext cx="10440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251" name="Freihand 250">
                  <a:extLst>
                    <a:ext uri="{FF2B5EF4-FFF2-40B4-BE49-F238E27FC236}">
                      <a16:creationId xmlns:a16="http://schemas.microsoft.com/office/drawing/2014/main" id="{54691393-03A2-4116-B4C2-6AE78B90556C}"/>
                    </a:ext>
                  </a:extLst>
                </p14:cNvPr>
                <p14:cNvContentPartPr/>
                <p14:nvPr/>
              </p14:nvContentPartPr>
              <p14:xfrm>
                <a:off x="11433707" y="3370027"/>
                <a:ext cx="101160" cy="158400"/>
              </p14:xfrm>
            </p:contentPart>
          </mc:Choice>
          <mc:Fallback>
            <p:pic>
              <p:nvPicPr>
                <p:cNvPr id="251" name="Freihand 250">
                  <a:extLst>
                    <a:ext uri="{FF2B5EF4-FFF2-40B4-BE49-F238E27FC236}">
                      <a16:creationId xmlns:a16="http://schemas.microsoft.com/office/drawing/2014/main" id="{54691393-03A2-4116-B4C2-6AE78B90556C}"/>
                    </a:ext>
                  </a:extLst>
                </p:cNvPr>
                <p:cNvPicPr/>
                <p:nvPr/>
              </p:nvPicPr>
              <p:blipFill>
                <a:blip r:embed="rId414"/>
                <a:stretch>
                  <a:fillRect/>
                </a:stretch>
              </p:blipFill>
              <p:spPr>
                <a:xfrm>
                  <a:off x="11429387" y="3365707"/>
                  <a:ext cx="10980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252" name="Freihand 251">
                  <a:extLst>
                    <a:ext uri="{FF2B5EF4-FFF2-40B4-BE49-F238E27FC236}">
                      <a16:creationId xmlns:a16="http://schemas.microsoft.com/office/drawing/2014/main" id="{ED7DD059-0D15-4160-AA50-EA4E81EDDF72}"/>
                    </a:ext>
                  </a:extLst>
                </p14:cNvPr>
                <p14:cNvContentPartPr/>
                <p14:nvPr/>
              </p14:nvContentPartPr>
              <p14:xfrm>
                <a:off x="11547107" y="3355627"/>
                <a:ext cx="213120" cy="147240"/>
              </p14:xfrm>
            </p:contentPart>
          </mc:Choice>
          <mc:Fallback>
            <p:pic>
              <p:nvPicPr>
                <p:cNvPr id="252" name="Freihand 251">
                  <a:extLst>
                    <a:ext uri="{FF2B5EF4-FFF2-40B4-BE49-F238E27FC236}">
                      <a16:creationId xmlns:a16="http://schemas.microsoft.com/office/drawing/2014/main" id="{ED7DD059-0D15-4160-AA50-EA4E81EDDF72}"/>
                    </a:ext>
                  </a:extLst>
                </p:cNvPr>
                <p:cNvPicPr/>
                <p:nvPr/>
              </p:nvPicPr>
              <p:blipFill>
                <a:blip r:embed="rId416"/>
                <a:stretch>
                  <a:fillRect/>
                </a:stretch>
              </p:blipFill>
              <p:spPr>
                <a:xfrm>
                  <a:off x="11542787" y="3351307"/>
                  <a:ext cx="22176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253" name="Freihand 252">
                  <a:extLst>
                    <a:ext uri="{FF2B5EF4-FFF2-40B4-BE49-F238E27FC236}">
                      <a16:creationId xmlns:a16="http://schemas.microsoft.com/office/drawing/2014/main" id="{0A7D071A-B1DF-46B8-A862-B0C0766CBD9C}"/>
                    </a:ext>
                  </a:extLst>
                </p14:cNvPr>
                <p14:cNvContentPartPr/>
                <p14:nvPr/>
              </p14:nvContentPartPr>
              <p14:xfrm>
                <a:off x="11583827" y="3344827"/>
                <a:ext cx="90720" cy="6840"/>
              </p14:xfrm>
            </p:contentPart>
          </mc:Choice>
          <mc:Fallback>
            <p:pic>
              <p:nvPicPr>
                <p:cNvPr id="253" name="Freihand 252">
                  <a:extLst>
                    <a:ext uri="{FF2B5EF4-FFF2-40B4-BE49-F238E27FC236}">
                      <a16:creationId xmlns:a16="http://schemas.microsoft.com/office/drawing/2014/main" id="{0A7D071A-B1DF-46B8-A862-B0C0766CBD9C}"/>
                    </a:ext>
                  </a:extLst>
                </p:cNvPr>
                <p:cNvPicPr/>
                <p:nvPr/>
              </p:nvPicPr>
              <p:blipFill>
                <a:blip r:embed="rId418"/>
                <a:stretch>
                  <a:fillRect/>
                </a:stretch>
              </p:blipFill>
              <p:spPr>
                <a:xfrm>
                  <a:off x="11579507" y="3340507"/>
                  <a:ext cx="9936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254" name="Freihand 253">
                  <a:extLst>
                    <a:ext uri="{FF2B5EF4-FFF2-40B4-BE49-F238E27FC236}">
                      <a16:creationId xmlns:a16="http://schemas.microsoft.com/office/drawing/2014/main" id="{2757D83F-6AE0-4445-A5FE-6A91F92F0449}"/>
                    </a:ext>
                  </a:extLst>
                </p14:cNvPr>
                <p14:cNvContentPartPr/>
                <p14:nvPr/>
              </p14:nvContentPartPr>
              <p14:xfrm>
                <a:off x="9608867" y="4033507"/>
                <a:ext cx="358920" cy="152640"/>
              </p14:xfrm>
            </p:contentPart>
          </mc:Choice>
          <mc:Fallback>
            <p:pic>
              <p:nvPicPr>
                <p:cNvPr id="254" name="Freihand 253">
                  <a:extLst>
                    <a:ext uri="{FF2B5EF4-FFF2-40B4-BE49-F238E27FC236}">
                      <a16:creationId xmlns:a16="http://schemas.microsoft.com/office/drawing/2014/main" id="{2757D83F-6AE0-4445-A5FE-6A91F92F0449}"/>
                    </a:ext>
                  </a:extLst>
                </p:cNvPr>
                <p:cNvPicPr/>
                <p:nvPr/>
              </p:nvPicPr>
              <p:blipFill>
                <a:blip r:embed="rId420"/>
                <a:stretch>
                  <a:fillRect/>
                </a:stretch>
              </p:blipFill>
              <p:spPr>
                <a:xfrm>
                  <a:off x="9604547" y="4029187"/>
                  <a:ext cx="36756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255" name="Freihand 254">
                  <a:extLst>
                    <a:ext uri="{FF2B5EF4-FFF2-40B4-BE49-F238E27FC236}">
                      <a16:creationId xmlns:a16="http://schemas.microsoft.com/office/drawing/2014/main" id="{CD017097-0223-4B90-900B-8F0A3CD2EBF5}"/>
                    </a:ext>
                  </a:extLst>
                </p14:cNvPr>
                <p14:cNvContentPartPr/>
                <p14:nvPr/>
              </p14:nvContentPartPr>
              <p14:xfrm>
                <a:off x="10030787" y="3952147"/>
                <a:ext cx="97200" cy="150840"/>
              </p14:xfrm>
            </p:contentPart>
          </mc:Choice>
          <mc:Fallback>
            <p:pic>
              <p:nvPicPr>
                <p:cNvPr id="255" name="Freihand 254">
                  <a:extLst>
                    <a:ext uri="{FF2B5EF4-FFF2-40B4-BE49-F238E27FC236}">
                      <a16:creationId xmlns:a16="http://schemas.microsoft.com/office/drawing/2014/main" id="{CD017097-0223-4B90-900B-8F0A3CD2EBF5}"/>
                    </a:ext>
                  </a:extLst>
                </p:cNvPr>
                <p:cNvPicPr/>
                <p:nvPr/>
              </p:nvPicPr>
              <p:blipFill>
                <a:blip r:embed="rId422"/>
                <a:stretch>
                  <a:fillRect/>
                </a:stretch>
              </p:blipFill>
              <p:spPr>
                <a:xfrm>
                  <a:off x="10026467" y="3947827"/>
                  <a:ext cx="10584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256" name="Freihand 255">
                  <a:extLst>
                    <a:ext uri="{FF2B5EF4-FFF2-40B4-BE49-F238E27FC236}">
                      <a16:creationId xmlns:a16="http://schemas.microsoft.com/office/drawing/2014/main" id="{8C58D051-F011-497D-83A1-6A8934C0778B}"/>
                    </a:ext>
                  </a:extLst>
                </p14:cNvPr>
                <p14:cNvContentPartPr/>
                <p14:nvPr/>
              </p14:nvContentPartPr>
              <p14:xfrm>
                <a:off x="10147427" y="4009387"/>
                <a:ext cx="157320" cy="73080"/>
              </p14:xfrm>
            </p:contentPart>
          </mc:Choice>
          <mc:Fallback>
            <p:pic>
              <p:nvPicPr>
                <p:cNvPr id="256" name="Freihand 255">
                  <a:extLst>
                    <a:ext uri="{FF2B5EF4-FFF2-40B4-BE49-F238E27FC236}">
                      <a16:creationId xmlns:a16="http://schemas.microsoft.com/office/drawing/2014/main" id="{8C58D051-F011-497D-83A1-6A8934C0778B}"/>
                    </a:ext>
                  </a:extLst>
                </p:cNvPr>
                <p:cNvPicPr/>
                <p:nvPr/>
              </p:nvPicPr>
              <p:blipFill>
                <a:blip r:embed="rId424"/>
                <a:stretch>
                  <a:fillRect/>
                </a:stretch>
              </p:blipFill>
              <p:spPr>
                <a:xfrm>
                  <a:off x="10143107" y="4005067"/>
                  <a:ext cx="16596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257" name="Freihand 256">
                  <a:extLst>
                    <a:ext uri="{FF2B5EF4-FFF2-40B4-BE49-F238E27FC236}">
                      <a16:creationId xmlns:a16="http://schemas.microsoft.com/office/drawing/2014/main" id="{CE44614E-60EC-4D87-A4B4-5792C6F10AFF}"/>
                    </a:ext>
                  </a:extLst>
                </p14:cNvPr>
                <p14:cNvContentPartPr/>
                <p14:nvPr/>
              </p14:nvContentPartPr>
              <p14:xfrm>
                <a:off x="10613987" y="3882307"/>
                <a:ext cx="33120" cy="131760"/>
              </p14:xfrm>
            </p:contentPart>
          </mc:Choice>
          <mc:Fallback>
            <p:pic>
              <p:nvPicPr>
                <p:cNvPr id="257" name="Freihand 256">
                  <a:extLst>
                    <a:ext uri="{FF2B5EF4-FFF2-40B4-BE49-F238E27FC236}">
                      <a16:creationId xmlns:a16="http://schemas.microsoft.com/office/drawing/2014/main" id="{CE44614E-60EC-4D87-A4B4-5792C6F10AFF}"/>
                    </a:ext>
                  </a:extLst>
                </p:cNvPr>
                <p:cNvPicPr/>
                <p:nvPr/>
              </p:nvPicPr>
              <p:blipFill>
                <a:blip r:embed="rId426"/>
                <a:stretch>
                  <a:fillRect/>
                </a:stretch>
              </p:blipFill>
              <p:spPr>
                <a:xfrm>
                  <a:off x="10609667" y="3877987"/>
                  <a:ext cx="4176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427">
              <p14:nvContentPartPr>
                <p14:cNvPr id="258" name="Freihand 257">
                  <a:extLst>
                    <a:ext uri="{FF2B5EF4-FFF2-40B4-BE49-F238E27FC236}">
                      <a16:creationId xmlns:a16="http://schemas.microsoft.com/office/drawing/2014/main" id="{25D0F5F6-F338-46E2-9090-17456A9CF319}"/>
                    </a:ext>
                  </a:extLst>
                </p14:cNvPr>
                <p14:cNvContentPartPr/>
                <p14:nvPr/>
              </p14:nvContentPartPr>
              <p14:xfrm>
                <a:off x="10532627" y="3850627"/>
                <a:ext cx="171000" cy="187920"/>
              </p14:xfrm>
            </p:contentPart>
          </mc:Choice>
          <mc:Fallback>
            <p:pic>
              <p:nvPicPr>
                <p:cNvPr id="258" name="Freihand 257">
                  <a:extLst>
                    <a:ext uri="{FF2B5EF4-FFF2-40B4-BE49-F238E27FC236}">
                      <a16:creationId xmlns:a16="http://schemas.microsoft.com/office/drawing/2014/main" id="{25D0F5F6-F338-46E2-9090-17456A9CF319}"/>
                    </a:ext>
                  </a:extLst>
                </p:cNvPr>
                <p:cNvPicPr/>
                <p:nvPr/>
              </p:nvPicPr>
              <p:blipFill>
                <a:blip r:embed="rId428"/>
                <a:stretch>
                  <a:fillRect/>
                </a:stretch>
              </p:blipFill>
              <p:spPr>
                <a:xfrm>
                  <a:off x="10528307" y="3846307"/>
                  <a:ext cx="17964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259" name="Freihand 258">
                  <a:extLst>
                    <a:ext uri="{FF2B5EF4-FFF2-40B4-BE49-F238E27FC236}">
                      <a16:creationId xmlns:a16="http://schemas.microsoft.com/office/drawing/2014/main" id="{422D5BA2-6C21-4536-92FF-BD6ADD84BF17}"/>
                    </a:ext>
                  </a:extLst>
                </p14:cNvPr>
                <p14:cNvContentPartPr/>
                <p14:nvPr/>
              </p14:nvContentPartPr>
              <p14:xfrm>
                <a:off x="10728827" y="3805627"/>
                <a:ext cx="111960" cy="178560"/>
              </p14:xfrm>
            </p:contentPart>
          </mc:Choice>
          <mc:Fallback>
            <p:pic>
              <p:nvPicPr>
                <p:cNvPr id="259" name="Freihand 258">
                  <a:extLst>
                    <a:ext uri="{FF2B5EF4-FFF2-40B4-BE49-F238E27FC236}">
                      <a16:creationId xmlns:a16="http://schemas.microsoft.com/office/drawing/2014/main" id="{422D5BA2-6C21-4536-92FF-BD6ADD84BF17}"/>
                    </a:ext>
                  </a:extLst>
                </p:cNvPr>
                <p:cNvPicPr/>
                <p:nvPr/>
              </p:nvPicPr>
              <p:blipFill>
                <a:blip r:embed="rId430"/>
                <a:stretch>
                  <a:fillRect/>
                </a:stretch>
              </p:blipFill>
              <p:spPr>
                <a:xfrm>
                  <a:off x="10724507" y="3801307"/>
                  <a:ext cx="12060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260" name="Freihand 259">
                  <a:extLst>
                    <a:ext uri="{FF2B5EF4-FFF2-40B4-BE49-F238E27FC236}">
                      <a16:creationId xmlns:a16="http://schemas.microsoft.com/office/drawing/2014/main" id="{F4AD0FDF-C614-487F-9BF9-4BC37B9A8AC8}"/>
                    </a:ext>
                  </a:extLst>
                </p14:cNvPr>
                <p14:cNvContentPartPr/>
                <p14:nvPr/>
              </p14:nvContentPartPr>
              <p14:xfrm>
                <a:off x="10871027" y="3787987"/>
                <a:ext cx="106920" cy="137160"/>
              </p14:xfrm>
            </p:contentPart>
          </mc:Choice>
          <mc:Fallback>
            <p:pic>
              <p:nvPicPr>
                <p:cNvPr id="260" name="Freihand 259">
                  <a:extLst>
                    <a:ext uri="{FF2B5EF4-FFF2-40B4-BE49-F238E27FC236}">
                      <a16:creationId xmlns:a16="http://schemas.microsoft.com/office/drawing/2014/main" id="{F4AD0FDF-C614-487F-9BF9-4BC37B9A8AC8}"/>
                    </a:ext>
                  </a:extLst>
                </p:cNvPr>
                <p:cNvPicPr/>
                <p:nvPr/>
              </p:nvPicPr>
              <p:blipFill>
                <a:blip r:embed="rId432"/>
                <a:stretch>
                  <a:fillRect/>
                </a:stretch>
              </p:blipFill>
              <p:spPr>
                <a:xfrm>
                  <a:off x="10866707" y="3783667"/>
                  <a:ext cx="11556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261" name="Freihand 260">
                  <a:extLst>
                    <a:ext uri="{FF2B5EF4-FFF2-40B4-BE49-F238E27FC236}">
                      <a16:creationId xmlns:a16="http://schemas.microsoft.com/office/drawing/2014/main" id="{95188C69-7B6E-44B5-A4A4-8767D9CB9206}"/>
                    </a:ext>
                  </a:extLst>
                </p14:cNvPr>
                <p14:cNvContentPartPr/>
                <p14:nvPr/>
              </p14:nvContentPartPr>
              <p14:xfrm>
                <a:off x="11093507" y="3722467"/>
                <a:ext cx="86760" cy="157320"/>
              </p14:xfrm>
            </p:contentPart>
          </mc:Choice>
          <mc:Fallback>
            <p:pic>
              <p:nvPicPr>
                <p:cNvPr id="261" name="Freihand 260">
                  <a:extLst>
                    <a:ext uri="{FF2B5EF4-FFF2-40B4-BE49-F238E27FC236}">
                      <a16:creationId xmlns:a16="http://schemas.microsoft.com/office/drawing/2014/main" id="{95188C69-7B6E-44B5-A4A4-8767D9CB9206}"/>
                    </a:ext>
                  </a:extLst>
                </p:cNvPr>
                <p:cNvPicPr/>
                <p:nvPr/>
              </p:nvPicPr>
              <p:blipFill>
                <a:blip r:embed="rId434"/>
                <a:stretch>
                  <a:fillRect/>
                </a:stretch>
              </p:blipFill>
              <p:spPr>
                <a:xfrm>
                  <a:off x="11089187" y="3718147"/>
                  <a:ext cx="9540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262" name="Freihand 261">
                  <a:extLst>
                    <a:ext uri="{FF2B5EF4-FFF2-40B4-BE49-F238E27FC236}">
                      <a16:creationId xmlns:a16="http://schemas.microsoft.com/office/drawing/2014/main" id="{BA39A0C3-972C-4A71-8509-B1EC1D7FCBC0}"/>
                    </a:ext>
                  </a:extLst>
                </p14:cNvPr>
                <p14:cNvContentPartPr/>
                <p14:nvPr/>
              </p14:nvContentPartPr>
              <p14:xfrm>
                <a:off x="11138867" y="3601147"/>
                <a:ext cx="611640" cy="249120"/>
              </p14:xfrm>
            </p:contentPart>
          </mc:Choice>
          <mc:Fallback>
            <p:pic>
              <p:nvPicPr>
                <p:cNvPr id="262" name="Freihand 261">
                  <a:extLst>
                    <a:ext uri="{FF2B5EF4-FFF2-40B4-BE49-F238E27FC236}">
                      <a16:creationId xmlns:a16="http://schemas.microsoft.com/office/drawing/2014/main" id="{BA39A0C3-972C-4A71-8509-B1EC1D7FCBC0}"/>
                    </a:ext>
                  </a:extLst>
                </p:cNvPr>
                <p:cNvPicPr/>
                <p:nvPr/>
              </p:nvPicPr>
              <p:blipFill>
                <a:blip r:embed="rId436"/>
                <a:stretch>
                  <a:fillRect/>
                </a:stretch>
              </p:blipFill>
              <p:spPr>
                <a:xfrm>
                  <a:off x="11134547" y="3596827"/>
                  <a:ext cx="620280" cy="25776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264" name="Freihand 263">
                  <a:extLst>
                    <a:ext uri="{FF2B5EF4-FFF2-40B4-BE49-F238E27FC236}">
                      <a16:creationId xmlns:a16="http://schemas.microsoft.com/office/drawing/2014/main" id="{56A43A44-BF16-40EE-BED2-E08E3F15A4BD}"/>
                    </a:ext>
                  </a:extLst>
                </p14:cNvPr>
                <p14:cNvContentPartPr/>
                <p14:nvPr/>
              </p14:nvContentPartPr>
              <p14:xfrm>
                <a:off x="11318867" y="3925147"/>
                <a:ext cx="87120" cy="119880"/>
              </p14:xfrm>
            </p:contentPart>
          </mc:Choice>
          <mc:Fallback>
            <p:pic>
              <p:nvPicPr>
                <p:cNvPr id="264" name="Freihand 263">
                  <a:extLst>
                    <a:ext uri="{FF2B5EF4-FFF2-40B4-BE49-F238E27FC236}">
                      <a16:creationId xmlns:a16="http://schemas.microsoft.com/office/drawing/2014/main" id="{56A43A44-BF16-40EE-BED2-E08E3F15A4BD}"/>
                    </a:ext>
                  </a:extLst>
                </p:cNvPr>
                <p:cNvPicPr/>
                <p:nvPr/>
              </p:nvPicPr>
              <p:blipFill>
                <a:blip r:embed="rId438"/>
                <a:stretch>
                  <a:fillRect/>
                </a:stretch>
              </p:blipFill>
              <p:spPr>
                <a:xfrm>
                  <a:off x="11314547" y="3920827"/>
                  <a:ext cx="9576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265" name="Freihand 264">
                  <a:extLst>
                    <a:ext uri="{FF2B5EF4-FFF2-40B4-BE49-F238E27FC236}">
                      <a16:creationId xmlns:a16="http://schemas.microsoft.com/office/drawing/2014/main" id="{8B267F7E-2CEB-491F-AE58-3D6BD9929E45}"/>
                    </a:ext>
                  </a:extLst>
                </p14:cNvPr>
                <p14:cNvContentPartPr/>
                <p14:nvPr/>
              </p14:nvContentPartPr>
              <p14:xfrm>
                <a:off x="11410667" y="3940267"/>
                <a:ext cx="79200" cy="107280"/>
              </p14:xfrm>
            </p:contentPart>
          </mc:Choice>
          <mc:Fallback>
            <p:pic>
              <p:nvPicPr>
                <p:cNvPr id="265" name="Freihand 264">
                  <a:extLst>
                    <a:ext uri="{FF2B5EF4-FFF2-40B4-BE49-F238E27FC236}">
                      <a16:creationId xmlns:a16="http://schemas.microsoft.com/office/drawing/2014/main" id="{8B267F7E-2CEB-491F-AE58-3D6BD9929E45}"/>
                    </a:ext>
                  </a:extLst>
                </p:cNvPr>
                <p:cNvPicPr/>
                <p:nvPr/>
              </p:nvPicPr>
              <p:blipFill>
                <a:blip r:embed="rId440"/>
                <a:stretch>
                  <a:fillRect/>
                </a:stretch>
              </p:blipFill>
              <p:spPr>
                <a:xfrm>
                  <a:off x="11406347" y="3935947"/>
                  <a:ext cx="8784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266" name="Freihand 265">
                  <a:extLst>
                    <a:ext uri="{FF2B5EF4-FFF2-40B4-BE49-F238E27FC236}">
                      <a16:creationId xmlns:a16="http://schemas.microsoft.com/office/drawing/2014/main" id="{74FCA613-C37A-47B2-BFC4-0F89F41C791B}"/>
                    </a:ext>
                  </a:extLst>
                </p14:cNvPr>
                <p14:cNvContentPartPr/>
                <p14:nvPr/>
              </p14:nvContentPartPr>
              <p14:xfrm>
                <a:off x="11484467" y="3875107"/>
                <a:ext cx="63360" cy="116640"/>
              </p14:xfrm>
            </p:contentPart>
          </mc:Choice>
          <mc:Fallback>
            <p:pic>
              <p:nvPicPr>
                <p:cNvPr id="266" name="Freihand 265">
                  <a:extLst>
                    <a:ext uri="{FF2B5EF4-FFF2-40B4-BE49-F238E27FC236}">
                      <a16:creationId xmlns:a16="http://schemas.microsoft.com/office/drawing/2014/main" id="{74FCA613-C37A-47B2-BFC4-0F89F41C791B}"/>
                    </a:ext>
                  </a:extLst>
                </p:cNvPr>
                <p:cNvPicPr/>
                <p:nvPr/>
              </p:nvPicPr>
              <p:blipFill>
                <a:blip r:embed="rId442"/>
                <a:stretch>
                  <a:fillRect/>
                </a:stretch>
              </p:blipFill>
              <p:spPr>
                <a:xfrm>
                  <a:off x="11480147" y="3870787"/>
                  <a:ext cx="7200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267" name="Freihand 266">
                  <a:extLst>
                    <a:ext uri="{FF2B5EF4-FFF2-40B4-BE49-F238E27FC236}">
                      <a16:creationId xmlns:a16="http://schemas.microsoft.com/office/drawing/2014/main" id="{EB353FC3-2BF0-4B09-87C3-A9359D0B286B}"/>
                    </a:ext>
                  </a:extLst>
                </p14:cNvPr>
                <p14:cNvContentPartPr/>
                <p14:nvPr/>
              </p14:nvContentPartPr>
              <p14:xfrm>
                <a:off x="11556827" y="3889507"/>
                <a:ext cx="72720" cy="89280"/>
              </p14:xfrm>
            </p:contentPart>
          </mc:Choice>
          <mc:Fallback>
            <p:pic>
              <p:nvPicPr>
                <p:cNvPr id="267" name="Freihand 266">
                  <a:extLst>
                    <a:ext uri="{FF2B5EF4-FFF2-40B4-BE49-F238E27FC236}">
                      <a16:creationId xmlns:a16="http://schemas.microsoft.com/office/drawing/2014/main" id="{EB353FC3-2BF0-4B09-87C3-A9359D0B286B}"/>
                    </a:ext>
                  </a:extLst>
                </p:cNvPr>
                <p:cNvPicPr/>
                <p:nvPr/>
              </p:nvPicPr>
              <p:blipFill>
                <a:blip r:embed="rId444"/>
                <a:stretch>
                  <a:fillRect/>
                </a:stretch>
              </p:blipFill>
              <p:spPr>
                <a:xfrm>
                  <a:off x="11552507" y="3885187"/>
                  <a:ext cx="8136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268" name="Freihand 267">
                  <a:extLst>
                    <a:ext uri="{FF2B5EF4-FFF2-40B4-BE49-F238E27FC236}">
                      <a16:creationId xmlns:a16="http://schemas.microsoft.com/office/drawing/2014/main" id="{FD9A5F7A-1088-44B5-94C7-AA4D0949BA69}"/>
                    </a:ext>
                  </a:extLst>
                </p14:cNvPr>
                <p14:cNvContentPartPr/>
                <p14:nvPr/>
              </p14:nvContentPartPr>
              <p14:xfrm>
                <a:off x="11431547" y="3851347"/>
                <a:ext cx="56160" cy="13680"/>
              </p14:xfrm>
            </p:contentPart>
          </mc:Choice>
          <mc:Fallback>
            <p:pic>
              <p:nvPicPr>
                <p:cNvPr id="268" name="Freihand 267">
                  <a:extLst>
                    <a:ext uri="{FF2B5EF4-FFF2-40B4-BE49-F238E27FC236}">
                      <a16:creationId xmlns:a16="http://schemas.microsoft.com/office/drawing/2014/main" id="{FD9A5F7A-1088-44B5-94C7-AA4D0949BA69}"/>
                    </a:ext>
                  </a:extLst>
                </p:cNvPr>
                <p:cNvPicPr/>
                <p:nvPr/>
              </p:nvPicPr>
              <p:blipFill>
                <a:blip r:embed="rId446"/>
                <a:stretch>
                  <a:fillRect/>
                </a:stretch>
              </p:blipFill>
              <p:spPr>
                <a:xfrm>
                  <a:off x="11427227" y="3847027"/>
                  <a:ext cx="6480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269" name="Freihand 268">
                  <a:extLst>
                    <a:ext uri="{FF2B5EF4-FFF2-40B4-BE49-F238E27FC236}">
                      <a16:creationId xmlns:a16="http://schemas.microsoft.com/office/drawing/2014/main" id="{3E4D048E-AD7E-4BD0-8D04-7B99E278D908}"/>
                    </a:ext>
                  </a:extLst>
                </p14:cNvPr>
                <p14:cNvContentPartPr/>
                <p14:nvPr/>
              </p14:nvContentPartPr>
              <p14:xfrm>
                <a:off x="11665547" y="3880507"/>
                <a:ext cx="85680" cy="82080"/>
              </p14:xfrm>
            </p:contentPart>
          </mc:Choice>
          <mc:Fallback>
            <p:pic>
              <p:nvPicPr>
                <p:cNvPr id="269" name="Freihand 268">
                  <a:extLst>
                    <a:ext uri="{FF2B5EF4-FFF2-40B4-BE49-F238E27FC236}">
                      <a16:creationId xmlns:a16="http://schemas.microsoft.com/office/drawing/2014/main" id="{3E4D048E-AD7E-4BD0-8D04-7B99E278D908}"/>
                    </a:ext>
                  </a:extLst>
                </p:cNvPr>
                <p:cNvPicPr/>
                <p:nvPr/>
              </p:nvPicPr>
              <p:blipFill>
                <a:blip r:embed="rId448"/>
                <a:stretch>
                  <a:fillRect/>
                </a:stretch>
              </p:blipFill>
              <p:spPr>
                <a:xfrm>
                  <a:off x="11661227" y="3876187"/>
                  <a:ext cx="943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270" name="Freihand 269">
                  <a:extLst>
                    <a:ext uri="{FF2B5EF4-FFF2-40B4-BE49-F238E27FC236}">
                      <a16:creationId xmlns:a16="http://schemas.microsoft.com/office/drawing/2014/main" id="{4A239B34-EB21-464B-BCB5-412D945CC13B}"/>
                    </a:ext>
                  </a:extLst>
                </p14:cNvPr>
                <p14:cNvContentPartPr/>
                <p14:nvPr/>
              </p14:nvContentPartPr>
              <p14:xfrm>
                <a:off x="11775707" y="3795547"/>
                <a:ext cx="49680" cy="135720"/>
              </p14:xfrm>
            </p:contentPart>
          </mc:Choice>
          <mc:Fallback>
            <p:pic>
              <p:nvPicPr>
                <p:cNvPr id="270" name="Freihand 269">
                  <a:extLst>
                    <a:ext uri="{FF2B5EF4-FFF2-40B4-BE49-F238E27FC236}">
                      <a16:creationId xmlns:a16="http://schemas.microsoft.com/office/drawing/2014/main" id="{4A239B34-EB21-464B-BCB5-412D945CC13B}"/>
                    </a:ext>
                  </a:extLst>
                </p:cNvPr>
                <p:cNvPicPr/>
                <p:nvPr/>
              </p:nvPicPr>
              <p:blipFill>
                <a:blip r:embed="rId450"/>
                <a:stretch>
                  <a:fillRect/>
                </a:stretch>
              </p:blipFill>
              <p:spPr>
                <a:xfrm>
                  <a:off x="11771387" y="3791227"/>
                  <a:ext cx="583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271" name="Freihand 270">
                  <a:extLst>
                    <a:ext uri="{FF2B5EF4-FFF2-40B4-BE49-F238E27FC236}">
                      <a16:creationId xmlns:a16="http://schemas.microsoft.com/office/drawing/2014/main" id="{D95FC0BB-3041-4A54-AC02-F3A4F37F3186}"/>
                    </a:ext>
                  </a:extLst>
                </p14:cNvPr>
                <p14:cNvContentPartPr/>
                <p14:nvPr/>
              </p14:nvContentPartPr>
              <p14:xfrm>
                <a:off x="11845187" y="3823627"/>
                <a:ext cx="58320" cy="190080"/>
              </p14:xfrm>
            </p:contentPart>
          </mc:Choice>
          <mc:Fallback>
            <p:pic>
              <p:nvPicPr>
                <p:cNvPr id="271" name="Freihand 270">
                  <a:extLst>
                    <a:ext uri="{FF2B5EF4-FFF2-40B4-BE49-F238E27FC236}">
                      <a16:creationId xmlns:a16="http://schemas.microsoft.com/office/drawing/2014/main" id="{D95FC0BB-3041-4A54-AC02-F3A4F37F3186}"/>
                    </a:ext>
                  </a:extLst>
                </p:cNvPr>
                <p:cNvPicPr/>
                <p:nvPr/>
              </p:nvPicPr>
              <p:blipFill>
                <a:blip r:embed="rId452"/>
                <a:stretch>
                  <a:fillRect/>
                </a:stretch>
              </p:blipFill>
              <p:spPr>
                <a:xfrm>
                  <a:off x="11840867" y="3819307"/>
                  <a:ext cx="6696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272" name="Freihand 271">
                  <a:extLst>
                    <a:ext uri="{FF2B5EF4-FFF2-40B4-BE49-F238E27FC236}">
                      <a16:creationId xmlns:a16="http://schemas.microsoft.com/office/drawing/2014/main" id="{4458FC09-B6A1-46CE-A70E-8CA59A990DBD}"/>
                    </a:ext>
                  </a:extLst>
                </p14:cNvPr>
                <p14:cNvContentPartPr/>
                <p14:nvPr/>
              </p14:nvContentPartPr>
              <p14:xfrm>
                <a:off x="11893787" y="3792667"/>
                <a:ext cx="42480" cy="110520"/>
              </p14:xfrm>
            </p:contentPart>
          </mc:Choice>
          <mc:Fallback>
            <p:pic>
              <p:nvPicPr>
                <p:cNvPr id="272" name="Freihand 271">
                  <a:extLst>
                    <a:ext uri="{FF2B5EF4-FFF2-40B4-BE49-F238E27FC236}">
                      <a16:creationId xmlns:a16="http://schemas.microsoft.com/office/drawing/2014/main" id="{4458FC09-B6A1-46CE-A70E-8CA59A990DBD}"/>
                    </a:ext>
                  </a:extLst>
                </p:cNvPr>
                <p:cNvPicPr/>
                <p:nvPr/>
              </p:nvPicPr>
              <p:blipFill>
                <a:blip r:embed="rId454"/>
                <a:stretch>
                  <a:fillRect/>
                </a:stretch>
              </p:blipFill>
              <p:spPr>
                <a:xfrm>
                  <a:off x="11889467" y="3788347"/>
                  <a:ext cx="5112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273" name="Freihand 272">
                  <a:extLst>
                    <a:ext uri="{FF2B5EF4-FFF2-40B4-BE49-F238E27FC236}">
                      <a16:creationId xmlns:a16="http://schemas.microsoft.com/office/drawing/2014/main" id="{60DB19B2-C4F1-4F49-8458-B57626210D18}"/>
                    </a:ext>
                  </a:extLst>
                </p14:cNvPr>
                <p14:cNvContentPartPr/>
                <p14:nvPr/>
              </p14:nvContentPartPr>
              <p14:xfrm>
                <a:off x="11945987" y="3782947"/>
                <a:ext cx="41040" cy="99720"/>
              </p14:xfrm>
            </p:contentPart>
          </mc:Choice>
          <mc:Fallback>
            <p:pic>
              <p:nvPicPr>
                <p:cNvPr id="273" name="Freihand 272">
                  <a:extLst>
                    <a:ext uri="{FF2B5EF4-FFF2-40B4-BE49-F238E27FC236}">
                      <a16:creationId xmlns:a16="http://schemas.microsoft.com/office/drawing/2014/main" id="{60DB19B2-C4F1-4F49-8458-B57626210D18}"/>
                    </a:ext>
                  </a:extLst>
                </p:cNvPr>
                <p:cNvPicPr/>
                <p:nvPr/>
              </p:nvPicPr>
              <p:blipFill>
                <a:blip r:embed="rId456"/>
                <a:stretch>
                  <a:fillRect/>
                </a:stretch>
              </p:blipFill>
              <p:spPr>
                <a:xfrm>
                  <a:off x="11941667" y="3778627"/>
                  <a:ext cx="4968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274" name="Freihand 273">
                  <a:extLst>
                    <a:ext uri="{FF2B5EF4-FFF2-40B4-BE49-F238E27FC236}">
                      <a16:creationId xmlns:a16="http://schemas.microsoft.com/office/drawing/2014/main" id="{419616C4-316C-4522-B3D6-5E92187EBE57}"/>
                    </a:ext>
                  </a:extLst>
                </p14:cNvPr>
                <p14:cNvContentPartPr/>
                <p14:nvPr/>
              </p14:nvContentPartPr>
              <p14:xfrm>
                <a:off x="12007547" y="3691147"/>
                <a:ext cx="62280" cy="135720"/>
              </p14:xfrm>
            </p:contentPart>
          </mc:Choice>
          <mc:Fallback>
            <p:pic>
              <p:nvPicPr>
                <p:cNvPr id="274" name="Freihand 273">
                  <a:extLst>
                    <a:ext uri="{FF2B5EF4-FFF2-40B4-BE49-F238E27FC236}">
                      <a16:creationId xmlns:a16="http://schemas.microsoft.com/office/drawing/2014/main" id="{419616C4-316C-4522-B3D6-5E92187EBE57}"/>
                    </a:ext>
                  </a:extLst>
                </p:cNvPr>
                <p:cNvPicPr/>
                <p:nvPr/>
              </p:nvPicPr>
              <p:blipFill>
                <a:blip r:embed="rId458"/>
                <a:stretch>
                  <a:fillRect/>
                </a:stretch>
              </p:blipFill>
              <p:spPr>
                <a:xfrm>
                  <a:off x="12003227" y="3686827"/>
                  <a:ext cx="709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275" name="Freihand 274">
                  <a:extLst>
                    <a:ext uri="{FF2B5EF4-FFF2-40B4-BE49-F238E27FC236}">
                      <a16:creationId xmlns:a16="http://schemas.microsoft.com/office/drawing/2014/main" id="{7FCCCA8D-0E26-4791-A598-8B8DE5DBB76B}"/>
                    </a:ext>
                  </a:extLst>
                </p14:cNvPr>
                <p14:cNvContentPartPr/>
                <p14:nvPr/>
              </p14:nvContentPartPr>
              <p14:xfrm>
                <a:off x="12074867" y="3724627"/>
                <a:ext cx="66240" cy="77040"/>
              </p14:xfrm>
            </p:contentPart>
          </mc:Choice>
          <mc:Fallback>
            <p:pic>
              <p:nvPicPr>
                <p:cNvPr id="275" name="Freihand 274">
                  <a:extLst>
                    <a:ext uri="{FF2B5EF4-FFF2-40B4-BE49-F238E27FC236}">
                      <a16:creationId xmlns:a16="http://schemas.microsoft.com/office/drawing/2014/main" id="{7FCCCA8D-0E26-4791-A598-8B8DE5DBB76B}"/>
                    </a:ext>
                  </a:extLst>
                </p:cNvPr>
                <p:cNvPicPr/>
                <p:nvPr/>
              </p:nvPicPr>
              <p:blipFill>
                <a:blip r:embed="rId460"/>
                <a:stretch>
                  <a:fillRect/>
                </a:stretch>
              </p:blipFill>
              <p:spPr>
                <a:xfrm>
                  <a:off x="12070547" y="3720307"/>
                  <a:ext cx="748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277" name="Freihand 276">
                  <a:extLst>
                    <a:ext uri="{FF2B5EF4-FFF2-40B4-BE49-F238E27FC236}">
                      <a16:creationId xmlns:a16="http://schemas.microsoft.com/office/drawing/2014/main" id="{E8E1D52E-9416-4E5D-B8FE-418D4F656D80}"/>
                    </a:ext>
                  </a:extLst>
                </p14:cNvPr>
                <p14:cNvContentPartPr/>
                <p14:nvPr/>
              </p14:nvContentPartPr>
              <p14:xfrm>
                <a:off x="10305107" y="4348147"/>
                <a:ext cx="10800" cy="119520"/>
              </p14:xfrm>
            </p:contentPart>
          </mc:Choice>
          <mc:Fallback>
            <p:pic>
              <p:nvPicPr>
                <p:cNvPr id="277" name="Freihand 276">
                  <a:extLst>
                    <a:ext uri="{FF2B5EF4-FFF2-40B4-BE49-F238E27FC236}">
                      <a16:creationId xmlns:a16="http://schemas.microsoft.com/office/drawing/2014/main" id="{E8E1D52E-9416-4E5D-B8FE-418D4F656D80}"/>
                    </a:ext>
                  </a:extLst>
                </p:cNvPr>
                <p:cNvPicPr/>
                <p:nvPr/>
              </p:nvPicPr>
              <p:blipFill>
                <a:blip r:embed="rId462"/>
                <a:stretch>
                  <a:fillRect/>
                </a:stretch>
              </p:blipFill>
              <p:spPr>
                <a:xfrm>
                  <a:off x="10300787" y="4343827"/>
                  <a:ext cx="1944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278" name="Freihand 277">
                  <a:extLst>
                    <a:ext uri="{FF2B5EF4-FFF2-40B4-BE49-F238E27FC236}">
                      <a16:creationId xmlns:a16="http://schemas.microsoft.com/office/drawing/2014/main" id="{EE0F202A-D1A8-4EC0-8622-AF7D07AA741F}"/>
                    </a:ext>
                  </a:extLst>
                </p14:cNvPr>
                <p14:cNvContentPartPr/>
                <p14:nvPr/>
              </p14:nvContentPartPr>
              <p14:xfrm>
                <a:off x="10311587" y="4341307"/>
                <a:ext cx="99720" cy="69840"/>
              </p14:xfrm>
            </p:contentPart>
          </mc:Choice>
          <mc:Fallback>
            <p:pic>
              <p:nvPicPr>
                <p:cNvPr id="278" name="Freihand 277">
                  <a:extLst>
                    <a:ext uri="{FF2B5EF4-FFF2-40B4-BE49-F238E27FC236}">
                      <a16:creationId xmlns:a16="http://schemas.microsoft.com/office/drawing/2014/main" id="{EE0F202A-D1A8-4EC0-8622-AF7D07AA741F}"/>
                    </a:ext>
                  </a:extLst>
                </p:cNvPr>
                <p:cNvPicPr/>
                <p:nvPr/>
              </p:nvPicPr>
              <p:blipFill>
                <a:blip r:embed="rId464"/>
                <a:stretch>
                  <a:fillRect/>
                </a:stretch>
              </p:blipFill>
              <p:spPr>
                <a:xfrm>
                  <a:off x="10307267" y="4336987"/>
                  <a:ext cx="10836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279" name="Freihand 278">
                  <a:extLst>
                    <a:ext uri="{FF2B5EF4-FFF2-40B4-BE49-F238E27FC236}">
                      <a16:creationId xmlns:a16="http://schemas.microsoft.com/office/drawing/2014/main" id="{9ACFD67E-34BA-4A95-8541-61FD2D1CBCD4}"/>
                    </a:ext>
                  </a:extLst>
                </p14:cNvPr>
                <p14:cNvContentPartPr/>
                <p14:nvPr/>
              </p14:nvContentPartPr>
              <p14:xfrm>
                <a:off x="10463507" y="4329067"/>
                <a:ext cx="7920" cy="92520"/>
              </p14:xfrm>
            </p:contentPart>
          </mc:Choice>
          <mc:Fallback>
            <p:pic>
              <p:nvPicPr>
                <p:cNvPr id="279" name="Freihand 278">
                  <a:extLst>
                    <a:ext uri="{FF2B5EF4-FFF2-40B4-BE49-F238E27FC236}">
                      <a16:creationId xmlns:a16="http://schemas.microsoft.com/office/drawing/2014/main" id="{9ACFD67E-34BA-4A95-8541-61FD2D1CBCD4}"/>
                    </a:ext>
                  </a:extLst>
                </p:cNvPr>
                <p:cNvPicPr/>
                <p:nvPr/>
              </p:nvPicPr>
              <p:blipFill>
                <a:blip r:embed="rId466"/>
                <a:stretch>
                  <a:fillRect/>
                </a:stretch>
              </p:blipFill>
              <p:spPr>
                <a:xfrm>
                  <a:off x="10459187" y="4324747"/>
                  <a:ext cx="1656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280" name="Freihand 279">
                  <a:extLst>
                    <a:ext uri="{FF2B5EF4-FFF2-40B4-BE49-F238E27FC236}">
                      <a16:creationId xmlns:a16="http://schemas.microsoft.com/office/drawing/2014/main" id="{D71D2F1B-F8A0-4188-A820-2AA06AD8BC18}"/>
                    </a:ext>
                  </a:extLst>
                </p14:cNvPr>
                <p14:cNvContentPartPr/>
                <p14:nvPr/>
              </p14:nvContentPartPr>
              <p14:xfrm>
                <a:off x="10413467" y="4290907"/>
                <a:ext cx="109800" cy="158400"/>
              </p14:xfrm>
            </p:contentPart>
          </mc:Choice>
          <mc:Fallback>
            <p:pic>
              <p:nvPicPr>
                <p:cNvPr id="280" name="Freihand 279">
                  <a:extLst>
                    <a:ext uri="{FF2B5EF4-FFF2-40B4-BE49-F238E27FC236}">
                      <a16:creationId xmlns:a16="http://schemas.microsoft.com/office/drawing/2014/main" id="{D71D2F1B-F8A0-4188-A820-2AA06AD8BC18}"/>
                    </a:ext>
                  </a:extLst>
                </p:cNvPr>
                <p:cNvPicPr/>
                <p:nvPr/>
              </p:nvPicPr>
              <p:blipFill>
                <a:blip r:embed="rId468"/>
                <a:stretch>
                  <a:fillRect/>
                </a:stretch>
              </p:blipFill>
              <p:spPr>
                <a:xfrm>
                  <a:off x="10409147" y="4286587"/>
                  <a:ext cx="11844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281" name="Freihand 280">
                  <a:extLst>
                    <a:ext uri="{FF2B5EF4-FFF2-40B4-BE49-F238E27FC236}">
                      <a16:creationId xmlns:a16="http://schemas.microsoft.com/office/drawing/2014/main" id="{A99585D9-4194-4075-886A-214AD26E824A}"/>
                    </a:ext>
                  </a:extLst>
                </p14:cNvPr>
                <p14:cNvContentPartPr/>
                <p14:nvPr/>
              </p14:nvContentPartPr>
              <p14:xfrm>
                <a:off x="10566467" y="4279747"/>
                <a:ext cx="104040" cy="160560"/>
              </p14:xfrm>
            </p:contentPart>
          </mc:Choice>
          <mc:Fallback>
            <p:pic>
              <p:nvPicPr>
                <p:cNvPr id="281" name="Freihand 280">
                  <a:extLst>
                    <a:ext uri="{FF2B5EF4-FFF2-40B4-BE49-F238E27FC236}">
                      <a16:creationId xmlns:a16="http://schemas.microsoft.com/office/drawing/2014/main" id="{A99585D9-4194-4075-886A-214AD26E824A}"/>
                    </a:ext>
                  </a:extLst>
                </p:cNvPr>
                <p:cNvPicPr/>
                <p:nvPr/>
              </p:nvPicPr>
              <p:blipFill>
                <a:blip r:embed="rId470"/>
                <a:stretch>
                  <a:fillRect/>
                </a:stretch>
              </p:blipFill>
              <p:spPr>
                <a:xfrm>
                  <a:off x="10562147" y="4275427"/>
                  <a:ext cx="11268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471">
              <p14:nvContentPartPr>
                <p14:cNvPr id="283" name="Freihand 282">
                  <a:extLst>
                    <a:ext uri="{FF2B5EF4-FFF2-40B4-BE49-F238E27FC236}">
                      <a16:creationId xmlns:a16="http://schemas.microsoft.com/office/drawing/2014/main" id="{0E4B19FD-007A-4B48-9E75-C62F0AECB0A7}"/>
                    </a:ext>
                  </a:extLst>
                </p14:cNvPr>
                <p14:cNvContentPartPr/>
                <p14:nvPr/>
              </p14:nvContentPartPr>
              <p14:xfrm>
                <a:off x="10971827" y="3793027"/>
                <a:ext cx="23400" cy="34560"/>
              </p14:xfrm>
            </p:contentPart>
          </mc:Choice>
          <mc:Fallback>
            <p:pic>
              <p:nvPicPr>
                <p:cNvPr id="283" name="Freihand 282">
                  <a:extLst>
                    <a:ext uri="{FF2B5EF4-FFF2-40B4-BE49-F238E27FC236}">
                      <a16:creationId xmlns:a16="http://schemas.microsoft.com/office/drawing/2014/main" id="{0E4B19FD-007A-4B48-9E75-C62F0AECB0A7}"/>
                    </a:ext>
                  </a:extLst>
                </p:cNvPr>
                <p:cNvPicPr/>
                <p:nvPr/>
              </p:nvPicPr>
              <p:blipFill>
                <a:blip r:embed="rId472"/>
                <a:stretch>
                  <a:fillRect/>
                </a:stretch>
              </p:blipFill>
              <p:spPr>
                <a:xfrm>
                  <a:off x="10967507" y="3788707"/>
                  <a:ext cx="3204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473">
              <p14:nvContentPartPr>
                <p14:cNvPr id="284" name="Freihand 283">
                  <a:extLst>
                    <a:ext uri="{FF2B5EF4-FFF2-40B4-BE49-F238E27FC236}">
                      <a16:creationId xmlns:a16="http://schemas.microsoft.com/office/drawing/2014/main" id="{7B865B9A-4627-4647-A1F8-F74B07E8C9FC}"/>
                    </a:ext>
                  </a:extLst>
                </p14:cNvPr>
                <p14:cNvContentPartPr/>
                <p14:nvPr/>
              </p14:nvContentPartPr>
              <p14:xfrm>
                <a:off x="10985507" y="3856387"/>
                <a:ext cx="9000" cy="25560"/>
              </p14:xfrm>
            </p:contentPart>
          </mc:Choice>
          <mc:Fallback>
            <p:pic>
              <p:nvPicPr>
                <p:cNvPr id="284" name="Freihand 283">
                  <a:extLst>
                    <a:ext uri="{FF2B5EF4-FFF2-40B4-BE49-F238E27FC236}">
                      <a16:creationId xmlns:a16="http://schemas.microsoft.com/office/drawing/2014/main" id="{7B865B9A-4627-4647-A1F8-F74B07E8C9FC}"/>
                    </a:ext>
                  </a:extLst>
                </p:cNvPr>
                <p:cNvPicPr/>
                <p:nvPr/>
              </p:nvPicPr>
              <p:blipFill>
                <a:blip r:embed="rId474"/>
                <a:stretch>
                  <a:fillRect/>
                </a:stretch>
              </p:blipFill>
              <p:spPr>
                <a:xfrm>
                  <a:off x="10981187" y="3852067"/>
                  <a:ext cx="1764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475">
              <p14:nvContentPartPr>
                <p14:cNvPr id="285" name="Freihand 284">
                  <a:extLst>
                    <a:ext uri="{FF2B5EF4-FFF2-40B4-BE49-F238E27FC236}">
                      <a16:creationId xmlns:a16="http://schemas.microsoft.com/office/drawing/2014/main" id="{679A30DE-DE1E-47E6-947C-390929B82A2F}"/>
                    </a:ext>
                  </a:extLst>
                </p14:cNvPr>
                <p14:cNvContentPartPr/>
                <p14:nvPr/>
              </p14:nvContentPartPr>
              <p14:xfrm>
                <a:off x="10720907" y="4295587"/>
                <a:ext cx="360" cy="360"/>
              </p14:xfrm>
            </p:contentPart>
          </mc:Choice>
          <mc:Fallback>
            <p:pic>
              <p:nvPicPr>
                <p:cNvPr id="285" name="Freihand 284">
                  <a:extLst>
                    <a:ext uri="{FF2B5EF4-FFF2-40B4-BE49-F238E27FC236}">
                      <a16:creationId xmlns:a16="http://schemas.microsoft.com/office/drawing/2014/main" id="{679A30DE-DE1E-47E6-947C-390929B82A2F}"/>
                    </a:ext>
                  </a:extLst>
                </p:cNvPr>
                <p:cNvPicPr/>
                <p:nvPr/>
              </p:nvPicPr>
              <p:blipFill>
                <a:blip r:embed="rId16"/>
                <a:stretch>
                  <a:fillRect/>
                </a:stretch>
              </p:blipFill>
              <p:spPr>
                <a:xfrm>
                  <a:off x="10716587" y="42912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286" name="Freihand 285">
                  <a:extLst>
                    <a:ext uri="{FF2B5EF4-FFF2-40B4-BE49-F238E27FC236}">
                      <a16:creationId xmlns:a16="http://schemas.microsoft.com/office/drawing/2014/main" id="{A11B9E64-FF2D-4843-9911-C6B42603098F}"/>
                    </a:ext>
                  </a:extLst>
                </p14:cNvPr>
                <p14:cNvContentPartPr/>
                <p14:nvPr/>
              </p14:nvContentPartPr>
              <p14:xfrm>
                <a:off x="10740347" y="4347427"/>
                <a:ext cx="360" cy="360"/>
              </p14:xfrm>
            </p:contentPart>
          </mc:Choice>
          <mc:Fallback>
            <p:pic>
              <p:nvPicPr>
                <p:cNvPr id="286" name="Freihand 285">
                  <a:extLst>
                    <a:ext uri="{FF2B5EF4-FFF2-40B4-BE49-F238E27FC236}">
                      <a16:creationId xmlns:a16="http://schemas.microsoft.com/office/drawing/2014/main" id="{A11B9E64-FF2D-4843-9911-C6B42603098F}"/>
                    </a:ext>
                  </a:extLst>
                </p:cNvPr>
                <p:cNvPicPr/>
                <p:nvPr/>
              </p:nvPicPr>
              <p:blipFill>
                <a:blip r:embed="rId16"/>
                <a:stretch>
                  <a:fillRect/>
                </a:stretch>
              </p:blipFill>
              <p:spPr>
                <a:xfrm>
                  <a:off x="10736027" y="4343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77">
              <p14:nvContentPartPr>
                <p14:cNvPr id="287" name="Freihand 286">
                  <a:extLst>
                    <a:ext uri="{FF2B5EF4-FFF2-40B4-BE49-F238E27FC236}">
                      <a16:creationId xmlns:a16="http://schemas.microsoft.com/office/drawing/2014/main" id="{8B802EBE-C31F-4A35-B841-A74EEDF549A2}"/>
                    </a:ext>
                  </a:extLst>
                </p14:cNvPr>
                <p14:cNvContentPartPr/>
                <p14:nvPr/>
              </p14:nvContentPartPr>
              <p14:xfrm>
                <a:off x="10751507" y="4302067"/>
                <a:ext cx="360" cy="8640"/>
              </p14:xfrm>
            </p:contentPart>
          </mc:Choice>
          <mc:Fallback>
            <p:pic>
              <p:nvPicPr>
                <p:cNvPr id="287" name="Freihand 286">
                  <a:extLst>
                    <a:ext uri="{FF2B5EF4-FFF2-40B4-BE49-F238E27FC236}">
                      <a16:creationId xmlns:a16="http://schemas.microsoft.com/office/drawing/2014/main" id="{8B802EBE-C31F-4A35-B841-A74EEDF549A2}"/>
                    </a:ext>
                  </a:extLst>
                </p:cNvPr>
                <p:cNvPicPr/>
                <p:nvPr/>
              </p:nvPicPr>
              <p:blipFill>
                <a:blip r:embed="rId478"/>
                <a:stretch>
                  <a:fillRect/>
                </a:stretch>
              </p:blipFill>
              <p:spPr>
                <a:xfrm>
                  <a:off x="10747187" y="4297747"/>
                  <a:ext cx="900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479">
              <p14:nvContentPartPr>
                <p14:cNvPr id="288" name="Freihand 287">
                  <a:extLst>
                    <a:ext uri="{FF2B5EF4-FFF2-40B4-BE49-F238E27FC236}">
                      <a16:creationId xmlns:a16="http://schemas.microsoft.com/office/drawing/2014/main" id="{8BBB496D-7B21-4D58-9081-D88289CF4A0B}"/>
                    </a:ext>
                  </a:extLst>
                </p14:cNvPr>
                <p14:cNvContentPartPr/>
                <p14:nvPr/>
              </p14:nvContentPartPr>
              <p14:xfrm>
                <a:off x="10750067" y="4365067"/>
                <a:ext cx="4680" cy="7200"/>
              </p14:xfrm>
            </p:contentPart>
          </mc:Choice>
          <mc:Fallback>
            <p:pic>
              <p:nvPicPr>
                <p:cNvPr id="288" name="Freihand 287">
                  <a:extLst>
                    <a:ext uri="{FF2B5EF4-FFF2-40B4-BE49-F238E27FC236}">
                      <a16:creationId xmlns:a16="http://schemas.microsoft.com/office/drawing/2014/main" id="{8BBB496D-7B21-4D58-9081-D88289CF4A0B}"/>
                    </a:ext>
                  </a:extLst>
                </p:cNvPr>
                <p:cNvPicPr/>
                <p:nvPr/>
              </p:nvPicPr>
              <p:blipFill>
                <a:blip r:embed="rId480"/>
                <a:stretch>
                  <a:fillRect/>
                </a:stretch>
              </p:blipFill>
              <p:spPr>
                <a:xfrm>
                  <a:off x="10745747" y="4360747"/>
                  <a:ext cx="1332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289" name="Freihand 288">
                  <a:extLst>
                    <a:ext uri="{FF2B5EF4-FFF2-40B4-BE49-F238E27FC236}">
                      <a16:creationId xmlns:a16="http://schemas.microsoft.com/office/drawing/2014/main" id="{6DDD83B6-0630-41ED-8BFB-DE99B18D48D9}"/>
                    </a:ext>
                  </a:extLst>
                </p14:cNvPr>
                <p14:cNvContentPartPr/>
                <p14:nvPr/>
              </p14:nvContentPartPr>
              <p14:xfrm>
                <a:off x="10889387" y="4222507"/>
                <a:ext cx="24120" cy="138600"/>
              </p14:xfrm>
            </p:contentPart>
          </mc:Choice>
          <mc:Fallback>
            <p:pic>
              <p:nvPicPr>
                <p:cNvPr id="289" name="Freihand 288">
                  <a:extLst>
                    <a:ext uri="{FF2B5EF4-FFF2-40B4-BE49-F238E27FC236}">
                      <a16:creationId xmlns:a16="http://schemas.microsoft.com/office/drawing/2014/main" id="{6DDD83B6-0630-41ED-8BFB-DE99B18D48D9}"/>
                    </a:ext>
                  </a:extLst>
                </p:cNvPr>
                <p:cNvPicPr/>
                <p:nvPr/>
              </p:nvPicPr>
              <p:blipFill>
                <a:blip r:embed="rId482"/>
                <a:stretch>
                  <a:fillRect/>
                </a:stretch>
              </p:blipFill>
              <p:spPr>
                <a:xfrm>
                  <a:off x="10885067" y="4218187"/>
                  <a:ext cx="3276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290" name="Freihand 289">
                  <a:extLst>
                    <a:ext uri="{FF2B5EF4-FFF2-40B4-BE49-F238E27FC236}">
                      <a16:creationId xmlns:a16="http://schemas.microsoft.com/office/drawing/2014/main" id="{5917FE43-3A7D-44B5-AD8A-2A342A20C458}"/>
                    </a:ext>
                  </a:extLst>
                </p14:cNvPr>
                <p14:cNvContentPartPr/>
                <p14:nvPr/>
              </p14:nvContentPartPr>
              <p14:xfrm>
                <a:off x="10855547" y="4204867"/>
                <a:ext cx="114840" cy="141840"/>
              </p14:xfrm>
            </p:contentPart>
          </mc:Choice>
          <mc:Fallback>
            <p:pic>
              <p:nvPicPr>
                <p:cNvPr id="290" name="Freihand 289">
                  <a:extLst>
                    <a:ext uri="{FF2B5EF4-FFF2-40B4-BE49-F238E27FC236}">
                      <a16:creationId xmlns:a16="http://schemas.microsoft.com/office/drawing/2014/main" id="{5917FE43-3A7D-44B5-AD8A-2A342A20C458}"/>
                    </a:ext>
                  </a:extLst>
                </p:cNvPr>
                <p:cNvPicPr/>
                <p:nvPr/>
              </p:nvPicPr>
              <p:blipFill>
                <a:blip r:embed="rId484"/>
                <a:stretch>
                  <a:fillRect/>
                </a:stretch>
              </p:blipFill>
              <p:spPr>
                <a:xfrm>
                  <a:off x="10851227" y="4200547"/>
                  <a:ext cx="12348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291" name="Freihand 290">
                  <a:extLst>
                    <a:ext uri="{FF2B5EF4-FFF2-40B4-BE49-F238E27FC236}">
                      <a16:creationId xmlns:a16="http://schemas.microsoft.com/office/drawing/2014/main" id="{67935F09-14F2-4A4D-A6B6-6B98D83DA949}"/>
                    </a:ext>
                  </a:extLst>
                </p14:cNvPr>
                <p14:cNvContentPartPr/>
                <p14:nvPr/>
              </p14:nvContentPartPr>
              <p14:xfrm>
                <a:off x="10999187" y="4249507"/>
                <a:ext cx="77400" cy="109080"/>
              </p14:xfrm>
            </p:contentPart>
          </mc:Choice>
          <mc:Fallback>
            <p:pic>
              <p:nvPicPr>
                <p:cNvPr id="291" name="Freihand 290">
                  <a:extLst>
                    <a:ext uri="{FF2B5EF4-FFF2-40B4-BE49-F238E27FC236}">
                      <a16:creationId xmlns:a16="http://schemas.microsoft.com/office/drawing/2014/main" id="{67935F09-14F2-4A4D-A6B6-6B98D83DA949}"/>
                    </a:ext>
                  </a:extLst>
                </p:cNvPr>
                <p:cNvPicPr/>
                <p:nvPr/>
              </p:nvPicPr>
              <p:blipFill>
                <a:blip r:embed="rId486"/>
                <a:stretch>
                  <a:fillRect/>
                </a:stretch>
              </p:blipFill>
              <p:spPr>
                <a:xfrm>
                  <a:off x="10994867" y="4245187"/>
                  <a:ext cx="8604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292" name="Freihand 291">
                  <a:extLst>
                    <a:ext uri="{FF2B5EF4-FFF2-40B4-BE49-F238E27FC236}">
                      <a16:creationId xmlns:a16="http://schemas.microsoft.com/office/drawing/2014/main" id="{5E157CA8-2298-4B0A-9CB4-50A0F421FFF7}"/>
                    </a:ext>
                  </a:extLst>
                </p14:cNvPr>
                <p14:cNvContentPartPr/>
                <p14:nvPr/>
              </p14:nvContentPartPr>
              <p14:xfrm>
                <a:off x="11072987" y="4137187"/>
                <a:ext cx="294480" cy="226800"/>
              </p14:xfrm>
            </p:contentPart>
          </mc:Choice>
          <mc:Fallback>
            <p:pic>
              <p:nvPicPr>
                <p:cNvPr id="292" name="Freihand 291">
                  <a:extLst>
                    <a:ext uri="{FF2B5EF4-FFF2-40B4-BE49-F238E27FC236}">
                      <a16:creationId xmlns:a16="http://schemas.microsoft.com/office/drawing/2014/main" id="{5E157CA8-2298-4B0A-9CB4-50A0F421FFF7}"/>
                    </a:ext>
                  </a:extLst>
                </p:cNvPr>
                <p:cNvPicPr/>
                <p:nvPr/>
              </p:nvPicPr>
              <p:blipFill>
                <a:blip r:embed="rId488"/>
                <a:stretch>
                  <a:fillRect/>
                </a:stretch>
              </p:blipFill>
              <p:spPr>
                <a:xfrm>
                  <a:off x="11068667" y="4132867"/>
                  <a:ext cx="30312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293" name="Freihand 292">
                  <a:extLst>
                    <a:ext uri="{FF2B5EF4-FFF2-40B4-BE49-F238E27FC236}">
                      <a16:creationId xmlns:a16="http://schemas.microsoft.com/office/drawing/2014/main" id="{80B7FD3F-B885-412B-9AFA-2C19F98FEF95}"/>
                    </a:ext>
                  </a:extLst>
                </p14:cNvPr>
                <p14:cNvContentPartPr/>
                <p14:nvPr/>
              </p14:nvContentPartPr>
              <p14:xfrm>
                <a:off x="11369267" y="4109107"/>
                <a:ext cx="143640" cy="188280"/>
              </p14:xfrm>
            </p:contentPart>
          </mc:Choice>
          <mc:Fallback>
            <p:pic>
              <p:nvPicPr>
                <p:cNvPr id="293" name="Freihand 292">
                  <a:extLst>
                    <a:ext uri="{FF2B5EF4-FFF2-40B4-BE49-F238E27FC236}">
                      <a16:creationId xmlns:a16="http://schemas.microsoft.com/office/drawing/2014/main" id="{80B7FD3F-B885-412B-9AFA-2C19F98FEF95}"/>
                    </a:ext>
                  </a:extLst>
                </p:cNvPr>
                <p:cNvPicPr/>
                <p:nvPr/>
              </p:nvPicPr>
              <p:blipFill>
                <a:blip r:embed="rId490"/>
                <a:stretch>
                  <a:fillRect/>
                </a:stretch>
              </p:blipFill>
              <p:spPr>
                <a:xfrm>
                  <a:off x="11364947" y="4104787"/>
                  <a:ext cx="15228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294" name="Freihand 293">
                  <a:extLst>
                    <a:ext uri="{FF2B5EF4-FFF2-40B4-BE49-F238E27FC236}">
                      <a16:creationId xmlns:a16="http://schemas.microsoft.com/office/drawing/2014/main" id="{8429400E-7F5C-4FEB-A559-288FC058B819}"/>
                    </a:ext>
                  </a:extLst>
                </p14:cNvPr>
                <p14:cNvContentPartPr/>
                <p14:nvPr/>
              </p14:nvContentPartPr>
              <p14:xfrm>
                <a:off x="11464667" y="4183987"/>
                <a:ext cx="278280" cy="99000"/>
              </p14:xfrm>
            </p:contentPart>
          </mc:Choice>
          <mc:Fallback>
            <p:pic>
              <p:nvPicPr>
                <p:cNvPr id="294" name="Freihand 293">
                  <a:extLst>
                    <a:ext uri="{FF2B5EF4-FFF2-40B4-BE49-F238E27FC236}">
                      <a16:creationId xmlns:a16="http://schemas.microsoft.com/office/drawing/2014/main" id="{8429400E-7F5C-4FEB-A559-288FC058B819}"/>
                    </a:ext>
                  </a:extLst>
                </p:cNvPr>
                <p:cNvPicPr/>
                <p:nvPr/>
              </p:nvPicPr>
              <p:blipFill>
                <a:blip r:embed="rId492"/>
                <a:stretch>
                  <a:fillRect/>
                </a:stretch>
              </p:blipFill>
              <p:spPr>
                <a:xfrm>
                  <a:off x="11460347" y="4179667"/>
                  <a:ext cx="28692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295" name="Freihand 294">
                  <a:extLst>
                    <a:ext uri="{FF2B5EF4-FFF2-40B4-BE49-F238E27FC236}">
                      <a16:creationId xmlns:a16="http://schemas.microsoft.com/office/drawing/2014/main" id="{D6062BC5-5420-4396-BCC1-4C729FFB6F50}"/>
                    </a:ext>
                  </a:extLst>
                </p14:cNvPr>
                <p14:cNvContentPartPr/>
                <p14:nvPr/>
              </p14:nvContentPartPr>
              <p14:xfrm>
                <a:off x="11166587" y="4398547"/>
                <a:ext cx="96840" cy="170640"/>
              </p14:xfrm>
            </p:contentPart>
          </mc:Choice>
          <mc:Fallback>
            <p:pic>
              <p:nvPicPr>
                <p:cNvPr id="295" name="Freihand 294">
                  <a:extLst>
                    <a:ext uri="{FF2B5EF4-FFF2-40B4-BE49-F238E27FC236}">
                      <a16:creationId xmlns:a16="http://schemas.microsoft.com/office/drawing/2014/main" id="{D6062BC5-5420-4396-BCC1-4C729FFB6F50}"/>
                    </a:ext>
                  </a:extLst>
                </p:cNvPr>
                <p:cNvPicPr/>
                <p:nvPr/>
              </p:nvPicPr>
              <p:blipFill>
                <a:blip r:embed="rId494"/>
                <a:stretch>
                  <a:fillRect/>
                </a:stretch>
              </p:blipFill>
              <p:spPr>
                <a:xfrm>
                  <a:off x="11162267" y="4394227"/>
                  <a:ext cx="10548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296" name="Freihand 295">
                  <a:extLst>
                    <a:ext uri="{FF2B5EF4-FFF2-40B4-BE49-F238E27FC236}">
                      <a16:creationId xmlns:a16="http://schemas.microsoft.com/office/drawing/2014/main" id="{4867514F-97E6-4AC3-BE6A-87D3AA831949}"/>
                    </a:ext>
                  </a:extLst>
                </p14:cNvPr>
                <p14:cNvContentPartPr/>
                <p14:nvPr/>
              </p14:nvContentPartPr>
              <p14:xfrm>
                <a:off x="11294027" y="4339867"/>
                <a:ext cx="195480" cy="309240"/>
              </p14:xfrm>
            </p:contentPart>
          </mc:Choice>
          <mc:Fallback>
            <p:pic>
              <p:nvPicPr>
                <p:cNvPr id="296" name="Freihand 295">
                  <a:extLst>
                    <a:ext uri="{FF2B5EF4-FFF2-40B4-BE49-F238E27FC236}">
                      <a16:creationId xmlns:a16="http://schemas.microsoft.com/office/drawing/2014/main" id="{4867514F-97E6-4AC3-BE6A-87D3AA831949}"/>
                    </a:ext>
                  </a:extLst>
                </p:cNvPr>
                <p:cNvPicPr/>
                <p:nvPr/>
              </p:nvPicPr>
              <p:blipFill>
                <a:blip r:embed="rId496"/>
                <a:stretch>
                  <a:fillRect/>
                </a:stretch>
              </p:blipFill>
              <p:spPr>
                <a:xfrm>
                  <a:off x="11289707" y="4335547"/>
                  <a:ext cx="204120" cy="317880"/>
                </a:xfrm>
                <a:prstGeom prst="rect">
                  <a:avLst/>
                </a:prstGeom>
              </p:spPr>
            </p:pic>
          </mc:Fallback>
        </mc:AlternateContent>
        <mc:AlternateContent xmlns:mc="http://schemas.openxmlformats.org/markup-compatibility/2006">
          <mc:Choice xmlns:p14="http://schemas.microsoft.com/office/powerpoint/2010/main" Requires="p14">
            <p:contentPart p14:bwMode="auto" r:id="rId497">
              <p14:nvContentPartPr>
                <p14:cNvPr id="297" name="Freihand 296">
                  <a:extLst>
                    <a:ext uri="{FF2B5EF4-FFF2-40B4-BE49-F238E27FC236}">
                      <a16:creationId xmlns:a16="http://schemas.microsoft.com/office/drawing/2014/main" id="{48E4F1E7-AE59-4CC2-94AE-100CB427AC1D}"/>
                    </a:ext>
                  </a:extLst>
                </p14:cNvPr>
                <p14:cNvContentPartPr/>
                <p14:nvPr/>
              </p14:nvContentPartPr>
              <p14:xfrm>
                <a:off x="11446307" y="4430227"/>
                <a:ext cx="243360" cy="104760"/>
              </p14:xfrm>
            </p:contentPart>
          </mc:Choice>
          <mc:Fallback>
            <p:pic>
              <p:nvPicPr>
                <p:cNvPr id="297" name="Freihand 296">
                  <a:extLst>
                    <a:ext uri="{FF2B5EF4-FFF2-40B4-BE49-F238E27FC236}">
                      <a16:creationId xmlns:a16="http://schemas.microsoft.com/office/drawing/2014/main" id="{48E4F1E7-AE59-4CC2-94AE-100CB427AC1D}"/>
                    </a:ext>
                  </a:extLst>
                </p:cNvPr>
                <p:cNvPicPr/>
                <p:nvPr/>
              </p:nvPicPr>
              <p:blipFill>
                <a:blip r:embed="rId498"/>
                <a:stretch>
                  <a:fillRect/>
                </a:stretch>
              </p:blipFill>
              <p:spPr>
                <a:xfrm>
                  <a:off x="11441987" y="4425907"/>
                  <a:ext cx="25200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298" name="Freihand 297">
                  <a:extLst>
                    <a:ext uri="{FF2B5EF4-FFF2-40B4-BE49-F238E27FC236}">
                      <a16:creationId xmlns:a16="http://schemas.microsoft.com/office/drawing/2014/main" id="{35E4A3D1-0BCC-4A57-84BF-0721E3AB1706}"/>
                    </a:ext>
                  </a:extLst>
                </p14:cNvPr>
                <p14:cNvContentPartPr/>
                <p14:nvPr/>
              </p14:nvContentPartPr>
              <p14:xfrm>
                <a:off x="11730707" y="4319347"/>
                <a:ext cx="28080" cy="200160"/>
              </p14:xfrm>
            </p:contentPart>
          </mc:Choice>
          <mc:Fallback>
            <p:pic>
              <p:nvPicPr>
                <p:cNvPr id="298" name="Freihand 297">
                  <a:extLst>
                    <a:ext uri="{FF2B5EF4-FFF2-40B4-BE49-F238E27FC236}">
                      <a16:creationId xmlns:a16="http://schemas.microsoft.com/office/drawing/2014/main" id="{35E4A3D1-0BCC-4A57-84BF-0721E3AB1706}"/>
                    </a:ext>
                  </a:extLst>
                </p:cNvPr>
                <p:cNvPicPr/>
                <p:nvPr/>
              </p:nvPicPr>
              <p:blipFill>
                <a:blip r:embed="rId500"/>
                <a:stretch>
                  <a:fillRect/>
                </a:stretch>
              </p:blipFill>
              <p:spPr>
                <a:xfrm>
                  <a:off x="11726387" y="4315027"/>
                  <a:ext cx="36720" cy="208800"/>
                </a:xfrm>
                <a:prstGeom prst="rect">
                  <a:avLst/>
                </a:prstGeom>
              </p:spPr>
            </p:pic>
          </mc:Fallback>
        </mc:AlternateContent>
      </p:grpSp>
    </p:spTree>
    <p:extLst>
      <p:ext uri="{BB962C8B-B14F-4D97-AF65-F5344CB8AC3E}">
        <p14:creationId xmlns:p14="http://schemas.microsoft.com/office/powerpoint/2010/main" val="4173755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184164"/>
            <a:ext cx="8272080" cy="640485"/>
          </a:xfrm>
          <a:prstGeom prst="rect">
            <a:avLst/>
          </a:prstGeom>
        </p:spPr>
        <p:txBody>
          <a:bodyPr>
            <a:normAutofit fontScale="60000" lnSpcReduction="20000"/>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3991" dirty="0">
                <a:solidFill>
                  <a:sysClr val="windowText" lastClr="000000"/>
                </a:solidFill>
                <a:latin typeface="Times New Roman" panose="02020603050405020304" pitchFamily="18" charset="0"/>
                <a:cs typeface="Times New Roman" panose="02020603050405020304" pitchFamily="18" charset="0"/>
              </a:rPr>
              <a:t> der EU-Länder vs </a:t>
            </a:r>
            <a:r>
              <a:rPr lang="en-US" altLang="en-US" sz="3991" dirty="0" err="1">
                <a:solidFill>
                  <a:sysClr val="windowText" lastClr="000000"/>
                </a:solidFill>
                <a:latin typeface="Times New Roman" panose="02020603050405020304" pitchFamily="18" charset="0"/>
                <a:cs typeface="Times New Roman" panose="02020603050405020304" pitchFamily="18" charset="0"/>
              </a:rPr>
              <a:t>Handelsbeziehungen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zu</a:t>
            </a:r>
            <a:r>
              <a:rPr lang="en-US" altLang="en-US" sz="3991" dirty="0">
                <a:solidFill>
                  <a:sysClr val="windowText" lastClr="000000"/>
                </a:solidFill>
                <a:latin typeface="Times New Roman" panose="02020603050405020304" pitchFamily="18" charset="0"/>
                <a:cs typeface="Times New Roman" panose="02020603050405020304" pitchFamily="18" charset="0"/>
              </a:rPr>
              <a:t> den USA (2019)</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p:cNvSpPr/>
          <p:nvPr/>
        </p:nvSpPr>
        <p:spPr>
          <a:xfrm>
            <a:off x="3026078" y="5192574"/>
            <a:ext cx="444159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p:cNvSpPr txBox="1"/>
          <p:nvPr/>
        </p:nvSpPr>
        <p:spPr>
          <a:xfrm>
            <a:off x="29740" y="142558"/>
            <a:ext cx="2018501"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a:t>
            </a:r>
            <a:r>
              <a:rPr lang="de-DE" sz="1633" dirty="0" err="1">
                <a:latin typeface="Times New Roman" panose="02020603050405020304" pitchFamily="18" charset="0"/>
                <a:cs typeface="Times New Roman" panose="02020603050405020304" pitchFamily="18" charset="0"/>
              </a:rPr>
              <a:t>Eurostat</a:t>
            </a:r>
            <a:endParaRPr lang="de-DE" sz="1633" dirty="0">
              <a:latin typeface="Times New Roman" panose="02020603050405020304" pitchFamily="18" charset="0"/>
              <a:cs typeface="Times New Roman" panose="02020603050405020304" pitchFamily="18" charset="0"/>
            </a:endParaRPr>
          </a:p>
        </p:txBody>
      </p:sp>
      <p:pic>
        <p:nvPicPr>
          <p:cNvPr id="6" name="Grafik 5"/>
          <p:cNvPicPr>
            <a:picLocks noChangeAspect="1"/>
          </p:cNvPicPr>
          <p:nvPr/>
        </p:nvPicPr>
        <p:blipFill>
          <a:blip r:embed="rId3"/>
          <a:stretch>
            <a:fillRect/>
          </a:stretch>
        </p:blipFill>
        <p:spPr>
          <a:xfrm>
            <a:off x="322137" y="602645"/>
            <a:ext cx="7636341" cy="4589929"/>
          </a:xfrm>
          <a:prstGeom prst="rect">
            <a:avLst/>
          </a:prstGeom>
        </p:spPr>
      </p:pic>
      <p:sp>
        <p:nvSpPr>
          <p:cNvPr id="24" name="Rechteck 23">
            <a:extLst>
              <a:ext uri="{FF2B5EF4-FFF2-40B4-BE49-F238E27FC236}">
                <a16:creationId xmlns:a16="http://schemas.microsoft.com/office/drawing/2014/main" id="{75465BC0-D84C-4780-8B17-A4341E16A7E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E3021386-90F3-473F-8BB6-AB4231DBCE67}"/>
              </a:ext>
            </a:extLst>
          </p:cNvPr>
          <p:cNvSpPr txBox="1"/>
          <p:nvPr/>
        </p:nvSpPr>
        <p:spPr>
          <a:xfrm rot="16200000">
            <a:off x="-1266884" y="2318939"/>
            <a:ext cx="2982897" cy="369332"/>
          </a:xfrm>
          <a:prstGeom prst="rect">
            <a:avLst/>
          </a:prstGeom>
          <a:noFill/>
        </p:spPr>
        <p:txBody>
          <a:bodyPr wrap="square" rtlCol="0">
            <a:spAutoFit/>
          </a:bodyPr>
          <a:lstStyle/>
          <a:p>
            <a:r>
              <a:rPr lang="de-DE" dirty="0"/>
              <a:t>Anteil am US-Handel der EU</a:t>
            </a:r>
          </a:p>
        </p:txBody>
      </p:sp>
      <p:sp>
        <p:nvSpPr>
          <p:cNvPr id="25" name="Textfeld 24">
            <a:extLst>
              <a:ext uri="{FF2B5EF4-FFF2-40B4-BE49-F238E27FC236}">
                <a16:creationId xmlns:a16="http://schemas.microsoft.com/office/drawing/2014/main" id="{C37249F1-76E0-49E2-8293-9B5C4A5F743C}"/>
              </a:ext>
            </a:extLst>
          </p:cNvPr>
          <p:cNvSpPr txBox="1"/>
          <p:nvPr/>
        </p:nvSpPr>
        <p:spPr>
          <a:xfrm>
            <a:off x="2878397" y="5182759"/>
            <a:ext cx="2982897" cy="369332"/>
          </a:xfrm>
          <a:prstGeom prst="rect">
            <a:avLst/>
          </a:prstGeom>
          <a:noFill/>
        </p:spPr>
        <p:txBody>
          <a:bodyPr wrap="square" rtlCol="0">
            <a:spAutoFit/>
          </a:bodyPr>
          <a:lstStyle/>
          <a:p>
            <a:r>
              <a:rPr lang="de-DE" dirty="0"/>
              <a:t>Anteil am BIP der EU</a:t>
            </a:r>
          </a:p>
        </p:txBody>
      </p:sp>
    </p:spTree>
    <p:extLst>
      <p:ext uri="{BB962C8B-B14F-4D97-AF65-F5344CB8AC3E}">
        <p14:creationId xmlns:p14="http://schemas.microsoft.com/office/powerpoint/2010/main" val="2439563352"/>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1197</Words>
  <Application>Microsoft Office PowerPoint</Application>
  <PresentationFormat>Breitbild</PresentationFormat>
  <Paragraphs>109</Paragraphs>
  <Slides>19</Slides>
  <Notes>19</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19</vt:i4>
      </vt:variant>
    </vt:vector>
  </HeadingPairs>
  <TitlesOfParts>
    <vt:vector size="27" baseType="lpstr">
      <vt:lpstr>Arial</vt:lpstr>
      <vt:lpstr>Calibri</vt:lpstr>
      <vt:lpstr>Calibri Light</vt:lpstr>
      <vt:lpstr>Cambria Math</vt:lpstr>
      <vt:lpstr>Symbol</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Außenwirtschaft</dc:title>
  <dc:creator>BK</dc:creator>
  <cp:lastModifiedBy>Köster, Bernhard Johannes</cp:lastModifiedBy>
  <cp:revision>679</cp:revision>
  <dcterms:created xsi:type="dcterms:W3CDTF">2019-02-11T10:45:01Z</dcterms:created>
  <dcterms:modified xsi:type="dcterms:W3CDTF">2026-05-06T09:43:15Z</dcterms:modified>
</cp:coreProperties>
</file>