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2.xml" ContentType="application/vnd.openxmlformats-officedocument.presentationml.notesSlide+xml"/>
  <Override PartName="/ppt/ink/ink55.xml" ContentType="application/inkml+xml"/>
  <Override PartName="/ppt/ink/ink56.xml" ContentType="application/inkml+xml"/>
  <Override PartName="/ppt/notesSlides/notesSlide3.xml" ContentType="application/vnd.openxmlformats-officedocument.presentationml.notesSlide+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notesSlides/notesSlide4.xml" ContentType="application/vnd.openxmlformats-officedocument.presentationml.notesSlide+xml"/>
  <Override PartName="/ppt/ink/ink166.xml" ContentType="application/inkml+xml"/>
  <Override PartName="/ppt/ink/ink167.xml" ContentType="application/inkml+xml"/>
  <Override PartName="/ppt/notesSlides/notesSlide5.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6.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1596" r:id="rId2"/>
    <p:sldId id="1597" r:id="rId3"/>
    <p:sldId id="1598" r:id="rId4"/>
    <p:sldId id="1599" r:id="rId5"/>
    <p:sldId id="1600" r:id="rId6"/>
    <p:sldId id="1601" r:id="rId7"/>
    <p:sldId id="1602" r:id="rId8"/>
    <p:sldId id="1603" r:id="rId9"/>
    <p:sldId id="1604" r:id="rId10"/>
    <p:sldId id="1605" r:id="rId11"/>
    <p:sldId id="1606" r:id="rId12"/>
    <p:sldId id="1607" r:id="rId13"/>
    <p:sldId id="1608" r:id="rId14"/>
    <p:sldId id="1609" r:id="rId15"/>
    <p:sldId id="1610" r:id="rId16"/>
    <p:sldId id="1611" r:id="rId17"/>
    <p:sldId id="1612" r:id="rId18"/>
    <p:sldId id="1613" r:id="rId19"/>
    <p:sldId id="1614"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2.380"/>
    </inkml:context>
    <inkml:brush xml:id="br0">
      <inkml:brushProperty name="width" value="0.025" units="cm"/>
      <inkml:brushProperty name="height" value="0.025" units="cm"/>
    </inkml:brush>
  </inkml:definitions>
  <inkml:trace contextRef="#ctx0" brushRef="#br0">141 475 8072,'0'0'395,"0"-10"2306,10-83-27,-10 93-1819,0 12 730,-31 122-1101,6-31-455,-47 327 188,60-315 144,2 205 0,10-316-353,0 1 0,0 0 0,1 0 0,-1 0 0,1-1 0,0 1 0,1 0 0,-1-1 0,1 1 0,0-1 0,0 1 0,0-1 0,1 0 0,-1 0 0,1 0 0,6 6 0,-5-7 13,1 0-1,-1 0 1,1 0 0,0-1 0,0 0 0,0 0 0,0 0 0,0-1-1,0 0 1,1 0 0,-1 0 0,0 0 0,1-1 0,8-1 0,207-15 567,4-1-563,829 90 1350,-118-1 16,-45-98-751,345-20-124,0 42-430,-1208 4-84,741 21 180,-33-1 335,322 41-416,-596-33 35,-38-3 90,-3 33-102,-374-49-115,280 52 56,-227-47-14,131 1 0,-189-15 179,288-8 612,-281 4-685,0-3 1,-1-2-1,0-2 0,79-29 0,-29-5-32,130-79-1,-118 60-432,-80 46 268,-1-1 0,0-1 0,-2-2-1,0-1 1,-2-1 0,26-30 0,-7-1 112,-3-2 1,35-64-1,-46 71-287,41-99-1,-62 125 128,-1-1 0,-1 0 0,-1 0 1,-1 0-1,-2-1 0,1-40 0,-4 46 177,0-1 0,-2 1 0,-1-1 1,0 1-1,-1 0 0,-2 0 0,-13-34 0,14 43-93,0 1-1,-1 0 1,-1 0-1,1 1 1,-1 0-1,-1 0 1,0 0-1,0 1 0,-1 0 1,0 1-1,0 0 1,-1 0-1,1 1 1,-1 0-1,-15-5 1,-35-13-127,-1 4 1,-80-17-1,-133-11 209,244 43-85,-808-91-40,-8 42-46,179 14 57,-2466-99 84,2005 136-39,3 48-840,961-33 785,-918 60-90,-1-68 702,677-15 226,277 14-1076,-145 22 1,61 24-2608,99-20-6326,86-23-376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942"/>
    </inkml:context>
    <inkml:brush xml:id="br0">
      <inkml:brushProperty name="width" value="0.025" units="cm"/>
      <inkml:brushProperty name="height" value="0.025" units="cm"/>
    </inkml:brush>
  </inkml:definitions>
  <inkml:trace contextRef="#ctx0" brushRef="#br0">1260 179 5765,'0'0'2408,"1"-10"-582,-1 9-1816,1-3 176,0 0 1,-1-1 0,1 1-1,-1 0 1,0 0 0,0-1-1,0 1 1,0 0 0,-1 0-1,0 0 1,0-1 0,0 1-1,0 0 1,-1 0 0,1 0-1,-1 1 1,0-1 0,0 0-1,-1 1 1,1-1 0,-1 1-1,1 0 1,-1-1 0,0 2-1,-7-6 1,-3 0-5,0 0 1,0 1-1,-1 0 1,0 1-1,-1 1 0,1 1 1,-1 0-1,0 0 1,-24-1-1,-17 1 94,-72 3 1,85 2-321,-13 2 48,0 2 1,1 3-1,-1 3 1,2 1 0,0 4-1,0 1 1,2 3-1,0 2 1,2 2-1,0 2 1,2 3-1,-46 35 1,83-56-10,0 1 1,1 0-1,-1 1 1,2 0-1,0 1 1,0-1-1,-7 14 1,14-21 18,0 1 1,0-1-1,0 1 1,1-1-1,0 1 1,0 0-1,0 0 1,0 0-1,0 0 1,1 0-1,0 0 1,-1 0-1,2 0 1,-1 0-1,0 0 1,1 0-1,0-1 1,0 1-1,0 0 1,0 0-1,0 0 1,1-1-1,0 1 1,0-1-1,0 1 1,0-1-1,0 0 1,6 5-1,8 8 73,0 0 0,2-2 0,-1 0 0,2-1 0,0-1 0,1-1-1,0 0 1,0-2 0,1 0 0,37 10 0,1-4 2,2-2 0,102 9 0,-59-14 799,171-9 0,-228-2-337,0-3 0,0-2 0,0-1 0,-1-3 0,85-34 0,-121 42-430,0-1 0,-1 0 1,0 0-1,0-1 0,-1-1 1,1 1-1,-1-1 0,-1 0 1,8-9-1,-13 13-77,0 0 0,0 0 1,0 0-1,0 0 0,-1 0 0,1-1 1,-1 1-1,0 0 0,0-1 0,0 1 0,0-1 1,-1 1-1,1-1 0,-1 1 0,0-1 0,0 1 1,0-1-1,-1 1 0,1-1 0,-1 0 0,0 1 1,0 0-1,0-1 0,0 1 0,-1 0 0,1-1 1,-1 1-1,0 0 0,0 0 0,-3-3 0,-4-5-29,0 2 0,-1-1 0,0 1 0,-1 1 0,0 0 0,0 0 0,-1 1 0,1 1 0,-1 0 0,-14-5 0,-7-1-24,0 1 1,-60-11-1,58 16-301,0 1 0,-65 0-1,88 5-125,1 0 0,-1 2 0,1-1 0,-1 1 1,1 1-1,0 0 0,0 1 0,0 0 0,0 0 0,1 1 0,0 1 0,-15 9 0,-39 39-8020,32-27-2098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6.969"/>
    </inkml:context>
    <inkml:brush xml:id="br0">
      <inkml:brushProperty name="width" value="0.025" units="cm"/>
      <inkml:brushProperty name="height" value="0.025" units="cm"/>
    </inkml:brush>
  </inkml:definitions>
  <inkml:trace contextRef="#ctx0" brushRef="#br0">312 126 9449,'2'-8'3988,"4"-28"-70,-6 35-3761,0 0 1,0 0-1,-1-1 1,1 1-1,0 0 0,0 0 1,-1-1-1,1 1 1,0 0-1,-1 0 0,1 0 1,-1-1-1,0 1 0,1 0 1,-1 0-1,0 0 1,0 0-1,1 0 0,-1 0 1,0 0-1,0 1 1,0-1-1,0 0 0,0 0 1,-1 1-1,1-1 0,0 1 1,0-1-1,0 1 1,0-1-1,-1 1 0,1 0 1,0-1-1,0 1 1,-1 0-1,1 0 0,-3 0 1,-2 0 81,-1 0 0,0 0 0,0 0 0,1 1 0,-12 2 0,10 0-150,0 1-1,1-1 1,0 1 0,0 0-1,0 1 1,0 0 0,1 0-1,-1 0 1,1 1-1,0 0 1,1 0 0,0 0-1,-5 8 1,-10 15 34,-25 52 0,42-75-104,0-1-15,-48 105 597,48-101-496,-1 0 1,2 0 0,-1 0-1,1 0 1,1 0-1,-1 1 1,2-1 0,-1 1-1,1-1 1,2 14 0,-1-21-58,0 1 0,1-1 0,-1 0 0,0 0 0,1 0 0,0 0 0,-1 0 0,1-1 0,0 1 0,0 0 0,0-1 0,0 1 0,0-1 0,0 0 0,0 0 0,1 0 0,-1 0 0,0 0 0,1 0 0,-1 0 0,0-1 0,1 1 0,-1-1 0,1 0 0,-1 0 0,1 0 0,-1 0 0,1 0 0,4-1 0,2 0 107,0 0 0,0 0 0,1 0 0,-1-1 0,0-1 0,15-6 0,-15 4-81,-1 0-1,0 0 1,0-1 0,-1 0 0,0 0 0,11-12 0,-15 15-27,-1 1 0,0-1 1,0 1-1,0-1 0,-1 0 0,1 0 0,-1 0 0,1 0 1,-1 0-1,0 0 0,0 0 0,0 0 0,-1 0 0,1 0 1,-1-1-1,1 1 0,-1 0 0,0-1 0,-1 1 0,1 0 1,0 0-1,-1 0 0,-1-5 0,1 6-37,-1 0 1,1 1-1,0-1 0,-1 1 0,0-1 0,1 1 1,-1-1-1,0 1 0,0 0 0,1 0 0,-1 0 1,0 0-1,0 0 0,0 0 0,0 1 0,-1-1 1,1 1-1,0-1 0,0 1 0,0 0 0,0 0 1,-1 0-1,1 0 0,0 0 0,-4 1 0,-1-1-33,1 1 0,0 0 0,-1 1 0,1-1 0,0 1 0,0 0-1,-11 6 1,9-4 40,1 1 0,-1 1 0,1-1 1,0 1-1,0 0 0,1 1 0,0 0 0,0 0 0,-7 10 0,13-16-13,0-1-1,0 1 1,0-1-1,1 0 1,-1 1 0,0-1-1,0 0 1,0 1-1,0-1 1,0 0 0,0 1-1,1-1 1,-1 0-1,0 1 1,0-1 0,0 0-1,1 1 1,-1-1-1,0 0 1,1 0 0,-1 1-1,0-1 1,1 0-1,-1 0 1,0 0 0,1 1-1,-1-1 1,0 0-1,1 0 1,-1 0 0,0 0-1,1 0 1,-1 0 0,0 0-1,1 0 1,-1 0-1,1 0 1,-1 0 0,0 0-1,1 0 1,-1 0-1,0 0 1,1 0 0,-1 0-1,1 0 1,-1 0-1,0-1 1,1 1 0,-1 0-1,0 0 1,1-1-1,24-4 82,0-5-78,-1-1-1,-1-1 1,0-1 0,25-19-1,-18 12-9,42-22 0,-72 42 2,0 0 0,1 0 1,-1 0-1,0 0 0,0 0 0,1 0 0,-1-1 0,0 1 1,0 0-1,0 0 0,1 0 0,-1 0 0,0 0 0,0 0 1,1 0-1,-1 0 0,0 0 0,0 0 0,1 0 0,-1 0 1,0 0-1,0 0 0,1 0 0,-1 0 0,0 0 1,0 1-1,1-1 0,-1 0 0,0 0 0,0 0 0,0 0 1,1 0-1,-1 1 0,0-1 0,0 0 0,0 0 0,0 0 1,1 0-1,-1 1 0,0-1 0,0 0 0,0 0 0,0 1 1,0 14-79,-8 18-20,-21 25 181,21-45-55,1 1-1,0 0 0,1 0 1,-6 22-1,12-36-26,0 0 0,0 1 0,0-1 0,0 0 0,0 0 0,0 0 0,0 0 0,0 1 0,0-1 0,0 0 0,0 0 0,0 0 0,0 1 0,0-1 0,0 0 0,0 0 0,0 0 0,0 0 0,0 1 0,0-1 0,1 0 0,-1 0 0,0 0 0,0 0 0,0 1 0,0-1 0,0 0 0,0 0 0,1 0 0,-1 0 0,0 0 0,0 0 0,0 0 0,0 0 0,1 1 0,-1-1 0,0 0 0,0 0 0,0 0 0,0 0 0,1 0 0,-1 0 0,0 0 0,0 0 0,0 0 0,1 0 0,-1 0 0,0 0 0,0 0 0,16-5 0,11-9 0,24-23-2351,-23 15-2198,-2-2 0,0-1 1,25-32-1,-9-5-529,-33 43 4252,-20 26 8273,-9 15 931,11-11-9652,5-7 1715,-23 37 2324,26-38-2630,-1-1 0,1 1 1,0 0-1,0-1 1,0 1-1,0 0 0,0-1 1,1 1-1,-1 0 1,1 0-1,-1 0 0,1-1 1,0 1-1,1 4 1,0-7-117,-1 1 1,1 0 0,0 0-1,0-1 1,0 1 0,0 0-1,0-1 1,0 1 0,0-1-1,0 1 1,0-1 0,0 0-1,0 1 1,0-1-1,0 0 1,0 0 0,1 0-1,-1 0 1,0 0 0,0 0-1,0 0 1,0 0 0,0 0-1,0-1 1,0 1 0,0 0-1,1-1 1,-1 1 0,1-1-1,34-13 481,-26 7-458,0 0 1,-1-1 0,0 0 0,-1-1-1,1 0 1,-1 0 0,-1-1-1,0 0 1,-1 0 0,1-1-1,7-21 1,-40 117-619,23-77 584,1 0 0,0 0 1,1 0-1,-1 1 1,2-1-1,-1 9 0,1-16-12,0-1 0,0 1 0,0-1 1,0 0-1,0 1 0,0-1 0,0 0 0,0 1 0,0-1 0,0 1 0,0-1 0,1 0 0,-1 1 0,0-1 0,0 0 0,0 1 0,1-1 0,-1 0 0,0 1 0,0-1 0,1 0 0,-1 1 0,0-1 0,1 0 0,-1 0 0,0 1 0,1-1 0,-1 0 0,0 0 0,1 0 0,-1 0 0,1 0 0,-1 1 0,0-1 0,1 0 0,-1 0 0,1 0 0,20-5-257,18-18-528,-17 2 58,0-2 1,-2 0-1,0-1 0,-2 0 0,0-2 0,16-33 0,-24 39 978,-1 0 0,-1 0 0,0-1-1,-2 0 1,6-34 0,-70 161 2593,58-104-2840,-13 23 441,2 0 0,1 1 0,2 0 0,0 1 0,1 0 0,2 0 0,-2 30 0,22-75 1460,-10 6-1845,0 0 0,-1-1 0,-1 0 0,0 0 0,-1 0 0,0 0 0,0-18 0,-2 30-168,0 5 17,0 1 0,0-1-1,0 1 1,1-1 0,-1 1-1,3 7 1,-2-10 94,0 0 0,0 0 0,1 0 0,-1 0 0,0 0 0,1-1 0,-1 1 0,1 0 0,0-1 0,-1 1 0,1-1 0,0 0 0,0 1 0,0-1 0,0 0 0,0 0 0,0 0 0,0-1 0,1 1 0,-1 0 0,0-1 0,0 1 0,1-1 0,-1 0 0,0 0 1,0 0-1,1 0 0,-1 0 0,0-1 0,1 1 0,-1 0 0,0-1 0,3-1 0,4 0 25,0-1 1,-1 0-1,1-1 1,-1 0 0,0 0-1,15-10 1,46-58 188,-67 113-512,-9 108 545,8-148-232,-1-1 0,0 0-1,1 0 1,-1 0 0,0 1 0,1-1 0,-1 0 0,0 0-1,1 0 1,-1 0 0,0 1 0,1-1 0,-1 0 0,0 0 0,1 0-1,-1 0 1,1 0 0,-1 0 0,0 0 0,1 0 0,-1 0-1,0 0 1,1-1 0,-1 1 0,0 0 0,1 0 0,-1 0-1,0 0 1,1 0 0,-1-1 0,0 1 0,1 0 0,-1 0-1,0-1 1,1 1 0,-1 0 0,0 0 0,0-1 0,1 1 0,-1 0-1,0-1 1,0 1 0,0 0 0,0-1 0,1 1 0,15-15 363,-5-4-248,1-1 0,-2 0 0,-1-1 0,-1 0 1,0 0-1,-2-1 0,0 0 0,5-44 0,-10 60-127,0 3-147,0 1 0,0 0 0,0 0 0,0 0 0,1 0 0,-1 0 0,1 1 0,-1-1 0,1 0 0,0 1 0,0-1 0,-1 1 1,1 0-1,0-1 0,0 1 0,0 0 0,0 0 0,1 0 0,-1 0 0,0 1 0,0-1 0,1 1 0,-1-1 0,0 1 0,1 0 0,-1 0 0,0 0 0,1 0 0,-1 0 0,0 0 0,0 1 0,1-1 0,-1 1 0,0 0 0,0 0 0,1-1 1,-1 1-1,3 3 0,-5-4 29,2 3-3302,-17-2-11194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7.313"/>
    </inkml:context>
    <inkml:brush xml:id="br0">
      <inkml:brushProperty name="width" value="0.025" units="cm"/>
      <inkml:brushProperty name="height" value="0.025" units="cm"/>
    </inkml:brush>
  </inkml:definitions>
  <inkml:trace contextRef="#ctx0" brushRef="#br0">3 76 5894,'-2'-1'16912,"16"-11"-14254,15 2-1505,11 0-384,8-1-641,10 3-448,-1-3-2659,-3-2-3779</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8.200"/>
    </inkml:context>
    <inkml:brush xml:id="br0">
      <inkml:brushProperty name="width" value="0.025" units="cm"/>
      <inkml:brushProperty name="height" value="0.025" units="cm"/>
    </inkml:brush>
  </inkml:definitions>
  <inkml:trace contextRef="#ctx0" brushRef="#br0">52 1 5093,'0'0'1185,"-52"9"-4933</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9.488"/>
    </inkml:context>
    <inkml:brush xml:id="br0">
      <inkml:brushProperty name="width" value="0.025" units="cm"/>
      <inkml:brushProperty name="height" value="0.025" units="cm"/>
    </inkml:brush>
  </inkml:definitions>
  <inkml:trace contextRef="#ctx0" brushRef="#br0">0 878 6406,'0'0'5782,"0"-1"-5796,1 1 11,-1 0 0,0 0 0,0 0 0,0-1 0,0 1 0,0 0 0,0 0 0,0 0 1,0-1-1,0 1 0,0 0 0,0 0 0,1 0 0,-1 0 0,0-1 0,0 1 0,0 0 0,0 0 0,1 0 0,-1 0 0,0 0 0,0-1 1,0 1-1,0 0 0,1 0 0,-1 0 0,0 0 0,0 0 0,1 0 0,-1 0 0,0 0 0,0 0 0,0 0 0,1 0 0,-1 0 0,0 0 0,0 0 1,0 0-1,1 0 0,-1 0 0,0 0 0,0 0 0,0 0 0,1 0 0,-1 0 0,0 1 0,0-1 0,0 0 0,1 0 0,9 3 42,1-1 0,-1 0-1,1 0 1,-1-2-1,1 1 1,0-1-1,0 0 1,-1-1 0,15-3-1,15-5 510,45-17 1,9-2 483,347-39-525,-273 47-387,175-43 0,100-70 510,-237 67-235,292-56 0,-326 91-261,330-105-1,-375 91-53,8-5 11,149-32 0,-478 146 266,-97 12-378,-355 99-59,229-51 105,-793 272-381,1122-360 374,30-10 11,-1-3-1,-2-3 0,0-2 1,-71 12-1,243-58-504,-19 3 397,1075-305 276,-31 8-154,-823 258 19,14-3-55,-315 64 17,27-7-35,-37 10 22,-1-1-1,1 1 1,-1-1 0,1 1-1,-1-1 1,0 0-1,1 0 1,-1 0-1,0 0 1,0 0 0,1 0-1,-1 0 1,0 0-1,0 0 1,0 0-1,0-1 1,-1 1 0,1 0-1,1-3 1,-2 3-2,-1 0 0,1 1 0,0-1 0,-1 0 1,1 0-1,-1 0 0,1 1 0,-1-1 0,1 0 0,-1 0 0,1 1 1,-1-1-1,0 0 0,1 1 0,-1-1 0,0 1 0,0-1 1,1 1-1,-1-1 0,0 1 0,0 0 0,0-1 0,0 1 1,0 0-1,0 0 0,1-1 0,-1 1 0,0 0 0,0 0 1,0 0-1,-2 0 0,-36-3-61,37 3 51,-115-2-54,-1 5 1,-186 31-1,-229 75-59,-296 119 996,25 83 62,619-223-1419,-148 67-5029,179-93-849</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4.200"/>
    </inkml:context>
    <inkml:brush xml:id="br0">
      <inkml:brushProperty name="width" value="0.025" units="cm"/>
      <inkml:brushProperty name="height" value="0.025" units="cm"/>
    </inkml:brush>
  </inkml:definitions>
  <inkml:trace contextRef="#ctx0" brushRef="#br0">1429 72 8232,'-526'16'4383,"309"-9"-2742,129-7-973,-1 5 1,-147 25-1,218-26-638,-1 1 1,1 1 0,1 0 0,-1 2 0,1 0-1,0 0 1,1 2 0,-24 17 0,32-20-14,0 0 0,1 1 1,-1-1-1,2 1 0,-1 1 1,1-1-1,0 1 0,1 0 0,0 0 1,0 1-1,1 0 0,1-1 1,-1 1-1,2 1 0,-1-1 1,-1 19-1,3-16 19,0 0 1,1 1-1,1-1 0,0 0 0,1 0 1,0 0-1,1 0 0,1-1 1,0 1-1,0-1 0,2 0 1,-1 0-1,1 0 0,1-1 0,0 0 1,1 0-1,0-1 0,0 0 1,1 0-1,0-1 0,1 0 1,0-1-1,1 0 0,0 0 0,0-1 1,0-1-1,1 0 0,0 0 1,15 4-1,3-1 132,-1-1 0,1-1-1,0-2 1,58 4 0,-27-9 421,92-9 1,-86-1-40,1-2 1,-2-4 0,92-33-1,-65 12 44,151-82 0,-185 85-456,85-63 0,-128 85-111,0 0-1,-1-2 0,-1 0 0,-1 0 1,0-2-1,0 1 0,-2-2 0,0 1 1,16-34-1,-24 44-17,-1 1 0,0-1-1,-1 1 1,1-1 0,-1 0 0,0 0 0,0 0-1,-1 0 1,0 0 0,0 0 0,0 0 0,-1 1-1,1-1 1,-2 0 0,1 0 0,-1 0 0,-4-10 0,4 12-43,-1-1 0,0 1 0,-1 0 0,1 1 0,-1-1 0,0 0 0,0 1 0,0 0 0,0 0 0,0 0 0,-1 1 0,1-1 0,-1 1 0,0 0 0,1 0 0,-1 1 0,0-1 0,0 1 0,0 0 0,-8 0 0,-2 0-323,0 0 0,0 1 0,0 0 0,0 2 0,1 0 0,-1 0 0,-26 9 0,11-1-2314,0 2 0,-44 25 0,20-6-8171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5.305"/>
    </inkml:context>
    <inkml:brush xml:id="br0">
      <inkml:brushProperty name="width" value="0.025" units="cm"/>
      <inkml:brushProperty name="height" value="0.025" units="cm"/>
    </inkml:brush>
  </inkml:definitions>
  <inkml:trace contextRef="#ctx0" brushRef="#br0">2366 195 7303,'0'0'1564,"0"-12"128,0 2-1173,-1 0-1,1 0 1,-2 0-1,1 0 1,-2 0-1,-5-18 0,5 23-309,1 0 0,0 0 0,-1 1 0,0-1 0,0 0 0,-1 1-1,1 0 1,-1 0 0,0 0 0,0 1 0,0-1 0,-1 1-1,1 0 1,-1 0 0,0 0 0,1 1 0,-10-4 0,-5 0-106,0 2 0,0-1 0,0 2 0,-1 1 0,-21 0 0,-104 5-18,108-1-68,-326 24 38,66-4 61,173-15-7,-22-1 22,-232 41-1,336-38-125,0 1 0,0 2-1,1 2 1,0 2-1,2 1 1,0 2 0,1 2-1,0 2 1,-65 53 0,84-59 30,1 1 0,1 0 0,0 1 0,2 1 0,0 0 0,1 2 0,2-1 1,-15 34-1,21-41-19,1-1 0,1 1 0,0 1 1,1-1-1,0 1 0,1-1 1,1 1-1,1 0 0,0-1 0,0 1 1,2 0-1,0-1 0,0 1 1,2-1-1,8 26 0,0-16-1,0 0 0,2-1-1,0-1 1,2 0 0,0-1 0,2-1 0,0 0-1,1-2 1,1 0 0,23 16 0,9 4 20,2-3 1,1-2-1,64 27 0,-63-36-42,1-3 0,1-2 0,0-2-1,1-3 1,63 6 0,-37-12 248,1-3 0,-1-4 0,89-10 0,-15-13 488,-1-6 1,-2-7-1,207-74 1,-251 70-265,140-69-1,-219 91-404,0-1-1,-2-1 0,0-2 0,-1-1 0,-2-1 1,0-2-1,-1 0 0,35-45 0,-54 58-39,0 1 0,-1-2-1,-1 1 1,1-1-1,-2 0 1,0 0-1,-1-1 1,0 1 0,-1-1-1,3-20 1,-6 26-24,1-1 0,-1 1 0,-1-1 1,1 1-1,-2 0 0,1-1 0,-1 1 1,0 0-1,-1 0 0,1 0 0,-2 0 1,1 1-1,-1-1 0,0 1 1,-1 0-1,0 0 0,0 0 0,-8-8 1,0 4-110,0 0 1,-1 1 0,0 1 0,-1 0 0,0 0 0,0 2-1,-1 0 1,0 1 0,0 0 0,-31-6 0,-9 2-2170,-109-5 0,30 10-2704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7.904"/>
    </inkml:context>
    <inkml:brush xml:id="br0">
      <inkml:brushProperty name="width" value="0.025" units="cm"/>
      <inkml:brushProperty name="height" value="0.025" units="cm"/>
      <inkml:brushProperty name="color" value="#E71224"/>
    </inkml:brush>
  </inkml:definitions>
  <inkml:trace contextRef="#ctx0" brushRef="#br0">1477 203 6342,'8'-10'2936,"-7"8"-2904,9-11 940,0 1-1,-2-1 1,1 0 0,9-22 0,-17 31-682,1 1 1,-1-1-1,0 1 1,0-1-1,-1 0 0,1 0 1,-1 1-1,1-1 1,-1 0-1,0 1 1,-1-1-1,0-5 1,0 7-144,0 0-1,0 0 1,0-1 0,0 1-1,0 0 1,0 0 0,-1 0-1,1 0 1,-1 1 0,0-1-1,1 0 1,-1 1 0,0-1 0,0 1-1,0-1 1,0 1 0,0 0-1,0 0 1,-1 0 0,1 0-1,-4-1 1,-10-2-30,0 0-1,0 2 1,0-1-1,0 2 1,-32 1 0,-84 13-155,-140 34 43,-268 82 1,523-124-3,-168 54 350,157-49-247,1 2 0,1 1 0,0 1 0,-36 25 0,56-34-78,1-1 0,-1 1 0,1 0 0,0 1 1,0-1-1,0 1 0,1 0 0,0 0 0,0 1 0,-6 13 0,9-17-24,0 0-1,0 1 0,1-1 1,-1 0-1,1 1 0,0-1 0,0 1 1,0-1-1,0 0 0,0 1 1,1-1-1,-1 1 0,1-1 0,0 0 1,0 1-1,0-1 0,1 0 1,-1 0-1,1 0 0,0 0 0,0 0 1,0 0-1,0-1 0,0 1 1,5 4-1,3 2 6,1-1 1,0 0-1,0-1 1,0 0-1,1-1 0,0 0 1,0-1-1,14 4 1,109 25 118,-127-32-122,114 19 56,191 8 1,128-22 47,-350-8-105,-83 1-3,11 1 65,0-1 1,1-2 0,-1 0 0,27-6 0,-42 7-41,1 0 0,-1-1 0,0 1 0,0-1 1,0 0-1,0 0 0,0 0 0,0-1 0,-1 0 0,1 1 0,-1-1 1,1 0-1,-1-1 0,0 1 0,0 0 0,-1-1 0,1 0 1,-1 0-1,0 1 0,0-1 0,0-1 0,0 1 0,-1 0 0,3-9 1,-3 3 99,0 0 1,0 0 0,0 0 0,-1 0-1,-1 0 1,0 0 0,0 0 0,-1 0-1,0 0 1,-1 0 0,-6-14 0,2 9-57,-1 0-1,0 0 1,-1 1 0,-1 0 0,0 0-1,-16-15 1,-5-1-348,-2 1-1,-1 2 0,-1 2 1,-57-32-1,31 24-1256,-17-11-5511,52 26-524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8.791"/>
    </inkml:context>
    <inkml:brush xml:id="br0">
      <inkml:brushProperty name="width" value="0.025" units="cm"/>
      <inkml:brushProperty name="height" value="0.025" units="cm"/>
      <inkml:brushProperty name="color" value="#E71224"/>
    </inkml:brush>
  </inkml:definitions>
  <inkml:trace contextRef="#ctx0" brushRef="#br0">1755 0 11499,'-805'37'502,"707"-31"819,0 4 1,-115 28 0,171-28-1020,2 2-1,-1 2 1,2 1 0,0 2 0,1 2-1,1 1 1,-60 43 0,83-51-259,0 1-1,0 0 1,1 1 0,0 1 0,2-1-1,0 2 1,0 0 0,1 0-1,1 1 1,1 0 0,1 1 0,0-1-1,1 1 1,1 1 0,0-1-1,2 1 1,0 0 0,1 0 0,1 0-1,1 0 1,0 0 0,2 0-1,0 0 1,1 0 0,1-1-1,1 1 1,0-1 0,1 0 0,13 25-1,-4-15-36,1 0-1,1-1 0,1-1 1,1-1-1,1 0 1,2-2-1,0 0 0,39 29 1,-26-26-36,1-2 0,1-1 0,2-3 1,0 0-1,69 23 0,-36-22 171,0-3 0,0-4 0,1-2 0,1-4 0,0-3 0,0-3 1,85-9-1,-79-3 64,-1-3 0,0-3 0,-1-4 1,0-3-1,-2-4 0,-1-3 1,-2-3-1,-1-3 0,-2-4 0,75-55 1,-110 70-186,-2-3 0,-1-1 0,-1-1 0,-2-2 1,31-42-1,-46 54 67,0 0 0,-2-1 0,-1 0 0,0-1 0,-2-1 0,0 1 0,-2-2 0,0 1 0,-2-1 0,5-41 0,-10 53 27,1 0 0,-2 0 0,0 0 0,0 0 0,-1 0 0,-1 0 0,0 1 0,0-1 0,-1 1-1,0 0 1,-1 0 0,-1 0 0,0 1 0,-7-11 0,2 7-44,0 1 0,-1 0 0,-1 1 0,0 0-1,-1 1 1,0 1 0,0 0 0,-1 1 0,-18-9 0,-8 0-158,0 2 0,0 2 0,-2 1 1,1 3-1,-1 1 0,-48-3 1,-263-1-7274,354 13 7355,-120 0-8263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9.838"/>
    </inkml:context>
    <inkml:brush xml:id="br0">
      <inkml:brushProperty name="width" value="0.025" units="cm"/>
      <inkml:brushProperty name="height" value="0.025" units="cm"/>
      <inkml:brushProperty name="color" value="#E71224"/>
    </inkml:brush>
  </inkml:definitions>
  <inkml:trace contextRef="#ctx0" brushRef="#br0">2036 125 13004,'-11'-6'1159,"-18"-8"-1184,0 1-1,-1 1 1,0 2 0,-1 0 0,-58-8-1,-175-12 44,159 22 539,1 5 0,0 4 0,-1 5-1,-158 30 1,202-23-172,1 3 0,0 2-1,1 3 1,1 3 0,2 2-1,0 2 1,2 3 0,-96 72-1,127-84-340,2 1 0,1 0 0,0 2 0,1 0 0,2 1 0,0 1 0,2 0-1,-24 50 1,32-59-25,1 1 0,1-1 0,0 1 0,1 0 0,1 0 0,0 0 0,1 0 0,1 0 0,0 1 0,2-1 0,-1 0 0,2 1 0,0-1 0,1 0 0,1 0 0,1 0 0,6 15 0,-6-19-21,2-1 0,0 0 1,0-1-1,1 1 0,0-1 1,0-1-1,1 0 0,1 0 0,-1-1 1,1 0-1,1 0 0,0-1 0,0-1 1,0 0-1,1 0 0,-1-1 1,25 7-1,3-2 164,0-2 0,0-1 0,1-3 0,60 1 0,9-8 548,-1-4 0,1-5 0,-2-5 0,0-5 0,-1-4 0,-2-5 0,119-52 0,-172 62-604,-1-3 0,0-2 0,-2-2 0,73-56 0,-105 71-83,0 0 1,-1-1 0,-1 0-1,-1-1 1,0-1-1,0 0 1,-2-1 0,0 0-1,-1-1 1,-1 0 0,0 0-1,-1-1 1,-2 0 0,0-1-1,7-38 1,-12 51-19,-1-1 1,0 0-1,0 0 1,-1 0-1,0 0 1,0 0-1,-1 1 1,0-1-1,0 1 1,-1-1-1,0 1 1,0 0-1,-1 0 1,1 0-1,-2 0 1,1 1-1,-1-1 1,0 1-1,0 0 1,-1 1-1,1-1 1,-2 1-1,1 0 1,0 1-1,-1 0 1,0 0-1,-7-4 1,-11-3-41,-1 0 1,0 2 0,0 1 0,0 1 0,-1 1 0,-43-4-1,-2 5-580,1 2 0,-82 8-1,-42 17-4707,166-19-523</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0.615"/>
    </inkml:context>
    <inkml:brush xml:id="br0">
      <inkml:brushProperty name="width" value="0.025" units="cm"/>
      <inkml:brushProperty name="height" value="0.025" units="cm"/>
      <inkml:brushProperty name="color" value="#E71224"/>
    </inkml:brush>
  </inkml:definitions>
  <inkml:trace contextRef="#ctx0" brushRef="#br0">1215 259 9929,'13'-7'440,"5"-4"807,0 0 0,29-24 0,-43 32-954,0-1 1,-1 1-1,1-1 1,0-1 0,-1 1-1,0 0 1,0-1-1,-1 1 1,1-1 0,-1 0-1,0 0 1,0 0-1,-1 0 1,1 0 0,-1 0-1,1-8 1,-3 10-189,1 0 0,0 0 0,-1 0 0,0 0 0,0 0 0,0-1 0,0 2 0,0-1 0,-1 0 0,1 0 0,-1 0 0,1 1 0,-1-1 0,0 1 0,0-1 0,-1 1 0,1 0 0,0 0 0,-1 0 0,1 0 0,-1 0 0,0 0 0,0 1 0,1-1 0,-1 1 0,-4-1 0,-9-5-17,-1 1 0,0 1 0,-27-4 0,-6 1-68,-1 3 0,0 2 1,0 2-1,0 2 1,0 3-1,-56 11 0,31 0 1,1 3-1,0 4 1,-97 43-1,126-45 46,0 3 0,-74 49 0,102-59-9,0 1 1,0 0-1,1 2 1,1 0-1,1 0 1,1 2-1,0-1 1,-18 32-1,28-42-45,0 0-1,1 1 0,0 0 1,0-1-1,1 1 1,0 0-1,0 1 0,1-1 1,0 0-1,0 0 1,2 16-1,0-18-7,0 0 0,0 0 0,1-1 0,0 1 0,0-1 0,0 1 0,1-1 0,0 0 0,0 0 0,0 0 0,0 0 0,1-1 0,0 1 0,0-1 0,0 0 0,1 0 0,4 4-1,11 4 77,-1 0-1,2-2 1,-1 0-1,1-1 1,1-1-1,0-1 0,0-1 1,0 0-1,27 1 1,37 3 508,90-3 0,-160-7-525,105 2 473,222-28 0,-291 19-486,0-4 1,0-1-1,-1-3 1,0-2 0,-1-2-1,79-43 1,-111 51-25,-1-1 0,-1 0 1,1-1-1,-2 0 0,0-2 1,-1 0-1,22-28 0,-32 37-17,-1 0 0,1 0 0,-1 0 0,0 0 0,-1 0 0,0-1 0,0 0 0,0 1 0,0-1 0,-1 0 0,0-11 0,-1 13-10,-1 0 0,0 0-1,0-1 1,0 2 0,0-1-1,-1 0 1,0 0-1,0 0 1,0 1 0,-1-1-1,1 1 1,-1 0-1,0-1 1,0 1 0,-1 1-1,1-1 1,-7-5-1,-3-1-85,0 1-1,-1 1 0,0 0 0,0 0 0,-1 1 1,0 1-1,0 1 0,-1 0 0,1 1 0,-1 1 1,-18-2-1,-29-1-973,-93 2-1,135 4 768,-114 4-2759,7 11-2494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5.029"/>
    </inkml:context>
    <inkml:brush xml:id="br0">
      <inkml:brushProperty name="width" value="0.025" units="cm"/>
      <inkml:brushProperty name="height" value="0.025" units="cm"/>
    </inkml:brush>
  </inkml:definitions>
  <inkml:trace contextRef="#ctx0" brushRef="#br0">406 314 12043,'0'0'3187,"-8"7"-2461,2-3-616,0 1-1,1-1 1,0 1-1,0 0 1,1 1-1,-1-1 0,1 1 1,0 0-1,0 0 1,1 0-1,0 1 1,0-1-1,-3 14 1,-23 120 944,-14 192 0,11-71-1150,-52 542 2280,19-30 49,31-454-981,-13 554-233,46 4-1037,4-392 171,13 242-39,-3-248 103,9 112 60,51-6-53,-63-531-206,3-1-1,2-1 0,2 0 1,38 77-1,-45-110-14,0 0 0,2-1 0,0-1 1,0 0-1,2 0 0,0-1 0,1-1 0,0 0 0,2-2 0,-1 1 0,2-2 0,-1 0 1,2-2-1,32 15 0,-2-6-3,1-3 0,72 13 0,-89-24 0,-1 0 0,1-3 0,0 0 0,-1-2 0,35-5 0,-50 1 4,-1 0 0,1-1 0,-1-1 0,0 0 0,-1-1 0,0-1 1,0 0-1,0-2 0,-1 1 0,0-2 0,-1 0 0,0 0 0,13-16 0,11-15 18,-1-2 0,50-81 0,-40 46 1,-3-1 1,-3-2 0,54-163 0,-50 89-8,32-211 1,191-884 47,5 18-55,-102-18-194,-109-153 238,-65 1286-45,-5 1 1,-39-186-1,27 216 14,-3 1-1,-4 2 1,-4 0 0,-44-82-1,45 110 109,-3 3-1,-1 0 1,-4 3-1,-1 1 1,-51-48-1,30 41 14,-1 2 1,-3 4 0,-104-64-1,127 92-73,-1 1 0,0 2 0,-2 2 0,0 2 1,0 1-1,-2 3 0,1 2 0,-88-6 0,58 13-65,0 3 0,-1 3 0,2 4 1,-133 30-1,152-23-631,1 1 1,-79 37-1,84-29-2373,-53 35 1,10 4-4081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138"/>
    </inkml:context>
    <inkml:brush xml:id="br0">
      <inkml:brushProperty name="width" value="0.025" units="cm"/>
      <inkml:brushProperty name="height" value="0.025" units="cm"/>
      <inkml:brushProperty name="color" value="#E71224"/>
    </inkml:brush>
  </inkml:definitions>
  <inkml:trace contextRef="#ctx0" brushRef="#br0">1 0 13421,'12'2'331,"167"11"1984,135 18-983,-261-23-1325,1 3-1,-2 3 0,96 37 0,-100-30-156,-2 3-1,-1 2 1,-2 2-1,0 2 1,-2 1-1,-1 3 1,-2 1-1,-1 1 1,-2 3-1,-2 0 1,-1 3-1,-2 0 1,47 91-1,-58-93 130,-2 0 0,-2 2 0,-1 0 0,-3 1 0,-1 0-1,-2 0 1,-2 1 0,-2 0 0,-1 47 0,-5-51 573,-2-1 1,-1 1-1,-2-1 0,-2 0 1,-1-1-1,-22 54 1,-19 21 1482,-123 201 1,-103 77-347,272-385-1818,-7 9 199,9-17-908,4-12-1394,13-42-4574</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992"/>
    </inkml:context>
    <inkml:brush xml:id="br0">
      <inkml:brushProperty name="width" value="0.025" units="cm"/>
      <inkml:brushProperty name="height" value="0.025" units="cm"/>
      <inkml:brushProperty name="color" value="#E71224"/>
    </inkml:brush>
  </inkml:definitions>
  <inkml:trace contextRef="#ctx0" brushRef="#br0">0 3 8616,'10'-1'4244,"9"0"-3814,1 0 0,-1 1 1,0 1-1,0 1 0,0 1 0,27 7 0,13 12-320,-1 1-1,-1 4 1,-1 2 0,-2 2-1,-1 2 1,-1 3 0,-2 2-1,-2 2 1,-2 2 0,60 70-1,-84-83-5,-2 1-1,-1 0 0,-1 1 1,-1 2-1,-2-1 0,-1 2 0,-2 0 1,-1 0-1,-2 1 0,-2 1 1,0-1-1,-3 1 0,-1 0 0,-1 0 1,-3 0-1,0 0 0,-3 0 1,-1 0-1,-1 0 0,-2-1 0,-1 0 1,-15 33-1,-8 9 614,-4-2 0,-2-1 0,-51 70 0,-158 192 24,218-300-3915,-52 52 0,35-52-4379</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4.858"/>
    </inkml:context>
    <inkml:brush xml:id="br0">
      <inkml:brushProperty name="width" value="0.025" units="cm"/>
      <inkml:brushProperty name="height" value="0.025" units="cm"/>
      <inkml:brushProperty name="color" value="#E71224"/>
    </inkml:brush>
  </inkml:definitions>
  <inkml:trace contextRef="#ctx0" brushRef="#br0">0 166 13645,'0'0'-208,"13"2"165,38 1 63,-1-1 1,1-3-1,70-9 1,167-38 586,-134 19 535,336-41-131,-373 60-973,1 5 1,141 13-1,-216-4 42,0 2-1,0 3 1,-1 1-1,0 2 0,80 34 1,-91-31 89,-1 1 1,-1 1-1,0 2 1,-1 1-1,-1 1 1,-2 2-1,0 0 1,24 30-1,3 11 589,56 63 116,-93-113-833,1 0 1,-1-1-1,2-1 1,0 0-1,1-2 1,22 11-1,-8-8 20,1-1-1,1-2 1,-1-1 0,1-2-1,66 5 1,-28-9-155,132-11 0,-106-6 338,0-5 0,118-38 0,-196 51-236,-1 0 0,1-1 0,-1-1 0,-1-1 0,0 0 0,0-1 0,-1-2 0,0 1 0,22-22 0,-38 32-123,0 0 1,0 1-1,-1-1 1,1 0-1,0-1 0,-1 1 1,1 0-1,0 0 1,-1 0-1,1 0 1,-1 0-1,0-1 0,1 1 1,-1 0-1,0 0 1,0-3-1,0 3-169,0 0 1,-1 0-1,1 0 0,0 0 0,-1 0 0,1 0 1,-1 0-1,0 0 0,1 0 0,-1 0 1,0 0-1,1 1 0,-1-1 0,0 0 0,0 0 1,0 1-1,0-1 0,1 1 0,-3-2 1,-20-10-8136</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202"/>
    </inkml:context>
    <inkml:brush xml:id="br0">
      <inkml:brushProperty name="width" value="0.025" units="cm"/>
      <inkml:brushProperty name="height" value="0.025" units="cm"/>
      <inkml:brushProperty name="color" value="#E71224"/>
    </inkml:brush>
  </inkml:definitions>
  <inkml:trace contextRef="#ctx0" brushRef="#br0">1 24 14798,'44'-2'572,"47"-7"-1,25-2-310,-74 10-226,0 1 0,65 11-1,-83-7-29,-1 2 0,0 0 0,0 1 0,0 2 0,-1 0 0,21 13 0,101 70 46,-105-63 30,2-2-1,1-3 1,78 35-1,-74-44 163,1-2 0,0-2 0,0-2 0,76 5 0,195-11 279,-233-5-492,753-4 93,-761 1-50,-1-4 0,84-20 0,10-2 2276,-152 29-2240,-1-2-1,0 0 1,0 0 0,-1-2 0,1 0-1,-1-1 1,0 0 0,-1-2 0,0 0-1,0 0 1,-1-1 0,0-1 0,-1-1-1,0 0 1,-1 0 0,-1-1 0,1-1-1,14-24 1,-20 21-36,-16 15-116,-5 12-3482,8 4-6849</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914"/>
    </inkml:context>
    <inkml:brush xml:id="br0">
      <inkml:brushProperty name="width" value="0.025" units="cm"/>
      <inkml:brushProperty name="height" value="0.025" units="cm"/>
      <inkml:brushProperty name="color" value="#E71224"/>
    </inkml:brush>
  </inkml:definitions>
  <inkml:trace contextRef="#ctx0" brushRef="#br0">0 35 11531,'0'0'5360,"10"-6"-4624,-4 2-673,1 1 1,0-1-1,0 1 0,0 0 0,0 0 0,1 1 0,-1 0 0,1 1 0,-1-1 0,15 1 0,8 2 128,0 2 0,0 1-1,0 1 1,0 1 0,-1 2-1,29 12 1,-15-3 183,-1 3-1,-1 0 1,51 35 0,-82-47-282,1 0 1,-1 1 0,0 0-1,-1 1 1,0 0 0,0 0-1,-1 1 1,-1 0 0,0 0-1,7 16 1,2 10 52,-2 1 0,10 41 0,-18-53-119,1-1 1,1 0-1,1-1 1,1 0-1,1 0 1,2-1-1,0-1 0,17 22 1,-8-21-5,1-2 0,0 0-1,2-1 1,1-2 0,0 0 0,1-2 0,1-1-1,52 20 1,18 0 37,132 29 1,815 145 61,-556-120-114,-458-83-4,869 157 0,7-54 253,356-57 129,-543-28-359,-524-16-27,940 10 637,-1010-24-988,-1-6-1,0-6 1,216-59 0,-316 70-584,0-2 1,0-1 0,-1-1 0,-1-1 0,23-15 0,10-20-5268</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7.615"/>
    </inkml:context>
    <inkml:brush xml:id="br0">
      <inkml:brushProperty name="width" value="0.025" units="cm"/>
      <inkml:brushProperty name="height" value="0.025" units="cm"/>
      <inkml:brushProperty name="color" value="#E71224"/>
    </inkml:brush>
  </inkml:definitions>
  <inkml:trace contextRef="#ctx0" brushRef="#br0">20 23 19378,'0'-22'5478,"0"36"-4293,-2 25-993,-8 13 64,4 12-128,4 4-160,2 1-1185,0-4-128,4-9-993,3-10-1890,0-11-4293</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019"/>
    </inkml:context>
    <inkml:brush xml:id="br0">
      <inkml:brushProperty name="width" value="0.025" units="cm"/>
      <inkml:brushProperty name="height" value="0.025" units="cm"/>
      <inkml:brushProperty name="color" value="#E71224"/>
    </inkml:brush>
  </inkml:definitions>
  <inkml:trace contextRef="#ctx0" brushRef="#br0">1 116 9097,'0'0'11103,"6"-11"-9378,-2 6-1606,-1 0 0,1 0 1,0 0-1,0 0 0,1 0 1,0 1-1,-1 0 0,1 0 1,1 0-1,-1 1 0,0 0 1,1 0-1,0 0 0,0 0 1,-1 1-1,10-2 0,52-10 432,0 3 0,1 3 0,0 4 0,76 3 0,-129 1-578,0 1 0,1 1 0,-1 0 0,0 1 0,0 0 0,0 1 0,0 1 0,-1 1 0,22 11 0,-31-15 11,0 2 0,-1-1 1,1 0-1,-1 1 0,0 0 0,0 0 1,0 0-1,0 1 0,-1 0 1,0-1-1,0 1 0,0 0 0,0 0 1,-1 0-1,0 1 0,0-1 1,0 1-1,-1-1 0,1 1 0,-1-1 1,-1 1-1,1 0 0,-1 0 1,0-1-1,-1 1 0,1 0 0,-1-1 1,-2 10-1,-2 2 226,-1 0-1,0-1 1,-1 0-1,-1-1 1,0 1 0,-1-1-1,-1-1 1,-21 25 0,2-6 857,-1-2-1,-49 39 1,50-47-494,-60 38-1,80-56-529,1-1-1,-1 1 1,0-1-1,0-1 1,0 0-1,-1 0 1,1 0-1,-1-2 1,0 1-1,1-1 1,-1 0 0,-17-2-1,25 1-173,0-1-1,0 0 1,-1 0 0,1 1-1,0-1 1,0-1-1,0 1 1,0 0 0,0 0-1,0-1 1,1 1 0,-1-1-1,0 0 1,1 1 0,-1-1-1,1 0 1,-1 0 0,1 0-1,0 0 1,0 0-1,0 0 1,0 0 0,0-1-1,1 1 1,-1 0 0,0 0-1,1-1 1,0 1 0,0-4-1,-2-8-1977,2 0-1,0 0 1,3-23-1,-3 35 1794,9-55-10948</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467"/>
    </inkml:context>
    <inkml:brush xml:id="br0">
      <inkml:brushProperty name="width" value="0.025" units="cm"/>
      <inkml:brushProperty name="height" value="0.025" units="cm"/>
      <inkml:brushProperty name="color" value="#E71224"/>
    </inkml:brush>
  </inkml:definitions>
  <inkml:trace contextRef="#ctx0" brushRef="#br0">1 1 17617,'0'0'5669,"34"66"-4804,-34-13 160,0 7-449,0 3-415,0-4-65,0-11-32,9-11-96,7-11-577,3-16-864,2-10-641,-2-13-1217,-6-13-1282,-8-12-5605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869"/>
    </inkml:context>
    <inkml:brush xml:id="br0">
      <inkml:brushProperty name="width" value="0.025" units="cm"/>
      <inkml:brushProperty name="height" value="0.025" units="cm"/>
      <inkml:brushProperty name="color" value="#E71224"/>
    </inkml:brush>
  </inkml:definitions>
  <inkml:trace contextRef="#ctx0" brushRef="#br0">47 562 769,'12'2'6384,"-10"-2"-6275,17 3 1794,1-1 0,-1-1 1,33-2-1,-46 1-1498,1-1 0,0 0 1,-1-1-1,1 1 0,-1-1 1,0-1-1,1 1 0,-1-1 0,0 0 1,-1 0-1,1-1 0,0 0 0,-1 0 1,0 0-1,0-1 0,7-7 1,-8 6-181,0-1 0,0 1 1,0-1-1,-1 0 1,0 0-1,0 0 1,-1 0-1,0 0 0,0-1 1,-1 1-1,0-1 1,0 1-1,-1-1 0,0 1 1,0-1-1,-1 1 1,1-1-1,-3-8 0,2 13-212,0-1-1,-1 0 1,1 0-1,0 1 1,-1-1-1,0 1 0,0-1 1,0 1-1,0 0 1,-1-1-1,1 1 0,-1 0 1,0 1-1,0-1 1,0 0-1,0 1 1,0 0-1,0 0 0,-1 0 1,1 0-1,-1 0 1,0 1-1,1-1 0,-1 1 1,0 0-1,0 0 1,0 1-1,0-1 0,0 1 1,1 0-1,-1 0 1,0 0-1,0 0 1,0 1-1,-7 1 0,6 0-33,0 0 0,0 0 0,0 0 0,0 1 0,0 0 0,0 0 0,1 0 0,-1 1 1,1 0-1,0-1 0,0 2 0,0-1 0,1 0 0,-1 1 0,1-1 0,0 1 0,1 0 0,-1 0 0,1 0 0,0 0 0,-3 11 0,-1 4 4,1-1 1,0 1-1,2 0 0,-3 36 1,6-52 14,0 1 1,0-1-1,0 0 0,0 1 1,1-1-1,-1 0 0,1 1 1,0-1-1,0 0 0,1 0 1,-1 0-1,1 0 0,0 0 1,0 0-1,0 0 0,1-1 1,-1 1-1,1-1 0,4 5 1,-3-6 28,1 1 0,-1-1 0,1 1 0,-1-1 0,1 0 0,0-1 0,0 1 0,0-1 0,0 0 1,0 0-1,0-1 0,0 1 0,1-1 0,-1 0 0,0-1 0,7 0 0,-4-1 27,1 1-1,0-1 1,-1 0-1,0-1 1,1 0-1,-1 0 1,0-1 0,0 0-1,-1-1 1,1 1-1,-1-1 1,0-1 0,0 0-1,-1 1 1,0-2-1,11-12 1,-14 14-306,0 0 0,0 0 0,0-1 1,-1 1-1,1 0 0,-1-1 0,-1 0 0,1 1 0,-1-1 1,0 0-1,1-7 0,-2 7-525,-1 0 0,1 0 1,-1 1-1,0-1 0,0 0 0,-1 1 1,1-1-1,-1 1 0,-1-1 0,1 1 1,-1 0-1,-6-9 0,-24-31-11886</inkml:trace>
  <inkml:trace contextRef="#ctx0" brushRef="#br0" timeOffset="1">0 0 17649,'0'0'6854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9.819"/>
    </inkml:context>
    <inkml:brush xml:id="br0">
      <inkml:brushProperty name="width" value="0.025" units="cm"/>
      <inkml:brushProperty name="height" value="0.025" units="cm"/>
      <inkml:brushProperty name="color" value="#E71224"/>
    </inkml:brush>
  </inkml:definitions>
  <inkml:trace contextRef="#ctx0" brushRef="#br0">263 180 4676,'0'0'3721,"4"-9"-2183,-2 5-1111,0 0 0,0 0 1,0 0-1,-1 0 0,1 0 0,-1 0 1,0 0-1,0-1 0,-1 1 0,1 0 1,-1-1-1,0 1 0,0-1 1,0 1-1,-1 0 0,1-1 0,-1 1 1,0 0-1,-1 0 0,1-1 1,-1 1-1,0 0 0,0 0 0,0 1 1,-5-8-1,2 6-189,0 0 1,0 0-1,-1 0 1,0 1-1,0 0 0,0 0 1,0 0-1,-1 1 1,0 0-1,1 0 1,-1 1-1,0 0 1,0 0-1,-8-1 0,10 2-241,0 1 0,0 0-1,0 0 1,1 0-1,-1 0 1,0 1 0,0 0-1,0 0 1,1 0 0,-1 0-1,0 1 1,1 0-1,-1 0 1,1 0 0,0 1-1,0-1 1,0 1-1,0 0 1,0 0 0,1 0-1,-7 7 1,4-3-7,0 1 1,1 0-1,-1 0 0,1 1 1,1-1-1,0 1 1,0 0-1,1 0 0,0 0 1,0 1-1,1-1 1,0 1-1,1 0 0,-1 10 1,3-18-2,0 0 1,-1 0-1,1 1 0,0-1 1,0 0-1,0 0 1,0 0-1,1 0 1,-1 0-1,1-1 0,-1 1 1,1 0-1,-1 0 1,1-1-1,0 1 0,0-1 1,0 0-1,0 0 1,0 1-1,0-1 0,3 1 1,58 23-323,-37-16 263,-14-4 24,0 0 1,0 1-1,-1 1 0,0-1 0,0 2 0,-1-1 0,0 2 0,-1-1 0,1 1 0,-1 1 0,-1 0 0,0 0 0,-1 0 0,0 1 0,0 0 0,-1 1 0,0-1 0,-1 1 0,-1 0 0,0 1 0,0-1 0,-1 1 0,-1 0 0,0-1 0,0 23 0,-1-6 227,0 0 1,-2 0-1,-1 0 1,-2 0-1,-1 0 1,-1-1-1,-1 0 1,-1 0-1,-2-1 1,-1 0-1,-1-1 1,-26 42-1,5-33 460,32-34-634,1 0 0,-1-1 0,0 1 0,1 0 0,-1-1 0,0 1 0,0-1 0,0 1 0,1-1 0,-1 0 0,0 1 0,0-1 0,0 0 1,0 1-1,0-1 0,0 0 0,0 0 0,0 0 0,0 0 0,1 0 0,-1 0 0,0 0 0,0 0 0,0 0 0,0-1 0,0 1 0,0 0 0,0 0 0,0-1 0,0 1 0,1-1 0,-1 1 0,0-1 0,0 1 0,1-1 1,-1 1-1,0-1 0,1 0 0,-1 1 0,0-1 0,1 0 0,-1 0 0,1 1 0,-1-1 0,1 0 0,-1 0 0,1 0 0,0 0 0,-1-1 0,-3-17-147,0-1 1,2 1-1,0-1 0,1 0 1,1 0-1,1 1 0,4-24 1,-4 33 71,7-53-40,3 0 0,3 1 0,3 0 0,2 2 0,3 0 0,2 1 0,3 1 0,36-57 0,-56 104 174,43-63 177,-46 69-206,0 1-1,0 0 1,0-1 0,0 1-1,1 1 1,-1-1-1,1 1 1,0 0 0,0 0-1,0 0 1,0 0 0,7-1-1,-11 4-27,0 0-1,0-1 1,0 1-1,0 0 1,0 0-1,0 0 1,0 0-1,0 0 1,0 0-1,0 1 1,0-1-1,0 0 1,0 0-1,0 1 1,0-1-1,0 1 1,0-1-1,0 1 1,0-1 0,0 1-1,0 0 1,0-1-1,0 1 1,-1 0-1,1 0 1,0-1-1,-1 1 1,1 0-1,0 0 1,-1 0-1,1 0 1,-1 0-1,0 0 1,1 0-1,-1 0 1,0 0-1,1 0 1,-1 2-1,4 47 224,-4-42-161,-9 179 238,2-86 60,7-100-349,-1 1-1,1 0 0,0 0 1,0-1-1,0 1 0,0 0 1,0 0-1,1 0 0,-1-1 1,0 1-1,1 0 1,-1-1-1,1 1 0,0 0 1,1 2-1,-2-4 6,1 0 0,-1 0 0,1 0 0,-1 0 0,1 0 0,0 0 0,-1 0-1,1 0 1,-1 0 0,1-1 0,-1 1 0,1 0 0,-1 0 0,1 0 0,-1-1 0,1 1 0,-1 0 0,1-1 0,-1 1 0,1 0 0,-1-1 0,1 1 0,-1-1 0,0 1 0,1-1 0,-1 1 0,0 0 0,0-1-1,1 0 1,28-52 1192,-23 37-1052,-1 0 1,-1 0 0,0 0-1,-2-1 1,0 1-1,0-1 1,-1 0 0,-4-32-1,2 38-86,-1 1 0,0-1-1,0 1 1,-1-1 0,-1 1-1,1 0 1,-2 0 0,1 0-1,-2 1 1,1 0 0,-1 0-1,0 0 1,-1 1 0,0-1-1,-8-6 1,0 5-278,11 11-1883,5 0 1801,0 0 0,0 0 0,1 0 0,-1 0 0,0 0 1,1 0-1,-1 0 0,1 0 0,-1-1 0,1 1 1,0-1-1,-1 1 0,1-1 0,0 1 0,2-1 0,58 4-8233,-24-4 762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8.211"/>
    </inkml:context>
    <inkml:brush xml:id="br0">
      <inkml:brushProperty name="width" value="0.025" units="cm"/>
      <inkml:brushProperty name="height" value="0.025" units="cm"/>
    </inkml:brush>
  </inkml:definitions>
  <inkml:trace contextRef="#ctx0" brushRef="#br0">813 254 6790,'-8'5'1639,"-1"1"-1638,0 1-1,0-1 1,1 2-1,0-1 1,0 1-1,0 1 1,1-1-1,1 1 1,-1 1-1,-8 17 1,-15 47-213,-38 150 1,3 86 586,38-169-301,-286 1814 770,288-1748-598,-97 914 645,62 5 374,61-652-392,77 595 0,-31-735-590,112 410 0,-144-690-285,2-2 1,2 1 0,50 93 0,-59-129-19,1-1 0,1 0 1,0 0-1,1-1 0,1-1 0,18 15 0,-22-21-16,0-1 0,1 0 0,0-1 0,1 0 0,-1 0 0,1-1 0,0-1 0,1 0 0,-1 0 0,20 2 0,-8-5 44,0 0 0,0-1 0,0-1-1,0-1 1,-1-2 0,1 0 0,-1-1-1,0-2 1,0 0 0,0-2 0,-1 0 0,0-1-1,20-14 1,24-18 47,-2-3-1,98-88 1,-53 30-15,-5-5 0,-5-4 0,-5-4 1,-5-4-1,82-147 0,-10-24 221,148-377 0,-172 325 221,160-623 0,-235 685-154,-13-3 0,24-517 1,-70 570-51,-46-404 0,25 513-210,-6 0 1,-5 2-1,-5 1 0,-6 2 1,-55-115-1,20 87 74,-7 3-1,-168-224 1,-254-218 1034,111 188-785,-33 38-307,390 332-184,-2 1 0,-1 1-1,-1 3 1,0 1-1,-56-19 1,72 32-334,0 1-1,-1 0 1,1 2 0,-1 1 0,0 1-1,1 1 1,-1 1 0,0 1 0,0 1-1,0 2 1,-31 7 0,-77 36-4258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0.521"/>
    </inkml:context>
    <inkml:brush xml:id="br0">
      <inkml:brushProperty name="width" value="0.025" units="cm"/>
      <inkml:brushProperty name="height" value="0.025" units="cm"/>
      <inkml:brushProperty name="color" value="#E71224"/>
    </inkml:brush>
  </inkml:definitions>
  <inkml:trace contextRef="#ctx0" brushRef="#br0">76 456 13869,'0'0'5621,"-10"4"-4964,7-4-657,-1 2 0,1-1 1,-1 0-1,1 1 0,-1 0 0,1 0 0,0 0 0,0 0 1,0 0-1,0 0 0,0 1 0,0 0 0,1-1 0,-1 1 1,1 0-1,0 0 0,0 1 0,0-1 0,0 0 1,1 1-1,-1-1 0,1 1 0,0-1 0,0 1 0,0 0 1,0-1-1,1 1 0,0 0 0,-1 0 0,2 4 0,-1-8-44,0 1-1,0 0 1,1-1-1,-1 1 1,0 0 0,1-1-1,-1 1 1,1 0-1,-1-1 1,0 1-1,1-1 1,0 1-1,-1-1 1,1 1-1,-1-1 1,1 0-1,0 1 1,-1-1-1,1 1 1,0-1-1,-1 0 1,1 0-1,0 1 1,-1-1-1,1 0 1,0 0 0,0 0-1,-1 0 1,1 0-1,0 0 1,0 0-1,-1 0 1,1 0-1,0 0 1,-1 0-1,1-1 1,0 1-1,0 0 1,-1 0-1,1-1 1,0 1-1,-1-1 1,1 1-1,35-14 187,-29 10-152,0 1-1,0 0 1,0 0-1,0 0 0,0 1 1,1 1-1,-1-1 1,11 0-1,-16 2 0,0 0 0,0 0 0,0 0 0,0 1 0,1-1 0,-1 1 0,0-1 0,0 1 0,0 0 0,0 0 0,0 0 0,0 0 0,0 0 0,0 0 0,-1 0 0,1 1 0,0-1 0,-1 1 0,1-1 0,-1 1 0,1 0 0,-1-1-1,0 1 1,0 0 0,0 0 0,0 0 0,0 0 0,0 0 0,0 0 0,-1 0 0,1 0 0,0 4 0,4 33 165,-1 1-1,-2-1 0,-2 0 0,-1 0 1,-9 55-1,-2 72 198,15-161-196,4-13 4,4-13 93,6-40-409,-2-2 1,12-124 0,-17 106 224,7-57-70,40-231 485,-55 359-333,14-47 646,-16 56-768,1-1 0,0 0-1,-1 0 1,1 1 0,0-1-1,0 0 1,0 1 0,0-1 0,0 1-1,0-1 1,0 1 0,0 0-1,1-1 1,-1 1 0,1 0-1,-1 0 1,1 0 0,-1 0-1,1 0 1,-1 0 0,1 0 0,0 1-1,0-1 1,2 0 0,-3 1-31,-1 1 0,1-1 1,0 0-1,-1 1 1,1-1-1,0 0 0,-1 1 1,1-1-1,0 1 1,-1 0-1,1-1 1,-1 1-1,1-1 0,-1 1 1,1 0-1,-1-1 1,0 1-1,1 0 0,-1-1 1,0 1-1,0 0 1,1 0-1,-1-1 0,0 1 1,0 0-1,0 0 1,0 0-1,0-1 1,0 2-1,2 30 99,-2-25-61,-2 18 1,0 0 1,-1 0-1,-2 0 1,-13 43-1,9-37-101,9-30 69,-5 31-57,5-31 46,0 0 1,0 0-1,1-1 0,-1 1 1,0 0-1,1-1 0,-1 1 1,0 0-1,1-1 0,-1 1 1,1 0-1,-1-1 0,1 1 1,0-1-1,-1 1 0,1-1 1,-1 1-1,1-1 0,0 0 1,-1 1-1,1-1 0,0 0 1,0 1-1,-1-1 0,1 0 1,0 0-1,0 0 0,-1 0 1,1 0-1,0 0 0,0 0 1,-1 0-1,1 0 0,1 0 0,38 0 62,-25-1-55,1 0 0,-1 2 0,1 0 0,-1 1 1,25 6-1,-36-7-5,0 0 0,-1 1 1,1-1-1,-1 1 0,0 0 1,0 0-1,0 0 0,0 1 1,0-1-1,0 1 0,0-1 1,-1 1-1,1 0 0,-1 0 1,0 0-1,0 0 0,0 1 1,0-1-1,-1 1 0,1-1 1,-1 1-1,0-1 0,0 1 1,0 0-1,-1-1 0,1 1 1,-1 0-1,0 5 0,0-2 224,0 1 0,-1 0-1,0-1 1,0 1-1,-1 0 1,0-1 0,0 0-1,-1 1 1,0-1 0,0 0-1,-1-1 1,1 1-1,-8 9 1,3-6 562,0-1 0,0 0 1,-1 0-1,0-1 0,0 0 0,-1-1 0,-21 12 1,29-17-738,0-1 1,-1 1-1,1-1 1,-1 1-1,1-1 1,-1 0 0,1 0-1,-1-1 1,0 1-1,1 0 1,-1-1-1,0 0 1,0 0 0,1 0-1,-1 0 1,0 0-1,0 0 1,0 0-1,1-1 1,-1 0-1,0 1 1,1-1 0,-1 0-1,1 0 1,-5-3-1,5 1-333,-1 1-1,1-1 1,0 0 0,0 0-1,0 0 1,0-1-1,0 1 1,1 0 0,-1-1-1,1 1 1,0-1-1,0 0 1,0 1 0,1-1-1,-1 0 1,1 1-1,0-1 1,0-5-1,1 0-1002,0-1 0,0 1-1,0 0 1,1 0-1,0 0 1,1 0 0,0 0-1,1 1 1,8-17-1,16-22-9560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110"/>
    </inkml:context>
    <inkml:brush xml:id="br0">
      <inkml:brushProperty name="width" value="0.025" units="cm"/>
      <inkml:brushProperty name="height" value="0.025" units="cm"/>
      <inkml:brushProperty name="color" value="#E71224"/>
    </inkml:brush>
  </inkml:definitions>
  <inkml:trace contextRef="#ctx0" brushRef="#br0">92 1 20595,'-8'12'1394,"-4"8"-789,0 0-1,2 1 1,0 1 0,2-1 0,0 1-1,-4 23 1,7-16-368,2-1 0,0 1 0,3 0 0,0-1 0,2 1 0,1 0 1,10 44-1,13 14-2545,9-1-3954,-34-84 4148,-2-12 1222,0-1 0,0 1 0,-1 0 0,-4-14 0,-31-71 1958,30 79-576,0 4 639,3 11 361,13 22-121,-5-17-1300,0 0 0,0 0 0,1 0 0,-1-1 1,1 1-1,0-1 0,0 0 0,0-1 0,0 1 0,1-1 1,-1 0-1,1-1 0,-1 1 0,1-1 0,-1 0 0,1 0 0,0-1 1,0 0-1,-1 0 0,1 0 0,10-2 0,-6 1-8,-1-1 1,-1 0-1,1-1 0,0 0 0,-1 0 0,1-1 1,-1 0-1,0 0 0,0-1 0,0 0 0,-1-1 1,13-12-1,-15 14 124,0-1 1,-1 0-1,1-1 0,-1 1 1,0-1-1,-1 0 1,0 0-1,0 0 0,0 0 1,0 0-1,-1-1 1,0 1-1,-1-1 1,2-7-1,-17 44 547,5-13-578,5-7-30,0 0 0,0 1-1,1-1 1,1 1 0,0 0 0,0-1-1,1 1 1,0 0 0,1 0 0,2 18-1,-1-27-111,0 0 0,0 0 0,0 0 0,0 0-1,1 0 1,-1-1 0,1 1 0,-1 0 0,1-1 0,-1 1-1,1-1 1,0 0 0,0 0 0,0 0 0,0 0-1,0 0 1,0 0 0,0 0 0,0 0 0,0-1-1,0 1 1,0-1 0,1 0 0,-1 1 0,0-1-1,0 0 1,0 0 0,5-1 0,4 0 134,0 0 0,0 0 0,1-1 0,15-5 0,9-7 98,-1-1-1,57-35 1,8-3-56,-98 51-169,0 1 1,1 0 0,-1 0-1,0 0 1,0 0 0,1 0-1,-1 0 1,1 0 0,-1 1-1,1-1 1,-1 1-1,1 0 1,-1 0 0,1 0-1,-1 0 1,1 0 0,3 1-1,-4 1 22,-1 0-1,0 0 1,1 0 0,-1 0-1,0 0 1,0 0-1,0 0 1,0 0-1,0 0 1,0 1-1,-1-1 1,1 0 0,-1 1-1,1-1 1,-1 0-1,0 1 1,0 3-1,0 0 27,1 0 0,-1 0 0,2-1 0,-1 1-1,1 0 1,-1-1 0,2 1 0,-1-1 0,0 0 0,1 0-1,0 0 1,6 7 0,-7-10-64,0 1-1,1-1 1,0 0-1,-1-1 1,1 1 0,0 0-1,0-1 1,0 1 0,0-1-1,0 0 1,0 0-1,0 0 1,0-1 0,1 1-1,-1-1 1,0 0 0,0 0-1,1 0 1,-1 0-1,0 0 1,0-1 0,0 1-1,1-1 1,4-2 0,-3 2-115,1-2 1,-1 1-1,0-1 1,1 1-1,-1-1 1,0-1 0,-1 1-1,1-1 1,0 0-1,-1 0 1,0 0-1,0 0 1,0-1 0,5-8-1,-6 7-521,0 1 1,0-1-1,0 0 0,-1 0 0,0 0 0,0-1 0,0 1 0,0-8 1,0-30-5572</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485"/>
    </inkml:context>
    <inkml:brush xml:id="br0">
      <inkml:brushProperty name="width" value="0.025" units="cm"/>
      <inkml:brushProperty name="height" value="0.025" units="cm"/>
      <inkml:brushProperty name="color" value="#E71224"/>
    </inkml:brush>
  </inkml:definitions>
  <inkml:trace contextRef="#ctx0" brushRef="#br0">1 225 22677,'0'0'2691,"63"-85"-6567,11 40 2019,15-2-1,7-1-4901</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901"/>
    </inkml:context>
    <inkml:brush xml:id="br0">
      <inkml:brushProperty name="width" value="0.025" units="cm"/>
      <inkml:brushProperty name="height" value="0.025" units="cm"/>
      <inkml:brushProperty name="color" value="#E71224"/>
    </inkml:brush>
  </inkml:definitions>
  <inkml:trace contextRef="#ctx0" brushRef="#br0">63 1 18033,'-22'64'-32,"2"11"128,7 12-64,6 5-544,7 0-1602,0-6-2819</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045"/>
    </inkml:context>
    <inkml:brush xml:id="br0">
      <inkml:brushProperty name="width" value="0.025" units="cm"/>
      <inkml:brushProperty name="height" value="0.025" units="cm"/>
      <inkml:brushProperty name="color" value="#E71224"/>
    </inkml:brush>
  </inkml:definitions>
  <inkml:trace contextRef="#ctx0" brushRef="#br0">61 283 7303,'-60'-265'17777,"124"614"-17611,-40-228-145,-19-93-19,-1-2 7,2-1 0,0 0 0,1 0 0,19 41 1,-26-65 6,0 1 1,1-1 0,-1 0 0,1 1 0,0-1-1,-1 0 1,1 0 0,0 1 0,0-1 0,-1 0-1,1 0 1,0 0 0,0 0 0,0 0 0,0 0-1,1 0 1,-1 0 0,0-1 0,0 1 0,0 0-1,1-1 1,-1 1 0,0 0 0,1-1 0,-1 0 0,1 1-1,-1-1 1,0 0 0,1 0 0,-1 0 0,1 0-1,-1 0 1,1 0 0,-1 0 0,0 0 0,1-1-1,-1 1 1,1-1 0,-1 1 0,0-1 0,1 1-1,-1-1 1,0 0 0,2-1 0,2-2 195,0-1 0,0 1 0,-1-1 0,0-1 0,0 1 0,0 0 0,-1-1 0,5-9-1,14-34 627,-3 0-1,-2-2 1,-2 0-1,10-64 1,-12 32-949,-5 1 0,-1-85 0,-8 173-6415,-3 3 2579,1 0-1110,-2 12-9773</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515"/>
    </inkml:context>
    <inkml:brush xml:id="br0">
      <inkml:brushProperty name="width" value="0.025" units="cm"/>
      <inkml:brushProperty name="height" value="0.025" units="cm"/>
      <inkml:brushProperty name="color" value="#E71224"/>
    </inkml:brush>
  </inkml:definitions>
  <inkml:trace contextRef="#ctx0" brushRef="#br0">23 178 19346,'0'0'1073,"-4"12"-528,-1 4-441,1-1 1,1 1-1,0 0 0,1 0 1,1 0-1,0 0 0,1 0 1,1 0-1,1 0 0,3 18 1,2-8-75,-2 1-163,1-1 0,2 0-1,0 0 1,2-1 0,1 0 0,23 39-1,-33-62 136,0-1 0,0 1 0,0-1 0,0 1 0,0-1 0,0 1 0,0-1-1,0 0 1,1 0 0,-1 1 0,0-1 0,1 0 0,-1 0 0,1 0 0,-1-1-1,1 1 1,0 0 0,-1 0 0,1-1 0,0 1 0,-1-1 0,1 0 0,0 1-1,0-1 1,-1 0 0,1 0 0,0 0 0,0 0 0,0-1 0,-1 1 0,1 0-1,0-1 1,-1 1 0,1-1 0,0 1 0,-1-1 0,1 0 0,0 0 0,-1 0-1,1 0 1,-1 0 0,0 0 0,1 0 0,-1 0 0,0-1 0,0 1 0,0 0-1,0-1 1,0 1 0,2-4 0,5-8 182,0-1 0,0 0 0,-1 0 0,6-20 0,-12 31-143,17-50 1367,-3-1 0,14-88-1,-31 184-696,4 56 1,0-12-667,-4-38-45,0 34-15,2-75 14,0-1-1,1 0 1,-1 0 0,2 0 0,-1 1 0,1-1 0,0 0 0,0-1 0,3 8-1,-5-13 5,1 1 0,-1 0 0,0 0 0,1-1 0,-1 1 0,1 0-1,-1-1 1,1 1 0,-1-1 0,1 1 0,0 0 0,-1-1-1,1 1 1,-1-1 0,1 0 0,0 1 0,0-1 0,-1 0 0,1 1-1,0-1 1,0 0 0,-1 0 0,1 1 0,0-1 0,0 0-1,-1 0 1,1 0 0,0 0 0,0 0 0,0 0 0,-1 0 0,1 0-1,0-1 1,0 1 0,0 0 0,-1 0 0,1-1 0,0 1-1,-1 0 1,1-1 0,0 1 0,0-1 0,-1 1 0,2-2 0,21-29 669,2-20-99,-3-1-1,-1-2 1,14-63-1,22-171 1174,-51 209-4174,-5 33-3499,-9 62-1957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3.466"/>
    </inkml:context>
    <inkml:brush xml:id="br0">
      <inkml:brushProperty name="width" value="0.025" units="cm"/>
      <inkml:brushProperty name="height" value="0.025" units="cm"/>
      <inkml:brushProperty name="color" value="#E71224"/>
    </inkml:brush>
  </inkml:definitions>
  <inkml:trace contextRef="#ctx0" brushRef="#br0">176 477 17905,'0'0'1601,"-8"-9"150,5 6-1617,-2-3 194,0 1 0,0 0 0,-1 0 0,0 0 0,-12-7-1,17 11-270,-1 0-1,0 0 1,0 0-1,-1 0 0,1 0 1,0 1-1,0-1 1,0 1-1,0-1 0,-1 1 1,1 0-1,0 0 0,0 0 1,-1 0-1,1 0 1,0 1-1,0-1 0,-1 1 1,1-1-1,0 1 1,0 0-1,0 0 0,0 0 1,0 0-1,0 0 1,0 0-1,0 0 0,1 1 1,-1-1-1,-2 3 0,-2 5-49,-1 0-1,1 1 0,1-1 0,0 1 0,1 0 0,0 1 0,0-1 0,1 1 0,0 0 0,1-1 1,0 1-1,1 0 0,0 19 0,1-30-12,-1 1 0,1-1 0,0 1 0,0 0 1,0-1-1,0 1 0,0-1 0,0 1 0,0-1 0,0 1 1,1-1-1,-1 1 0,0-1 0,0 1 0,0-1 0,0 1 0,1-1 1,-1 1-1,0-1 0,1 1 0,-1-1 0,0 1 0,1-1 1,-1 0-1,0 1 0,1-1 0,-1 1 0,1-1 0,-1 0 1,1 0-1,-1 1 0,1-1 0,-1 0 0,1 0 0,-1 0 0,1 1 1,-1-1-1,1 0 0,-1 0 0,1 0 0,-1 0 0,1 0 1,0 0-1,-1 0 0,1 0 0,-1 0 0,1 0 0,-1-1 0,1 1 1,-1 0-1,1 0 0,-1 0 0,1-1 0,0 1 0,30-20-105,-12 1 364,0-1-1,-1-1 1,0 0-1,15-27 1,54-100 1692,-86 147-1934,36-74 749,-4-2 0,26-85 0,-119 405-903,54-204 152,1 0-1,2 0 0,1 0 0,6 58 1,-3-93-21,-1 0 0,1 0 0,0-1 0,0 1 0,0 0 0,0-1 0,1 1 0,0 0 0,-1-1 0,1 0 1,0 1-1,1-1 0,-1 0 0,1 0 0,4 5 0,-5-7 9,0 0 0,0 0-1,0 0 1,1 1 0,-1-2 0,0 1-1,0 0 1,1 0 0,-1-1 0,0 1 0,1-1-1,-1 0 1,0 0 0,1 0 0,-1 0-1,1 0 1,-1 0 0,0-1 0,1 1 0,-1-1-1,0 0 1,1 1 0,-1-1 0,0 0-1,0 0 1,3-3 0,3-2 30,0 0 1,0 0 0,-1-1-1,0 0 1,-1-1-1,1 1 1,-1-1-1,-1-1 1,0 1-1,0-1 1,7-17-1,1-7 32,-1 0 0,7-35 0,-15 49-24,0 1-1,-1-1 1,1-30 0,-24 108-313,16-41 262,1-1 0,1 1 0,1 0 0,0 0 0,1 0 0,4 26 0,-4-42 14,1 1 0,0-1 1,0 0-1,1 0 0,-1 1 0,0-1 0,1 0 0,-1 0 0,1 0 0,0-1 0,0 1 1,-1 0-1,1-1 0,0 1 0,0-1 0,1 1 0,-1-1 0,0 0 0,0 0 0,1 0 1,-1 0-1,1-1 0,-1 1 0,0 0 0,1-1 0,-1 0 0,1 0 0,-1 1 1,1-2-1,0 1 0,-1 0 0,5-1 0,2 0 17,1 0 0,-1-1 0,0 0 0,0-1 1,0 0-1,0 0 0,12-7 0,-6 2 201,0-1-1,-1 0 1,-1-1 0,0-1 0,18-17-1,-29 25-177,0 1 0,1-1-1,-1 1 1,0-1-1,0 0 1,-1 0 0,1 0-1,0 0 1,-1 0 0,0 0-1,0 0 1,0-1-1,0 1 1,0 0 0,-1-1-1,1 1 1,-1 0-1,0-1 1,0 1 0,0-1-1,-1 1 1,1 0-1,-1-1 1,0 1 0,0 0-1,0 0 1,0-1-1,0 1 1,-1 0 0,0 0-1,1 0 1,-1 1-1,-3-5 1,-19-18-38,19 21 0,0 0 0,1 0 0,0-1 0,-1 0 0,1 0 0,1 0 0,-1 0 0,1 0 0,0-1 0,0 0 0,0 1 0,1-1 0,-2-7 0,6 11-129,1 0-1,0 0 1,-1 0-1,1 1 1,0-1 0,0 1-1,0 0 1,0-1 0,0 1-1,0 1 1,0-1-1,0 0 1,0 1 0,6-1-1,3-1-897,14-6-3764,42-19-1,-14 0-6103</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4.191"/>
    </inkml:context>
    <inkml:brush xml:id="br0">
      <inkml:brushProperty name="width" value="0.025" units="cm"/>
      <inkml:brushProperty name="height" value="0.025" units="cm"/>
      <inkml:brushProperty name="color" value="#E71224"/>
    </inkml:brush>
  </inkml:definitions>
  <inkml:trace contextRef="#ctx0" brushRef="#br0">1 335 9385,'0'0'8637,"2"16"-7473,13 164 1035,25 171-650,-38-342-1412,0-1 1,0 1 0,1-1 0,0 0 0,1 0 0,6 11-1,-9-18-84,-1 1-1,1-1 0,0 0 0,0 0 0,0 1 1,0-1-1,1 0 0,-1 0 0,0 0 1,0-1-1,1 1 0,-1 0 0,0 0 1,1-1-1,-1 1 0,1 0 0,-1-1 1,1 0-1,-1 1 0,1-1 0,-1 0 0,1 0 1,-1 0-1,1 0 0,-1 0 0,1 0 1,-1 0-1,1 0 0,-1-1 0,1 1 1,-1-1-1,1 1 0,-1-1 0,1 1 1,-1-1-1,0 0 0,1 0 0,-1 0 0,0 0 1,0 0-1,1 0 0,-1 0 0,0 0 1,1-2-1,8-7 428,-1 0 0,-1 0 0,1-1 0,-2 0 0,1 0 0,7-18 0,31-80 992,-42 100-1382,28-81 431,28-126 0,-47 155-336,-3 0-1,5-115 1,-29 390-603,6-141 91,4 0 0,5 84 0,-1-154 295,0-1 1,0 1-1,1 0 0,-1 0 0,1-1 0,-1 1 0,1-1 0,0 1 0,0 0 0,0-1 0,0 0 0,1 1 0,-1-1 1,1 0-1,-1 1 0,1-1 0,0 0 0,0 0 0,0-1 0,0 1 0,0 0 0,2 1 0,-1-2 38,-1-1-1,0 1 1,1-1-1,-1 0 1,0 0-1,1 0 0,-1 0 1,0 0-1,1-1 1,-1 1-1,0 0 1,0-1-1,1 0 0,-1 0 1,0 0-1,0 0 1,0 0-1,0 0 1,0 0-1,0 0 1,0-1-1,0 1 0,-1-1 1,1 0-1,-1 1 1,3-4-1,12-13 179,-1 0 0,-1-2 1,-1 0-1,0 0 0,18-44 0,-9 11 257,20-77-1,-32 91-440,-1-1 0,-2 0 0,-2-1 0,-1 1 0,-4-81 0,0 120-3,0 0 0,0 0 0,0 0 1,0 0-1,0 0 0,0 0 0,0 0 0,0 0 0,0 0 1,0 0-1,-1 0 0,1 1 0,0-1 0,-1 0 0,1 0 1,0 0-1,-1 0 0,0 0 0,1 1 0,-1-1 0,1 0 1,-1 0-1,0 1 0,1-1 0,-1 0 0,0 1 0,0-1 1,0 1-1,1-1 0,-1 1 0,-2-1 0,2 1-35,0 1 0,0-1 0,0 1-1,0 0 1,0 0 0,0-1 0,0 1-1,0 0 1,0 0 0,1 0 0,-1 0 0,0 0-1,0 0 1,1 0 0,-1 0 0,1 0-1,-1 0 1,1 0 0,-1 1 0,1-1 0,0 0-1,-1 0 1,1 0 0,0 2 0,-17 113-12849,11-77 4046</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111"/>
    </inkml:context>
    <inkml:brush xml:id="br0">
      <inkml:brushProperty name="width" value="0.025" units="cm"/>
      <inkml:brushProperty name="height" value="0.025" units="cm"/>
      <inkml:brushProperty name="color" value="#E71224"/>
    </inkml:brush>
  </inkml:definitions>
  <inkml:trace contextRef="#ctx0" brushRef="#br0">24 962 17809,'0'0'4244,"12"-13"-2568,0 0-1478,-1-1 0,0 0 0,0 0 0,-2-1 0,0 0 0,0-1 0,-2 0 0,0 0 0,-1-1 0,0 0 0,3-19 0,-8 29-84,-1 0 0,1 1 0,-1-1 0,-1 0 1,1 0-1,-1 0 0,0 0 0,-1 1 0,-3-11 0,4 15-102,0 0 0,0 0 0,0 0 0,0 0 0,-1 0 0,1 0 0,0 1-1,-1-1 1,0 0 0,1 1 0,-1-1 0,0 1 0,0-1 0,0 1-1,0 0 1,0 0 0,0 0 0,0 0 0,-1 0 0,1 1 0,0-1-1,0 1 1,-1-1 0,1 1 0,0 0 0,-1 0 0,1 0 0,0 0 0,-1 0-1,1 0 1,-3 1 0,2 0-24,-1 0 1,1 1-1,0-1 0,0 1 1,-1 0-1,1 0 0,0 0 0,0 0 1,1 0-1,-1 1 0,0-1 1,1 1-1,-1 0 0,1 0 0,0 0 1,0 0-1,0 0 0,1 0 0,-1 0 1,1 1-1,-1-1 0,1 1 1,0-1-1,1 1 0,-2 4 0,-2 13-12,1-1-1,-1 42 0,4-53 0,-1 1-1,2 0 1,0 0-1,0-1 1,0 1-1,1 0 1,1-1-1,0 0 1,0 1 0,6 11-1,-7-18-12,0 0-1,0 0 1,1 0-1,-1-1 1,1 1-1,0-1 1,-1 1-1,1-1 1,0 0-1,0 0 1,1 0-1,-1 0 1,0-1-1,1 1 1,-1-1-1,1 0 1,-1 0-1,1 0 1,-1 0-1,1-1 1,0 1-1,0-1 1,-1 0-1,1 0 1,0-1-1,-1 1 1,1-1-1,0 1 1,-1-1-1,6-2 1,2-1 33,0-1 1,-1 0 0,0 0-1,0-1 1,0 0-1,-1-1 1,0 0-1,0-1 1,-1 1 0,0-2-1,11-14 1,-1 1 44,-2-2 0,0 0 0,19-41-1,-18 22 205,-2-1 0,-2 0 0,-3 0 0,-1-1 0,-2-1 0,-2 1 0,-2-1 0,-2 0 0,-6-55 0,5 99-236,0 0 0,0 1-1,0-1 1,0 0 0,-1 0 0,1 1-1,-1-1 1,1 0 0,-1 1 0,0-1-1,1 0 1,-1 1 0,-1-2 0,1 2-6,1 1 1,0 0-1,-1 0 1,1 0-1,0-1 0,-1 1 1,1 0-1,-1 0 1,1 0-1,0 0 1,-1 0-1,1 0 1,-1-1-1,1 1 1,-1 0-1,1 0 1,0 1-1,-1-1 1,1 0-1,-1 0 1,1 0-1,0 0 1,-1 0-1,1 0 1,-1 0-1,1 1 1,0-1-1,-1 0 0,1 0 1,0 1-1,-1-1 1,1 0-1,-4 3-10,1 1-1,0-1 0,0 0 1,1 1-1,-1 0 0,1-1 1,0 1-1,-3 7 0,-19 45 6,3 1 0,2 1 0,3 1 0,2 0 0,3 1 0,-5 91 0,16-144-8,-1-1-1,2 0 1,-1 1 0,1-1 0,0 0 0,0 1-1,1-1 1,-1 0 0,1 0 0,1 0-1,3 7 1,-4-10 3,1 0-1,-1 0 0,1 0 1,0-1-1,-1 1 1,1-1-1,0 0 0,1 0 1,-1 0-1,0 0 1,0 0-1,1-1 1,-1 0-1,1 1 0,0-1 1,-1-1-1,1 1 1,0 0-1,-1-1 1,6 0-1,1 0 15,0-1 0,0 0 0,-1 0 0,1-1 0,-1 0 0,1-1 0,-1 0-1,0-1 1,0 0 0,0 0 0,-1-1 0,1 0 0,-1 0 0,0-1 0,-1 0 0,1 0 0,12-15 0,0-2 57,-2 0 0,0-1 0,-1-1 0,23-45 0,-16 17 226,-3-2-1,-1 0 1,-3-1 0,-3-1 0,-2 0 0,-3-1 0,-2 0 0,0-79-1,-10 110-51,3 27-223,0 0 0,0-1 0,0 1-1,-1 0 1,1-1 0,0 1 0,0 0 0,0-1 0,0 1 0,0 0 0,0 0 0,-1-1 0,1 1 0,0 0 0,0 0 0,0 0 0,-1-1 0,1 1-1,0 0 1,0 0 0,-1 0 0,1-1 0,0 1 0,0 0 0,-1 0 0,1 0 0,0 0 0,-1 0 0,1 0 0,0 0 0,0 0 0,-1 0-1,1 0 1,-1 0 0,-1 1 1,1 1-1,-1-1 0,0 1 1,1 0-1,-1 0 1,1 0-1,-1 0 0,1 0 1,0 0-1,0 0 0,0 1 1,0-1-1,1 0 1,-2 5-1,-10 37-59,1 1-1,3 1 1,-4 59-1,9 141 9,4-228 22,0 1 1,1-1-1,9 32 0,-11-46 13,1-1-1,0 1 1,0-1-1,0 1 1,0-1-1,1 0 0,-1 1 1,1-1-1,0 0 1,0 0-1,0 0 1,1 0-1,-1-1 0,0 1 1,1-1-1,0 1 1,0-1-1,0 0 1,0 0-1,0 0 0,0 0 1,0-1-1,0 1 1,1-1-1,-1 0 1,5 1-1,-5-2 4,0 0 1,0-1-1,0 0 0,0 1 1,0-1-1,0 0 0,-1-1 1,1 1-1,0 0 0,-1-1 1,1 1-1,-1-1 0,1 0 1,-1 0-1,0 0 0,0 0 1,0 0-1,0 0 0,0-1 1,0 1-1,-1-1 0,1 1 1,-1-1-1,2-5 0,3-4-5,-1-1-1,0 1 1,-1-1-1,3-15 1,-5 19-44,-1-1 0,1 1 1,-2-1-1,1 0 0,-1 1 1,-1-1-1,1 1 0,-2-1 1,1 0-1,-1 1 1,-1 0-1,0 0 0,-4-10 1,4 13-31,-1 1 1,1-1 0,-1 1-1,0 0 1,0 0 0,-1 1 0,1-1-1,-1 1 1,0 0 0,0 0-1,-1 1 1,1-1 0,-1 1 0,0 0-1,1 1 1,-1-1 0,-1 1-1,1 0 1,0 1 0,-9-2 0,1 1 4,-1 0 0,1 1 1,0 1-1,-1 0 1,-18 3-1,27-2 88,0 0-1,-1 1 1,1-1-1,0 1 0,0 1 1,0-1-1,0 1 1,1 0-1,-1 0 1,1 1-1,-1-1 0,1 1 1,0 1-1,-4 4 1,8-9-1,1 1 0,-1-1 0,1 0 1,0 1-1,-1-1 0,1 0 0,-1 1 1,1-1-1,0 1 0,-1-1 1,1 0-1,0 1 0,0-1 0,-1 1 1,1-1-1,0 1 0,0-1 0,0 1 1,0-1-1,0 1 0,0-1 0,0 1 1,-1-1-1,1 1 0,1 0 1,-1-1-1,0 1 0,0-1 0,0 1 1,0-1-1,0 1 0,0-1 0,1 1 1,-1-1-1,0 1 0,0-1 0,1 0 1,-1 1-1,0-1 0,1 1 1,25 6 333,38-12 325,-13-7-297,83-31-1,-36 10-309,-54 20-203,61-20-1244,-39 6-4425,-19 2-5725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246"/>
    </inkml:context>
    <inkml:brush xml:id="br0">
      <inkml:brushProperty name="width" value="0.025" units="cm"/>
      <inkml:brushProperty name="height" value="0.025" units="cm"/>
      <inkml:brushProperty name="color" value="#E71224"/>
    </inkml:brush>
  </inkml:definitions>
  <inkml:trace contextRef="#ctx0" brushRef="#br0">1 1 22485,'0'0'1121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45.923"/>
    </inkml:context>
    <inkml:brush xml:id="br0">
      <inkml:brushProperty name="width" value="0.025" units="cm"/>
      <inkml:brushProperty name="height" value="0.025" units="cm"/>
    </inkml:brush>
  </inkml:definitions>
  <inkml:trace contextRef="#ctx0" brushRef="#br0">1379 133 9257,'-14'-4'827,"-48"-11"446,-123-12 1,96 19-57,0-5 0,-110-29 0,165 34-1082,0 2 0,-1 1 0,1 2 0,-1 2 0,0 0 0,0 3 1,-50 8-1,60-6-136,-1 2 1,1 1 0,0 0 0,1 2 0,0 1-1,0 1 1,1 1 0,0 1 0,1 1 0,-32 27-1,42-31 16,1 2-1,1-1 0,0 1 0,1 1 0,0 0 0,1 0 0,0 1 0,1 0 0,1 0 1,0 1-1,1 0 0,1 0 0,0 0 0,1 0 0,0 0 0,1 1 0,1 0 0,1-1 1,0 1-1,4 27 0,-2-30-10,1-1 0,0 1 0,1 0 0,0-1 0,1 0 0,0 0 0,1-1 0,0 1 0,1-1 0,0-1 0,1 1 0,0-1 0,1 0 0,0-1 0,0 0 0,1-1 0,0 0 0,0 0 0,1-1 0,0 0 0,1-1 0,-1 0 0,1-1 0,0 0 0,18 3 0,5 0 94,1-2 1,0-2-1,0-1 1,0-2-1,71-7 1,177-43 650,167-59-228,-11-40-241,-428 143-259,16-6 122,-1-2 1,-1 0 0,30-20 0,-51 29-29,1 1 0,-1-1 0,0-1 0,0 1 0,0-1 0,0 0 0,-1 0 0,0 0 0,0-1 0,-1 1 0,1-1 0,-1 0 0,0 0 0,-1 0 0,0 0-1,0-1 1,0 1 0,0-1 0,-1 1 0,0-8 0,-1 10-53,-1-1-1,1 1 0,-1 0 0,0 0 1,-1 0-1,1-1 0,-1 1 0,0 0 1,0 1-1,0-1 0,0 0 0,0 1 1,-1-1-1,0 1 0,0 0 1,0-1-1,0 1 0,0 1 0,-1-1 1,1 0-1,-8-3 0,-5-3-67,0 1 0,-1 0 0,-35-11 0,0 5 14,-1 2-1,0 3 0,-90-6 0,-164 18-340,285-1-246,-1 1-1,1 1 1,-1 0-1,-35 14 1,-30 23-7361,64-28-671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651"/>
    </inkml:context>
    <inkml:brush xml:id="br0">
      <inkml:brushProperty name="width" value="0.025" units="cm"/>
      <inkml:brushProperty name="height" value="0.025" units="cm"/>
      <inkml:brushProperty name="color" value="#E71224"/>
    </inkml:brush>
  </inkml:definitions>
  <inkml:trace contextRef="#ctx0" brushRef="#br0">1 1528 18578,'0'0'1089,"63"-18"-1250,37-25 322,40-21 479,46-23 321,40-21 224,44-13-480,43-8-385,31-3-224,24-2 32,7 6-64,-1 7-960,-16 5-1571,-30 4-351,-40 3-161,-52 3-2274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8:52.704"/>
    </inkml:context>
    <inkml:brush xml:id="br0">
      <inkml:brushProperty name="width" value="0.025" units="cm"/>
      <inkml:brushProperty name="height" value="0.025" units="cm"/>
      <inkml:brushProperty name="color" value="#E71224"/>
    </inkml:brush>
  </inkml:definitions>
  <inkml:trace contextRef="#ctx0" brushRef="#br0">2535 187 9865,'0'0'5942,"1"-9"-4597,2-1-950,-2 5-232,0 1-1,-1 0 1,1-1 0,-1 1 0,0 0 0,0-1 0,-1-5 0,1 8-115,-1 1-1,1-1 1,-1 1 0,0-1 0,0 1 0,0 0 0,0-1-1,0 1 1,0 0 0,0 0 0,0 0 0,0 0-1,-1 0 1,1 0 0,0 0 0,-1 0 0,1 0-1,-1 1 1,1-1 0,-1 1 0,1-1 0,-4 0 0,-42-9 495,37 8-360,-121-16 592,-161-1 1,76 8 294,77 0-882,-651-19 291,644 41 1056,-286 59 0,386-60-1312,-54 20 1,87-25-242,0 1 0,0 0 1,0 0-1,1 1 0,0 1 1,0 0-1,1 1 0,-16 15 1,23-19 17,0 1 0,0-1 0,0 1 0,1 0 1,0 0-1,0 0 0,1 1 0,0-1 0,0 1 0,0-1 1,1 1-1,0 0 0,0-1 0,0 1 0,1 0 0,0 0 1,1-1-1,0 1 0,0 0 0,0-1 0,3 9 0,4 12 49,1 0-1,1-1 1,23 41-1,-18-38-23,1 0 1,2-1-1,0-1 0,28 30 0,-36-47-6,1 1 0,1-1 0,-1-1 0,2 0-1,-1 0 1,1-2 0,0 1 0,1-2 0,0 0 0,0 0 0,21 5 0,47 6 66,0-3 1,112 5 0,170-13 22,-280-6-68,132-5 53,329-52-1,202-106 204,-745 163-293,46-12 124,0-2 1,-1-2-1,-1-2 1,75-41-1,-118 57-70,0 0 0,0 0 0,0 0 0,0 0 0,-1 0 0,1-1 0,0 1-1,-1-1 1,0 1 0,0-1 0,0 0 0,0 0 0,0 0 0,-1 0 0,1-1-1,-1 1 1,0 0 0,0 0 0,0-1 0,1-6 0,-2 6-8,-1 1 0,1-1 0,-1 1-1,0-1 1,0 1 0,-1-1 0,1 1 0,-1 0 0,1-1 0,-1 1 0,0 0 0,0 0 0,-1 0 0,1 1 0,-1-1 0,1 0-1,-1 1 1,0 0 0,-4-4 0,-19-11-27,0 1-1,0 1 0,-2 2 1,0 0-1,0 2 0,-35-9 1,-8 2 4,-105-13 1,26 21-2269,20 2-2467,78 1-2754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1.547"/>
    </inkml:context>
    <inkml:brush xml:id="br0">
      <inkml:brushProperty name="width" value="0.025" units="cm"/>
      <inkml:brushProperty name="height" value="0.025" units="cm"/>
      <inkml:brushProperty name="color" value="#E71224"/>
    </inkml:brush>
  </inkml:definitions>
  <inkml:trace contextRef="#ctx0" brushRef="#br0">100 0 7527,'0'0'2018,"-48"7"-1409,34-5-97,2-2-288,5 0 161,-1 0-129,4 0 32,1 0-64,1 0-224,2-2-416,-1 2-1121</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172"/>
    </inkml:context>
    <inkml:brush xml:id="br0">
      <inkml:brushProperty name="width" value="0.025" units="cm"/>
      <inkml:brushProperty name="height" value="0.025" units="cm"/>
      <inkml:brushProperty name="color" value="#66CC00"/>
    </inkml:brush>
  </inkml:definitions>
  <inkml:trace contextRef="#ctx0" brushRef="#br0">78 3455 3267,'-9'-1'8050,"7"0"-7914,-2 1 211,-1 0 0,0-1 0,0 0 0,1 0 0,-1-1 1,1 1-1,-1-1 0,-4-2 0,8 3-261,-1-1-1,0 1 1,1-1 0,-1 1-1,1-1 1,0 1 0,0-1 0,-1 0-1,1 1 1,0-1 0,0 0-1,1 0 1,-1 0 0,0 0-1,1 0 1,-1 0 0,1 0-1,-1 0 1,1 0 0,0 0-1,0 0 1,0 0 0,0 0 0,0 0-1,1 0 1,0-4 0,1-3 40,1-1 0,0 1 0,1 0 0,0 0 0,1 0 0,0 0 1,0 1-1,1 0 0,-1 0 0,12-11 0,9-9 366,40-31-1,-9 14-296,1 4-1,3 2 1,1 2 0,121-51 0,282-71-91,102 16 194,11-2 269,-258 51-498,897-246 62,-826 249-114,457-46 1,-331 97 514,202-24-269,87-91-224,170-22-19,647-67 941,-396-8-327,165-30 323,-464 83 2000,-23-73-3533,-862 257-1226,48-26-1,-77 33-245,1 0 0,-1-2-1,21-17 1,3-14-12163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935"/>
    </inkml:context>
    <inkml:brush xml:id="br0">
      <inkml:brushProperty name="width" value="0.025" units="cm"/>
      <inkml:brushProperty name="height" value="0.025" units="cm"/>
      <inkml:brushProperty name="color" value="#66CC00"/>
    </inkml:brush>
  </inkml:definitions>
  <inkml:trace contextRef="#ctx0" brushRef="#br0">1 1 12204,'0'0'11562,"7"73"-10344,2-15-450,-3 9-255,5 4-289,-2-3-160,4-2-64,-2-4-673,-2-6-1248,-2-13-2724,-7-8-3779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323"/>
    </inkml:context>
    <inkml:brush xml:id="br0">
      <inkml:brushProperty name="width" value="0.025" units="cm"/>
      <inkml:brushProperty name="height" value="0.025" units="cm"/>
      <inkml:brushProperty name="color" value="#66CC00"/>
    </inkml:brush>
  </inkml:definitions>
  <inkml:trace contextRef="#ctx0" brushRef="#br0">7 239 14638,'-1'-10'2893,"0"7"-2741,0-2 71,0 0 0,0 0 0,0 0 1,1 0-1,0 0 0,0 0 0,0 0 0,0 0 0,1 0 0,0 0 1,0 0-1,0 1 0,1-1 0,0 0 0,0 1 0,0-1 0,0 1 1,1-1-1,-1 1 0,1 0 0,4-4 0,7-4 169,0 1-1,1 1 1,0 0 0,0 1 0,1 1-1,0 0 1,1 1 0,0 1 0,26-6-1,-8 4-67,0 1-1,0 3 0,63-2 0,-89 6-303,0 0 0,0 1 0,-1 0-1,1 0 1,0 1 0,0 0 0,-1 0-1,0 1 1,11 4 0,-15-5-18,-1 1 0,0-1 1,0 0-1,0 1 0,0 0 1,0 0-1,0-1 0,-1 2 1,0-1-1,1 0 0,-1 0 1,0 1-1,-1-1 0,1 1 1,0 0-1,-1-1 0,0 1 1,0 0-1,0 0 0,-1 0 1,1 0-1,-1 7 0,0-2 29,0 0 0,-1 0-1,-1 0 1,1-1 0,-1 1-1,-1 0 1,0-1 0,0 1-1,0-1 1,-1 0 0,-6 9-1,-9 11 159,-35 43-1,34-46-73,-35 39 440,33-40-20,1 1 0,1 0 0,-27 47 1,45-69-498,1 1 0,-1 0 0,0-1 0,1 1 0,0 0 0,0 0 0,0-1 1,0 1-1,1 0 0,-1 0 0,1 0 0,0 0 0,1 6 0,-1-9-39,1 1 0,0 0 0,0 0-1,-1-1 1,1 1 0,1-1 0,-1 1-1,0-1 1,0 1 0,0-1 0,1 0-1,-1 0 1,1 1 0,-1-1 0,1 0-1,-1 0 1,1 0 0,-1-1 0,1 1 0,0 0-1,0-1 1,-1 1 0,1-1 0,0 1-1,0-1 1,0 0 0,0 0 0,-1 0-1,3 0 1,24 1-55,0-1 1,0-1-1,-1-2 0,34-7 1,107-33-6153,-134 33 3240,14-3-4308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680"/>
    </inkml:context>
    <inkml:brush xml:id="br0">
      <inkml:brushProperty name="width" value="0.025" units="cm"/>
      <inkml:brushProperty name="height" value="0.025" units="cm"/>
      <inkml:brushProperty name="color" value="#66CC00"/>
    </inkml:brush>
  </inkml:definitions>
  <inkml:trace contextRef="#ctx0" brushRef="#br0">59 74 20435,'0'0'1874,"-9"12"-123,2-3-1620,1 0 1,0 0-1,1 0 0,0 1 1,1 0-1,0 0 0,-5 19 0,8-25-119,0 0 0,1 0 0,-1-1 0,1 1-1,0 0 1,0 0 0,0 0 0,1 0 0,-1 0-1,1 0 1,0 0 0,0 0 0,0-1-1,1 1 1,-1 0 0,1-1 0,0 1 0,0-1-1,0 0 1,1 1 0,-1-1 0,1 0 0,-1-1-1,1 1 1,0 0 0,0-1 0,1 1-1,-1-1 1,6 3 0,-7-4 35,1 1-1,-1-1 1,1 1-1,-1-1 1,1 0 0,0 0-1,0 0 1,-1 0-1,1-1 1,0 1-1,0-1 1,0 0 0,0 1-1,-1-1 1,1-1-1,0 1 1,0 0-1,0-1 1,0 1 0,-1-1-1,1 0 1,0 0-1,2-1 1,-1-1 129,-1 0 0,0 1 0,0-1 1,0-1-1,0 1 0,0 0 0,-1-1 1,0 1-1,1-1 0,-1 0 0,-1 0 0,1 0 1,2-7-1,1-10 557,0 0 0,-1 0 0,-2 0 0,1-41 0,-8 7-667,4 53-66,1 0-1,-1 0 1,0 0-1,1 0 1,-1 1-1,0-1 1,0 0-1,0 1 1,0-1-1,0 0 0,-1 1 1,1 0-1,0-1 1,-1 1-1,1 0 1,-1-1-1,1 1 1,-1 0-1,0 0 1,1 0-1,-1 1 1,0-1-1,0 0 1,-3 0-1,4 1-25,0 0 0,-1 0 0,1 0 0,0 0 0,0 0 0,0 0 0,0 0 0,0 1 0,0-1 0,0 0 0,-1 1 0,1-1 0,0 1 0,0-1 0,1 1 0,-1-1 0,0 1 0,0 0 0,0 0 0,0-1 0,0 1 0,1 0 0,-1 0 0,-1 1 0,0 2-174,0-1 0,0 1 0,0 0 0,1-1 0,-1 1 0,1 0 0,-2 7 0,2-9 53,1 0 0,-1 1 0,0-1 1,1 0-1,-1 1 0,1-1 0,0 1 0,0-1 1,0 1-1,0-1 0,1 1 0,-1-1 0,0 1 1,1-1-1,0 1 0,0-1 0,-1 0 0,1 1 1,1-1-1,-1 0 0,0 0 0,0 0 0,1 0 1,0 0-1,-1 0 0,3 2 0,1-3-782,0 0 0,0 0 0,0-1 1,0 1-1,0-1 0,0 0 0,0-1 0,0 1 0,0-1 0,8-2 0,29-17-8167</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8.400"/>
    </inkml:context>
    <inkml:brush xml:id="br0">
      <inkml:brushProperty name="width" value="0.025" units="cm"/>
      <inkml:brushProperty name="height" value="0.025" units="cm"/>
      <inkml:brushProperty name="color" value="#66CC00"/>
    </inkml:brush>
  </inkml:definitions>
  <inkml:trace contextRef="#ctx0" brushRef="#br0">119 96 9705,'-2'-13'2493,"-9"-37"1484,11 49-3858,0 0 0,0 0 0,0 0 0,0 0 0,0 1 0,0-1 0,-1 0 0,1 0 0,0 0 0,-1 1 0,1-1 0,0 0 0,-1 1 0,1-1 0,-1 0 0,1 1 1,-1-1-1,1 0 0,-1 1 0,0-1 0,1 1 0,-1-1 0,0 1 0,1-1 0,-1 1 0,0 0 0,0-1 0,1 1 0,-1 0 0,0-1 0,0 1 0,0 0 0,1 0 0,-1 0 0,0 0 0,0 0 0,0 0 0,1 0 0,-1 0 0,0 0 0,0 0 0,0 1 0,0-1 0,1 0 0,-1 0 0,0 1 0,0-1 0,-1 1 0,0 2 95,-1-1 1,0 0-1,1 1 1,0 0-1,-1-1 1,1 1-1,0 0 1,-2 5-1,-6 14 91,2 0-1,0 1 0,1 0 1,2 0-1,0 1 1,-1 29-1,3 146-16,5-169-687,1 0 1,2-1-1,1 0 1,1 0 0,1 0-1,2-1 1,22 45 0,-20-57 259,-6-27 271,-5-40 151,-2 41-383,-1-28-156,-2 0 1,-2 0-1,-1 1 1,-2 0-1,-2 1 1,-15-37-1,29 80 375,0 0 1,1 0-1,0-1 0,0 0 0,0 1 0,1-1 0,0-1 0,0 1 0,7 5 0,-10-9-104,0-1 0,-1 1 0,1-1-1,0 0 1,0 1 0,0-1 0,0 0 0,0 0 0,0 0-1,1-1 1,-1 1 0,0 0 0,0-1 0,1 1-1,-1-1 1,0 0 0,1 0 0,-1 0 0,0 0 0,0 0-1,1-1 1,-1 1 0,0-1 0,0 1 0,1-1 0,-1 0-1,0 0 1,0 0 0,0 0 0,0 0 0,0 0-1,0 0 1,0-1 0,-1 1 0,4-4 0,2-4 269,0-1 0,0 1 0,-1-1-1,0-1 1,-1 1 0,0-1 0,-1 0 0,0 0 0,2-13 0,3-16 448,5-51-1,-10 62-520,-1 0 0,-2 0 0,-4-55 0,3 85-198,0-1 0,0 0 0,0 1 1,-1-1-1,1 0 0,0 0 0,0 1 0,-1-1 0,1 0 1,0 0-1,0 1 0,-1-1 0,1 0 0,0 0 0,-1 0 1,1 0-1,0 0 0,-1 1 0,1-1 0,0 0 0,-1 0 1,1 0-1,0 0 0,-1 0 0,1 0 0,0 0 0,-1 0 1,1 0-1,0 0 0,-1 0 0,1-1 0,0 1 0,-1 0 1,1 0-1,0 0 0,-1 0 0,1 0 0,0-1 0,0 1 1,-1 0-1,1 0 0,0 0 0,0-1 0,-1 1 0,1 0 1,0 0-1,0-1 0,0 1 0,-1 0 0,1-1 0,0 1 1,0 0-1,0-1 0,0 1 0,0 0 0,0-1 0,-1 1 1,1 0-1,0-1 0,0 1 0,0 0 0,0-1 0,0 1 0,1 0 1,-1-1-1,-13 26 191,3 20-172,3 1 0,1 0 0,2 0 0,3 0 0,1 0 0,8 60 0,-5-88-26,1 1-1,1-1 1,0 0 0,1 0-1,1-1 1,1 0 0,12 21-1,-16-32 4,-1 1 0,1-1-1,1 0 1,-1-1 0,1 1-1,0-1 1,0 0-1,1 0 1,-1 0 0,1-1-1,0 0 1,0 0-1,1 0 1,-1-1 0,1 0-1,0 0 1,0-1 0,0 0-1,0 0 1,0 0-1,12 0 1,-18-2 39,1 0-1,-1 0 1,0 0 0,1-1 0,-1 1-1,0 0 1,1-1 0,-1 1 0,0-1-1,0 1 1,0-1 0,1 0-1,-1 1 1,0-1 0,0 0 0,0 0-1,0 0 1,0 0 0,0 0 0,0 0-1,-1 0 1,1 0 0,0 0-1,1-3 1,-1 0 25,1 0 0,-1 0 0,1-1 0,-1 1 0,0-1 0,-1 1-1,1-9 1,-1 2-20,0-1 0,-1 1-1,-1 0 1,1-1 0,-7-17 0,-4 1-52,-11-29 45,22 53-59,0 1 0,1-1-1,-1 0 1,0 1 0,1-1-1,0 1 1,0-1 0,0 0-1,0 1 1,1-1 0,-1 0 0,1 1-1,1-5 1,-1 7 18,0 0 0,-1 0 0,1 1 0,0-1 0,-1 0 0,1 0 1,-1 0-1,1 0 0,-1 0 0,0 0 0,1 0 0,-1 0 0,0 0 0,0 0 0,1 0 0,-1 0 0,0 0 1,0 0-1,0 0 0,0 0 0,-1-1 0,1 2 1,0 0 0,0 0-1,0 0 1,0-1 0,-1 1 0,1 0 0,0 0 0,0 0-1,0 0 1,0 0 0,-1 0 0,1 0 0,0-1 0,0 1-1,0 0 1,0 0 0,-1 0 0,1 0 0,0 0 0,0 0-1,0 0 1,-1 0 0,1 0 0,0 0 0,0 0 0,0 0-1,-1 0 1,1 0 0,0 0 0,0 1 0,0-1 0,-1 0-1,1 0 1,0 0 0,0 0 0,0 0 0,0 0 0,-1 0-1,1 1 1,0-1 0,0 0 0,0 0 0,0 0 0,0 0-1,0 0 1,-1 1 0,1-1 0,0 0 0,0 0 0,0 0-1,0 1 1,0-1 0,0 0 0,0 0 0,0 0 0,0 1-1,0-1 1,0 0 0,0 0 0,0 0 0,0 1 0,0-1-1,0 0 1,0 0 0,0 0 0,0 1 0,1-1 0,1 8-2038,0-4-3695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0.703"/>
    </inkml:context>
    <inkml:brush xml:id="br0">
      <inkml:brushProperty name="width" value="0.025" units="cm"/>
      <inkml:brushProperty name="height" value="0.025" units="cm"/>
      <inkml:brushProperty name="color" value="#66CC00"/>
    </inkml:brush>
  </inkml:definitions>
  <inkml:trace contextRef="#ctx0" brushRef="#br0">76 223 3844,'0'0'20563,"9"-5"-19623,-6 5-935,1-2 141,1 1-1,-1-1 0,1 0 1,-1 0-1,0 0 1,0-1-1,0 0 0,0 0 1,0 0-1,0 0 1,-1 0-1,0-1 0,1 1 1,-1-1-1,-1 0 1,1 0-1,0 0 1,-1 0-1,0 0 0,0-1 1,0 1-1,-1-1 1,1 0-1,0-6 0,-2 8-33,1 0 0,-1 0 0,-1 0 0,1 0 0,0 0 0,-1 0 0,1 0-1,-1 0 1,0 0 0,0 0 0,0 0 0,-1 0 0,1 0 0,-2-2 0,2 4-105,0 0 1,-1 0-1,1 1 1,0-1 0,0 0-1,0 0 1,-1 1 0,1-1-1,0 1 1,-1-1 0,1 1-1,-1-1 1,1 1-1,0 0 1,-1 0 0,1 0-1,-1 0 1,1 0 0,-1 0-1,1 0 1,0 0 0,-1 1-1,1-1 1,-1 0 0,1 1-1,0 0 1,-1-1-1,1 1 1,0-1 0,0 1-1,-1 0 1,1 0 0,-2 1-1,-7 7-22,0-1 0,1 1-1,0 1 1,0-1 0,1 1 0,0 1-1,0 0 1,1 0 0,1 0 0,0 1-1,1 0 1,0 0 0,-3 14 0,7-25 9,1-1 1,0 1-1,0 0 1,0-1-1,0 1 1,0 0-1,0 0 1,0-1 0,0 1-1,0 0 1,0-1-1,0 1 1,0 0-1,0-1 1,0 1-1,1 0 1,-1-1-1,0 1 1,0 0-1,1-1 1,-1 1-1,1-1 1,-1 1 0,1 0-1,-1-1 1,0 1-1,1-1 1,0 1-1,-1-1 1,1 0-1,0 1 1,25-2 9,26-24 167,-20 3-84,-23 15-71,-1 0 0,1 1 0,1 0-1,-1 0 1,1 1 0,0 1 0,0-1 0,0 2 0,1-1-1,17-2 1,-26 6-10,0 0-1,-1 0 1,1 1-1,-1-1 1,1 1-1,0 0 1,-1-1 0,0 1-1,1 0 1,-1 0-1,1 0 1,-1 0-1,0 0 1,0 0-1,0 1 1,1-1-1,-1 0 1,0 0-1,-1 1 1,1-1-1,0 1 1,0-1-1,-1 1 1,1-1-1,0 1 1,-1-1 0,0 1-1,1 2 1,9 57 211,-8-43-184,4 4 133,-3-26 197,2-40 385,-3 28-642,10-208-373,4 247-2689,22 3-7295,-13-16 1528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064"/>
    </inkml:context>
    <inkml:brush xml:id="br0">
      <inkml:brushProperty name="width" value="0.025" units="cm"/>
      <inkml:brushProperty name="height" value="0.025" units="cm"/>
      <inkml:brushProperty name="color" value="#66CC00"/>
    </inkml:brush>
  </inkml:definitions>
  <inkml:trace contextRef="#ctx0" brushRef="#br0">139 322 17585,'0'0'4430,"-10"2"-2753,5-1-1652,0 0 0,0 1 0,0 0 0,0 0 0,1 0 1,-1 0-1,1 1 0,-1 0 0,1 0 0,0 0 0,0 0 0,0 1 0,1-1 1,-1 1-1,1 0 0,0 0 0,0 0 0,0 1 0,1-1 0,-1 1 1,1-1-1,0 1 0,-2 9 0,-4 9-4,0-1 1,2 1-1,1 1 0,1-1 1,-2 30-1,6-52-26,0 1 1,0-1-1,0 0 0,0 1 0,0-1 0,0 1 1,0-1-1,1 0 0,-1 1 0,0-1 0,1 0 1,-1 1-1,1-1 0,-1 0 0,1 0 0,0 1 1,0-1-1,0 1 0,0-2 21,0 1 1,-1-1-1,1 1 1,0-1-1,0 0 0,0 1 1,-1-1-1,1 0 1,0 0-1,0 0 0,0 0 1,0 0-1,-1 0 0,1 0 1,0 0-1,0 0 1,0 0-1,0 0 0,-1 0 1,1-1-1,1 1 1,3-3 188,0 1 1,0-1 0,-1 1 0,1-1 0,-1-1 0,0 1 0,7-8 0,10-13 247,-1-1 1,-2-1 0,0-1 0,-2 0-1,-1-1 1,-1-1 0,15-46 0,-16 37 12,-3-1 0,-1-1 0,-2 0 1,-1 0-1,-1-60 0,-8 83-466,-4 24 0,-7 29 0,-40 178 0,48-182 0,2 0 0,1 1 0,1-1 0,5 58 0,-2-84-270,0-1 0,0 1 0,1-1 0,0 0 0,0 0 0,0 0 0,0 0-1,1 0 1,0 0 0,0-1 0,1 1 0,-1-1 0,1 0 0,0 0 0,0 0 0,0-1 0,0 1 0,1-1 0,-1 0 0,1 0 0,0 0-1,0-1 1,0 0 0,8 3 0,-8-4-71,0 1 0,0-1 0,0 0 1,-1-1-1,1 1 0,0-1 0,0 0 0,0 0 0,0 0 0,0-1 0,0 0 0,0 0 0,0 0 0,-1-1 0,1 1 0,0-1 0,-1 0 0,1 0 0,-1-1 0,0 1 1,0-1-1,0 0 0,0 0 0,0-1 0,-1 1 0,1-1 0,3-5 0,12-23-5110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59.805"/>
    </inkml:context>
    <inkml:brush xml:id="br0">
      <inkml:brushProperty name="width" value="0.025" units="cm"/>
      <inkml:brushProperty name="height" value="0.025" units="cm"/>
    </inkml:brush>
  </inkml:definitions>
  <inkml:trace contextRef="#ctx0" brushRef="#br0">757 134 5926,'0'0'1046,"-10"-2"-101,-29-6 305,14 1-119,0 2-1,1 0 1,-1 2-1,-50 0 0,67 4-1088,1 2 0,0-1 0,0 1 0,1 0 0,-1 0-1,1 1 1,-1 0 0,1 0 0,0 1 0,1-1 0,-1 1-1,1 1 1,0-1 0,-5 7 0,-11 14 315,-28 49-1,47-72-330,-46 81 220,4 3-1,4 1 1,4 2-1,3 2 1,5 1-1,-18 106 1,8 29 55,-11 327 1,47-13 8,5-500-260,2 0 1,1 0-1,3-1 1,1 0-1,2 0 1,2-1 0,1-1-1,3 0 1,0-1-1,3-1 1,1-1-1,2-1 1,1-1-1,31 32 1,-22-30-42,1-2 1,2-1-1,1-2 0,54 34 1,-74-54-18,0-1 1,0 0 0,1-2 0,0 0-1,1-1 1,-1-1 0,1 0-1,1-2 1,-1-1 0,1 0-1,-1-1 1,38-2 0,-45-3 46,0 0 0,0 0 0,0-1 0,-1-1 0,0 0 0,0 0 1,0-1-1,-1-1 0,0 0 0,0-1 0,-1 0 0,17-15 0,9-14 750,58-76 1,-79 93-592,69-89 562,346-412 124,-410 501-805,-1-1 1,-1-1 0,0-1-1,-2 0 1,-1-1-1,-1-1 1,-1 0 0,-1-1-1,-1 0 1,11-41-1,8-76 236,-7-1 0,-5 0 0,-7-2 0,-8-157 0,-5 250-295,-2 1 0,-2 0 0,-3 0 0,-2 1 0,-31-89-1,28 104 87,-2 1-1,-1 0 1,-2 1-1,-1 2 0,-2 0 1,-1 1-1,-2 1 0,-43-42 1,9 20 85,-3 1 1,-134-82-1,143 103-368,-1 2 1,-1 3-1,-1 2 0,-89-24 0,120 41-356,-1 1 0,1 0 0,-34 0-1,53 4 199,1 1-1,-1 0 1,0 0 0,1 1-1,-1 0 1,1 0-1,-1 0 1,1 0-1,-1 1 1,1 0-1,0 0 1,0 1-1,0-1 1,0 1-1,0 0 1,0 1 0,1-1-1,0 1 1,0 0-1,0 0 1,-5 6-1,-10 25-5189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748"/>
    </inkml:context>
    <inkml:brush xml:id="br0">
      <inkml:brushProperty name="width" value="0.025" units="cm"/>
      <inkml:brushProperty name="height" value="0.025" units="cm"/>
      <inkml:brushProperty name="color" value="#66CC00"/>
    </inkml:brush>
  </inkml:definitions>
  <inkml:trace contextRef="#ctx0" brushRef="#br0">76 0 20852,'0'0'2589,"-9"4"-448,6-3-2048,-1 0 1,1 0 0,-1 1 0,1 0 0,-1-1 0,1 1 0,0 1 0,0-1 0,0 0 0,0 1 0,0-1 0,0 1-1,1 0 1,-1 0 0,1 0 0,0 0 0,0 1 0,0-1 0,1 0 0,-1 1 0,1-1 0,-1 1 0,1 0 0,0-1-1,1 1 1,-2 7 0,2-7-90,-1 1 0,1-1 0,0 0-1,0 1 1,0-1 0,1 1 0,-1-1 0,1 0-1,0 0 1,0 0 0,1 1 0,-1-1 0,1 0-1,0 0 1,0-1 0,0 1 0,1 0 0,5 6-1,-5-8-4,1 0-1,-1 1 0,1-1 0,0-1 1,0 1-1,0-1 0,0 1 0,0-1 1,0 0-1,0 0 0,0-1 1,1 1-1,-1-1 0,0 0 0,0 0 1,1-1-1,-1 1 0,0-1 0,8-2 1,-2 0 94,1-1-1,-1-1 1,0 0 0,-1 0 0,1 0 0,-1-2 0,0 1 0,-1-1 0,0 0 0,0-1 0,0 1 0,7-12 0,25-21 850,-44 71 397,3-27-1340,-1 2-1,0 1 1,0-1 0,0 1-1,1-1 1,0 1-1,0 0 1,0-1-1,1 1 1,0 0-1,2 10 1,-1-16 6,-1 0 1,1 0-1,0 0 1,-1-1-1,1 1 1,0 0-1,0-1 1,0 1-1,-1-1 1,1 1-1,0-1 1,0 1 0,0-1-1,0 0 1,0 1-1,0-1 1,0 0-1,0 0 1,0 0-1,0 0 1,0 0-1,0 0 1,0 0-1,0 0 1,2 0 0,26-5 506,-18-1-461,0 1 0,0-2 0,-1 1 1,0-2-1,0 1 0,15-17 0,-13 13-32,-1 1-1,2 0 1,23-14-1,-36 23-19,0 1 0,1 0 0,-1 0 0,1 0 0,-1-1 0,0 1 0,1 0 0,-1 0 0,1 0 0,-1 0 0,1 0 0,-1 0 0,0 0 0,1 0 0,-1 0 0,1 0 0,-1 0 0,1 0 0,-1 0 0,0 0 0,1 1 0,-1-1 0,1 0 0,-1 0 0,0 0 0,1 1 0,-1-1 0,1 0 0,-1 0 0,0 1 0,0-1 0,1 0 0,-1 1 0,0-1 0,1 0 0,-1 1 0,0-1 0,0 1 0,0-1 0,1 0 0,-1 1 0,0-1 0,0 1 0,0 0 0,4 32 0,-10 36 0,6-69 0,-2 38 0,2-37 0,1 0 0,-1 0 0,1-1 0,-1 1 0,1 0 0,-1 0 0,1-1 0,-1 1 0,1-1 0,-1 1 0,1 0 0,0-1 0,-1 1 0,1-1 0,0 1 0,0-1 0,-1 0 0,1 1 0,0-1 0,0 0 0,0 1 0,0-1 0,-1 0 0,1 0 0,0 0 0,0 0 0,0 0 0,0 0 0,0 0 0,0 0 0,-1 0 0,1 0 0,0-1 0,0 1 0,0 0 0,0 0 0,-1-1 0,3 0 0,10-4 0,1 0 0,-1-1 0,0-1 0,22-14 0,-26 14 0,0 1 0,0 0 0,1 1 0,-1 0 0,1 1 0,0 0 0,1 0 0,-1 1 0,1 1 0,20-3 0,-30 5 0,0 0 0,0 0 0,0 0 0,0 0 0,0 0 0,0 0 0,0 0 0,0 0 0,0 1 0,-1-1 0,1 0 0,0 1 0,0-1 0,0 1 0,0-1 0,-1 1 0,1-1 0,0 1 0,0-1 0,-1 1 0,1 0 0,0-1 0,-1 1 0,1 0 0,-1 0 0,1-1 0,-1 1 0,1 0 0,-1 1 0,3 29 0,1 3 0,-3-33 0,-1 0 0,1 0 0,0-1 0,-1 1 0,1 0 0,0 0 0,0 0 0,0-1 0,0 1 0,0 0 0,0-1 0,0 1 0,0-1 0,0 0 0,0 1 0,0-1 0,0 0 0,0 1 0,0-1 0,1 0 0,-1 0 0,0 0 0,0 0 0,0 0 0,0 0 0,0 0 0,0 0 0,1-1 0,0 1 0,12-5 0,0 0 0,-1-1 0,1 0 0,-1 0 0,-1-2 0,0 0 0,22-17 0,12-7 0,-34 24 0,-7 4 0,1 0 0,-1 0 0,1 1 0,0 0 0,0 0 0,0 1 0,1-1 0,-1 2 0,0-1 0,8-1 0,-14 5 0,1 1 0,0-1 0,-1 0 0,0 1 0,1-1 0,-1 0 0,0 1 0,0-1 0,-1 0 0,1 3 0,0-5 0,-11 61 0,11-60-18,0-1 0,0 1 1,0-1-1,1 0 0,-1 1 0,0-1 0,0 1 1,0-1-1,1 0 0,-1 1 0,0-1 0,1 0 0,-1 1 1,0-1-1,1 0 0,-1 1 0,0-1 0,1 0 1,-1 0-1,1 1 0,-1-1 0,0 0 0,1 0 1,-1 0-1,1 0 0,-1 0 0,1 1 0,-1-1 1,0 0-1,1 0 0,-1 0 0,1 0 0,-1 0 1,1-1-1,19-2-3400,-1-7-3720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6.915"/>
    </inkml:context>
    <inkml:brush xml:id="br0">
      <inkml:brushProperty name="width" value="0.025" units="cm"/>
      <inkml:brushProperty name="height" value="0.025" units="cm"/>
      <inkml:brushProperty name="color" value="#66CC00"/>
    </inkml:brush>
  </inkml:definitions>
  <inkml:trace contextRef="#ctx0" brushRef="#br0">251 829 14382,'0'0'8749,"9"9"-8119,1 0-536,0-1 0,0 1 0,1-2 0,0 1-1,1-2 1,-1 1 0,1-2 0,0 1 0,1-2 0,-1 0 0,20 4 0,21-4 452,0-3 0,-1-2 1,94-15-1,68-1 1534,-24 25-1635,-114-2-245,0-4 1,91-8-1,-67-10 46,-55 8-129,92-4 1,-97 12-114,70 0 354,142-17 0,-105 5 56,-89 8-340,73-12-1,-84 4-20,0-3 1,-1-2-1,71-36 0,11-4 1,-120 53-27,1 0 1,0-1-1,-1-1 0,0 1 1,0-1-1,-1-1 0,0 1 1,0-1-1,8-11 0,-11 14-14,-1 1 0,0-1-1,0-1 1,-1 1 0,1 0-1,-1-1 1,0 1 0,0-1-1,-1 1 1,1-1 0,-1 0-1,0 0 1,0 0-1,-1 0 1,1 0 0,-1 0-1,0 0 1,0 0 0,-1 1-1,-1-6 1,-2 3-13,0 0 0,-1 1 0,0-1 0,0 1 0,0 1 0,-1-1 0,0 1 0,0 0 0,0 0 0,-1 1 0,-7-5 0,-16-12 0,-21-21 0,-1 2 0,-3 2 0,-1 3 0,-1 2 0,-2 2 0,-122-43 0,-61 3 0,193 60 0,-1 2 0,0 2 0,-51 0 0,-251 15 0,91 1 0,216-7 0,0 1 0,0 3 0,-76 21 0,-127 53 0,78-22 0,35-25 0,89-25 0,1 3 0,-57 21 0,89-27 0,1 1 0,0 0 0,0 0 0,1 1 0,0 1 0,0 0 0,0 0 0,1 1 0,1 1 0,-1-1 0,2 1 0,-12 17 0,7-7 0,-5 8 0,-22 44 0,36-65 0,1-1 0,1 1 0,-1-1 0,1 1 0,1 0 0,-1 0 0,1 0 0,0 0 0,0 1 0,1-1 0,0 0 0,1 0 0,1 8 0,-1-11 0,1 0 0,0-1 0,0 1 0,0-1 0,0 0 0,0 1 0,1-1 0,0 0 0,0-1 0,0 1 0,0 0 0,0-1 0,4 3 0,49 28 0,-48-29 0,70 36 0,1-3 0,136 42 0,-166-63 0,1-2 0,0-3 0,1-2 0,63 3 0,-48-11 0,-10-1 0,0 2 0,105 18 0,-125-13 0,0-1 0,0-2 0,1-2 0,-1-1 0,1-2 0,-1-1 0,0-2 0,0-2 0,36-9 0,12-6 0,2 4 0,0 3 0,148-3 0,-136 20-7,-65 0 6,-1-2 0,1-1 0,0-2 0,0-1 0,-1-1-1,1-2 1,40-12 0,-24 0 3,-1-2 0,-1-2 0,0-2 0,-2-2 0,-1-1 0,-1-3 0,54-48 0,-93 73-176,0-1-1,0 1 1,-1-1-1,0 0 1,0 0-1,0 0 1,0 0-1,-1 0 1,0-1-1,-1 1 1,1-1-1,-1 1 1,0-1-1,-1 0 1,0 1-1,0-1 1,0 0-1,-1 1 1,0-1-1,0 1 1,-1-1-1,1 1 1,-1-1-1,-1 1 1,1 0-1,-1 0 1,0 0-1,-1 0 1,0 1-1,1-1 1,-7-5-1,-4-5-7470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9.862"/>
    </inkml:context>
    <inkml:brush xml:id="br0">
      <inkml:brushProperty name="width" value="0.025" units="cm"/>
      <inkml:brushProperty name="height" value="0.025" units="cm"/>
      <inkml:brushProperty name="color" value="#66CC00"/>
    </inkml:brush>
  </inkml:definitions>
  <inkml:trace contextRef="#ctx0" brushRef="#br0">488 70 14798,'0'0'1255,"-8"0"36,-54-2 908,12 0 1773,-58 4 0,103-1-3922,0 0-1,0 1 1,0-1-1,0 1 1,0 1-1,1-1 1,-1 1-1,1-1 1,0 1-1,-1 1 1,-4 4 0,-43 47 440,40-41-299,-3 3 63,1 0 0,-23 36 0,34-47-213,-1 1 1,1-1-1,0 1 0,1-1 1,-1 1-1,2 0 0,-1 0 0,1 0 1,0 0-1,0 0 0,0 0 1,1 0-1,1 9 0,0-13-39,0 1 1,1-1-1,-1 0 0,1 0 0,-1 0 1,1-1-1,0 1 0,0 0 1,0-1-1,0 1 0,1-1 0,-1 0 1,5 4-1,42 28 45,-31-23-30,-1 0-23,-1-1 0,1-1 0,1-1 1,-1 0-1,2-1 0,31 7 0,-17-8 25,0-1 1,-1-2 0,38-1 0,81-11 42,-103 4-29,1 2-1,93 7 1,-55 15-29,-65-13-3,0-1 1,0-1 0,35 2-1,182-15 11,-26 0-2,122-6 27,-295 13-56,1 2 1,-1 1-1,80 14 0,-62-9 37,1-3-1,-1-2 1,61-7 0,-45 2-19,-54 3 7,0-2 0,0 0 0,0-1 1,0-1-1,0 0 0,-1-2 0,34-16 1,-26 8 71,-1-1 1,-1-1 0,-1-1-1,35-33 1,-54 47-81,1-2 34,0 1-1,-1-1 1,1 0 0,-1 0-1,0-1 1,4-7-1,-9 13-12,1-1 0,0 0 0,0 0-1,-1 0 1,1 0 0,-1 0 0,0 0-1,0 0 1,0 0 0,0 0 0,0 0-1,0 0 1,0 0 0,0 0 0,-1 1-1,1-1 1,-1 0 0,1 0 0,-1 0-1,0 0 1,0 0 0,0 1 0,0-1-1,0 0 1,0 1 0,0-1 0,-1 1-1,1-1 1,-1 1 0,-1-2 0,-10-8 28,-1 1 1,0 0 0,0 0 0,-1 2 0,0 0 0,0 0-1,-1 2 1,-18-6 0,-140-28 492,93 24-448,-44-11-92,-1 6 0,-146-6 0,-549 23 0,626 9 0,104-4 0,-144 18 0,183-13 0,-97-2 0,3-1 0,136-1 0,0 0 0,0 0 0,0 1 0,0 0 0,1 1 0,-1 0 0,1 1 0,0-1 0,0 2 0,1-1 0,-1 2 0,1-1 0,0 1 0,1 0 0,0 0 0,0 1 0,-6 9 0,5-6 0,0 0 0,1 0 0,1 1 0,-1 0 0,2 1 0,0-1 0,0 1 0,1 0 0,1 0 0,0 0 0,1 1 0,-1 19 0,4-26 0,1 1 0,-1-1 0,1 1 0,1-1 0,-1 0 0,1 0 0,0 0 0,1 0 0,0-1 0,0 1 0,0-1 0,8 8 0,8 11 0,37 32 0,-47-49-4,0 0-1,1-1 1,-1-1 0,1 0-1,1 0 1,-1-1 0,1-1-1,0 1 1,0-2-1,0 0 1,0-1 0,1 0-1,18 1 1,18-2-42,1-2 1,51-7-1,-83 6 30,1018-67-6438,-899 58 6324,227-47 0,-343 55 155,37-6-100,1 3 0,0 2-1,0 4 1,0 1-1,0 3 1,0 3 0,90 23-1,-143-29-147,0 1 0,0-1 0,0 0 0,0 0-1,0-1 1,0 0 0,0 0 0,0 0 0,0-1 0,0 0-1,11-3 1,-13 2 255,0 0-1,0-1 1,0 1 0,0-1-1,0 0 1,-1 0-1,1 0 1,-1-1-1,0 1 1,0-1 0,0 0-1,0 1 1,-1-1-1,1-1 1,2-5 0,0-3 210,0 1 0,-1-1 0,0 0 0,-1 0 0,-1 0 1,0-1-1,0 1 0,-1-1 0,-1 1 0,-3-27 0,0 30-358,-1 0 0,-1 0 0,1 1 0,-1 0 0,-1 0 0,0 0 0,0 1 0,0 0 0,-1 0 0,-10-9 0,1-1-428,-61-64-4810,35 40-348</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8.206"/>
    </inkml:context>
    <inkml:brush xml:id="br0">
      <inkml:brushProperty name="width" value="0.025" units="cm"/>
      <inkml:brushProperty name="height" value="0.025" units="cm"/>
      <inkml:brushProperty name="color" value="#66CC00"/>
    </inkml:brush>
  </inkml:definitions>
  <inkml:trace contextRef="#ctx0" brushRef="#br0">86 569 11499,'0'0'3085,"-10"-4"-1745,4 1-1326,0 0 256,-1 0-1,0 0 0,1-1 0,0 0 1,-1 0-1,-4-6 0,9 8-211,0 1 0,0-1-1,1 0 1,-1 0 0,1 0 0,0 0 0,0 0-1,-1 0 1,1-1 0,0 1 0,1 0 0,-1-1-1,0 1 1,1 0 0,-1-1 0,1 1 0,0-1-1,0 1 1,0-1 0,0 1 0,0 0 0,1-1-1,-1 1 1,1-1 0,-1 1 0,3-4 0,1-3 69,1 0 1,0 0 0,1 0 0,0 1-1,0 0 1,1 0 0,0 1-1,15-13 1,74-52 66,-81 61-144,42-28-38,2 2-1,2 3 1,1 3-1,1 2 1,1 3-1,2 3 1,0 3 0,1 3-1,1 2 1,0 4-1,83-3 1,-18 14-117,193 27 0,131 47-169,-302-47 245,1128 268-29,308 212 122,-1157-340-68,-8 19 1,781 469-1,-733-358 624,346 209 743,21-36-901,332 89-90,35-84-93,-842-357 275,575 107 1,-614-173 675,2-14 0,357-5 0,-586-32-1036,99-3-959,-179-3-1955,-14-4-2631,-5-3-3954</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9.745"/>
    </inkml:context>
    <inkml:brush xml:id="br0">
      <inkml:brushProperty name="width" value="0.025" units="cm"/>
      <inkml:brushProperty name="height" value="0.025" units="cm"/>
      <inkml:brushProperty name="color" value="#66CC00"/>
    </inkml:brush>
  </inkml:definitions>
  <inkml:trace contextRef="#ctx0" brushRef="#br0">78 591 5926,'51'-94'14035,"-17"31"-11398,29-68 0,-58 114-2552,-16 45-202,0 13 102,1 1 1,2 1 0,2-1 0,2 1-1,2 69 1,2-102 24,1 0-1,0 0 1,1 0-1,-1 0 1,2 0 0,-1-1-1,2 1 1,5 12-1,2 0 209,2-1-1,16 21 0,-7-11 198,-14-17-316,-1 0-1,0 1 1,-1 0-1,0 0 1,-1 0-1,-1 1 1,-1 0-1,0-1 1,-1 1-1,0 0 1,-1 0-1,-1 1 1,-1-1-1,0 0 1,-5 22-1,0-11 30,0 1 0,-2-1 0,-1-1 0,-1 1 0,-2-2 0,0 1 0,-31 44 0,34-56 246,-1-2 1,0 0-1,-1 0 0,-15 12 1,22-20-276,-1 0 1,1-1 0,-1 0 0,0 0 0,0-1 0,0 1 0,0-1 0,0 0 0,0 0 0,-1-1-1,1 1 1,-1-1 0,1 0 0,-1-1 0,-7 1 0,11-2-88,-1 1 0,1-1 0,0 1 0,-1-1 0,1 0 0,0 0 0,0 0 0,-1 0 0,1 0 0,0-1 0,0 1 0,0 0 0,0-1 0,0 0 0,1 1 0,-1-1 0,0 0 0,1 0 0,-1 0 0,1 0 0,0 0 0,0 0 0,0-1 0,0 1 0,0 0 0,-1-5 1,-1-5 12,0-1 1,1 0-1,-1-24 1,3 37-26,-1-40-14,1 0-1,3 0 1,1 1-1,2 0 1,1 0 0,3 0-1,1 1 1,1 0-1,2 1 1,34-62 0,14-6-71,6 2 0,90-106 0,29-41 23,-177 236 67,0 0 1,0 0-1,-2-1 0,0 0 1,0 0-1,-2-1 0,0 0 1,0-1-1,-2 1 0,3-19 1,-6 34-9,-1 0 1,0 0 0,0 0 0,0 1 0,0-1 0,0 0 0,0 0 0,0 0-1,0 0 1,-1 0 0,1 0 0,0 0 0,0 1 0,-1-1 0,1 0-1,-1 0 1,1 0 0,-1 1 0,1-1 0,-1 0 0,1 0 0,-1 1 0,1-1-1,-1 0 1,0 1 0,0-1 0,1 1 0,-1-1 0,0 1 0,0-1-1,0 1 1,1 0 0,-1-1 0,0 1 0,0 0 0,0 0 0,0 0-1,0-1 1,0 1 0,0 0 0,1 0 0,-1 0 0,0 0 0,0 1 0,0-1-1,0 0 1,0 0 0,0 0 0,-1 1 0,-2 0-21,-1 1 1,0 0-1,0 0 1,1 0-1,-1 0 1,1 0-1,0 1 1,-6 4-1,-6 9 6,1 0-1,0 1 1,1 1 0,1 0 0,0 1-1,2 0 1,0 1 0,1 0 0,1 1-1,1 0 1,1 0 0,1 1-1,0-1 1,2 2 0,1-1 0,-1 32-1,4-48 8,0 1-1,0-1 0,1 0 0,0 0 0,0 1 0,1-1 0,-1 0 1,1 0-1,1 0 0,-1-1 0,5 8 0,-5-10 4,1 1 1,0-1-1,-1 0 1,1 0-1,0 0 0,1-1 1,-1 1-1,0-1 0,1 0 1,0 0-1,-1 0 1,1 0-1,0 0 0,0-1 1,0 0-1,0 0 0,0 0 1,4 0-1,4 0 42,0 0 1,0-2-1,0 1 0,0-2 0,0 1 0,-1-2 1,1 1-1,-1-2 0,1 1 0,-1-2 1,0 1-1,-1-2 0,1 1 0,-1-1 0,0-1 1,0 0-1,16-16 0,-14 12 14,1-1 1,-2 0-1,0-1 1,-1-1-1,0 0 0,-1 0 1,0-1-1,-1 0 0,-1 0 1,0-1-1,-1 0 1,4-18-1,-11 17-49,-8 18 0,-13 24 0,11-7 0,0 0 0,2 1 0,0 1 0,2-1 0,0 1 0,1 1 0,1-1 0,0 1 0,-1 27 0,6-46 0,0-1 0,0 1 0,0-1 0,0 1 0,0-1 0,0 1 0,0-1 0,0 1 0,1 0 0,-1-1 0,1 0 0,-1 1 0,1-1 0,-1 1 0,1-1 0,0 0 0,0 1 0,0-1 0,0 0 0,0 0 0,0 0 0,0 1 0,0-1 0,0 0 0,0-1 0,1 1 0,-1 0 0,0 0 0,1 0 0,-1-1 0,0 1 0,1-1 0,-1 1 0,1-1 0,-1 1 0,1-1 0,-1 0 0,1 0 0,-1 0 0,1 0 0,0 0 0,-1 0 0,1 0 0,-1-1 0,1 1 0,-1 0 0,1-1 0,-1 1 0,2-2 0,5 0 0,0-1 0,0 0 0,-1-1 0,1 1 0,-1-1 0,0-1 0,13-10 0,4-9 0,-1 0 0,-2-2 0,0-1 0,-2-1 0,-1 0 0,19-41 0,-51 132 0,2-32 0,-18 54 0,27-77 0,1 0 0,1 0 0,-1 0 0,2 0 0,-1 0 0,1 0 0,0 0 0,2 12 0,-2-19 0,1-1 0,-1 1 0,0-1 0,1 1 0,-1-1 0,0 0 0,1 1 0,-1-1 0,1 1 0,-1-1 0,0 0 0,1 0 0,-1 1 0,1-1 0,-1 0 0,1 0 0,-1 0 0,1 1 0,0-1 0,-1 0 0,1 0 0,-1 0 0,1 0 0,-1 0 0,1 0 0,-1 0 0,1 0 0,-1 0 0,1 0 0,-1 0 0,2-1 0,16-4 0,-11 0-400,0 0-1,-1 0 1,0 0-1,0-1 1,0 0 0,-1 0-1,0 0 1,0-1 0,7-13-1,-2 2-1841,-1 0 0,12-36 0,-6 0-4506,-3-3-3865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118"/>
    </inkml:context>
    <inkml:brush xml:id="br0">
      <inkml:brushProperty name="width" value="0.025" units="cm"/>
      <inkml:brushProperty name="height" value="0.025" units="cm"/>
      <inkml:brushProperty name="color" value="#66CC00"/>
    </inkml:brush>
  </inkml:definitions>
  <inkml:trace contextRef="#ctx0" brushRef="#br0">16 0 18706,'0'0'8167,"-16"51"-9608,37-37-1666,6 0-2434,0 0-6438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445"/>
    </inkml:context>
    <inkml:brush xml:id="br0">
      <inkml:brushProperty name="width" value="0.025" units="cm"/>
      <inkml:brushProperty name="height" value="0.025" units="cm"/>
      <inkml:brushProperty name="color" value="#66CC00"/>
    </inkml:brush>
  </inkml:definitions>
  <inkml:trace contextRef="#ctx0" brushRef="#br0">74 245 17585,'-6'10'2866,"1"-2"-2326,-36 67 4355,37-67-4501,1 0 1,0 1-1,0-1 1,1 1-1,0-1 1,0 1-1,1 0 0,0 12 1,1-20-389,0 0 1,1 1 0,-1-1-1,0 1 1,1-1-1,-1 0 1,1 0-1,0 1 1,-1-1-1,1 0 1,0 0 0,0 0-1,0 1 1,0-1-1,0 0 1,0 0-1,0-1 1,0 1-1,0 0 1,1 0 0,-1 0-1,0-1 1,0 1-1,1-1 1,-1 1-1,0-1 1,1 1 0,-1-1-1,1 0 1,-1 0-1,0 0 1,1 0-1,1 0 1,3 1-2,0-1 1,0-1-1,0 1 1,0-1-1,0 0 1,0 0-1,7-3 1,-1-2 26,0 0 0,-1 0 0,0-1 0,0-1 0,0 0-1,-1 0 1,0-1 0,0 0 0,-1-1 0,13-19 0,-8 10-4,-2 0 0,0-1-1,-1-1 1,-1 0 0,10-29 0,-16 37-1,0 1 1,-2-1 0,1 0 0,-2 0 0,0 0 0,0 0 0,-1 0 0,-3-18 0,3 28-24,-1-1 0,1 1 1,-1 0-1,0 1 1,0-1-1,0 0 1,-1 0-1,1 0 0,-1 1 1,1-1-1,-1 0 1,0 1-1,0 0 1,0-1-1,0 1 0,-5-3 1,4 3-11,0 1 0,0 0 0,0 0 0,0 0 0,-1 0 0,1 1 0,0-1 0,-1 1 0,1 0 1,0 0-1,-1 0 0,1 0 0,0 0 0,-1 1 0,1 0 0,0-1 0,0 1 0,-7 3 0,3-1-6,0 1 0,-1 0 0,1 1 0,0-1-1,1 1 1,-1 1 0,1-1 0,0 1 0,1 0 0,-1 1 0,1-1 0,0 1-1,1 0 1,0 0 0,0 0 0,0 1 0,1-1 0,0 1 0,1 0-1,-1 0 1,-1 15 0,4-22 4,1 0 0,-1 0-1,0 0 1,1 0 0,-1 0-1,1 0 1,-1 0 0,1 0 0,0 0-1,-1 0 1,1 0 0,0 0-1,0-1 1,0 1 0,-1 0-1,1 0 1,0-1 0,0 1 0,0 0-1,0-1 1,0 1 0,0-1-1,0 0 1,0 1 0,1-1-1,-1 0 1,0 1 0,0-1 0,0 0-1,0 0 1,2 0 0,46 1-152,-37-1 115,56-5 49,-53 2 4,0 1 0,0 1-1,0 1 1,0 0 0,0 1 0,18 3 0,-31-4 9,-1 1 0,1 0 0,-1-1 0,0 1 0,1 0 0,-1 0 0,1 0 0,-1 0 0,0 0 0,0 0 1,1 0-1,-1 0 0,0 0 0,0 1 0,0-1 0,0 0 0,-1 1 0,1-1 0,0 1 0,0 2 0,1 1 83,-1 0 0,0-1 1,0 1-1,-1 0 0,1 0 0,-1 0 1,-1 5-1,0 4 162,-1-1 1,0 1-1,-1-1 0,-6 15 1,0-5-291,-8 26 241,12-17-2832,16-50-9847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834"/>
    </inkml:context>
    <inkml:brush xml:id="br0">
      <inkml:brushProperty name="width" value="0.025" units="cm"/>
      <inkml:brushProperty name="height" value="0.025" units="cm"/>
      <inkml:brushProperty name="color" value="#66CC00"/>
    </inkml:brush>
  </inkml:definitions>
  <inkml:trace contextRef="#ctx0" brushRef="#br0">0 226 10602,'0'0'2920,"9"-9"-1980,-2 1-545,45-43 901,-47 48-254,-1 0 0,0 0-1,1 0 1,0 0 0,0 0 0,0 1-1,7-2 1,0 2 4802,-1 1-3480,-9 1-2375,0 0 1,0 0-1,1 0 1,-1 0-1,0 0 1,0-1-1,0 1 0,0-1 1,0 0-1,0 1 1,-1-1-1,1 0 1,0 0-1,0 0 1,0 0-1,-1-1 1,1 1-1,1-2 1,38-45 206,-40 46-192,1 0-1,0 0 1,-1-1-1,0 1 1,1-1 0,-1 1-1,0-1 1,0 1 0,-1-1-1,1 0 1,0 1-1,-1-1 1,0 0 0,0 0-1,1 1 1,-2-1 0,1 0-1,0 0 1,0 0-1,-2-2 1,2 4-4,-1 0 0,0 0 0,1 1 0,-1-1 0,0 0 0,0 0 0,0 1 0,1-1 0,-1 0 0,0 1 0,0-1 0,0 1 0,0 0 0,0-1 0,0 1 0,0 0 0,0-1 0,0 1 0,-1 0 0,1 0 0,0 0 0,0 0 0,0 0 0,0 0 0,0 0 0,0 0 0,0 0 0,0 1 0,-2 0 0,-31 12 0,24-6 0,1 0 0,1 1 0,-1 0 0,1 0 0,0 1 0,1 0 0,0 0 0,1 1 0,0 0 0,0 0 0,-7 20 0,5-12 0,1 1 0,2 0 0,0 0 0,1 0 0,0 1 0,0 22 0,4-39-29,-1-1 0,1 1 0,0-1-1,1 1 1,-1-1 0,0 1 0,1-1 0,-1 0 0,1 1 0,-1-1-1,1 0 1,0 1 0,0-1 0,1 0 0,-1 0 0,0 0 0,1 0-1,-1 0 1,1 0 0,-1 0 0,1 0 0,4 2 0,-3-2-102,1-1 0,-1 1 1,1-1-1,0 0 0,-1 0 1,1 0-1,0 0 0,0-1 1,0 1-1,0-1 0,0 0 1,-1-1-1,6 0 0,6-1-733,-1-1 1,1-1-1,-1 0 0,0-1 0,0-1 0,23-13 0,37-30-7949</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1.272"/>
    </inkml:context>
    <inkml:brush xml:id="br0">
      <inkml:brushProperty name="width" value="0.025" units="cm"/>
      <inkml:brushProperty name="height" value="0.025" units="cm"/>
      <inkml:brushProperty name="color" value="#66CC00"/>
    </inkml:brush>
  </inkml:definitions>
  <inkml:trace contextRef="#ctx0" brushRef="#br0">149 175 14734,'0'0'3934,"6"-11"-3352,7-13-320,-3 8 685,0-1 0,-2 0 0,0 0 0,9-30 0,-17 46-862,0 0 0,1 0 0,-1 1-1,0-1 1,0 0 0,0 0 0,0 0 0,0 1 0,0-1 0,0 0 0,0 0 0,0 0-1,0 0 1,0 1 0,0-1 0,-1 0 0,1 0 0,0 1 0,-1-1 0,1 0 0,0 0-1,-1 1 1,1-1 0,-1 0 0,1 1 0,-1-1 0,1 1 0,-1-1 0,0 1 0,1-1-1,-2 0 1,0 1 32,0-1 0,0 1 0,0 0-1,0 0 1,0 0 0,1 0 0,-1 0 0,0 0-1,0 0 1,0 1 0,0-1 0,-3 2-1,-4 1 72,0 1 0,1 0-1,0 0 1,-14 9 0,6 1-133,0 0 1,1 1-1,0 0 0,-16 24 1,27-34-65,0 0-1,1 0 1,-1 0 0,1 1-1,0-1 1,1 1 0,-1 0-1,1 0 1,0-1 0,1 2-1,0-1 1,-1 0 0,2 0-1,-1 0 1,1 0 0,0 1 0,0-1-1,1 0 1,1 8 0,-1-11-19,1-1 1,-1 1 0,1-1 0,0 0 0,0 0-1,0 1 1,0-1 0,0-1 0,0 1-1,1 0 1,-1-1 0,0 1 0,1-1 0,0 1-1,-1-1 1,1 0 0,0 0 0,-1 0-1,1-1 1,0 1 0,3 0 0,69 6-281,-55-7 270,-12 0 10,1 1 0,-1 0 1,1 0-1,-1 1 0,0 0 1,0 0-1,15 7 1,-20-7 15,0 0 1,-1 0 0,1 0-1,-1 0 1,1 0 0,-1 0 0,0 1-1,0-1 1,0 1 0,0 0 0,0 0-1,-1 0 1,1-1 0,-1 1-1,0 1 1,0-1 0,0 0 0,0 0-1,0 0 1,-1 0 0,0 1 0,1 5-1,-2 3 205,1-1 0,-1 0 0,-1 0 0,0 0 0,-1 0 0,0-1 0,0 1-1,-1-1 1,-1 0 0,1 0 0,-2 0 0,-6 10 0,3-7 11,-1 0 1,0 0-1,-1-1 0,0-1 1,-1 1-1,0-2 0,-23 16 1,34-25-230,0 0 0,0 0 0,0 0 0,-1 0 0,1-1 0,0 1 0,0 0 0,0 0 0,-1-1 0,1 1 0,0-1 0,-1 1 0,1-1 0,-1 0 0,1 0 0,0 1 0,-1-1 0,1 0 0,-1 0 0,1 0 0,0 0 0,-1-1 0,-2 1 0,4-2-126,-1 1 0,1 0 1,-1 0-1,1-1 0,0 1 0,0 0 0,0-1 0,0 1 1,0 0-1,0 0 0,0-1 0,0 1 0,0 0 1,0-1-1,1 1 0,-1 0 0,1 0 0,-1-1 0,2-1 1,33-67-6382,-4 20 286,3-4-3502</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2.712"/>
    </inkml:context>
    <inkml:brush xml:id="br0">
      <inkml:brushProperty name="width" value="0.025" units="cm"/>
      <inkml:brushProperty name="height" value="0.025" units="cm"/>
      <inkml:brushProperty name="color" value="#66CC00"/>
    </inkml:brush>
  </inkml:definitions>
  <inkml:trace contextRef="#ctx0" brushRef="#br0">129 641 17617,'-6'13'1943,"-16"46"-140,3 1 1,-13 65-1,13-26-973,5 1 0,-2 105 1,16-179-261,1-17-314,2-10 23,31-95 121,23-101 0,-35 110-333,66-162 0,-55 191-45,-31 55-29,0 1-1,0-1 1,0 1-1,0 0 1,0 0-1,0 0 1,1 0-1,-1 0 1,1 1-1,-1-1 1,1 1-1,0-1 1,0 1-1,-1 0 0,1 0 1,0 0-1,0 1 1,0-1-1,3 0 1,-5 1 5,0 0 1,-1 0 0,1 0-1,-1 1 1,1-1-1,0 0 1,-1 0-1,1 0 1,-1 0 0,1 1-1,-1-1 1,1 0-1,0 0 1,-1 1-1,1-1 1,-1 1 0,1-1-1,-1 0 1,0 1-1,1-1 1,-1 1-1,1-1 1,-1 1 0,0-1-1,1 1 1,-1-1-1,0 1 1,0-1-1,1 1 1,-1 0 0,0 24 106,-16 24 341,3-27-182,0-1 0,-1 0 0,-1 0-1,-1-2 1,-1 0 0,-33 29 0,50-49-278,0 1 1,0 0-1,1-1 0,-1 1 0,0-1 1,0 1-1,0 0 0,0-1 0,0 1 1,0-1-1,0 1 0,0 0 1,-1-1-1,1 1 0,0-1 0,0 1 1,0 0-1,0-1 0,0 1 0,-1 0 1,1-1-1,0 1 0,0-1 1,-1 1-1,1 0 0,0 0 0,0-1 1,-1 1-1,1 0 0,0 0 0,-1-1 1,1 1-1,0 0 0,-1 0 1,1 0-1,-1-1 0,1 1 0,0 0 1,-1 0-1,1 0 0,-1 0 0,1 0 1,0 0-1,-1 0 0,1 0 1,-1 0-1,1 0 0,-1 0 0,1 0 1,0 0-1,-1 0 0,1 0 0,0 1 1,-1-1-1,1 0 0,-1 0 1,1 0-1,0 1 0,-1-1 0,1 0 1,0 0-1,-1 1 0,1 0 0,10-37-1819,23-31-403,-15 38-3609,31-38 0,30-22-3795,-25 33 11047,-34 35 1918,-20 21-3165,0 0 0,0 0 0,0 0-1,1-1 1,-1 1 0,0 0 0,0 0-1,0 0 1,0 0 0,1 0 0,-1 0-1,0 0 1,0-1 0,0 1 0,1 0-1,-1 0 1,0 0 0,0 0 0,0 0-1,1 0 1,-1 0 0,0 0 0,0 0-1,0 0 1,1 0 0,-1 0 0,0 0-1,0 0 1,0 1 0,0-1 0,1 0-1,-1 0 1,0 0 0,0 0 0,0 0 0,1 0-1,-1 0 1,0 0 0,0 1 0,0-1-1,0 0 1,0 0 0,1 0 0,-1 0-1,0 1 1,0-1 0,0 0 0,0 0-1,0 0 1,0 1 0,0-1 0,0 0-1,0 0 1,0 0 0,0 1 0,0-1-1,0 0 1,0 0 0,0 0 0,0 1-1,0-1 1,0 0 0,0 0 0,2 27 3078,-7 30-1785,-5-12-328,6-35-918,1 0 0,1 0 0,0 0 1,0 0-1,1 1 0,0-1 0,1 0 0,2 17 0,-2-27-180,0 0-1,0 0 1,1 0-1,-1 0 0,0 1 1,1-1-1,-1 0 1,0 0-1,0 0 0,1 0 1,-1 0-1,0 0 1,1 0-1,-1 0 1,0 0-1,1 0 0,-1 0 1,0 0-1,1 0 1,-1 0-1,0 0 1,1 0-1,-1 0 0,0 0 1,0-1-1,1 1 1,-1 0-1,0 0 1,1 0-1,-1-1 0,0 1 1,0 0-1,1 0 1,-1 0-1,0-1 1,0 1-1,0 0 0,1 0 1,-1-1-1,0 1 1,0 0-1,0-1 1,0 1-1,0 0 0,0-1 1,12-13 652,-5-1-649,1 0-1,-2-1 0,0 0 1,-1-1-1,-1 1 1,0-1-1,-1 0 0,-1 0 1,0-32-1,-2 49-33,0 0 0,0-1 0,0 1 1,0 0-1,0 0 0,0-1 0,0 1 0,0 0 0,0 0 1,0-1-1,0 1 0,0 0 0,0 0 0,0-1 0,0 1 1,0 0-1,0 0 0,0-1 0,0 1 0,0 0 0,-1 0 0,1 0 1,0-1-1,0 1 0,0 0 0,0 0 0,-1 0 0,1-1 1,0 1-1,0 0 0,0 0 0,-1 0 0,1 0 0,0 0 1,0 0-1,0-1 0,-1 1 0,1 0 0,0 0 0,0 0 0,-1 0 1,1 0-1,0 0 0,0 0 0,-1 0 0,1 0 0,0 0 1,0 0-1,-1 0 0,1 0 0,0 0 0,0 0 0,-1 1 1,1-1-1,0 0 0,0 0 0,0 0 0,-1 0 0,1 0 0,0 0 1,0 1-1,0-1 0,-1 0 0,1 0 0,0 0 0,0 1 1,0-1-1,-12 16-274,12-14 110,-1-1-1,1 1 1,-1 0 0,1-1 0,0 1 0,0 0-1,0 0 1,0-1 0,0 1 0,0 0-1,1 0 1,-1-1 0,1 1 0,-1 0 0,1-1-1,-1 1 1,1-1 0,0 1 0,0-1 0,0 1-1,0-1 1,0 1 0,0-1 0,1 2-1,0-2-136,1 0 0,-1 0 0,0 0 0,1 0 0,-1 0 0,1 0 0,-1-1 0,1 1 0,-1-1 0,1 1 0,-1-1 0,1 0 0,0 0-1,3-1 1,6 0-582,-1-2 0,1 1 0,0-1 0,-1-1 0,22-10 0,-25 10 705,57-33-1027,-62 36 1365,-1-1-1,1 0 1,0 0 0,-1 0 0,1 0 0,-1 0 0,0-1-1,0 1 1,0-1 0,0 1 0,0-1 0,-1 0-1,1 0 1,-1 0 0,1 0 0,-1 0 0,0 0-1,1-5 1,-2 8-75,-1 0-1,1-1 1,0 1 0,0 0-1,-1 0 1,1 0 0,0-1-1,-1 1 1,1 0-1,0 0 1,0 0 0,-1 0-1,1 0 1,0 0-1,-1 0 1,1-1 0,0 1-1,-1 0 1,1 0-1,0 0 1,-1 0 0,1 0-1,0 1 1,-1-1-1,1 0 1,0 0 0,-1 0-1,1 0 1,0 0 0,-1 0-1,1 0 1,0 1-1,0-1 1,-1 0 0,1 0-1,0 0 1,0 1-1,-1-1 1,1 0 0,-14 8 442,8-1-267,1 0 0,-1 1-1,1-1 1,0 1 0,1 0 0,0 1 0,0-1 0,1 1 0,0-1 0,1 1 0,-1 0-1,2 0 1,-1 0 0,1 13 0,1-21-239,0-1 0,0 1-1,0 0 1,1 0 0,-1 0 0,0-1 0,1 1-1,-1 0 1,1-1 0,-1 1 0,1 0-1,-1-1 1,1 1 0,-1 0 0,1-1 0,-1 1-1,1-1 1,0 1 0,-1-1 0,1 0-1,0 1 1,0-1 0,-1 1 0,1-1 0,0 0-1,0 0 1,-1 0 0,1 1 0,0-1-1,0 0 1,0 0 0,0 0 0,-1 0 0,1 0-1,0 0 1,0-1 0,0 1 0,-1 0-1,3-1 1,35-10 609,-23 3-450,0-1-1,-1-1 1,0-1-1,-1 1 1,19-21-1,-25 24-64,0-1 0,0 0 0,-1 0 0,0-1 0,0 1 0,-1-1 0,0-1 0,-1 1 0,0-1 0,4-14 1,-8 24-91,0 0 0,0 0 1,-1 0-1,1 1 1,0-1-1,0 0 0,-1 0 1,1 0-1,0 0 1,-1 0-1,1 0 1,0 1-1,-1-1 0,1 0 1,0 0-1,0 0 1,-1 0-1,1 0 1,0 0-1,-1 0 0,1 0 1,0-1-1,-1 1 1,1 0-1,0 0 1,-1 0-1,1 0 0,0 0 1,0 0-1,-1-1 1,1 1-1,0 0 1,0 0-1,-1 0 0,1-1 1,0 1-1,0 0 1,0 0-1,-1-1 1,1 1-1,0 0 0,0 0 1,0-1-1,0 1 1,0 0-1,-1-1 1,1 1-1,0 0 0,0 0 1,0-1-1,0 1 1,0 0-1,0-1 1,0 1-1,0 0 0,0-1 1,0 1-1,-19 21 103,12-12-201,1 1-1,0 0 0,1 0 1,0 0-1,1 1 0,0 0 1,1 0-1,0 0 1,1 0-1,0 0 0,0 0 1,1 16-1,1-26-43,0 0 0,0 0-1,0 0 1,1 0 0,-1 0 0,0 0-1,0 0 1,1 0 0,-1 1-1,1-1 1,-1 0 0,1-1 0,0 1-1,-1 0 1,1 0 0,0 0-1,-1 0 1,1 0 0,0-1 0,0 1-1,0 0 1,0-1 0,0 1 0,0-1-1,1 2 1,1-2-167,0 1 1,0 0-1,-1-1 1,1 1-1,0-1 1,0 0-1,0 0 1,0 0-1,5-1 1,0-1-374,0 0 1,0 0 0,0 0 0,-1-1 0,1 0-1,11-7 1,-5 0-561,-1-1 1,0 0-1,0-1 0,-1-1 1,-1 0-1,0 0 0,-1-1 1,10-17-1,-12 17 1344,-1 1 0,-1-2 1,8-25-1,-11 30 1165,-1-1-1,0 1 1,-1 0 0,0-1 0,0 1 0,-2-12-1,-1 22 2036,-7 8-2055,2 4-987,0 1-1,1 1 0,0-1 0,1 1 1,1 0-1,0 0 0,1 0 0,1 1 1,0-1-1,1 1 0,1 28 1,0-42-274,0 1 0,0 0 1,1 0-1,-1-1 1,1 1-1,0-1 1,-1 1-1,1 0 1,0-1-1,0 1 0,0-1 1,0 0-1,0 1 1,0-1-1,0 0 1,1 1-1,-1-1 1,0 0-1,1 0 1,-1 0-1,1 0 0,-1-1 1,1 1-1,-1 0 1,1 0-1,0-1 1,-1 1-1,1-1 1,0 0-1,-1 1 0,1-1 1,0 0-1,0 0 1,-1 0-1,1 0 1,0-1-1,0 1 1,-1 0-1,4-1 1,2-1 144,1 1 0,0-1 0,-1 0 1,1 0-1,-1-1 0,0 0 0,14-8 1,-2-4 51,0 0-1,0-2 1,-2 0 0,0-1 0,-1-1 0,-1 0 0,-1-1 0,0-1 0,-2 0-1,0-1 1,-1 0 0,-2-1 0,0 0 0,-2-1 0,0 1 0,-1-1 0,-2-1-1,-1 1 1,0-1 0,-2-31 0,-1 54-202,0 0 0,0 0 0,0 0 0,0 0-1,-1 1 1,1-1 0,-1 0 0,1 0 0,-1 0 0,0 1 0,0-1 0,1 0-1,-1 1 1,0-1 0,-1 1 0,1-1 0,0 1 0,-2-2 0,2 2-2,0 1 0,0-1 0,-1 1 0,1-1 0,0 1 0,-1-1 0,1 1 0,0 0 0,-1 0 0,1 0 0,0-1 0,-1 1 0,1 1 0,0-1 0,-1 0 1,1 0-1,-1 0 0,-1 1 0,-3 2-2,1-1 1,0 0-1,0 1 1,0 0-1,0 0 1,0 0-1,1 1 0,0 0 1,-8 8-1,-3 6 12,0 0 1,-14 26-1,25-38-10,1 1 0,0-1 0,0 1 0,0 0 0,1 0 1,-1 0-1,2 0 0,-1 0 0,1 0 0,0 0 0,1 12 0,0-17-11,1-1 0,0 1-1,0 0 1,-1 0 0,1-1-1,1 1 1,-1-1 0,0 1-1,0-1 1,0 1 0,1-1-1,-1 0 1,1 0 0,-1 0-1,1 1 1,0-1 0,-1-1-1,1 1 1,0 0 0,-1 0-1,1-1 1,0 1 0,0-1-1,3 1 1,56 10-188,-43-8 110,-2-1-109,-2 1-1,1 1 1,0 0-1,-1 1 0,22 11 1,-32-14-90,0 0-1,0 0 1,0 1 0,-1 0 0,0-1-1,1 1 1,-1 0 0,0 1 0,0-1 0,-1 1-1,1-1 1,-1 1 0,0 0 0,0 0-1,0 0 1,0 0 0,-1 0 0,1 0-1,-1 0 1,0 1 0,0-1 0,-1 0-1,1 9 1,-1-5-1647,0 10-1668,2-35-10424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4.758"/>
    </inkml:context>
    <inkml:brush xml:id="br0">
      <inkml:brushProperty name="width" value="0.025" units="cm"/>
      <inkml:brushProperty name="height" value="0.025" units="cm"/>
    </inkml:brush>
  </inkml:definitions>
  <inkml:trace contextRef="#ctx0" brushRef="#br0">165 388 18546,'-10'1'1121,"4"-1"-912,1 0 0,-1 0 0,1 1 0,-1 0 0,1 0 0,-1 0 0,1 1 1,0 0-1,0 0 0,0 0 0,0 0 0,0 1 0,0 0 0,1 0 0,-1 0 1,1 1-1,0-1 0,0 1 0,0 0 0,0 0 0,1 1 0,-3 4 0,-2 5-137,2 1-1,0 0 1,1 0-1,0 1 0,1-1 1,1 1-1,0 0 0,2 0 1,-1 0-1,3 24 0,-1-38-53,0 0-1,0-1 1,0 1-1,0 0 0,0-1 1,1 1-1,-1-1 1,1 1-1,-1 0 1,1-1-1,0 1 1,0-1-1,-1 1 1,1-1-1,0 0 0,0 1 1,0-1-1,1 0 1,-1 0-1,0 0 1,0 0-1,1 0 1,-1 0-1,2 1 1,0-1 61,0 0 0,0 0 0,0-1 0,0 1 0,-1-1 0,1 0 0,0 0 1,0 0-1,0 0 0,0 0 0,0-1 0,5-1 0,2-1 228,1 0 0,-1-1 0,0-1 0,0 0 0,0 0 0,12-10 0,-9 5-136,-1 0-1,-1 0 1,0-1 0,0-1-1,-1 0 1,0 0-1,-1-1 1,-1 0-1,0 0 1,-1-1-1,0 0 1,-1-1 0,-1 1-1,0-1 1,-1 0-1,0-1 1,-2 1-1,0 0 1,1-31 0,-3 45-169,0 0 1,0 0 0,1 0 0,-1 0 0,0 0-1,0 0 1,0 0 0,0 0 0,0 0 0,-1 0-1,1 0 1,0 0 0,0 0 0,-1 1 0,1-1 0,0 0-1,-1 0 1,1 0 0,-1 0 0,1 0 0,-1 1-1,1-1 1,-1 0 0,0 0 0,1 1 0,-1-1-1,0 0 1,0 1 0,1-1 0,-1 1 0,0-1-1,0 1 1,0 0 0,0-1 0,0 1 0,0 0 0,0-1-1,0 1 1,-1 0 0,0 0-6,1 1-1,-1 0 1,1-1 0,-1 1 0,1 0-1,0 0 1,-1 0 0,1 0 0,0 0-1,0 0 1,0 0 0,-1 1 0,1-1-1,0 0 1,1 1 0,-1-1-1,0 0 1,0 1 0,1-1 0,-1 1-1,0-1 1,0 3 0,1-3 4,-7 38-50,7-38 42,0 0 1,0 0 0,0 0-1,0 0 1,0 0 0,1 0-1,-1 0 1,0-1 0,1 1-1,-1 0 1,0 0 0,1 0-1,-1 0 1,1-1 0,-1 1-1,1 0 1,0-1 0,-1 1-1,1 0 1,0-1 0,-1 1-1,1-1 1,0 1-1,0-1 1,0 1 0,-1-1-1,1 1 1,0-1 0,0 0-1,0 1 1,0-1 0,0 0-1,0 0 1,-1 0 0,1 0-1,2 0 1,5-1 13,-1 0 1,1-1-1,-1 1 0,1-2 0,-1 1 1,0-1-1,0 0 0,0-1 0,0 1 1,0-1-1,-1-1 0,0 1 0,0-1 1,0 0-1,10-12 0,10-11 77,40-55-1,-48 57-47,0 0 0,-1-2-1,-2 0 1,-1 0 0,-1-2 0,10-35 0,-118 324 156,79-205-192,2 1 0,-7 71 0,18-97 0,1 0 0,1-1 0,2 1 0,1 0 0,2 0 0,8 37 0,-7-46 0,-1 0 0,0 1 0,-2-1 0,0 40 0,-3-51 0,1 0 0,-2 1 0,1-1 0,-1 0 0,0 1 0,-1-1 0,0 0 0,-1-1 0,0 1 0,0-1 0,-1 1 0,-9 12 0,12-19 0,1 0 0,0 0 0,-1-1 0,1 1 0,-1-1 0,1 1 0,-1-1 0,0 0 0,1 0 0,-1 0 0,0 1 0,0-2 0,0 1 0,0 0 0,0 0 0,0-1 0,0 1 0,0-1 0,-3 1 0,3-1 0,0-1 0,1 1 0,-1-1 0,0 1 0,1-1 0,-1 0 0,1 1 0,-1-1 0,1 0 0,-1 0 0,1 0 0,0 0 0,0-1 0,-1 1 0,1 0 0,0 0 0,0-1 0,-1-1 0,-3-6 0,0 0 0,1 0 0,0-1 0,1 1 0,0-1 0,-3-15 0,-1-11 0,2 0 0,2-1 0,1-48 0,2 74 0,0-1 0,2 1 0,-1-1 0,1 1 0,1 0 0,0-1 0,0 1 0,1 1 0,1-1 0,0 0 0,0 1 0,1 0 0,0 1 0,13-17 0,-12 21-102,-1-1-1,1 1 1,0 0 0,0 1 0,0 0-1,1 0 1,-1 1 0,15-5 0,69-13-2610,-31 9-115,1-4-4775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3.084"/>
    </inkml:context>
    <inkml:brush xml:id="br0">
      <inkml:brushProperty name="width" value="0.025" units="cm"/>
      <inkml:brushProperty name="height" value="0.025" units="cm"/>
      <inkml:brushProperty name="color" value="#66CC00"/>
    </inkml:brush>
  </inkml:definitions>
  <inkml:trace contextRef="#ctx0" brushRef="#br0">0 74 12492,'1'0'399,"0"-1"1,1 1-1,-1 0 1,0 0 0,0 0-1,0-1 1,0 1-1,0 0 1,0 0-1,1 1 1,-1-1-1,0 0 1,0 0 0,0 0-1,0 1 1,0-1-1,0 1 1,0-1-1,0 1 1,2 0-1,14 19 2689,-16-18-3021,0 1 0,1-1 0,-1 0 0,1 0 0,0 0-1,0 0 1,-1 0 0,1 0 0,1-1 0,-1 1 0,0-1-1,0 1 1,1-1 0,4 2 0,-3-2 78,0 0 0,0-1 0,1 0 1,-1 1-1,0-2 0,0 1 0,0 0 0,0-1 0,1 0 1,-1 0-1,0 0 0,0 0 0,0-1 0,-1 1 0,1-1 0,0 0 1,0 0-1,-1-1 0,0 1 0,1-1 0,-1 0 0,0 0 1,0 0-1,0 0 0,-1 0 0,1 0 0,-1-1 0,0 1 0,0-1 1,0 0-1,0 0 0,-1 0 0,1 0 0,-1 0 0,0 0 1,0 0-1,-1 0 0,1 0 0,-1 0 0,0-1 0,0-3 0,0 7-135,0 0 0,0 0 0,-1 0 0,1 0 1,0 0-1,0 0 0,-1 0 0,1 0 0,0 0 0,-1 0 0,1 0 0,-1 0 0,1 0 0,-1 1 0,0-1 0,1 0 0,-1 0 0,0 1 0,0-1 0,1 0 0,-1 1 0,0-1 0,0 1 0,0-1 0,0 1 0,0-1 0,-1 1 0,0-1 12,-1 1 0,1 0 0,-1-1 0,0 1 0,1 0 0,-1 1 0,1-1 0,-1 0 0,1 1 1,-5 1-1,0 0 11,0 1 1,0 0-1,1 0 1,-1 0-1,1 1 1,-11 8-1,9-5-9,1-1-1,1 2 0,-1-1 1,1 0-1,0 1 0,1 0 1,0 1-1,0-1 0,1 1 1,0 0-1,1 0 0,0 0 1,0 1-1,0-1 0,2 1 1,-1-1-1,1 1 0,0 16 1,2-23-23,0-1 1,-1 0 0,1 1 0,0-1 0,0 0 0,0 1 0,1-1 0,-1 0 0,0 0-1,1 0 1,0 0 0,-1 0 0,1 0 0,0 0 0,0-1 0,0 1 0,0-1 0,0 1-1,0-1 1,1 0 0,-1 0 0,0 0 0,1 0 0,-1 0 0,0 0 0,5 0 0,8 1 1,-1 1 0,1-2 0,22 0 0,-24-1-13,10 0-297,0-2 1,0 0-1,35-8 1,23-16-3481,-11-5-3601</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4.922"/>
    </inkml:context>
    <inkml:brush xml:id="br0">
      <inkml:brushProperty name="width" value="0.025" units="cm"/>
      <inkml:brushProperty name="height" value="0.025" units="cm"/>
      <inkml:brushProperty name="color" value="#66CC00"/>
    </inkml:brush>
  </inkml:definitions>
  <inkml:trace contextRef="#ctx0" brushRef="#br0">0 0 20724,'0'0'5140,"3"10"-4659,-1-2-493,56 188 792,-46-163-2136,33 62 1,-34-80-255,-7-15-1992,-5-2 3070,1 0 1,-1 0-1,0 0 0,1 0 1,-1 1-1,0-1 0,0 0 1,0 0-1,0 1 0,-1-1 1,1 1-1,-3-3 0,-16-14-5724</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5.280"/>
    </inkml:context>
    <inkml:brush xml:id="br0">
      <inkml:brushProperty name="width" value="0.025" units="cm"/>
      <inkml:brushProperty name="height" value="0.025" units="cm"/>
      <inkml:brushProperty name="color" value="#66CC00"/>
    </inkml:brush>
  </inkml:definitions>
  <inkml:trace contextRef="#ctx0" brushRef="#br0">0 252 10602,'0'0'13837,"85"-27"-12011,-22-5-385,7-5-832,-3-3-481,-3 0-1089,-10 1-3683,-19 3-5862</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308"/>
    </inkml:context>
    <inkml:brush xml:id="br0">
      <inkml:brushProperty name="width" value="0.025" units="cm"/>
      <inkml:brushProperty name="height" value="0.025" units="cm"/>
      <inkml:brushProperty name="color" value="#66CC00"/>
    </inkml:brush>
  </inkml:definitions>
  <inkml:trace contextRef="#ctx0" brushRef="#br0">168 130 11403,'0'0'9096,"-12"-8"-7120,-40-22-642,50 30-1272,1-1 0,-1 1 0,0 0 1,0-1-1,0 1 0,0 0 0,0 0 0,1 1 0,-1-1 0,0 0 0,0 1 0,0-1 0,0 1 0,1-1 0,-1 1 0,0 0 0,1 0 1,-1 0-1,0 0 0,1 0 0,-1 0 0,1 0 0,-1 0 0,1 1 0,0-1 0,0 0 0,-2 4 0,-24 42 697,26-45-731,-5 10 75,2 0 0,0 1 0,0-1 0,1 1 0,0 0 0,1 0-1,1 0 1,0 0 0,1 0 0,1 14 0,-1-26-99,0 1-1,0-1 1,0 0 0,1 0 0,-1 0-1,0 0 1,0 1 0,1-1 0,-1 0-1,0 0 1,1 0 0,-1 0 0,1 0-1,0 0 1,-1 0 0,1 0 0,0 0-1,-1 0 1,1 0 0,0-1-1,0 1 1,0 0 0,0 0 0,0-1-1,0 1 1,0-1 0,0 1 0,0-1-1,0 1 1,0-1 0,0 0 0,0 1-1,1-1 1,-1 0 0,0 0-1,0 0 1,0 0 0,0 0 0,1 0-1,-1 0 1,0 0 0,0 0 0,2-1-1,1 0 22,-1-1 0,1 1 0,0-1 0,0 0 0,-1 0 0,1 0 0,-1 0 0,1-1 0,-1 0 0,0 1 0,4-6 0,7-9 321,-2-1-1,0-1 1,-1 0-1,0 0 1,-2-1-1,-1-1 1,0 0-1,-1 0 1,-1 0-1,-2-1 1,0 1-1,-1-1 1,0-26-1,-5 45-345,-2 17 0,-3 23 0,6-21-24,-3 110-1161,4-112 894,1 1 1,1-1 0,0 0 0,1 1 0,0-1 0,8 20 0,-9-31-62,-1 0 0,1 0 0,0 0 0,-1-1 1,1 1-1,0 0 0,1-1 0,-1 1 1,0-1-1,1 0 0,0 1 0,-1-1 0,1-1 1,5 4-1,-7-5 59,1 1 0,0-1 0,-1 1 0,1-1 0,0 0 0,-1 1 0,1-1 0,0 0 0,-1 0 0,1 0 0,0-1 0,0 1 0,-1 0 0,1-1 0,0 1 0,-1-1 0,1 1 0,-1-1 0,1 0 0,-1 1 0,1-1 0,-1 0-1,1 0 1,-1 0 0,0 0 0,1-1 0,-1 1 0,0 0 0,0-1 0,2-1 0,19-36-7954</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807"/>
    </inkml:context>
    <inkml:brush xml:id="br0">
      <inkml:brushProperty name="width" value="0.025" units="cm"/>
      <inkml:brushProperty name="height" value="0.025" units="cm"/>
      <inkml:brushProperty name="color" value="#66CC00"/>
    </inkml:brush>
  </inkml:definitions>
  <inkml:trace contextRef="#ctx0" brushRef="#br0">42 0 18449,'-4'15'2098,"-7"30"-1017,1 1 0,-3 51-1,11-80-867,1 0-1,1 0 1,0 0-1,1 0 0,1-1 1,1 1-1,0 0 1,1-1-1,1 1 1,8 18-1,-12-31-210,1-1 1,-1 0-1,1 0 1,0-1-1,0 1 0,0 0 1,0-1-1,1 1 1,-1-1-1,1 1 0,-1-1 1,1 0-1,0 0 0,0 0 1,-1-1-1,2 1 1,-1-1-1,0 0 0,0 1 1,0-1-1,1-1 1,-1 1-1,0 0 0,1-1 1,-1 0-1,0 1 0,1-1 1,-1-1-1,1 1 1,-1 0-1,0-1 0,1 0 1,-1 0-1,0 0 1,0 0-1,0 0 0,0-1 1,0 1-1,0-1 0,0 0 1,0 0-1,0 0 1,-1 0-1,1-1 0,-1 1 1,3-4-1,12-16 62,-14 17-46,0 1 1,1-1 0,-1 1 0,1 0-1,0 0 1,0 0 0,5-3 0,18 57 1433,-26-49-1450,0-1 0,1 1 0,-1-1 0,0 1 1,0-1-1,0 0 0,1 1 0,-1-1 0,0 0 1,0 0-1,1 0 0,-1 0 0,0 0 0,0 0 1,1 0-1,-1 0 0,0-1 0,0 1 0,1 0 1,-1-1-1,0 1 0,0-1 0,0 0 0,0 1 1,0-1-1,0 0 0,0 1 0,0-1 0,0 0 0,0 0 1,0 0-1,1-1 0,29-40 205,-23 31-182,7-11 8,-12 16-33,0 0 0,1 0 0,0 0-1,0 1 1,0 0 0,1 0 0,-1 0 0,1 0 0,1 1 0,10-8 0,-15 12 6,-1 0 0,1 0 0,0 0 0,0 0 0,-1 0 0,1 0 0,0 0 0,0 0 0,-1 0 0,1 0 1,0 0-1,0 0 0,-1 1 0,1-1 0,0 0 0,-1 0 0,1 1 0,0-1 0,-1 1 0,1-1 0,0 0 0,-1 1 0,1-1 0,-1 1 0,1 0 0,-1-1 0,1 1 0,-1-1 0,1 1 0,-1 0 0,0-1 0,1 1 0,-1 0 1,0-1-1,0 1 0,1 0 0,-1 0 0,0 1 0,6 34 882,-5-30-667,-1 4 150,1 2-146,0-1-1,1 0 1,0 0-1,5 12 1,-7-22-198,0 0 0,0 0-1,1 0 1,-1 0 0,0 0 0,1 0 0,-1 0-1,1 0 1,-1 0 0,1 0 0,0 0 0,-1 0 0,1 0-1,0 0 1,0 0 0,-1-1 0,1 1 0,0 0-1,0-1 1,0 1 0,0-1 0,0 1 0,0-1 0,0 1-1,0-1 1,0 1 0,0-1 0,1 0 0,-1 0-1,0 0 1,0 0 0,0 0 0,0 0 0,0 0-1,0 0 1,1 0 0,-1 0 0,0 0 0,0-1 0,0 1-1,0 0 1,0-1 0,0 1 0,0-1 0,0 0-1,0 1 1,0-1 0,0 0 0,0 1 0,-1-1 0,2-1-1,7-6 41,-2-1-1,1 1 1,-1-1-1,9-16 1,26-31-87,-39 53-37,-1 1 0,1-1 0,0 0 0,0 1 0,0 0 0,1 0 0,-1 0 0,0 0 0,1 0 0,-1 0 0,1 1 0,0 0 0,6-2 0,-9 3-53,0 0 1,0 0-1,0 0 1,0 0 0,0 0-1,1 1 1,-1-1 0,0 0-1,0 0 1,0 1 0,0-1-1,0 1 1,0-1-1,0 1 1,-1-1 0,1 1-1,0 0 1,0 0 0,0-1-1,0 1 1,-1 0 0,1 0-1,0 0 1,-1-1-1,1 1 1,-1 0 0,1 0-1,0 1 1,9 31-6752,-10-32 6254,3 16-8954</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475"/>
    </inkml:context>
    <inkml:brush xml:id="br0">
      <inkml:brushProperty name="width" value="0.025" units="cm"/>
      <inkml:brushProperty name="height" value="0.025" units="cm"/>
      <inkml:brushProperty name="color" value="#66CC00"/>
    </inkml:brush>
  </inkml:definitions>
  <inkml:trace contextRef="#ctx0" brushRef="#br0">7 0 15663,'0'0'6667,"-1"11"-4937,-3 52-1219,2 0 0,3 0-1,3-1 1,3 1 0,20 84-1,-24-133-510,1-1 0,0 1 0,1-1 0,10 19 0,-14-29-4,1-1 1,-1 0 0,1 1-1,-1-1 1,1 0 0,0 0-1,0 0 1,0 0 0,0-1-1,0 1 1,0 0 0,1-1-1,3 2 1,-4-2 3,-1-1 0,1 0 0,0 0 0,-1 1 0,1-1 0,0-1 0,-1 1 0,1 0 0,0 0 0,-1-1 0,1 1 0,0-1 0,-1 1 0,1-1 0,-1 1 0,1-1-1,-1 0 1,1 0 0,-1 0 0,1 0 0,-1 0 0,0 0 0,0 0 0,2-3 0,6-7 63,0-1-1,-1-1 1,0 0 0,-1 0-1,0 0 1,-1-1-1,-1 0 1,0 0 0,3-17-1,-2 8 261,-1 0 0,-1 1-1,2-47 1,-2 144-397,12 131 190,-4-158 116,-12-47-226,0-1-1,1 1 1,-1 0-1,0 0 1,1 0 0,-1 0-1,0 0 1,1 0-1,-1-1 1,1 1-1,-1 0 1,1 0-1,0-1 1,-1 1-1,1 0 1,0-1-1,0 1 1,-1 0-1,1-1 1,0 1-1,0-1 1,0 0-1,-1 1 1,1-1-1,0 0 1,0 1-1,0-1 1,0 0-1,0 0 1,0 0-1,0 0 1,0 0-1,0 0 1,0 0-1,0 0 1,0 0-1,0 0 1,0 0-1,-1-1 1,1 1-1,0 0 1,0-1 0,0 1-1,0-1 1,0 1-1,1-2 1,3-3 22,0-1-1,0 0 1,0 0 0,-1 0 0,0-1 0,0 0 0,0 0 0,-1 0 0,0 0 0,0 0 0,-1 0 0,2-14 0,2-7-989,-1 0 0,0-34 0,-4 40-1228,-1-1 0,-1 0 1,-5-30-1,-11-9-5973</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830"/>
    </inkml:context>
    <inkml:brush xml:id="br0">
      <inkml:brushProperty name="width" value="0.025" units="cm"/>
      <inkml:brushProperty name="height" value="0.025" units="cm"/>
      <inkml:brushProperty name="color" value="#66CC00"/>
    </inkml:brush>
  </inkml:definitions>
  <inkml:trace contextRef="#ctx0" brushRef="#br0">6 0 15214,'0'0'3716,"-6"49"-3940,18-41-1698,0-2-3523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268"/>
    </inkml:context>
    <inkml:brush xml:id="br0">
      <inkml:brushProperty name="width" value="0.025" units="cm"/>
      <inkml:brushProperty name="height" value="0.025" units="cm"/>
      <inkml:brushProperty name="color" value="#66CC00"/>
    </inkml:brush>
  </inkml:definitions>
  <inkml:trace contextRef="#ctx0" brushRef="#br0">12 401 14542,'-1'12'2130,"-1"-4"-1734,-5 43 1340,7-47-1548,-1 0 1,1 0 0,0 0 0,0 0 0,1 0 0,-1 0 0,1 0 0,0 0 0,0 0 0,0 0 0,2 4 0,-2-6-176,0-1 1,1 0 0,-1 0 0,0 0 0,0 0 0,1 0-1,-1 0 1,1 0 0,-1 0 0,1-1 0,-1 1 0,1 0-1,-1-1 1,1 1 0,0-1 0,-1 0 0,1 1 0,0-1-1,-1 0 1,1 0 0,0 0 0,-1 0 0,1-1 0,0 1-1,-1 0 1,1-1 0,-1 1 0,1-1 0,0 1-1,2-3 1,2 1 10,-1-1 0,0 0 0,1 0 0,-1 0-1,0-1 1,0 1 0,5-7 0,3-4 165,-1-1-1,-1-1 1,0 0 0,-1 0 0,-1-1 0,0-1 0,-2 1-1,0-2 1,7-25 0,-7 15 165,-2-1 1,0 0-1,-2 0 1,-2 0-1,-2-39 0,0 60-309,0 0 0,0 0 0,-1 0 0,-5-12 0,7 19-29,0 1 1,-1-1-1,1 1 1,0-1-1,-1 1 1,0 0-1,1-1 0,-1 1 1,0 0-1,0 0 1,1-1-1,-1 1 1,0 0-1,0 0 1,0 0-1,0 0 1,-1 0-1,1 0 1,0 0-1,0 1 1,-1-1-1,1 0 0,0 1 1,-1-1-1,1 1 1,0-1-1,-1 1 1,1 0-1,-1-1 1,1 1-1,-1 0 1,1 0-1,-1 0 1,-2 1-1,2 0 15,0 0 0,1 0 0,-1 0 0,0 0 0,0 1 0,1-1 1,-1 1-1,1-1 0,0 1 0,-1-1 0,1 1 0,0 0 0,0 0 0,0 0 0,0 0 0,0-1 0,0 1 0,0 4 0,-11 42 134,10-36-108,-6 24 25,1 1 1,3 1 0,0-1-1,3 1 1,6 74 0,-5-109-80,0 1 0,1-1-1,0 0 1,0 0 0,0 0 0,0 0 0,0 0-1,1 0 1,0 0 0,-1 0 0,1 0 0,0-1-1,0 1 1,0-1 0,1 1 0,-1-1 0,0 0 0,1 0-1,0 0 1,-1 0 0,1-1 0,0 1 0,0-1-1,0 1 1,0-1 0,0 0 0,0 0 0,1 0-1,-1-1 1,0 1 0,0-1 0,1 0 0,-1 0-1,0 0 1,0 0 0,1 0 0,4-2 0,4 0 21,0-1 0,0 0 1,-1-1-1,0 0 0,1-1 1,-1-1-1,-1 1 0,20-14 1,-18 9-16,0 0 1,-1 0 0,0-1 0,-1 0 0,16-22-1,-22 27 67,0-1 0,0 0 0,-1 1 0,0-1 0,0-1 0,0 1 0,-1 0-1,0-1 1,-1 1 0,1-1 0,-1 1 0,-1-1 0,0-9 0,0 16-53,0 0 1,0 0-1,0 0 1,0 1 0,0-1-1,0 0 1,0 0-1,0 0 1,0 0 0,-1 0-1,1 1 1,0-1-1,-1 0 1,1 0 0,0 0-1,-1 1 1,1-1-1,-1 0 1,0 1 0,1-1-1,-1 0 1,1 1-1,-1-1 1,0 1 0,1-1-1,-1 1 1,0-1-1,0 1 1,0-1 0,1 1-1,-1 0 1,0-1-1,0 1 1,0 0 0,0 0-1,1 0 1,-1 0-1,0 0 1,0 0 0,0 0-1,0 0 1,0 0-1,-1 0 1,0 1-29,0-1 0,0 1-1,0 0 1,1 0 0,-1 0 0,0 0 0,0 0-1,1 0 1,-1 0 0,1 1 0,-1-1 0,1 1-1,-1-1 1,1 1 0,0-1 0,0 1 0,0 0-1,-1 2 1,-3 8 11,1 0-1,1 1 0,0-1 1,1 0-1,0 1 0,1 0 1,0-1-1,1 1 0,1 0 1,0 0-1,4 19 0,-4-29-6,1 0 0,-1 0 0,1 0 0,0 0 0,0-1-1,0 1 1,0-1 0,0 1 0,1-1 0,-1 0 0,1 0 0,-1 0-1,1 0 1,0 0 0,0 0 0,0-1 0,0 0 0,0 1-1,0-1 1,0 0 0,0 0 0,0-1 0,1 1 0,-1-1 0,0 0-1,0 0 1,1 0 0,-1 0 0,0 0 0,4-1 0,4 0 2,0-1 1,0 0 0,-1-1 0,1 0 0,-1 0-1,0-1 1,17-9 0,-22 11 65,0-1-1,0 0 1,0-1 0,0 1 0,0-1-1,-1 0 1,0 0 0,0 0 0,0 0-1,0-1 1,-1 0 0,0 0-1,0 0 1,0 0 0,0 0 0,-1-1-1,0 1 1,0-1 0,0 1 0,-1-1-1,0 0 1,0 1 0,0-1-1,-1 0 1,0 0 0,0 0 0,-1 0-1,1 0 1,-1 1 0,0-1 0,-1 0-1,1 1 1,-1-1 0,0 1 0,-4-6-1,-10-15 18,11 19-68,0 0-1,0 0 0,1 0 1,-5-13-1,9 19-31,-1-1 0,1 0 1,-1 1-1,1-1 0,0 0 0,-1 1 0,1-1 0,0 0 0,0 0 1,0 1-1,1-1 0,-1 0 0,0 1 0,1-1 0,-1 0 0,1 1 1,-1-1-1,1 1 0,0-1 0,0 1 0,0-1 0,0 1 1,0-1-1,0 1 0,0 0 0,0 0 0,2-2 0,55-35-2352,-46 31 566,1-1 0,-1 0-1,12-10 1,-15 6-3926,-7 1-2872</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610"/>
    </inkml:context>
    <inkml:brush xml:id="br0">
      <inkml:brushProperty name="width" value="0.025" units="cm"/>
      <inkml:brushProperty name="height" value="0.025" units="cm"/>
      <inkml:brushProperty name="color" value="#66CC00"/>
    </inkml:brush>
  </inkml:definitions>
  <inkml:trace contextRef="#ctx0" brushRef="#br0">0 268 11723,'0'0'4132,"21"-58"-2723,6 30-416,12-7-192,11-1-673,6-1-544,2-2-2691,1 4-8168</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124"/>
    </inkml:context>
    <inkml:brush xml:id="br0">
      <inkml:brushProperty name="width" value="0.025" units="cm"/>
      <inkml:brushProperty name="height" value="0.025" units="cm"/>
      <inkml:brushProperty name="color" value="#66CC00"/>
    </inkml:brush>
  </inkml:definitions>
  <inkml:trace contextRef="#ctx0" brushRef="#br0">1 35 18257,'0'0'4180,"0"16"-3715,7 49-132,4-1 0,2 0 0,3 0 0,29 74 0,-44-135-317,3 10 179,1 0 0,1-1 0,0 0 0,10 15 0,-15-25-128,0-1-1,0 1 1,-1-1 0,2 1-1,-1-1 1,0 0-1,0 1 1,0-1 0,1 0-1,-1 0 1,1 0-1,-1 0 1,1 0-1,-1 0 1,1 0 0,-1 0-1,1-1 1,0 1-1,-1 0 1,1-1 0,0 0-1,0 1 1,-1-1-1,1 0 1,0 0 0,0 0-1,0 0 1,-1 0-1,1-1 1,0 1-1,0 0 1,-1-1 0,1 1-1,0-1 1,-1 0-1,1 1 1,0-1 0,-1 0-1,1 0 1,-1 0-1,1 0 1,1-3 0,4-3 209,0-1 1,-1 1-1,-1-1 1,1-1-1,-1 1 1,-1-1-1,1 0 1,3-12-1,24-84 954,-26 82-1035,7-26-206,-2-1 0,-3 0 1,-2 0-1,0-59 0,-11 95-2363,4 14 2095,0 0 0,1 0 0,-1 0 0,0 0 0,1 0 0,-1 0 0,1 0 0,-1 0 0,0 0 0,1 0 0,-1 0 0,0 1 0,1-1 0,-1 0 0,1 0 0,-1 1 0,0-1 0,1 0 0,-1 1 0,1-1 0,-1 0 0,1 1 0,-1 0 0,-13 14-7782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5.742"/>
    </inkml:context>
    <inkml:brush xml:id="br0">
      <inkml:brushProperty name="width" value="0.025" units="cm"/>
      <inkml:brushProperty name="height" value="0.025" units="cm"/>
    </inkml:brush>
  </inkml:definitions>
  <inkml:trace contextRef="#ctx0" brushRef="#br0">25 20 4356,'-11'-1'3812,"1"-3"-3684,7 1-288,3-1-289,0-3-2273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794"/>
    </inkml:context>
    <inkml:brush xml:id="br0">
      <inkml:brushProperty name="width" value="0.025" units="cm"/>
      <inkml:brushProperty name="height" value="0.025" units="cm"/>
      <inkml:brushProperty name="color" value="#66CC00"/>
    </inkml:brush>
  </inkml:definitions>
  <inkml:trace contextRef="#ctx0" brushRef="#br0">1 659 17777,'0'0'3278,"8"8"-1741,-6-6-1457,3 3 66,0-1 0,0 0 0,1 1 1,-1-2-1,1 1 0,8 4 1,-11-7-129,0 0 1,-1-1 0,1 1 0,0 0-1,0-1 1,-1 1 0,1-1 0,0 0-1,0 0 1,0 0 0,-1 0 0,1-1-1,0 1 1,0-1 0,-1 0 0,1 1-1,0-1 1,-1-1 0,1 1-1,-1 0 1,1 0 0,-1-1 0,5-3 0,0-1-44,-1 0 0,0-1 0,0 1 0,0-1 1,0-1-1,-1 1 0,-1-1 0,1 0 1,-1 0-1,0 0 0,-1 0 0,3-10 1,-2 2 38,-1 1 0,0-1-1,-1 0 1,-1 0 0,0 0 0,-2-15 0,1 29-8,0 1 0,0 0 0,-1 0 0,1 0 0,0 0 0,0 0 0,0 0 0,-1 0 0,1 0 0,-1 0 0,1 0 0,0 0-1,-1 0 1,0 0 0,1 0 0,-1 0 0,0 0 0,1 0 0,-1 0 0,-1 0 0,1 1-8,0 0-1,1 0 1,-1 0 0,1 0-1,-1 0 1,1 1 0,-1-1-1,1 0 1,-1 1 0,1-1-1,-1 0 1,1 1 0,-1-1 0,1 0-1,-1 1 1,1-1 0,0 1-1,-1-1 1,1 1 0,0-1-1,-1 1 1,1-1 0,0 1-1,0-1 1,0 1 0,-1 0-1,1-1 1,0 1 0,0-1-1,0 1 1,0-1 0,0 1 0,0 0-1,0-1 1,0 1 0,0-1-1,0 1 1,0 0 0,1 0-1,-3 33 115,3 50-1,-1-73-68,2 1 0,0-1-1,0 0 1,1 1 0,0-1 0,1 0 0,0-1 0,7 13 0,-11-21-9,1 0-1,-1-1 1,1 1 0,0-1-1,0 1 1,0 0 0,0-1 0,0 0-1,0 1 1,0-1 0,0 0-1,1 1 1,-1-1 0,1 0-1,-1 0 1,0 0 0,1 0 0,0-1-1,-1 1 1,1 0 0,-1 0-1,1-1 1,0 1 0,0-1 0,-1 0-1,1 0 1,0 1 0,0-1-1,-1 0 1,1 0 0,0 0-1,0-1 1,-1 1 0,1 0 0,0-1-1,0 1 1,-1-1 0,1 0-1,-1 1 1,1-1 0,0 0-1,-1 0 1,1 0 0,-1 0 0,0 0-1,1 0 1,1-2 0,3-5 235,1 1 1,-1-1-1,0 0 1,-1 0-1,0 0 1,0-1 0,4-10-1,2-14 91,-2-1 1,-1 0-1,5-49 1,-12 105-390,1 0 0,4 24 0,-4-39 16,-1-1-1,1 1 1,0 0 0,0-1 0,0 0-1,1 1 1,0-1 0,1 0 0,-1-1-1,1 1 1,5 6 0,-8-11 8,1 0 1,-1 0-1,0 0 0,0 0 1,1 0-1,-1-1 1,0 1-1,1 0 0,-1-1 1,1 1-1,-1-1 0,1 1 1,-1-1-1,1 0 1,-1 1-1,1-1 0,0 0 1,-1 0-1,1 0 0,-1 0 1,1-1-1,-1 1 0,1 0 1,-1-1-1,1 1 1,-1-1-1,1 1 0,-1-1 1,1 0-1,-1 0 0,0 1 1,1-1-1,-1 0 1,0 0-1,0 0 0,0 0 1,0-1-1,0 1 0,0 0 1,0 0-1,1-3 1,5-6 56,0 0 0,-1-1 0,-1 1 0,6-13 0,-10 20-22,11-27 132,-2 0 1,-1-1-1,-2 0 1,0 0-1,1-32 1,-4 3 302,-6-103 1,3 154-462,-2 0-1,1 1 1,-2-1 0,1 0 0,-1 1-1,0-1 1,-1 1 0,0 0-1,-5-12 1,7 19-9,1 1-1,0 0 1,-1 0-1,1 0 1,0 0 0,0 0-1,-1 0 1,1 0-1,0 0 1,-1 0-1,1-1 1,0 1 0,-1 1-1,1-1 1,0 0-1,-1 0 1,1 0-1,0 0 1,-1 0 0,1 0-1,0 0 1,-1 0-1,1 0 1,0 1-1,0-1 1,-1 0 0,1 0-1,0 0 1,-1 1-1,1-1 1,0 0-1,0 0 1,0 1 0,-1-1-1,1 0 1,0 0-1,0 1 1,0-1-1,0 0 1,0 1 0,-1-1-1,1 0 1,0 1-1,0-1 1,0 0-1,0 1 1,0-1-1,0 0 1,0 1 0,0-1-1,0 0 1,0 1-1,0-1 1,0 0-1,1 0 1,-1 1 0,-10 60-56,2 1 0,3 0 0,5 86 0,0-93 43,0-46 1,0 0 0,0 0 1,1-1-1,1 1 0,-1 0 0,1-1 1,1 1-1,-1-1 0,8 15 0,-8-21 3,-1 1-1,1-1 0,0 0 1,0 1-1,0-1 1,1 0-1,-1 0 0,0 0 1,1-1-1,-1 1 0,1 0 1,0-1-1,0 0 1,-1 0-1,1 0 0,0 0 1,0 0-1,0 0 1,0-1-1,0 1 0,0-1 1,0 0-1,0 0 1,0 0-1,0 0 0,0-1 1,0 1-1,0-1 1,0 0-1,0 0 0,4-2 1,1 0-268,-1 0 1,0-1-1,0 0 0,0 0 1,0-1-1,-1 0 1,0 0-1,0 0 1,0-1-1,-1 0 0,0 0 1,0 0-1,0-1 1,-1 0-1,0 1 0,0-2 1,-1 1-1,3-8 1,2-8-1813,0 1 1,-2-1-1,-1 0 1,5-46-1,-7 0-2582,-3-3-967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1.444"/>
    </inkml:context>
    <inkml:brush xml:id="br0">
      <inkml:brushProperty name="width" value="0.025" units="cm"/>
      <inkml:brushProperty name="height" value="0.025" units="cm"/>
      <inkml:brushProperty name="color" value="#66CC00"/>
    </inkml:brush>
  </inkml:definitions>
  <inkml:trace contextRef="#ctx0" brushRef="#br0">13 568 7399,'-2'-12'5947,"-7"-63"934,11 99-2969,-4 20-3423,0-5-347,3 55 91,3-1 0,28 160 0,-19-218-212,-2-22-25,-11-13 3,1 0 1,-1 0-1,1 0 1,-1 0-1,1 0 0,-1 0 1,0 0-1,1 0 1,-1 0-1,1 0 0,-1-1 1,0 1-1,1 0 0,-1 0 1,1-1-1,-1 1 1,0 0-1,1 0 0,-1-1 1,0 1-1,0 0 1,1-1-1,-1 1 0,0 0 1,0-1-1,1 1 1,-1-1-1,0 1 0,0 0 1,0-1-1,0 1 1,1-1-1,-1 1 0,0 0 1,0-2-1,3-9 71,0-1-1,0 0 1,-1 0-1,-1 0 1,0 0-1,-1 0 1,-2-24-1,0 16-25,-1-1 0,-1 1 0,-13-38-1,14 47 4,1 6 3,1 1 0,0-1 0,-1 0 0,0 1 1,0-1-1,-1 1 0,1 0 0,-1 0 0,0 0 0,-6-7 0,9 12-27,0-1 0,-1 0-1,1 0 1,-1 1-1,1-1 1,0 0 0,-1 1-1,1-1 1,0 0-1,-1 1 1,1-1 0,0 1-1,0-1 1,-1 0 0,1 1-1,0-1 1,0 1-1,0-1 1,0 1 0,0-1-1,0 0 1,-1 1-1,1-1 1,0 1 0,0-1-1,0 1 1,0-1 0,1 1-1,-1-1 1,0 1-1,0-1 1,0 1 0,0 0-1,1 20 37,0-16-47,0 1 0,1 0 0,0-1 0,0 1 1,0-1-1,0 0 0,1 1 0,0-1 0,0 0 0,1-1 1,-1 1-1,1-1 0,0 1 0,0-1 0,0 0 0,1-1 1,-1 1-1,7 3 0,-9-5-6,1-1-1,0 1 1,0-1 0,-1 0 0,1 0-1,0 0 1,0 0 0,0 0 0,0-1-1,0 1 1,0-1 0,0 0 0,1 0-1,-1 0 1,0 0 0,0 0-1,0-1 1,0 1 0,0-1 0,0 0-1,0 0 1,0 0 0,-1 0 0,1-1-1,0 1 1,-1-1 0,1 0 0,0 0-1,-1 0 1,0 0 0,0 0 0,1 0-1,-1 0 1,-1-1 0,3-2 0,1-3 52,0-1 0,-1 1 0,0-1 1,0 0-1,-1 0 0,-1 0 1,1 0-1,-1 0 0,-1-1 1,0 1-1,0-1 0,-1-14 1,-1 24-81,-1 1 0,1-1 1,0 1-1,-1 0 0,1 0 0,0 0 1,0-1-1,0 1 0,0 0 1,0 0-1,0 1 0,0-1 1,0 0-1,0 0 0,-1 3 1,-6 15 48,1 0 0,0 1 1,2 0-1,0 1 0,1-1 1,1 1-1,0 38 0,2-58-22,1 0-1,0 0 0,0 0 0,-1 0 0,1 0 0,0 0 0,0 0 0,0 0 0,0 0 0,0 0 1,1 0-1,-1 0 0,0 0 0,0 0 0,1 0 0,-1 0 0,0 0 0,1 0 0,-1-1 1,1 1-1,0 0 0,-1 0 0,1 0 0,-1 0 0,1-1 0,0 1 0,0 0 0,-1-1 0,1 1 1,0 0-1,0-1 0,0 1 0,0-1 0,0 0 0,0 1 0,0-1 0,0 0 0,0 1 0,0-1 1,0 0-1,0 0 0,0 0 0,0 0 0,0 0 0,0 0 0,0 0 0,0 0 0,0 0 0,0-1 1,0 1-1,1-1 0,2 0 13,0-1 1,0 0-1,-1 0 0,1 0 1,-1-1-1,1 1 0,-1-1 1,0 0-1,0 0 0,0 0 1,3-4-1,1-6 19,0 1 0,-2-1 0,0-1 0,0 1 0,-1-1 0,0 1 0,1-23 0,-5 46-82,0-4 33,0 0 0,0 0 1,1 0-1,-1 0 1,1 0-1,3 8 0,-4-12 10,1 0 0,0-1 0,0 1 0,0-1 0,0 0 0,0 1 0,0-1 0,0 0 0,0 1 0,1-1 0,-1 0-1,0 0 1,1 0 0,-1 0 0,1 0 0,-1-1 0,1 1 0,-1 0 0,1-1 0,0 1 0,-1-1 0,1 1 0,0-1 0,-1 0 0,1 0-1,0 0 1,-1 0 0,3 0 0,164-16 366,-167 15-315,0 1 0,0-1 0,-1 0 0,1 0 0,0 0 0,0 0 0,-1 0 0,1 0 0,-1 0 0,1 0 0,-1 0 0,1-1 0,-1 1 0,0 0 0,1 0 0,-1 0 0,0-1 0,0 1 0,0 0 0,0 0 0,0 0 0,0-1 0,0 1 0,0 0 0,-1-2 0,-4-36 1112,-3 17-1061,0 1-1,-1 1 1,-21-34 0,29 53-361,4 4 153,-1-1 0,1 0 0,-1 0 0,1 0 0,0 0-1,0 0 1,0 0 0,6 2 0,-7-3 34,7 3 1,-1 0 0,1-1-1,-1-1 1,1 1 0,0-1 0,0-1-1,0 1 1,0-2 0,0 1-1,1-1 1,-1-1 0,0 0-1,0 0 1,0 0 0,0-1-1,0-1 1,11-4 0,-15 5 85,1 0 1,-1 0-1,0-1 1,0 0-1,-1 0 1,1 0-1,0-1 1,-1 0-1,0 1 1,0-1-1,0-1 1,-1 1-1,1-1 1,-1 1 0,0-1-1,0 0 1,0 0-1,-1 0 1,0-1-1,0 1 1,0 0-1,-1-1 1,0 1-1,0-1 1,0 0-1,-1 1 1,1-1-1,-2-8 1,1 12-7,0 0 0,-1 0 0,1 0 1,-1 0-1,1 0 0,-1 0 0,0 0 1,0 0-1,0 0 0,0 0 1,0 0-1,0 0 0,0 1 0,-1-1 1,1 1-1,-1-1 0,1 1 0,-1-1 1,1 1-1,-1 0 0,0-1 0,0 1 1,0 0-1,0 1 0,0-1 0,1 0 1,-2 0-1,1 1 0,0-1 0,0 1 1,0 0-1,0-1 0,0 1 0,0 0 1,0 0-1,0 0 0,-1 1 0,1-1 1,0 0-1,0 1 0,0 0 0,0-1 1,0 1-1,0 0 0,0 0 0,1 0 1,-1 0-1,0 0 0,0 1 0,1-1 1,-1 0-1,1 1 0,-1-1 0,1 1 1,-1 0-1,1-1 0,0 1 0,0 0 1,0 0-1,0 0 0,0 0 0,0 2 1,-3 8-14,0-1 1,2 1 0,-1 1-1,1-1 1,1 0-1,0 0 1,1 15 0,0-25 2,0 0 1,0 1-1,1-1 1,-1 0 0,0 1-1,1-1 1,-1 0-1,1 0 1,0 0 0,0 1-1,0-1 1,0 0 0,0 0-1,0 0 1,0 0-1,1-1 1,-1 1 0,1 0-1,-1 0 1,1-1 0,0 1-1,0-1 1,0 0-1,0 1 1,0-1 0,0 0-1,0 0 1,0 0 0,0 0-1,0-1 1,0 1-1,1-1 1,-1 1 0,0-1-1,1 0 1,-1 0-1,0 0 1,1 0 0,-1 0-1,0 0 1,0-1 0,1 1-1,-1-1 1,3-1-1,2 0 17,0-1 1,0 0-1,0 0 0,-1-1 0,1 1 0,-1-2 0,0 1 0,0-1 0,0 0 0,-1 0 0,6-7 0,51-70 233,-61 81-239,15-23 116,-1-1 0,-1-1 1,-1 0-1,-2-1 1,-1 0-1,0-1 0,-3 0 1,0 0-1,-2-1 1,0 0-1,-2 0 0,-2 0 1,-2-37-1,1 63-149,-1-1-1,1 1 1,-1-1-1,0 0 1,0 1-1,0-1 1,-1 1-1,1 0 1,-1-1 0,-4-5-1,6 9 20,0-1 0,-1 1 0,1-1 0,-1 1 0,1-1 0,-1 1-1,1-1 1,-1 1 0,0 0 0,1-1 0,-1 1 0,0 0 0,1-1 0,-1 1 0,0 0 0,1 0 0,-1 0 0,0-1-1,1 1 1,-1 0 0,0 0 0,1 0 0,-2 0 0,1 1-7,-1 0 0,1-1 0,0 1 0,0 0 0,-1-1-1,1 1 1,0 0 0,0 0 0,0 0 0,0 0 0,0 0 0,0 1 0,0-1 0,1 0 0,-1 0 0,-1 3-1,-7 14-13,1 0 0,0 2 0,2-1 0,0 0 0,1 1 0,-2 21 0,2-4 84,2-1 1,2 57-1,1-87-57,0-1 0,1 0 0,-1 0 1,1 0-1,1 0 0,-1 0 0,1 0 0,0 0 0,0 0 0,0 0 0,1-1 0,-1 1 1,1-1-1,0 0 0,4 5 0,-4-7 3,-1 0 0,1 0 1,0 0-1,0-1 0,0 1 0,0-1 0,0 1 1,0-1-1,0 0 0,0 0 0,0 0 0,1-1 1,-1 1-1,0-1 0,1 0 0,-1 0 0,0 0 1,1 0-1,-1 0 0,0-1 0,1 0 0,-1 1 1,0-1-1,6-3 0,1-1 24,-1 0-1,0 0 1,0-1-1,-1 0 1,1-1-1,-1 1 1,-1-2-1,1 1 1,-1-1-1,-1 0 1,12-18-1,-3 2 39,-1-2-1,-1 1 1,12-34 0,-16 32-31,-1-1 1,-1 0 0,-2 0 0,-1 0 0,-1-1-1,0-36 1,-3 62-57,0 0 0,-1-1 0,1 1 0,0 0 0,-1 0 0,0 0 0,0 0 0,0 0 0,0 0 0,0 0 0,0 0 0,-3-3 0,4 5 18,-1 1-1,1-1 1,0 1 0,-1 0-1,1-1 1,-1 1 0,1 0 0,-1-1-1,1 1 1,-1 0 0,1 0-1,-1-1 1,1 1 0,-1 0-1,1 0 1,-1 0 0,1 0 0,-1 0-1,1 0 1,-1 0 0,1 0-1,-1 0 1,1 0 0,-1 0 0,1 0-1,-1 0 1,0 0 0,-1 1-9,1 0 0,-1 0 0,1 0 0,-1 0 0,1 0 0,-1 1 0,1-1 0,0 0 0,0 1 0,0-1 0,-1 1 0,0 2 0,-10 18 44,2 1 1,0 1 0,1-1-1,1 1 1,2 1-1,0 0 1,2-1 0,0 2-1,2-1 1,1 32-1,0-54-28,1 1-1,0 0 0,1-1 1,-1 1-1,0-1 0,1 1 0,0-1 1,0 1-1,0-1 0,0 1 0,1-1 1,-1 0-1,1 0 0,0 1 1,0-1-1,0 0 0,0-1 0,0 1 1,1 0-1,-1-1 0,1 1 0,0-1 1,0 0-1,0 0 0,0 0 1,0 0-1,0-1 0,0 1 0,1-1 1,-1 1-1,1-1 0,-1-1 0,1 1 1,-1 0-1,1-1 0,-1 0 1,1 1-1,6-2 0,3 1 3,0 0-1,-1-2 1,1 1 0,0-2-1,0 1 1,-1-2 0,1 0-1,-1 0 1,22-12 0,-25 11-12,0 0 1,0 0 0,-1-1-1,0 0 1,0 0-1,0-1 1,-1 0 0,0-1-1,0 0 1,-1 0 0,0 0-1,0-1 1,5-9-1,-10 16 19,0 1-1,-1-1 0,1 1 0,0-1 0,0 0 0,-1 1 0,1-1 1,-1 0-1,1 1 0,-1-1 0,0 0 0,0 0 0,0 1 1,0-1-1,0 0 0,0 0 0,0 1 0,0-1 0,-1 0 1,1 0-1,-1 1 0,1-1 0,-1 1 0,0-1 0,1 0 0,-1 1 1,0-1-1,0 1 0,0 0 0,-1-1 0,1 1 0,0 0 1,0-1-1,-1 1 0,1 0 0,-3-1 0,2 1-8,0 1-1,0-1 1,-1 1-1,1-1 1,0 1-1,-1 0 1,1 0-1,0 0 1,-1 1-1,1-1 1,0 0-1,-1 1 1,1-1-1,0 1 1,0 0-1,-1 0 1,1 0-1,0 0 1,0 0-1,0 0 1,0 1-1,0-1 1,1 1-1,-1-1 1,0 1-1,-2 3 1,-1 0 18,0 1 1,1 1-1,-1-1 1,1 1-1,1-1 1,-1 1-1,1 0 0,0 1 1,1-1-1,0 0 1,0 1-1,0-1 1,1 1-1,0 0 1,1-1-1,0 14 1,1-19-16,-1 0 1,1 0 0,1 0 0,-1 0 0,0 0-1,0 0 1,1-1 0,-1 1 0,1-1 0,-1 1-1,1-1 1,0 1 0,0-1 0,-1 0 0,1 0-1,0 0 1,0 0 0,0 0 0,0 0 0,0-1-1,0 1 1,1-1 0,-1 1 0,0-1 0,0 0-1,0 0 1,0 0 0,3 0 0,69-1 90,-68 0-94,18-1-28,-1-2 0,1 0 1,-1-1-1,0-2 0,0 0 0,-1-1 1,30-16-1,-50 23 30,-1 1 1,0-1-1,0 0 0,-1 0 1,1 1-1,0-1 0,0 0 0,0 0 1,0 0-1,-1 0 0,1 0 1,0 0-1,-1 0 0,1 0 0,-1 0 1,1 0-1,-1-1 0,0 1 1,0 0-1,1 0 0,-1 0 0,0 0 1,0-1-1,0 1 0,0 0 1,0 0-1,0 0 0,0-1 1,-1 1-1,1 0 0,0 0 0,-1 0 1,1 0-1,-1 0 0,1-1 1,-1 1-1,1 0 0,-1 0 0,0 0 1,0 0-1,-5-7 31,0 0 0,-1 1-1,1 0 1,-9-6 0,6 5-23,-8-8-11,-55-56 0,66 65 0,0 0 0,1 0 0,0 0 0,1-1 0,-1 0 0,1 0 0,1 0 0,-6-17 0,9 24 1,-1-1-1,1 0 1,0 1-1,0-1 1,0 0-1,0 0 1,0 1-1,0-1 1,0 0 0,1 1-1,-1-1 1,0 0-1,1 1 1,0-1-1,-1 1 1,1-1-1,0 0 1,0 1 0,0 0-1,0-1 1,0 1-1,0 0 1,0-1-1,0 1 1,1 0 0,-1 0-1,0 0 1,1 0-1,-1 0 1,1 0-1,-1 0 1,3 0-1,5-3-7,1 1 0,0 1 0,0-1 0,16 0 0,-2-1-56,36-11-1470,2-2-4979,5-6-6855</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2.546"/>
    </inkml:context>
    <inkml:brush xml:id="br0">
      <inkml:brushProperty name="width" value="0.025" units="cm"/>
      <inkml:brushProperty name="height" value="0.025" units="cm"/>
      <inkml:brushProperty name="color" value="#66CC00"/>
    </inkml:brush>
  </inkml:definitions>
  <inkml:trace contextRef="#ctx0" brushRef="#br0">1 263 14189,'2'-39'943,"12"-81"4259,-7 101-3620,-1 32-845,0 34 296,-4-5-441,3 45-257,4 1 0,20 85 0,-29-170-347,1-1 1,-1 1-1,1-1 1,-1 1-1,1-1 1,0 0-1,0 1 1,0-1-1,0 0 1,1 0-1,-1 1 1,0-1-1,1 0 1,0 0 0,-1-1-1,1 1 1,0 0-1,0 0 1,0-1-1,3 2 1,-5-3 7,1 0 0,0 0 0,0 0 0,0 0 0,0 0 1,0 0-1,-1 0 0,1 0 0,0 0 0,0 0 0,0-1 0,0 1 1,-1 0-1,1-1 0,0 1 0,0-1 0,-1 1 0,1-1 0,0 1 1,-1-1-1,2 0 0,16-27 260,-1-15 84,-1-1 0,-3-1 0,-2 0 0,-2-1 0,-2 0 1,-2-1-1,-1 1 0,-3-1 0,-7-68 0,2 95-278,1 18-196,-1 32-253,11 117 436,30 168 1,-33-287-53,-4-24 6,1-1-8,-1 0 1,0 0-1,1 0 0,0 0 1,-1 0-1,1 0 0,0 0 1,1 0-1,-1 0 0,3 4 1,0-41 586,-5 23-437,-1 1 0,0-1 0,-1 1 0,0 0 0,-1 0 0,0 0 1,0 0-1,-1 1 0,-10-14 0,3 5-79,0 1-1,-2 1 1,-27-27-1,37 42-752,7 8 351,9 12 126,-5-10 94,1-1 1,-1 0-1,1 0 1,1-1-1,0 0 0,0 0 1,0-1-1,0-1 1,14 7-1,-20-11 101,1 0 0,0 1-1,0-1 1,0-1 0,-1 1 0,1-1 0,0 1-1,0-1 1,0 0 0,0-1 0,0 1 0,0-1-1,0 1 1,0-1 0,0 0 0,-1-1 0,1 1-1,0-1 1,-1 1 0,1-1 0,-1 0-1,0 0 1,0-1 0,1 1 0,-1-1 0,-1 1-1,1-1 1,0 0 0,2-4 0,3-5 98,0 1-1,-1-1 1,0-1 0,-1 1 0,0-1 0,7-25-1,7-17 60,-14 94-425,-5-33 284,1 15 37,2 0 0,0 0 0,12 34 0,-15-51-6,1 0 0,0 0 1,0 0-1,1 0 1,-1-1-1,1 1 1,-1 0-1,1-1 0,0 0 1,6 6-1,-7-8-1,0 0-1,0 0 1,0 0-1,0 0 1,1 0-1,-1-1 1,0 1-1,0-1 1,0 1 0,1-1-1,-1 0 1,0 0-1,0 0 1,1 0-1,-1 0 1,0 0-1,0-1 1,1 1-1,-1-1 1,0 1-1,0-1 1,3-1-1,0-1 48,0 0 0,0 0 0,0-1 0,-1 1 0,1-1 0,-1 0 0,0 0-1,0-1 1,0 1 0,5-10 0,32-60 71,-24 43-114,-12 21-18,-4 7-19,0 0 0,0 1 0,0-1 0,0 1 1,0 0-1,0-1 0,1 1 0,-1 0 0,1 0 1,0 0-1,0 0 0,-1 0 0,1 0 1,1 0-1,-1 1 0,0-1 0,0 1 0,0-1 1,1 1-1,3-1 0,-5 2 2,0 1-1,0 0 1,0 0 0,0-1 0,0 1-1,0 0 1,0 0 0,0 0 0,-1 0-1,1 0 1,0 0 0,-1 1-1,1-1 1,-1 0 0,1 0 0,-1 0-1,0 1 1,1-1 0,-1 2 0,8 33 33,-7-31-98,3 13 755,2 0-4425,-6-18 3660,0 0 1,0 0-1,0 0 0,0 0 1,0 1-1,0-1 1,0 0-1,0 0 0,0 0 1,0 0-1,0 0 1,0 0-1,1 0 0,-1 0 1,0 0-1,0 0 1,0 1-1,0-1 0,0 0 1,0 0-1,0 0 1,0 0-1,1 0 0,-1 0 1,0 0-1,0 0 1,0 0-1,0 0 0,0 0 1,0 0-1,1 0 1,-1 0-1,0 0 0,0 0 1,0 0-1,0 0 1,0 0-1,0 0 0,0 0 1,1 0-1,-1 0 1,0-1-1,0 1 1,0 0-1,0 0 0,0 0 1,0 0-1,0 0 1,0 0-1,1 0 0,-1 0 1,0 0-1,0 0 1,0-1-1,0 1 0,0 0 1,0 0-1,0 0 1,0 0-1,0 0 0,0 0 1,0-1-1,6-22-3364,-2-10-1921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212"/>
    </inkml:context>
    <inkml:brush xml:id="br0">
      <inkml:brushProperty name="width" value="0.025" units="cm"/>
      <inkml:brushProperty name="height" value="0.025" units="cm"/>
      <inkml:brushProperty name="color" value="#66CC00"/>
    </inkml:brush>
  </inkml:definitions>
  <inkml:trace contextRef="#ctx0" brushRef="#br0">0 1 15375,'0'0'5728,"1"10"-4330,3 66 454,-1 3-776,3 0 0,4 0 0,22 87-1,-29-158-1069,-3-5-6,1 0 0,-1 1 0,1-1 0,0 0 0,0 0 0,0 0 0,1 0 0,-1 0 0,1 0 0,-1 0 0,1-1 0,0 1 0,0 0 0,0-1 0,1 1 0,-1-1 0,1 0 0,2 2 0,-4-4 0,0 0-1,0 0 1,0-1 0,0 1 0,0 0 0,0-1 0,-1 1 0,1-1-1,0 1 1,0-1 0,0 1 0,-1-1 0,1 1 0,0-1-1,0 0 1,-1 0 0,1 1 0,-1-1 0,1 0 0,-1 0-1,1 1 1,-1-1 0,1 0 0,-1 0 0,0 0 0,1 0-1,-1 0 1,0 0 0,0 0 0,0 0 0,0 0 0,1 0-1,-1 0 1,-1 0 0,1 0 0,0-1 0,3-44-105,-3 43 88,0-4 18,1-8-101,-1-1 1,0 0 0,-1 1 0,-1-1 0,0 1 0,-1-1-1,-1 1 1,-6-17 0,3 25-46,4 21-27,6 21 115,-2-31 58,0 0 0,1 0 0,0 0 0,0-1 0,0 1-1,0 0 1,0-1 0,1 0 0,0 1 0,0-1 0,0 0-1,0-1 1,0 1 0,0 0 0,1-1 0,-1 0 0,1 0-1,0 0 1,-1 0 0,1 0 0,0-1 0,0 1 0,0-1-1,8 1 1,-9-2 32,0 0 0,-1 0 0,1 0-1,0-1 1,0 1 0,-1 0-1,1-1 1,0 0 0,-1 0 0,1 0-1,-1 0 1,1 0 0,-1 0 0,1-1-1,-1 1 1,0-1 0,0 0-1,1 1 1,-1-1 0,-1 0 0,1 0-1,0-1 1,0 1 0,-1 0 0,1 0-1,-1-1 1,0 1 0,0-1-1,0 1 1,0-1 0,0 0 0,0 1-1,-1-1 1,1 0 0,-1 0 0,0 1-1,0-1 1,0-3 0,0 3-9,0 0 0,0 0 0,0 0 0,0 0 0,-1 1 0,0-1 0,1 0 0,-1 0 0,0 1 0,0-1 0,0 1 0,-1-1 0,1 1 0,-2-3 0,2 4-37,0 0-1,0 0 1,1 1-1,-1-1 1,0 0-1,0 1 1,0-1-1,0 1 0,0-1 1,0 1-1,0-1 1,0 1-1,0 0 1,0 0-1,0-1 1,0 1-1,0 0 1,-1 0-1,1 0 0,0 0 1,0 0-1,0 0 1,0 1-1,0-1 1,0 0-1,0 0 1,0 1-1,0-1 1,0 1-1,0-1 0,0 1 1,0-1-1,0 1 1,0 0-1,0-1 1,1 1-1,-1 0 1,0 0-1,0-1 1,1 1-1,-2 1 0,-1 3-6,-1 0-1,1 1 0,0-1 0,0 0 1,0 1-1,1 0 0,0 0 0,0 0 1,1 0-1,-1 0 0,1 0 0,0 0 1,1 0-1,0 0 0,0 0 0,0 0 1,1 7-1,0-11 16,0-1 0,-1 1 0,1-1 0,0 1 0,0-1 1,0 1-1,0-1 0,0 1 0,0-1 0,0 0 0,1 1 0,-1-1 1,0 0-1,1 0 0,-1 0 0,1 0 0,-1 0 0,1 0 0,-1-1 0,1 1 1,0 0-1,-1-1 0,1 1 0,0-1 0,-1 0 0,1 0 0,0 1 0,0-1 1,0 0-1,2-1 0,5 1 34,-1 0-1,0 0 1,1-1 0,-1-1-1,12-2 1,-1-3 15,0 0-1,0-2 1,-1 0-1,20-13 1,-31 18-11,-1-1 0,1 0 1,-1 0-1,0 0 0,0 0 0,0-1 1,-1 0-1,0 0 0,0-1 0,0 1 1,-1-1-1,0 0 0,5-11 0,-9 16 44,1-1 0,0 1 0,0 0 0,-1 0-1,1 0 1,-1-1 0,0 1 0,0 0 0,0 0-1,0-1 1,0 1 0,0 0 0,-1 0 0,1-1-1,-1 1 1,1 0 0,-1 0 0,0 0 0,0 0-1,0 0 1,0 0 0,0 0 0,-1 0 0,1 0-1,0 0 1,-1 1 0,1-1 0,-1 0-1,0 1 1,0-1 0,0 1 0,1 0 0,-1 0-1,0 0 1,0 0 0,-1 0 0,1 0 0,-2 0-1,-7-2-11,0 1 0,1 0 0,-1 1 0,0 1-1,0-1 1,-16 3 0,16 1-513,15 1-1073,20 1-845,-12-5 1341,0-1 0,-1 0 0,1-1 0,0 0 0,-1-1 0,1 0 1,-1 0-1,0-2 0,0 1 0,14-9 0,18-11-4645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773"/>
    </inkml:context>
    <inkml:brush xml:id="br0">
      <inkml:brushProperty name="width" value="0.025" units="cm"/>
      <inkml:brushProperty name="height" value="0.025" units="cm"/>
      <inkml:brushProperty name="color" value="#66CC00"/>
    </inkml:brush>
  </inkml:definitions>
  <inkml:trace contextRef="#ctx0" brushRef="#br0">74 172 7111,'0'0'10063,"-10"4"-8414,6-2-1523,0 0 1,1-1-1,-1 1 1,1 1-1,-1-1 0,1 0 1,0 1-1,0 0 0,0-1 1,0 1-1,0 0 0,1 1 1,-1-1-1,1 0 0,0 1 1,0-1-1,0 1 0,1 0 1,-1 0-1,1-1 0,0 1 1,0 0-1,0 0 0,1 0 1,-1 0-1,1 7 0,-1 0-17,0 0-1,1 1 1,0-1 0,1 0-1,0 0 1,1 0-1,0 0 1,1 0-1,0 0 1,0 0-1,2-1 1,-1 0-1,1 1 1,1-2 0,-1 1-1,2-1 1,-1 0-1,1 0 1,1 0-1,15 13 1,22 17-256,-16-15-171,-2 1-1,27 32 1,-48-50 287,0 1 1,0 0-1,-1 0 0,0 1 1,0-1-1,-1 1 0,0 0 1,-1 0-1,0 0 1,0 1-1,-1-1 0,2 20 1,-3-28 104,-1 0 0,0 1 0,0-1 0,0 1-1,0-1 1,0 1 0,0-1 0,0 1 0,-1-1 0,1 1 0,0-1 0,-1 1 0,1-1 0,-1 0 0,0 1 0,1-1 0,-1 0 0,0 0 0,0 1-1,0-1 1,-1 2 0,1-3-32,-1 0-1,1 1 1,0-1-1,0 0 1,0 1-1,0-1 1,-1 0-1,1 0 1,0 0-1,0 0 1,0 0-1,0 0 1,-1-1-1,1 1 1,0 0-1,0-1 1,0 1-1,0 0 0,0-1 1,-2 0-1,-3-3 2,1 1-1,-1-1 0,1 0 0,-1 0 0,1-1 1,1 0-1,-1 0 0,-4-5 0,-4-13-182,0 0 0,2-1 1,1 0-1,0-1 0,2 0 0,1-1 0,1 0 0,1 0 0,1 0 1,2 0-1,0-1 0,2 1 0,1-1 0,5-29 0,-4 45 125,0 0 0,0 0 0,2 0 0,-1 1 0,1 0 0,1-1 0,0 2 0,0-1 0,1 0 0,0 1 0,11-12 0,-15 18 41,1 0 0,0 0-1,0 0 1,1 0 0,-1 1 0,0 0 0,1-1 0,0 1-1,-1 1 1,1-1 0,0 0 0,0 1 0,0 0 0,0 0 0,0 0-1,0 0 1,0 1 0,1-1 0,-1 1 0,0 0 0,0 1-1,0-1 1,0 1 0,0 0 0,1 0 0,-1 0 0,-1 0 0,1 0-1,0 1 1,0 0 0,0 0 0,3 3 0,-1-2 103,-1 1 0,1-1 1,-1 0-1,1-1 0,0 1 0,0-1 1,0-1-1,0 1 0,1-1 0,-1 0 0,0 0 1,1-1-1,-1 1 0,0-2 0,1 1 1,-1-1-1,0 0 0,0 0 0,1 0 1,-1-1-1,10-4 0,1-4-32,-1 0 1,1-1-1,-2 0 0,0-2 1,22-22-1,-20 19-453,1 0-1,0 1 1,29-18 0,-47 33 367,1-1 0,-1 1 0,1 0 0,-1 0 0,1-1 1,-1 1-1,1 0 0,0 0 0,-1 0 0,1 0 0,-1 0 0,1 0 1,-1 0-1,1 0 0,0 0 0,-1 0 0,1 0 0,-1 1 0,1-1 1,-1 0-1,1 0 0,0 0 0,-1 1 0,1-1 0,-1 0 1,1 1-1,-1-1 0,1 0 0,-1 1 0,0-1 0,1 1 0,-1-1 1,0 1-1,1-1 0,-1 1 0,0-1 0,1 1 0,-1-1 0,0 1 1,0-1-1,1 1 0,-1-1 0,0 1 0,0 0 0,0-1 0,0 1 1,0-1-1,0 1 0,0 1 0,0-2-35,0 1-1,0 0 1,0 0-1,0 0 0,0 0 1,1 0-1,-1 0 1,0-1-1,1 1 1,-1 0-1,0 0 1,1 0-1,-1-1 1,1 1-1,-1 0 1,1 0-1,0-1 1,-1 1-1,1-1 1,-1 1-1,1 0 1,0-1-1,0 1 1,-1-1-1,1 0 1,0 1-1,0-1 1,0 0-1,0 1 1,-1-1-1,1 0 1,0 0-1,0 0 0,0 0 1,0 0-1,0 0 1,0 0-1,-1 0 1,1 0-1,0 0 1,0 0-1,0 0 1,0-1-1,0 1 1,-1 0-1,1-1 1,0 1-1,0 0 1,0-1-1,-1 1 1,1-1-1,1 0 1,21-20-2872,-1-6-4002,-21 25 6389,14-19-6714</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4.143"/>
    </inkml:context>
    <inkml:brush xml:id="br0">
      <inkml:brushProperty name="width" value="0.025" units="cm"/>
      <inkml:brushProperty name="height" value="0.025" units="cm"/>
      <inkml:brushProperty name="color" value="#66CC00"/>
    </inkml:brush>
  </inkml:definitions>
  <inkml:trace contextRef="#ctx0" brushRef="#br0">80 412 17905,'0'0'7249,"-9"10"-7168,-2 2-101,1 2 1,1-1 0,-12 23 0,18-30 10,0-1-1,1 1 1,0 0 0,-1 0 0,2 0 0,-1 0-1,1 0 1,0 0 0,0 0 0,1 1-1,0-1 1,0 0 0,0 1 0,1-1 0,1 6-1,-2-11 7,1 0 0,-1 0 0,1-1 0,-1 1 0,1 0 0,0-1-1,-1 1 1,1 0 0,0-1 0,0 1 0,-1-1 0,1 1 0,0-1 0,0 0 0,0 1-1,0-1 1,0 0 0,-1 1 0,1-1 0,0 0 0,0 0 0,0 0 0,0 0-1,0 0 1,0 0 0,0 0 0,0 0 0,0 0 0,0-1 0,0 1 0,-1 0-1,1 0 1,0-1 0,0 1 0,0-1 0,1 0 0,31-16 295,-16 3-107,-1-1 1,0-1-1,-1-1 1,0 0 0,14-23-1,54-101 1734,-65 107-1270,-2-1 1,-1 0 0,-2-1 0,-1-1-1,-2 1 1,8-62 0,-18 81-650,-3 15 0,-9 24 0,2 11 0,1 0 0,1 1 0,-4 51 0,11-68 0,0 0 0,0-1 0,2 1 0,0 0 0,1 0 0,1 0 0,0-1 0,1 0 0,8 20 0,-8-29-224,-1 0 0,1-1-1,0 0 1,0 0 0,1 0 0,0-1 0,0 1-1,0-1 1,1 0 0,0-1 0,0 1-1,0-1 1,12 6 0,-12-7-258,0-1-1,0 1 1,1-1-1,-1-1 1,1 1-1,-1-1 1,1 0-1,-1-1 1,1 1-1,0-1 1,-1-1 0,1 1-1,-1-1 1,1 0-1,11-4 1,22-18-10857</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5.856"/>
    </inkml:context>
    <inkml:brush xml:id="br0">
      <inkml:brushProperty name="width" value="0.025" units="cm"/>
      <inkml:brushProperty name="height" value="0.025" units="cm"/>
    </inkml:brush>
  </inkml:definitions>
  <inkml:trace contextRef="#ctx0" brushRef="#br0">1 187 7847,'0'0'9092,"15"-7"-8986,33-8-104,1 1-1,0 3 0,87-9 1,1045-47 67,-78 66 766,3 42-363,-685-22-316,294 11 24,1316 47 686,-748-29-532,532 11 138,676-50 1109,-112-116-1425,-1125 35-142,377 26 18,1 38-58,285-37 63,-697 8 1015,-1164 37-1128,27-1-440,-28-7-2560,-20-3-3084</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9.392"/>
    </inkml:context>
    <inkml:brush xml:id="br0">
      <inkml:brushProperty name="width" value="0.025" units="cm"/>
      <inkml:brushProperty name="height" value="0.025" units="cm"/>
    </inkml:brush>
  </inkml:definitions>
  <inkml:trace contextRef="#ctx0" brushRef="#br0">0 283 8360,'0'0'2803,"13"6"-1997,9 2-337,2-1 1,-1-1 0,1-2 0,0 0 0,0-1-1,27 0 1,538-30 1570,2-40-1810,-299 31 634,-161 20-370,741-78 996,4 50 455,1102 123-344,-1242-57-1099,-694-23-444,49-6 0,-81 6-22,1-1 0,-1 0 0,0-1 0,0 1 0,0-2 0,-1 0 0,1 0 1,-1 0-1,0-1 0,13-10 0,-20 13 17,0-1 0,0 1 0,-1-1 0,1 1 0,-1-1 1,0 1-1,1-1 0,-1 0 0,-1 0 0,1 1 1,0-1-1,-1 0 0,1 0 0,-1-5 0,0 6-87,1 1-1,-1-1 1,0 0-1,0 0 0,0 0 1,-1 0-1,1 0 1,0 1-1,-1-1 1,1 0-1,-1 0 0,0 1 1,1-1-1,-1 0 1,0 1-1,0-1 1,0 0-1,0 1 0,0 0 1,-1-1-1,1 1 1,0 0-1,-3-3 1,19 4-21635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284"/>
    </inkml:context>
    <inkml:brush xml:id="br0">
      <inkml:brushProperty name="width" value="0.025" units="cm"/>
      <inkml:brushProperty name="height" value="0.025" units="cm"/>
    </inkml:brush>
  </inkml:definitions>
  <inkml:trace contextRef="#ctx0" brushRef="#br0">55 1 16432,'0'0'11840,"-2"17"-10623,1-11-1181,-26 297 1654,16-90-4451,10-202 2387,0-1-3562,-5-19-6334,1-18 1233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643"/>
    </inkml:context>
    <inkml:brush xml:id="br0">
      <inkml:brushProperty name="width" value="0.025" units="cm"/>
      <inkml:brushProperty name="height" value="0.025" units="cm"/>
    </inkml:brush>
  </inkml:definitions>
  <inkml:trace contextRef="#ctx0" brushRef="#br0">0 78 12492,'0'0'6790,"14"-53"-4195,4 42-1218,5 6-320,4 0 96,5 2-672,3 2-417,4 1 0,-3 0-513,-2 1-832,-4 8-1153,-5 0-1314,-12 0-3106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6.642"/>
    </inkml:context>
    <inkml:brush xml:id="br0">
      <inkml:brushProperty name="width" value="0.025" units="cm"/>
      <inkml:brushProperty name="height" value="0.025" units="cm"/>
    </inkml:brush>
  </inkml:definitions>
  <inkml:trace contextRef="#ctx0" brushRef="#br0">18 700 12684,'0'0'2221,"-3"9"-22,-10 28-240,12-36-1896,1-1 0,0 1-1,0-1 1,0 1-1,0-1 1,-1 1 0,1-1-1,0 1 1,0-1-1,0 1 1,0-1 0,0 1-1,0-1 1,0 1-1,0-1 1,0 1 0,1-1-1,-1 1 1,0-1 0,0 1-1,0-1 1,1 1-1,-1-1 1,0 1 0,0-1-1,1 1 1,-1-1-1,0 0 1,1 1 0,-1-1-1,1 0 1,-1 1-1,0-1 1,1 0 0,-1 1-1,1-1 1,-1 0-1,1 0 1,-1 0 0,1 1-1,-1-1 1,1 0-1,-1 0 1,1 0 0,-1 0-1,1 0 1,-1 0 0,1 0-1,-1 0 1,1 0-1,-1 0 1,2 0 0,26-6 916,-15-1-677,1 0 0,-1-1 1,0 0-1,-1-1 0,0 0 0,0-1 1,10-12-1,75-86 755,-90 100-972,41-50 276,-4-2 0,39-68-1,-67 102-288,-2-1 0,-2 0-1,0-1 1,-1 0-1,-2-1 1,-1 0 0,8-58-1,-16 85-61,0 0 0,0 0-1,0 0 1,0 0 0,0 0-1,0 0 1,-1 0 0,1 0-1,0 0 1,-1 0-1,-1-4 1,2 6-4,-1-1 1,1 1-1,0 0 0,-1-1 0,1 1 0,-1-1 1,1 1-1,-1 0 0,1-1 0,0 1 1,-1 0-1,1-1 0,-1 1 0,1 0 1,-1 0-1,0 0 0,1-1 0,-1 1 1,1 0-1,-1 0 0,1 0 0,-1 0 0,1 0 1,-1 0-1,0 0 0,1 0 0,-1 0 1,-2 1 6,0 1 1,0-1-1,0 1 1,0-1 0,1 1-1,-1 0 1,1 0-1,-1 0 1,1 0-1,0 0 1,-1 0 0,1 1-1,-3 4 1,-17 27 55,2 1-1,1 0 1,2 1 0,-23 72 0,17-30 31,-18 114 0,34-144-71,3-1-1,1 69 1,3-116-29,0 1 0,0-1 1,0 1-1,0-1 1,-1 1-1,1-1 0,0 1 1,0-1-1,0 1 0,0-1 1,0 1-1,1 0 0,-1-1 1,0 1-1,0-1 1,0 1-1,0-1 0,0 1 1,1-1-1,-1 1 0,0-1 1,1 0-1,-1 1 0,0-1 1,1 1-1,-1-1 1,0 1-1,1-1 0,-1 0 1,1 1-1,-1-1 0,1 1 1,12-14 107,7-29 113,58-193-114,-78 240-119,1 0 0,0 1 0,0-1 0,1 0 0,0 0 0,0 0 0,0-1 0,0 1 0,1 0-1,-1-1 1,1 1 0,1-1 0,-1 0 0,0 0 0,1 0 0,0-1 0,0 1 0,0-1 0,0 0 0,1 0 0,-1 0 0,9 3 0,-6-5 25,1 0-1,0 0 1,-1-1 0,1 1 0,0-2 0,0 1 0,-1-1 0,1-1 0,-1 1 0,1-1 0,-1 0 0,1-1 0,-1 0 0,0 0-1,8-5 1,5-5 172,-1-1 0,-1-1 0,27-27 0,12-11 337,-57 53-520,1 0 0,-1 0 0,0 0-1,0 0 1,0 0 0,1 0 0,-1 0 0,0 0 0,0 0 0,0 0 0,1 0 0,-1 0 0,0 0 0,0 0 0,0 0 0,1 0 0,-1 0 0,0 1 0,0-1 0,0 0 0,0 0 0,1 0 0,-1 0 0,0 0 0,0 0 0,0 1-1,0-1 1,0 0 0,1 0 0,-1 0 0,0 0 0,0 1 0,0-1 0,0 0 0,0 0 0,0 0 0,0 1 0,0-1 0,0 0 0,0 0 0,0 0 0,0 1 0,0-1 0,0 0 0,0 0 0,0 0 0,0 1 0,0-1 0,0 0-1,0 0 1,0 0 0,0 1 0,1 9 39,-4 86 268,3-95-308,0 0 0,0 0 0,0 0 0,1 0 0,-1 0 0,0 0 0,0 1 0,1-1 0,-1-1 0,1 1 0,-1 0 0,1 0 0,-1 0 0,1 0 0,0 0 0,-1 0 0,1 0 0,0-1 0,0 1 0,-1 0 0,1-1 0,0 1 0,0-1 0,0 1 0,0-1 0,1 1 0,1 0 7,0 0 0,0 0 0,1-1 0,-1 1 0,0-1 0,0 0 0,0 0 0,0 0 0,4-1 0,4-1 33,-1-1-1,0 1 1,1-2-1,14-6 1,3-3-125,-1-3-1,0 0 1,-1-1 0,35-31-1,-50 34-1066,-15 6-2192,-25 4-5027,18 4 6367,-20-3-6950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015"/>
    </inkml:context>
    <inkml:brush xml:id="br0">
      <inkml:brushProperty name="width" value="0.025" units="cm"/>
      <inkml:brushProperty name="height" value="0.025" units="cm"/>
    </inkml:brush>
  </inkml:definitions>
  <inkml:trace contextRef="#ctx0" brushRef="#br0">0 95 19122,'0'0'6438,"72"-31"-4676,-27 11-545,5 0-833,-2 4-352,-6 9-512,-4 7-2082,-13 0-1122,-11 4-800,-12 8-2691</inkml:trace>
  <inkml:trace contextRef="#ctx0" brushRef="#br0" timeOffset="1">55 260 14318,'0'0'7206,"66"21"-6789,-28-33-321,6-3-1602,-3-4-1536,-1-2-2532,-6 0-6149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433"/>
    </inkml:context>
    <inkml:brush xml:id="br0">
      <inkml:brushProperty name="width" value="0.025" units="cm"/>
      <inkml:brushProperty name="height" value="0.025" units="cm"/>
    </inkml:brush>
  </inkml:definitions>
  <inkml:trace contextRef="#ctx0" brushRef="#br0">40 352 12268,'-4'8'2925,"-1"0"-2257,1-1-136,0-1-1,1 1 1,-1-1 0,1 1 0,0 0-1,1 1 1,0-1 0,0 0 0,1 1-1,-1-1 1,2 1 0,-1 13 0,2-19-496,0-1 1,0 1-1,0-1 1,0 0-1,0 1 1,1-1-1,-1 0 1,0 0-1,1 0 1,-1 0-1,1 0 1,-1 0-1,1 0 1,-1-1-1,1 1 1,0 0-1,-1-1 1,1 1-1,0-1 1,-1 0-1,1 0 1,0 1-1,0-1 1,-1 0 0,1-1-1,0 1 1,-1 0-1,3-1 1,53-8 185,-41 3-169,1-1 1,-1-1 0,0 0 0,23-16-1,11-6 52,-50 29-99,1 1 0,-1 0-1,1-1 1,0 1 0,-1 0-1,1 0 1,-1-1-1,1 1 1,-1 0 0,1 0-1,0 0 1,-1 0-1,1-1 1,-1 1 0,1 0-1,0 0 1,-1 0 0,1 0-1,-1 1 1,1-1-1,0 0 1,-1 0 0,1 0-1,-1 0 1,1 1-1,0-1 1,-1 0 0,1 0-1,-1 1 1,1-1 0,-1 1-1,1 0 1,6 23 872,-13 44 1144,4-51-1755,1-16-259,1-1 0,0 1 0,0 0 0,0 0 0,-1 0 0,1-1 0,0 1 0,0 0 1,0 0-1,0 0 0,1-1 0,-1 1 0,0 0 0,0 0 0,0-1 0,1 1 0,-1 0 0,0 0 0,1-1 0,-1 1 0,0 0 0,1-1 0,-1 1 0,1 0 1,-1-1-1,1 1 0,0-1 0,-1 1 0,1-1 0,-1 1 0,1-1 0,1 1 0,-1-1 8,1 0 0,0 0 0,-1 0 0,1-1 0,0 1 0,-1 0 0,1-1 0,0 1-1,-1-1 1,1 0 0,-1 0 0,1 1 0,-1-1 0,2-1 0,48-41-259,-30 21-1216,0-2 1,-2 0 0,-1-1-1,24-45 1,45-117-4916,-28 56 7041,-82 182 5993,1 10-3337,13-31-2870,0 1-1,3-1 1,0 1-1,-2 61 1,8-79-408,-1 5-12,1-1-1,0 1 1,2-1-1,0 0 0,1 1 1,8 25-1,-11-43-128,-1-27 101,-5 6 62,-1 0 0,-1 0 0,-1 1 0,-1 0 0,-1 1 0,0 0 1,-1 0-1,-25-27 0,42 51-288,1-1 1,-1 0 0,1 0 0,0-1 0,0 1 0,0-1 0,1 0 0,-1-1 0,1 0 0,-1 0-1,1 0 1,7 0 0,12 2-3664,49-2-1,-70-2 3321,40 0-4337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821"/>
    </inkml:context>
    <inkml:brush xml:id="br0">
      <inkml:brushProperty name="width" value="0.025" units="cm"/>
      <inkml:brushProperty name="height" value="0.025" units="cm"/>
    </inkml:brush>
  </inkml:definitions>
  <inkml:trace contextRef="#ctx0" brushRef="#br0">191 0 9577,'0'0'9342,"-11"3"-6801,0-1-2105,1 1 0,0 1 0,-1 0 0,2 0-1,-1 1 1,1 0 0,-1 1 0,1 0 0,1 0-1,-11 10 1,9-7 13,4-4-236,1 0-1,-1 1 0,1-1 0,0 1 1,0 0-1,0 1 0,1-1 0,-5 10 1,9-15-212,0-1 1,0 0-1,1 1 1,-1-1-1,0 1 1,0-1-1,0 0 1,0 1 0,0-1-1,0 1 1,1-1-1,-1 0 1,0 1-1,0-1 1,1 0-1,-1 1 1,0-1-1,1 0 1,-1 1-1,0-1 1,0 0 0,1 0-1,-1 1 1,1-1-1,-1 0 1,0 0-1,1 0 1,-1 0-1,1 1 1,-1-1-1,0 0 1,1 0-1,-1 0 1,1 0-1,-1 0 1,0 0 0,1 0-1,-1 0 1,1 0-1,-1 0 1,1-1-1,25 2 83,-21-2-56,71-5-946,-60 3 394,0 1 0,0 1 0,0 0 0,0 1-1,25 3 1,-40-2 542,1-1-1,-1 0 1,1 0-1,-1 1 1,0-1-1,1 1 1,-1-1-1,0 1 0,1 0 1,-1-1-1,0 1 1,1 0-1,-1 0 1,0 0-1,0 0 1,0 0-1,0 0 1,0 0-1,0 0 0,0 1 1,-1-1-1,1 0 1,0 0-1,-1 1 1,1-1-1,-1 1 1,1-1-1,-1 0 0,1 1 1,-1-1-1,0 1 1,0-1-1,0 1 1,0-1-1,0 1 1,0-1-1,0 1 1,0-1-1,-1 1 0,1-1 1,-1 0-1,1 1 1,-1-1-1,1 0 1,-1 1-1,0-1 1,-1 2-1,-1 4 247,-1-1-1,0 1 1,0-1 0,-1 0-1,0 0 1,0 0 0,-10 8-1,1-3 298,0-1-1,-2 0 1,1-1-1,-19 8 1,26-14-353,0 0 0,-1 0 0,1-1 1,-1 0-1,0 0 0,0-1 0,0 0 0,0 0 1,0-1-1,-10-1 0,18 1-335,0-1 1,0 1-1,0 0 1,0 0-1,0 0 1,0 0-1,0-1 1,0 1-1,0-1 1,0 1-1,0-1 1,0 1-1,0-1 0,0 1 1,1-1-1,-1 0 1,0 1-1,0-1 1,0 0-1,1 0 1,-1 0-1,1 1 1,-1-1-1,0 0 1,1 0-1,0 0 0,-1 0 1,1 0-1,-1 0 1,1 0-1,0 0 1,0 0-1,0 0 1,0-1-1,0 1 1,0 0-1,0 0 1,0 0-1,0 0 0,0 0 1,0 0-1,1 0 1,-1 0-1,0 0 1,1 0-1,-1 0 1,1 0-1,-1 0 1,1 0-1,-1 1 1,1-1-1,0 0 0,0-1 1,4-5-1952,0-1 0,0 1 1,1 0-1,10-11 0,7-4-6228</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7.332"/>
    </inkml:context>
    <inkml:brush xml:id="br0">
      <inkml:brushProperty name="width" value="0.025" units="cm"/>
      <inkml:brushProperty name="height" value="0.025" units="cm"/>
    </inkml:brush>
  </inkml:definitions>
  <inkml:trace contextRef="#ctx0" brushRef="#br0">107 1 16752,'0'0'9753,"-6"11"-8594,-14 38-522,2 1 1,3 1 0,1 0 0,3 1 0,2 0 0,3 1 0,-1 59 0,7-111-638,0-1 0,0 1 0,0-1 0,-1 1 0,1 0 0,0-1 0,0 1 0,0 0 0,1-1 0,-1 1 0,0 0 0,0-1 0,0 1 0,0 0 0,1-1 0,-1 1 0,0-1 0,1 1 0,-1-1 0,0 1 0,1 0 0,-1-1 0,1 0 0,-1 1 0,0-1 0,1 1 0,-1-1 0,1 1 0,0-1 0,-1 0 0,1 1 0,-1-1 0,1 0 0,0 0 0,-1 1 0,1-1 0,-1 0 0,1 0 0,0 0 0,-1 0 0,1 0 0,0 0 0,-1 0 0,1 0 0,0 0 0,0 0 0,1-1 0,0 0 0,0 1 0,0-1 0,0 0 0,0 0 0,0 0 0,-1 0 0,1-1 0,0 1 0,-1 0 0,1-1 0,-1 1 0,3-4 0,1-3 0,-1-1 0,0 1 0,-1-1 0,1 0 0,-2 0 0,1 0 0,-1 0 0,-1 0 0,1-1 0,-2 1 0,1-1 0,-1 1 0,-2-11 0,2 20-3,0 0 0,0 0 0,0 0 0,-1 0 0,1 0 0,0 1 0,0-1 0,0 0-1,0 0 1,0 0 0,-1 0 0,1 0 0,0 0 0,0 0 0,0 0 0,-1 0 0,1 0 0,0 0 0,0 0 0,0 0 0,-1 0 0,1 0 0,0 0 0,0 0-1,0 0 1,0 0 0,-1 0 0,1 0 0,0 0 0,0 0 0,0 0 0,-1 0 0,1 0 0,0-1 0,0 1 0,0 0 0,0 0 0,0 0 0,-1 0 0,1 0-1,0 0 1,0-1 0,0 1 0,0 0 0,0 0 0,0 0 0,0 0 0,0-1 0,0 1 0,-1 0 0,1 0 0,0 0 0,0-1 0,0 1 0,0 0 0,0 0-1,0 0 1,0-1 0,0 1 0,1 0 0,-8 15-248,7-13 230,-1 0 0,1 0 1,0 1-1,1-1 0,-1 0 0,0 0 0,1 0 0,-1 0 0,1 1 0,-1-1 0,1 0 0,0 0 0,0 0 0,0 0 1,0-1-1,0 1 0,1 0 0,-1 0 0,0-1 0,1 1 0,-1 0 0,1-1 0,3 3 0,0-2 18,-1 1 0,1-1 0,0 0-1,0 0 1,0-1 0,0 1-1,0-1 1,0 0 0,0-1 0,7 1-1,-3-1 27,1 0-1,-1 0 1,0-1 0,0 0-1,1-1 1,-1 0-1,0 0 1,0-1 0,-1 0-1,1-1 1,15-8-1,-21 10-10,-1 0 0,0 1 0,1-1 0,-1 0 0,0-1 0,0 1 0,-1 0 0,1-1 0,0 1 0,-1-1 0,1 1 0,-1-1 0,0 0 0,0 1 0,0-1 0,0 0 0,0 0 0,-1 0 0,1 0 0,-1 0 0,0 0 0,0-3 0,0 4-14,-1 1 1,0-1-1,0 0 1,0 1-1,0-1 1,0 0-1,0 1 1,0-1-1,0 1 1,-1 0-1,1-1 1,0 1-1,-1 0 1,1 0-1,-1 0 1,0 0-1,1 0 1,-1 0-1,0 0 1,0 1-1,1-1 1,-1 0-1,0 1 1,0 0-1,0-1 1,0 1-1,0 0 1,1 0-1,-1 0 1,0 0-1,0 0 1,0 1-1,-3 0 1,-1 0 15,1 1 0,0 0 0,-1 0 0,1 0 0,0 0 0,1 1 0,-1 0 1,0 0-1,1 0 0,-1 1 0,1-1 0,0 1 0,0 0 0,1 0 1,-1 0-1,1 1 0,0-1 0,0 1 0,0 0 0,1 0 0,0 0 0,0 0 1,0 0-1,0 1 0,1-1 0,0 1 0,0-1 0,0 1 0,1-1 0,0 1 1,0-1-1,0 1 0,2 8 0,-1-11-13,1-1 0,-1 1 0,1 0 0,-1-1 0,1 0 0,0 1 0,0-1 0,0 0-1,0 0 1,0 0 0,1 0 0,-1 0 0,1 0 0,-1-1 0,1 1 0,0-1 0,-1 0 0,1 0 0,0 0 0,0 0 0,0 0 0,0-1 0,3 1 0,10 2-31,0-2 1,31 1 0,-41-2 3,5 0-420,0-1 0,1 0 0,-1 0 0,-1-1-1,1 0 1,0-1 0,0-1 0,-1 1 0,18-10 0,-20 8-506,-1 0 0,0 0 1,0-1-1,0 1 1,0-1-1,-1-1 1,0 1-1,-1-1 1,0 0-1,0-1 0,0 1 1,6-16-1,7-23-6404</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030"/>
    </inkml:context>
    <inkml:brush xml:id="br0">
      <inkml:brushProperty name="width" value="0.025" units="cm"/>
      <inkml:brushProperty name="height" value="0.025" units="cm"/>
    </inkml:brush>
  </inkml:definitions>
  <inkml:trace contextRef="#ctx0" brushRef="#br0">100 0 8648,'0'0'7421,"-11"4"-3738,6-2-3386,0-1 1,1 1-1,-1 0 0,0 0 1,1 1-1,-1-1 1,1 1-1,0 0 0,0 0 1,0 1-1,0-1 0,1 1 1,-1 0-1,1 0 1,0 0-1,0 0 0,0 0 1,1 1-1,0-1 0,0 1 1,0 0-1,0-1 0,0 1 1,1 0-1,0 0 1,-1 9-1,2-7-354,0 1 1,0-1-1,0 1 1,1 0-1,0-1 0,0 1 1,1-1-1,0 0 1,1 0-1,-1 0 0,1 0 1,1 0-1,-1 0 1,1-1-1,0 1 0,8 8 1,-2-4-429,2 0 1,-1 0 0,1-1 0,1 0-1,-1-2 1,2 1 0,14 6-1,-25-13 561,1 0-1,0 0 0,-1 1 0,0-1 0,1 1 1,-1 0-1,0 0 0,0 0 0,-1 0 0,1 1 1,-1-1-1,1 1 0,-1-1 0,0 1 0,-1 0 1,1 0-1,0 0 0,-1 0 0,0 0 0,0 0 1,0 0-1,0 5 0,-1-8-3,1 0 0,-1 0 0,1 0 0,-1 0 0,1 0 0,0 0 0,0 0 0,-1-1 0,1 1 0,0 0 1,0 0-1,0-1 0,0 1 0,0-1 0,0 1 0,0-1 0,0 1 0,0-1 0,0 0 0,0 1 0,0-1 0,0 0 0,1 0 0,-1 0 0,0 0 0,0 0 0,0 0 0,0 0 0,0 0 0,0 0 0,0-1 0,1 1 0,-1 0 1,0-1-1,0 1 0,0-1 0,1 0 0,43-20 297,-20 5-268,-17 10-307,0 1 0,0 0 0,0 0 0,1 0 0,-1 1 0,1 0 0,0 1 0,0 0 0,14-3 0,-19 24 1583,-5-16-1309,1 0 0,0-1 0,0 1 0,0 0 0,0 0 0,0-1 0,1 1 0,-1 0 0,0 0 0,1-1 0,-1 1 0,1 0 0,0-1 0,-1 1 0,1 0 0,0-1 0,0 1 0,2 1 0,2-2-12,0 1 0,1-1-1,-1 0 1,1 0 0,-1-1 0,1 0 0,-1 0-1,1 0 1,-1 0 0,1-1 0,8-2 0,65-23-38,-34 11-866,-40 14 664,3-2-202,0 1 0,0 0 0,1 0 0,12 0 0,-20 5 385,1 0 1,-1 0 0,-1 0-1,1 1 1,0-1-1,-1 0 1,1 0-1,-1 0 1,0 1-1,0-1 1,0 0 0,-2 6-1,2-4 119,-1 30 584,0 11 185,1 0 0,7 48 0,-5-85-853,-1 0 0,0 1 0,0-1 0,-1 0 0,-1 0 0,1 0 0,-3 11 0,2-18 51,0 0 0,1 0-1,-1 1 1,-1-1 0,1 0 0,0 0-1,0 0 1,-1 0 0,1 0 0,-1-1-1,0 1 1,1 0 0,-1-1 0,0 1-1,0-1 1,0 1 0,0-1 0,0 0-1,0 0 1,-1 0 0,1 0 0,0-1-1,0 1 1,-1 0 0,1-1 0,0 0-1,-1 1 1,1-1 0,-1 0 0,1 0-1,-3-1 1,1 1-81,0-1 1,0 0-1,0 0 0,0 0 0,1-1 0,-1 1 1,0-1-1,1 0 0,-1 0 0,1 0 0,-1 0 1,1-1-1,0 1 0,0-1 0,0 0 0,0 0 1,1 0-1,-1 0 0,1-1 0,0 1 0,0-1 1,0 1-1,0-1 0,1 0 0,-1 0 0,0-7 1,-3-4-9,0-1 0,2 0 0,0 0 1,1 0-1,0-24 0,2 35-193,0 0 1,0-1-1,0 1 0,1 0 1,0 0-1,0 0 0,1 0 1,-1 0-1,1 0 0,0 0 1,0 0-1,1 1 0,4-8 1,-2 7-186,-1 0 0,1 1 0,0 0-1,0 0 1,1 0 0,-1 0 0,1 1 0,0 0 0,0 0 0,11-3 0,72-19-6766,-38 12 1521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401"/>
    </inkml:context>
    <inkml:brush xml:id="br0">
      <inkml:brushProperty name="width" value="0.025" units="cm"/>
      <inkml:brushProperty name="height" value="0.025" units="cm"/>
    </inkml:brush>
  </inkml:definitions>
  <inkml:trace contextRef="#ctx0" brushRef="#br0">114 35 14830,'0'0'14019,"-9"-6"-12274,-31-19-576,38 24-1147,0 1 0,0-1 0,0 1 0,0 0-1,0-1 1,0 1 0,0 0 0,0 0 0,-1 0 0,1 0-1,0 0 1,0 1 0,0-1 0,0 1 0,0-1-1,0 1 1,0 0 0,1 0 0,-1 0 0,0 0 0,0 0-1,1 0 1,-1 0 0,0 1 0,1-1 0,-1 1-1,1-1 1,0 1 0,-1-1 0,1 1 0,0 0 0,0 0-1,0-1 1,0 1 0,0 0 0,1 0 0,-1 0-1,0 0 1,1 0 0,0 0 0,-1 0 0,1 0 0,0 0-1,0 0 1,1 4 0,-1-5-36,0 0 0,1 0-1,-1 0 1,1-1 0,-1 1 0,1 0-1,-1 0 1,1 0 0,0 0 0,-1-1 0,1 1-1,0 0 1,0-1 0,0 1 0,-1 0-1,1-1 1,0 1 0,0-1 0,0 1 0,0-1-1,0 0 1,0 1 0,0-1 0,0 0-1,0 0 1,0 0 0,2 0 0,34 3-755,-31-3 601,44-2-1338,-36 0 1071,0 1-1,0 1 1,-1 0 0,1 1-1,0 1 1,21 4 0,-35-6 490,1 0 1,0 1 0,0-1-1,-1 0 1,1 0 0,0 1-1,0-1 1,-1 0 0,1 1-1,0-1 1,-1 1 0,1-1 0,-1 1-1,1-1 1,0 1 0,-1 0-1,1-1 1,-1 1 0,1 0-1,-1-1 1,0 1 0,1 0-1,-1-1 1,0 1 0,1 0-1,-1 0 1,0-1 0,0 1-1,0 0 1,0 0 0,0 1-1,0 0 61,-1 0 0,0 0 0,1 0 0,-1 0 0,0 0-1,-1 0 1,1-1 0,0 1 0,0 0 0,-1-1 0,-2 4-1,-44 32 767,47-37-889,-14 10-22,-1-1 0,0 0 0,-33 12-1,3-12-3680,17-9-4522</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762"/>
    </inkml:context>
    <inkml:brush xml:id="br0">
      <inkml:brushProperty name="width" value="0.025" units="cm"/>
      <inkml:brushProperty name="height" value="0.025" units="cm"/>
    </inkml:brush>
  </inkml:definitions>
  <inkml:trace contextRef="#ctx0" brushRef="#br0">1 0 5157</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152"/>
    </inkml:context>
    <inkml:brush xml:id="br0">
      <inkml:brushProperty name="width" value="0.025" units="cm"/>
      <inkml:brushProperty name="height" value="0.025" units="cm"/>
    </inkml:brush>
  </inkml:definitions>
  <inkml:trace contextRef="#ctx0" brushRef="#br0">282 44 13581,'0'0'8002,"-11"-8"-5071,6 4-2738,0 0 1,0 1 0,0-1-1,0 1 1,0 0 0,-1 1-1,1-1 1,-1 1-1,0 0 1,1 1 0,-1-1-1,0 1 1,0 0 0,0 1-1,0-1 1,0 1-1,0 1 1,0-1 0,0 1-1,0 0 1,0 0-1,0 1 1,0-1 0,1 1-1,-10 5 1,7-3-84,-42 26 522,47-28-571,0 1-1,0-1 1,1 0 0,-1 1-1,0 0 1,1-1-1,0 1 1,0 0 0,0 0-1,0 0 1,0 0 0,1 1-1,-3 4 1,5-8-58,-1 1 0,0 0 1,0 0-1,0-1 0,0 1 1,1 0-1,-1-1 0,0 1 1,1 0-1,-1-1 0,0 1 0,1-1 1,-1 1-1,1-1 0,-1 1 1,1-1-1,-1 1 0,1-1 1,-1 1-1,1-1 0,0 1 1,-1-1-1,1 0 0,0 1 0,-1-1 1,1 0-1,0 0 0,-1 0 1,1 1-1,0-1 0,0 0 1,-1 0-1,1 0 0,0 0 1,0 0-1,35 3 73,-29-3-58,8 0 1,-3 0-155,0 1-1,0 0 1,0 1-1,20 5 0,-29-6 119,-1 0 0,1 0 0,-1 0 0,0 0 0,1 0 0,-1 1 0,0-1 0,0 1 0,0-1 0,0 1 0,0 0 0,0 0 0,0 0 0,-1 0 0,1 0 0,-1 0 0,1 1 0,-1-1 0,0 0 0,0 1-1,0-1 1,0 1 0,0-1 0,-1 1 0,1-1 0,-1 1 0,1 3 0,-1 2 90,-1 0-1,1 1 0,-1-1 1,-1 0-1,0 0 0,0 0 1,0 0-1,-1 0 0,0-1 0,-1 1 1,1-1-1,-1 0 0,-1 0 1,0 0-1,0 0 0,0-1 1,-10 9-1,9-9 10,-1 1 1,0-2-1,-1 1 0,0-1 0,0 0 1,0 0-1,0-1 0,-1 0 0,1-1 1,-1 0-1,0 0 0,0-1 0,0 0 1,0-1-1,-14 1 0,23-2-118,-1 0 0,0 0-1,1 0 1,-1 0 0,0 0 0,1 0 0,-1 0-1,0 0 1,1 0 0,-1 0 0,0 0 0,1-1-1,-1 1 1,1 0 0,-1-1 0,0 1 0,1 0-1,-1-1 1,1 1 0,-1-1 0,1 1 0,-1-1-1,1 1 1,-1-1 0,1 1 0,0-1 0,-1 1 0,1-1-1,0 0 1,-1 1 0,1-1 0,0 1 0,0-1-1,-1 0 1,7-28-3135,25-25-4376,1 18 544</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864"/>
    </inkml:context>
    <inkml:brush xml:id="br0">
      <inkml:brushProperty name="width" value="0.025" units="cm"/>
      <inkml:brushProperty name="height" value="0.025" units="cm"/>
    </inkml:brush>
  </inkml:definitions>
  <inkml:trace contextRef="#ctx0" brushRef="#br0">0 315 15182,'0'0'14542,"10"1"-13592,-7-1-920,-1 1 0,1-1-1,0 0 1,-1 0-1,1 0 1,0 0-1,-1 0 1,1-1 0,-1 1-1,1-1 1,0 1-1,-1-1 1,1 0-1,-1 0 1,0 0 0,1 0-1,-1-1 1,0 1-1,0-1 1,0 1-1,0-1 1,0 0 0,0 0-1,0 0 1,0 0-1,-1 0 1,1 0 0,-1 0-1,1-1 1,-1 1-1,0 0 1,0-1-1,0 1 1,0-1 0,-1 1-1,2-6 1,-2 7-21,1-1 0,-1 1 0,0-1 0,1 1 1,-1-1-1,0 1 0,0 0 0,0-1 0,0 1 0,0-1 1,0 1-1,-1-1 0,1 1 0,0-1 0,-1 1 0,1 0 1,-1-1-1,1 1 0,-1-1 0,0 1 0,1 0 0,-1 0 1,-1-2-1,1 3-21,0 0 0,-1 1-1,1-1 1,0 0 0,0 0 0,0 0 0,0 1 0,0-1 0,0 1-1,-1-1 1,1 1 0,0-1 0,0 1 0,0-1 0,1 1 0,-1 0-1,0 0 1,0 0 0,0-1 0,0 1 0,1 0 0,-1 0 0,0 0-1,1 0 1,-1 0 0,1 0 0,-1 0 0,1 0 0,-1 2 0,-5 8 2,0 1 0,0 0 0,1 0 0,1 0 1,0 1-1,1-1 0,0 1 0,1 0 1,0 0-1,1 0 0,2 24 0,-1-34 8,1-1 1,-1 1-1,1 0 0,0-1 0,0 1 1,1 0-1,-1-1 0,0 0 0,1 1 1,-1-1-1,1 0 0,0 1 0,0-1 1,0 0-1,0 0 0,0-1 0,0 1 1,1 0-1,-1-1 0,1 1 0,-1-1 1,1 0-1,-1 0 0,1 0 0,0 0 1,-1 0-1,1-1 0,0 1 0,0-1 1,-1 0-1,7 0 0,-1 1 18,0-1 0,0 0-1,1-1 1,-1 0 0,0 0 0,0-1 0,0 0-1,0 0 1,0-1 0,8-4 0,-3-1-117,-1 0 0,0 0 0,-1-1 1,0-1-1,0 0 0,-1 0 0,0-1 0,-1 0 1,0-1-1,-1 0 0,0-1 0,-1 1 1,0-1-1,-1-1 0,7-25 0,-27 76-842,11-31 980,1-1 1,-1 1-1,1 0 0,0-1 0,0 1 0,-1 9 0,3-15-15,0 1 0,0 0 0,-1 0 0,1 0 0,0 0 0,0 0 0,0 0 0,0 0 0,0 0 0,0 0 0,1 0 0,-1 0 0,0 0 0,0 0-1,1 0 1,-1 0 0,0 0 0,1 0 0,-1-1 0,1 1 0,-1 0 0,1 0 0,0 0 0,-1-1 0,1 1 0,0 0 0,0-1 0,-1 1 0,1-1 0,1 2 0,0-2 35,0 0 0,0 0-1,0 0 1,0 0 0,0 0 0,0 0 0,0 0 0,0-1-1,0 1 1,0-1 0,0 1 0,0-1 0,3-1 0,7-4 199,0-1 1,0 0 0,17-15 0,11-12-43,57-62 0,-84 81-260,0-1 0,-1 0 0,-1-1-1,0 0 1,-2-1 0,0 0 0,9-25 0,-17 42 2,0-1 0,-1 0 1,1 0-1,-1 0 1,1 1-1,-1-1 1,1 0-1,-1 0 1,0 0-1,0 0 0,0 0 1,0 0-1,0 0 1,-1 0-1,0-2 1,1 4 27,-1-1-1,1 1 1,-1 0 0,1 0 0,-1 0 0,1-1 0,-1 1-1,0 0 1,1 0 0,-1 0 0,1 0 0,-1 0 0,1 0-1,-1 0 1,0 0 0,1 0 0,-1 1 0,1-1 0,-1 0-1,1 0 1,-1 0 0,1 1 0,-1-1 0,1 0 0,-1 1 0,1-1-1,-1 0 1,1 1 0,-1-1 0,0 1 0,-7 6-47,1-1 1,-1 2-1,1-1 0,-7 10 1,-5 10 359,1 0 0,1 1 1,-25 59-1,35-72-177,2 1-1,0 0 1,1 1 0,0-1-1,2 1 1,0-1 0,0 1 0,2 0-1,2 26 1,-2-40-120,1 1 0,0-1 0,0 0 0,0 0 0,1 0 0,-1 0 0,1 0 0,-1 0 0,1 0 0,0-1 0,0 1 0,0 0 0,1-1 0,-1 0 0,0 1 0,1-1 0,0 0 0,-1 0 0,1-1 0,0 1 0,5 2 0,-6-3 0,1 0 0,-1-1 0,1 1 0,-1 0 0,1-1 0,-1 1 0,1-1 0,-1 0 0,1 0 0,-1 0 0,1 0 0,0 0 0,-1-1 0,1 1 0,-1-1 0,1 1 0,-1-1 0,0 0 0,1 0 0,-1 0 0,0 0 0,0-1 0,1 1 0,-1-1 0,0 1 0,0-1 0,0 0 0,1-2 0,4-7 0,-1 0 0,0-1 0,0 1 0,-1-1 0,-1-1 0,0 1 0,-1-1 0,-1 1 0,1-1 0,-2 0 0,0 0 0,-1-21 0,1 36 0,0 1 0,0 0 0,0-1 0,0 1 0,0-1 0,0 1 0,1-1 0,0 0 0,-1 0 0,1 1 0,0-1 0,0 0 0,0-1 0,0 1 0,0 0 0,1 0 0,3 1 0,1 2 0,0-1 0,-1 0 0,2-1 0,-1 0 0,11 4 0,-6-5 0,0 0 0,0-1 0,0 0 0,0-1 0,1 0 0,14-3 0,-24 3 0,0 0 0,0-1 0,0 1 0,0-1 0,0 1 0,0-1 0,0 0 0,0-1 0,0 1 0,0 0 0,0-1 0,-1 1 0,1-1 0,0 0 0,-1 0 0,0 0 0,1 0 0,-1-1 0,0 1 0,0-1 0,0 1 0,0-1 0,-1 1 0,1-1 0,-1 0 0,0 0 0,0 0 0,2-5 0,-3 7 0,0 0 0,-1-1 0,1 1 0,0 0 0,-1 0 0,1 0 0,-1 0 0,1 0 0,-1 0 0,1 0 0,-1 0 0,0 1 0,1-1 0,-1 0 0,0 0 0,0 0 0,1 1 0,-1-1 0,0 0 0,0 1 0,0-1 0,0 1 0,0-1 0,0 1 0,0-1 0,0 1 0,0 0 0,0-1 0,0 1 0,-1 0 0,1 0 0,0 0 0,0 0 0,0 0 0,0 0 0,0 0 0,-2 1 0,-45 5 0,43-4 0,0 1 0,0 0 0,0 0 0,1 0 0,-1 0 0,1 1 0,0-1 0,0 1 0,0 0 0,1 1 0,-1-1 0,1 1 0,0-1 0,1 1 0,-1 0 0,-3 9 0,5-11 0,-1 1 0,1-1 0,0 1 0,0-1 0,0 1 0,1-1 0,-1 1 0,1-1 0,0 1 0,0-1 0,0 1 0,0 0 0,1-1 0,-1 1 0,1-1 0,0 1 0,0-1 0,0 1 0,1-1 0,-1 0 0,1 0 0,0 0 0,0 1 0,0-2 0,0 1 0,3 3 0,0-2-5,-1 0 0,1-1 1,0 1-1,0-1 0,0 0 0,0-1 0,1 0 1,-1 1-1,1-2 0,0 1 0,-1 0 0,1-1 1,0 0-1,0-1 0,0 1 0,0-1 0,-1-1 1,1 1-1,11-2 0,-16 1-107,1 0-1,-1 0 1,0 1-1,0-1 1,0 0 0,0 0-1,0 0 1,0 0-1,0 0 1,0 0 0,0 0-1,-1 0 1,1-1-1,0 1 1,-1 0 0,1 0-1,-1-1 1,1 1-1,-1 0 1,1-1-1,-1 1 1,0-1 0,0-1-1,0-35-5605,0 36 5262,-5-38-6751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270"/>
    </inkml:context>
    <inkml:brush xml:id="br0">
      <inkml:brushProperty name="width" value="0.025" units="cm"/>
      <inkml:brushProperty name="height" value="0.025" units="cm"/>
    </inkml:brush>
  </inkml:definitions>
  <inkml:trace contextRef="#ctx0" brushRef="#br0">0 1 19346,'0'0'7720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065"/>
    </inkml:context>
    <inkml:brush xml:id="br0">
      <inkml:brushProperty name="width" value="0.025" units="cm"/>
      <inkml:brushProperty name="height" value="0.025" units="cm"/>
    </inkml:brush>
  </inkml:definitions>
  <inkml:trace contextRef="#ctx0" brushRef="#br0">0 35 18001,'0'0'8808,"77"-35"-8776,-49 35-640,-1 1-1634,-3 4-2691,-9 2-6726</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628"/>
    </inkml:context>
    <inkml:brush xml:id="br0">
      <inkml:brushProperty name="width" value="0.025" units="cm"/>
      <inkml:brushProperty name="height" value="0.025" units="cm"/>
    </inkml:brush>
  </inkml:definitions>
  <inkml:trace contextRef="#ctx0" brushRef="#br0">55 0 11755,'0'0'14318,"-34"62"-14286,24-16 0,5 3-32,0 2-1025,5-6-1057,0-5-1762,0-8-2338</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018"/>
    </inkml:context>
    <inkml:brush xml:id="br0">
      <inkml:brushProperty name="width" value="0.025" units="cm"/>
      <inkml:brushProperty name="height" value="0.025" units="cm"/>
    </inkml:brush>
  </inkml:definitions>
  <inkml:trace contextRef="#ctx0" brushRef="#br0">0 143 17040,'10'-10'1500,"6"-4"-786,0 1-1,0 1 0,1 0 1,1 1-1,0 1 0,0 0 1,27-9-1,-21 11-227,1 1 1,0 2-1,1 0 1,-1 2-1,1 1 1,-1 0-1,39 4 1,-61-2-487,-1 0 1,1 1 0,-1-1 0,0 0 0,1 1 0,-1-1-1,0 1 1,1 0 0,-1 0 0,0 0 0,0 0-1,0 0 1,1 0 0,-1 1 0,-1-1 0,1 1 0,0 0-1,0-1 1,0 1 0,-1 0 0,1 0 0,-1 0-1,0 0 1,1 0 0,-1 0 0,0 0 0,0 1 0,0-1-1,0 4 1,0-3 31,-1 1 0,0-1 1,-1 1-1,1-1 0,-1 1 0,1-1 0,-1 0 0,0 1 0,0-1 1,-1 0-1,1 0 0,0 1 0,-1-1 0,0 0 0,0-1 0,0 1 1,0 0-1,0-1 0,-6 5 0,-18 15 572,-2-1 0,-46 28 0,12-10-14,43-21-452,19-17-140,0-1 1,0 0-1,0 1 0,0-1 0,0 0 1,0 1-1,0-1 0,0 1 1,0-1-1,0 0 0,0 1 0,1-1 1,-1 0-1,0 1 0,0-1 1,0 0-1,0 1 0,1-1 0,-1 0 1,0 1-1,0-1 0,1 0 1,-1 0-1,0 1 0,1-1 1,-1 0-1,0 0 0,0 1 0,1-1 1,-1 0-1,1 0 0,-1 0 1,0 0-1,1 1 0,48 5-261,-32-5 261,24 1-134,53 7-295,-89-8 396,1 1 0,-1-1 0,1 1 0,-1-1 0,0 2 0,0-1 0,0 0 0,0 1 0,0 0 0,0 0 0,-1 1 0,1-1 0,4 7 0,-7-8 25,0 0-1,0 0 0,-1 1 1,1-1-1,-1 0 1,0 1-1,0-1 0,0 1 1,0 0-1,0-1 0,-1 1 1,1 0-1,-1-1 0,1 1 1,-1 0-1,0-1 0,0 1 1,0 0-1,-2 4 1,1-2 69,-1 0 0,1-1 0,-1 1 1,-1-1-1,1 0 0,-1 0 1,1 0-1,-1 0 0,0 0 1,-5 4-1,-4 3 304,0-1-1,-1 0 1,0-1 0,0-1-1,-26 13 1,17-12-339,0 0-1,0-2 0,-1 0 1,0-2-1,0 0 0,0-2 1,-41 2-1,62-5-39,1 0-1,0 0 1,0 0 0,-1 0-1,1 0 1,0 0 0,-1 0 0,1 0-1,0 0 1,0-1 0,-1 1-1,1-1 1,0 1 0,0-1-1,0 1 1,0-1 0,0 0 0,0 1-1,0-1 1,0 0 0,0 0-1,0 0 1,0 0 0,0 0-1,0 0 1,1 0 0,-1 0 0,0 0-1,1 0 1,-1-1 0,1 1-1,-1 0 1,1 0 0,-1 0-1,1-1 1,0 1 0,0 0 0,0-1-1,0 1 1,0 0 0,0-3-1,1 0-163,-1 0 0,1 0 0,0 0 0,1 0 0,-1 0-1,1 0 1,0 0 0,0 1 0,0-1 0,0 0-1,1 1 1,2-4 0,68-60-8639,-27 29 2344</inkml:trace>
  <inkml:trace contextRef="#ctx0" brushRef="#br0" timeOffset="1">676 49 20435,'0'0'7463,"-7"59"-6277,-3-22-354,3 4-543,2-1-321,5 0-385,0-5-1793,11-6-1025,5-10-2562,4-11-2724</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421"/>
    </inkml:context>
    <inkml:brush xml:id="br0">
      <inkml:brushProperty name="width" value="0.025" units="cm"/>
      <inkml:brushProperty name="height" value="0.025" units="cm"/>
    </inkml:brush>
  </inkml:definitions>
  <inkml:trace contextRef="#ctx0" brushRef="#br0">70 1 17264,'0'0'2050,"-46"64"449,33-27-1506,4 1-33,8 3-127,1 1-416,2-4-353,10-1-128,-1-2-1506,0-5-832,-6-7-193,-2-8-2722,-3-7-6085</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779"/>
    </inkml:context>
    <inkml:brush xml:id="br0">
      <inkml:brushProperty name="width" value="0.025" units="cm"/>
      <inkml:brushProperty name="height" value="0.025" units="cm"/>
    </inkml:brush>
  </inkml:definitions>
  <inkml:trace contextRef="#ctx0" brushRef="#br0">2 127 17168,'0'-10'2557,"-1"7"-2333,1-1-1,0 1 0,0-1 0,0 1 1,1-1-1,-1 1 0,1 0 0,0-1 1,0 1-1,0 0 0,0 0 1,0-1-1,1 1 0,2-3 0,-1 2-67,0 1 0,1-1 0,-1 1 0,1 0-1,0 1 1,0-1 0,0 1 0,0-1 0,0 1 0,1 0-1,-1 1 1,1-1 0,4 0 0,33-7 371,1 1 0,1 3 0,-1 1 0,0 2 0,1 3 0,49 6 0,-72-5-456,0 1 0,35 11 0,-48-12 1,-1 0 0,1 1 0,-1 1 0,1-1 0,-1 1 0,0 0 1,0 1-1,-1 0 0,12 10 0,-17-13-44,1-1-1,-1 1 1,0-1 0,1 1-1,-1 0 1,0-1 0,0 1-1,-1 0 1,1 0 0,0 0-1,0 0 1,-1 0 0,1 0-1,-1 0 1,0 0 0,0 0-1,0 0 1,0 0 0,0 0 0,0 0-1,-1 4 1,0-3 53,0 0 0,-1 1 1,0-1-1,1 0 0,-1 0 0,0 0 1,-1 0-1,1-1 0,0 1 1,-1 0-1,-4 2 0,-6 5 180,-1-1 0,0 0-1,0-2 1,-18 8 0,9-4-261,-1-1 0,1-2 0,-2 0 0,1-2 0,-1 0 0,-48 4 0,72-10-58,1 0-1,-1 0 1,1 0-1,-1 0 1,1 0-1,-1 0 1,0 0-1,1 0 1,-1 0-1,1-1 1,-1 1-1,1 0 1,-1 0-1,0 0 1,1-1-1,-1 1 1,1 0-1,-1-1 1,1 1-1,0 0 1,-1-1 0,1 1-1,-1-1 1,1 1-1,0 0 1,-1-1-1,1 1 1,0-1-1,-1 1 1,1-1-1,0 1 1,0-1-1,0 0 1,-1 1-1,1-1 1,0 1-1,0-1 1,6-23-8915,11-2-8659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6.901"/>
    </inkml:context>
    <inkml:brush xml:id="br0">
      <inkml:brushProperty name="width" value="0.025" units="cm"/>
      <inkml:brushProperty name="height" value="0.025" units="cm"/>
    </inkml:brush>
  </inkml:definitions>
  <inkml:trace contextRef="#ctx0" brushRef="#br0">27 0 16496,'0'0'5957,"-1"15"-4900,-9 80 1010,2-45-1688,3 0 0,2 86-1,3-133-346,0 0-1,1 0 0,-1 0 0,1-1 0,-1 1 1,1 0-1,0 0 0,0-1 0,0 1 1,0 0-1,1-1 0,-1 1 0,1-1 1,-1 1-1,1-1 0,0 0 0,0 0 1,0 0-1,0 0 0,3 2 0,-2-3 89,-1 0 0,1 0 0,0 0 0,0 0-1,0-1 1,0 1 0,0-1 0,-1 0-1,1 0 1,0 0 0,0 0 0,0 0 0,0-1-1,0 1 1,0-1 0,3-1 0,6-2 164,0-1 0,-1-1 0,0 0 0,0 0 0,0-1 0,-1 0 0,18-17 0,3-8-215,-2 0 1,-1-2-1,-2-1 1,-1-2-1,22-41 0,-37 52-9,-23 37-1108,-23 36-3435,12 1-5858,14-28 465</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7.341"/>
    </inkml:context>
    <inkml:brush xml:id="br0">
      <inkml:brushProperty name="width" value="0.025" units="cm"/>
      <inkml:brushProperty name="height" value="0.025" units="cm"/>
    </inkml:brush>
  </inkml:definitions>
  <inkml:trace contextRef="#ctx0" brushRef="#br0">1 179 16207,'0'0'7757,"8"-6"-5200,6-3-1663,-1-2 0,-1 0 0,21-22 0,-27 27-792,-1-1 0,0 1 0,0-1 0,-1 0 0,0 0 0,0 0 0,-1 0 0,0-1 0,0 1-1,-1-1 1,3-12 0,-5 20-98,0-1 0,0 1 0,0-1-1,0 1 1,0 0 0,0-1 0,0 1 0,0 0-1,0-1 1,0 1 0,0-1 0,0 1 0,0 0-1,0-1 1,0 1 0,-1-1 0,1 1 0,0 0-1,0-1 1,0 1 0,-1 0 0,1-1-1,0 1 1,0 0 0,-1-1 0,1 1 0,0 0-1,0 0 1,-1-1 0,1 1 0,0 0 0,-1 0-1,1 0 1,0-1 0,-2 1 0,-15 4 98,-14 17-15,24-14-89,0 0 0,1 1-1,0 0 1,0 0 0,1 1 0,0 0 0,0 0-1,1 0 1,0 0 0,1 1 0,0-1 0,1 1-1,-1 0 1,2 0 0,0 0 0,-1 12 0,3-20-3,0 1 1,-1-1-1,1 0 1,0 1-1,0-1 1,0 0-1,1 0 1,-1 0-1,0 0 1,1 0-1,-1 0 1,1 0-1,0 0 1,0 0-1,0-1 1,0 1-1,0-1 1,0 1-1,0-1 1,0 0 0,0 0-1,1 0 1,-1 0-1,0 0 1,1-1-1,-1 1 1,1-1-1,-1 1 1,1-1-1,2 0 1,11 1 23,0 0 1,-1-1 0,22-2-1,-36 2-17,8-1 50,0 0 0,1-1 0,-1 0 0,0-1 0,0 0 0,0 0 0,0-1 0,-1 0 0,1 0 0,-1-1 0,8-6 0,-12 8-22,1-1 0,-1 0-1,0 0 1,-1 0 0,1-1-1,-1 1 1,1-1-1,-1 0 1,-1 0 0,1 0-1,-1 0 1,0 0 0,0-1-1,0 1 1,-1 0-1,1-1 1,-2 0 0,1 1-1,0-9 1,-4-63-30,46 85-1993,23-9-5345,-36-1-435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012"/>
    </inkml:context>
    <inkml:brush xml:id="br0">
      <inkml:brushProperty name="width" value="0.025" units="cm"/>
      <inkml:brushProperty name="height" value="0.025" units="cm"/>
    </inkml:brush>
  </inkml:definitions>
  <inkml:trace contextRef="#ctx0" brushRef="#br0">1 1 2594,'0'0'20228,"9"0"-18136,10 0-1245,59 3 2342,-77-2-3179,0-1 1,-1 0-1,1 1 1,-1-1-1,1 1 0,0-1 1,-1 1-1,1-1 0,-1 1 1,1 0-1,-1-1 0,1 1 1,-1-1-1,0 1 0,1 0 1,-1-1-1,0 1 1,0 0-1,1 0 0,-1-1 1,0 1-1,0 0 0,0 0 1,0-1-1,0 1 0,0 0 1,0 0-1,0-1 0,0 1 1,0 0-1,0 0 1,-1-1-1,1 1 0,0 0 1,0 0-1,-1-1 0,1 1 1,-1 0-1,1-1 0,0 1 1,-1-1-1,0 2 1,-19 30 552,-6-3-211,20-23-269,0 0 0,0 0 1,0 1-1,1 0 0,0 0 0,1 0 1,-1 0-1,1 1 0,0 0 0,1 0 0,-3 9 1,6-17-80,0 1 0,0-1 1,0 1-1,1 0 1,-1-1-1,0 1 1,0-1-1,0 1 0,1-1 1,-1 1-1,0-1 1,1 1-1,-1-1 1,0 0-1,1 1 0,-1-1 1,0 1-1,1-1 1,-1 0-1,1 1 0,-1-1 1,1 0-1,-1 1 1,1-1-1,-1 0 1,1 0-1,-1 0 0,1 1 1,-1-1-1,1 0 1,0 0-1,-1 0 1,1 0-1,-1 0 0,1 0 1,-1 0-1,1 0 1,-1 0-1,1 0 0,0-1 1,27-3 129,-15 0-95,-1-1-1,1-1 1,-1 0 0,0 0 0,-1-1 0,1-1 0,-2 1 0,1-2 0,10-10 0,-4 2 1,0-1-1,-1-1 1,-1-1-1,14-23 1,-39 57-2,2 2 1,0-1-1,0 1 1,1 0 0,1 1-1,1-1 1,1 1-1,-3 18 1,6-33-36,1-1-1,0 0 1,0 1 0,0-1-1,0 0 1,1 0 0,-1 1-1,0-1 1,0 0 0,1 0 0,-1 1-1,1-1 1,-1 0 0,1 0-1,0 0 1,-1 0 0,1 1 0,0-1-1,0 0 1,0 0 0,0-1-1,0 1 1,0 0 0,0 0-1,0 0 1,1 0 0,1 0 3,0 0 0,0 0 0,0 0 0,0 0 0,0-1 0,0 0 1,0 1-1,0-1 0,1 0 0,5-1 0,-1-1 2,0 1-1,-1-1 1,1 0-1,0 0 1,-1-1-1,1 0 1,-1-1-1,9-5 1,-10 4-8,0-1 0,0 0 0,-1 0 0,0 0 0,0-1 0,0 1 0,5-13 0,-8 16 0,0-1 0,0 0 0,0 0 0,-1 0 0,0-1 0,0 1 0,0 0 0,0 0 0,0-1 0,-1 1 0,0-1 0,0 1 0,0 0 0,-1-1 0,-1-7 0,2 12 0,0 0 0,0 0 0,-1 0 0,1 0 0,0 0 0,0 0 0,0 0 0,0 0 0,0-1 0,-1 1 0,1 0 0,0 0 0,0 0 0,0 0 0,0 0 0,0 0 0,-1 0 0,1 0 0,0 0 0,0 0 0,0 0 0,0 0 0,-1 0 0,1 0 0,0 0 0,0 1 0,0-1 0,0 0 0,-1 0 0,1 0 0,0 0 0,0 0 0,0 0 0,0 0 0,0 0 0,0 0 0,-1 1 0,1-1 0,0 0 0,0 0 0,0 0 0,0 0 0,0 0 0,0 1 0,0-1 0,0 0 0,0 0 0,0 0 0,0 0 0,0 1 0,0-1 0,0 0 0,0 0 0,0 1 0,0-1 0,0 1 0,0-1 0,0 0 0,0 1 0,0-1 0,0 1 0,0-1 0,0 1 0,0-1 0,1 1 0,-1-1 0,0 0 0,0 1 0,1-1 0,-1 0 0,0 1 0,1-1 0,-1 0 0,0 1 0,1-1 0,-1 0 0,0 1 0,1-1 0,-1 0 0,1 0 0,-1 1 0,0-1 0,1 0 0,-1 0 0,1 0 0,-1 0 0,1 0 0,-1 0 0,0 0 0,1 0 0,-1 0 0,1 0 0,0 0 0,14 3 0,0-1 0,0-1 0,1 0 0,29-3 0,-36 2 0,-1-1 0,1-1 0,-1 0 0,0 0 0,1 0 0,-1-1 0,0 0 0,-1-1 0,1 0 0,10-6 0,-18 9 0,1 1 0,-1 0 0,1 0 0,-1-1 0,1 1 0,-1 0 0,1-1 0,-1 1 0,0-1 0,1 1 0,-1-1 0,1 1 0,-1-1 0,0 1 0,1-1 0,-1 1 0,0-1 0,0 1 0,0-1 0,1 1 0,-1-1 0,0 0 0,0 1 0,0-1 0,0 1 0,0-1 0,0 0 0,0 0 0,-1 1 0,1-1 0,-1 1 0,1 0 0,-1 0 0,0 0 0,1 0 0,-1 0 0,1 0 0,-1 0 0,1 0 0,-1 0 0,0 0 0,1 0 0,-1 1 0,1-1 0,-1 0 0,1 0 0,-1 1 0,1-1 0,-1 0 0,1 1 0,-1-1 0,1 0 0,-1 1 0,1-1 0,-1 1 0,1-1 0,0 0 0,-1 2 0,-2 1 0,0 0 0,0 0 0,1 0 0,-1 0 0,1 0 0,0 1 0,0-1 0,0 1 0,0 0 0,0 0 0,0 4 0,1-7 0,1 1 0,0-1 0,0 0 0,0 0 0,0 0 0,0 0 0,0 0 0,0 0 0,1 1 0,-1-1 0,0 0 0,1 0 0,-1 0 0,0 0 0,1 0 0,-1 0 0,1 0 0,0 0 0,-1 0 0,1 0 0,0-1 0,0 1 0,-1 0 0,1 0 0,0 0 0,0-1 0,0 1 0,0-1 0,0 1 0,0 0 0,0-1 0,0 0 0,0 1 0,0-1 0,0 0 0,0 1 0,0-1 0,1 0 0,-1 0 0,0 0 0,0 0 0,0 0 0,0 0 0,2-1 0,59-1-1999,-35-2-887,0-1 0,0-2 0,33-13 0,-33 10-5223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811"/>
    </inkml:context>
    <inkml:brush xml:id="br0">
      <inkml:brushProperty name="width" value="0.025" units="cm"/>
      <inkml:brushProperty name="height" value="0.025" units="cm"/>
    </inkml:brush>
  </inkml:definitions>
  <inkml:trace contextRef="#ctx0" brushRef="#br0">35 187 7399,'0'0'18572,"-6"10"-17136,-17 29-373,22-38-1028,0 0 0,1 0 0,-1 0 0,1 0 0,0 0 0,-1 0 0,1 0 0,0 0 0,-1 0 0,1 0 0,0 0 0,0 0 0,0 0 0,0 0 0,0 0 0,0 0 0,0 0 1,0 0-1,1 0 0,-1 0 0,0 0 0,0 0 0,1 0 0,-1 0 0,1 0 0,-1 0 0,1-1 0,-1 1 0,1 0 0,0 0 0,-1 0 0,1-1 0,0 1 0,0 0 0,-1-1 0,1 1 1,0-1-1,0 1 0,0-1 0,0 1 0,0-1 0,0 1 0,0-1 0,0 0 0,0 1 0,0-1 0,0 0 0,0 0 0,0 0 0,0 0 0,0 0 0,0 0 0,1-1 0,7 2 186,-1-1-1,1 0 1,0-1-1,12-2 0,-10 0-171,0-1-1,0 0 0,-1-1 0,1 0 1,-1-1-1,0 0 0,-1-1 0,1 0 1,-1 0-1,-1-1 0,1 0 0,-1-1 1,-1 1-1,0-2 0,0 1 0,-1-1 1,0 0-1,0 0 0,-1 0 0,-1-1 1,1 0-1,-2 0 0,0 0 0,0-1 1,-1 1-1,1-22 0,-2 32-48,-1 0 0,0 0 0,0 0 0,0 0 0,0 0 0,0 0 0,0 0 0,0 1 0,-1-1 0,1 0 0,0 0 0,0 0 0,-1 0 0,1 1 0,0-1 0,-1 0 0,1 0 0,-1 0 0,1 1 0,-1-1 0,0 0 0,1 1 0,-1-1 0,1 1 0,-1-1 0,0 0 0,0 1 0,1 0 0,-2-1 0,0 0 0,0 1 0,0 0 0,1 0 0,-1 0 0,0 0 0,0 1 0,0-1 0,1 0 0,-1 1 0,0-1 0,1 1 0,-1 0 0,-2 1 0,-4 2 0,1 0 0,0 1 0,0 0 0,1 0 0,-11 10 0,10-7 0,1 0 0,0 0 0,0 0 0,0 1 0,1 0 0,0 0 0,1 1 0,0-1 0,0 1 0,1 0 0,0 0 0,1 0 0,0 0 0,1 0 0,-1 11 0,3-18 0,-1-1 0,1 1 0,0-1 0,0 0 0,0 0 0,0 1 0,0-1 0,0 0 0,0 0 0,1 0 0,-1 0 0,1 0 0,0 0 0,-1-1 0,1 1 0,0 0 0,0-1 0,0 0 0,0 1 0,0-1 0,1 0 0,-1 0 0,0 0 0,0 0 0,1 0 0,-1-1 0,1 1 0,-1-1 0,0 0 0,4 1 0,12 1 0,1 0 0,36-2 0,-41-1 0,-7 1 0,0-1 0,1 0 0,-1 0 0,1-1 0,-1 0 0,0-1 0,0 1 0,11-7 0,15-5 0,4 38 0,-16-22-14,1-1 1,-1-1-1,0-1 1,0-1-1,0 0 0,0-2 1,0 0-1,0-2 1,-1 0-1,20-9 1,-55 62-575,12-33 586,1 1-1,1-1 1,0 0-1,1 1 1,0 0-1,1-1 1,6 27-1,-4-21 0,-1 0 0,0 0 0,-2 20 0,-1-38 14,1 0-1,0 0 0,-1 0 1,0 0-1,1-1 1,-1 1-1,0 0 0,0-1 1,0 1-1,0 0 1,0-1-1,-1 1 0,1-1 1,0 0-1,-1 1 0,1-1 1,-1 0-1,1 0 1,-1 0-1,0 0 0,1 0 1,-1 0-1,0-1 1,0 1-1,0 0 0,1-1 1,-1 1-1,0-1 1,0 0-1,0 0 0,0 0 1,0 0-1,0 0 0,0 0 1,0 0-1,-2-1 1,-2 1 27,-1-1 1,1 0-1,0 0 0,-1-1 1,1 0-1,0 0 1,0 0-1,0-1 1,-10-5-1,9 3-38,0-1 0,1 0 0,-1-1 0,1 1 0,0-1 0,-6-10 0,10 13 0,-1 1 0,2-1 0,-1 0 0,0 1 0,1-1 0,-1 0 0,1 0 0,0 0 0,0 0 0,1 0 0,-1 0 0,1 0 0,0 0 0,0-1 0,0 1 0,2-4 0,-2 6-10,1 0-1,0 0 1,0 0 0,0 0 0,1 0-1,-1 0 1,0 0 0,1 1-1,-1-1 1,1 1 0,0-1-1,-1 1 1,1-1 0,0 1 0,0 0-1,0 0 1,0 0 0,3-1-1,43-14-869,-39 14 536,122-37-11518,-85 23 3780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9.240"/>
    </inkml:context>
    <inkml:brush xml:id="br0">
      <inkml:brushProperty name="width" value="0.025" units="cm"/>
      <inkml:brushProperty name="height" value="0.025" units="cm"/>
    </inkml:brush>
  </inkml:definitions>
  <inkml:trace contextRef="#ctx0" brushRef="#br0">82 11 17521,'0'0'8899,"-9"-2"-6428,-26-5-885,34 7-1544,-1-1 1,1 1-1,0 0 1,0 0-1,0-1 1,0 1-1,0 0 1,0 0-1,-1 0 1,1 0-1,0 0 0,0 1 1,0-1-1,0 0 1,0 0-1,-1 1 1,1-1-1,0 1 1,0-1-1,0 1 1,0-1-1,0 1 1,0-1-1,0 1 1,1 0-1,-1 0 1,0 0-1,0-1 1,0 1-1,1 0 0,-1 0 1,1 0-1,-1 0 1,0 0-1,1 0 1,0 0-1,-1 0 1,1 1-1,0-1 1,-1 0-1,1 0 1,0 0-1,0 0 1,0 0-1,0 2 0,0 0-124,1-1 0,-1 0 0,0 1-1,1-1 1,0 1 0,0-1-1,-1 0 1,1 0 0,1 1-1,-1-1 1,0 0 0,0 0-1,1 0 1,-1 0 0,1 0-1,0-1 1,0 1 0,3 3 0,68 22-2864,-62-24 3130,-1 0 0,1 0 1,-1 1-1,0 1 1,0-1-1,0 2 0,-1-1 1,18 14-1,-27-18-147,1-1 0,-1 1 0,1 0 0,-1-1 0,1 1 0,-1-1 0,0 1 0,1 0 0,-1-1 0,0 1 0,0 0 0,1-1-1,-1 1 1,0 0 0,0 0 0,0-1 0,0 1 0,0 0 0,0 0 0,0-1 0,0 1 0,0 0 0,0-1 0,0 1 0,-1 0 0,1 0 0,0-1 0,-1 1 0,1 0 0,0-1 0,-1 1 0,1-1 0,0 1 0,-1 0 0,1-1 0,-1 1 0,1-1-1,-1 1 1,0-1 0,1 0 0,-1 1 0,1-1 0,-1 1 0,0-1 0,-1 1 0,-36 15 1379,33-14-1345,-5 1-61,-3 3-88,0-2 0,-1 1-1,1-2 1,-1 0 0,-18 1 0,18-6-3563,7-9-5840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0.175"/>
    </inkml:context>
    <inkml:brush xml:id="br0">
      <inkml:brushProperty name="width" value="0.025" units="cm"/>
      <inkml:brushProperty name="height" value="0.025" units="cm"/>
    </inkml:brush>
  </inkml:definitions>
  <inkml:trace contextRef="#ctx0" brushRef="#br0">272 51 11627,'0'0'7196,"0"-8"-3790,1 6-3232,-1 0 0,0 0 0,0 0 0,0 0 1,0 0-1,0 0 0,0 0 0,0 0 0,-1 0 0,1 1 0,-1-1 0,0 0 0,1 0 0,-1 0 1,-2-3-1,1 4-73,1 0 1,-1 0 0,0 0-1,0 0 1,0 0 0,0 1 0,0-1-1,0 1 1,0-1 0,0 1 0,0 0-1,0-1 1,-1 1 0,1 0-1,0 1 1,0-1 0,0 0 0,0 1-1,0-1 1,0 1 0,-3 1-1,-16 4-56,1 1-1,0 1 1,0 1-1,1 1 1,0 1-1,1 0 1,0 2-1,-30 26 1,47-38-53,-1 0 1,1 0-1,0 0 1,0 0-1,0 0 1,0 0-1,0 0 1,0 0 0,1 1-1,-1-1 1,0 0-1,0 1 1,1-1-1,-1 0 1,1 1-1,0-1 1,-1 1-1,1-1 1,0 3-1,0-3 3,0 0-1,1 0 0,-1 0 0,1-1 1,-1 1-1,1 0 0,0 0 0,-1-1 1,1 1-1,0-1 0,0 1 0,-1 0 1,1-1-1,0 1 0,0-1 0,0 0 1,-1 1-1,1-1 0,0 0 1,0 0-1,0 1 0,0-1 0,1 0 1,11 2-17,0-1 0,0-1 1,20-1-1,-16 0 92,37-1-22,-31 1-45,-1 0 0,1 2 0,-1 0 0,33 6 1,-53-6-6,1 0 1,0-1 0,-1 1 0,1 0 0,0 0 0,-1 1-1,1-1 1,-1 0 0,1 1 0,-1-1 0,0 1 0,0 0-1,0 0 1,0 0 0,2 3 0,-3-4 59,0 0-1,0 1 1,-1-1 0,1 1 0,-1 0-1,1-1 1,-1 1 0,0-1 0,0 1-1,1 0 1,-1-1 0,0 1 0,-1 0-1,1-1 1,0 1 0,0 0 0,-1-1-1,1 1 1,-1 1 0,-2 2 110,1 0 0,-1 0 0,0 0 1,-1 0-1,1-1 0,-1 0 0,1 0 1,-1 0-1,-1 0 0,1 0 0,0-1 0,-1 0 1,-6 4-1,-6 1 1,-1 0 1,0-2-1,0 0 0,0-1 1,-1 0-1,1-2 1,-1 0-1,0-1 0,0-1 1,-28-2-1,46 1-209,0 0-1,-1 0 1,1 0 0,0 0 0,0 0-1,-1-1 1,1 1 0,0 0-1,0-1 1,0 1 0,0-1-1,-1 1 1,1-1 0,0 1 0,0-1-1,0 0 1,-1-1 0,2 2-37,-1-1 1,1 0 0,0 1 0,-1-1-1,1 1 1,0-1 0,0 0 0,0 1-1,0-1 1,0 0 0,0 1-1,0-1 1,0 1 0,0-1 0,0 0-1,0 1 1,0-1 0,0 0 0,0 1-1,1-1 1,-1 1 0,0-1 0,1 0-1,1-2-331,-1 0-1,1 0 1,0 1-1,0-1 1,1 1-1,-1 0 1,0 0-1,1 0 1,0 0-1,-1 0 1,5-2-1,26-10-4966,5 0-1427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437"/>
    </inkml:context>
    <inkml:brush xml:id="br0">
      <inkml:brushProperty name="width" value="0.025" units="cm"/>
      <inkml:brushProperty name="height" value="0.025" units="cm"/>
    </inkml:brush>
  </inkml:definitions>
  <inkml:trace contextRef="#ctx0" brushRef="#br0">1 1 21332,'0'0'1185,"18"52"-160,-6-11-128,2 8-801,1 4-160,-1-1-929,-3-4-800,-4-5-738,-6-8 33,-1-8-257,-5-9 65,-11-5-545,-7-8-1858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170"/>
    </inkml:context>
    <inkml:brush xml:id="br0">
      <inkml:brushProperty name="width" value="0.025" units="cm"/>
      <inkml:brushProperty name="height" value="0.025" units="cm"/>
    </inkml:brush>
  </inkml:definitions>
  <inkml:trace contextRef="#ctx0" brushRef="#br0">60 527 15246,'0'0'16571,"3"-10"-16438,3-10-106,14-48-75,-18 62 55,-1 0 0,0 0 0,0 1 0,0-1 0,-1 0 0,0 0 0,0 0-1,-1 0 1,-1-7 0,2 13-8,0-1 0,0 1 0,0-1 1,-1 1-1,1 0 0,0-1 0,-1 1 0,1 0 0,0-1 0,-1 1 0,1 0 0,0 0 0,-1-1 0,1 1 0,-1 0 0,1 0 0,0 0 0,-1-1 0,1 1 0,-1 0 0,1 0 1,0 0-1,-1 0 0,1 0 0,-1 0 0,1 0 0,-1 0 0,1 0 0,-1 0 0,1 0 0,0 0 0,-1 0 0,1 1 0,-1-1 0,1 0 0,0 0 0,-1 0 0,1 1 1,-1-1-1,1 0 0,0 0 0,-1 1 0,1-1 0,0 0 0,-1 1 0,-16 14-14,10-7 10,1 0 0,0 1 0,1-1 0,0 1 0,0 1 0,1-1 0,0 1 0,0-1 0,1 1 0,1 0 0,0 1 0,0-1 0,1 0 0,0 13 0,1-21 2,0 0 1,1 1 0,-1-1-1,1 0 1,-1 0 0,1 0-1,0 0 1,0 0 0,0 0-1,0-1 1,0 1 0,0 0-1,0 0 1,1-1 0,-1 1-1,1-1 1,-1 1-1,1-1 1,0 0 0,-1 1-1,1-1 1,0 0 0,0 0-1,0 0 1,0 0 0,0-1-1,0 1 1,0 0 0,0-1-1,0 0 1,0 1 0,0-1-1,0 0 1,1 0 0,2 0-1,4 0 10,-1 0-1,0-1 0,1 0 1,-1 0-1,0 0 1,0-1-1,0-1 1,10-3-1,-7 1-51,-1-1 0,1 0 0,-2-1 1,1 0-1,-1 0 0,0-1 0,0 0 0,-1-1 0,0 0 0,0 0 0,-1-1 0,0 0 0,-1 0 0,-1 0 1,1-1-1,6-20 0,-12 31 27,0 0 1,1 0-1,-1 0 1,0-1-1,0 1 1,0 0-1,0 0 1,0 0-1,0-1 1,0 1-1,0 0 0,0 0 1,0 0-1,1-1 1,-1 1-1,0 0 1,0 0-1,0 0 1,0-1-1,0 1 1,0 0-1,0 0 1,-1 0-1,1-1 1,0 1-1,0 0 1,0 0-1,0 0 1,0-1-1,0 1 1,0 0-1,0 0 1,0 0-1,-1 0 1,1-1-1,0 1 0,0 0 1,0 0-1,0 0 1,-1 0-1,1 0 1,0-1-1,0 1 1,0 0-1,0 0 1,-1 0-1,-10 6-301,-10 15 234,14-11 75,-37 55 45,41-60 59,0 0 0,1 1 0,0 0-1,0-1 1,0 1 0,0 0 0,1 0 0,0 0-1,1 0 1,-1 10 0,2-15-68,-1 1 0,1-1 0,-1 0 1,1 1-1,-1-1 0,1 0 0,0 0 0,0 0 1,0 1-1,0-1 0,0 0 0,0 0 0,0 0 1,0 0-1,0-1 0,1 1 0,-1 0 0,0 0 1,0-1-1,1 1 0,-1-1 0,0 1 0,1-1 1,-1 1-1,1-1 0,-1 0 0,1 0 0,-1 0 0,0 0 1,1 0-1,2 0 0,51-4 657,-43 0-662,1 0-1,-1 0 1,0-1-1,0-1 1,-1 0 0,0-1-1,0 0 1,0-1-1,-1 0 1,0 0-1,0-1 1,14-18-1,-6 6-5,-2-2 0,0 0 0,-1-1 0,22-49 0,-19 33-15,-2-1 0,-2 0 0,-1-1 0,-3-1 0,8-62 0,-20 100 0,-3 10 0,-6 10 0,-1 9 0,1 1 0,1 0 0,1 0 0,1 1 0,2 0 0,0 1 0,-2 28 0,3 25 0,5 84 0,1-65 0,-4-134 0,-2-1 0,-2 1 0,-1 0 0,-1 0 0,-20-45 0,32 84 0,0-1 0,-1-1 0,1 1 0,0 0 0,1-1 0,-1 1 0,0-1 0,1 0 0,-1 0 0,5 2 0,46 19 0,-30-15 0,0-2 0,1-1 0,0 0 0,32 0 0,-42-4 0,0 0 0,0-1 0,0-1 0,0-1 0,0 0 0,-1-1 0,1 0 0,22-9 0,-29 8 0,0-1 0,0 0 0,0-1 0,0 0 0,-1 0 0,12-13 0,-16 17 0,-1 0 0,0-1 0,0 1 0,-1 0 0,1-1 0,0 1 0,-1-1 0,1 1 0,-1-1 0,0 0 0,0 1 0,0-1 0,0 0 0,0 0 0,-1 0 0,0 0 0,1 0 0,-1 0 0,0 0 0,0 0 0,0 0 0,-1 0 0,1 0 0,-1 1 0,-1-7 0,0 7 0,0 1 0,0-1 0,0 1 0,0-1 0,0 1 0,0 0 0,-1 0 0,1 0 0,0 0 0,-1 0 0,1 0 0,0 0 0,-1 1 0,1 0 0,-1-1 0,1 1 0,-1 0 0,1 0 0,-1 0 0,1 0 0,-4 1 0,-55 11 0,50-8 0,-1 2 0,1 0 0,0 0 0,0 1 0,1 0 0,0 1 0,0 0 0,1 1 0,-10 12 0,15-18 0,1 1 0,-1 0 0,1 0 0,0 1 0,0-1 0,0 1 0,1-1 0,0 1 0,0 0 0,0 0 0,0 0 0,1 0 0,0 0 0,0 0 0,0 0 0,0 1 0,1-1 0,0 0 0,0 0 0,1 1 0,-1-1 0,1 0 0,0 0 0,1 0 0,1 6 0,1-6 4,-1 0 1,1-1-1,0 1 0,0-1 1,1 0-1,-1 0 0,1 0 0,0-1 1,0 0-1,0 0 0,0 0 1,1 0-1,-1-1 0,1 0 1,0 0-1,-1 0 0,12 1 0,7 1-100,0 0-1,0-2 0,26 0 0,-46-2-198,15-2-1690,-11-6-2445,-6-8-2803</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512"/>
    </inkml:context>
    <inkml:brush xml:id="br0">
      <inkml:brushProperty name="width" value="0.025" units="cm"/>
      <inkml:brushProperty name="height" value="0.025" units="cm"/>
    </inkml:brush>
  </inkml:definitions>
  <inkml:trace contextRef="#ctx0" brushRef="#br0">0 72 22197,'0'-10'1569,"9"-7"481,6 5-352,11 3-1570,5-1-1313,-3 2-3491,-2 2-6439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901"/>
    </inkml:context>
    <inkml:brush xml:id="br0">
      <inkml:brushProperty name="width" value="0.025" units="cm"/>
      <inkml:brushProperty name="height" value="0.025" units="cm"/>
    </inkml:brush>
  </inkml:definitions>
  <inkml:trace contextRef="#ctx0" brushRef="#br0">10 1 16239,'0'0'4004,"0"58"-2498,-5-10-97,1 10-256,3 5-641,1-2-383,2 0-97,12-8-673,3-11-1761,-3-11-1122,-5-15-2818</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287"/>
    </inkml:context>
    <inkml:brush xml:id="br0">
      <inkml:brushProperty name="width" value="0.025" units="cm"/>
      <inkml:brushProperty name="height" value="0.025" units="cm"/>
    </inkml:brush>
  </inkml:definitions>
  <inkml:trace contextRef="#ctx0" brushRef="#br0">1 99 17424,'0'0'2937,"12"-10"-140,-7 4-2440,3-1-38,0 0 0,0 1 0,0 0-1,1 0 1,0 1 0,0 0-1,0 0 1,1 1 0,19-5 0,5 1 60,0 2 0,1 2 0,-1 1 0,1 1 0,0 2 0,0 2 0,67 11 0,-95-11-388,-1 0 1,1 0 0,-1 1 0,0 0-1,0 0 1,0 0 0,0 1-1,7 6 1,-12-9 7,1 0-1,-1 1 1,1-1 0,-1 1-1,1-1 1,-1 1 0,0 0-1,0-1 1,0 1 0,0 0-1,0 0 1,0 0 0,-1 0-1,1 0 1,-1 0 0,1 0-1,-1 0 1,0 0 0,0 0-1,0 0 1,0 0 0,0 0-1,0 0 1,0 0 0,-1 0-1,1 0 1,-1 0 0,1 0-1,-1 0 1,0 0 0,-1 2-1,-2 2 31,0 0-1,-1 0 1,0-1-1,1 1 0,-2-1 1,1 0-1,-1-1 0,0 1 1,-6 3-1,-65 34 444,41-23-107,6-4-1,-32 19 362,57-32-685,1 1-1,0 0 1,-1 0-1,2 0 1,-1 1-1,0 0 1,1-1-1,-1 1 1,-4 8-1,8-11-44,-1 0 0,1-1 0,0 1 0,-1 0 0,1-1 0,0 1 0,0 0 1,0-1-1,0 1 0,0 0 0,0 0 0,0-1 0,0 1 0,0 0 0,0-1 0,0 1 0,0 0 0,0 0 0,1-1 0,-1 1 0,0 0 0,1-1 0,-1 1 0,0 0 0,1-1 0,-1 1 0,1-1 0,-1 1 0,0-1 0,1 1 0,0-1 0,-1 1 1,1-1-1,-1 1 0,1-1 0,0 0 0,-1 1 0,1-1 0,0 0 0,-1 1 0,1-1 0,0 0 0,-1 0 0,2 0 0,38 6 19,-31-5 4,35 2-14,-30-3-110,-1 0 0,0 1 0,0 1 0,0 0-1,0 1 1,-1 0 0,1 1 0,-1 0 0,15 8 0,-25-11 88,0 0 1,0 0 0,0 0-1,0 0 1,-1 1 0,1-1-1,0 1 1,-1-1-1,1 1 1,-1 0 0,0-1-1,1 1 1,-1 0 0,0 0-1,0 0 1,0 0 0,0 0-1,-1 0 1,1 0-1,-1 0 1,1 1 0,-1-1-1,0 0 1,1 4 0,-2-2 54,0 0 0,0 0 1,-1-1-1,1 1 1,-1 0-1,0-1 1,0 0-1,0 1 0,0-1 1,0 0-1,-1 0 1,-5 5-1,-5 4 217,0-2-1,-1 1 1,0-2-1,0 0 1,-20 10-1,10-8-242,-1-2 0,0 0 0,0-1 0,0-1 0,-1-2-1,0-1 1,0 0 0,-52-1 0,77-3-28,0 0 0,0 0 0,-1 0 0,1 0 0,0 0 0,0 0 0,-1-1 1,1 1-1,0 0 0,0 0 0,0-1 0,0 1 0,-1-1 0,1 1 0,0-1 0,0 0 0,0 1 0,0-1 0,0 0 0,0 0 0,0 1 1,1-1-1,-1 0 0,0 0 0,0 0 0,1 0 0,-1 0 0,0 0 0,1-1 0,-1 1 0,1 0 0,-1 0 0,1 0 0,0 0 0,0-1 1,-1 1-1,1 0 0,0 0 0,0 0 0,0-1 0,0 1 0,1 0 0,-1 0 0,0-1 0,0 1 0,1-2 0,1-2-234,0 0 0,0 0 0,1 0-1,-1 1 1,1-1 0,0 1 0,0 0-1,0 0 1,8-7 0,76-53-9535,-32 24 1937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772"/>
    </inkml:context>
    <inkml:brush xml:id="br0">
      <inkml:brushProperty name="width" value="0.025" units="cm"/>
      <inkml:brushProperty name="height" value="0.025" units="cm"/>
    </inkml:brush>
  </inkml:definitions>
  <inkml:trace contextRef="#ctx0" brushRef="#br0">147 0 18225,'0'0'11755,"-63"67"-10473,36-28-33,1 3-993,7 0-256,8 1 0,11-7 0,0-2 0,18-8 0,4-5-1666,4-8-1056,-1-12-1506,-4-1-2851</inkml:trace>
  <inkml:trace contextRef="#ctx0" brushRef="#br0" timeOffset="1">379 4 20083,'0'0'4997,"-10"60"-3908,10-26-449,0 2-479,0 6-65,0 3-321,3 2-1056,0-1-192,-2-5-737,0-8-385,1-11-127,0-9-1058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3.113"/>
    </inkml:context>
    <inkml:brush xml:id="br0">
      <inkml:brushProperty name="width" value="0.025" units="cm"/>
      <inkml:brushProperty name="height" value="0.025" units="cm"/>
    </inkml:brush>
  </inkml:definitions>
  <inkml:trace contextRef="#ctx0" brushRef="#br0">26 207 13805,'-4'-15'3454,"1"7"-2859,-14-57 1533,16 62-1946,1-1-1,-1 0 0,1 0 0,0 1 0,0-1 0,0 0 0,1 0 1,-1 0-1,1 1 0,0-1 0,0 0 0,0 1 0,1-1 1,-1 1-1,1-1 0,0 1 0,3-6 0,0 5 64,1 0 0,-1-1 0,1 1 0,-1 1 0,1-1 0,0 1 0,1 0 0,-1 1 0,0 0 0,1 0 0,0 0-1,-1 0 1,9 0 0,14-1 587,50 0 0,-68 3-709,26 0 303,0 2-1,-1 1 1,1 2 0,-1 1 0,0 2-1,-1 1 1,67 28 0,-97-35-363,0 1 0,0 0-1,0 0 1,0 0 0,-1 1 0,1 0 0,5 5 0,-9-8-52,0 0 0,-1 1-1,1-1 1,0 0 0,0 0 0,-1 0-1,1 0 1,-1 1 0,1-1 0,-1 0 0,1 1-1,-1-1 1,0 0 0,0 1 0,0-1 0,0 1-1,0-1 1,0 0 0,0 1 0,0-1-1,0 0 1,0 1 0,-1-1 0,1 0 0,-1 1-1,1-1 1,-1 0 0,0 0 0,1 1-1,-1-1 1,0 0 0,0 0 0,1 0 0,-1 0-1,0 0 1,-2 1 0,-5 5-11,-1 0 0,0-1 0,0 0 0,-1-1 0,0 1 0,0-2 0,0 0 0,-19 6 0,-92 16 0,114-25 0,-34 5 0,-77 2 0,117-8-41,1 0 0,-1 0 1,1 0-1,-1 0 0,1 0 0,0 0 0,-1 0 1,1 0-1,-1 0 0,1 0 0,-1 0 0,1 0 1,-1 0-1,1 0 0,-1 0 0,1-1 1,-1 1-1,1 0 0,0 0 0,-1-1 0,1 1 1,-1 0-1,1 0 0,0-1 0,-1 1 0,1 0 1,0-1-1,-1 0 0,1-8-4207,0 6 2787,3-12-12242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54.497"/>
    </inkml:context>
    <inkml:brush xml:id="br0">
      <inkml:brushProperty name="width" value="0.025" units="cm"/>
      <inkml:brushProperty name="height" value="0.025" units="cm"/>
    </inkml:brush>
  </inkml:definitions>
  <inkml:trace contextRef="#ctx0" brushRef="#br0">1 113 4805,'0'0'8984,"9"5"-7804,4 0-786,1 0 0,0-1 0,0 0 0,0-1 0,0-1 0,1 0 0,-1-1 0,1 0 0,14-2 0,147-17 1255,75-18-635,532-51-448,-536 84-484,0 11 0,318 52 0,-304-19-92,724 85 159,-784-113-118,705 61 375,-820-63-317,403 36 404,-465-47-2258,4-3-5476,-41-7-2138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16.772"/>
    </inkml:context>
    <inkml:brush xml:id="br0">
      <inkml:brushProperty name="width" value="0.025" units="cm"/>
      <inkml:brushProperty name="height" value="0.025" units="cm"/>
    </inkml:brush>
  </inkml:definitions>
  <inkml:trace contextRef="#ctx0" brushRef="#br0">58 53 6406,'0'0'737,"-9"-2"411,-29-3 619,27 0 457,15 1-1253,12 0-435,88-4 225,140 7 1,-112 2-454,1374 28 870,-2-1-178,-870-39-749,-5-40 160,-546 36 410,-68 11-712,-56 9-516,-44 2-4274,38-7-1165</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56.351"/>
    </inkml:context>
    <inkml:brush xml:id="br0">
      <inkml:brushProperty name="width" value="0.025" units="cm"/>
      <inkml:brushProperty name="height" value="0.025" units="cm"/>
    </inkml:brush>
  </inkml:definitions>
  <inkml:trace contextRef="#ctx0" brushRef="#br0">155 166 3011,'-12'-4'4367,"-5"0"-3190,0 0 24,0-1-1,0 0 1,0-1 0,1-1-1,-26-15 1,90 20 1137,629 11 865,94 7-2076,-28 1-759,1307-2 790,-192-53-896,-777 13 0,45-2 159,-1098 26-397,17 0 1,1-2-1,-1-2 1,57-14 0,-100 19-11,0-1-1,0 1 1,0-1 0,0 1-1,0-1 1,-1 0 0,1 0 0,0 0-1,0 0 1,-1 0 0,1 0-1,0 0 1,1-3 0,-3 4-31,0-1 0,0 1 0,0 0 0,0-1 0,0 1 0,0-1 0,0 1 0,0-1 0,0 1 0,-1 0 0,1-1 0,0 1 0,0-1 0,0 1 0,-1 0 0,1-1 1,0 1-1,0 0 0,-1-1 0,1 1 0,0 0 0,-1-1 0,1 1 0,-1 0 0,1 0 0,0 0 0,-1-1 0,1 1 0,-1 0 0,1 0 0,0 0 0,-1 0 0,1 0 0,-1-1 0,-53-10-3761,19 7-92,0 0-1858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0.716"/>
    </inkml:context>
    <inkml:brush xml:id="br0">
      <inkml:brushProperty name="width" value="0.025" units="cm"/>
      <inkml:brushProperty name="height" value="0.025" units="cm"/>
    </inkml:brush>
  </inkml:definitions>
  <inkml:trace contextRef="#ctx0" brushRef="#br0">1661 166 6022,'0'0'2605,"-1"-8"-1356,0 2-1049,-1 0 0,0 0 0,0 0 0,0 0 0,-1 0 0,0 1 0,0-1 0,-1 1 0,1 0 0,-1 0 1,0 0-1,-1 0 0,1 1 0,-1 0 0,0 0 0,0 0 0,0 0 0,-9-4 0,0 0-39,-1 0 1,0 1-1,-1 1 1,1 0-1,-1 1 1,-1 1-1,1 0 1,-33-2-1,-13 3-40,-67 4-1,44 1 97,-55-2 939,-271 34 0,353-24-1109,0 2 1,1 3 0,0 2 0,-55 26-1,92-34-15,0 2 1,1 0-1,0 1 0,1 1 0,-31 29 0,38-31-4,2 0 0,-1 0-1,2 1 1,0 0 0,0 1 0,1-1-1,0 1 1,1 1 0,1-1 0,-4 15-1,7-21-27,0 0-1,0 0 0,1 0 0,0 0 0,1 0 1,-1 0-1,1 0 0,1 0 0,-1 0 1,1 0-1,3 10 0,-2-13 6,0 1 0,0-1 0,0-1 0,0 1 0,1 0 0,-1 0 0,1-1 0,0 0 0,0 1 0,1-1 0,-1 0 0,0-1 0,1 1 0,0-1 0,0 1 0,0-1 0,0 0 0,0-1 0,5 3 0,18 5 131,0-2-1,1 0 0,0-2 1,41 3-1,119-4 103,-132-5-219,-17 1 5,329-7 108,-283 0 380,0-3 0,109-27 1,-140 24-86,-1-3 0,64-28 0,-102 38-202,-2-1-1,1 0 1,-1-1-1,0 0 1,-1-1 0,0-1-1,0 0 1,-1 0-1,-1-1 1,1 0-1,-2-1 1,0 0 0,10-18-1,-17 27-206,0 1 1,-1-1-1,1 0 0,-1 0 1,0 0-1,0 0 0,0 0 1,0 0-1,0 0 0,-1 0 1,0 0-1,1 0 0,-1 0 1,0-1-1,-1 1 0,1 0 0,0 0 1,-1 0-1,0 0 0,0 0 1,0 0-1,0 0 0,0 0 1,0 0-1,-1 0 0,0 1 1,1-1-1,-1 0 0,0 1 1,0 0-1,0-1 0,-1 1 1,1 0-1,0 0 0,-1 0 0,0 0 1,1 1-1,-1-1 0,-5-2 1,-8-2 66,0 0 0,0 2 0,0-1 1,-1 2-1,1 0 0,-22-1 0,-18 1-559,-1 2-1,0 2 1,1 3 0,-1 3-1,1 2 1,1 2-1,-72 25 1,-32 13-8041,88-28-1478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825"/>
    </inkml:context>
    <inkml:brush xml:id="br0">
      <inkml:brushProperty name="width" value="0.025" units="cm"/>
      <inkml:brushProperty name="height" value="0.025" units="cm"/>
    </inkml:brush>
  </inkml:definitions>
  <inkml:trace contextRef="#ctx0" brushRef="#br0">0 116 10858,'0'0'4404,"2"-9"-2039,-1 5-2176,-1 0-1,1 1 0,1 0 0,-1-1 0,0 1 1,1 0-1,-1-1 0,1 1 0,0 0 0,0 0 1,1 0-1,3-3 0,-2 2 120,1 0 0,0 1 0,0 0-1,0 0 1,1 0 0,-1 1 0,1-1 0,-1 2 0,8-3 0,27-5 164,0 1 0,1 2 1,0 2-1,0 1 1,0 3-1,0 1 1,73 11-1,-103-10-474,0 1 1,0 0-1,0 0 0,-1 1 0,1 0 0,-1 1 1,0 1-1,0-1 0,16 13 0,-22-14 35,-1-1 0,1 0 0,-1 1 0,0 0 0,0 0 0,0 0 0,-1 0 0,0 0-1,1 0 1,-1 0 0,-1 1 0,1-1 0,-1 1 0,1 0 0,-1-1 0,-1 1 0,1 0 0,-1 0 0,0 0 0,0-1 0,0 1 0,0 0-1,-1 0 1,0 0 0,-2 6 0,-2 2 279,0 0 0,-1-1-1,0 0 1,-1 0-1,-1-1 1,1 0 0,-2 0-1,1-1 1,-21 18 0,-7 4 473,-56 38 0,50-40-723,-1-2 0,0-2 0,-3-2 0,-62 24 0,104-47-349,0 1 0,0-1 0,0 0 0,0 0 0,-1-1 0,1 1 0,0-1-1,0 0 1,-9-1 0,11 1-65,-1-1 0,1 0 0,0 0 0,0 0 0,0 0-1,0 0 1,0 0 0,1 0 0,-1-1 0,0 1 0,0 0 0,1-1 0,-1 0-1,1 1 1,-1-1 0,1 0 0,0 0 0,0 0 0,-2-3 0,-9-23-9818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186"/>
    </inkml:context>
    <inkml:brush xml:id="br0">
      <inkml:brushProperty name="width" value="0.025" units="cm"/>
      <inkml:brushProperty name="height" value="0.025" units="cm"/>
    </inkml:brush>
  </inkml:definitions>
  <inkml:trace contextRef="#ctx0" brushRef="#br0">0 0 10250,'0'0'12833,"9"3"-11819,33 6 10,0-2-1,73 2 0,45 6-417,-141-12-685,1 1-1,-1 1 0,0 1 1,0 0-1,32 17 0,-48-21 29,1-1 0,-1 1 0,0 0-1,0 0 1,0 0 0,0 1 0,0-1 0,-1 1-1,1-1 1,-1 1 0,1 0 0,-1 0 0,0 0 0,0 0-1,-1 1 1,1-1 0,0 0 0,-1 1 0,0-1-1,0 1 1,0-1 0,0 1 0,-1 0 0,1 4 0,-2-2 85,0-1 1,0 0 0,0 1 0,-1-1 0,0 0 0,0 0 0,0 0 0,0 0 0,-1 0 0,0-1 0,0 1 0,0-1 0,-1 0 0,1 0 0,-8 7-1,-25 19 1106,-1-1 0,-2-2-1,-44 24 1,34-22-502,-64 50 0,112-79-788,1 0 0,-1 1 0,0-1 0,1 0 0,-1 1 0,0-1 0,1 1 0,-1-1 0,0 1 0,1-1 0,-1 1 0,1 0 0,-1-1 0,1 1 0,0 0 0,-1-1 0,1 1 0,-1 0 0,1 0 0,0-1 0,0 1 0,0 0 0,-1 0 0,1 1 0,17-2-3702,31-17-3189,-14-3 69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852"/>
    </inkml:context>
    <inkml:brush xml:id="br0">
      <inkml:brushProperty name="width" value="0.025" units="cm"/>
      <inkml:brushProperty name="height" value="0.025" units="cm"/>
    </inkml:brush>
  </inkml:definitions>
  <inkml:trace contextRef="#ctx0" brushRef="#br0">281 114 13805,'0'0'2333,"-4"-8"-6,3 5-2133,-1 0-1,0-1 0,0 1 0,0 0 0,0 0 0,-1 0 1,1 1-1,-1-1 0,0 0 0,0 1 0,1 0 0,-2 0 0,1 0 1,0 0-1,0 0 0,-1 1 0,1-1 0,0 1 0,-1 0 1,0 0-1,1 0 0,-1 0 0,0 1 0,1-1 0,-1 1 0,0 0 1,1 0-1,-1 1 0,0-1 0,0 1 0,1 0 0,-8 2 1,4 1-97,-1 0 0,1 0 0,-1 0 1,1 1-1,1 0 0,-1 1 1,1 0-1,0 0 0,0 0 1,0 0-1,1 1 0,0 0 0,-7 13 1,1 1 334,0 1 0,1 0 0,-11 39 0,16-44-118,1 0 0,0 0 0,2 0 0,-2 33-1,4-46-288,0-1 0,0 1 0,0 0 0,1-1 0,-1 1 0,1-1 0,-1 1 0,1-1 0,0 0 0,1 1 0,-1-1 0,1 0 0,-1 0 0,1 1 0,0-1 0,0-1 0,0 1 0,1 0 0,-1 0 0,0-1 0,1 1 0,0-1 0,0 0 0,0 0 0,0 0 0,0 0 0,0-1 0,0 1 0,0-1 0,5 2 0,3-2 32,1 0 1,-1 0-1,0-1 0,1 0 0,-1-1 1,0-1-1,0 0 0,0 0 1,0-1-1,0 0 0,-1-1 1,1 0-1,-1-1 0,0 0 0,0-1 1,0 0-1,-1 0 0,0-1 1,10-10-1,-3 3 63,-1-1-1,0 0 1,-1-2 0,0 1 0,-1-2-1,-1 0 1,-1 0 0,-1-1 0,11-27 0,-17 34-107,0 0 1,-1-1 0,0 0 0,-1 1 0,0-1 0,-1 0 0,0 0 0,-2 0-1,-1-17 1,2 26-13,-1 1-1,1 0 0,-1-1 0,0 1 1,0 0-1,0 0 0,-1-1 1,1 1-1,-1 0 0,0 0 0,0 1 1,0-1-1,0 0 0,0 1 0,0-1 1,-1 1-1,1-1 0,-1 1 1,0 0-1,0 0 0,0 0 0,0 1 1,0-1-1,0 1 0,0 0 0,0 0 1,-1 0-1,1 0 0,0 0 1,-1 1-1,1-1 0,0 1 0,-1 0 1,1 0-1,-1 0 0,1 0 0,-1 1 1,-5 1-1,1 0-141,0 0 0,0 1 1,1 0-1,-1 0 0,1 1 0,0 0 0,0 0 1,0 0-1,0 1 0,1 0 0,0 0 0,0 1 1,0 0-1,1 0 0,0 0 0,0 1 0,0 0 1,1 0-1,-5 9 0,4-6-210,0 1 0,1-1 0,0 1 0,1 0 0,0 1 0,0-1 0,1 0 0,1 1 0,0-1 0,0 1 0,1 0 0,1-1 0,2 13 0,11 12-4566,8-10-1462</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226"/>
    </inkml:context>
    <inkml:brush xml:id="br0">
      <inkml:brushProperty name="width" value="0.025" units="cm"/>
      <inkml:brushProperty name="height" value="0.025" units="cm"/>
    </inkml:brush>
  </inkml:definitions>
  <inkml:trace contextRef="#ctx0" brushRef="#br0">93 0 17617,'0'0'1281,"-47"91"961,26-42 96,5-3-64,9-2-960,6-7-1122,1-3-577,11-11-1408,8-11-1026,2-12-1633,1-2-2627</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585"/>
    </inkml:context>
    <inkml:brush xml:id="br0">
      <inkml:brushProperty name="width" value="0.025" units="cm"/>
      <inkml:brushProperty name="height" value="0.025" units="cm"/>
    </inkml:brush>
  </inkml:definitions>
  <inkml:trace contextRef="#ctx0" brushRef="#br0">141 63 17969,'-8'0'1190,"1"0"-1036,2 0 37,1-1 0,-1 1 1,0 0-1,0 0 0,1 1 0,-1 0 1,0-1-1,1 1 0,-1 1 0,0-1 0,1 1 1,0 0-1,-1 0 0,1 0 0,0 0 1,0 1-1,0 0 0,0 0 0,1 0 1,-5 4-1,5-3-82,0-1 0,0 1 0,0 0 0,1 0 0,0 0 0,-1 0 0,1 0-1,1 1 1,-1-1 0,1 1 0,-1-1 0,1 1 0,0 0 0,1-1 0,-1 1 0,1 7 0,1-11-83,-1 0 0,0 0 0,1 0 0,-1 0 0,1 0 0,-1 0-1,1 0 1,-1-1 0,1 1 0,0 0 0,-1-1 0,1 1 0,0 0 0,0-1 0,0 1 0,-1-1 0,1 1-1,0-1 1,0 1 0,0-1 0,0 0 0,0 1 0,0-1 0,0 0 0,0 0 0,0 1 0,0-1 0,0 0-1,1 0 1,34-2 286,-34 2-285,15-3 42,-1-1 0,1-1 0,-1 0 1,-1-1-1,1-1 0,-1 0 0,22-14 0,-9 3-93,-1-2 0,46-41-1,-43 27-119,-79 93 790,33-34-223,2 0 1,0 1-1,-10 28 0,20-45-322,0 1-1,1 0 1,0 0-1,1 0 1,0 0-1,1 1 1,0-1 0,0 1-1,1-1 1,1 0-1,0 1 1,2 10-1,-1-18-84,-1 0 0,1 0 0,-1 0 0,1 0 0,0-1 0,0 1 0,1-1-1,-1 1 1,0-1 0,1 0 0,-1 0 0,1 0 0,0 0 0,0-1 0,0 1 0,0-1 0,0 1-1,0-1 1,0 0 0,0 0 0,0-1 0,1 1 0,-1 0 0,0-1 0,4 0 0,9 1 75,0 0 1,0-1-1,29-4 1,-29 1-38,1-1 1,-1-1 0,29-12 0,-78 49 1333,-3-4-1374,-1-2 1,-2-1-1,0-2 1,-1-2-1,-2-1 1,-46 15-1,83-34-30,-14 3-1117,18-5 1007,1 1-1,-1 0 1,1 0-1,-1-1 0,1 1 1,-1 0-1,1 0 0,0-1 1,-1 1-1,1-1 0,-1 1 1,1 0-1,0-1 0,0 1 1,-1-1-1,1 1 1,0-1-1,0 1 0,-1-1 1,1 1-1,0-1 0,0 1 1,0-1-1,0 1 0,0-1 1,0 1-1,0-1 1,0 1-1,0-1 0,0 1 1,0-1-1,0 0 0,0-20-8190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0.630"/>
    </inkml:context>
    <inkml:brush xml:id="br0">
      <inkml:brushProperty name="width" value="0.025" units="cm"/>
      <inkml:brushProperty name="height" value="0.025" units="cm"/>
    </inkml:brush>
  </inkml:definitions>
  <inkml:trace contextRef="#ctx0" brushRef="#br0">1 81 13132,'0'0'8617,"62"12"-7689,-22-12-95,9-4-320,5-6-417,5-4-96,-3-4-1730,-8-4-1889,-9-2-2403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1.036"/>
    </inkml:context>
    <inkml:brush xml:id="br0">
      <inkml:brushProperty name="width" value="0.025" units="cm"/>
      <inkml:brushProperty name="height" value="0.025" units="cm"/>
    </inkml:brush>
  </inkml:definitions>
  <inkml:trace contextRef="#ctx0" brushRef="#br0">0 0 17713,'0'0'5669,"15"6"-4740,22 7-489,-1-2-1,73 12 1,-95-21-442,-1 0 0,0 1 0,0 1 0,22 8 0,-31-10-42,0 0 1,-1 0 0,1 1 0,0-1-1,-1 1 1,1-1 0,-1 1-1,0 0 1,0 0 0,0 1-1,0-1 1,-1 1 0,1-1-1,-1 1 1,0 0 0,0 0-1,0 0 1,2 7 0,-2 1 54,0 0 0,-1 1 0,-1-1 0,0 0 0,0 0 0,-1 1 0,-1-1 0,0 0 0,0 0 0,-1 0 1,-1 0-1,0-1 0,-1 0 0,0 1 0,-7 10 0,-14 21 254,-2 0 1,-45 52-1,34-46-219,24-28-375,-20 23-819,8-21-6706,12-17-6933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083"/>
    </inkml:context>
    <inkml:brush xml:id="br0">
      <inkml:brushProperty name="width" value="0.025" units="cm"/>
      <inkml:brushProperty name="height" value="0.025" units="cm"/>
    </inkml:brush>
  </inkml:definitions>
  <inkml:trace contextRef="#ctx0" brushRef="#br0">5 112 18097,'0'0'2258,"0"11"-1366,-2 42-557,0 63 199,2-104-499,1 1-1,0 0 0,1-1 1,1 1-1,0-1 1,7 19-1,-10-29-23,1-1 0,0 1 0,0 0 0,-1-1 0,1 1 0,0 0 0,0-1 0,1 1 0,-1-1 0,0 0 0,0 1-1,1-1 1,-1 0 0,1 0 0,-1 0 0,1 0 0,-1 0 0,1 0 0,0 0 0,0 0 0,-1-1 0,1 1 0,0-1 0,0 1 0,0-1 0,-1 0 0,1 1 0,0-1 0,0 0-1,0-1 1,0 1 0,0 0 0,-1 0 0,1-1 0,0 1 0,0-1 0,0 1 0,-1-1 0,1 0 0,0 0 0,-1 0 0,1 0 0,-1 0 0,3-2 0,6-4 139,0-1 0,-1 0 0,0-1 0,0 0 0,10-13 0,0-4 165,-1 0 0,-1-2 0,22-49 0,-31 59-135,-1 0-1,0-1 1,-2 0-1,0 0 1,-1-1-1,-1 1 1,0-25-1,-14 59 1060,1 17-1216,1 1-1,1-1 1,3 1 0,0 1-1,2-1 1,2 1 0,4 62-1,-2-92-20,-1 1-1,1-1 0,0 0 1,0 0-1,0 0 0,1 0 1,-1 0-1,1 0 0,0 0 1,0 0-1,3 3 0,-4-6 7,0 0 0,0 0 0,0 0 0,0 0 0,0 0 0,0 0 0,1 0 0,-1 0 0,0-1 0,0 1 0,0-1 0,1 1 0,-1-1 0,0 1 0,1-1 1,-1 1-1,1-1 0,-1 0 0,0 0 0,1 0 0,-1 0 0,1 0 0,-1 0 0,1 0 0,-1-1 0,0 1 0,1 0 0,-1-1 0,0 1 0,1-1 0,-1 1 0,0-1 0,0 0 0,1 1 0,-1-1 0,0 0 0,1-1 0,5-5 207,0 1 0,-1-1 0,0 0 0,0-1 0,-1 0 0,0 0 0,0 0 0,-1 0 0,0-1 0,6-17 0,2-13 254,9-44 1,-5-15-319,-13 76-287,-11 67-71,2-11 234,-4 69-1,10-102-26,0-1 0,1 0 0,-1 0-1,0 1 1,0-1 0,0 0 0,0 0-1,1 1 1,-1-1 0,0 0 0,0 0-1,0 0 1,1 1 0,-1-1-1,0 0 1,0 0 0,1 0 0,-1 0-1,0 1 1,0-1 0,1 0 0,-1 0-1,0 0 1,0 0 0,1 0 0,-1 0-1,0 0 1,1 0 0,-1 0 0,0 0-1,0 0 1,1 0 0,-1 0 0,0 0-1,1 0 1,-1 0 0,0-1 0,0 1-1,1 0 1,-1 0 0,0 0 0,0 0-1,1 0 1,-1-1 0,0 1 0,0 0-1,0 0 1,1 0 0,-1-1 0,0 1-1,0 0 1,15-11 67,-2-5-1,-1-1 1,-1 0 0,-1-1 0,0 0-1,13-36 1,-21 115-312,-3-49 252,0-2-14,0-1 0,0 1 0,1 0 0,1-1 0,0 1 0,3 14 0,-4-23 5,1 1 1,-1 0-1,1-1 0,0 1 0,0-1 0,0 1 0,0-1 1,0 0-1,0 1 0,0-1 0,0 0 0,0 0 1,0 0-1,1 0 0,-1 0 0,0 0 0,4 2 0,-2-3 3,-1 1-1,1 0 0,0-1 1,0 0-1,0 1 0,-1-1 1,1 0-1,0-1 0,0 1 1,0 0-1,0-1 0,-1 0 1,1 1-1,3-3 0,7-3 30,-1 0-1,0-1 1,0-1-1,0 0 1,-1 0 0,0-1-1,-1-1 1,0 0-1,-1 0 1,0-1-1,0 0 1,9-16-1,-18 26 62,-10 10-59,-5 10-89,13-15 62,0 0 0,-1 0 1,1-1-1,-1 0 0,0 1 0,0-1 1,0 0-1,0-1 0,0 1 0,-1 0 1,1-1-1,-1 0 0,-4 3 0,7-8 34,0 0 0,1 1 0,0-1 0,-1 0 0,1 0 0,0 1 0,0-1 0,1 0 0,-1 0 0,1 1 0,-1-1 0,2-3 0,2-2-18,0 0 0,0 0 0,0 0 0,1 1 0,1 0 0,-1 0 0,1 0 0,0 1 0,0 0-1,1 0 1,10-7 0,-1 2-317,0 1 1,1 1-1,0 0 0,23-7 1,-27 8-2442,-13 8 2333,1-1 1,-1 0 0,1 0-1,-1 1 1,1-1 0,-1 0-1,0 0 1,1 0-1,-1 1 1,0-1 0,0 0-1,0 0 1,1 0 0,-1 0-1,0 0 1,0 0-1,0 0 1,0 1 0,-1-1-1,1 0 1,0-1 0,-4-12-7877</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454"/>
    </inkml:context>
    <inkml:brush xml:id="br0">
      <inkml:brushProperty name="width" value="0.025" units="cm"/>
      <inkml:brushProperty name="height" value="0.025" units="cm"/>
    </inkml:brush>
  </inkml:definitions>
  <inkml:trace contextRef="#ctx0" brushRef="#br0">1 1 9737,'0'0'5413,"64"38"-6374,-39-32-3811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814"/>
    </inkml:context>
    <inkml:brush xml:id="br0">
      <inkml:brushProperty name="width" value="0.025" units="cm"/>
      <inkml:brushProperty name="height" value="0.025" units="cm"/>
    </inkml:brush>
  </inkml:definitions>
  <inkml:trace contextRef="#ctx0" brushRef="#br0">162 280 3908,'-8'6'10986,"-7"6"-9634,-1 1 0,2 1-1,0 0 1,-18 24 0,24-28-953,0 1 0,1 0 0,1 1 1,-1-1-1,2 1 0,0 0 0,0 1 0,-4 20 0,9-31-373,-1-1 1,1 1-1,-1-1 0,1 0 0,0 1 0,0-1 0,0 1 0,0-1 1,0 1-1,0-1 0,0 1 0,0-1 0,0 1 0,1-1 0,-1 0 1,1 1-1,-1-1 0,1 0 0,0 1 0,-1-1 0,1 0 1,0 1-1,0-1 0,0 0 0,1 2 0,0-3-1,0 1 1,0-1-1,0 1 0,-1-1 1,1 1-1,0-1 0,0 0 0,0 0 1,0 0-1,0 0 0,0 0 0,0-1 1,-1 1-1,1 0 0,0-1 1,3-1-1,7-3 200,-1 0 1,0 0-1,0-1 1,19-15-1,0-4-44,-2-1 0,-1-1 0,-1-2 0,-1 0 0,-2-2 0,-1-1 0,-2 0 0,0-2 1,-3 0-1,-1-1 0,22-67 0,-29 61-149,-8 23-47,-3 16 3,-4 12-9,-13 32-21,1 1 1,3 1 0,1 1-1,2 0 1,2 0-1,3 1 1,-4 83 0,10-119-448,2 0 0,-1-1 0,1 1 0,1 0 0,3 11 0,11 6-3462,-14-26 3361,0 1 1,0-1 0,-1 0 0,1 1-1,0-1 1,0 0 0,0 0 0,0-1 0,1 1-1,-1 0 1,0-1 0,0 1 0,3-1-1,14 1-10412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0.539"/>
    </inkml:context>
    <inkml:brush xml:id="br0">
      <inkml:brushProperty name="width" value="0.025" units="cm"/>
      <inkml:brushProperty name="height" value="0.025" units="cm"/>
    </inkml:brush>
  </inkml:definitions>
  <inkml:trace contextRef="#ctx0" brushRef="#br0">1 93 9033,'0'0'1238,"12"0"-485,376 3 4588,211-33-3689,683-13 964,-931 57-2194,-432-25-172,-532 5-233,340 9-39,-406 13-12,187-1 4,316-13 67,230-11-118,-16 1 29,136-6 22,246 11 0,-311 6 26,1169-9 137,-780-3-816,-567 28-1335,-84 8 597,-294 15 1,-160-40 2820,565-2-1320,-660-36 665,-84 0-609,900 56-350,646 32-1717,5-45-2298,-721-7 4185,365-7-141,-301 0 756,186-36 0,-280 40-379,35-9 171,-47 12-235,0-1 1,1 0-1,-1 0 1,1 0-1,-1 0 1,0 0-1,0-1 1,0 1-1,0-1 1,0 1-1,0-1 0,0 0 1,0 0-1,2-3 1,-4 5-89,0-1-1,0 1 1,0 0 0,0-1-1,0 1 1,0 0 0,0-1-1,0 1 1,0 0 0,0-1-1,0 1 1,0 0 0,0-1-1,0 1 1,-1 0 0,1-1-1,0 1 1,0 0 0,0-1-1,0 1 1,-1 0 0,1 0-1,0-1 1,0 1 0,-1 0-1,1 0 1,0 0 0,-1-1-1,1 1 1,0 0 0,-1 0-1,1 0 1,0 0 0,0 0-1,-1 0 1,1 0-1,0 0 1,-1 0 0,1-1-1,-1 1 1,1 0 0,0 1-1,-1-1 1,1 0 0,-23-2 226,20 2-134,-74 0 298,0 3 0,-81 15 0,-156 41-514,161-29-22,67-13-388,-1211 221-10794,1116-208 7268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204"/>
    </inkml:context>
    <inkml:brush xml:id="br0">
      <inkml:brushProperty name="width" value="0.025" units="cm"/>
      <inkml:brushProperty name="height" value="0.025" units="cm"/>
    </inkml:brush>
  </inkml:definitions>
  <inkml:trace contextRef="#ctx0" brushRef="#br0">1 145 4740,'4'-13'4287,"7"-21"-2510,6-24 1756,-3 18 2031,-17 60-2404,5 20-2744,0-8-249,-14 381 927,12-409-1049,0-1-1,0 1 1,0-1 0,1 1-1,-1-1 1,1 1 0,0-1-1,-1 1 1,2-1 0,-1 1-1,0-1 1,1 0 0,2 4-1,-4-6-27,1-1 0,0 1 0,-1-1 0,1 1 0,0-1 0,-1 1-1,1-1 1,0 0 0,0 1 0,-1-1 0,1 0 0,0 1-1,0-1 1,-1 0 0,1 0 0,0 0 0,0 0 0,0 0 0,0 0-1,-1 0 1,1 0 0,1 0 0,1-1 23,0 0-1,-1 0 1,1 0 0,-1 0-1,1-1 1,-1 1 0,1-1-1,-1 0 1,4-2-1,9-11 151,0-1 0,0 0-1,-2-1 1,0 0-1,14-26 1,50-104-49,-60 114-85,-13 23-69,8-16 47,-7 24-72,-3 14-94,-17 244 302,14-255-198,1 0 0,0-1 0,0 1 0,0 0 0,0 0 0,0-1 0,0 1 0,0 0 0,0 0 0,0-1 0,0 1 0,1 0 0,-1-1 0,0 1 0,0 0 0,1-1 0,-1 1 0,0 0 0,1-1 0,-1 1 0,1 0 0,-1-1 0,1 1 0,-1-1 0,1 1 0,-1-1 0,1 1 0,0-1 0,-1 0 0,1 1 0,-1-1 0,1 0 0,0 1 0,0-1 0,-1 0 0,1 0 0,0 0 0,-1 1 0,1-1 0,0 0 0,0 0 0,-1 0 0,1 0 0,0 0 0,0 0 0,-1-1 0,1 1 0,0 0 0,-1 0 0,1 0 0,0-1 0,0 1 0,4-2-292,-1 0-1,0 0 1,0-1 0,0 1 0,0-1-1,0 0 1,5-5 0,5-7-2413,-1-1-1,20-29 1,-5-2-5285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606"/>
    </inkml:context>
    <inkml:brush xml:id="br0">
      <inkml:brushProperty name="width" value="0.025" units="cm"/>
      <inkml:brushProperty name="height" value="0.025" units="cm"/>
    </inkml:brush>
  </inkml:definitions>
  <inkml:trace contextRef="#ctx0" brushRef="#br0">65 0 11082,'0'0'1858,"-7"11"288,1-2-1635,0-2-4,0 1 1,0 0-1,1 0 0,0 0 1,1 0-1,0 1 0,0 0 0,1 0 1,0 0-1,-2 11 0,7-15-456,0 0-1,0 0 0,1 0 1,-1 0-1,1 0 0,1-1 1,-1 1-1,0-1 0,1 0 1,0 0-1,0 0 0,0 0 1,10 5-1,-12-9-54,0-1 0,1 0 0,-1 0 0,0 0 1,0 0-1,0 0 0,0-1 0,0 1 0,0 0 0,-1-1 0,1 1 0,0-1 0,-1 0 0,1 0 0,-1 0 1,0 0-1,1 1 0,-1-2 0,0 1 0,0 0 0,0 0 0,-1 0 0,1 0 0,0-5 0,2-2 97,0-1-1,-1 1 0,0-1 0,0-17 0,-2 26 260,-3 35 172,2-26-522,0 0 0,1 0 0,0 0 0,0 1 1,1-1-1,1 0 0,-1 0 0,3 7 0,-3-13-32,1 0 0,-1 0 0,0 0 0,1 0 0,-1 0-1,1 0 1,0 0 0,-1-1 0,1 1 0,0-1 0,0 0 0,0 1-1,0-1 1,0 0 0,1 0 0,-1 0 0,0 0 0,0-1 0,1 1-1,-1-1 1,0 1 0,1-1 0,-1 0 0,0 0 0,1 0 0,-1 0-1,1 0 1,-1 0 0,0-1 0,1 1 0,3-3 0,0 2-278,-1 0 0,0-1 1,0 0-1,0-1 0,0 1 1,0-1-1,0 0 0,0 0 1,-1 0-1,8-8 0,36-44-7566,-25 22-641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4.421"/>
    </inkml:context>
    <inkml:brush xml:id="br0">
      <inkml:brushProperty name="width" value="0.025" units="cm"/>
      <inkml:brushProperty name="height" value="0.025" units="cm"/>
    </inkml:brush>
  </inkml:definitions>
  <inkml:trace contextRef="#ctx0" brushRef="#br0">29 486 6854,'0'0'1346,"-4"9"-727,-2 2-363,3-8-96,1 1 0,0 0 0,0 0 0,0 0 1,1 0-1,-1 0 0,1 0 0,0 0 0,0 0 1,0 0-1,0 8 0,3-12 23,-1 0 1,1-1-1,-1 1 1,0-1-1,1 1 0,-1-1 1,0 1-1,1-1 1,-1 0-1,0 0 0,0 1 1,0-1-1,0 0 1,0 0-1,0 0 0,2-2 1,22-30 453,-1-1 1,-1-1-1,-2-1 1,-2 0-1,-1-2 1,18-56 0,-26 68 15,-9 32 393,-13 49 558,7-32-1929,-5 34 792,2 1-1,0 85 0,8-141-424,-1 1-1,1 0 1,1 0-1,-1-1 1,0 1-1,1 0 1,-1-1-1,1 1 1,0 0-1,0-1 1,0 1-1,0-1 1,0 1-1,1-1 1,-1 0-1,1 0 1,0 1-1,-1-1 1,1 0 0,0 0-1,0 0 1,4 2-1,-4-3-1,0-1 0,1 1-1,-1 0 1,1-1 0,-1 0 0,0 1-1,1-1 1,-1 0 0,1 0 0,-1 0-1,1-1 1,-1 1 0,1-1 0,-1 1 0,0-1-1,1 0 1,-1 0 0,0 0 0,1 0-1,-1 0 1,0 0 0,0-1 0,0 1-1,0-1 1,0 1 0,1-3 0,10-8 32,-1-1 0,0 0 1,-1-1-1,-1 0 1,0-1-1,-1 0 0,0 0 1,-2-1-1,1 0 1,-2 0-1,0-1 0,-1 0 1,-1 0-1,-1 0 1,2-21-1,-5 38-68,0 0 1,0 0-1,0-1 0,-1 1 1,1 0-1,0 0 0,0 0 0,0 0 1,-1 0-1,1-1 0,0 1 1,0 0-1,0 0 0,-1 0 0,1 0 1,0 0-1,0 0 0,-1 0 1,1 0-1,0 0 0,0 0 1,0 0-1,-1 0 0,1 0 0,0 0 1,0 0-1,-1 0 0,1 0 1,0 1-1,0-1 0,0 0 0,-1 0 1,1 0-1,0 0 0,0 0 1,0 0-1,-1 1 0,1-1 1,0 0-1,0 0 0,0 0 0,0 0 1,0 1-1,-1-1 0,1 0 1,-4 7 0,-1-1 0,1 1 0,1 0 0,-1 0 0,1 0 0,0 0 0,1 0 0,-3 14 1,-9 65 193,14-82-162,-1 2 44,1 0 0,-1 0 0,1-1 0,1 1-1,-1 0 1,2 7 0,-2-12-67,1 0 0,-1 0 0,0-1 0,0 1 0,1 0-1,-1-1 1,1 1 0,-1-1 0,0 1 0,1 0 0,-1-1 0,1 1-1,0-1 1,-1 1 0,1-1 0,-1 1 0,1-1 0,0 0-1,-1 1 1,1-1 0,1 1 0,0-1 1,-1 0 1,1 0-1,0 0 0,-1 0 0,1 0 1,0-1-1,-1 1 0,1 0 1,0-1-1,-1 1 0,1-1 0,-1 0 1,1 1-1,1-2 0,5-3 85,-1-1 0,1 0-1,-1 0 1,0 0 0,-1-1-1,0 1 1,10-15 0,37-62 92,-44 67-173,10-17 16,-2-1 0,-1-1 0,14-48 0,-24 64-20,-1 0 0,0 0 1,-2-1-1,0 1 0,-2-1 1,0 0-1,-1 0 0,-3-22 1,3 41-13,0 1 1,0 0 0,1-1-1,-1 1 1,0-1-1,0 1 1,0 0-1,-1-1 1,1 1 0,0-1-1,0 1 1,0 0-1,0-1 1,0 1-1,0-1 1,0 1 0,-1 0-1,1-1 1,0 1-1,0 0 1,-1-1-1,1 1 1,0 0 0,-1-1-1,1 1 1,0 0-1,0 0 1,-1-1-1,1 1 1,-1 0 0,1 0-1,0 0 1,-1 0-1,1-1 1,0 1-1,-1 0 1,1 0 0,-1 0-1,1 0 1,0 0-1,-1 0 1,1 0-1,-1 0 1,1 0 0,-1 0-1,1 0 1,0 0-1,-1 0 1,1 1-1,-1-1 1,1 0 0,0 0-1,-1 0 1,1 0-1,0 1 1,-1-1 0,1 0-1,0 0 1,-1 1-1,1-1 1,0 0-1,-1 1 1,-16 20 128,3 11 165,0 1 0,3 0-1,0 0 1,2 1-1,2 1 1,1 0-1,2-1 1,0 64 0,4-95-315,0 1-1,1-1 1,-1 1 0,1-1 0,0 0 0,0 1 0,0-1 0,1 0-1,-1 0 1,1 0 0,0 0 0,0 0 0,0 0 0,0 0 0,0-1 0,1 1-1,-1-1 1,1 1 0,-1-1 0,1 0 0,0 0 0,0 0 0,0-1-1,0 1 1,0-1 0,1 1 0,-1-1 0,0 0 0,1-1 0,-1 1 0,0 0-1,1-1 1,-1 0 0,1 0 0,-1 0 0,1 0 0,-1 0 0,1-1-1,-1 1 1,0-1 0,1 0 0,-1 0 0,0 0 0,0-1 0,1 1 0,-1-1-1,0 0 1,0 0 0,-1 0 0,1 0 0,0 0 0,-1-1 0,1 1 0,-1-1-1,0 1 1,0-1 0,3-5 0,-4 5-27,0 0-1,1 0 1,-1 0 0,1 1-1,0-1 1,0 0-1,0 1 1,0-1 0,0 1-1,0-1 1,1 1 0,-1 0-1,6-3 1,-3 3 30,0 1-1,0 0 1,0 0-1,0 0 1,0 1 0,1 0-1,7 0 1,-6 0 10,7 2 103,1 0 1,-1 0 0,0 1-1,23 9 1,-21-7 10,1 0 0,-1-1 0,29 4 0,-40-8-583,0 0-1,0 0 1,1-1 0,-1 0 0,0 1 0,7-3 0,-7 1-361,-1 0-1,0 1 1,0-1-1,-1-1 1,1 1 0,0 0-1,-1-1 1,6-5 0,10-14-11214</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5.589"/>
    </inkml:context>
    <inkml:brush xml:id="br0">
      <inkml:brushProperty name="width" value="0.025" units="cm"/>
      <inkml:brushProperty name="height" value="0.025" units="cm"/>
    </inkml:brush>
  </inkml:definitions>
  <inkml:trace contextRef="#ctx0" brushRef="#br0">150 119 13421,'1'-11'1158,"1"-2"327,-1-1 0,-1 1 0,-1-20 0,1 32-1377,0 0 0,0-1 0,0 1 0,0 0 0,0-1 0,0 1 0,0 0 0,-1-1 0,1 1 0,-1 0 0,1 0 0,-1-1 0,1 1 0,-1 0 0,1 0 0,-1 0 0,0 0 0,0 0 0,0 0 0,0 0 0,0 0 0,0 0 0,0 0 0,0 0 0,0 0 0,0 1 0,0-1 0,0 0 0,0 1 0,-1-1 0,1 1 0,0 0 0,0-1 0,-1 1 0,1 0 0,0 0 0,-1 0 0,1 0 0,0 0 0,-1 0 0,1 0 0,0 0 0,-1 0 0,-1 1 0,0 1-92,0-1 0,0 1 1,0 0-1,0 0 0,0 0 1,1 1-1,-1-1 0,1 1 1,-1 0-1,1-1 0,0 1 0,0 0 1,0 0-1,0 0 0,-2 6 1,-21 59-24,19-50 57,-3 9 19,1 0 1,1 1-1,2 0 1,0 0-1,0 56 0,4-83-67,1-1 0,0 1 0,0 0 0,0 0 0,0 0 0,0 0 0,1-1 0,-1 1 0,0 0 0,0 0 0,0 0-1,1 0 1,-1-1 0,0 1 0,1 0 0,-1 0 0,1-1 0,-1 1 0,1 0 0,-1-1 0,1 1 0,-1 0 0,1-1 0,0 1 0,-1-1-1,1 1 1,0-1 0,0 1 0,-1-1 0,1 0 0,0 1 0,0-1 0,0 0 0,-1 0 0,1 1 0,0-1 0,0 0 0,0 0-1,0 0 1,0 0 0,-1 0 0,1 0 0,0 0 0,0 0 0,0-1 0,0 1 0,-1 0 0,2-1 0,2 0 19,-1 0 1,1-1-1,-1 1 1,1-1-1,-1 0 1,0 0-1,0 0 1,0-1-1,0 1 1,3-4-1,8-11 75,-1 0 0,0-1-1,-2-1 1,0 1 0,-2-2-1,0 1 1,0-2 0,-2 1-1,-1-1 1,-1 0-1,4-25 1,-19 129 378,6-56-431,1 1 0,0 0 0,3 31 0,0-59-30,0 1-1,0 0 1,0-1 0,0 1-1,0 0 1,0-1 0,0 1-1,0 0 1,0-1 0,1 1-1,-1-1 1,0 1-1,0 0 1,1-1 0,-1 1-1,0-1 1,1 1 0,-1-1-1,0 1 1,1-1 0,-1 1-1,1-1 1,-1 1 0,1-1-1,-1 1 1,1-1 0,-1 0-1,1 1 1,0-1 0,-1 0-1,1 0 1,-1 0-1,1 1 1,0-1 0,-1 0-1,1 0 1,0 0 0,-1 0-1,1 0 1,0 0 0,-1 0-1,1 0 1,0 0 0,-1 0-1,1 0 1,-1-1 0,1 1-1,0 0 1,-1 0 0,1-1-1,-1 1 1,2-1-1,27-21 973,-16 7-838,-2-1 1,1-1-1,-2 0 0,0 0 1,-2-1-1,0 0 0,0-1 1,-2 0-1,6-25 0,-22 91-1961,-4 26-1884,10-25-5161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166"/>
    </inkml:context>
    <inkml:brush xml:id="br0">
      <inkml:brushProperty name="width" value="0.025" units="cm"/>
      <inkml:brushProperty name="height" value="0.025" units="cm"/>
    </inkml:brush>
  </inkml:definitions>
  <inkml:trace contextRef="#ctx0" brushRef="#br0">59 0 10474,'0'0'13789,"-2"14"-12577,-5 35-880,-17 113 1562,-2 184 1,26-343-1898,0 1 0,0-1 0,1 0 0,-1 0 0,1 0 0,-1 0 0,1 0 0,0 0 0,0 0 0,0 0 0,4 6 0,-4-8 3,0 0-1,-1-1 1,1 1 0,0 0-1,0 0 1,0-1-1,1 1 1,-1 0 0,0-1-1,0 1 1,0-1 0,0 1-1,0-1 1,1 0 0,-1 1-1,0-1 1,0 0 0,1 0-1,-1 0 1,0 0 0,0 0-1,1 0 1,-1-1-1,0 1 1,0 0 0,0 0-1,1-1 1,-1 1 0,0-1-1,0 1 1,0-1 0,0 0-1,2 0 1,5-5 25,0 1 0,0-1-1,0-1 1,0 1 0,-1-1 0,-1-1-1,9-10 1,43-66 80,-40 57-82,-6 7-14,-9 14-13,1-1 0,0 1-1,0 0 1,0 1 0,11-11 0,-15 16 0,1 0 1,-1 0 0,1 0-1,-1 0 1,1 0 0,-1 0 0,1 0-1,-1 0 1,1 0 0,-1 0-1,0 0 1,1 0 0,-1 0-1,1 1 1,-1-1 0,1 0 0,-1 0-1,0 0 1,1 1 0,-1-1-1,0 0 1,1 1 0,-1-1-1,0 0 1,1 1 0,-1-1 0,0 0-1,1 1 1,-1-1 0,0 1-1,0-1 1,0 0 0,0 1-1,1-1 1,-1 1 0,0-1 0,0 1-1,0-1 1,0 0 0,0 1-1,0-1 1,0 1 0,0-1 0,0 1-1,0-1 1,0 1 0,0-1-1,-1 1 1,4 32-10,-2-28 22,-1 8-4,2 0-1,0-1 1,1 1 0,6 19-1,-9-30-1,0-1 0,1 0 0,-1 1 0,1-1 0,-1 1 0,1-1 0,-1 0 0,1 1 0,0-1 0,0 0 0,0 0-1,0 0 1,0 0 0,0 0 0,0 0 0,0 0 0,0 0 0,0 0 0,1 0 0,-1 0 0,0-1 0,0 1 0,1-1 0,-1 1 0,1-1 0,-1 1-1,1-1 1,-1 0 0,0 0 0,1 1 0,-1-1 0,1 0 0,-1 0 0,1-1 0,-1 1 0,1 0 0,-1 0 0,1-1 0,-1 1 0,0-1-1,1 1 1,-1-1 0,0 0 0,1 1 0,-1-1 0,0 0 0,0 0 0,0 0 0,0 0 0,0 0 0,0 0 0,0 0 0,1-2 0,11-10 90,0 0 1,-1-2-1,-1 1 1,15-27-1,28-34-75,-54 75-25,0 0-1,0-1 0,0 1 1,1 0-1,-1 0 0,0-1 0,0 1 1,0 0-1,1 0 0,-1-1 1,0 1-1,0 0 0,1 0 1,-1 0-1,0-1 0,0 1 1,1 0-1,-1 0 0,0 0 0,1 0 1,-1 0-1,0 0 0,1 0 1,-1 0-1,0 0 0,1 0 1,-1 0-1,0 0 0,1 0 0,-1 0 1,0 0-1,1 0 0,-1 0 1,0 0-1,0 0 0,1 0 1,-1 0-1,0 0 0,1 1 0,-1-1 1,1 0-1,5 18-114,-4 36 125,-2-44-25,0-9 42,0 14-338,1-1 0,1 1 0,4 15 0,-6-28 167,1 0-1,-1 0 1,1 0-1,-1 0 1,1-1-1,0 1 1,0 0-1,0 0 1,0-1 0,0 1-1,1-1 1,-1 1-1,0-1 1,4 3-1,-4-4 36,0 1 0,0-1 0,0 0 0,0 0 0,0 0 0,1 0 1,-1 0-1,0 0 0,0 0 0,0 0 0,0 0 0,0 0 0,1-1 0,-1 1 0,0 0 0,0-1 0,0 1 0,0-1 0,0 0 0,0 1 0,0-1 0,0 0 0,0 1 0,-1-1 0,1 0 0,0 0 0,0 0 0,0-1 0,9-9-1327,-1 0 0,0-1 0,-1 0 0,-1-1 0,11-22 0,1-9-3746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617"/>
    </inkml:context>
    <inkml:brush xml:id="br0">
      <inkml:brushProperty name="width" value="0.025" units="cm"/>
      <inkml:brushProperty name="height" value="0.025" units="cm"/>
    </inkml:brush>
  </inkml:definitions>
  <inkml:trace contextRef="#ctx0" brushRef="#br0">87 1 10090,'0'0'9390,"-7"14"-8098,-5 13-651,2 1 1,1 1 0,0-1-1,-6 50 1,-9 252 1579,24-323-2194,0-1 1,0 1-1,1-1 1,0 0-1,0 0 0,1 1 1,0-1-1,0 0 1,6 11-1,-7-16-19,0 1 0,0 0 0,0-1-1,1 1 1,-1-1 0,1 1 0,-1-1 0,1 0-1,-1 0 1,1 1 0,0-1 0,0 0 0,-1-1-1,1 1 1,0 0 0,0 0 0,0-1 0,0 1-1,0-1 1,0 0 0,0 0 0,0 1 0,0-1-1,0 0 1,0-1 0,0 1 0,0 0 0,0-1-1,0 1 1,0-1 0,0 1 0,0-1 0,0 0-1,0 0 1,2-2 0,3-1 26,0 0 1,-1-1-1,0 0 1,0-1-1,0 1 1,-1-1-1,1 0 1,-2 0-1,1-1 1,-1 0-1,1 0 1,-2 0-1,1 0 1,2-8 0,4-10 13,-2-1 0,11-47 0,-15 31 48,-4 28-35,-4 26-47,-2 16 165,2 0-1,0 0 1,2 1 0,1-1 0,3 38 0,-2-65-157,0 0 1,0 0-1,1 0 1,-1 1-1,0-1 1,0 0-1,0 0 1,1 0 0,-1 0-1,1 0 1,-1 0-1,1 0 1,-1 0-1,1 0 1,-1 0-1,1 0 1,0 0-1,0 0 1,0-1-1,-1 1 1,1 0-1,0 0 1,0-1-1,0 1 1,0 0-1,0-1 1,0 1-1,0-1 1,0 0 0,0 1-1,0-1 1,1 0-1,-1 0 1,0 1-1,0-1 1,0 0-1,0 0 1,0 0-1,1-1 1,-1 1-1,0 0 1,0 0-1,1-1 1,2 0 41,0-1 0,0 1 1,0-1-1,0 0 0,0 0 0,-1-1 0,1 1 1,-1-1-1,0 0 0,5-4 0,1-3-155,0-1-1,-1 0 0,0-1 1,-1 0-1,0 0 0,-1-1 1,6-16-1,-2-13-2975,-8-1-3292,-5 25 1133,-9 3-2541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009"/>
    </inkml:context>
    <inkml:brush xml:id="br0">
      <inkml:brushProperty name="width" value="0.025" units="cm"/>
      <inkml:brushProperty name="height" value="0.025" units="cm"/>
    </inkml:brush>
  </inkml:definitions>
  <inkml:trace contextRef="#ctx0" brushRef="#br0">0 0 7719,'0'0'12876,"64"36"-19730,-43-22 1633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419"/>
    </inkml:context>
    <inkml:brush xml:id="br0">
      <inkml:brushProperty name="width" value="0.025" units="cm"/>
      <inkml:brushProperty name="height" value="0.025" units="cm"/>
    </inkml:brush>
  </inkml:definitions>
  <inkml:trace contextRef="#ctx0" brushRef="#br0">48 441 13485,'0'0'2279,"-7"13"-549,4-8-1626,-25 57 2224,26-57-2055,0 1 1,0 0-1,1 0 0,0 0 1,0 0-1,0 0 0,1 0 1,0 0-1,0 1 0,1-1 1,1 9-1,-1-13-257,0-1 0,-1 1-1,1-1 1,0 1 0,0-1 0,0 0 0,0 1 0,0-1 0,0 0-1,0 0 1,0 0 0,1 0 0,-1 0 0,0 0 0,1 0-1,-1 0 1,1 0 0,-1-1 0,1 1 0,-1-1 0,1 1-1,-1-1 1,1 1 0,0-1 0,-1 0 0,1 0 0,0 0-1,-1 0 1,1 0 0,2-1 0,1 1 32,0-1-1,0 1 1,0-2-1,-1 1 1,1 0-1,0-1 1,-1 0-1,1 0 1,6-4-1,3-6 114,1 0 0,-2-1-1,1 0 1,-2-1 0,0 0-1,-1-1 1,0-1 0,14-27-1,-11 14-108,0-1-1,-2 0 0,-1-1 1,8-37-1,-12 33 26,4-52-1,-9 74-102,-2 0 0,0 1 1,0-1-1,-1 1 0,-1-1 0,0 1 1,-7-20-1,9 30 30,0 1 0,-1-1 0,1 1 0,-1 0 0,0-1 0,1 1 0,-1 0 1,0 0-1,0-1 0,0 1 0,0 0 0,0 0 0,0 0 0,0 0 0,-1 0 0,1 0 0,0 0 0,0 1 1,-1-1-1,1 0 0,0 1 0,-1-1 0,1 1 0,-1-1 0,1 1 0,-1 0 0,1 0 0,-1 0 0,1-1 1,-1 1-1,1 1 0,-1-1 0,1 0 0,-1 0 0,1 0 0,-3 2 0,0-1 19,0 1-1,0 0 0,0 0 1,1 0-1,-1 1 1,1-1-1,0 1 1,0 0-1,-1 0 1,2 0-1,-1 0 0,-2 4 1,-8 13 194,1 1 1,0 0-1,2 1 1,1 0 0,0 0-1,2 1 1,1 0-1,0 0 1,2 1-1,1 0 1,-1 28-1,4-49-224,0 0-1,0 0 0,0 0 0,0 0 1,0-1-1,1 1 0,-1 0 1,1 0-1,0 0 0,0 0 0,0-1 1,0 1-1,0 0 0,1-1 0,-1 1 1,1-1-1,-1 0 0,1 1 1,0-1-1,0 0 0,0 0 0,1 0 1,-1 0-1,0-1 0,1 1 0,-1-1 1,1 1-1,3 1 0,5 0-97,0-1 0,0 0 0,1 0 0,-1-1 0,1-1 0,13-1-1,47 5-4354,-68-3 3711,0-1-1,0 1 0,0 0 0,-1 0 0,1 1 0,0-1 0,-1 1 0,1 0 0,-1 0 0,1 0 0,-1 0 0,0 1 0,6 4 0,1 9-4711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778"/>
    </inkml:context>
    <inkml:brush xml:id="br0">
      <inkml:brushProperty name="width" value="0.025" units="cm"/>
      <inkml:brushProperty name="height" value="0.025" units="cm"/>
    </inkml:brush>
  </inkml:definitions>
  <inkml:trace contextRef="#ctx0" brushRef="#br0">0 265 2883,'0'0'6155,"8"-13"-5440,30-45 1171,2 2 1,76-82-1,-120 139-1426,-6 3 1351,-1 1-1,0-1 1,-17 13-1,26-16-1633,0 0-1,0 0 0,0 0 1,0 1-1,0-1 1,0 1-1,0-1 0,1 1 1,-1 0-1,0 0 0,1 0 1,0 0-1,-1 0 1,1 0-1,0 0 0,0 0 1,0 0-1,1 1 0,-1-1 1,0 0-1,1 1 0,-1-1 1,1 0-1,0 1 1,0-1-1,0 1 0,0-1 1,0 0-1,1 1 0,0 3 1,1 0-1164,0 1 1,-1-1-1,0 1 1,0-1 0,-1 1-1,0 0 1,0 10-1,-1-6-634,0 7-5309</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135"/>
    </inkml:context>
    <inkml:brush xml:id="br0">
      <inkml:brushProperty name="width" value="0.025" units="cm"/>
      <inkml:brushProperty name="height" value="0.025" units="cm"/>
    </inkml:brush>
  </inkml:definitions>
  <inkml:trace contextRef="#ctx0" brushRef="#br0">18 1 15022,'0'0'4356,"-18"62"-3267,18-14 64,0 11-512,0 4-321,1 0-159,5-4-65,-3-5-32,2-9-321,-4-7-1024,-1-12-801,0-9-1089,-3-10-3171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322"/>
    </inkml:context>
    <inkml:brush xml:id="br0">
      <inkml:brushProperty name="width" value="0.025" units="cm"/>
      <inkml:brushProperty name="height" value="0.025" units="cm"/>
    </inkml:brush>
  </inkml:definitions>
  <inkml:trace contextRef="#ctx0" brushRef="#br0">1 0 4773,'0'0'0,"58"9"320,-21-4 224,6 0-351,6-1-161,5-4-289,5 0-1056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867"/>
    </inkml:context>
    <inkml:brush xml:id="br0">
      <inkml:brushProperty name="width" value="0.025" units="cm"/>
      <inkml:brushProperty name="height" value="0.025" units="cm"/>
    </inkml:brush>
  </inkml:definitions>
  <inkml:trace contextRef="#ctx0" brushRef="#br0">8 414 4452,'-2'-12'6951,"-1"-3"-6074,2 1 0,0-1 0,0 0 0,2 0 0,-1 0-1,2 0 1,0 0 0,1 1 0,1-1 0,9-27 0,-3 24-353,1-1-1,0 1 1,1 1 0,1 0-1,0 0 1,25-22-1,-30 32-490,0 0 0,0 1 0,1 0 0,0 0-1,0 1 1,0 0 0,0 1 0,1 0 0,0 0 0,0 1 0,0 0-1,0 1 1,0 0 0,1 1 0,12-1 0,-21 2-45,0 0 0,0 0 0,0 0 0,0 1 0,1-1 1,-1 0-1,0 1 0,0-1 0,0 1 0,0 0 0,0 0 0,0 0 0,0 0 1,0 0-1,-1 0 0,1 0 0,0 1 0,-1-1 0,1 1 0,0-1 0,-1 1 1,0 0-1,1-1 0,-1 1 0,0 0 0,0 0 0,0 0 0,0 0 0,0 0 1,-1 0-1,1 0 0,-1 0 0,1 0 0,-1 1 0,0-1 0,0 0 0,0 0 1,0 0-1,0 0 0,0 3 0,-1 4 44,-1 0-1,1 0 1,-1 0-1,-1 0 1,0-1-1,0 1 1,0-1-1,-8 14 1,-10 9 501,-33 37 0,36-47-276,1 0-1,1 1 1,1 1-1,-14 30 1,27-39-2150,14-15 346,16-18-656,55-55-5017,-51 43 3393,1 2 1,42-28-1,-72 55 4307,0 0-1,0 1 1,1-1-1,-1 0 1,0 1 0,0 0-1,1 0 1,4-1 0,-7 2-318,0 0 0,0 0 1,-1 0-1,1 0 1,0 0-1,0 0 1,-1 1-1,1-1 0,0 0 1,-1 1-1,1-1 1,0 0-1,0 1 0,-1-1 1,1 0-1,-1 1 1,1-1-1,0 1 1,-1 0-1,1-1 0,-1 1 1,1-1-1,-1 1 1,0 0-1,1-1 0,-1 1 1,0 0-1,1-1 1,-1 1-1,0 0 0,0 0 1,1-1-1,-1 1 1,0 0-1,0 0 1,0-1-1,0 1 0,0 0 1,0 0-1,-1 1 1,-1 101 4332,-6-39-2373,-26 106 0,33-165-900,3-9-439,7-22-162,9-46-509,-16 28-261,-4-45 0,1 57-418,1 37 354,1 0 0,-1 1-1,1-1 1,0 0 0,1 0 0,0 0-1,-1-1 1,1 1 0,1 0-1,-1-1 1,1 1 0,0-1 0,0 0-1,0 1 1,0-2 0,1 1-1,0 0 1,0-1 0,0 1 0,0-1-1,6 3 1,-6-4-8,-1 1 0,2-1 1,-1 0-1,0-1 0,0 1 0,1-1 0,-1 0 1,0 0-1,1 0 0,0 0 0,-1-1 0,1 0 1,-1 0-1,1 0 0,-1-1 0,1 1 0,-1-1 1,1 0-1,-1 0 0,1-1 0,-1 1 0,0-1 1,0 0-1,7-4 0,-1-2 208,1 0 1,-1-1-1,-1 0 1,1-1-1,9-13 1,-14 17-1,-1 0 1,0-1-1,0 1 1,-1-1-1,1 1 0,-1-1 1,-1 0-1,0-1 1,0 1-1,2-13 0,-4 19 33,0 1 0,0-1 0,0 1 0,1 0 0,-1-1 0,0 1 0,0-1 0,0 1 0,-1-1 0,1 1 0,0 0 0,0-1 0,0 1 0,0-1 0,0 1 0,0 0 0,-1-1 0,1 1 0,0 0 0,0-1 0,0 1 0,-1 0 0,1-1 0,0 1 0,-1 0 0,1-1 0,0 1 0,-1 0 0,1 0 0,0 0 0,-1-1 0,1 1-1,0 0 1,-1 0 0,1 0 0,-1 0 0,1-1 0,0 1 0,-1 0 0,1 0 0,-1 0 0,1 0 0,-1 0 0,1 0 0,0 0 0,-1 0 0,1 1 0,-1-1 0,1 0 0,0 0 0,-1 0 0,1 0 0,0 0 0,-1 1 0,1-1 0,-1 0 0,1 0 0,0 1 0,0-1 0,-1 0 0,0 1 0,-22 17 626,12-1-118,1 0 1,1 0-1,0 1 1,2 0-1,0 1 1,0 0-1,2 0 1,0 0-1,2 0 1,0 1-1,1 0 1,1 29-1,1-47-510,-1-1 0,1 0 0,0 0 0,0 1 0,0-1 0,0 0 0,0 0 0,0 1 0,0-1 0,1 0 0,-1 0 0,0 0 0,1 1 0,-1-1 0,1 0 0,-1 0 0,1 0 0,0 0 0,-1 0 0,1 0 0,0 0 0,0 0-1,0 0 1,0 0 0,0 0 0,0-1 0,0 1 0,0 0 0,0-1 0,0 1 0,0-1 0,0 1 0,0-1 0,0 1 0,1-1 0,-1 0 0,0 1 0,0-1 0,1 0 0,-1 0 0,0 0 0,0 0 0,0 0 0,2-1 0,2 0 45,0 0 0,0 0 1,-1-1-1,1 0 0,-1 0 1,0 0-1,1-1 1,-1 1-1,0-1 0,6-5 1,-1-2-6,1 0 0,-1-1 0,0 0 0,-1 0 0,-1-1 0,0 0 0,0-1 0,8-22 0,-12 26-34,0-1 0,0 0 0,-1 1 0,0-1 0,0 0 0,-1-1-1,-1 1 1,0 0 0,0 0 0,-1 0 0,0 0 0,-5-18 0,5 25-33,1 1 0,-1 0 0,0 0 0,0-1 1,0 1-1,0 0 0,-1 0 0,1 0 1,0 0-1,-1 0 0,0 0 0,1 1 0,-1-1 1,0 0-1,0 1 0,0-1 0,0 1 0,0 0 1,0 0-1,0 0 0,0 0 0,-1 0 0,1 0 1,-4 0-1,4 1-6,0 0 1,1 0-1,-1 0 1,0 0-1,1 1 0,-1-1 1,0 1-1,1-1 1,-1 1-1,0 0 1,1 0-1,-1 0 0,1 0 1,0 0-1,-1 0 1,1 0-1,0 0 0,-1 0 1,1 0-1,0 1 1,0-1-1,0 1 1,0-1-1,1 1 0,-1-1 1,0 1-1,0-1 1,1 1-1,-1 0 1,1-1-1,0 1 0,-1 0 1,1 3-1,-1-1-95,0 1 0,0-1-1,1 1 1,-1-1 0,1 1-1,0-1 1,0 1 0,1 0-1,-1-1 1,1 1-1,0-1 1,1 1 0,-1-1-1,1 0 1,-1 0 0,1 1-1,1-1 1,-1 0 0,0-1-1,4 5 1,-3-5-164,1-1 1,-1 1-1,1-1 1,-1 0-1,1 0 0,0 0 1,0-1-1,0 0 0,0 1 1,0-1-1,0 0 0,0-1 1,0 1-1,1-1 1,-1 0-1,0 0 0,0 0 1,0 0-1,0-1 0,1 0 1,-1 0-1,6-2 0,2-2-506,-1 0 0,1 0 0,-1-2 0,-1 1 0,1-1 0,-1-1 0,0 0 0,17-18 0,5-9-5866</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9.945"/>
    </inkml:context>
    <inkml:brush xml:id="br0">
      <inkml:brushProperty name="width" value="0.025" units="cm"/>
      <inkml:brushProperty name="height" value="0.025" units="cm"/>
    </inkml:brush>
  </inkml:definitions>
  <inkml:trace contextRef="#ctx0" brushRef="#br0">122 387 5061,'0'0'5829,"-8"5"-2834,-1 3-2511,0 0 0,0 1 0,1 0 0,0 0 0,0 1 0,1 0 0,0 0 0,1 1 0,1 0 0,-1 0 0,-6 22 0,8-21-109,0-1-1,1 1 1,0 0-1,1 0 1,0 0-1,1 15 0,1-26-357,0-1 0,0 1 0,-1-1 0,1 1 0,0 0 0,0-1 0,1 1 0,-1-1 0,0 1 0,0-1 0,0 1 0,0-1 0,0 1 0,1-1 0,-1 1 0,0-1 0,0 1 0,1-1 0,-1 1 0,0-1 0,1 1 0,-1-1 0,0 0 0,1 1 0,-1-1 0,1 1 0,-1-1 0,1 0 0,-1 0 0,1 1 0,-1-1 0,1 0 0,0 1 0,21-7 504,18-25 532,-19 6-979,-1-1 0,-1-1 1,-1 0-1,-2-1 0,0-1 1,-3-1-1,0 0 0,-1 0 0,-2-1 1,-2-1-1,6-38 0,-14 55-357,-7 24 62,-7 26 53,1 14 421,2 0 0,3 1 0,1 1 0,0 52 0,7-100-236,0 0 0,0-1-1,0 1 1,0-1 0,1 1 0,-1 0 0,1-1-1,-1 1 1,1-1 0,0 1 0,0-1 0,0 0 0,0 1-1,1-1 1,-1 0 0,1 0 0,-1 0 0,1 0-1,0 0 1,-1 0 0,5 3 0,-4-4 14,0-1 1,0 1-1,0 0 0,0-1 1,1 0-1,-1 0 1,0 1-1,0-1 0,0 0 1,0-1-1,1 1 1,-1 0-1,0-1 0,0 1 1,0-1-1,0 0 1,0 1-1,0-1 0,0 0 1,0 0-1,0 0 1,0-1-1,-1 1 0,1 0 1,0-1-1,-1 1 1,2-3-1,11-9 27,0-2 1,-1 0-1,-1 0 0,0-1 0,-1-1 0,-1 0 1,-1 0-1,0-1 0,-1 0 0,10-37 1,-35 122-437,12-53 422,1 0 0,0 1 1,1-1-1,1 1 1,0-1-1,1 1 0,1 0 1,1 22-1,-1-36-34,1 0-1,-1 0 1,0 0 0,0 0 0,1 0-1,-1 0 1,0-1 0,1 1-1,-1 0 1,1 0 0,0 0-1,-1-1 1,1 1 0,-1 0-1,1-1 1,0 1 0,0 0 0,-1-1-1,1 1 1,0-1 0,0 1-1,0-1 1,-1 0 0,1 1-1,0-1 1,0 0 0,0 0 0,0 1-1,0-1 1,0 0 0,0 0-1,0 0 1,0 0 0,0 0-1,0 0 1,0 0 0,-1-1 0,1 1-1,0 0 1,0 0 0,0-1-1,0 1 1,1-1 0,3-1 70,-1 0 1,1 0 0,-1-1 0,0 1 0,0-1-1,0 0 1,4-3 0,17-19 93,-2 0 0,22-31 0,-36 45-335,-2-1 0,1 0 1,-1 0-1,-1 0 0,0-1 1,-1 0-1,6-27 1,-55 155-1906,41-105 2021,1 1 0,0 0 0,1-1 0,0 1 0,1 0 0,1 17 0,-1-27 20,0 0 0,1-1 0,-1 1 0,0-1 0,0 1 0,1 0 0,-1-1 0,0 1 0,1-1 0,-1 1 0,0-1 0,1 1 0,-1-1 0,1 1 0,-1-1 0,1 1 0,-1-1 0,1 0 0,-1 1 0,1-1 0,0 0 0,-1 1 0,1-1 0,-1 0 0,1 0 0,0 1 0,-1-1 0,1 0 0,0 0 0,-1 0 0,1 0 0,0 0 0,-1 0 0,1 0 0,0 0 0,-1 0 0,1-1 0,0 1 0,-1 0 0,1 0 0,-1 0 0,1-1 0,0 1 0,29-15-397,-12-1 412,0 0-1,-1-1 1,-1 0 0,0-1-1,-1-1 1,16-27-1,0-7-62,32-74 0,-63 126 86,12-22-399,-2 0 0,-1 0 0,0-1 0,-2-1 0,-1 1 0,-1-1 0,2-27 0,-8 58 439,0 1-1,0 0 1,-1-1-1,0 1 1,-5 9-1,-2 10 247,-5 20 344,2 1 0,2 1 0,2 0-1,-3 78 1,11-124-630,0 1 0,0-1-1,0 0 1,0 1 0,0-1 0,1 1 0,-1-1-1,1 0 1,0 1 0,-1-1 0,1 0-1,0 0 1,0 0 0,1 1 0,-1-1 0,0 0-1,3 2 1,-2-2-13,0-1 1,0-1-1,-1 1 0,1 0 0,0 0 0,0-1 1,0 1-1,0-1 0,0 0 0,0 1 1,0-1-1,0 0 0,0 0 0,0 0 0,0 0 1,0-1-1,0 1 0,0-1 0,0 1 1,0-1-1,3-1 0,4-2 34,0 0 1,-1-1-1,1 0 0,-1 0 1,-1-1-1,1 0 0,-1 0 1,0-1-1,8-10 1,54-72-181,-46 55-242,36-73 0,-52 92 219,-1 0 0,0-1 1,-1 0-1,0 0 1,-2 0-1,0-1 0,1-26 1,-4 43 188,0 0 1,-1 0-1,1 0 0,-1 0 1,1 0-1,-1 0 1,1 0-1,-1 0 0,1 0 1,0 0-1,-1 0 0,1 1 1,-1-1-1,1 0 1,0 0-1,-1 0 0,1 0 1,-1 1-1,1-1 1,0 0-1,-1 1 0,1-1 1,0 0-1,-1 1 0,1-1 1,0 0-1,0 1 1,-1-1-1,1 0 0,0 1 1,0-1-1,-1 1 0,-10 17 213,1 1 0,1 0 0,0 0 0,2 1 0,-8 28 0,5-9 510,-9 79-1,18-112-719,-4 107 657,5-104-849,0 1 0,1 0 0,1-1 0,-1 1 0,1-1 0,1 1 0,0-1 0,0 0 0,7 12 0,-11-51-682,1 10 821,-4-2 19,-2 0-1,0 0 1,-12-27 0,11 35 151,1-1 0,1 1 0,0-1 0,1 0 0,1 0 0,0-1 0,1 1 1,1-1-1,1-22 0,0 37-88,1 0 0,-1 0 1,1-1-1,-1 1 1,1 0-1,0 1 0,-1-1 1,1 0-1,0 0 0,0 0 1,0 0-1,0 0 0,0 1 1,0-1-1,0 1 0,0-1 1,0 0-1,0 1 0,0 0 1,0-1-1,1 1 1,-1 0-1,0-1 0,0 1 1,0 0-1,1 0 0,-1 0 1,2 0-1,41 2 82,-40-2-105,52 10-448,3 0-3427,-20-8-2266</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0.739"/>
    </inkml:context>
    <inkml:brush xml:id="br0">
      <inkml:brushProperty name="width" value="0.025" units="cm"/>
      <inkml:brushProperty name="height" value="0.025" units="cm"/>
    </inkml:brush>
  </inkml:definitions>
  <inkml:trace contextRef="#ctx0" brushRef="#br0">1 324 12684,'0'1'8078,"14"1"-5782,-10-2-2178,0 1 0,1-1 0,-1-1 0,0 1 0,1-1-1,-1 1 1,5-3 0,10-6 44,-1-2 1,-1 0-1,0-1 0,0-1 0,-1 0 0,-1-1 0,0-1 0,-1 0 0,0-1 0,-2-1 0,0 0 0,-1 0 0,11-23 0,-19 33-131,0-1 0,0 1 0,-1-1 0,0 1 0,0-1 0,-1 0 0,0-8 0,0 15-25,-1 0 0,0 0 0,0-1 0,0 1 0,0 0 1,-1-1-1,1 1 0,0 0 0,0 0 0,-1-1 0,1 1 0,-1 0 0,1 0 0,-1 0 0,0 0 0,1 0 0,-1-1 0,0 1 0,0 0 0,1 1 0,-1-1 0,0 0 0,0 0 0,0 0 0,0 0 0,-1 1 0,1-1 0,0 1 0,0-1 0,0 0 0,0 1 0,-1 0 0,1-1 0,0 1 1,0 0-1,-1 0 0,1 0 0,0 0 0,0 0 0,-1 0 0,1 0 0,0 0 0,-1 0 0,1 0 0,0 1 0,0-1 0,-1 1 0,1-1 0,-2 2 0,-3 0-14,0 1 1,0 0-1,1 0 0,-1 0 1,1 1-1,0 0 0,-1 0 1,2 0-1,-1 0 1,0 1-1,1 0 0,0 0 1,-5 8-1,-5 10 69,-22 45 1,23-44-12,2 0 0,1 2 0,0-1-1,2 1 1,1 0 0,2 1 0,0-1 0,-1 42-1,6-66-48,0 0-1,0-1 0,0 1 1,0 0-1,0 0 0,1-1 1,-1 1-1,1 0 0,-1-1 1,1 1-1,0-1 0,0 1 0,0 0 1,-1-1-1,1 0 0,1 1 1,-1-1-1,0 0 0,0 1 1,0-1-1,1 0 0,-1 0 1,1 0-1,2 2 0,0-2-1,-1 0 0,1 0 0,-1-1-1,1 1 1,0-1 0,-1 1 0,1-1 0,0 0-1,-1 0 1,1-1 0,5 0 0,5-3-221,0 0 1,-1 0 0,1-1 0,-1-1-1,17-9 1,38-33-3243,-25 12-2185,3-14-7505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1.859"/>
    </inkml:context>
    <inkml:brush xml:id="br0">
      <inkml:brushProperty name="width" value="0.025" units="cm"/>
      <inkml:brushProperty name="height" value="0.025" units="cm"/>
    </inkml:brush>
  </inkml:definitions>
  <inkml:trace contextRef="#ctx0" brushRef="#br0">65 316 19186,'-5'9'2136,"-4"7"-1515,1 1 0,1 1 1,1-1-1,0 1 1,1 0-1,-4 33 0,4 2 10,1 68-1,3-118-621,1 1 0,1-1 0,-1 0 0,0 1 0,1-1 0,0 1 0,0-1 1,0 0-1,0 1 0,0-1 0,3 4 0,-3-6-2,0 0 1,0 0 0,0 0 0,0 0-1,0-1 1,0 1 0,0 0-1,0 0 1,0-1 0,0 1 0,0-1-1,1 1 1,-1-1 0,0 0-1,0 1 1,1-1 0,-1 0-1,0 0 1,1 0 0,-1 0 0,0 0-1,1 0 1,-1 0 0,0 0-1,0-1 1,1 1 0,-1 0 0,0-1-1,0 1 1,1-1 0,-1 1-1,2-2 1,5-3 142,-1 0 1,0 0-1,0 0 0,0-1 1,-1 0-1,0 0 0,11-14 1,37-56 202,-45 63-345,88-151 83,-96 199-486,-8 24 419,3-34-2,1 1 0,2 0 0,2 45 0,-1-71-18,0 1-1,0-1 1,0 1 0,0-1 0,0 1-1,0-1 1,1 1 0,-1-1-1,0 1 1,0-1 0,0 1-1,1-1 1,-1 1 0,0-1-1,0 1 1,1-1 0,-1 0-1,0 1 1,1-1 0,-1 1-1,1-1 1,-1 0 0,0 0-1,1 1 1,-1-1 0,1 0-1,-1 0 1,1 1 0,-1-1 0,1 0-1,-1 0 1,1 0 0,0 0-1,20-7 293,16-22 415,-6-5-421,27-40-1,-47 58-361,-1 0-1,0 0 1,-1-1-1,-1-1 1,8-23-1,-26 76-328,-1-1 371,1 1 1,2 0-1,2 0 0,-4 56 0,10-90 31,0-1 0,0 1 0,0 0 0,-1 0 0,1-1 0,0 1 0,0 0 0,0 0 0,0-1 0,1 1 0,-1 0 0,0-1 0,0 1 0,0 0 0,0-1 1,1 1-1,-1 0 0,0-1 0,1 1 0,-1 0 0,1-1 0,-1 1 0,0-1 0,1 1 0,0-1 0,-1 1 0,1-1 0,-1 1 0,1-1 0,-1 1 0,1-1 0,0 0 0,-1 1 0,1-1 0,0 0 0,-1 0 0,1 1 0,0-1 0,-1 0 0,1 0 0,0 0 0,0 0 0,-1 0 0,1 0 0,0 0 0,0 0 0,-1 0 0,1 0 0,0-1 0,0 1 0,3-2 29,-1 1-1,0 0 1,0-1-1,0 0 1,0 0-1,0 0 1,0 0-1,-1 0 1,5-6-1,24-33-104,-2-1 1,-3-2-1,29-60 0,-58 156-560,0-34 628,1-11 2,1 0 1,0 0 0,0 0 0,0 0 0,1 0-1,0 1 1,1-1 0,-1 0 0,1 0 0,3 11 0,-3-17 0,-1 0 1,1 0 0,0-1 0,-1 1-1,1 0 1,-1-1 0,1 1 0,0-1-1,0 1 1,-1-1 0,1 1-1,0-1 1,0 1 0,-1-1 0,1 0-1,0 1 1,0-1 0,0 0 0,0 0-1,0 0 1,-1 0 0,1 0 0,0 0-1,0 0 1,0 0 0,1 0 0,25-14 101,15-29 308,-41 42-401,26-34 148,0-1-1,-3-1 0,38-76 0,-50 87-136,-2-1 0,0-1 0,-2 0 0,0 0 0,-2 0 0,4-58 0,-10 83-49,0 0 1,0 0-1,0 0 1,0 0-1,0 0 1,-1 0-1,1 0 1,-1 1-1,0-1 1,0 0-1,0 0 1,0 1-1,-3-6 1,3 8 23,1-1 0,0 1 0,-1 0 1,1 0-1,0-1 0,-1 1 0,1 0 1,-1 0-1,1-1 0,-1 1 0,1 0 1,0 0-1,-1 0 0,1 0 0,-1 0 1,1 0-1,-1 0 0,1 0 0,-1 0 0,1 0 1,-1 0-1,1 0 0,-1 0 0,1 0 1,0 0-1,-1 0 0,1 1 0,-1-1 1,0 0-1,-18 22-154,6 2 145,0 1 0,2 0 0,1 1 1,-8 31-1,-19 110 246,27-111-137,3 0-1,0 78 1,7-131-97,0-1 0,0 1-1,0-1 1,1 0 0,-1 1 0,1-1-1,-1 0 1,1 1 0,0-1 0,0 0-1,0 0 1,0 0 0,0 0 0,1 0-1,1 3 1,-2-4-1,0-1 0,0 1 0,0 0-1,0-1 1,0 1 0,0-1 0,0 1 0,1-1 0,-1 0-1,0 1 1,0-1 0,0 0 0,0 0 0,1 0 0,-1 0 0,0 0-1,0 0 1,0 0 0,1 0 0,-1-1 0,0 1 0,0 0-1,0-1 1,0 1 0,0-1 0,0 1 0,0-1 0,0 1-1,0-1 1,0 0 0,0 0 0,1-1 0,3-2-124,0-1 0,-1 1 0,0-1 1,0 0-1,-1 0 0,0-1 0,1 1 0,-2-1 1,1 1-1,-1-1 0,1 0 0,-2 0 0,1 0 1,-1 0-1,1-8 0,2-14-2050,-1-55 1,-3 69 1490,-2-1 0,1 1 0,-2 0 1,0-1-1,-1 1 0,0 1 0,-1-1 1,-13-25-1,13 31 513,1 1-1,-1 0 1,0 0 0,0 1 0,-1 0-1,0 0 1,-10-8 0,12 11 365,0 0 0,0 0-1,-1 1 1,0-1 0,1 1 0,-1 0-1,0 1 1,0-1 0,0 1 0,0 0 0,0 0-1,0 1 1,-6-1 0,10 1-120,0 0-1,0 0 1,0 0 0,0 0 0,0 0-1,0 0 1,-1 1 0,1-1 0,0 0-1,0 1 1,0-1 0,0 1-1,0-1 1,0 1 0,0-1 0,1 1-1,-1-1 1,0 1 0,0 0 0,0 0-1,1 0 1,-1-1 0,0 1-1,1 0 1,-1 0 0,-1 2 0,2-1 62,-1 1 1,1-1-1,-1 1 1,1-1 0,0 1-1,-1 0 1,1-1 0,1 1-1,-1-1 1,0 1-1,1 3 1,1 0 60,-1 0-1,1 0 1,1 0-1,-1 0 1,1 0-1,0-1 1,0 1-1,0-1 1,7 8-1,-1-5-59,1 0 0,0-1 0,0-1 0,1 0-1,-1 0 1,1-1 0,1 0 0,-1-1 0,1 0 0,13 2 0,-6-2-176,0-1 1,0-1 0,0-1 0,0 0 0,32-4-1,-49 3-151,1-1 0,-1 1-1,0 0 1,0-1-1,0 1 1,0-1 0,0 0-1,0 0 1,0 0-1,0 0 1,0 0 0,2-2-1,5-14-4547,-7-7-4865</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2.220"/>
    </inkml:context>
    <inkml:brush xml:id="br0">
      <inkml:brushProperty name="width" value="0.025" units="cm"/>
      <inkml:brushProperty name="height" value="0.025" units="cm"/>
    </inkml:brush>
  </inkml:definitions>
  <inkml:trace contextRef="#ctx0" brushRef="#br0">1 125 7751,'0'0'10218,"61"-72"-10218,-36 45-1441,-2 1-2563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016"/>
    </inkml:context>
    <inkml:brush xml:id="br0">
      <inkml:brushProperty name="width" value="0.025" units="cm"/>
      <inkml:brushProperty name="height" value="0.025" units="cm"/>
    </inkml:brush>
  </inkml:definitions>
  <inkml:trace contextRef="#ctx0" brushRef="#br0">82 279 10794,'0'0'2440,"2"-9"37,5-66 3224,-7 74-5665,0 1 0,0 0-1,0 0 1,0 0-1,0-1 1,0 1 0,0 0-1,0 0 1,0-1 0,0 1-1,0 0 1,0 0-1,0 0 1,0-1 0,0 1-1,-1 0 1,1 0 0,0 0-1,0-1 1,0 1 0,0 0-1,0 0 1,0 0-1,-1-1 1,1 1 0,0 0-1,0 0 1,0 0 0,0 0-1,-1 0 1,1-1 0,0 1-1,0 0 1,0 0-1,-1 0 1,1 0 0,0 0-1,0 0 1,0 0 0,-1 0-1,1 0 1,0 0 0,-12 6 397,-7 14-397,9-1 2,2 0 0,1 1 0,0 0 0,1 0 0,2 0 0,0 1-1,1 0 1,0 0 0,2 28 0,1-48-39,-1 0 0,1 0 0,0 0 0,0 0 0,0 0 0,0 0-1,0 0 1,0 0 0,0 0 0,0 0 0,0 0 0,1 0 0,-1 0 0,0 0 0,1 0 0,-1 0-1,0 0 1,1 0 0,-1 0 0,1-1 0,-1 1 0,1 0 0,0 0 0,-1 0 0,1-1 0,0 1-1,0 0 1,0-1 0,-1 1 0,1-1 0,0 1 0,0-1 0,0 1 0,0-1 0,0 0 0,0 1-1,0-1 1,0 0 0,0 0 0,0 0 0,0 1 0,0-1 0,0 0 0,0 0 0,1-1 0,2 0 1,0 0 1,-1 0 0,1-1-1,0 0 1,-1 0 0,1 0-1,-1 0 1,0 0 0,0-1-1,0 1 1,3-4-1,19-22 62,-1-1 0,-2-1-1,32-55 1,40-107 17,-66 108-84,-52 146-663,21-53 671,-25 120 383,25-112-312,1 0 0,1 0 0,0 1 0,2-1 0,3 27 0,-4-43-62,0 0 0,0 0 0,1 0-1,-1 0 1,1 0 0,-1 0 0,1 0-1,-1 0 1,1 0 0,-1 0 0,1 0-1,0 0 1,0 0 0,-1 0 0,1-1-1,0 1 1,0 0 0,0 0 0,0-1 0,0 1-1,0-1 1,0 1 0,0-1 0,0 1-1,0-1 1,0 0 0,0 1 0,1-1-1,-1 0 1,0 0 0,0 0 0,0 0-1,0 0 1,0 0 0,1 0 0,-1 0 0,0-1-1,0 1 1,0 0 0,0-1 0,0 1-1,0-1 1,0 1 0,2-2 0,3 0 87,0-1 0,0 0 0,0-1 0,0 1 0,0-1 0,6-6 0,7-8-32,0-1 1,-2-1-1,0 0 0,-2-1 1,0-1-1,-1-1 1,12-26-1,-19 27-138,-13 25-60,-17 34-30,11-7 312,2 1 0,0 0-1,3 1 1,0-1 0,2 1 0,1 1 0,1 32-1,3-65-139,0 1-1,0 0 1,0 0-1,0-1 0,0 1 1,0 0-1,0-1 1,0 1-1,0 0 0,0-1 1,1 1-1,-1 0 0,0-1 1,0 1-1,1-1 1,-1 1-1,0 0 0,1-1 1,-1 1-1,1-1 1,-1 1-1,1-1 0,-1 1 1,1-1-1,-1 1 1,1-1-1,-1 0 0,1 1 1,0-1-1,-1 0 0,2 1 1,23-5 153,-17 0-119,0 0 0,-1 0 0,0 0-1,11-9 1,-9 4-12,0 1-1,0-1 1,-1-1-1,-1 1 1,1-2-1,-2 1 1,7-13-1,-11 19-24,0 0 0,-1 1 0,1-1 0,-1 0 0,0 0-1,0 0 1,0 0 0,-1 0 0,0 0 0,1 0 0,-1 0 0,-1-1-1,1 1 1,-1 0 0,1 0 0,-1 0 0,0 0 0,-1 1 0,1-1-1,-1 0 1,1 0 0,-1 1 0,0-1 0,-1 1 0,-2-4 0,-7-6 18,8 9-17,0 1 1,0-1 0,1 0-1,-1 1 1,1-1 0,0-1-1,1 1 1,-1 0 0,-3-8-1,36 11-462,-5 2-633,41-3-3496,-23-8-1474,-7-6-3478</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514"/>
    </inkml:context>
    <inkml:brush xml:id="br0">
      <inkml:brushProperty name="width" value="0.025" units="cm"/>
      <inkml:brushProperty name="height" value="0.025" units="cm"/>
    </inkml:brush>
  </inkml:definitions>
  <inkml:trace contextRef="#ctx0" brushRef="#br0">47 85 18802,'-6'14'475,"-2"3"-21,1 0 1,1 1-1,1 0 1,1 0-1,0 0 0,1 1 1,0 26-1,2-18 18,7 52-1,-4-71-489,-1 1 1,1-1-1,1 0 0,-1 1 0,1-1 1,1 0-1,-1-1 0,2 1 0,-1-1 0,7 9 1,-10-15-14,0 0 1,0 1-1,0-1 1,0 0-1,0 0 1,1 0-1,-1 1 1,0-2-1,1 1 1,-1 0-1,0 0 1,1 0 0,0 0-1,-1-1 1,1 1-1,-1-1 1,1 1-1,0-1 1,-1 0-1,1 0 1,-1 0-1,1 0 1,0 0-1,-1 0 1,4 0-1,-1-2 29,-1 1-1,0-1 1,0 1 0,0-1-1,-1 0 1,1 0-1,0 0 1,-1 0-1,1-1 1,-1 1-1,0-1 1,3-2 0,5-10 75,0-1 1,-1 0 0,10-26 0,-3 1-12,11-51 0,10-27-250,-35 172-175,-2 315 1495,0-367-1123,0 1 0,-1 0 0,1-1 0,0 1 0,1 0 0,-1-1 0,0 1 0,0 0 0,1-1 0,-1 1 0,1 0 0,-1-1 0,1 1 0,0-1 0,0 1 0,0-1 0,0 1 0,0-1 0,0 0 1,1 2-1,-1-3 18,0 1 0,0-1 1,1 0-1,-1 0 1,0 0-1,0 1 0,0-1 1,0 0-1,0-1 1,0 1-1,0 0 1,0 0-1,0 0 0,0-1 1,0 1-1,0 0 1,0-1-1,0 1 1,0-1-1,0 1 0,0-1 1,1-1-1,6-3 209,-1-1 0,0-1 0,-1 1 1,0-1-1,11-15 0,1-6 2,-2-2 1,-1 0-1,-1 0 1,-2-1 0,-1-1-1,-1 0 1,-2-1-1,-1 0 1,-2 0 0,-1 0-1,-2-1 1,-3-65-1,1 96-222,0 1 0,-1-1 0,0 0 0,1 1 0,-1-1 0,0 1 0,0 0 0,0-1 0,0 1 0,-1 0 0,-2-4 0,-7 2 96,-1 19-149,9-5-100,-1 1-1,1 0 1,1 0 0,0 0-1,0 0 1,1 12 0,0 39-6675,1-41 1362,0-6-6092</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354"/>
    </inkml:context>
    <inkml:brush xml:id="br0">
      <inkml:brushProperty name="width" value="0.025" units="cm"/>
      <inkml:brushProperty name="height" value="0.025" units="cm"/>
    </inkml:brush>
  </inkml:definitions>
  <inkml:trace contextRef="#ctx0" brushRef="#br0">69 616 16143,'0'0'1677,"6"-9"239,4-6-1110,0-1-1,11-29 1,-17 37-674,-1 0 0,0 0 0,-1 0 0,0-1 0,0 1 0,-1-1 0,0 1 0,-1-1 0,0-14 0,0 22-123,0 0 1,-1 0-1,1 0 1,0 0-1,0 0 1,0 0-1,-1 0 1,1 0 0,0 1-1,-1-1 1,1 0-1,-1 0 1,1 0-1,-1 0 1,0 0-1,1 1 1,-1-1-1,0 0 1,1 1-1,-1-1 1,0 0-1,0 1 1,0-1-1,1 1 1,-1-1-1,0 1 1,0 0-1,0-1 1,0 1-1,0 0 1,0 0-1,0-1 1,0 1-1,0 0 1,0 0-1,0 0 1,0 0-1,0 0 1,0 1-1,-2-1 1,0 1-10,0 0 1,0 0-1,0 0 0,1 0 1,-1 1-1,0-1 1,0 1-1,1-1 0,-1 1 1,1 0-1,-1 0 1,-1 3-1,-4 6 44,0-1 0,1 1 0,1 1 0,0-1 1,1 1-1,0 0 0,-5 20 0,7-23 26,0 1 0,1 0-1,1 0 1,0 1 0,0-1 0,1 0 0,0 0 0,0 0-1,1 0 1,3 13 0,-3-21-55,0 0-1,0 0 1,0 1 0,0-1-1,0 0 1,1 0 0,-1 0-1,1 0 1,-1-1 0,1 1-1,-1 0 1,1-1 0,0 1-1,0-1 1,0 1 0,0-1-1,0 0 1,0 0 0,0 0-1,1 0 1,-1 0-1,0 0 1,0-1 0,1 1-1,-1-1 1,1 0 0,-1 0-1,0 1 1,1-1 0,-1-1-1,1 1 1,-1 0 0,0-1-1,1 1 1,2-2 0,3 0 39,1 0 1,0-1 0,-1 0-1,1-1 1,-1 0 0,0 0-1,0-1 1,7-6 0,7-7-8,-1-1 1,-1-1 0,-1-1 0,-1 0 0,30-47 0,-37 49-46,0 0 0,-2 0 0,0-1-1,-1 0 1,-1-1 0,-1 0 0,-1 0 0,4-26 0,-12 30-107,2 17 100,0 0 0,1 0 0,-1 0 1,1 0-1,-1 0 0,0 1 0,1-1 0,-1 0 0,1 1 0,-1-1 1,1 0-1,-1 1 0,1-1 0,-1 0 0,1 1 0,0-1 1,-1 1-1,1-1 0,-1 1 0,1-1 0,0 1 0,-1-1 0,1 1 1,0-1-1,0 1 0,0 0 0,-1-1 0,1 2 0,-8 17 18,0 0-1,1 1 1,1 0-1,1 0 1,-4 30-1,4-3 354,0 62-1,4-102-277,1-1-1,0 0 1,1 0-1,0 0 1,0 0-1,0 0 1,4 11-1,-4-16-64,0 0 0,0 1 0,0-1 0,0 0 0,0 0 1,0 0-1,0 0 0,0 0 0,0 0 0,0 0 0,1-1 0,-1 1 0,0 0 0,1-1 0,-1 1 0,0 0 0,1-1 0,-1 0 0,1 1 0,-1-1 0,1 0 0,-1 0 0,1 0 0,-1 0 0,1 0 0,-1 0 0,1 0 0,-1-1 0,1 1 0,-1 0 0,0-1 0,1 1 0,-1-1 0,1 0 0,-1 1 0,0-1 0,2-1 0,9-6 208,1 0 1,-2-1-1,1 0 0,-2 0 0,1-2 0,-1 1 1,-1-1-1,0-1 0,13-20 0,-10 15-162,21-29 170,-3-2 0,47-99 1,-63 114-179,-1-1 1,-2 0 0,-1-1 0,-2 0 0,7-62 0,-15 84-165,-2 13 26,-8 24-13,-8 44 56,4-6 58,4-1 1,1 1 0,4 0-1,3 84 1,2-138-23,1 1 1,0-1-1,0 0 0,1 1 1,0-1-1,0 0 1,1 0-1,0 0 1,1 0-1,-1 0 0,2-1 1,-1 0-1,1 1 1,0-2-1,0 1 1,1-1-1,0 1 0,0-2 1,0 1-1,1-1 1,10 7-1,-52-8-979,25-5 863,0-1-1,0 0 0,0 0 1,0-1-1,0 0 0,0-1 1,0 0-1,1 0 1,0-1-1,0 0 0,0-1 1,1 0-1,0 0 0,-10-11 1,6 6 4,2 0 1,-1 0 0,1-1-1,1 0 1,0-1-1,1 0 1,1 0 0,0-1-1,-7-16 1,13 26 109,-1 0 0,1 0-1,0 0 1,0 0 0,1 0 0,-1 0 0,1 0 0,0 0-1,0-1 1,0 1 0,0 0 0,1 0 0,-1 0 0,1 0-1,3-6 1,-3 7 37,1 0 0,0 1 0,0-1 0,0 1 0,1-1 0,-1 1 0,1 0 0,-1 0 0,1 0 0,0 0 0,0 0 0,-1 1 0,1-1 0,0 1 0,1 0 0,-1 0 0,0 0 0,0 0 0,5 0 0,17-2 475,0 0 0,49 3 1,-44 1-649,50-6 0,-71 4-481,1-1 1,-1 0-1,0-1 1,1 0-1,10-6 0,2-6-4833,-6-5-4095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699"/>
    </inkml:context>
    <inkml:brush xml:id="br0">
      <inkml:brushProperty name="width" value="0.025" units="cm"/>
      <inkml:brushProperty name="height" value="0.025" units="cm"/>
    </inkml:brush>
  </inkml:definitions>
  <inkml:trace contextRef="#ctx0" brushRef="#br0">0 1 28571,'0'0'192,"0"59"225,10-7 896,2 10-416,0 8-673,-2 6-192,-2 1-513,-2-1-511,-6-4-194,0-4-1152,-1-9-1249,-14-11-1090,-5-15-4483</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5.074"/>
    </inkml:context>
    <inkml:brush xml:id="br0">
      <inkml:brushProperty name="width" value="0.025" units="cm"/>
      <inkml:brushProperty name="height" value="0.025" units="cm"/>
    </inkml:brush>
  </inkml:definitions>
  <inkml:trace contextRef="#ctx0" brushRef="#br0">38 1 27354,'0'0'1185,"-37"54"-288,37-31-385,0-8-480,7-12-2050,-1-3-7206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681"/>
    </inkml:context>
    <inkml:brush xml:id="br0">
      <inkml:brushProperty name="width" value="0.025" units="cm"/>
      <inkml:brushProperty name="height" value="0.025" units="cm"/>
    </inkml:brush>
  </inkml:definitions>
  <inkml:trace contextRef="#ctx0" brushRef="#br0">1 39 9161,'0'0'6214,"48"-17"-6022,-35 8 512,-2 5 97,-5-1-481,0 3-255,-1 0-65,-2 2 0,-17 0-3396,-3 0-383</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122"/>
    </inkml:context>
    <inkml:brush xml:id="br0">
      <inkml:brushProperty name="width" value="0.025" units="cm"/>
      <inkml:brushProperty name="height" value="0.025" units="cm"/>
    </inkml:brush>
  </inkml:definitions>
  <inkml:trace contextRef="#ctx0" brushRef="#br0">141 0 2626,'-29'108'-640,"4"4"960,5 11-160,5 12-96,4 10 65,1 7-129,4 2 0,0 2-193,1-1-351,-1 2-129,-2-1-576</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732"/>
    </inkml:context>
    <inkml:brush xml:id="br0">
      <inkml:brushProperty name="width" value="0.025" units="cm"/>
      <inkml:brushProperty name="height" value="0.025" units="cm"/>
    </inkml:brush>
  </inkml:definitions>
  <inkml:trace contextRef="#ctx0" brushRef="#br0">14 5105 224,'-14'1143'1461,"99"-6"-1422,-11-724 37,-54-338-67,2 0 0,4-1 0,46 92 0,-62-147 20,1 0 1,0 0-1,2-1 0,0-1 0,1 0 0,18 17 0,-23-26 2,1 0 0,0 0 0,0-1 1,0-1-1,1 1 0,0-2 0,1 0 0,-1 0 0,1-1 1,0 0-1,0-1 0,16 2 0,-4-3-7,1-1 0,-1-1 0,0-1-1,1-1 1,-1-1 0,0-2 0,0 0 0,-1-1 0,0-2-1,0 0 1,0-2 0,-1 0 0,0-1 0,-1-2 0,28-20 0,3-9 3,-1-1 0,-2-3 0,-3-1 1,60-79-1,-15 3 40,94-164-1,50-153 20,-100 150 0,-13-5 1,-13-5-1,-12-5 1,60-347-1,0-389 1068,-134 734-578,-23-437 0,-19 531-344,-9 1 0,-69-265-1,-176-395-88,81 391-145,131 349 19,-120-191 0,150 275 11,-3 2-1,-1 2 1,-2 1-1,-2 2 0,-72-60 1,84 80-36,-1 2 0,-1 0 1,-1 2-1,0 1 0,-1 2 1,-1 1-1,-1 1 0,1 2 1,-1 1-1,-53-7 1,58 12-14,-1 2 1,0 1 0,0 1 0,1 2 0,-1 0 0,0 2 0,1 2 0,0 0 0,0 2 0,1 1 0,0 1 0,0 1-1,1 1 1,1 2 0,0 0 0,1 2 0,0 1 0,1 0 0,1 2 0,-24 27 0,6-2-110,2 3 0,3 1 0,1 1 0,2 2 0,-30 68 0,14-11-462,-56 191-1,34-40-464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11.395"/>
    </inkml:context>
    <inkml:brush xml:id="br0">
      <inkml:brushProperty name="width" value="0.025" units="cm"/>
      <inkml:brushProperty name="height" value="0.025" units="cm"/>
    </inkml:brush>
  </inkml:definitions>
  <inkml:trace contextRef="#ctx0" brushRef="#br0">1637 196 3331,'-10'-5'347,"-30"-14"1696,1-1 0,-39-28 0,57 34-2150,-1 2 1,-1 0-1,0 1 1,-1 1 0,0 2-1,0 0 1,-1 1-1,0 2 1,-31-3 0,-7 2 729,0 4 0,-99 8 1,-154 34-120,178-20 1074,103-14-1322,0 0 0,1 3 0,0 0 1,0 3-1,-32 15 0,46-18-141,2 1 1,-1 1-1,1 1 0,1 1 1,0 0-1,0 1 0,2 1 1,0 0-1,-20 27 0,31-37-117,1 0-1,-1 0 0,1 1 1,0-1-1,1 1 1,-1 0-1,1 0 0,0 0 1,1 0-1,-1 1 1,1-1-1,1 0 0,-1 1 1,1-1-1,0 0 0,1 8 1,1-5-7,0-1 0,1 1 0,-1-1 0,2 0 0,-1 0 0,1 0 0,0 0 0,1-1 0,0 0 0,9 11 0,8 5-16,2-1 0,0-1 0,1-1 0,2-1 0,34 20 0,-37-26 23,-1-1 1,2-2 0,0 0-1,0-1 1,0-2 0,1 0-1,0-2 1,1-1 0,-1-1-1,1-1 1,-1-2 0,30-2-1,33-8 125,0-4 0,110-32-1,39-7 280,58 28-242,-33 4-268,-221 15 100,0-2 1,0-2 0,-1-2 0,46-19 0,-74 25 67,-1 2-70,0-1 1,0-1 0,0 0 0,-1-1 0,11-8 0,-20 14 43,-1 0-1,0-1 1,1 1 0,-1 0-1,0 0 1,0-1 0,0 1-1,0-1 1,0 1 0,0-1-1,0 1 1,0-1 0,-1 0-1,1 1 1,-1-1 0,1 0-1,-1 1 1,0-1 0,1 0-1,-1 0 1,0 1 0,0-1-1,0 0 1,-1 0 0,1 0-1,0 1 1,-1-1 0,1 0-1,-1 1 1,1-1 0,-1 0-1,0 1 1,0-1 0,1 1-1,-1-1 1,0 1 0,-1-1-1,1 1 1,0 0 0,0-1-1,-1 1 1,1 0 0,0 0-1,-1 0 1,-1-1 0,-19-14 157,0 1 1,0 0-1,-1 2 1,-1 1-1,0 1 1,-1 1-1,0 1 1,-1 1-1,-48-8 1,-5 4 77,-1 3 0,-80 3 0,100 6-458,0 1-1,0 4 0,1 2 0,0 3 0,0 2 1,1 3-1,1 3 0,-73 32 0,41-8-2682,9-5-1954</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20.359"/>
    </inkml:context>
    <inkml:brush xml:id="br0">
      <inkml:brushProperty name="width" value="0.025" units="cm"/>
      <inkml:brushProperty name="height" value="0.025" units="cm"/>
    </inkml:brush>
  </inkml:definitions>
  <inkml:trace contextRef="#ctx0" brushRef="#br0">1939 155 9417,'0'0'3198,"-13"-9"-1789,-9-5-981,0 1 0,-1 0 0,-1 2 0,0 0 0,-38-10 0,-28 0-16,-1 5 1,-1 3-1,0 5 0,0 3 1,-164 14-1,139 4-18,1 5-1,0 6 0,2 4 1,-119 47-1,176-54 192,-65 34 1,108-48-481,1 1 0,-1 0 0,1 1 0,1 0 0,-1 1 0,2 1 0,-1 0 0,2 0 0,-19 25 0,27-32-100,0-1-1,-1 0 1,1 1 0,0-1 0,1 1-1,-1 0 1,1 0 0,0 0 0,0-1-1,0 1 1,0 0 0,1 0 0,-1 0-1,1 0 1,0 0 0,0 0 0,1 0-1,-1 0 1,1 0 0,0 0-1,0 0 1,0 0 0,0 0 0,1 0-1,0-1 1,0 1 0,0-1 0,0 1-1,0-1 1,1 0 0,-1 0 0,1 0-1,0 0 1,0 0 0,0-1 0,0 1-1,0-1 1,6 4 0,9 3 59,0 0 0,1 0 1,0-2-1,0 0 1,1-2-1,29 6 0,38 3 394,133 3-1,96-15 66,-219-3-386,1034-59 514,-1104 57-573,-15 2 17,1 0 0,-1 0 0,1-2 0,-1 0 0,0 0 0,0-1 0,20-9 0,-31 12-51,0 1 0,0 0 0,0-1 0,0 1 0,0 0 0,-1-1-1,1 1 1,0-1 0,0 0 0,0 1 0,-1-1 0,1 1 0,0-1-1,-1 0 1,1 0 0,0 1 0,-1-1 0,1 0 0,-1 0 0,1 0-1,-1 0 1,0 0 0,1 0 0,-1 0 0,0 0 0,0 0 0,1 0-1,-1 1 1,0-1 0,0 0 0,0 0 0,0 0 0,0 0 0,-1 0-1,1 0 1,0 0 0,0 0 0,-1 0 0,1 0 0,0 0 0,-1 0-1,1 0 1,-1 0 0,1 1 0,-1-1 0,0 0 0,1 0 0,-1 1-1,0-1 1,1 0 0,-1 1 0,0-1 0,-1 0 0,-4-4 51,-1 1 1,0 0-1,0 0 1,0 0-1,-10-2 1,-81-24 25,-2 4 0,-150-19 0,61 13-126,-124-18-1551,209 41-2906,-1 6-5183,75 3-237</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48.486"/>
    </inkml:context>
    <inkml:brush xml:id="br0">
      <inkml:brushProperty name="width" value="0.025" units="cm"/>
      <inkml:brushProperty name="height" value="0.025" units="cm"/>
    </inkml:brush>
  </inkml:definitions>
  <inkml:trace contextRef="#ctx0" brushRef="#br0">3392 257 6694,'-8'-6'1479,"-4"-1"-830,-15-11-126,0 2-1,0 1 0,-52-20 1,-283-58 220,256 68 3,36 11-335,-1 3 0,-92-4 0,-147 14-35,165 2 273,40 4-530,-150 26 1,-63 5 517,133-32-15,-249 17-59,319-11-582,-120 15 343,201-19-110,0 1-1,1 2 0,-1 1 0,-50 24 1,77-31-192,0 1 1,0 0-1,0 1 1,0 0 0,1 0-1,0 0 1,0 1-1,0-1 1,1 2-1,0-1 1,0 0-1,0 1 1,1 0 0,0 0-1,0 0 1,1 1-1,-4 9 1,2 4-30,1 1-1,0 0 1,2 0 0,0 0 0,3 25 0,-2-17 27,0 18-9,3-1 0,1 1 0,12 60 0,-12-93-7,1 0 1,1-1-1,0 0 0,1 0 0,0-1 1,1 0-1,1 0 0,0 0 0,0-1 1,1 0-1,1-1 0,0 0 0,1 0 1,22 17-1,-8-12 21,0-1 1,2-1-1,-1-1 0,2-1 0,-1-2 1,2 0-1,47 8 0,215 20 183,-219-32-175,743 40 71,-328-25-10,-387-16-120,0-4 0,0-5 1,0-4-1,166-35 0,545-182 208,-748 206-116,54-17-411,166-75-1,-279 109 368,0 1 0,-1-1 0,1 0 0,0 0 0,-1-1 0,0 1 0,1-1 0,-1 1 0,0-1 0,-1 0 0,1 0 0,0 0 0,-1-1 0,0 1 0,1-1 0,-1 1 0,-1-1 0,1 0 0,1-5 0,-2 6 9,-1-1-1,-1 0 1,1 1-1,0-1 1,-1 1-1,0-1 1,0 0 0,0 1-1,0 0 1,0-1-1,-1 1 1,1 0-1,-1-1 1,0 1-1,0 0 1,0 0-1,-1 1 1,1-1 0,-1 0-1,1 1 1,-1 0-1,-3-3 1,-31-23 62,-2 2-1,-1 2 1,-1 1 0,-56-22 0,64 30-66,-75-34 120,-2 4-1,-2 5 1,-2 5 0,-1 5 0,-1 5 0,-1 6 0,-167-8-1,-325 37-340,476 2-551,1 6 0,-202 54 0,89 17-3894,156-52-1521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12.513"/>
    </inkml:context>
    <inkml:brush xml:id="br0">
      <inkml:brushProperty name="width" value="0.025" units="cm"/>
      <inkml:brushProperty name="height" value="0.025" units="cm"/>
    </inkml:brush>
  </inkml:definitions>
  <inkml:trace contextRef="#ctx0" brushRef="#br0">1780 118 15407,'-58'-19'350,"0"3"0,-104-16 0,139 29-358,0 1 1,0 1-1,0 2 0,1 0 1,-1 1-1,0 1 0,0 2 1,1 0-1,0 1 0,-30 13 1,-17 17-556,3 3 0,1 3 1,-92 77-1,-35 24 518,93-77 286,0-2 1210,-111 94-1,181-132-1184,1 0 0,1 2 0,2 2 0,1 0 0,1 1 0,1 1-1,-31 64 1,47-83-247,0 0-1,1 1 0,1 0 1,0 0-1,1 0 0,1 1 0,0-1 1,0 1-1,2-1 0,0 1 1,0-1-1,2 1 0,3 16 1,0-12 0,1-1 0,0 0 0,2 0 0,0 0 1,1-1-1,1 0 0,1-1 0,0 0 1,18 20-1,10 6-15,1-2 0,2-1 0,1-3 0,3-1 0,0-3 1,2-1-1,1-3 0,93 39 0,-69-39 13,1-3 0,2-3 0,0-4 0,1-4 0,143 10 0,713-44 376,-463-3-226,1 11-67,777-41-77,-704 7-29,694-55 23,367-69 197,-803 75-140,236-42-31,-586 73-460,-337 47-422,117-33 0,-190 39 765,-1-2 1,0-3-1,-1-1 0,-1-1 0,-1-3 1,39-26-1,-73 44 107,0 0 0,0 0-1,0 0 1,-1 0 0,0 0 0,1-1-1,-1 1 1,0-1 0,-1 0 0,1 0-1,-1 0 1,0 0 0,3-6 0,-5 7 22,1 0 1,-1 1 0,0-1-1,0 1 1,0-1 0,-1 0-1,1 1 1,-1-1 0,1 1-1,-1-1 1,0 1 0,0-1-1,0 1 1,0 0 0,0-1-1,0 1 1,-1 0 0,1 0-1,-1 0 1,0 0 0,1 0-1,-1 0 1,0 1 0,0-1-1,-3-1 1,-27-23 110,-2 2 0,-1 2 0,-65-33 1,-123-37-202,82 44-42,-2 7-1,-148-23 1,-300-23 38,290 48 21,-844-148 920,530 82-325,172 46-662,-2 19-1,-860 34 1,-380 20 1003,1000-19 757,516 13-1530,0 8-1,-171 39 1,50 16-1487,66-16-1450,-2-10-4541,67-25-6045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42.190"/>
    </inkml:context>
    <inkml:brush xml:id="br0">
      <inkml:brushProperty name="width" value="0.025" units="cm"/>
      <inkml:brushProperty name="height" value="0.025" units="cm"/>
    </inkml:brush>
  </inkml:definitions>
  <inkml:trace contextRef="#ctx0" brushRef="#br0">1 185 4420,'8'0'347,"360"-11"7105,10 6-3928,376-31-1936,-489 18-1142,993-15 641,-534 23-380,1053-1 317,-638 67-825,-212-6-147,-788-45-69,1250 35 266,1-36-27,-646-15-179,700-19 37,2454-39-32,-3402 78 204,613-12-66,-504-43-146,447-14 966,-1048 63-2442,-19 1 200,11-3 506,-1 0 1,0-1-1,0 1 0,0-1 1,1 0-1,-1 0 0,-5-1 1,-21-13-10258</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48.551"/>
    </inkml:context>
    <inkml:brush xml:id="br0">
      <inkml:brushProperty name="width" value="0.025" units="cm"/>
      <inkml:brushProperty name="height" value="0.025" units="cm"/>
    </inkml:brush>
  </inkml:definitions>
  <inkml:trace contextRef="#ctx0" brushRef="#br0">971 103 4484,'0'0'4607,"-8"-8"-3310,-1-1-735,0 1-1,0 0 0,0 0 0,-1 1 0,0 1 0,0 0 0,-1 0 0,0 1 0,0 0 0,-19-5 0,17 7-248,-10-2 176,0 1 0,-27-1 0,42 5-410,0 1-1,-1-1 1,1 1 0,-1 1 0,1-1-1,0 2 1,0-1 0,0 1 0,-12 6-1,-47 29 560,52-28-359,0-1 1,-1 0-1,0-1 0,0-1 1,0 0-1,-1-1 0,0-1 1,-1 0-1,1-2 0,-31 4 1,18-7 85,1 1 1,0 2 0,0 1-1,1 1 1,-55 17 0,80-21-353,0 1 1,0-1-1,0 1 1,0-1-1,1 1 1,-1 0-1,0 0 1,1 0-1,0 1 1,-1-1-1,1 0 1,0 1-1,0 0 1,-2 5-1,-19 47-54,3-3 141,16-46-79,-2 5-12,0-1-1,0 1 0,1 0 0,1 1 0,-5 15 0,8-24-14,1 1 1,0 0-1,-1 0 1,1-1-1,1 1 0,-1 0 1,0 0-1,1 0 1,0-1-1,0 1 0,0-1 1,0 1-1,1 0 1,-1-1-1,1 0 0,0 1 1,0-1-1,0 0 1,0 0-1,1 0 0,3 3 1,44 49 37,-22-22 16,53 45 0,-74-73-48,1 0 0,0 0 0,0-1 0,1 0 0,-1-1 0,1 1 0,0-2 0,-1 1 0,2-1 0,-1-1 0,17 2 0,11-2 0,60-6 0,-64 2 0,130 5 30,-27 1-7,-31-16-13,-74 8-4,58-3 0,30 3 66,185-29 0,-286 30-67,-1 1 1,1 1-1,0 1 0,0 1 1,0 0-1,-1 1 0,1 1 1,0 1-1,-1 0 0,1 1 1,22 9-1,-17-4 8,1-1 0,-1 0 1,1-2-1,1-1 0,32 2 0,129-1 89,-108-5-80,-52 0 8,0-1 1,-1-2-1,1 0 1,-1-2-1,1-1 1,47-15-1,-17 5 40,-41 12-157,0-1-1,0-1 1,19-8-1,-30 11 80,0 0 1,0-1-1,0 1 0,0-1 0,0 0 0,-1 0 0,1 0 0,-1-1 1,0 1-1,0-1 0,0 0 0,-1 0 0,1 0 0,-1 0 0,2-5 1,3-8 134,-2 1 1,0-1 0,0 0 0,-2-1-1,0 1 1,-1-1 0,-1 1 0,-1-1-1,0 1 1,-4-23 0,3 33-49,0-1 1,-1 1 0,0 0-1,0 0 1,0 0 0,-1 0-1,0 0 1,-1 0 0,0 1-1,0-1 1,0 1-1,-1 0 1,1 0 0,-1 1-1,-1 0 1,1 0 0,-1 0-1,0 0 1,0 1 0,0 0-1,-1 0 1,1 1-1,-1-1 1,0 2 0,0-1-1,-8-1 1,-46-8 669,-122-8-1,76 11-590,-4-1 39,-1 4 1,1 5-1,-118 14 1,158-5-112,-1-4 1,0-2-1,0-4 1,-72-10-1,121 7-90,-1 2-1,0 0 0,1 2 0,-1 1 0,0 0 1,0 2-1,0 1 0,1 1 0,-25 7 0,48-33-12195,2 16 9234,1-16-7828</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458"/>
    </inkml:context>
    <inkml:brush xml:id="br0">
      <inkml:brushProperty name="width" value="0.025" units="cm"/>
      <inkml:brushProperty name="height" value="0.025" units="cm"/>
    </inkml:brush>
  </inkml:definitions>
  <inkml:trace contextRef="#ctx0" brushRef="#br0">0 16 13421,'0'0'5477,"56"-16"-3107,-45 22-160,-5 26-1537,-6 15-1,0 12 33,-8 11-288,-1 4-225,2 3-96,3 1-64,3 0-384,-1-10-1730,1-10-3780,1-11-8199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830"/>
    </inkml:context>
    <inkml:brush xml:id="br0">
      <inkml:brushProperty name="width" value="0.025" units="cm"/>
      <inkml:brushProperty name="height" value="0.025" units="cm"/>
    </inkml:brush>
  </inkml:definitions>
  <inkml:trace contextRef="#ctx0" brushRef="#br0">40 0 12908,'0'0'16528,"-40"51"-16208,47-47-320,13-2-96,3-2-641,0 0-3330,-2-5-5479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5.741"/>
    </inkml:context>
    <inkml:brush xml:id="br0">
      <inkml:brushProperty name="width" value="0.025" units="cm"/>
      <inkml:brushProperty name="height" value="0.025" units="cm"/>
    </inkml:brush>
  </inkml:definitions>
  <inkml:trace contextRef="#ctx0" brushRef="#br0">0 1 4965,'0'0'-2178</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7.195"/>
    </inkml:context>
    <inkml:brush xml:id="br0">
      <inkml:brushProperty name="width" value="0.025" units="cm"/>
      <inkml:brushProperty name="height" value="0.025" units="cm"/>
    </inkml:brush>
  </inkml:definitions>
  <inkml:trace contextRef="#ctx0" brushRef="#br0">1371 106 9161,'-17'-10'854,"-12"-5"287,-1 0 1,0 2-1,-1 2 1,0 0-1,-41-7 1,27 12-727,0 2 0,1 2 1,-1 1-1,0 3 0,0 2 0,0 1 0,1 3 0,0 1 1,1 3-1,-82 32 0,88-27-385,1 1 0,1 3-1,1 0 1,1 2 0,1 1 0,1 2-1,1 1 1,1 2 0,2 0 0,1 2-1,1 1 1,-29 50 0,34-47-24,2 1 1,1 2 0,1-1-1,3 2 1,1 0-1,1 1 1,3 0-1,-5 55 1,11-66-4,1-1 1,1 0 0,2 1-1,1-1 1,1 0 0,1 0 0,2 0-1,0-1 1,2 0 0,2 0-1,0-1 1,27 45 0,-22-47-23,2 0-1,0-1 1,2-1 0,0 0 0,1-2-1,2-1 1,-1 0 0,2-2 0,1-1-1,0 0 1,1-2 0,0-1 0,1-1-1,53 15 1,-41-17-37,0-3 0,0-1-1,1-1 1,-1-2 0,1-3 0,0 0-1,-1-3 1,1-1 0,-1-2-1,61-17 1,-13-6 201,-1-3 0,-2-4 0,-1-4-1,-3-4 1,-1-2 0,-2-5 0,129-110 0,-173 132-36,0-3 1,-3 0 0,-1-2 0,-1-1-1,-2-1 1,-1-1 0,21-45 0,-36 62 20,-1-1 0,-1 0 1,-1-1-1,0 0 0,-2 0 0,-1 0 1,0-1-1,-2 1 0,0-1 1,-2 0-1,0 1 0,-2-1 1,0 0-1,-2 1 0,-10-37 0,9 43-103,-2 0 0,0 1-1,0 0 1,-2 0 0,0 0-1,0 1 1,-1 0-1,-1 1 1,-1 1 0,0-1-1,0 2 1,-1-1 0,0 2-1,-1 0 1,0 1-1,-1 0 1,0 1 0,-18-7-1,-2 2-159,-2 1 0,1 1-1,-1 3 1,-1 0 0,0 3 0,0 1-1,-38 2 1,21 2-666,-58-3-3548,56-10-2978</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8.394"/>
    </inkml:context>
    <inkml:brush xml:id="br0">
      <inkml:brushProperty name="width" value="0.025" units="cm"/>
      <inkml:brushProperty name="height" value="0.025" units="cm"/>
    </inkml:brush>
  </inkml:definitions>
  <inkml:trace contextRef="#ctx0" brushRef="#br0">1706 356 13068,'-1'-15'193,"0"-12"-151,-2 0 0,-12-53 0,12 68 94,0 0 1,-1 1-1,-1-1 1,0 1-1,0 0 1,-1 1-1,-1-1 1,0 1 0,0 0-1,-15-15 1,12 17-59,-1 0 1,0 1 0,-1 0 0,0 0-1,0 1 1,0 1 0,0 0 0,-1 1-1,0 0 1,0 1 0,0 0 0,0 1-1,-1 1 1,-20 0 0,6 1 45,0 2 1,0 1-1,0 1 0,0 1 1,-52 18-1,13 3-8,1 3-1,1 2 1,2 4 0,-99 72-1,81-45 146,2 5 0,-119 129 0,138-126 125,3 2 1,-73 118-1,105-147-300,1 1 0,3 2 0,1 0 0,3 1 1,1 1-1,-10 59 0,22-88-81,2 0 1,0 0 0,0 1-1,2 0 1,1-1 0,0 1-1,1-1 1,7 25-1,-6-34-5,0 0-1,1 0 0,1-1 0,0 1 1,0-1-1,1 0 0,0 0 0,0-1 0,1 0 1,0 0-1,0 0 0,1-1 0,0 0 1,0-1-1,1 0 0,16 9 0,-2-4 40,1-1 1,0-1-1,0-1 0,1-1 0,0-1 0,1-2 0,-1 0 1,50 0-1,-10-5 190,0-3 1,90-16-1,-25-7 185,246-83 0,108-98-244,-388 161 77,152-103 0,-218 130-103,-1-3-1,-1 0 0,-1-2 0,-1-1 1,-1 0-1,-1-2 0,-2-1 0,33-56 1,-47 70-38,-1-1 0,0-1 0,-1 1 0,-1-1 0,0 0 0,-1 0 0,-1-1 0,-1 1 0,-1-1 0,0 0 0,-1 1 0,-1-1 0,0 1 0,-2-1 0,0 1 0,-1 0 0,0-1 1,-2 2-1,0-1 0,-1 1 0,0 0 0,-1 0 0,-1 1 0,-1 0 0,0 1 0,-1 0 0,0 0 0,-1 1 0,-24-20 0,14 16-123,-1 1-1,0 1 1,-1 1-1,-1 1 1,0 2 0,-1 0-1,0 1 1,0 2-1,-1 1 1,0 1-1,0 1 1,-34-2-1,0 3-1311,-77 5-1,-58 14-6941,125-9-3516</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296"/>
    </inkml:context>
    <inkml:brush xml:id="br0">
      <inkml:brushProperty name="width" value="0.025" units="cm"/>
      <inkml:brushProperty name="height" value="0.025" units="cm"/>
    </inkml:brush>
  </inkml:definitions>
  <inkml:trace contextRef="#ctx0" brushRef="#br0">0 1962 13741,'0'0'3844,"18"-12"-3956,680-428 1815,90-59-4020,-465 276 2246,160-102-7,-333 233 459,208-93 1,-269 149-320,1 3 0,2 4 0,0 4 0,2 5 0,1 3 0,0 4 0,177 1 0,-255 12-65,1 1 1,-1 0-1,0 2 1,0 0-1,0 1 0,0 0 1,24 11-1,-29-9 7,0 0 0,-1 1 0,0 0 0,0 1-1,-1 0 1,0 0 0,-1 1 0,0 1 0,0-1 0,12 19-1,7 18 172,-2 2 0,-2 0 0,22 64 0,-22-50 367,50 91-1,-45-109-288,1-1 0,3-1 0,1-2 0,1-2-1,69 58 1,224 143 1165,-44-36-525,-232-158-710,-29-25-137,0 0 0,45 28-1,-65-47-307,0 1 1,1-1-1,-1 0 0,0 1 0,1-1 0,-1-1 1,1 1-1,-1-1 0,1 1 0,0-1 0,-1 0 1,1 0-1,-1 0 0,1-1 0,-1 1 0,1-1 1,-1 0-1,1 0 0,-1 0 0,1 0 0,-1-1 1,0 0-1,3-1 0,32-26-6069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994"/>
    </inkml:context>
    <inkml:brush xml:id="br0">
      <inkml:brushProperty name="width" value="0.025" units="cm"/>
      <inkml:brushProperty name="height" value="0.025" units="cm"/>
    </inkml:brush>
  </inkml:definitions>
  <inkml:trace contextRef="#ctx0" brushRef="#br0">0 1649 3619,'0'0'14083,"9"2"-14088,15 0 16,1-1 0,-1-1 0,48-5 0,84-22-98,-125 21 23,938-226-1164,-476 104 732,1080-221-124,21 92 1555,1083-7 816,-691 80 971,-1904 175-2547,1267-123 2250,0 72-2211,-1209 67-2657,-80-3-3181,-37-3-2282</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600"/>
    </inkml:context>
    <inkml:brush xml:id="br0">
      <inkml:brushProperty name="width" value="0.025" units="cm"/>
      <inkml:brushProperty name="height" value="0.025" units="cm"/>
    </inkml:brush>
  </inkml:definitions>
  <inkml:trace contextRef="#ctx0" brushRef="#br0">177 0 17553,'0'0'6310,"0"55"-6214,-22 1 160,-5 14-96,-3 7-224,2 5-448,2-3-513,6-9-353,6-9-672,6-16-1089,6-18 1185,2-25-127,2-7-1859,10-32-2018</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960"/>
    </inkml:context>
    <inkml:brush xml:id="br0">
      <inkml:brushProperty name="width" value="0.025" units="cm"/>
      <inkml:brushProperty name="height" value="0.025" units="cm"/>
    </inkml:brush>
  </inkml:definitions>
  <inkml:trace contextRef="#ctx0" brushRef="#br0">1 196 9641,'0'0'6710,"1"9"-6475,2 39 224,0 0-244,13 71 0,-14-107-195,1 1 0,0-1 0,1 0 1,1 0-1,0 0 0,1-1 0,0 1 0,0-1 0,1-1 1,16 19-1,-20-25 116,0-1 0,0 0 0,0-1 0,1 1 0,-1-1 0,1 1-1,-1-1 1,1 0 0,0 0 0,0-1 0,0 1 0,0-1 0,0 0 0,0 0 0,0 0 0,0 0 0,1-1 0,-1 1 0,0-1 0,0-1 0,0 1 0,1 0 0,-1-1 0,0 0 0,0 0 0,0 0 0,0-1 0,0 1 0,0-1 0,0 0 0,0 0 0,-1 0 0,1 0-1,-1-1 1,0 0 0,4-3 0,8-8 681,0-1-1,0-1 1,-2-1-1,0 0 1,19-33-1,-13 16-32,-1 0-1,-2-2 1,20-60-1,-30 72-646,0 0-1,-1 0 0,-1-1 1,-1 1-1,-2-1 1,-2-45-1,1 69-142,0 0 0,0 0 0,1 0-1,-1 0 1,0 0 0,0 0 0,0 0 0,-1 1-1,1-1 1,0 0 0,0 0 0,0 0 0,-1 0-1,1 0 1,0 1 0,-1-1 0,1 0-1,-1 0 1,1 1 0,-1-1 0,1 0 0,-1 1-1,0-1 1,1 0 0,-1 1 0,0-1 0,1 1-1,-1-1 1,0 1 0,0-1 0,0 1-1,1 0 1,-1-1 0,0 1 0,0 0 0,0 0-1,0-1 1,0 1 0,1 0 0,-1 0-1,-1 0 1,0 1-108,1 0-1,-1 0 1,1-1 0,-1 1-1,1 0 1,-1 0-1,1 1 1,0-1-1,-1 0 1,1 0 0,0 1-1,0-1 1,0 0-1,0 1 1,0-1 0,1 1-1,-1 0 1,0-1-1,1 1 1,-2 2-1,-2 14-3232,1 0 0,-2 31 0,5-21-2627</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352"/>
    </inkml:context>
    <inkml:brush xml:id="br0">
      <inkml:brushProperty name="width" value="0.025" units="cm"/>
      <inkml:brushProperty name="height" value="0.025" units="cm"/>
    </inkml:brush>
  </inkml:definitions>
  <inkml:trace contextRef="#ctx0" brushRef="#br0">157 100 13389,'-11'6'2898,"-1"0"-2148,-10 6 1068,-39 27-1,57-37-1711,1 1 0,-1-1 0,1 1 0,-1 0 0,1 0-1,0 0 1,0 0 0,0 1 0,1-1 0,-1 1 0,1 0 0,0-1-1,0 1 1,0 0 0,0 0 0,1 1 0,-1-1 0,1 0 0,0 7 0,1-11-111,0 1 0,1 0 1,-1 0-1,1 0 1,0-1-1,-1 1 0,1 0 1,-1-1-1,1 1 0,0-1 1,0 1-1,-1 0 1,1-1-1,0 0 0,0 1 1,0-1-1,0 1 1,-1-1-1,1 0 0,0 0 1,0 0-1,0 1 1,0-1-1,0 0 0,0 0 1,0 0-1,0 0 1,0 0-1,-1-1 0,2 1 1,33-4 195,-25 0-102,0 0 0,0-1 1,0 0-1,0 0 1,-1-1-1,0 0 1,0-1-1,-1 0 0,1 0 1,8-12-1,-7 8 133,0 0-1,-1-1 0,0 0 1,-2 0-1,1-1 0,-1 0 1,6-17-1,-12 25-48,0 1 0,0-1-1,0 1 1,0-1 0,-1 0 0,0 1-1,0-9 1,0 12-157,0 1 0,0-1 0,0 1 0,0-1 0,-1 1-1,1-1 1,0 1 0,0 0 0,0-1 0,0 1 0,-1-1 0,1 1 0,0-1-1,0 1 1,-1 0 0,1-1 0,0 1 0,-1 0 0,1-1 0,0 1 0,-1 0-1,1-1 1,0 1 0,-1 0 0,1 0 0,-1-1 0,1 1 0,-1 0 0,-1 0-20,1 0 1,0 1-1,-1-1 1,1 1-1,0-1 1,0 1-1,0 0 1,0-1-1,-1 1 1,1 0-1,0 0 1,0 0-1,0 0 1,1 0-1,-1 0 1,-1 1-1,-4 5-7,1 0-1,0 0 1,0 0 0,1 1-1,0 0 1,1 0 0,-1 0-1,1 0 1,1 0-1,0 1 1,0-1 0,0 1-1,1-1 1,0 11-1,1-15-115,0 0-1,0 0 0,1 0 0,-1-1 0,1 1 0,0 0 0,0 0 0,0-1 0,0 1 0,1-1 0,-1 1 0,1-1 0,0 1 0,0-1 0,0 0 0,1 0 0,-1 0 0,1 0 0,0 0 0,-1-1 0,1 1 0,0-1 0,1 0 0,-1 0 0,0 0 0,1 0 0,-1 0 0,1-1 0,-1 0 0,1 1 1,0-2-1,-1 1 0,8 1 0,6 0-1360,1-1 1,0-1 0,-1 0 0,24-4-1,18-11-4512</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752"/>
    </inkml:context>
    <inkml:brush xml:id="br0">
      <inkml:brushProperty name="width" value="0.025" units="cm"/>
      <inkml:brushProperty name="height" value="0.025" units="cm"/>
    </inkml:brush>
  </inkml:definitions>
  <inkml:trace contextRef="#ctx0" brushRef="#br0">129 307 14510,'-11'11'1879,"1"-1"-1567,-9 8 500,1 2-1,-18 24 0,32-40-656,0 1 0,1 0-1,0 0 1,0 0 0,0 0-1,0 1 1,1-1 0,0 1-1,0-1 1,1 1 0,0 0-1,0 0 1,0 0 0,0 0-1,1 0 1,0 0 0,1 7-1,0-11-133,0-1-1,-1 1 1,1-1-1,0 1 1,1-1-1,-1 0 1,0 1 0,0-1-1,0 0 1,1 0-1,-1 0 1,1 0-1,-1 0 1,1 0-1,-1 0 1,1 0-1,0-1 1,-1 1-1,1 0 1,0-1-1,0 0 1,-1 1-1,1-1 1,0 0-1,0 0 1,3 0-1,49-4 884,-33-1-732,0-1 0,0 0-1,-1-2 1,0-1 0,0 0 0,-1-1 0,0-1 0,21-17 0,-12 7-13,0-2 0,-2-1 1,-1 0-1,30-39 0,-43 48-45,-1-2 0,-1 1-1,0-1 1,13-34 0,-20 43-90,0 0 0,-1 1 0,1-1 0,-2 0 0,1 0 0,-1 0 0,-1-1 0,1 1 0,-1 0 0,-1 0 0,0 0 0,0 0 0,0-1 0,-4-9 0,3 15-25,1 0 0,-1 0-1,0 1 1,0-1 0,0 0 0,0 1 0,-1 0-1,1 0 1,0 0 0,-1 0 0,0 0-1,1 0 1,-1 0 0,0 1 0,0 0-1,0-1 1,0 1 0,0 0 0,0 0-1,-1 1 1,1-1 0,0 1 0,0 0-1,0-1 1,-1 1 0,1 1 0,0-1-1,-4 1 1,-5 0-5,1 1 0,-1 0-1,1 1 1,0 0 0,0 1-1,-18 8 1,-41 30 16,63-38-25,1 1-1,0 0 1,1 0 0,-1 0-1,1 1 1,0 0 0,0 0-1,-5 9 1,9-14 2,1 0 1,0-1-1,-1 1 1,1 0-1,-1 0 0,1 0 1,0 0-1,0-1 0,-1 1 1,1 0-1,0 0 1,0 0-1,0 0 0,0 0 1,0 0-1,0 0 0,0 0 1,0-1-1,1 1 1,-1 0-1,0 0 0,0 0 1,1 0-1,-1 0 0,1-1 1,-1 1-1,0 0 1,1 0-1,0-1 0,-1 1 1,1 0-1,-1-1 0,1 1 1,0 0-1,-1-1 1,1 1-1,0-1 0,0 1 1,0-1-1,-1 0 0,2 1 1,42 9-335,-31-9 295,57 7-247,-52-7 155,0 1 0,-1 0 0,1 1 0,-1 1-1,0 1 1,28 11 0,-41-15 162,-1 1 0,0 0 0,0 0 0,0 0 1,0 1-1,0-1 0,0 1 0,-1-1 0,1 1 0,-1 0 0,0 0 0,0 0 0,0 0 0,0 0 0,0 1 0,-1-1 0,1 1 0,-1-1 0,0 1 0,0-1 1,0 1-1,-1 0 0,1-1 0,-1 1 0,0 0 0,0 0 0,0-1 0,-1 1 0,1 0 0,-2 3 0,-2 11 162,-2 0-1,0 0 1,-2 0-1,-16 29 1,1 1-549,19-36-2743</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2.354"/>
    </inkml:context>
    <inkml:brush xml:id="br0">
      <inkml:brushProperty name="width" value="0.025" units="cm"/>
      <inkml:brushProperty name="height" value="0.025" units="cm"/>
    </inkml:brush>
  </inkml:definitions>
  <inkml:trace contextRef="#ctx0" brushRef="#br0">129 1 4612,'0'0'14937,"-6"15"-14643,-78 304 3552,61-223-3523,20-83-289,0-2-1,0 0 0,1 0 1,0 0-1,1 0 0,0 1 0,0-1 0,3 18 0,-2-28-19,1 0 0,-1 0 0,1 0 0,-1 0 0,1 0 0,0 0 0,-1 0 0,1-1 0,0 1 0,0 0 0,-1-1 0,1 1 0,0 0-1,0-1 1,0 1 0,0-1 0,0 1 0,0-1 0,0 1 0,0-1 0,0 0 0,0 0 0,0 1 0,0-1 0,0 0 0,0 0 0,0 0 0,0 0 0,0 0 0,0 0 0,0 0 0,2-1 0,37-9 796,-22 1-638,0-2 0,-1 0 0,0-1 0,0 0 0,25-26 0,-19 16-141,39-26 0,-70 86-704,-3-10 706,-2-1-1,-21 34 0,27-50 99,0-1-1,0 0 1,-1 0-1,-1-1 0,0 0 1,0 0-1,0-1 0,-15 10 1,22-17-89,1 0 1,-1 0-1,1 0 0,-1 0 1,1-1-1,-1 1 0,0 0 1,0-1-1,1 1 0,-1-1 1,0 1-1,0-1 0,0 0 1,1 0-1,-1 0 0,0 0 1,0 0-1,0-1 0,0 1 1,1 0-1,-1-1 0,0 1 1,0-1-1,-2-1 0,2 0-109,0 1-1,0-1 0,0 0 0,1 0 1,-1 0-1,0 0 0,1-1 0,0 1 0,0 0 1,-1 0-1,1-1 0,1 1 0,-1-1 0,0 1 1,0-5-1,0 2-531,0-1 0,1 0 0,-1 0 0,1 0 0,1 1 0,-1-1-1,2-6 1,-1 9-72,-1 1 0,1-1 0,-1 0 0,1 1 0,0-1 0,0 1 0,1 0 0,-1-1 0,0 1 0,1 0 0,-1 0 0,1 0 0,0 0 0,2-3 0,10-2-6274</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083"/>
    </inkml:context>
    <inkml:brush xml:id="br0">
      <inkml:brushProperty name="width" value="0.025" units="cm"/>
      <inkml:brushProperty name="height" value="0.025" units="cm"/>
    </inkml:brush>
  </inkml:definitions>
  <inkml:trace contextRef="#ctx0" brushRef="#br0">196 62 15054,'0'0'9070,"-9"-4"-8739,6 3-326,0 0-1,0-1 0,0 1 1,0 0-1,0 1 1,0-1-1,-1 0 0,1 1 1,0 0-1,0 0 0,-1 0 1,-2 0-1,1 2-3,0-1 0,1 1-1,-1 0 1,1 0-1,0 0 1,-1 1 0,1-1-1,0 1 1,1 0 0,-6 4-1,0 1-7,1-2 35,0 0 0,0 1 0,1 0-1,0 0 1,0 0 0,1 1 0,0 0 0,0 0-1,1 0 1,-8 17 0,13-24-26,0-1 0,0 1 0,0-1 0,0 0 0,0 1 0,0-1 0,0 1 0,0-1 0,0 0 0,0 1 0,0-1 0,1 0 0,-1 1 0,0-1 0,0 1 0,0-1 0,1 0 0,-1 1 0,0-1 0,0 0 0,1 0 0,-1 1 0,0-1 0,1 0 0,-1 0 0,0 1 0,1-1 0,-1 0 0,0 0-1,1 0 1,-1 0 0,1 1 0,-1-1 0,0 0 0,1 0 0,-1 0 0,1 0 0,-1 0 0,1 0 0,20 0 240,-16 0-125,7-1 0,0 0 1,0-1-1,0 0 1,0-1-1,-1-1 0,1 1 1,-1-2-1,18-9 1,-6 1 120,-1-1 1,41-32-1,-69 55-202,1 0 0,0 1 0,0-1 0,1 1-1,0 0 1,-2 13 0,7-23-43,1 1-1,-1 0 1,1-1-1,-1 0 1,1 1 0,-1-1-1,1 0 1,-1 0-1,1 0 1,-1 0 0,1 0-1,0 0 1,-1 0-1,1-1 1,-1 1 0,1 0-1,1-2 1,6-1 51,-1-2 0,0 1 0,0-1 0,0 0 0,-1-1 0,1 0 0,-1 0 0,7-8 0,51-65 562,-42 50-226,-23 28-390,0 1 1,1 0-1,-1-1 0,0 1 0,1 0 0,-1-1 0,0 1 0,1 0 0,-1 0 0,1 0 1,-1-1-1,0 1 0,1 0 0,-1 0 0,1 0 0,-1 0 0,0 0 0,1 0 0,-1 0 1,1 0-1,-1 0 0,1 0 0,-1 0 0,0 0 0,1 0 0,-1 0 0,1 0 0,-1 0 1,0 0-1,1 1 0,-1-1 0,1 0 0,-1 0 0,0 0 0,1 1 0,-1-1 0,0 0 0,1 0 1,-1 1-1,17 18 40,2 0-257,-14-17 179,0 0 0,0-1 0,0 1-1,0-1 1,0 0 0,0 0 0,8-1 0,26 8 115,-37-8-73,-1 1 0,1 0 0,0 0 0,-1 0 0,1 0 0,-1 0 0,0 1 0,1-1 0,-1 0 0,0 1 0,1-1 0,-1 1 0,0-1 0,0 1 0,0-1 0,-1 1 0,1 0 0,0-1 0,0 4 0,0-2 11,-1-1 1,1 1-1,0-1 1,0 1-1,0-1 1,0 1-1,0-1 1,1 0-1,-1 0 1,1 1-1,-1-1 1,1 0-1,0 0 0,0-1 1,0 1-1,0 0 1,0-1-1,0 1 1,4 1-1,-1-1-2,1-1 0,0 0-1,-1 0 1,1-1 0,0 1-1,0-1 1,0 0 0,6-2-1,10-1 89,0-1 0,0-1 0,-1-1 0,40-16 0,-40 13-90,2 1 0,-1 1 0,1 1 0,28-4 0,-51 10-3,1 0 0,-1 0 0,1 0 0,-1 0 0,0 0 0,1 0 1,-1 0-1,1 0 0,-1 1 0,1-1 0,-1 0 0,1 0 1,-1 0-1,0 0 0,1 1 0,-1-1 0,0 0 0,1 0 0,-1 1 1,1-1-1,-1 0 0,0 1 0,0-1 0,1 0 0,-1 1 1,0-1-1,0 1 0,1-1 0,-1 0 0,0 1 0,0-1 0,0 1 1,0-1-1,0 1 0,1-1 0,-1 1 0,0-1 0,0 0 1,0 1-1,0-1 0,0 1 0,-1-1 0,1 1 0,0-1 0,0 1 1,0-1-1,0 0 0,0 1 0,-1-1 0,1 1 0,0-1 0,0 0 1,-1 1-1,1-1 0,0 1 0,0-1 0,-1 0 0,1 1 1,-1-1-1,-17 30 283,16-29-243,-6 11 90,3-7-115,0 1 0,1 0 0,0 0 0,0 0 0,0 1 0,1-1-1,0 1 1,0 0 0,1 0 0,0 0 0,-2 13 0,4-19-80,1 0 0,0-1 0,-1 1 1,1-1-1,0 1 0,0 0 0,-1-1 1,1 1-1,0-1 0,0 0 0,0 1 0,0-1 1,0 0-1,0 1 0,0-1 0,-1 0 1,1 0-1,0 0 0,0 0 0,0 0 1,0 0-1,0 0 0,0 0 0,0 0 0,0-1 1,0 1-1,0 0 0,1-1 0,33-8-5545,-7-9-2737</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6.129"/>
    </inkml:context>
    <inkml:brush xml:id="br0">
      <inkml:brushProperty name="width" value="0.025" units="cm"/>
      <inkml:brushProperty name="height" value="0.025" units="cm"/>
    </inkml:brush>
  </inkml:definitions>
  <inkml:trace contextRef="#ctx0" brushRef="#br0">1 55 5637,'0'0'4485,"55"-30"-4421,-37 23-64,0 1-257,0 0-1568,1 1-1731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4.780"/>
    </inkml:context>
    <inkml:brush xml:id="br0">
      <inkml:brushProperty name="width" value="0.025" units="cm"/>
      <inkml:brushProperty name="height" value="0.025" units="cm"/>
    </inkml:brush>
  </inkml:definitions>
  <inkml:trace contextRef="#ctx0" brushRef="#br0">66 627 7271,'0'0'3443,"-10"-5"-1767,-1 1-1080,7 3-299,0-1-1,0 1 0,0-1 0,0 0 0,0 0 1,1-1-1,-1 1 0,1-1 0,-1 1 0,-2-5 1,45 6 381,55 8-342,1-4 0,0-4 0,154-22 0,282-78-384,-325 58 124,1160-175 164,782 78 796,-1745 113 821,-17 0-1099,-313 23-1986,-25-3-2701,-5-1-1249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5.634"/>
    </inkml:context>
    <inkml:brush xml:id="br0">
      <inkml:brushProperty name="width" value="0.025" units="cm"/>
      <inkml:brushProperty name="height" value="0.025" units="cm"/>
    </inkml:brush>
  </inkml:definitions>
  <inkml:trace contextRef="#ctx0" brushRef="#br0">377 35 11659,'22'-25'4075,"-14"16"-989,-13 15 1134,-32 36-3925,-2-1-1,-2-2 1,-69 52-1,-19 16 915,125-103-1103,0-1-29,0 0-1,1 0 1,0 0-1,0 0 1,0 0 0,0 1-1,0-1 1,1 1-1,0 0 1,-1 0-1,1 0 1,1 0-1,-1 0 1,-1 7-1,3-10-78,0 0 0,0 0 0,0 0 0,1-1-1,-1 1 1,1 0 0,-1 0 0,0 0 0,1 0 0,-1-1-1,1 1 1,0 0 0,-1 0 0,1-1 0,0 1 0,-1 0-1,1-1 1,0 1 0,0-1 0,-1 1 0,1-1 0,0 1-1,0-1 1,0 0 0,0 1 0,0-1 0,0 0-1,0 0 1,-1 0 0,1 0 0,0 0 0,0 0 0,2 0-1,42 2 12,-34-2 14,288-23 352,-26 0-526,-95 22-4472,-109 1-897</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6.795"/>
    </inkml:context>
    <inkml:brush xml:id="br0">
      <inkml:brushProperty name="width" value="0.025" units="cm"/>
      <inkml:brushProperty name="height" value="0.025" units="cm"/>
    </inkml:brush>
  </inkml:definitions>
  <inkml:trace contextRef="#ctx0" brushRef="#br0">30 145 19859,'0'0'3651,"-1"16"-2733,-9 87-236,-8 147-723,17-248-6,1 1 0,0-1 0,1 0 0,-1 0 1,0 1-1,1-1 0,-1 0 0,1 0 0,0 0 0,0 1 0,1 1 0,-1-3 37,-1-1 0,1 1 0,0-1 0,-1 1 0,1-1 0,0 0 0,-1 1-1,1-1 1,0 0 0,0 0 0,-1 1 0,1-1 0,0 0 0,0 0 0,-1 0 0,1 0 0,0 0 0,0 0 0,-1 0-1,1 0 1,0 0 0,0-1 0,0 1 0,-1 0 0,1 0 0,0-1 0,-1 1 0,1 0 0,0-1 0,-1 1 0,1-1-1,0 1 1,-1-1 0,1 1 0,-1-1 0,1 1 0,-1-1 0,1 0 0,0 0 0,8-9 41,0 0 1,0 0 0,-1-1-1,0 0 1,-1-1-1,0 0 1,6-15 0,36-96 17,-47 119-47,15-47 81,-3 0 0,-1 0-1,11-105 1,-27 211-40,-11 64 0,6-63 2,-1 68 0,8-118-65,1 1 0,0 0 0,0-1-1,0 1 1,1-1 0,0 1 0,0-1-1,1 1 1,0-1 0,0 0 0,0 0-1,1 0 1,0 0 0,0 0 0,1 0 0,-1-1-1,1 1 1,5 4 0,-8-9-137,0-1 1,0 1-1,0 0 1,0 0-1,0 1 1,0-1-1,0 0 1,0 0-1,-1 0 1,1 1-1,0-1 1,-1 0-1,1 0 1,-1 1-1,1-1 1,-1 1-1,0-1 1,1 3-1,-2-4-117,1 1-1,-1-1 0,0 0 0,1 1 0,-1-1 1,0 0-1,0 0 0,1 1 0,-1-1 1,0 0-1,0 0 0,1 0 0,-1 0 1,0 0-1,0 0 0,0 0 0,1 0 1,-1-1-1,0 1 0,0 0 0,1 0 0,-1-1 1,-1 1-1,-35-15-6360,19 5 6428,-68-55 2070,6-8 9710,108 77-10697,32 7-1313,-17-8-2681,-4-3-3075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193"/>
    </inkml:context>
    <inkml:brush xml:id="br0">
      <inkml:brushProperty name="width" value="0.025" units="cm"/>
      <inkml:brushProperty name="height" value="0.025" units="cm"/>
    </inkml:brush>
  </inkml:definitions>
  <inkml:trace contextRef="#ctx0" brushRef="#br0">44 85 11819,'0'0'6449,"12"1"-6316,-3-1-148,0 0 0,-1-1-1,1 1 1,0-2-1,-1 1 1,13-5-1,-19 5 95,1 0 0,0 0-1,0 0 1,0 0 0,-1 0-1,1-1 1,-1 1 0,1-1-1,-1 0 1,0 0 0,1 0-1,-1 0 1,0 0-1,0 0 1,-1 0 0,1-1-1,0 1 1,-1-1 0,1 0-1,-1 1 1,0-1 0,0 0-1,0 0 1,0 1 0,0-1-1,-1 0 1,0 0 0,1-3-1,-1 5 51,-1 0 1,1 1-1,0-1 0,-1 0 1,1 1-1,-1-1 0,1 1 0,-1-1 1,1 1-1,-1-1 0,0 1 1,1-1-1,-1 1 0,1-1 0,-1 1 1,0 0-1,1-1 0,-1 1 1,0 0-1,0-1 0,1 1 0,-1 0 1,0 0-1,0 0 0,1 0 1,-1 0-1,0 0 0,0 0 0,1 0 1,-1 0-1,0 0 0,0 0 1,1 1-1,-2-1 0,-31 8 786,22 1-782,0-1-1,0 2 1,1-1-1,0 2 1,1-1 0,0 1-1,0 1 1,1-1 0,1 1-1,0 1 1,0-1 0,-6 20-1,13-30-132,-1-1 0,1 0 0,-1 0 0,1 1 0,0-1 0,0 0 0,-1 1 0,1-1 0,0 0 0,0 1 0,0-1 0,0 1 0,1-1 0,-1 0 0,0 1 0,0-1 0,1 0 0,-1 0 0,1 1 0,-1-1 0,1 0 0,0 0 0,0 0 0,-1 1 0,1-1 0,0 0 0,0 0 0,0 0 0,0 0 0,0-1 0,0 1 0,0 0 0,0 0 0,1-1 0,-1 1 0,0 0 0,0-1 0,1 1 0,-1-1 0,0 0 0,0 1 0,1-1 0,-1 0 0,2 0 0,10 2-345,0-1-1,0-1 1,0 0 0,14-2-1,0 0-1210,-24 3 1335,0-1 1,0 0-1,-1-1 1,1 1-1,0 0 0,0-1 1,0 1-1,-1-1 0,1 0 1,0 0-1,-1 0 0,1 0 1,-1-1-1,1 1 1,-1-1-1,0 1 0,1-1 1,1-2-1,-2 1-91,0 0 1,0 0-1,-1 0 0,1-1 1,-1 1-1,1 0 0,-1-1 1,0 1-1,-1-1 0,1 1 1,-1-1-1,1 1 0,-1-1 1,-1-4-1,0-39-2384,-8 23-811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767"/>
    </inkml:context>
    <inkml:brush xml:id="br0">
      <inkml:brushProperty name="width" value="0.025" units="cm"/>
      <inkml:brushProperty name="height" value="0.025" units="cm"/>
    </inkml:brush>
  </inkml:definitions>
  <inkml:trace contextRef="#ctx0" brushRef="#br0">122 219 7527,'0'0'13960,"-11"4"-13383,4 0-389,-1 1 1,1 0-1,-1 0 1,1 0 0,1 1-1,-1 0 1,1 0 0,0 1-1,1 0 1,-1 0-1,1 0 1,1 0 0,-1 1-1,1 0 1,1 0 0,0 0-1,0 0 1,0 1-1,1-1 1,-2 13 0,4-19-177,-1 0 1,1 0 0,0 0 0,-1 0 0,1 0 0,0 1 0,0-1 0,1 0-1,-1 0 1,0 0 0,1 0 0,-1 1 0,1-1 0,0 0 0,0 0 0,-1 0-1,1 0 1,1-1 0,-1 1 0,0 0 0,0 0 0,1-1 0,-1 1 0,1 0-1,-1-1 1,1 0 0,0 1 0,0-1 0,-1 0 0,1 0 0,0 0-1,0 0 1,0 0 0,0 0 0,0-1 0,0 1 0,1-1 0,-1 1 0,0-1-1,0 0 1,3 0 0,4 0 3,-1 0 0,0-1 0,0 0 0,0 0 0,0-1-1,0 0 1,0-1 0,-1 0 0,1 0 0,7-5 0,-2 1 67,-1-2-1,0 1 1,-1-2-1,0 0 1,-1 0 0,0-1-1,0 0 1,-1 0 0,-1-1-1,0-1 1,11-20-1,-14 21 24,0 0-1,0 0 0,-1 0 1,0 0-1,-1-1 0,-1 0 1,0 0-1,-1 1 1,0-1-1,-1 0 0,0 0 1,-1 0-1,-4-19 0,4 28-108,0 0 0,0 0 1,0 0-1,-1 0 0,0 1 0,0-1 0,0 0 0,0 1 0,-1-1 0,1 1 0,-1 0 0,0 0 0,0 0 1,0 0-1,0 0 0,0 1 0,-1-1 0,1 1 0,-1 0 0,0 0 0,1 0 0,-1 1 0,0-1 0,0 1 0,0 0 1,0 0-1,0 0 0,-1 1 0,1 0 0,0-1 0,0 1 0,0 1 0,0-1 0,-7 2 0,5-1-4,0 0-1,1 0 0,-1 1 1,0-1-1,1 2 0,-1-1 1,1 0-1,0 1 0,0 0 1,0 0-1,0 1 0,1-1 1,-1 1-1,1 0 0,0 0 1,0 1-1,0-1 0,1 1 1,-1 0-1,1 0 0,0 0 1,1 0-1,-1 0 0,-1 8 1,3-12-3,1 0 1,0 0-1,0 0 1,0 0-1,0 0 1,0 0-1,0 0 1,1 0-1,-1 0 1,0 0-1,0 0 1,1 0-1,-1 0 1,1 0-1,-1 0 1,1 0-1,-1 0 1,1 0-1,-1 0 1,1-1-1,0 1 1,-1 0 0,1 0-1,0-1 1,0 1-1,0 0 1,0-1-1,0 1 1,-1-1-1,1 1 1,0-1-1,0 0 1,0 1-1,0-1 1,0 0-1,0 1 1,1-1-1,-1 0 1,0 0-1,1 0 1,53 1-84,-41-1 46,5 0 43,-6-1-554,0 1 0,0 1 0,0 0-1,21 4 1,-31-4 483,-1 0 1,1 0-1,0 0 0,0 0 0,-1 0 0,1 0 0,-1 1 1,1 0-1,-1-1 0,1 1 0,-1 0 0,0 0 1,0 0-1,0 0 0,0 1 0,0-1 0,-1 0 0,1 1 1,-1-1-1,1 1 0,-1 0 0,0-1 0,0 1 0,0 0 1,0 0-1,0 3 0,0 10 109,0 0-1,-1 0 1,-1 0-1,0 0 1,-1 0-1,-1-1 1,-6 22-1,2-4 19,6-30 200,-1 14-1493,2-17 1095,0 0 1,0 0-1,0 1 0,0-1 1,0 0-1,0 0 0,0 1 0,0-1 1,0 0-1,1 1 0,-1-1 1,0 0-1,0 0 0,0 0 0,0 1 1,0-1-1,0 0 0,1 0 0,-1 1 1,0-1-1,0 0 0,0 0 1,1 0-1,-1 0 0,0 1 0,0-1 1,1 0-1,-1 0 0,0 0 1,0 0-1,1 0 0,-1 0 0,0 0 1,0 0-1,1 0 0,-1 0 1,0 0-1,0 0 0,1 0 0,-1 0 1,0 0-1,0 0 0,1 0 0,-1 0 1,0 0-1,0 0 0,1 0 1,-1 0-1,0 0 0,0 0 0,1-1 1,-1 1-1,13-8-10419</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328"/>
    </inkml:context>
    <inkml:brush xml:id="br0">
      <inkml:brushProperty name="width" value="0.025" units="cm"/>
      <inkml:brushProperty name="height" value="0.025" units="cm"/>
    </inkml:brush>
  </inkml:definitions>
  <inkml:trace contextRef="#ctx0" brushRef="#br0">4 0 15855,'0'0'5472,"-1"8"-4057,7 163 3516,26 95-3585,-26-242-1233,-4-35 236,-4-37-47,-1 29-301,0 0 0,-2 0 0,0 1-1,0-1 1,-15-28 0,15 42-77,5 11-95,7 15-100,-2-17 245,0 1 1,0-1-1,1 0 0,-1-1 0,1 1 0,0-1 0,0 0 0,0-1 1,0 0-1,0 1 0,1-2 0,-1 1 0,1-1 0,-1 0 0,1 0 0,-1-1 1,1 0-1,0 0 0,-1-1 0,1 0 0,-1 0 0,13-3 0,-14 2 24,1 1 0,-1-1-1,1-1 1,-1 1 0,0-1-1,0 1 1,0-1 0,0-1 0,-1 1-1,1-1 1,-1 0 0,4-4-1,-5 5 33,-1 0-1,0 0 0,0-1 1,0 1-1,-1-1 1,1 1-1,-1-1 0,0 1 1,0-1-1,0 0 0,0 1 1,0-1-1,-1 0 1,0 0-1,0 0 0,0 0 1,0 1-1,-1-1 1,0-5-1,1 8-19,-1 1 1,1-1-1,0 0 0,0 0 0,-1 0 1,1 0-1,0 1 0,-1-1 1,1 0-1,-1 0 0,1 1 0,-1-1 1,1 0-1,-1 1 0,0-1 0,1 1 1,-1-1-1,0 1 0,1-1 1,-1 1-1,0-1 0,0 1 0,1 0 1,-1-1-1,0 1 0,0 0 1,0 0-1,1-1 0,-1 1 0,0 0 1,0 0-1,0 0 0,0 0 1,0 0-1,1 0 0,-1 0 0,0 0 1,0 1-1,0-1 0,0 0 0,1 1 1,-1-1-1,0 0 0,0 1 1,1-1-1,-1 1 0,0-1 0,0 1 1,0 0-1,-3 1 16,0 1 0,0 0 0,0-1-1,1 1 1,-1 1 0,1-1 0,-6 7 0,3 0 55,1 0 0,0 0 0,0 1 0,1 0-1,1-1 1,0 1 0,0 1 0,1-1 0,0 0 0,1 0 0,0 21 0,1-30-81,0-1 1,1 1-1,-1-1 0,0 1 0,1-1 0,-1 0 1,1 1-1,0-1 0,-1 0 0,1 1 0,0-1 1,0 0-1,0 0 0,0 1 0,0-1 0,0 0 1,0 0-1,0 0 0,0 0 0,0-1 0,1 1 1,-1 0-1,0 0 0,2 0 0,1 0-22,0 0 1,0 0-1,0 0 0,0 0 0,0-1 1,0 0-1,0 0 0,0 0 0,4-1 0,1 0-439,0 0 0,0-1 0,0 0 0,-1-1-1,1 0 1,-1 0 0,15-9 0,-6 0-3393,-1-2-1,19-20 1,-3-1-9204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937"/>
    </inkml:context>
    <inkml:brush xml:id="br0">
      <inkml:brushProperty name="width" value="0.025" units="cm"/>
      <inkml:brushProperty name="height" value="0.025" units="cm"/>
    </inkml:brush>
  </inkml:definitions>
  <inkml:trace contextRef="#ctx0" brushRef="#br0">40 360 15599,'0'0'3181,"-7"10"-458,-20 31-1645,27-41-1075,-1 1 0,1 0 0,-1-1 0,1 1-1,-1-1 1,1 1 0,0 0 0,-1-1 0,1 1 0,0 0-1,-1-1 1,1 1 0,0 0 0,0 0 0,0-1-1,0 1 1,0 0 0,0 0 0,0-1 0,0 1-1,0 0 1,0 0 0,0-1 0,0 1 0,0 0 0,1 0-1,-1-1 1,0 1 0,1 0 0,-1-1 0,0 1-1,1 0 1,-1-1 0,1 1 0,-1-1 0,1 1-1,-1 0 1,1-1 0,-1 0 0,1 1 0,0-1 0,-1 1-1,1-1 1,0 0 0,-1 1 0,1-1 0,0 0-1,-1 0 1,1 1 0,0-1 0,0 0 0,-1 0 0,1 0-1,0 0 1,0 0 0,-1 0 0,1 0 0,1 0-1,41-5-200,-35 2 97,0-1 0,0 0 0,-1 0 0,0-1 0,1 1 0,-1-2 0,-1 1 0,1-1 0,-1 0 0,0 0 0,0-1 0,-1 0 0,0 0 0,0 0 0,5-12 0,2-4-81,-1 0 1,-1-1-1,13-49 0,-18 54 712,-1-1 0,-1 1 1,-1-1-1,-1 0 0,-2-36 0,2 55-413,-1-1 0,0 1 0,0 0 0,0-1 0,0 1 0,0-1 0,-1 1 0,1-1 0,0 1 0,-1 0 0,1-1 0,-1 1 0,1 0 0,-1-1 0,1 1 0,-1 0 0,0 0 0,0 0 0,0 0 0,0-1 0,0 1 0,0 0 0,0 1-1,0-1 1,0 0 0,0 0 0,0 0 0,-1 1 0,1-1 0,0 0 0,-1 1 0,1-1 0,0 1 0,-1 0 0,1-1 0,-1 1 0,1 0 0,0 0 0,-1 0 0,1 0 0,-1 0 0,1 0 0,0 0 0,-1 1 0,1-1 0,-3 1 0,-1 1-26,1 0 0,-1 0 0,1 1 1,-1 0-1,1-1 0,0 1 1,0 1-1,0-1 0,0 1 1,1-1-1,-6 8 0,4-4-1,1 1-1,0 0 1,0 0 0,1 0-1,0 0 1,0 0-1,0 1 1,1 0-1,1-1 1,0 1 0,-1 10-1,2-15-112,0-1-1,0 0 1,0 1 0,1-1 0,-1 0-1,1 1 1,0-1 0,0 0-1,0 0 1,0 0 0,1 1-1,-1-1 1,1-1 0,0 1 0,0 0-1,0 0 1,0-1 0,0 1-1,0-1 1,1 1 0,0-1-1,-1 0 1,1 0 0,0 0 0,0-1-1,0 1 1,0-1 0,0 1-1,0-1 1,6 2 0,5-1-614,0 0 0,0-1 0,24 0 0,-26-2-86,0 2-1,1-1 0,-1 1 1,23 6-1,-33-7 770,0 1 0,0 0 1,-1-1-1,1 1 0,0 0 0,-1 0 0,1 0 1,-1 0-1,1 0 0,-1 1 0,1-1 1,-1 0-1,0 1 0,0-1 0,0 1 0,0-1 1,0 1-1,0-1 0,0 1 0,0 0 1,0-1-1,-1 1 0,1 0 0,-1 0 0,1 0 1,-1 0-1,0-1 0,0 1 0,0 0 1,0 0-1,0 0 0,0 0 0,0 0 0,-1-1 1,0 4-1,1-1 204,0-1 1,-1 1-1,2-1 1,-1 1-1,0 0 1,1-1-1,-1 1 1,3 5-1,-3-8-220,1-1 0,0 1 0,-1-1 0,1 1 0,0-1 0,-1 1 0,1-1 0,0 1 0,0-1 0,0 0 0,-1 1 0,1-1 0,0 0 0,0 0 0,0 1 0,-1-1 0,1 0 0,0 0 0,0 0 0,0 0 0,0 0 0,0 0 0,-1-1 0,1 1 0,0 0 0,0 0 0,1-1 0,24-8 460,15-11-259,-33 14-438,0 1 0,1 1-1,0 0 1,0 0 0,0 0-1,0 1 1,1 1-1,-1 0 1,16-2 0,-24 5 228,0 0 0,-1 0 0,1 0 0,0 0 0,0 0 0,-1 0 0,1 0 0,-1 0 0,1 0 0,-1 0 0,1 0 0,-1 1 0,0-1 1,0 0-1,1 0 0,-1 0 0,0 1 0,0-1 0,0 0 0,0 0 0,-1 0 0,1 1 0,0-1 0,0 0 0,-1 0 0,0 2 0,1-2-1,-1 1-1,1-1 1,0 1-1,0 0 1,-1-1-1,1 1 0,0-1 1,0 1-1,0 0 1,1-1-1,-1 1 1,0-1-1,1 1 1,-1 0-1,1-1 1,-1 1-1,1-1 1,0 1-1,-1-1 1,1 0-1,0 1 0,0-1 1,1 2-1,2-3-210,0 1 0,0-1 0,0 0 0,0 0 0,0 0 0,0-1 0,0 1 0,0-1-1,0 0 1,0 0 0,-1 0 0,6-3 0,44-26-6590,-33 17 2327,18-10-7776</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9.543"/>
    </inkml:context>
    <inkml:brush xml:id="br0">
      <inkml:brushProperty name="width" value="0.025" units="cm"/>
      <inkml:brushProperty name="height" value="0.025" units="cm"/>
    </inkml:brush>
  </inkml:definitions>
  <inkml:trace contextRef="#ctx0" brushRef="#br0">84 327 17072,'0'0'2397,"-11"8"176,4-4-2098,-33 25 1415,38-28-1678,0 2 1,-1-1 0,1 0-1,1 0 1,-1 1-1,0-1 1,0 1 0,1-1-1,0 1 1,-1-1 0,1 1-1,0 0 1,0 0-1,0 0 1,1 0 0,-1 5-1,1-7-199,1 0-1,-1 0 1,1 0 0,-1 0-1,1 0 1,-1 0 0,1-1-1,0 1 1,0 0 0,-1 0-1,1 0 1,0-1 0,0 1-1,0 0 1,0-1 0,0 1-1,0-1 1,0 1-1,0-1 1,0 1 0,0-1-1,0 0 1,0 0 0,0 1-1,0-1 1,0 0 0,1 0-1,-1 0 1,0 0 0,0 0-1,0 0 1,0-1 0,0 1-1,2-1 1,43-9 185,-38 5-250,0 0 0,0-1 0,-1 0 0,0 0 0,0 0 0,0-1 0,-1 0 0,0-1 0,0 1 0,0-1 0,-1 0 0,-1-1 0,1 1 0,-1-1 0,-1 0 0,0 0 0,0 0 0,-1 0 0,0 0 0,0-1 0,-1 1 0,0-17 0,-1 25 233,2 9 105,-2-8-277,0 1 0,0-1 0,0 0 0,0 1 1,-1-1-1,1 0 0,0 0 0,1 1 0,-1-1 0,0 0 0,0 1 0,0-1 0,0 0 0,0 1 0,0-1 0,0 0 1,0 1-1,0-1 0,1 0 0,-1 0 0,0 1 0,0-1 0,0 0 0,1 0 0,-1 1 0,0-1 0,0 0 1,1 0-1,-1 0 0,0 1 0,0-1 0,1 0 0,-1 0 0,0 0 0,1 0 0,-1 0 0,0 0 0,1 0 1,-1 1-1,0-1 0,1 0 0,6 1 38,0 0 0,0-1 0,0 1 0,0-1 0,0-1 0,0 1 0,0-1 0,0 0 0,0-1 0,-1 0 0,1 0 0,0 0 1,-1-1-1,1 0 0,-1 0 0,0-1 0,0 1 0,0-1 0,-1-1 0,10-8 0,-3 3-38,-1-1 0,-1 0-1,0 0 1,-1-1 0,0 0 0,0-1 0,-1 0 0,11-25-1,-19 37-7,11-42-249,-10 42 246,-1 1 0,0-1 0,0 0 0,0 0 0,0 1 0,0-1 0,0 0 0,0 1 0,0-1 0,0 0 0,0 0 0,0 1 0,-1-1 0,1 0 0,0 1 0,0-1 0,-1 0 0,1 1 0,0-1 0,-1 0 0,1 1 0,-1-1 0,1 1 0,-1-1 0,1 1 0,-1-1 0,1 1 0,-1-1 0,1 1 0,-1 0 0,0-1 0,1 1 0,-1 0 0,0-1 0,1 1 0,-1 0 0,0 0 0,0 0 0,1 0 0,-1-1 0,0 1 0,1 0 0,-1 0 0,0 0 0,0 1 0,1-1 0,-1 0 0,0 0 0,1 0 0,-1 0 0,0 1 0,1-1 0,-1 0 0,-1 1 0,-4 2 30,0 0 0,0 1 0,1-1 0,-1 1 0,1 0 0,0 1 0,0-1-1,0 1 1,1 0 0,-1 0 0,-4 8 0,-39 66 1100,44-73-1042,1 0 1,0 0 0,1 0 0,0 0-1,0 0 1,0 1 0,1-1 0,0 1 0,0-1-1,0 1 1,1-1 0,0 1 0,0 0-1,2 7 1,-1-10-99,1 0-1,-1-1 1,1 1 0,0-1-1,0 1 1,0-1 0,1 0-1,-1 0 1,1 0 0,-1 0-1,1 0 1,0-1 0,0 1-1,1-1 1,-1 0 0,0 0-1,1 0 1,-1 0 0,1-1-1,0 1 1,-1-1 0,1 0-1,0 0 1,6 0-1,-2 1-161,0-1-1,-1 0 1,1-1-1,0 1 0,0-2 1,9 0-1,-16 1 185,1 0-1,-1 0 1,0 0 0,1 0-1,-1-1 1,1 1-1,-1 0 1,0-1 0,1 1-1,-1-1 1,0 1-1,1-1 1,-1 0 0,0 0-1,0 1 1,1-1-1,-1 0 1,0 0 0,0 0-1,0 0 1,0 0-1,0 0 1,-1-1 0,1 1-1,0 0 1,0 0-1,-1-1 1,1 1 0,0-3-1,-1 5-171,0-1 0,0 0-1,1 1 1,-1-1 0,0 0-1,0 1 1,1-1 0,-1 0 0,0 1-1,0-1 1,1 0 0,-1 0-1,0 1 1,1-1 0,-1 0 0,0 0-1,1 0 1,-1 1 0,1-1-1,-1 0 1,0 0 0,1 0-1,-1 0 1,1 0 0,-1 0 0,0 0-1,1 0 1,-1 0 0,1 0-1,-1 0 1,0 0 0,1 0-1,-1 0 1,1 0 0,-1 0 0,0-1-1,1 1 1,-1 0 0,1 0-1,11-6-8746,-1-4-3738</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339"/>
    </inkml:context>
    <inkml:brush xml:id="br0">
      <inkml:brushProperty name="width" value="0.025" units="cm"/>
      <inkml:brushProperty name="height" value="0.025" units="cm"/>
    </inkml:brush>
  </inkml:definitions>
  <inkml:trace contextRef="#ctx0" brushRef="#br0">58 71 16015,'0'0'12076,"-9"-2"-12365,4 0 272,-24-1-72,28 3 89,0 1 1,0-1-1,0 0 1,1 1-1,-1-1 0,0 1 1,0 0-1,1-1 1,-1 1-1,0 0 1,1-1-1,-1 1 1,0 0-1,1 0 0,-1-1 1,1 1-1,0 0 1,-1 0-1,1 0 1,0 0-1,-1 0 0,1 0 1,0-1-1,0 1 1,0 0-1,0 0 1,0 0-1,0 0 0,0 0 1,0 0-1,0 0 1,0 0-1,0 0 1,1 0-1,-1 1 1,1 0 4,0-1 1,-1 1-1,1 0 0,0 0 1,0-1-1,0 1 1,0 0-1,0-1 1,1 1-1,-1-1 1,0 0-1,1 1 1,-1-1-1,1 0 1,-1 0-1,1 0 1,0 0-1,0 0 1,-1 0-1,1 0 1,0-1-1,0 1 1,0-1-1,0 1 1,0-1-1,-1 0 1,1 0-1,0 1 1,3-2-1,59 0 55,-55-1-225,0 1 1,-1-2-1,1 1 1,-1-1-1,1-1 0,-1 1 1,0-1-1,11-8 1,-15 9 24,0 1 1,-1 0-1,0-1 1,1 0-1,-1 0 1,0 0-1,-1 0 1,1 0-1,0 0 1,-1-1-1,0 0 1,0 1-1,0-1 1,0 0-1,0 0 1,-1 0 0,0 0-1,0 0 1,1-8-1,-2 12 128,0 0-1,0-1 1,0 1 0,0 0-1,0-1 1,0 1-1,0 0 1,0-1 0,0 1-1,0 0 1,0 0 0,0-1-1,-1 1 1,1 0 0,0-1-1,0 1 1,0 0-1,0 0 1,-1 0 0,1-1-1,0 1 1,0 0 0,-1 0-1,1 0 1,0-1 0,0 1-1,-1 0 1,1 0-1,0 0 1,-1 0 0,1 0-1,0 0 1,-1 0 0,1 0-1,0-1 1,-1 1 0,1 0-1,-18 4 229,-12 11 721,24-9-703,-1 0-1,1 0 0,1 1 1,-1 0-1,1 0 0,0 0 0,1 1 1,0-1-1,0 1 0,1 0 1,-1 0-1,2 0 0,-1 1 0,1-1 1,1 1-1,-1-1 0,1 1 1,1 0-1,0 12 0,1-19-246,-1 1 1,0-1-1,1 1 1,0-1-1,-1 1 0,1-1 1,0 1-1,0-1 0,1 0 1,-1 0-1,0 1 1,1-1-1,0 0 0,-1 0 1,1 0-1,0-1 0,3 4 1,47 28-1974,-45-29 1408,0-1 1,0 2-1,0-1 1,0 1-1,0 0 1,-1 0-1,11 13 1,-15-16 613,-1 1 0,0-1-1,1 1 1,-1-1 0,0 1 0,0 0 0,-1 0-1,1-1 1,0 1 0,-1 0 0,0 0 0,1 0-1,-1-1 1,0 1 0,-1 0 0,1 0 0,0 0 0,-1 0-1,0-1 1,0 1 0,-1 3 0,1-4 131,0 0-1,0 0 1,0 0 0,-1 0 0,1 0-1,-1 0 1,1-1 0,-1 1 0,0-1-1,1 1 1,-1-1 0,0 0 0,0 1-1,0-1 1,0 0 0,0 0 0,-1 0-1,1-1 1,0 1 0,0 0 0,0-1 0,-1 0-1,1 1 1,0-1 0,-1 0 0,-2 0-1,4-1-100,0 1-1,0-1 0,1 1 0,-1-1 0,0 0 0,0 1 1,1-1-1,-1 0 0,0 0 0,1 1 0,-1-1 1,1 0-1,-1 0 0,1 0 0,-1 0 0,1 0 1,0 0-1,-1 0 0,1 0 0,0 0 0,0 0 0,0 0 1,-1 0-1,1 0 0,0 0 0,0 0 0,1 0 1,-1-1-1,4-34-157,3 20-125,1 1-1,1 0 1,0 0-1,1 1 1,0 0-1,2 0 1,-1 2-1,24-21 0,13-16-1149,-28 27 907,33-40-746,-48 56 1382,-1 0 1,0 0 0,0 0 0,-1-1 0,0 1-1,0-1 1,-1 0 0,3-9 0,-8 17 3004,-12 16-2716,13-14-400,1-1 0,-1 1 0,1 0 0,0 0-1,0 0 1,1 0 0,-1 1 0,0-1 0,1 0 0,0 0 0,0 0 0,0 0 0,0 1 0,0-1-1,1 0 1,0 0 0,-1 0 0,1 0 0,2 5 0,-1-6-45,-1 1 0,1-1 0,0 0 0,0 0 0,0 0 1,0 0-1,0 0 0,0-1 0,1 1 0,-1 0 0,1-1 0,-1 0 0,1 0 0,-1 0 0,1 0 1,0 0-1,-1 0 0,1-1 0,0 1 0,0-1 0,5 0 0,0 1-37,-1-1 0,1 0-1,-1 0 1,1-1 0,-1 0 0,1-1-1,-1 0 1,0 0 0,0 0-1,0-1 1,0 0 0,0 0 0,0-1-1,-1 0 1,1 0 0,-1 0-1,0-1 1,-1 0 0,1 0 0,8-11-1,-12 10-309,-9 9 221,-12 14 166,8 16 321,13-19-1962,-1-14 1344,-1 0 0,1 1 0,-1-1-1,1 0 1,-1 0 0,1 1 0,0-1 0,-1 0 0,1 0 0,-1 0 0,1 0-1,0 0 1,-1 0 0,1 0 0,-1 0 0,1 0 0,0 0 0,-1 0 0,1-1 0,-1 1-1,1 0 1,0 0 0,-1-1 0,1 1 0,-1 0 0,1-1 0,12-9-5833</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728"/>
    </inkml:context>
    <inkml:brush xml:id="br0">
      <inkml:brushProperty name="width" value="0.025" units="cm"/>
      <inkml:brushProperty name="height" value="0.025" units="cm"/>
    </inkml:brush>
  </inkml:definitions>
  <inkml:trace contextRef="#ctx0" brushRef="#br0">1 1 23318,'0'0'4612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7.275"/>
    </inkml:context>
    <inkml:brush xml:id="br0">
      <inkml:brushProperty name="width" value="0.025" units="cm"/>
      <inkml:brushProperty name="height" value="0.025" units="cm"/>
    </inkml:brush>
  </inkml:definitions>
  <inkml:trace contextRef="#ctx0" brushRef="#br0">3224 124 4901,'0'0'3587,"-8"-2"-2284,-64-17 807,-1 2 1,-82-6 0,-162-2-1357,69 6-367,-803 0 744,605 26-206,422-8-910,-331 17 221,343-14-223,0 0 0,0 1 1,0 1-1,1 0 1,-1 1-1,1 0 1,-21 13-1,-1 5 32,-34 30 0,40-30 11,-54 35 0,78-56 8,-16 8 48,1 1 0,0 1 0,1 0 0,0 2 0,-15 15 0,29-26-112,1 0 0,-1-1-1,1 1 1,0 0 0,-1 1 0,1-1-1,1 0 1,-1 1 0,0-1-1,1 1 1,0-1 0,0 1 0,0 0-1,0-1 1,1 1 0,-1 0 0,1 0-1,0 0 1,0-1 0,0 1-1,1 0 1,-1 0 0,1-1 0,0 1-1,0 0 1,0-1 0,0 1-1,1-1 1,0 1 0,0-1 0,0 0-1,0 0 1,0 1 0,0-1-1,5 4 1,6 6 13,0-1 1,1 0-1,1-1 0,-1 0 0,2-2 1,-1 1-1,2-2 0,-1 0 0,1-1 1,0-1-1,20 5 0,27 4 44,114 12 1,-149-24-49,344 27 96,-78-10 46,502 8 1428,-456-25-1529,-315-3-50,82 3 112,201-21 0,-71-7-1,-137 17 23,1-5-1,104-26 1,-188 33-32,0-1 1,0 0-1,0-1 0,23-15 0,-32 18-62,-1-1 1,0 0-1,0 0 1,0 0-1,-1-1 1,0 0-1,-1 0 1,1-1-1,-1 0 0,7-13 1,-11 16-6,0 1-1,-1-1 1,1 0 0,-1 0 0,0 0-1,-1 0 1,1 0 0,-1 0 0,0 0 0,0 0-1,-1 0 1,1 0 0,-1 1 0,0-1 0,0 0-1,-1 0 1,0 0 0,0 1 0,0-1-1,0 1 1,0-1 0,-1 1 0,0 0 0,0 0-1,-6-6 1,-8-8 37,-1 2-1,0 0 1,-2 1-1,-21-14 0,17 13 2,-8-5 23,0 1 0,-2 2 0,0 1 0,-1 1-1,-69-20 1,42 22-133,-1 1 1,-110-6-1,-570 3-1271,629 24-1093,1 5 1,-198 49-1,168-27-3118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116"/>
    </inkml:context>
    <inkml:brush xml:id="br0">
      <inkml:brushProperty name="width" value="0.025" units="cm"/>
      <inkml:brushProperty name="height" value="0.025" units="cm"/>
    </inkml:brush>
  </inkml:definitions>
  <inkml:trace contextRef="#ctx0" brushRef="#br0">0 37 21140,'0'0'5418,"5"10"-4894,23 78-225,-28-87-299,0 1 1,0-1 0,1 0 0,-1 0 0,1 0 0,-1 0-1,1 1 1,-1-1 0,1 0 0,0 0 0,0 0 0,-1 0-1,1 0 1,0-1 0,0 1 0,0 0 0,0 0 0,0 0 0,0-1-1,0 1 1,0-1 0,0 1 0,1-1 0,-1 1 0,1 0-1,1-1 49,-1 0-1,0-1 0,0 1 1,1 0-1,-1-1 1,0 1-1,0-1 0,0 1 1,0-1-1,0 0 0,0 0 1,0 0-1,3-2 1,7-6 373,0-1 0,0 0 1,14-16-1,-16 17-232,8-11 62,25-23-2,-40 41-254,-1 0 1,1 0 0,0 0 0,0 0 0,0 0 0,0 0 0,0 1 0,1 0 0,-1-1 0,0 1 0,1 1 0,-1-1 0,5 0 0,-7 1-3,-1 0 1,1 0-1,0 1 0,-1-1 0,1 0 1,0 1-1,-1-1 0,1 0 0,0 1 1,-1-1-1,1 1 0,-1-1 0,1 1 1,-1 0-1,1-1 0,-1 1 1,1 0-1,-1-1 0,1 1 0,-1 0 1,0-1-1,0 1 0,1 0 0,-1-1 1,0 1-1,0 0 0,0 0 0,0-1 1,0 1-1,0 0 0,0 1 0,1 32 155,-2-26-103,1 65 178,0-73-223,0 0 0,1 1-1,-1-1 1,0 0 0,0 1 0,0-1-1,0 0 1,0 1 0,1-1 0,-1 0-1,0 1 1,0-1 0,0 0 0,1 0-1,-1 1 1,0-1 0,1 0 0,-1 0-1,0 1 1,0-1 0,1 0 0,-1 0-1,0 0 1,1 0 0,-1 0 0,1 1-1,-1-1 1,0 0 0,1 0 0,-1 0-1,0 0 1,1 0 0,-1 0 0,0 0-1,1 0 1,-1 0 0,1 0 0,-1-1-1,0 1 1,1 0 0,-1 0 0,0 0 0,1 0-1,-1 0 1,0-1 0,1 1 0,-1 0-1,0 0 1,0 0 0,1-1 0,-1 1-1,0 0 1,1-1 0,17-12 33,17-28-2499,-31 35 1023,0-1 0,-1 1 1,1-1-1,-1 0 1,2-9-1,3-14-7281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490"/>
    </inkml:context>
    <inkml:brush xml:id="br0">
      <inkml:brushProperty name="width" value="0.025" units="cm"/>
      <inkml:brushProperty name="height" value="0.025" units="cm"/>
    </inkml:brush>
  </inkml:definitions>
  <inkml:trace contextRef="#ctx0" brushRef="#br0">1 0 22101,'0'0'6886,"83"12"-9160,-41-4-1345,3-2-2018,-3 0-6439</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859"/>
    </inkml:context>
    <inkml:brush xml:id="br0">
      <inkml:brushProperty name="width" value="0.025" units="cm"/>
      <inkml:brushProperty name="height" value="0.025" units="cm"/>
    </inkml:brush>
  </inkml:definitions>
  <inkml:trace contextRef="#ctx0" brushRef="#br0">114 0 13965,'0'0'4047,"-10"4"-1165,3-2-2418,-51 24 1367,55-25-1742,1 1 0,-1-1 1,1 1-1,-1-1 1,1 1-1,0 0 0,0 0 1,0 0-1,0 0 0,0 1 1,0-1-1,1 0 0,-1 1 1,1-1-1,-1 1 0,1-1 1,0 1-1,0 0 0,0 0 1,1-1-1,-2 5 0,3-6-95,-1 0-1,1 0 0,-1 0 1,1 0-1,-1 0 0,1 0 0,-1 0 1,1 0-1,0 0 0,0 0 1,-1 0-1,1 0 0,0 0 0,0-1 1,0 1-1,0 0 0,0-1 1,0 1-1,0-1 0,0 1 0,2 0 1,32 12-1015,-21-9 401,-5 0 436,6 1 123,-2 0 0,1 1-1,-1 1 1,0 0-1,13 10 1,-24-15 140,0-1 0,0 0 0,-1 1 1,1 0-1,-1-1 0,0 1 0,1 0 1,-1 0-1,0 0 0,0-1 0,0 1 0,0 1 1,0-1-1,-1 0 0,1 0 0,0 0 1,-1 3-1,0-2 91,0-1 1,-1 1 0,0 0-1,1-1 1,-1 0 0,0 1-1,0-1 1,0 1 0,-1-1-1,1 0 1,0 0 0,-1 0-1,0 0 1,1 0-1,-1 0 1,0 0 0,0-1-1,-4 4 1,-4 3 389,-1 0 0,0-1 0,0-1 0,-14 7 0,20-11-400,-1 1 0,1-1 0,-1 0 0,0-1 0,0 0 0,0 0 0,0 0 0,1 0-1,-1-1 1,0 0 0,-8-1 0,13 1-256,0-1 0,0 0 1,0 0-1,0 1 0,0-1 0,1 0 0,-1 0 0,0 0 1,1 0-1,-1 0 0,0 0 0,1 0 0,-1 0 0,1 0 1,0 0-1,-1-1 0,1 1 0,0 0 0,0 0 0,-1 0 1,1 0-1,0-1 0,0 1 0,0 0 0,1 0 0,-1 0 0,0-1 1,0 1-1,1 0 0,-1 0 0,0 0 0,1 0 0,0-2 1,15-41-5316,5 4-1374,5-7-4293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234"/>
    </inkml:context>
    <inkml:brush xml:id="br0">
      <inkml:brushProperty name="width" value="0.025" units="cm"/>
      <inkml:brushProperty name="height" value="0.025" units="cm"/>
    </inkml:brush>
  </inkml:definitions>
  <inkml:trace contextRef="#ctx0" brushRef="#br0">61 0 20403,'0'0'5130,"-4"13"-3896,-39 151 2062,38-142-2910,2 0 1,0 1-1,1-1 0,1 1 0,2-1 1,3 28-1,-4-48-386,0 1-1,0-1 1,1 0-1,0 0 1,-1 1-1,1-1 1,0 0-1,0 0 1,0 0 0,0 0-1,0 0 1,1 0-1,-1 0 1,1 0-1,-1-1 1,1 1-1,-1 0 1,1-1 0,0 0-1,0 1 1,0-1-1,0 0 1,3 2-1,-1-3-1,-1 1 0,1 0-1,0-1 1,0 0 0,-1 0-1,1 0 1,0 0-1,0 0 1,0-1 0,-1 0-1,1 0 1,6-2 0,8-5-21,-1 0 0,0-1 1,-1-1-1,20-14 0,-28 17 12,23-11-339,-21 22 127,-5 15 70,-6-11 182,1-1 0,-1 1-1,0 0 1,0-1 0,-1 1-1,0-1 1,0 1-1,-1-1 1,0 0 0,0 0-1,-1 0 1,0-1-1,0 1 1,-1-1 0,-6 8-1,6-10-7,1 1 0,-1-2-1,0 1 1,0 0 0,0-1-1,0 0 1,0 0-1,-1 0 1,0-1 0,1 0-1,-1 0 1,0 0 0,0-1-1,0 0 1,0 0 0,0-1-1,0 1 1,0-1 0,0-1-1,-8 0 1,13 1-161,0 0 0,0-1 0,-1 1 0,1-1 0,0 1 0,0-1 0,0 1 0,-1-1 0,1 0 0,0 1 0,0-1 0,0 0 0,0 0 0,0 0 0,0 0 0,1 0 0,-1 0 0,0 0 0,0 0 0,1 0 0,-1 0 0,1 0 0,-1 0 0,0-3 0,0 3-224,1-1 0,0 1 0,-1-1-1,1 1 1,0-1 0,0 1 0,0-1 0,0 1 0,0-1 0,0 1 0,0-1 0,0 1 0,1-1 0,-1 1 0,1-1 0,-1 1 0,1-1 0,0 1-1,-1-1 1,1 1 0,0 0 0,0-1 0,0 1 0,0 0 0,0 0 0,0 0 0,0 0 0,0 0 0,1 0 0,-1 0 0,2-1 0,17-4-10975</inkml:trace>
  <inkml:trace contextRef="#ctx0" brushRef="#br0" timeOffset="1">489 422 20147,'0'0'12620,"10"-52"-15279,-6 27-7046</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594"/>
    </inkml:context>
    <inkml:brush xml:id="br0">
      <inkml:brushProperty name="width" value="0.025" units="cm"/>
      <inkml:brushProperty name="height" value="0.025" units="cm"/>
    </inkml:brush>
  </inkml:definitions>
  <inkml:trace contextRef="#ctx0" brushRef="#br0">321 10 15214,'0'0'2339,"-14"-2"-231,2 0-1611,6 0-311,-1 1 0,0 0 0,0 0 0,0 0 0,0 1 0,0 0 0,0 1 0,0-1 0,0 1 0,1 1 0,-1-1 0,-10 5 0,2 2-8,2 0-1,-1 1 1,1 1 0,1 0-1,-1 1 1,2 1 0,0-1 0,0 2-1,1-1 1,1 2 0,0-1-1,0 1 1,2 0 0,0 1-1,0 0 1,1 0 0,1 1-1,1-1 1,0 1 0,-2 19 0,6-32-182,0-1 1,0 1 0,0-1-1,1 1 1,-1-1 0,0 1 0,1-1-1,0 0 1,-1 1 0,1-1-1,0 0 1,0 1 0,0-1 0,1 0-1,-1 0 1,0 0 0,1 0-1,0 0 1,-1 0 0,3 1 0,0 0-6,-1-1 1,1 0 0,0 0 0,0 0 0,0 0 0,0-1-1,0 0 1,0 0 0,0 0 0,8 1 0,1-1-509,0-1 0,0 0 1,0-1-1,-1-1 0,1 0 1,-1 0-1,16-6 1,21-14-5052,0-7-4762</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030"/>
    </inkml:context>
    <inkml:brush xml:id="br0">
      <inkml:brushProperty name="width" value="0.025" units="cm"/>
      <inkml:brushProperty name="height" value="0.025" units="cm"/>
    </inkml:brush>
  </inkml:definitions>
  <inkml:trace contextRef="#ctx0" brushRef="#br0">82 0 18898,'0'0'6561,"-9"9"-6289,2-2-231,1 0-1,0 0 1,0 1 0,1 0-1,-1 0 1,2 1 0,-1-1-1,1 1 1,1 0 0,0 0-1,0 0 1,-3 17 0,2 7-152,1-1 0,2 1 0,5 60 0,-4-90 123,0-1 0,0 1-1,0-1 1,1 1 0,-1-1-1,1 1 1,0-1-1,0 1 1,-1-1 0,2 0-1,-1 1 1,0-1 0,0 0-1,1 0 1,-1 0-1,1 0 1,0 0 0,-1 0-1,1 0 1,0-1 0,0 1-1,0-1 1,0 1-1,1-1 1,-1 0 0,0 0-1,1 0 1,-1 0 0,0 0-1,1 0 1,-1-1-1,1 1 1,-1-1 0,1 1-1,-1-1 1,1 0 0,0 0-1,-1-1 1,1 1-1,-1 0 1,1-1 0,-1 1-1,1-1 1,3-1 0,4-2 49,1 0 1,-1 0 0,0-1-1,0 0 1,0-1 0,0 0-1,-1-1 1,14-12 0,-23 19-57,0 0 0,0 0 0,0 0 1,0 0-1,0 0 0,0 0 0,0 0 0,0 0 1,0 0-1,0 0 0,1 0 0,-1 1 0,0-1 0,0 0 1,0 0-1,0 0 0,0 0 0,0 0 0,0 0 1,0 0-1,0 0 0,0 0 0,0 0 0,0 0 1,0 0-1,0 0 0,0 0 0,0 0 0,0 0 1,1 0-1,-1 0 0,0 0 0,0 0 0,0 0 1,0 0-1,0 0 0,0 0 0,-6 15 424,2-6-260,0 0 1,0-1 0,1 1 0,1 0-1,-3 15 1,5-23-163,1 0 1,-1-1-1,0 1 0,1 0 1,-1-1-1,1 1 0,-1-1 1,1 1-1,-1 0 0,1-1 1,0 0-1,-1 1 0,1-1 1,0 1-1,-1-1 0,1 0 1,0 1-1,-1-1 0,1 0 1,0 0-1,0 0 0,-1 1 1,1-1-1,0 0 1,0 0-1,-1 0 0,1 0 1,0 0-1,0 0 0,-1-1 1,1 1-1,0 0 0,0 0 1,-1-1-1,1 1 0,0 0 1,-1 0-1,1-1 0,0 0 1,33-12 509,97-84 765,-130 97-1281,-1 0 1,0 0 0,0 0 0,1 0 0,-1 0-1,0 0 1,0 0 0,1 0 0,-1 0 0,0 0-1,1 0 1,-1 0 0,0 0 0,0 0 0,1 0-1,-1 0 1,0 1 0,0-1 0,0 0 0,1 0-1,-1 0 1,0 0 0,0 1 0,0-1 0,1 0-1,-1 0 1,0 0 0,0 1 0,0-1-1,0 0 1,1 0 0,-1 1 0,0-1 0,0 0-1,0 0 1,0 1 0,0-1 0,0 0 0,0 0-1,0 1 1,0-1 0,0 0 0,0 0 0,0 1-1,0-1 1,0 0 0,0 0 0,0 1 0,0-1-1,0 0 1,0 0 0,-1 1 0,1-1 0,0 0-1,0 1 1,-3 17 133,-9 20 213,9-30-351,0 1 0,1-1 0,-1 1 0,2-1 0,-2 17 1,3-24-59,0-1 0,0 0 1,0 1-1,0-1 1,0 0-1,0 1 1,0-1-1,0 0 1,0 1-1,0-1 1,0 0-1,0 0 1,1 1-1,-1-1 1,0 0-1,0 1 1,0-1-1,1 0 1,-1 0-1,0 1 1,0-1-1,1 0 1,-1 0-1,0 0 1,0 0-1,1 1 1,-1-1-1,0 0 1,1 0-1,-1 0 1,0 0-1,1 0 1,-1 0-1,0 0 1,1 0-1,-1 0 1,0 0-1,1 0 1,-1 0-1,0 0 1,1 0-1,-1 0 1,0 0-1,1 0 0,-1 0 1,0 0-1,0 0 1,1 0-1,-1-1 1,0 1-1,1 0 1,-1 0-1,0 0 1,0-1-1,1 1 1,-1 0-1,0 0 1,0-1-1,0 1 1,1 0-1,-1 0 1,0-1-1,0 1 1,0-1-1,19-18-4531,-4-7-1616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416"/>
    </inkml:context>
    <inkml:brush xml:id="br0">
      <inkml:brushProperty name="width" value="0.025" units="cm"/>
      <inkml:brushProperty name="height" value="0.025" units="cm"/>
    </inkml:brush>
  </inkml:definitions>
  <inkml:trace contextRef="#ctx0" brushRef="#br0">14 0 21877,'0'0'7431,"-14"52"-7431,28-29-32,4 0-1666,0-2-2882,-5 0-4581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788"/>
    </inkml:context>
    <inkml:brush xml:id="br0">
      <inkml:brushProperty name="width" value="0.025" units="cm"/>
      <inkml:brushProperty name="height" value="0.025" units="cm"/>
    </inkml:brush>
  </inkml:definitions>
  <inkml:trace contextRef="#ctx0" brushRef="#br0">55 123 16271,'-6'8'3860,"-1"2"-3040,1 0 1,0 1-1,1 0 1,0 0-1,1 0 1,0 0-1,-3 15 0,6-17-775,-1 0-1,2 0 1,-1 0-1,1 1 0,0-1 1,1 0-1,2 12 1,2 1-437,-1 1 1,1 24 0,-5-38 547,-1 0 0,1 0-1,-1-1 1,-1 1 0,1-1 0,-2 1 0,1-1 0,-6 13 0,7-20-113,1-44 934,3 1-991,1-1 0,2 1 0,2 0 0,2 0 0,1 1 0,3 0 0,18-39 0,-27 71-219,-1 0 0,2 1 0,-1 0 0,1 0 0,14-14 1,-19 20 202,0 1 1,0-1-1,1 1 1,-1-1-1,1 1 1,-1 0-1,1 0 1,0 0-1,0-1 1,-1 2-1,1-1 1,0 0-1,0 0 1,0 1-1,0-1 1,0 1 0,0-1-1,0 1 1,0 0-1,0 0 1,0 0-1,0 0 1,0 0-1,0 0 1,0 0-1,0 1 1,0-1-1,0 1 1,0 0-1,-1-1 1,1 1-1,0 0 1,0 0-1,-1 0 1,1 0-1,2 3 1,-2-2 49,0 0 0,0 0 0,0 0 0,-1 0 0,1 1 0,-1-1 0,1 1 0,-1-1 0,0 1 0,0 0 0,0-1 0,0 1 0,-1 0 0,1 0 0,-1-1 0,0 1 0,1 0 0,-1 0 0,0 0 0,-1-1 0,1 1 0,0 0 0,-1 0 0,0 0 0,0-1 0,0 1 0,-1 2 0,0 1 177,-1-1 1,0 0-1,0 0 1,0-1 0,0 1-1,-1-1 1,0 0-1,0 1 1,0-2 0,-1 1-1,1 0 1,-9 4-1,-3 1 296,0 0-1,0-1 1,-1-1-1,-1-1 1,1 0-1,-1-2 1,-18 4-1,36-8-505,0 0 1,0 0-1,0 0 1,0 0-1,0 0 0,-1 0 1,1 0-1,0 0 1,0 0-1,0 1 0,0-1 1,0 0-1,0 0 1,0 0-1,-1 0 0,1 0 1,0 0-1,0 0 1,0 0-1,0 0 0,0 0 1,-1 0-1,1 0 1,0 0-1,0 0 0,0 0 1,0 0-1,0-1 1,0 1-1,0 0 0,-1 0 1,1 0-1,0 0 0,0 0 1,0 0-1,0 0 1,0 0-1,0 0 0,0 0 1,0 0-1,-1-1 1,1 1-1,0 0 0,0 0 1,0 0-1,0 0 1,0 0-1,0 0 0,0-1 1,0 1-1,0 0 1,0 0-1,0 0 0,0 0 1,0 0-1,0 0 1,0-1-1,0 1 0,0 0 1,0 0-1,0 0 1,9-9-1963,15-7-3335,6-1-877,5-1-2334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4.132"/>
    </inkml:context>
    <inkml:brush xml:id="br0">
      <inkml:brushProperty name="width" value="0.025" units="cm"/>
      <inkml:brushProperty name="height" value="0.025" units="cm"/>
    </inkml:brush>
  </inkml:definitions>
  <inkml:trace contextRef="#ctx0" brushRef="#br0">216 0 19346,'0'0'11537,"-11"3"-10512,2-1-873,-1 2 1,1-1 0,0 1 0,0 0 0,-13 8 0,19-10-207,0 0 0,0 1 1,0-1-1,0 1 1,0-1-1,0 1 0,0 0 1,1 0-1,-1 0 1,1 0-1,0 1 1,0-1-1,0 0 0,1 1 1,-1 0-1,1-1 1,0 1-1,0 0 0,0 0 1,-1 7-1,3-10 0,-1 0-1,1 0 1,-1 0 0,1-1-1,0 1 1,-1 0-1,1 0 1,0 0 0,0-1-1,-1 1 1,1 0-1,0-1 1,0 1 0,0-1-1,0 1 1,0-1-1,0 1 1,0-1 0,0 0-1,0 0 1,0 1-1,0-1 1,0 0-1,0 0 1,0 0 0,0 0-1,2 0 1,39 2-364,-33-2 123,16-1-384,-20 0 602,1 0 0,-1 1-1,1-1 1,-1 1 0,1 1 0,0-1 0,-1 1 0,1 0 0,-1 0 0,11 4 0,-16-4 137,0-1 0,0 1-1,0 0 1,0-1 0,0 1 0,0 0 0,0-1 0,0 1 0,0-1 0,0 1-1,0 0 1,0-1 0,0 1 0,-1-1 0,1 1 0,0 0 0,0-1 0,-1 1 0,1-1-1,0 1 1,-1-1 0,1 1 0,-1-1 0,1 1 0,-1-1 0,1 0 0,-1 1-1,1-1 1,-1 0 0,1 1 0,-1-1 0,1 0 0,-1 1 0,1-1 0,-1 0-1,0 0 1,1 0 0,-1 0 0,1 0 0,-2 1 0,-27 11 823,29-12-863,-100 33 1250,46-24-2740,4-12-6258,34-4-4395</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39.357"/>
    </inkml:context>
    <inkml:brush xml:id="br0">
      <inkml:brushProperty name="width" value="0.025" units="cm"/>
      <inkml:brushProperty name="height" value="0.025" units="cm"/>
    </inkml:brush>
  </inkml:definitions>
  <inkml:trace contextRef="#ctx0" brushRef="#br0">1502 123 4292,'0'0'1073,"10"-4"294,185-91 7035,-203 97-8182,0-1-1,-1 0 1,1-1-1,-1 0 1,-15-2-1,-5 0-142,-585-17 2031,573 16-2012,-1 2 0,1 1 1,0 3-1,0 1 0,0 1 0,1 3 0,-1 1 0,-60 23 0,22-1 340,1 2-1,2 5 1,2 2 0,-102 73-1,167-105-333,-1 0-1,1 0 0,0 1 0,1 1 1,0-1-1,-10 18 0,16-25-93,0 1 0,1-1 0,-1 1 0,1 0-1,0 0 1,0-1 0,0 1 0,0 0 0,0 0-1,1 0 1,-1 0 0,1 0 0,0 0-1,0 0 1,0 0 0,0 0 0,1 0 0,-1 0-1,1 0 1,0 0 0,-1 0 0,1 0 0,1-1-1,-1 1 1,0 0 0,1-1 0,-1 1-1,1-1 1,0 1 0,0-1 0,0 0 0,2 3-1,9 5 49,1-1-1,0 0 0,0 0 0,1-1 1,0-1-1,1-1 0,-1 0 0,1-1 1,22 4-1,21 2 168,71 4 0,2-7-30,0-7 1,224-25 0,259-76 675,-430 66-494,-70 14-56,2 1 194,188-55 1,-296 71-406,32-13 392,-40 15-448,0 0-1,0 1 0,1-1 1,-1 0-1,0 0 0,0 0 1,0 0-1,0 0 0,0 0 1,0 0-1,0 0 0,0 0 1,-1 0-1,1 0 0,0 0 1,-1-1-1,1 1 0,-1 0 1,1-1-1,-1 1 0,1 0 1,-1-1-1,0 1 0,0-1 1,0-1-1,0 1 6,-1 1-1,0-1 1,0 0-1,0 0 1,0 1 0,0-1-1,-1 0 1,1 1 0,0-1-1,-1 1 1,1 0 0,-1 0-1,1-1 1,-1 1 0,0 0-1,1 0 1,-1 0 0,0 0-1,0 1 1,-2-2 0,-49-15 78,39 13-67,-362-83 18,177 46-33,182 34-1413,32 2-2756,-5 2 2620,37-10-5390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133"/>
    </inkml:context>
    <inkml:brush xml:id="br0">
      <inkml:brushProperty name="width" value="0.025" units="cm"/>
      <inkml:brushProperty name="height" value="0.025" units="cm"/>
    </inkml:brush>
  </inkml:definitions>
  <inkml:trace contextRef="#ctx0" brushRef="#br0">1184 149 5061,'0'0'2584,"-3"-10"-1971,0 4-495,1 0-1,-1 0 1,-1 0-1,1 0 1,-1 0-1,0 1 1,0 0-1,-1 0 0,1 0 1,-1 0-1,0 1 1,0-1-1,-1 1 1,-11-6-1,1 1 121,-1 2-1,-1-1 0,1 2 1,-1 0-1,0 2 1,0 0-1,-33-3 0,-136 3-210,111 6 172,6-3 538,1 4-1,-139 22 1,187-21-590,1 2-1,-1 0 1,1 0 0,0 2-1,0 1 1,1 0 0,0 2-1,1 0 1,0 1-1,1 0 1,0 2 0,1 0-1,0 1 1,-15 19-1,28-31-148,0 1 0,0 0-1,0 1 1,0-1-1,1 0 1,0 1 0,0-1-1,0 1 1,0 0 0,1 0-1,-1 0 1,1-1 0,0 1-1,1 0 1,0 0-1,-1 7 1,2-9 5,1 1 0,-1-1 0,0 1 1,1-1-1,-1 0 0,1 0 0,0 1 0,0-1 0,1-1 0,-1 1 1,1 0-1,-1-1 0,1 1 0,0-1 0,0 0 0,0 1 0,0-1 1,0-1-1,0 1 0,0 0 0,1-1 0,5 2 0,33 12 302,1-2 1,1-2-1,85 10 0,138-4 441,-251-16-711,44 2 82,214-1 17,-242-4-19,0-1 0,0-2 1,-1-1-1,0-2 0,0 0 0,41-19 0,-64 23-35,0 0-1,0-1 0,-1 0 0,0 0 1,0-1-1,0 1 0,-1-2 1,0 1-1,0-1 0,-1 1 1,1-2-1,3-7 0,-6 11-59,-1 0 0,0 0-1,-1 0 1,1 0 0,-1 0 0,0 0-1,0-1 1,0 1 0,0 0 0,-1-1-1,0 1 1,0-1 0,0 1 0,0 0-1,-1-1 1,0 1 0,0 0 0,0-1-1,0 1 1,0 0 0,-1 0 0,0 0-1,0 0 1,0 0 0,-1 1 0,-2-5-1,-3-1-33,-1 1-1,0 1 0,0-1 0,0 1 0,-1 1 0,0 0 1,-1 0-1,1 1 0,-1 0 0,0 1 0,0 0 1,-1 1-1,1 0 0,-20-2 0,-3 1-617,0 1 1,0 2-1,-63 5 0,86-2 173,0-1-1,0 1 1,0 1-1,1 0 1,-13 5-1,17-5-253,0 0 1,1 0-1,0 0 0,0 0 1,0 1-1,-6 6 0,-4 9-5517</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1.009"/>
    </inkml:context>
    <inkml:brush xml:id="br0">
      <inkml:brushProperty name="width" value="0.025" units="cm"/>
      <inkml:brushProperty name="height" value="0.025" units="cm"/>
    </inkml:brush>
  </inkml:definitions>
  <inkml:trace contextRef="#ctx0" brushRef="#br0">1 966 6374,'0'0'8947,"1"-8"-8333,-1 6-547,0-1 0,1 0-1,0 0 1,-1 0 0,1 1 0,0-1-1,1 0 1,-1 1 0,0-1 0,1 1-1,-1 0 1,1-1 0,0 1 0,0 0-1,2-3 1,47-27 723,92-52-84,82-42-249,-199 115-406,0 0 0,1 2 0,0 1 1,1 1-1,0 1 0,55-4 0,25 5 357,0-5-1,163-34 1,-190 27-145,1 4 1,119-3 0,168 18 882,-179 1-286,6-3-503,346 15-223,-307 6-70,1-10 0,275-22 0,247-19 5,115-10 193,-704 23-352,1005-139 3122,-147-11-1655,-956 158-1308,21-1 294,143-36 1,-232 45-349,1 0 7,1 0 1,-1 0-1,0 0 0,0 0 1,0-1-1,0 0 1,0 0-1,0 0 1,-1 0-1,1-1 1,-1 1-1,1-1 1,-1 0-1,4-4 1,-7 6-58,0 1 1,0-1 0,0 1-1,0-1 1,0 1 0,0-1-1,0 1 1,0-1-1,-1 0 1,1 1 0,0-1-1,0 1 1,0 0-1,-1-1 1,1 1 0,0-1-1,-1 1 1,1-1 0,0 1-1,-1 0 1,1-1-1,-1 1 1,1 0 0,0-1-1,-1 1 1,1 0-1,-1-1 1,1 1 0,-1 0-1,1 0 1,-1 0-1,1 0 1,-2-1 0,-24-7-2851,18 5 1371,-29-10-5116</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008"/>
    </inkml:context>
    <inkml:brush xml:id="br0">
      <inkml:brushProperty name="width" value="0.025" units="cm"/>
      <inkml:brushProperty name="height" value="0.025" units="cm"/>
    </inkml:brush>
  </inkml:definitions>
  <inkml:trace contextRef="#ctx0" brushRef="#br0">290 51 16912,'0'0'2659,"-6"-8"-481,3 4-2039,1 1 0,-1-1 0,-1 1 0,1 0 0,0 0 0,-1 1 1,1-1-1,-1 1 0,0 0 0,0 0 0,0 0 0,0 0 0,0 0 0,0 1 1,0 0-1,-1 0 0,1 0 0,0 1 0,-1-1 0,1 1 0,0 0 0,-1 0 1,1 1-1,-1-1 0,1 1 0,0 0 0,-1 0 0,1 0 0,0 1 1,0-1-1,-5 4 0,-6 2-56,1 0 0,0 1 0,1 1 0,-21 17 0,29-23-85,1 1 0,0 0 0,0 0 1,0 0-1,0 0 0,1 0 0,0 1 0,-1 0 1,2-1-1,-1 1 0,0 0 0,1 1 0,0-1 1,0 0-1,1 1 0,-2 8 0,4-13 2,-1 0 0,1 0 0,-1 0 0,1 0 0,-1 0 0,1-1 0,0 1 0,0 0 0,0 0 0,-1 0 0,1-1 0,0 1 0,0 0 0,0-1 0,0 1 0,0-1 0,0 1 0,0-1 0,0 0 0,0 1 0,0-1 0,0 0 0,0 0 0,1 0 0,-1 0 0,0 0 0,0 0-1,0 0 1,2 0 0,46-1 186,-36 0-152,28-1 28,-30 0-72,1 1-1,-1 1 1,1 0 0,-1 0-1,16 3 1,-25-2 8,0 0 0,-1 0 0,1 0 0,0 0 0,-1 0 0,1 0 0,-1 0 0,1 0 0,-1 0 0,1 1 0,-1-1 0,0 1 0,0-1 0,0 1 0,0-1 0,0 1 0,0 0 0,0 0 0,0-1 0,-1 1 0,1 0 0,0 0 0,-1 0 0,0 0 0,1 0 0,-1-1 0,0 1 0,0 0 0,0 0 0,-1 0 0,1 0 0,0 0 0,-1 0-1,1 0 1,-1-1 0,0 4 0,-1 2 101,0 0 1,0 0-1,-1-1 0,0 1 0,0 0 0,0-1 0,-1 0 0,-7 10 0,-3-3 366,-1 0 1,0-1-1,0 0 0,-2-1 1,1-1-1,-1-1 1,-1 0-1,1-1 0,-2-1 1,-34 9-1,53-16-483,0 0 1,0 0-1,0 0 0,0 0 0,0-1 0,0 1 1,0 0-1,0 0 0,0 0 0,0 0 0,0 0 1,0 0-1,0 0 0,1 0 0,-1 0 0,0-1 0,0 1 1,0 0-1,0 0 0,0 0 0,0 0 0,0 0 1,0 0-1,0 0 0,0 0 0,0 0 0,0-1 1,0 1-1,0 0 0,0 0 0,0 0 0,-1 0 0,1 0 1,0 0-1,0 0 0,0 0 0,0-1 0,0 1 1,0 0-1,0 0 0,0 0 0,0 0 0,0 0 1,0 0-1,0 0 0,0 0 0,-1 0 0,1 0 0,0 0 1,0 0-1,0 0 0,0 0 0,0 0 0,0 0 1,0 0-1,0 0 0,0 0 0,-1 0 0,1 0 0,0 0 1,0 0-1,0 0 0,0 0 0,0 0 0,0 0 1,0 0-1,-1 0 0,12-13-1332,19-16-1587,-26 25 2323,37-36-4063,7-9-1259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428"/>
    </inkml:context>
    <inkml:brush xml:id="br0">
      <inkml:brushProperty name="width" value="0.025" units="cm"/>
      <inkml:brushProperty name="height" value="0.025" units="cm"/>
    </inkml:brush>
  </inkml:definitions>
  <inkml:trace contextRef="#ctx0" brushRef="#br0">139 0 16752,'0'0'2060,"-8"12"-234,-13 26-393,2 0 0,1 1 0,-18 61 0,26-64-1101,2 0-1,1 1 0,1 0 0,0 63 1,20 71-15,-11-144-111,-1-65 1109,2-1 1,13-56 0,-11 63-1046,-5 26-271,16-93-428,40-126 0,-57 223 415,1-1 0,0 1 0,0 0-1,0 0 1,0 0 0,0 0 0,1 0 0,-1 0 0,0 0 0,1 0 0,0 0 0,-1 1 0,1-1 0,0 0 0,2-1 0,-3 3-5,0-1 0,1 1 0,-1-1 0,0 1 0,0 0 0,0-1 0,1 1 0,-1 0 0,0 0 0,0 0 0,0 0 0,1 0 0,-1 0 0,0 0-1,0 0 1,1 1 0,-1-1 0,0 0 0,0 1 0,0-1 0,2 1 0,-2 1 7,1-1 1,0 0-1,-1 1 1,1-1-1,-1 1 0,0 0 1,1-1-1,-1 1 1,0 0-1,0 0 1,0 0-1,0 0 0,0 0 1,-1 0-1,1 0 1,0 0-1,-1 0 0,0 0 1,1 0-1,-1 0 1,0 0-1,0 0 1,0 1-1,0-1 0,-1 0 1,1 0-1,-1 0 1,1 0-1,-1 0 0,0 0 1,-1 3-1,-2 2 44,0 0-1,-1 0 1,0-1-1,0 0 1,0 0-1,-1 0 1,0-1-1,0 1 1,0-1 0,-8 4-1,-72 41 823,150-105-9272,-28 25 2492,2 0-3240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833"/>
    </inkml:context>
    <inkml:brush xml:id="br0">
      <inkml:brushProperty name="width" value="0.025" units="cm"/>
      <inkml:brushProperty name="height" value="0.025" units="cm"/>
    </inkml:brush>
  </inkml:definitions>
  <inkml:trace contextRef="#ctx0" brushRef="#br0">34 167 15310,'0'0'2558,"-5"9"292,-2 0-1900,5-6-608,-1 0 1,1 1-1,0-1 0,0 1 0,0-1 0,0 1 0,0 0 1,1-1-1,0 1 0,-2 7 0,3-11-269,0 1-1,0-1 1,0 1-1,0-1 1,1 1 0,-1-1-1,0 1 1,0-1-1,0 1 1,0-1-1,1 1 1,-1-1 0,0 0-1,0 1 1,1-1-1,-1 1 1,0-1 0,1 0-1,-1 1 1,1-1-1,-1 0 1,0 1-1,1-1 1,-1 0 0,1 1-1,-1-1 1,1 0-1,-1 0 1,1 0 0,-1 0-1,1 1 1,-1-1-1,1 0 1,-1 0-1,1 0 1,-1 0 0,1 0-1,-1 0 1,1 0-1,-1 0 1,1-1 0,-1 1-1,1 0 1,-1 0-1,1 0 1,-1 0-1,1-1 1,-1 1 0,1-1-1,28-9 314,-20 5-332,-1 0 1,0-1 0,0 0-1,-1-1 1,1 0 0,-1 0 0,-1 0-1,0-1 1,0 0 0,0 0-1,-1-1 1,0 1 0,0-1 0,-1 0-1,-1 0 1,1-1 0,-2 1-1,1-1 1,-1 0 0,-1 1 0,1-1-1,-2 0 1,0-13 0,0 23-51,1-1-1,-1 0 1,0 0 0,0 0 0,0 1 0,-1-1 0,1 0 0,0 0 0,0 1-1,0-1 1,-1 0 0,1 0 0,0 1 0,0-1 0,-1 0 0,1 0-1,-1 1 1,1-1 0,-1 1 0,1-1 0,-1 0 0,1 1 0,-1-1-1,0 1 1,1-1 0,-1 1 0,0 0 0,1-1 0,-1 1 0,0-1-1,1 1 1,-1 0 0,0 0 0,0 0 0,0-1 0,1 1 0,-1 0-1,0 0 1,0 0 0,0 0 0,1 0 0,-1 0 0,0 0 0,0 1-1,1-1 1,-1 0 0,0 0 0,0 1 0,1-1 0,-1 0 0,0 1-1,1-1 1,-1 1 0,0-1 0,1 0 0,-1 1 0,0 0 0,-5 2-16,2 1 1,-1-1-1,0 0 1,1 1 0,-1 0-1,-6 9 1,-4 8-10,2 0 0,-17 36 0,27-49 18,-1-1 0,1 1 0,1-1 0,0 1 0,0 0 0,0 0 0,1 0 0,0 0 0,1 1 0,0-1 0,0 0 0,1 9 0,0-15-69,1 0-1,-1 0 1,0 0-1,0 0 1,1 0-1,-1 0 1,1-1-1,0 1 1,-1 0-1,1-1 1,0 1-1,0-1 1,0 0-1,0 0 1,0 1-1,0-1 1,1-1-1,-1 1 1,0 0-1,0 0 0,1-1 1,-1 1-1,0-1 1,1 0-1,-1 0 1,3 0-1,9 1-1989,-1-1 0,0 0 0,17-3-1,-4-5-5506,-4-7-4272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220"/>
    </inkml:context>
    <inkml:brush xml:id="br0">
      <inkml:brushProperty name="width" value="0.025" units="cm"/>
      <inkml:brushProperty name="height" value="0.025" units="cm"/>
    </inkml:brush>
  </inkml:definitions>
  <inkml:trace contextRef="#ctx0" brushRef="#br0">68 32 8872,'0'0'20575,"9"-6"-19817,28-19-363,-36 25-392,-1 0-1,0 0 1,1 0 0,-1 0 0,0-1 0,1 1 0,-1 0 0,0 0 0,1 0 0,-1 0 0,0 0 0,1 0 0,-1 0-1,0 0 1,1 0 0,-1 1 0,0-1 0,1 0 0,-1 0 0,0 0 0,1 0 0,-1 0 0,0 1 0,1-1 0,-1 0-1,0 0 1,0 0 0,1 1 0,-1-1 0,0 0 0,0 0 0,1 1 0,-1-1 0,0 0 0,0 1 0,0-1 0,1 1-1,2 18 41,-5 21 22,-3-22 0,-1 0 0,-1 0 0,0 0 0,-2-1 0,0 0 0,0-1 0,-2 0-1,-22 27 1,7-8 499,26-35-559,0 0 0,-1 0 0,1 0-1,0 1 1,0-1 0,-1 0 0,1 0-1,0 0 1,-1 1 0,1-1 0,0 0 0,0 0-1,0 1 1,-1-1 0,1 0 0,0 1 0,0-1-1,0 0 1,0 0 0,-1 1 0,1-1-1,0 1 1,0-1 0,0 0 0,0 1 0,0-1-1,0 0 1,0 1 0,0-1 0,0 0-1,0 1 1,0-1 0,0 0 0,0 1 0,0-1-1,1 0 1,-1 1 0,0-1 0,0 0-1,0 1 1,0-1 0,1 0 0,-1 0 0,0 1-1,0-1 1,1 0 0,-1 0 0,0 1 0,0-1-1,1 0 1,-1 1 0,26-6 254,31-20 34,-57 25-293,213-99-667,-202 91-1702,-11 8 2186,0 0-1,0-1 1,0 1 0,0 0-1,0 0 1,0 0 0,0 0-1,0-1 1,0 1 0,1 0-1,-1 0 1,0 0 0,0-1-1,0 1 1,0 0 0,0 0 0,-1 0-1,1-1 1,0 1 0,0 0-1,0 0 1,0 0 0,0-1-1,0 1 1,0 0 0,0 0-1,0 0 1,0 0 0,0-1-1,-1 1 1,1 0 0,0 0-1,0 0 1,0 0 0,0 0 0,0 0-1,-1-1 1,1 1 0,0 0-1,0 0 1,0 0 0,-1 0-1,1 0 1,0 0 0,-15-5-8807</inkml:trace>
  <inkml:trace contextRef="#ctx0" brushRef="#br0" timeOffset="1">59 119 11915,'0'0'16272,"64"0"-16016,-30 0-160,-3 0-384,1 0-1826,-2-2-1249,-2-7-1154,-3-7-1857,-3-4-1633</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579"/>
    </inkml:context>
    <inkml:brush xml:id="br0">
      <inkml:brushProperty name="width" value="0.025" units="cm"/>
      <inkml:brushProperty name="height" value="0.025" units="cm"/>
    </inkml:brush>
  </inkml:definitions>
  <inkml:trace contextRef="#ctx0" brushRef="#br0">11 167 10570,'0'0'15310,"-9"70"-14220,8-37-322,1-1-415,0-4-193,10-4-64,2-4-96,0-6-641,-3-5-352,1-5-352,-5-4-545,-2-6-1153,-3-12-2562</inkml:trace>
  <inkml:trace contextRef="#ctx0" brushRef="#br0" timeOffset="1">35 59 14029,'0'0'12812,"-22"-54"-10986,20 50 192,10 12-3107,-4 6-1537,4-1-1635,-3-3-1824</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182"/>
    </inkml:context>
    <inkml:brush xml:id="br0">
      <inkml:brushProperty name="width" value="0.025" units="cm"/>
      <inkml:brushProperty name="height" value="0.025" units="cm"/>
    </inkml:brush>
  </inkml:definitions>
  <inkml:trace contextRef="#ctx0" brushRef="#br0">95 58 16207,'0'0'3470,"-1"-8"-197,-7-26-1490,8 33-1727,0 1 0,0-1 0,0 1 1,0-1-1,0 0 0,0 1 1,0-1-1,0 0 0,-1 1 0,1-1 1,0 1-1,0-1 0,-1 0 0,1 1 1,0-1-1,-1 1 0,1-1 0,-1 1 1,1-1-1,-1 1 0,1 0 0,0-1 1,-1 1-1,0-1 0,1 1 0,-1 0 1,1-1-1,-1 1 0,1 0 0,-2 0 1,-11 12 214,-7 28-617,19-39 417,-8 22-18,2 0-1,0 1 1,1-1 0,2 1 0,0 0-1,2 0 1,0 1 0,2-1-1,1 0 1,1 0 0,0 1 0,2-1-1,1-1 1,1 1 0,15 37 0,-4-16 90,5 15-531,-15-43 1259,-5-15 75,-2-6 434,-20-78-577,11 53-742,2 0 0,2-1-1,-4-54 1,10 84-92,1 0 0,-1-1 1,1 1-1,-1 0 0,1 1 0,-1-1 1,1 0-1,-1 0 0,1 1 0,-1-1 0,0 0 1,1 1-1,-1 0 0,0-1 0,1 1 1,0 1-1,2 0-2,0 0 1,-1-1 0,1 1 0,0-1-1,-1 1 1,1-1 0,0 0-1,0-1 1,0 1 0,0-1-1,0 1 1,0-1 0,0-1 0,0 1-1,0 0 1,0-1 0,4-1-1,-4 0 44,-1 1-1,0-1 0,0-1 1,0 1-1,0 0 1,0-1-1,-1 1 0,1-1 1,-1 0-1,0 0 0,1 0 1,-1 0-1,-1 0 1,1 0-1,0-1 0,-1 1 1,1-1-1,0-5 0,2-6 216,0 0-1,-1 0 0,-1 0 1,1-25-1,-3 39-145,-7 37-443,4-18 408,0 1 0,1-1-1,2 1 1,2 35 0,-2-52-35,0-1 0,1 1 0,-1-1 0,1 1 0,0-1 0,-1 0 1,1 1-1,0-1 0,0 0 0,0 1 0,0-1 0,0 0 0,0 0 0,0 0 0,0 0 0,0 0 0,1 0 0,-1 0 0,0 0 0,1-1 0,-1 1 0,0 0 0,1-1 1,-1 1-1,1-1 0,-1 0 0,1 1 0,-1-1 0,1 0 0,0 0 0,-1 0 0,1 0 0,-1 0 0,3 0 0,-2-1-245,0 1-1,1 0 1,-1-1 0,1 1-1,-1-1 1,1 1 0,-1-1-1,0 0 1,0 0-1,1 0 1,-1-1 0,0 1-1,0 0 1,0-1-1,0 1 1,-1-1 0,1 0-1,0 0 1,-1 0-1,4-4 1,1-16-5221,-3-4-3384</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568"/>
    </inkml:context>
    <inkml:brush xml:id="br0">
      <inkml:brushProperty name="width" value="0.025" units="cm"/>
      <inkml:brushProperty name="height" value="0.025" units="cm"/>
    </inkml:brush>
  </inkml:definitions>
  <inkml:trace contextRef="#ctx0" brushRef="#br0">1 0 13068,'0'0'12012,"64"26"-13454,-34-17-2690,1-2-3395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929"/>
    </inkml:context>
    <inkml:brush xml:id="br0">
      <inkml:brushProperty name="width" value="0.025" units="cm"/>
      <inkml:brushProperty name="height" value="0.025" units="cm"/>
    </inkml:brush>
  </inkml:definitions>
  <inkml:trace contextRef="#ctx0" brushRef="#br0">143 0 13485,'0'0'3480,"-11"6"-677,3-1-2491,-61 36 3410,64-38-3440,0 1 0,0-1 0,0 1 0,1 0 1,0 0-1,0 1 0,0-1 0,0 1 1,1 0-1,-1 0 0,-4 9 0,13-12-413,0-1 0,0 0 0,-1 0 0,1-1 0,0 1 0,0-1 0,0 0 0,7-1 0,-10 1-56,29-5-1919,-27 4 1770,1-1 1,0 1 0,0 1 0,0-1 0,0 1 0,0 0 0,0 0 0,0 0 0,0 0 0,6 2 0,-10 1 463,-1-1 0,1 0 1,-1 1-1,1-1 1,-1 1-1,0-1 1,0 1-1,0-1 0,0 1 1,0-1-1,-1 1 1,1-1-1,-1 0 0,1 1 1,-1-1-1,0 0 1,-2 5-1,-4 4 503,-1-1 1,-1 0-1,1 0 0,-2 0 0,1-1 1,-1 0-1,0-1 0,-1-1 1,0 1-1,-1-2 0,-14 8 0,21-16-1682,9-6-372,9-8-1697,40-28-8988,-17 21 2264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5.330"/>
    </inkml:context>
    <inkml:brush xml:id="br0">
      <inkml:brushProperty name="width" value="0.025" units="cm"/>
      <inkml:brushProperty name="height" value="0.025" units="cm"/>
    </inkml:brush>
  </inkml:definitions>
  <inkml:trace contextRef="#ctx0" brushRef="#br0">163 164 10858,'0'0'5664,"-8"-1"-1916,1 1-3455,1 0 1,-1 1 0,0-1-1,0 1 1,1 1 0,-1-1-1,0 1 1,1 0-1,0 1 1,-1-1 0,1 1-1,0 1 1,0-1-1,1 1 1,-1 0 0,1 0-1,0 1 1,0-1-1,0 1 1,0 0 0,-7 12-1,10-14-243,0-1 0,1 1 0,-1 1 0,1-1-1,-1 0 1,1 0 0,0 0 0,0 1 0,0-1-1,1 0 1,-1 1 0,1-1 0,0 1 0,0-1 0,0 1-1,0-1 1,1 0 0,1 6 0,-2-7-34,1-1 1,-1 0 0,1 0-1,0 0 1,0 0-1,0 1 1,-1-1-1,1-1 1,0 1 0,0 0-1,0 0 1,0 0-1,1 0 1,-1-1-1,0 1 1,0 0 0,0-1-1,3 1 1,-1 0 37,0 0 1,1-1 0,-1 0-1,0 0 1,0 0-1,0 0 1,0 0-1,0-1 1,0 0 0,1 1-1,2-2 1,1-2 11,0 1 0,0-1 0,0 0 1,0 0-1,0-1 0,-1 0 0,0 0 1,0 0-1,-1-1 0,9-11 0,2-3 133,26-46 0,-33 51-77,0-2-1,-2 1 1,0-1-1,0 0 0,-2-1 1,0 1-1,4-29 1,-9 46-119,0 0 0,0 0 0,0-1 0,0 1 0,1 0 0,-1 0 0,0 0 1,0-1-1,0 1 0,0 0 0,0 0 0,0-1 0,0 1 0,-1 0 0,1 0 0,0 0 0,0-1 1,0 1-1,0 0 0,0 0 0,0 0 0,0 0 0,0-1 0,0 1 0,-1 0 0,1 0 0,0 0 0,0 0 1,0-1-1,0 1 0,0 0 0,-1 0 0,1 0 0,0 0 0,0 0 0,0 0 0,-1 0 0,1 0 1,0-1-1,0 1 0,0 0 0,-1 0 0,1 0 0,0 0 0,0 0 0,0 0 0,-1 0 0,-12 7-13,-10 14-54,10-6 101,1 0-1,-16 30 0,25-39-13,0 0 0,0-1 0,1 1-1,0 0 1,0 0 0,1 0 0,-1 1 0,1-1 0,1 0 0,-1 1-1,1-1 1,1 10 0,-1-14-17,1 1 1,0-1-1,0 0 0,1 0 1,-1 0-1,0 0 0,1 0 0,-1 0 1,1 0-1,-1-1 0,1 1 1,0 0-1,0-1 0,0 0 0,0 1 1,0-1-1,0 0 0,0 0 0,0 0 1,1 0-1,-1 0 0,0-1 1,0 1-1,1-1 0,-1 1 0,4-1 1,11 2 30,-1 0 1,28-2-1,-32 0-73,-11 0 26,14 1-145,-1-1 0,1-1 1,0 0-1,-1-1 0,28-7 1,-38 7 170,-1 0 1,1 1 0,-1-1 0,1 0-1,-1-1 1,0 1 0,0 0 0,0-1-1,0 0 1,0 0 0,0 0 0,-1 0-1,0 0 1,1 0 0,-1-1 0,0 1-1,-1-1 1,1 1 0,-1-1 0,1 0-1,-1 0 1,0 0 0,-1 0 0,1 0-1,-1 0 1,1-6 0,-1 9-6,0 0 0,0-1 1,1 1-1,-1-1 0,0 1 0,0 0 1,-1-1-1,1 1 0,0-1 0,0 1 0,-1 0 1,1-1-1,-1 1 0,1 0 0,-1 0 1,1-1-1,-1 1 0,0 0 0,0 0 0,0 0 1,0 0-1,1 0 0,-1 0 0,-1 0 0,1 0 1,0 0-1,0 0 0,0 0 0,0 1 1,0-1-1,-1 1 0,1-1 0,0 1 0,-1-1 1,1 1-1,0 0 0,-1-1 0,1 1 1,-1 0-1,1 0 0,0 0 0,-1 0 0,1 0 1,-1 0-1,1 1 0,0-1 0,-1 0 1,1 1-1,0-1 0,-1 1 0,1-1 0,0 1 1,0 0-1,0 0 0,-1-1 0,1 1 1,0 0-1,-2 2 0,0 0 30,-1 0 0,0 1 0,1-1 1,0 1-1,0-1 0,0 1 0,0 0 0,1 1 1,-1-1-1,1 0 0,0 1 0,0-1 0,-1 7 0,2-10-27,1 1-1,-1-1 0,1 1 1,0 0-1,0-1 0,-1 1 0,1 0 1,0-1-1,0 1 0,1 0 1,-1-1-1,0 1 0,0 0 0,1-1 1,-1 1-1,1-1 0,0 1 1,-1-1-1,1 1 0,0-1 0,0 1 1,0-1-1,0 0 0,0 1 1,0-1-1,0 0 0,0 0 0,1 0 1,-1 0-1,0 0 0,1 0 0,-1 0 1,1 0-1,-1-1 0,1 1 1,-1 0-1,1-1 0,-1 0 0,1 1 1,3-1-1,6 2-443,0 0 1,1-1-1,-1-1 0,0 0 0,14-2 1,-17 1-381,-1 0 0,1-1 1,-1 0-1,1-1 0,-1 1 1,0-2-1,0 1 0,10-6 1,9-9-10722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30.04.2026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91193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36973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06440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31956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5220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53749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2185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49159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1615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3129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95042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573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87008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779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076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1197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7580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4677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30.04.2026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30.04.2026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30.04.2026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30.04.2026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30.04.2026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30.04.2026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30.04.2026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30.04.2026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30.04.2026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30.04.2026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30.04.2026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30.04.2026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447.png"/><Relationship Id="rId21" Type="http://schemas.openxmlformats.org/officeDocument/2006/relationships/customXml" Target="../ink/ink9.xml"/><Relationship Id="rId42" Type="http://schemas.openxmlformats.org/officeDocument/2006/relationships/image" Target="../media/image1455.png"/><Relationship Id="rId47" Type="http://schemas.openxmlformats.org/officeDocument/2006/relationships/customXml" Target="../ink/ink22.xml"/><Relationship Id="rId63" Type="http://schemas.openxmlformats.org/officeDocument/2006/relationships/customXml" Target="../ink/ink30.xml"/><Relationship Id="rId68" Type="http://schemas.openxmlformats.org/officeDocument/2006/relationships/image" Target="../media/image1467.png"/><Relationship Id="rId84" Type="http://schemas.openxmlformats.org/officeDocument/2006/relationships/customXml" Target="../ink/ink41.xml"/><Relationship Id="rId89" Type="http://schemas.openxmlformats.org/officeDocument/2006/relationships/image" Target="../media/image1477.png"/><Relationship Id="rId16" Type="http://schemas.openxmlformats.org/officeDocument/2006/relationships/image" Target="../media/image62.png"/><Relationship Id="rId107" Type="http://schemas.openxmlformats.org/officeDocument/2006/relationships/image" Target="../media/image4.png"/><Relationship Id="rId11" Type="http://schemas.openxmlformats.org/officeDocument/2006/relationships/customXml" Target="../ink/ink4.xml"/><Relationship Id="rId32" Type="http://schemas.openxmlformats.org/officeDocument/2006/relationships/image" Target="../media/image1450.png"/><Relationship Id="rId37" Type="http://schemas.openxmlformats.org/officeDocument/2006/relationships/customXml" Target="../ink/ink17.xml"/><Relationship Id="rId53" Type="http://schemas.openxmlformats.org/officeDocument/2006/relationships/customXml" Target="../ink/ink25.xml"/><Relationship Id="rId58" Type="http://schemas.openxmlformats.org/officeDocument/2006/relationships/image" Target="../media/image1463.png"/><Relationship Id="rId74" Type="http://schemas.openxmlformats.org/officeDocument/2006/relationships/image" Target="../media/image1470.png"/><Relationship Id="rId79" Type="http://schemas.openxmlformats.org/officeDocument/2006/relationships/image" Target="../media/image1472.png"/><Relationship Id="rId102" Type="http://schemas.openxmlformats.org/officeDocument/2006/relationships/customXml" Target="../ink/ink50.xml"/><Relationship Id="rId5" Type="http://schemas.openxmlformats.org/officeDocument/2006/relationships/customXml" Target="../ink/ink1.xml"/><Relationship Id="rId90" Type="http://schemas.openxmlformats.org/officeDocument/2006/relationships/customXml" Target="../ink/ink44.xml"/><Relationship Id="rId95" Type="http://schemas.openxmlformats.org/officeDocument/2006/relationships/image" Target="../media/image1480.png"/><Relationship Id="rId22" Type="http://schemas.openxmlformats.org/officeDocument/2006/relationships/image" Target="../media/image1445.png"/><Relationship Id="rId27" Type="http://schemas.openxmlformats.org/officeDocument/2006/relationships/customXml" Target="../ink/ink12.xml"/><Relationship Id="rId43" Type="http://schemas.openxmlformats.org/officeDocument/2006/relationships/customXml" Target="../ink/ink20.xml"/><Relationship Id="rId48" Type="http://schemas.openxmlformats.org/officeDocument/2006/relationships/image" Target="../media/image1458.png"/><Relationship Id="rId64" Type="http://schemas.openxmlformats.org/officeDocument/2006/relationships/image" Target="../media/image1465.png"/><Relationship Id="rId69" Type="http://schemas.openxmlformats.org/officeDocument/2006/relationships/customXml" Target="../ink/ink33.xml"/><Relationship Id="rId80" Type="http://schemas.openxmlformats.org/officeDocument/2006/relationships/customXml" Target="../ink/ink39.xml"/><Relationship Id="rId85" Type="http://schemas.openxmlformats.org/officeDocument/2006/relationships/image" Target="../media/image1475.png"/><Relationship Id="rId12" Type="http://schemas.openxmlformats.org/officeDocument/2006/relationships/image" Target="../media/image1441.png"/><Relationship Id="rId17" Type="http://schemas.openxmlformats.org/officeDocument/2006/relationships/customXml" Target="../ink/ink7.xml"/><Relationship Id="rId33" Type="http://schemas.openxmlformats.org/officeDocument/2006/relationships/customXml" Target="../ink/ink15.xml"/><Relationship Id="rId38" Type="http://schemas.openxmlformats.org/officeDocument/2006/relationships/image" Target="../media/image1453.png"/><Relationship Id="rId59" Type="http://schemas.openxmlformats.org/officeDocument/2006/relationships/customXml" Target="../ink/ink28.xml"/><Relationship Id="rId103" Type="http://schemas.openxmlformats.org/officeDocument/2006/relationships/image" Target="../media/image2.png"/><Relationship Id="rId108" Type="http://schemas.openxmlformats.org/officeDocument/2006/relationships/customXml" Target="../ink/ink53.xml"/><Relationship Id="rId54" Type="http://schemas.openxmlformats.org/officeDocument/2006/relationships/image" Target="../media/image1461.png"/><Relationship Id="rId70" Type="http://schemas.openxmlformats.org/officeDocument/2006/relationships/image" Target="../media/image1468.png"/><Relationship Id="rId75" Type="http://schemas.openxmlformats.org/officeDocument/2006/relationships/customXml" Target="../ink/ink36.xml"/><Relationship Id="rId91" Type="http://schemas.openxmlformats.org/officeDocument/2006/relationships/image" Target="../media/image1478.png"/><Relationship Id="rId96" Type="http://schemas.openxmlformats.org/officeDocument/2006/relationships/customXml" Target="../ink/ink47.xml"/><Relationship Id="rId1" Type="http://schemas.openxmlformats.org/officeDocument/2006/relationships/slideLayout" Target="../slideLayouts/slideLayout7.xml"/><Relationship Id="rId6" Type="http://schemas.openxmlformats.org/officeDocument/2006/relationships/image" Target="../media/image1438.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1448.png"/><Relationship Id="rId36" Type="http://schemas.openxmlformats.org/officeDocument/2006/relationships/image" Target="../media/image1452.png"/><Relationship Id="rId49" Type="http://schemas.openxmlformats.org/officeDocument/2006/relationships/customXml" Target="../ink/ink23.xml"/><Relationship Id="rId57" Type="http://schemas.openxmlformats.org/officeDocument/2006/relationships/customXml" Target="../ink/ink27.xml"/><Relationship Id="rId106" Type="http://schemas.openxmlformats.org/officeDocument/2006/relationships/customXml" Target="../ink/ink52.xml"/><Relationship Id="rId10" Type="http://schemas.openxmlformats.org/officeDocument/2006/relationships/image" Target="../media/image1440.png"/><Relationship Id="rId31" Type="http://schemas.openxmlformats.org/officeDocument/2006/relationships/customXml" Target="../ink/ink14.xml"/><Relationship Id="rId44" Type="http://schemas.openxmlformats.org/officeDocument/2006/relationships/image" Target="../media/image1456.png"/><Relationship Id="rId52" Type="http://schemas.openxmlformats.org/officeDocument/2006/relationships/image" Target="../media/image1460.png"/><Relationship Id="rId60" Type="http://schemas.openxmlformats.org/officeDocument/2006/relationships/image" Target="../media/image1108.png"/><Relationship Id="rId65" Type="http://schemas.openxmlformats.org/officeDocument/2006/relationships/customXml" Target="../ink/ink31.xml"/><Relationship Id="rId73" Type="http://schemas.openxmlformats.org/officeDocument/2006/relationships/customXml" Target="../ink/ink35.xml"/><Relationship Id="rId78" Type="http://schemas.openxmlformats.org/officeDocument/2006/relationships/customXml" Target="../ink/ink38.xml"/><Relationship Id="rId81" Type="http://schemas.openxmlformats.org/officeDocument/2006/relationships/image" Target="../media/image1473.png"/><Relationship Id="rId86" Type="http://schemas.openxmlformats.org/officeDocument/2006/relationships/customXml" Target="../ink/ink42.xml"/><Relationship Id="rId94" Type="http://schemas.openxmlformats.org/officeDocument/2006/relationships/customXml" Target="../ink/ink46.xml"/><Relationship Id="rId99" Type="http://schemas.openxmlformats.org/officeDocument/2006/relationships/image" Target="../media/image1482.png"/><Relationship Id="rId101" Type="http://schemas.openxmlformats.org/officeDocument/2006/relationships/image" Target="../media/image1483.png"/><Relationship Id="rId4" Type="http://schemas.openxmlformats.org/officeDocument/2006/relationships/image" Target="../media/image1.emf"/><Relationship Id="rId9" Type="http://schemas.openxmlformats.org/officeDocument/2006/relationships/customXml" Target="../ink/ink3.xml"/><Relationship Id="rId13" Type="http://schemas.openxmlformats.org/officeDocument/2006/relationships/customXml" Target="../ink/ink5.xml"/><Relationship Id="rId18" Type="http://schemas.openxmlformats.org/officeDocument/2006/relationships/image" Target="../media/image1443.png"/><Relationship Id="rId39" Type="http://schemas.openxmlformats.org/officeDocument/2006/relationships/customXml" Target="../ink/ink18.xml"/><Relationship Id="rId109" Type="http://schemas.openxmlformats.org/officeDocument/2006/relationships/image" Target="../media/image5.png"/><Relationship Id="rId34" Type="http://schemas.openxmlformats.org/officeDocument/2006/relationships/image" Target="../media/image1451.png"/><Relationship Id="rId50" Type="http://schemas.openxmlformats.org/officeDocument/2006/relationships/image" Target="../media/image1459.png"/><Relationship Id="rId55" Type="http://schemas.openxmlformats.org/officeDocument/2006/relationships/customXml" Target="../ink/ink26.xml"/><Relationship Id="rId76" Type="http://schemas.openxmlformats.org/officeDocument/2006/relationships/customXml" Target="../ink/ink37.xml"/><Relationship Id="rId97" Type="http://schemas.openxmlformats.org/officeDocument/2006/relationships/image" Target="../media/image1481.png"/><Relationship Id="rId104" Type="http://schemas.openxmlformats.org/officeDocument/2006/relationships/customXml" Target="../ink/ink51.xml"/><Relationship Id="rId7" Type="http://schemas.openxmlformats.org/officeDocument/2006/relationships/customXml" Target="../ink/ink2.xml"/><Relationship Id="rId71" Type="http://schemas.openxmlformats.org/officeDocument/2006/relationships/customXml" Target="../ink/ink34.xml"/><Relationship Id="rId92" Type="http://schemas.openxmlformats.org/officeDocument/2006/relationships/customXml" Target="../ink/ink45.xml"/><Relationship Id="rId2" Type="http://schemas.openxmlformats.org/officeDocument/2006/relationships/notesSlide" Target="../notesSlides/notesSlide1.xml"/><Relationship Id="rId29" Type="http://schemas.openxmlformats.org/officeDocument/2006/relationships/customXml" Target="../ink/ink13.xml"/><Relationship Id="rId24" Type="http://schemas.openxmlformats.org/officeDocument/2006/relationships/image" Target="../media/image1446.png"/><Relationship Id="rId40" Type="http://schemas.openxmlformats.org/officeDocument/2006/relationships/image" Target="../media/image1454.png"/><Relationship Id="rId45" Type="http://schemas.openxmlformats.org/officeDocument/2006/relationships/customXml" Target="../ink/ink21.xml"/><Relationship Id="rId66" Type="http://schemas.openxmlformats.org/officeDocument/2006/relationships/image" Target="../media/image1466.png"/><Relationship Id="rId87" Type="http://schemas.openxmlformats.org/officeDocument/2006/relationships/image" Target="../media/image1476.png"/><Relationship Id="rId110" Type="http://schemas.openxmlformats.org/officeDocument/2006/relationships/customXml" Target="../ink/ink54.xml"/><Relationship Id="rId61" Type="http://schemas.openxmlformats.org/officeDocument/2006/relationships/customXml" Target="../ink/ink29.xml"/><Relationship Id="rId82" Type="http://schemas.openxmlformats.org/officeDocument/2006/relationships/customXml" Target="../ink/ink40.xml"/><Relationship Id="rId19" Type="http://schemas.openxmlformats.org/officeDocument/2006/relationships/customXml" Target="../ink/ink8.xml"/><Relationship Id="rId14" Type="http://schemas.openxmlformats.org/officeDocument/2006/relationships/image" Target="../media/image1442.png"/><Relationship Id="rId30" Type="http://schemas.openxmlformats.org/officeDocument/2006/relationships/image" Target="../media/image1449.png"/><Relationship Id="rId35" Type="http://schemas.openxmlformats.org/officeDocument/2006/relationships/customXml" Target="../ink/ink16.xml"/><Relationship Id="rId56" Type="http://schemas.openxmlformats.org/officeDocument/2006/relationships/image" Target="../media/image1462.png"/><Relationship Id="rId77" Type="http://schemas.openxmlformats.org/officeDocument/2006/relationships/image" Target="../media/image1471.png"/><Relationship Id="rId100" Type="http://schemas.openxmlformats.org/officeDocument/2006/relationships/customXml" Target="../ink/ink49.xml"/><Relationship Id="rId105" Type="http://schemas.openxmlformats.org/officeDocument/2006/relationships/image" Target="../media/image3.png"/><Relationship Id="rId8" Type="http://schemas.openxmlformats.org/officeDocument/2006/relationships/image" Target="../media/image1439.png"/><Relationship Id="rId51" Type="http://schemas.openxmlformats.org/officeDocument/2006/relationships/customXml" Target="../ink/ink24.xml"/><Relationship Id="rId72" Type="http://schemas.openxmlformats.org/officeDocument/2006/relationships/image" Target="../media/image1469.png"/><Relationship Id="rId93" Type="http://schemas.openxmlformats.org/officeDocument/2006/relationships/image" Target="../media/image1479.png"/><Relationship Id="rId98" Type="http://schemas.openxmlformats.org/officeDocument/2006/relationships/customXml" Target="../ink/ink48.xml"/><Relationship Id="rId3" Type="http://schemas.openxmlformats.org/officeDocument/2006/relationships/image" Target="../media/image2800.png"/><Relationship Id="rId25" Type="http://schemas.openxmlformats.org/officeDocument/2006/relationships/customXml" Target="../ink/ink11.xml"/><Relationship Id="rId46" Type="http://schemas.openxmlformats.org/officeDocument/2006/relationships/image" Target="../media/image1457.png"/><Relationship Id="rId67" Type="http://schemas.openxmlformats.org/officeDocument/2006/relationships/customXml" Target="../ink/ink32.xml"/><Relationship Id="rId20" Type="http://schemas.openxmlformats.org/officeDocument/2006/relationships/image" Target="../media/image1444.png"/><Relationship Id="rId41" Type="http://schemas.openxmlformats.org/officeDocument/2006/relationships/customXml" Target="../ink/ink19.xml"/><Relationship Id="rId62" Type="http://schemas.openxmlformats.org/officeDocument/2006/relationships/image" Target="../media/image1464.png"/><Relationship Id="rId83" Type="http://schemas.openxmlformats.org/officeDocument/2006/relationships/image" Target="../media/image1474.png"/><Relationship Id="rId88" Type="http://schemas.openxmlformats.org/officeDocument/2006/relationships/customXml" Target="../ink/ink43.xml"/><Relationship Id="rId111"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2.jpg"/><Relationship Id="rId7" Type="http://schemas.openxmlformats.org/officeDocument/2006/relationships/image" Target="../media/image118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160.png"/><Relationship Id="rId4" Type="http://schemas.openxmlformats.org/officeDocument/2006/relationships/image" Target="../media/image115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www.trademap.org/" TargetMode="External"/><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56.xml"/><Relationship Id="rId5" Type="http://schemas.openxmlformats.org/officeDocument/2006/relationships/image" Target="../media/image7.png"/><Relationship Id="rId4" Type="http://schemas.openxmlformats.org/officeDocument/2006/relationships/customXml" Target="../ink/ink55.xml"/></Relationships>
</file>

<file path=ppt/slides/_rels/slide3.xml.rels><?xml version="1.0" encoding="UTF-8" standalone="yes"?>
<Relationships xmlns="http://schemas.openxmlformats.org/package/2006/relationships"><Relationship Id="rId117" Type="http://schemas.openxmlformats.org/officeDocument/2006/relationships/image" Target="../media/image67.png"/><Relationship Id="rId21" Type="http://schemas.openxmlformats.org/officeDocument/2006/relationships/image" Target="../media/image18.png"/><Relationship Id="rId42" Type="http://schemas.openxmlformats.org/officeDocument/2006/relationships/customXml" Target="../ink/ink76.xml"/><Relationship Id="rId63" Type="http://schemas.openxmlformats.org/officeDocument/2006/relationships/image" Target="../media/image39.png"/><Relationship Id="rId84" Type="http://schemas.openxmlformats.org/officeDocument/2006/relationships/customXml" Target="../ink/ink97.xml"/><Relationship Id="rId138" Type="http://schemas.openxmlformats.org/officeDocument/2006/relationships/customXml" Target="../ink/ink124.xml"/><Relationship Id="rId159" Type="http://schemas.openxmlformats.org/officeDocument/2006/relationships/image" Target="../media/image88.png"/><Relationship Id="rId170" Type="http://schemas.openxmlformats.org/officeDocument/2006/relationships/customXml" Target="../ink/ink140.xml"/><Relationship Id="rId191" Type="http://schemas.openxmlformats.org/officeDocument/2006/relationships/image" Target="../media/image104.png"/><Relationship Id="rId205" Type="http://schemas.openxmlformats.org/officeDocument/2006/relationships/image" Target="../media/image111.png"/><Relationship Id="rId107" Type="http://schemas.openxmlformats.org/officeDocument/2006/relationships/image" Target="../media/image61.png"/><Relationship Id="rId11" Type="http://schemas.openxmlformats.org/officeDocument/2006/relationships/image" Target="../media/image13.png"/><Relationship Id="rId32" Type="http://schemas.openxmlformats.org/officeDocument/2006/relationships/customXml" Target="../ink/ink71.xml"/><Relationship Id="rId53" Type="http://schemas.openxmlformats.org/officeDocument/2006/relationships/image" Target="../media/image34.png"/><Relationship Id="rId74" Type="http://schemas.openxmlformats.org/officeDocument/2006/relationships/customXml" Target="../ink/ink92.xml"/><Relationship Id="rId128" Type="http://schemas.openxmlformats.org/officeDocument/2006/relationships/customXml" Target="../ink/ink119.xml"/><Relationship Id="rId149" Type="http://schemas.openxmlformats.org/officeDocument/2006/relationships/image" Target="../media/image83.png"/><Relationship Id="rId5" Type="http://schemas.openxmlformats.org/officeDocument/2006/relationships/image" Target="../media/image10.png"/><Relationship Id="rId95" Type="http://schemas.openxmlformats.org/officeDocument/2006/relationships/image" Target="../media/image55.png"/><Relationship Id="rId160" Type="http://schemas.openxmlformats.org/officeDocument/2006/relationships/customXml" Target="../ink/ink135.xml"/><Relationship Id="rId181" Type="http://schemas.openxmlformats.org/officeDocument/2006/relationships/image" Target="../media/image99.png"/><Relationship Id="rId216" Type="http://schemas.openxmlformats.org/officeDocument/2006/relationships/customXml" Target="../ink/ink163.xml"/><Relationship Id="rId22" Type="http://schemas.openxmlformats.org/officeDocument/2006/relationships/customXml" Target="../ink/ink66.xml"/><Relationship Id="rId43" Type="http://schemas.openxmlformats.org/officeDocument/2006/relationships/image" Target="../media/image29.png"/><Relationship Id="rId64" Type="http://schemas.openxmlformats.org/officeDocument/2006/relationships/customXml" Target="../ink/ink87.xml"/><Relationship Id="rId118" Type="http://schemas.openxmlformats.org/officeDocument/2006/relationships/customXml" Target="../ink/ink114.xml"/><Relationship Id="rId139" Type="http://schemas.openxmlformats.org/officeDocument/2006/relationships/image" Target="../media/image78.png"/><Relationship Id="rId85" Type="http://schemas.openxmlformats.org/officeDocument/2006/relationships/image" Target="../media/image50.png"/><Relationship Id="rId150" Type="http://schemas.openxmlformats.org/officeDocument/2006/relationships/customXml" Target="../ink/ink130.xml"/><Relationship Id="rId171" Type="http://schemas.openxmlformats.org/officeDocument/2006/relationships/image" Target="../media/image94.png"/><Relationship Id="rId192" Type="http://schemas.openxmlformats.org/officeDocument/2006/relationships/customXml" Target="../ink/ink151.xml"/><Relationship Id="rId206" Type="http://schemas.openxmlformats.org/officeDocument/2006/relationships/customXml" Target="../ink/ink158.xml"/><Relationship Id="rId12" Type="http://schemas.openxmlformats.org/officeDocument/2006/relationships/customXml" Target="../ink/ink61.xml"/><Relationship Id="rId33" Type="http://schemas.openxmlformats.org/officeDocument/2006/relationships/image" Target="../media/image24.png"/><Relationship Id="rId108" Type="http://schemas.openxmlformats.org/officeDocument/2006/relationships/customXml" Target="../ink/ink109.xml"/><Relationship Id="rId129" Type="http://schemas.openxmlformats.org/officeDocument/2006/relationships/image" Target="../media/image73.png"/><Relationship Id="rId54" Type="http://schemas.openxmlformats.org/officeDocument/2006/relationships/customXml" Target="../ink/ink82.xml"/><Relationship Id="rId75" Type="http://schemas.openxmlformats.org/officeDocument/2006/relationships/image" Target="../media/image45.png"/><Relationship Id="rId96" Type="http://schemas.openxmlformats.org/officeDocument/2006/relationships/customXml" Target="../ink/ink103.xml"/><Relationship Id="rId140" Type="http://schemas.openxmlformats.org/officeDocument/2006/relationships/customXml" Target="../ink/ink125.xml"/><Relationship Id="rId161" Type="http://schemas.openxmlformats.org/officeDocument/2006/relationships/image" Target="../media/image89.png"/><Relationship Id="rId182" Type="http://schemas.openxmlformats.org/officeDocument/2006/relationships/customXml" Target="../ink/ink146.xml"/><Relationship Id="rId217" Type="http://schemas.openxmlformats.org/officeDocument/2006/relationships/image" Target="../media/image117.png"/><Relationship Id="rId6" Type="http://schemas.openxmlformats.org/officeDocument/2006/relationships/customXml" Target="../ink/ink58.xml"/><Relationship Id="rId23" Type="http://schemas.openxmlformats.org/officeDocument/2006/relationships/image" Target="../media/image19.png"/><Relationship Id="rId119" Type="http://schemas.openxmlformats.org/officeDocument/2006/relationships/image" Target="../media/image68.png"/><Relationship Id="rId44" Type="http://schemas.openxmlformats.org/officeDocument/2006/relationships/customXml" Target="../ink/ink77.xml"/><Relationship Id="rId65" Type="http://schemas.openxmlformats.org/officeDocument/2006/relationships/image" Target="../media/image40.png"/><Relationship Id="rId86" Type="http://schemas.openxmlformats.org/officeDocument/2006/relationships/customXml" Target="../ink/ink98.xml"/><Relationship Id="rId130" Type="http://schemas.openxmlformats.org/officeDocument/2006/relationships/customXml" Target="../ink/ink120.xml"/><Relationship Id="rId151" Type="http://schemas.openxmlformats.org/officeDocument/2006/relationships/image" Target="../media/image84.png"/><Relationship Id="rId172" Type="http://schemas.openxmlformats.org/officeDocument/2006/relationships/customXml" Target="../ink/ink141.xml"/><Relationship Id="rId193" Type="http://schemas.openxmlformats.org/officeDocument/2006/relationships/image" Target="../media/image105.png"/><Relationship Id="rId207" Type="http://schemas.openxmlformats.org/officeDocument/2006/relationships/image" Target="../media/image112.png"/><Relationship Id="rId13" Type="http://schemas.openxmlformats.org/officeDocument/2006/relationships/image" Target="../media/image14.png"/><Relationship Id="rId109" Type="http://schemas.openxmlformats.org/officeDocument/2006/relationships/image" Target="../media/image63.png"/><Relationship Id="rId34" Type="http://schemas.openxmlformats.org/officeDocument/2006/relationships/customXml" Target="../ink/ink72.xml"/><Relationship Id="rId55" Type="http://schemas.openxmlformats.org/officeDocument/2006/relationships/image" Target="../media/image35.png"/><Relationship Id="rId76" Type="http://schemas.openxmlformats.org/officeDocument/2006/relationships/customXml" Target="../ink/ink93.xml"/><Relationship Id="rId97" Type="http://schemas.openxmlformats.org/officeDocument/2006/relationships/image" Target="../media/image56.png"/><Relationship Id="rId120" Type="http://schemas.openxmlformats.org/officeDocument/2006/relationships/customXml" Target="../ink/ink115.xml"/><Relationship Id="rId141" Type="http://schemas.openxmlformats.org/officeDocument/2006/relationships/image" Target="../media/image79.png"/><Relationship Id="rId7" Type="http://schemas.openxmlformats.org/officeDocument/2006/relationships/image" Target="../media/image11.png"/><Relationship Id="rId162" Type="http://schemas.openxmlformats.org/officeDocument/2006/relationships/customXml" Target="../ink/ink136.xml"/><Relationship Id="rId183" Type="http://schemas.openxmlformats.org/officeDocument/2006/relationships/image" Target="../media/image100.png"/><Relationship Id="rId218" Type="http://schemas.openxmlformats.org/officeDocument/2006/relationships/customXml" Target="../ink/ink164.xml"/><Relationship Id="rId24" Type="http://schemas.openxmlformats.org/officeDocument/2006/relationships/customXml" Target="../ink/ink67.xml"/><Relationship Id="rId45" Type="http://schemas.openxmlformats.org/officeDocument/2006/relationships/image" Target="../media/image30.png"/><Relationship Id="rId66" Type="http://schemas.openxmlformats.org/officeDocument/2006/relationships/customXml" Target="../ink/ink88.xml"/><Relationship Id="rId87" Type="http://schemas.openxmlformats.org/officeDocument/2006/relationships/image" Target="../media/image51.png"/><Relationship Id="rId110" Type="http://schemas.openxmlformats.org/officeDocument/2006/relationships/customXml" Target="../ink/ink110.xml"/><Relationship Id="rId131" Type="http://schemas.openxmlformats.org/officeDocument/2006/relationships/image" Target="../media/image74.png"/><Relationship Id="rId152" Type="http://schemas.openxmlformats.org/officeDocument/2006/relationships/customXml" Target="../ink/ink131.xml"/><Relationship Id="rId173" Type="http://schemas.openxmlformats.org/officeDocument/2006/relationships/image" Target="../media/image95.png"/><Relationship Id="rId194" Type="http://schemas.openxmlformats.org/officeDocument/2006/relationships/customXml" Target="../ink/ink152.xml"/><Relationship Id="rId208" Type="http://schemas.openxmlformats.org/officeDocument/2006/relationships/customXml" Target="../ink/ink159.xml"/><Relationship Id="rId14" Type="http://schemas.openxmlformats.org/officeDocument/2006/relationships/customXml" Target="../ink/ink62.xml"/><Relationship Id="rId35" Type="http://schemas.openxmlformats.org/officeDocument/2006/relationships/image" Target="../media/image25.png"/><Relationship Id="rId56" Type="http://schemas.openxmlformats.org/officeDocument/2006/relationships/customXml" Target="../ink/ink83.xml"/><Relationship Id="rId77" Type="http://schemas.openxmlformats.org/officeDocument/2006/relationships/image" Target="../media/image46.png"/><Relationship Id="rId100" Type="http://schemas.openxmlformats.org/officeDocument/2006/relationships/customXml" Target="../ink/ink105.xml"/><Relationship Id="rId8" Type="http://schemas.openxmlformats.org/officeDocument/2006/relationships/customXml" Target="../ink/ink59.xml"/><Relationship Id="rId51" Type="http://schemas.openxmlformats.org/officeDocument/2006/relationships/image" Target="../media/image33.png"/><Relationship Id="rId72" Type="http://schemas.openxmlformats.org/officeDocument/2006/relationships/customXml" Target="../ink/ink91.xml"/><Relationship Id="rId93" Type="http://schemas.openxmlformats.org/officeDocument/2006/relationships/image" Target="../media/image54.png"/><Relationship Id="rId98" Type="http://schemas.openxmlformats.org/officeDocument/2006/relationships/customXml" Target="../ink/ink104.xml"/><Relationship Id="rId121" Type="http://schemas.openxmlformats.org/officeDocument/2006/relationships/image" Target="../media/image69.png"/><Relationship Id="rId142" Type="http://schemas.openxmlformats.org/officeDocument/2006/relationships/customXml" Target="../ink/ink126.xml"/><Relationship Id="rId163" Type="http://schemas.openxmlformats.org/officeDocument/2006/relationships/image" Target="../media/image90.png"/><Relationship Id="rId184" Type="http://schemas.openxmlformats.org/officeDocument/2006/relationships/customXml" Target="../ink/ink147.xml"/><Relationship Id="rId189" Type="http://schemas.openxmlformats.org/officeDocument/2006/relationships/image" Target="../media/image103.png"/><Relationship Id="rId219" Type="http://schemas.openxmlformats.org/officeDocument/2006/relationships/image" Target="../media/image118.png"/><Relationship Id="rId3" Type="http://schemas.openxmlformats.org/officeDocument/2006/relationships/image" Target="../media/image9.emf"/><Relationship Id="rId214" Type="http://schemas.openxmlformats.org/officeDocument/2006/relationships/customXml" Target="../ink/ink162.xml"/><Relationship Id="rId25" Type="http://schemas.openxmlformats.org/officeDocument/2006/relationships/image" Target="../media/image20.png"/><Relationship Id="rId46" Type="http://schemas.openxmlformats.org/officeDocument/2006/relationships/customXml" Target="../ink/ink78.xml"/><Relationship Id="rId67" Type="http://schemas.openxmlformats.org/officeDocument/2006/relationships/image" Target="../media/image41.png"/><Relationship Id="rId116" Type="http://schemas.openxmlformats.org/officeDocument/2006/relationships/customXml" Target="../ink/ink113.xml"/><Relationship Id="rId137" Type="http://schemas.openxmlformats.org/officeDocument/2006/relationships/image" Target="../media/image77.png"/><Relationship Id="rId158" Type="http://schemas.openxmlformats.org/officeDocument/2006/relationships/customXml" Target="../ink/ink134.xml"/><Relationship Id="rId20" Type="http://schemas.openxmlformats.org/officeDocument/2006/relationships/customXml" Target="../ink/ink65.xml"/><Relationship Id="rId41" Type="http://schemas.openxmlformats.org/officeDocument/2006/relationships/image" Target="../media/image28.png"/><Relationship Id="rId62" Type="http://schemas.openxmlformats.org/officeDocument/2006/relationships/customXml" Target="../ink/ink86.xml"/><Relationship Id="rId83" Type="http://schemas.openxmlformats.org/officeDocument/2006/relationships/image" Target="../media/image49.png"/><Relationship Id="rId88" Type="http://schemas.openxmlformats.org/officeDocument/2006/relationships/customXml" Target="../ink/ink99.xml"/><Relationship Id="rId111" Type="http://schemas.openxmlformats.org/officeDocument/2006/relationships/image" Target="../media/image64.png"/><Relationship Id="rId132" Type="http://schemas.openxmlformats.org/officeDocument/2006/relationships/customXml" Target="../ink/ink121.xml"/><Relationship Id="rId153" Type="http://schemas.openxmlformats.org/officeDocument/2006/relationships/image" Target="../media/image85.png"/><Relationship Id="rId174" Type="http://schemas.openxmlformats.org/officeDocument/2006/relationships/customXml" Target="../ink/ink142.xml"/><Relationship Id="rId179" Type="http://schemas.openxmlformats.org/officeDocument/2006/relationships/image" Target="../media/image98.png"/><Relationship Id="rId195" Type="http://schemas.openxmlformats.org/officeDocument/2006/relationships/image" Target="../media/image106.png"/><Relationship Id="rId209" Type="http://schemas.openxmlformats.org/officeDocument/2006/relationships/image" Target="../media/image113.png"/><Relationship Id="rId190" Type="http://schemas.openxmlformats.org/officeDocument/2006/relationships/customXml" Target="../ink/ink150.xml"/><Relationship Id="rId204" Type="http://schemas.openxmlformats.org/officeDocument/2006/relationships/customXml" Target="../ink/ink157.xml"/><Relationship Id="rId220" Type="http://schemas.openxmlformats.org/officeDocument/2006/relationships/customXml" Target="../ink/ink165.xml"/><Relationship Id="rId15" Type="http://schemas.openxmlformats.org/officeDocument/2006/relationships/image" Target="../media/image15.png"/><Relationship Id="rId36" Type="http://schemas.openxmlformats.org/officeDocument/2006/relationships/customXml" Target="../ink/ink73.xml"/><Relationship Id="rId57" Type="http://schemas.openxmlformats.org/officeDocument/2006/relationships/image" Target="../media/image36.png"/><Relationship Id="rId106" Type="http://schemas.openxmlformats.org/officeDocument/2006/relationships/customXml" Target="../ink/ink108.xml"/><Relationship Id="rId127" Type="http://schemas.openxmlformats.org/officeDocument/2006/relationships/image" Target="../media/image72.png"/><Relationship Id="rId10" Type="http://schemas.openxmlformats.org/officeDocument/2006/relationships/customXml" Target="../ink/ink60.xml"/><Relationship Id="rId31" Type="http://schemas.openxmlformats.org/officeDocument/2006/relationships/image" Target="../media/image23.png"/><Relationship Id="rId52" Type="http://schemas.openxmlformats.org/officeDocument/2006/relationships/customXml" Target="../ink/ink81.xml"/><Relationship Id="rId73" Type="http://schemas.openxmlformats.org/officeDocument/2006/relationships/image" Target="../media/image44.png"/><Relationship Id="rId78" Type="http://schemas.openxmlformats.org/officeDocument/2006/relationships/customXml" Target="../ink/ink94.xml"/><Relationship Id="rId94" Type="http://schemas.openxmlformats.org/officeDocument/2006/relationships/customXml" Target="../ink/ink102.xml"/><Relationship Id="rId99" Type="http://schemas.openxmlformats.org/officeDocument/2006/relationships/image" Target="../media/image57.png"/><Relationship Id="rId101" Type="http://schemas.openxmlformats.org/officeDocument/2006/relationships/image" Target="../media/image58.png"/><Relationship Id="rId122" Type="http://schemas.openxmlformats.org/officeDocument/2006/relationships/customXml" Target="../ink/ink116.xml"/><Relationship Id="rId143" Type="http://schemas.openxmlformats.org/officeDocument/2006/relationships/image" Target="../media/image80.png"/><Relationship Id="rId148" Type="http://schemas.openxmlformats.org/officeDocument/2006/relationships/customXml" Target="../ink/ink129.xml"/><Relationship Id="rId164" Type="http://schemas.openxmlformats.org/officeDocument/2006/relationships/customXml" Target="../ink/ink137.xml"/><Relationship Id="rId169" Type="http://schemas.openxmlformats.org/officeDocument/2006/relationships/image" Target="../media/image93.png"/><Relationship Id="rId185" Type="http://schemas.openxmlformats.org/officeDocument/2006/relationships/image" Target="../media/image101.png"/><Relationship Id="rId4" Type="http://schemas.openxmlformats.org/officeDocument/2006/relationships/customXml" Target="../ink/ink57.xml"/><Relationship Id="rId9" Type="http://schemas.openxmlformats.org/officeDocument/2006/relationships/image" Target="../media/image12.png"/><Relationship Id="rId180" Type="http://schemas.openxmlformats.org/officeDocument/2006/relationships/customXml" Target="../ink/ink145.xml"/><Relationship Id="rId210" Type="http://schemas.openxmlformats.org/officeDocument/2006/relationships/customXml" Target="../ink/ink160.xml"/><Relationship Id="rId215" Type="http://schemas.openxmlformats.org/officeDocument/2006/relationships/image" Target="../media/image116.png"/><Relationship Id="rId26" Type="http://schemas.openxmlformats.org/officeDocument/2006/relationships/customXml" Target="../ink/ink68.xml"/><Relationship Id="rId47" Type="http://schemas.openxmlformats.org/officeDocument/2006/relationships/image" Target="../media/image31.png"/><Relationship Id="rId68" Type="http://schemas.openxmlformats.org/officeDocument/2006/relationships/customXml" Target="../ink/ink89.xml"/><Relationship Id="rId89" Type="http://schemas.openxmlformats.org/officeDocument/2006/relationships/image" Target="../media/image52.png"/><Relationship Id="rId112" Type="http://schemas.openxmlformats.org/officeDocument/2006/relationships/customXml" Target="../ink/ink111.xml"/><Relationship Id="rId133" Type="http://schemas.openxmlformats.org/officeDocument/2006/relationships/image" Target="../media/image75.png"/><Relationship Id="rId154" Type="http://schemas.openxmlformats.org/officeDocument/2006/relationships/customXml" Target="../ink/ink132.xml"/><Relationship Id="rId175" Type="http://schemas.openxmlformats.org/officeDocument/2006/relationships/image" Target="../media/image96.png"/><Relationship Id="rId196" Type="http://schemas.openxmlformats.org/officeDocument/2006/relationships/customXml" Target="../ink/ink153.xml"/><Relationship Id="rId200" Type="http://schemas.openxmlformats.org/officeDocument/2006/relationships/customXml" Target="../ink/ink155.xml"/><Relationship Id="rId16" Type="http://schemas.openxmlformats.org/officeDocument/2006/relationships/customXml" Target="../ink/ink63.xml"/><Relationship Id="rId221" Type="http://schemas.openxmlformats.org/officeDocument/2006/relationships/image" Target="../media/image119.png"/><Relationship Id="rId37" Type="http://schemas.openxmlformats.org/officeDocument/2006/relationships/image" Target="../media/image26.png"/><Relationship Id="rId58" Type="http://schemas.openxmlformats.org/officeDocument/2006/relationships/customXml" Target="../ink/ink84.xml"/><Relationship Id="rId79" Type="http://schemas.openxmlformats.org/officeDocument/2006/relationships/image" Target="../media/image47.png"/><Relationship Id="rId102" Type="http://schemas.openxmlformats.org/officeDocument/2006/relationships/customXml" Target="../ink/ink106.xml"/><Relationship Id="rId123" Type="http://schemas.openxmlformats.org/officeDocument/2006/relationships/image" Target="../media/image70.png"/><Relationship Id="rId144" Type="http://schemas.openxmlformats.org/officeDocument/2006/relationships/customXml" Target="../ink/ink127.xml"/><Relationship Id="rId90" Type="http://schemas.openxmlformats.org/officeDocument/2006/relationships/customXml" Target="../ink/ink100.xml"/><Relationship Id="rId165" Type="http://schemas.openxmlformats.org/officeDocument/2006/relationships/image" Target="../media/image91.png"/><Relationship Id="rId186" Type="http://schemas.openxmlformats.org/officeDocument/2006/relationships/customXml" Target="../ink/ink148.xml"/><Relationship Id="rId211" Type="http://schemas.openxmlformats.org/officeDocument/2006/relationships/image" Target="../media/image114.png"/><Relationship Id="rId27" Type="http://schemas.openxmlformats.org/officeDocument/2006/relationships/image" Target="../media/image21.png"/><Relationship Id="rId48" Type="http://schemas.openxmlformats.org/officeDocument/2006/relationships/customXml" Target="../ink/ink79.xml"/><Relationship Id="rId69" Type="http://schemas.openxmlformats.org/officeDocument/2006/relationships/image" Target="../media/image42.png"/><Relationship Id="rId113" Type="http://schemas.openxmlformats.org/officeDocument/2006/relationships/image" Target="../media/image65.png"/><Relationship Id="rId134" Type="http://schemas.openxmlformats.org/officeDocument/2006/relationships/customXml" Target="../ink/ink122.xml"/><Relationship Id="rId80" Type="http://schemas.openxmlformats.org/officeDocument/2006/relationships/customXml" Target="../ink/ink95.xml"/><Relationship Id="rId155" Type="http://schemas.openxmlformats.org/officeDocument/2006/relationships/image" Target="../media/image86.png"/><Relationship Id="rId176" Type="http://schemas.openxmlformats.org/officeDocument/2006/relationships/customXml" Target="../ink/ink143.xml"/><Relationship Id="rId197" Type="http://schemas.openxmlformats.org/officeDocument/2006/relationships/image" Target="../media/image107.png"/><Relationship Id="rId201" Type="http://schemas.openxmlformats.org/officeDocument/2006/relationships/image" Target="../media/image109.png"/><Relationship Id="rId17" Type="http://schemas.openxmlformats.org/officeDocument/2006/relationships/image" Target="../media/image16.png"/><Relationship Id="rId38" Type="http://schemas.openxmlformats.org/officeDocument/2006/relationships/customXml" Target="../ink/ink74.xml"/><Relationship Id="rId59" Type="http://schemas.openxmlformats.org/officeDocument/2006/relationships/image" Target="../media/image37.png"/><Relationship Id="rId103" Type="http://schemas.openxmlformats.org/officeDocument/2006/relationships/image" Target="../media/image59.png"/><Relationship Id="rId124" Type="http://schemas.openxmlformats.org/officeDocument/2006/relationships/customXml" Target="../ink/ink117.xml"/><Relationship Id="rId70" Type="http://schemas.openxmlformats.org/officeDocument/2006/relationships/customXml" Target="../ink/ink90.xml"/><Relationship Id="rId91" Type="http://schemas.openxmlformats.org/officeDocument/2006/relationships/image" Target="../media/image53.png"/><Relationship Id="rId145" Type="http://schemas.openxmlformats.org/officeDocument/2006/relationships/image" Target="../media/image81.png"/><Relationship Id="rId166" Type="http://schemas.openxmlformats.org/officeDocument/2006/relationships/customXml" Target="../ink/ink138.xml"/><Relationship Id="rId187" Type="http://schemas.openxmlformats.org/officeDocument/2006/relationships/image" Target="../media/image102.png"/><Relationship Id="rId1" Type="http://schemas.openxmlformats.org/officeDocument/2006/relationships/slideLayout" Target="../slideLayouts/slideLayout7.xml"/><Relationship Id="rId212" Type="http://schemas.openxmlformats.org/officeDocument/2006/relationships/customXml" Target="../ink/ink161.xml"/><Relationship Id="rId28" Type="http://schemas.openxmlformats.org/officeDocument/2006/relationships/customXml" Target="../ink/ink69.xml"/><Relationship Id="rId49" Type="http://schemas.openxmlformats.org/officeDocument/2006/relationships/image" Target="../media/image32.png"/><Relationship Id="rId114" Type="http://schemas.openxmlformats.org/officeDocument/2006/relationships/customXml" Target="../ink/ink112.xml"/><Relationship Id="rId60" Type="http://schemas.openxmlformats.org/officeDocument/2006/relationships/customXml" Target="../ink/ink85.xml"/><Relationship Id="rId81" Type="http://schemas.openxmlformats.org/officeDocument/2006/relationships/image" Target="../media/image48.png"/><Relationship Id="rId135" Type="http://schemas.openxmlformats.org/officeDocument/2006/relationships/image" Target="../media/image76.png"/><Relationship Id="rId156" Type="http://schemas.openxmlformats.org/officeDocument/2006/relationships/customXml" Target="../ink/ink133.xml"/><Relationship Id="rId177" Type="http://schemas.openxmlformats.org/officeDocument/2006/relationships/image" Target="../media/image97.png"/><Relationship Id="rId198" Type="http://schemas.openxmlformats.org/officeDocument/2006/relationships/customXml" Target="../ink/ink154.xml"/><Relationship Id="rId202" Type="http://schemas.openxmlformats.org/officeDocument/2006/relationships/customXml" Target="../ink/ink156.xml"/><Relationship Id="rId18" Type="http://schemas.openxmlformats.org/officeDocument/2006/relationships/customXml" Target="../ink/ink64.xml"/><Relationship Id="rId39" Type="http://schemas.openxmlformats.org/officeDocument/2006/relationships/image" Target="../media/image27.png"/><Relationship Id="rId50" Type="http://schemas.openxmlformats.org/officeDocument/2006/relationships/customXml" Target="../ink/ink80.xml"/><Relationship Id="rId104" Type="http://schemas.openxmlformats.org/officeDocument/2006/relationships/customXml" Target="../ink/ink107.xml"/><Relationship Id="rId125" Type="http://schemas.openxmlformats.org/officeDocument/2006/relationships/image" Target="../media/image71.png"/><Relationship Id="rId146" Type="http://schemas.openxmlformats.org/officeDocument/2006/relationships/customXml" Target="../ink/ink128.xml"/><Relationship Id="rId167" Type="http://schemas.openxmlformats.org/officeDocument/2006/relationships/image" Target="../media/image92.png"/><Relationship Id="rId188" Type="http://schemas.openxmlformats.org/officeDocument/2006/relationships/customXml" Target="../ink/ink149.xml"/><Relationship Id="rId71" Type="http://schemas.openxmlformats.org/officeDocument/2006/relationships/image" Target="../media/image43.png"/><Relationship Id="rId92" Type="http://schemas.openxmlformats.org/officeDocument/2006/relationships/customXml" Target="../ink/ink101.xml"/><Relationship Id="rId213" Type="http://schemas.openxmlformats.org/officeDocument/2006/relationships/image" Target="../media/image115.png"/><Relationship Id="rId2" Type="http://schemas.openxmlformats.org/officeDocument/2006/relationships/notesSlide" Target="../notesSlides/notesSlide3.xml"/><Relationship Id="rId29" Type="http://schemas.openxmlformats.org/officeDocument/2006/relationships/image" Target="../media/image22.png"/><Relationship Id="rId40" Type="http://schemas.openxmlformats.org/officeDocument/2006/relationships/customXml" Target="../ink/ink75.xml"/><Relationship Id="rId115" Type="http://schemas.openxmlformats.org/officeDocument/2006/relationships/image" Target="../media/image66.png"/><Relationship Id="rId136" Type="http://schemas.openxmlformats.org/officeDocument/2006/relationships/customXml" Target="../ink/ink123.xml"/><Relationship Id="rId157" Type="http://schemas.openxmlformats.org/officeDocument/2006/relationships/image" Target="../media/image87.png"/><Relationship Id="rId178" Type="http://schemas.openxmlformats.org/officeDocument/2006/relationships/customXml" Target="../ink/ink144.xml"/><Relationship Id="rId61" Type="http://schemas.openxmlformats.org/officeDocument/2006/relationships/image" Target="../media/image38.png"/><Relationship Id="rId82" Type="http://schemas.openxmlformats.org/officeDocument/2006/relationships/customXml" Target="../ink/ink96.xml"/><Relationship Id="rId199" Type="http://schemas.openxmlformats.org/officeDocument/2006/relationships/image" Target="../media/image108.png"/><Relationship Id="rId203" Type="http://schemas.openxmlformats.org/officeDocument/2006/relationships/image" Target="../media/image110.png"/><Relationship Id="rId19" Type="http://schemas.openxmlformats.org/officeDocument/2006/relationships/image" Target="../media/image17.png"/><Relationship Id="rId30" Type="http://schemas.openxmlformats.org/officeDocument/2006/relationships/customXml" Target="../ink/ink70.xml"/><Relationship Id="rId105" Type="http://schemas.openxmlformats.org/officeDocument/2006/relationships/image" Target="../media/image60.png"/><Relationship Id="rId126" Type="http://schemas.openxmlformats.org/officeDocument/2006/relationships/customXml" Target="../ink/ink118.xml"/><Relationship Id="rId147" Type="http://schemas.openxmlformats.org/officeDocument/2006/relationships/image" Target="../media/image82.png"/><Relationship Id="rId168" Type="http://schemas.openxmlformats.org/officeDocument/2006/relationships/customXml" Target="../ink/ink139.xml"/></Relationships>
</file>

<file path=ppt/slides/_rels/slide4.xml.rels><?xml version="1.0" encoding="UTF-8" standalone="yes"?>
<Relationships xmlns="http://schemas.openxmlformats.org/package/2006/relationships"><Relationship Id="rId3" Type="http://schemas.openxmlformats.org/officeDocument/2006/relationships/customXml" Target="../ink/ink16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customXml" Target="../ink/ink167.xml"/><Relationship Id="rId4" Type="http://schemas.openxmlformats.org/officeDocument/2006/relationships/image" Target="../media/image120.png"/></Relationships>
</file>

<file path=ppt/slides/_rels/slide5.xml.rels><?xml version="1.0" encoding="UTF-8" standalone="yes"?>
<Relationships xmlns="http://schemas.openxmlformats.org/package/2006/relationships"><Relationship Id="rId13" Type="http://schemas.openxmlformats.org/officeDocument/2006/relationships/customXml" Target="../ink/ink173.xml"/><Relationship Id="rId18" Type="http://schemas.openxmlformats.org/officeDocument/2006/relationships/image" Target="../media/image129.png"/><Relationship Id="rId26" Type="http://schemas.openxmlformats.org/officeDocument/2006/relationships/customXml" Target="../ink/ink180.xml"/><Relationship Id="rId39" Type="http://schemas.openxmlformats.org/officeDocument/2006/relationships/image" Target="../media/image138.png"/><Relationship Id="rId21" Type="http://schemas.openxmlformats.org/officeDocument/2006/relationships/customXml" Target="../ink/ink177.xml"/><Relationship Id="rId34" Type="http://schemas.openxmlformats.org/officeDocument/2006/relationships/customXml" Target="../ink/ink184.xml"/><Relationship Id="rId42" Type="http://schemas.openxmlformats.org/officeDocument/2006/relationships/customXml" Target="../ink/ink188.xml"/><Relationship Id="rId47" Type="http://schemas.openxmlformats.org/officeDocument/2006/relationships/image" Target="../media/image142.png"/><Relationship Id="rId50" Type="http://schemas.openxmlformats.org/officeDocument/2006/relationships/customXml" Target="../ink/ink192.xml"/><Relationship Id="rId55" Type="http://schemas.openxmlformats.org/officeDocument/2006/relationships/image" Target="../media/image146.png"/><Relationship Id="rId7" Type="http://schemas.openxmlformats.org/officeDocument/2006/relationships/customXml" Target="../ink/ink170.xml"/><Relationship Id="rId2" Type="http://schemas.openxmlformats.org/officeDocument/2006/relationships/notesSlide" Target="../notesSlides/notesSlide5.xml"/><Relationship Id="rId16" Type="http://schemas.openxmlformats.org/officeDocument/2006/relationships/image" Target="../media/image128.png"/><Relationship Id="rId29" Type="http://schemas.openxmlformats.org/officeDocument/2006/relationships/image" Target="../media/image133.png"/><Relationship Id="rId11" Type="http://schemas.openxmlformats.org/officeDocument/2006/relationships/customXml" Target="../ink/ink172.xml"/><Relationship Id="rId24" Type="http://schemas.openxmlformats.org/officeDocument/2006/relationships/image" Target="../media/image131.png"/><Relationship Id="rId32" Type="http://schemas.openxmlformats.org/officeDocument/2006/relationships/customXml" Target="../ink/ink183.xml"/><Relationship Id="rId37" Type="http://schemas.openxmlformats.org/officeDocument/2006/relationships/image" Target="../media/image137.png"/><Relationship Id="rId40" Type="http://schemas.openxmlformats.org/officeDocument/2006/relationships/customXml" Target="../ink/ink187.xml"/><Relationship Id="rId45" Type="http://schemas.openxmlformats.org/officeDocument/2006/relationships/image" Target="../media/image141.png"/><Relationship Id="rId53" Type="http://schemas.openxmlformats.org/officeDocument/2006/relationships/image" Target="../media/image145.png"/><Relationship Id="rId5" Type="http://schemas.openxmlformats.org/officeDocument/2006/relationships/customXml" Target="../ink/ink169.xml"/><Relationship Id="rId19" Type="http://schemas.openxmlformats.org/officeDocument/2006/relationships/customXml" Target="../ink/ink176.xml"/><Relationship Id="rId4" Type="http://schemas.openxmlformats.org/officeDocument/2006/relationships/image" Target="../media/image122.png"/><Relationship Id="rId9" Type="http://schemas.openxmlformats.org/officeDocument/2006/relationships/customXml" Target="../ink/ink171.xml"/><Relationship Id="rId14" Type="http://schemas.openxmlformats.org/officeDocument/2006/relationships/image" Target="../media/image127.png"/><Relationship Id="rId22" Type="http://schemas.openxmlformats.org/officeDocument/2006/relationships/image" Target="../media/image130.png"/><Relationship Id="rId27" Type="http://schemas.openxmlformats.org/officeDocument/2006/relationships/image" Target="../media/image132.png"/><Relationship Id="rId30" Type="http://schemas.openxmlformats.org/officeDocument/2006/relationships/customXml" Target="../ink/ink182.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91.xml"/><Relationship Id="rId56" Type="http://schemas.openxmlformats.org/officeDocument/2006/relationships/customXml" Target="../ink/ink195.xml"/><Relationship Id="rId8" Type="http://schemas.openxmlformats.org/officeDocument/2006/relationships/image" Target="../media/image124.png"/><Relationship Id="rId51" Type="http://schemas.openxmlformats.org/officeDocument/2006/relationships/image" Target="../media/image144.png"/><Relationship Id="rId3" Type="http://schemas.openxmlformats.org/officeDocument/2006/relationships/customXml" Target="../ink/ink168.xml"/><Relationship Id="rId12" Type="http://schemas.openxmlformats.org/officeDocument/2006/relationships/image" Target="../media/image126.png"/><Relationship Id="rId17" Type="http://schemas.openxmlformats.org/officeDocument/2006/relationships/customXml" Target="../ink/ink175.xml"/><Relationship Id="rId25" Type="http://schemas.openxmlformats.org/officeDocument/2006/relationships/customXml" Target="../ink/ink179.xml"/><Relationship Id="rId33" Type="http://schemas.openxmlformats.org/officeDocument/2006/relationships/image" Target="../media/image135.png"/><Relationship Id="rId38" Type="http://schemas.openxmlformats.org/officeDocument/2006/relationships/customXml" Target="../ink/ink186.xml"/><Relationship Id="rId46" Type="http://schemas.openxmlformats.org/officeDocument/2006/relationships/customXml" Target="../ink/ink190.xml"/><Relationship Id="rId20" Type="http://schemas.openxmlformats.org/officeDocument/2006/relationships/image" Target="../media/image32.png"/><Relationship Id="rId41" Type="http://schemas.openxmlformats.org/officeDocument/2006/relationships/image" Target="../media/image139.png"/><Relationship Id="rId54" Type="http://schemas.openxmlformats.org/officeDocument/2006/relationships/customXml" Target="../ink/ink194.xml"/><Relationship Id="rId1" Type="http://schemas.openxmlformats.org/officeDocument/2006/relationships/slideLayout" Target="../slideLayouts/slideLayout7.xml"/><Relationship Id="rId6" Type="http://schemas.openxmlformats.org/officeDocument/2006/relationships/image" Target="../media/image123.png"/><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customXml" Target="../ink/ink181.xml"/><Relationship Id="rId36" Type="http://schemas.openxmlformats.org/officeDocument/2006/relationships/customXml" Target="../ink/ink185.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image" Target="../media/image125.png"/><Relationship Id="rId31" Type="http://schemas.openxmlformats.org/officeDocument/2006/relationships/image" Target="../media/image134.png"/><Relationship Id="rId44" Type="http://schemas.openxmlformats.org/officeDocument/2006/relationships/customXml" Target="../ink/ink189.xml"/><Relationship Id="rId52" Type="http://schemas.openxmlformats.org/officeDocument/2006/relationships/customXml" Target="../ink/ink193.xml"/></Relationships>
</file>

<file path=ppt/slides/_rels/slide6.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customXml" Target="../ink/ink196.xml"/><Relationship Id="rId7" Type="http://schemas.openxmlformats.org/officeDocument/2006/relationships/customXml" Target="../ink/ink19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customXml" Target="../ink/ink197.xml"/><Relationship Id="rId4" Type="http://schemas.openxmlformats.org/officeDocument/2006/relationships/image" Target="../media/image148.png"/></Relationships>
</file>

<file path=ppt/slides/_rels/slide7.xml.rels><?xml version="1.0" encoding="UTF-8" standalone="yes"?>
<Relationships xmlns="http://schemas.openxmlformats.org/package/2006/relationships"><Relationship Id="rId3" Type="http://schemas.openxmlformats.org/officeDocument/2006/relationships/hyperlink" Target="https://www.trademap.org/(X(1)S(mhpk2vvy1c1cp4rg4eotbsap))/Country_SelProductCountry_TS.aspx?nvpm=1%7c842%7c%7c%7c%7cTOTAL%7c%7c%7c2%7c1%7c1%7c1%7c2%7c1%7c2%7c1%7c1%7c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https://www.imf.org/external/datamapper/datasets" TargetMode="External"/><Relationship Id="rId4" Type="http://schemas.openxmlformats.org/officeDocument/2006/relationships/hyperlink" Target="https://www.trademap.org/(X(1)S(mhpk2vvy1c1cp4rg4eotbsap))/Country_SelProductCountry_TS.aspx?nvpm=1%7c842%7c%7c%7c%7cTOTAL%7c%7c%7c2%7c1%7c1%7c2%7c2%7c1%7c2%7c1%7c1%7c1"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1BF9E4CF-22B4-49B7-8901-1B9721A9C0B4}"/>
                  </a:ext>
                </a:extLst>
              </p14:cNvPr>
              <p14:cNvContentPartPr/>
              <p14:nvPr/>
            </p14:nvContentPartPr>
            <p14:xfrm>
              <a:off x="62747" y="5072467"/>
              <a:ext cx="4380840" cy="698400"/>
            </p14:xfrm>
          </p:contentPart>
        </mc:Choice>
        <mc:Fallback xmlns="">
          <p:pic>
            <p:nvPicPr>
              <p:cNvPr id="2" name="Freihand 1">
                <a:extLst>
                  <a:ext uri="{FF2B5EF4-FFF2-40B4-BE49-F238E27FC236}">
                    <a16:creationId xmlns:a16="http://schemas.microsoft.com/office/drawing/2014/main" id="{1BF9E4CF-22B4-49B7-8901-1B9721A9C0B4}"/>
                  </a:ext>
                </a:extLst>
              </p:cNvPr>
              <p:cNvPicPr/>
              <p:nvPr/>
            </p:nvPicPr>
            <p:blipFill>
              <a:blip r:embed="rId6"/>
              <a:stretch>
                <a:fillRect/>
              </a:stretch>
            </p:blipFill>
            <p:spPr>
              <a:xfrm>
                <a:off x="58427" y="5068147"/>
                <a:ext cx="438948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Freihand 17">
                <a:extLst>
                  <a:ext uri="{FF2B5EF4-FFF2-40B4-BE49-F238E27FC236}">
                    <a16:creationId xmlns:a16="http://schemas.microsoft.com/office/drawing/2014/main" id="{F6F76535-D16F-4B75-AC8C-C2F203DE2425}"/>
                  </a:ext>
                </a:extLst>
              </p14:cNvPr>
              <p14:cNvContentPartPr/>
              <p14:nvPr/>
            </p14:nvContentPartPr>
            <p14:xfrm>
              <a:off x="2951747" y="5248147"/>
              <a:ext cx="604080" cy="208800"/>
            </p14:xfrm>
          </p:contentPart>
        </mc:Choice>
        <mc:Fallback xmlns="">
          <p:pic>
            <p:nvPicPr>
              <p:cNvPr id="18" name="Freihand 17">
                <a:extLst>
                  <a:ext uri="{FF2B5EF4-FFF2-40B4-BE49-F238E27FC236}">
                    <a16:creationId xmlns:a16="http://schemas.microsoft.com/office/drawing/2014/main" id="{F6F76535-D16F-4B75-AC8C-C2F203DE2425}"/>
                  </a:ext>
                </a:extLst>
              </p:cNvPr>
              <p:cNvPicPr/>
              <p:nvPr/>
            </p:nvPicPr>
            <p:blipFill>
              <a:blip r:embed="rId8"/>
              <a:stretch>
                <a:fillRect/>
              </a:stretch>
            </p:blipFill>
            <p:spPr>
              <a:xfrm>
                <a:off x="2947427" y="5243827"/>
                <a:ext cx="612720" cy="217440"/>
              </a:xfrm>
              <a:prstGeom prst="rect">
                <a:avLst/>
              </a:prstGeom>
            </p:spPr>
          </p:pic>
        </mc:Fallback>
      </mc:AlternateContent>
      <p:grpSp>
        <p:nvGrpSpPr>
          <p:cNvPr id="22" name="Gruppieren 21">
            <a:extLst>
              <a:ext uri="{FF2B5EF4-FFF2-40B4-BE49-F238E27FC236}">
                <a16:creationId xmlns:a16="http://schemas.microsoft.com/office/drawing/2014/main" id="{8780C5AB-3F03-488F-9D89-DB651B4E47CC}"/>
              </a:ext>
            </a:extLst>
          </p:cNvPr>
          <p:cNvGrpSpPr/>
          <p:nvPr/>
        </p:nvGrpSpPr>
        <p:grpSpPr>
          <a:xfrm>
            <a:off x="2958947" y="5209987"/>
            <a:ext cx="1299240" cy="589680"/>
            <a:chOff x="2958947" y="5209987"/>
            <a:chExt cx="1299240" cy="589680"/>
          </a:xfrm>
        </p:grpSpPr>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51EE00CD-A93E-43DF-8DBF-D31C81E59C0B}"/>
                    </a:ext>
                  </a:extLst>
                </p14:cNvPr>
                <p14:cNvContentPartPr/>
                <p14:nvPr/>
              </p14:nvContentPartPr>
              <p14:xfrm>
                <a:off x="3065507" y="5656747"/>
                <a:ext cx="1040400" cy="142920"/>
              </p14:xfrm>
            </p:contentPart>
          </mc:Choice>
          <mc:Fallback xmlns="">
            <p:pic>
              <p:nvPicPr>
                <p:cNvPr id="11" name="Freihand 10">
                  <a:extLst>
                    <a:ext uri="{FF2B5EF4-FFF2-40B4-BE49-F238E27FC236}">
                      <a16:creationId xmlns:a16="http://schemas.microsoft.com/office/drawing/2014/main" id="{51EE00CD-A93E-43DF-8DBF-D31C81E59C0B}"/>
                    </a:ext>
                  </a:extLst>
                </p:cNvPr>
                <p:cNvPicPr/>
                <p:nvPr/>
              </p:nvPicPr>
              <p:blipFill>
                <a:blip r:embed="rId10"/>
                <a:stretch>
                  <a:fillRect/>
                </a:stretch>
              </p:blipFill>
              <p:spPr>
                <a:xfrm>
                  <a:off x="3061187" y="5652427"/>
                  <a:ext cx="10490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7B8126EA-4D3A-4947-B240-67E45311E305}"/>
                    </a:ext>
                  </a:extLst>
                </p14:cNvPr>
                <p14:cNvContentPartPr/>
                <p14:nvPr/>
              </p14:nvContentPartPr>
              <p14:xfrm>
                <a:off x="3169907" y="5478547"/>
                <a:ext cx="108360" cy="8280"/>
              </p14:xfrm>
            </p:contentPart>
          </mc:Choice>
          <mc:Fallback xmlns="">
            <p:pic>
              <p:nvPicPr>
                <p:cNvPr id="3" name="Freihand 2">
                  <a:extLst>
                    <a:ext uri="{FF2B5EF4-FFF2-40B4-BE49-F238E27FC236}">
                      <a16:creationId xmlns:a16="http://schemas.microsoft.com/office/drawing/2014/main" id="{7B8126EA-4D3A-4947-B240-67E45311E305}"/>
                    </a:ext>
                  </a:extLst>
                </p:cNvPr>
                <p:cNvPicPr/>
                <p:nvPr/>
              </p:nvPicPr>
              <p:blipFill>
                <a:blip r:embed="rId12"/>
                <a:stretch>
                  <a:fillRect/>
                </a:stretch>
              </p:blipFill>
              <p:spPr>
                <a:xfrm>
                  <a:off x="3165587" y="547422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4476EE6F-83A6-4B3C-B5CA-0D8C9D5683BF}"/>
                    </a:ext>
                  </a:extLst>
                </p14:cNvPr>
                <p14:cNvContentPartPr/>
                <p14:nvPr/>
              </p14:nvContentPartPr>
              <p14:xfrm>
                <a:off x="3939587" y="5425267"/>
                <a:ext cx="33480" cy="14040"/>
              </p14:xfrm>
            </p:contentPart>
          </mc:Choice>
          <mc:Fallback xmlns="">
            <p:pic>
              <p:nvPicPr>
                <p:cNvPr id="6" name="Freihand 5">
                  <a:extLst>
                    <a:ext uri="{FF2B5EF4-FFF2-40B4-BE49-F238E27FC236}">
                      <a16:creationId xmlns:a16="http://schemas.microsoft.com/office/drawing/2014/main" id="{4476EE6F-83A6-4B3C-B5CA-0D8C9D5683BF}"/>
                    </a:ext>
                  </a:extLst>
                </p:cNvPr>
                <p:cNvPicPr/>
                <p:nvPr/>
              </p:nvPicPr>
              <p:blipFill>
                <a:blip r:embed="rId14"/>
                <a:stretch>
                  <a:fillRect/>
                </a:stretch>
              </p:blipFill>
              <p:spPr>
                <a:xfrm>
                  <a:off x="3935267" y="5420947"/>
                  <a:ext cx="42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60A80AD-6636-466E-A2F8-56E9393AA32C}"/>
                    </a:ext>
                  </a:extLst>
                </p14:cNvPr>
                <p14:cNvContentPartPr/>
                <p14:nvPr/>
              </p14:nvContentPartPr>
              <p14:xfrm>
                <a:off x="3996827" y="5304667"/>
                <a:ext cx="360" cy="360"/>
              </p14:xfrm>
            </p:contentPart>
          </mc:Choice>
          <mc:Fallback xmlns="">
            <p:pic>
              <p:nvPicPr>
                <p:cNvPr id="14" name="Freihand 13">
                  <a:extLst>
                    <a:ext uri="{FF2B5EF4-FFF2-40B4-BE49-F238E27FC236}">
                      <a16:creationId xmlns:a16="http://schemas.microsoft.com/office/drawing/2014/main" id="{460A80AD-6636-466E-A2F8-56E9393AA32C}"/>
                    </a:ext>
                  </a:extLst>
                </p:cNvPr>
                <p:cNvPicPr/>
                <p:nvPr/>
              </p:nvPicPr>
              <p:blipFill>
                <a:blip r:embed="rId16"/>
                <a:stretch>
                  <a:fillRect/>
                </a:stretch>
              </p:blipFill>
              <p:spPr>
                <a:xfrm>
                  <a:off x="3992507" y="5300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166C214-22C1-47FB-8C02-D547A7998AA8}"/>
                    </a:ext>
                  </a:extLst>
                </p14:cNvPr>
                <p14:cNvContentPartPr/>
                <p14:nvPr/>
              </p14:nvContentPartPr>
              <p14:xfrm>
                <a:off x="4052267" y="5262547"/>
                <a:ext cx="46440" cy="19800"/>
              </p14:xfrm>
            </p:contentPart>
          </mc:Choice>
          <mc:Fallback xmlns="">
            <p:pic>
              <p:nvPicPr>
                <p:cNvPr id="15" name="Freihand 14">
                  <a:extLst>
                    <a:ext uri="{FF2B5EF4-FFF2-40B4-BE49-F238E27FC236}">
                      <a16:creationId xmlns:a16="http://schemas.microsoft.com/office/drawing/2014/main" id="{A166C214-22C1-47FB-8C02-D547A7998AA8}"/>
                    </a:ext>
                  </a:extLst>
                </p:cNvPr>
                <p:cNvPicPr/>
                <p:nvPr/>
              </p:nvPicPr>
              <p:blipFill>
                <a:blip r:embed="rId18"/>
                <a:stretch>
                  <a:fillRect/>
                </a:stretch>
              </p:blipFill>
              <p:spPr>
                <a:xfrm>
                  <a:off x="4047947" y="5258227"/>
                  <a:ext cx="550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8F4C3702-FD8E-4AD8-A68F-2FE9134A4498}"/>
                    </a:ext>
                  </a:extLst>
                </p14:cNvPr>
                <p14:cNvContentPartPr/>
                <p14:nvPr/>
              </p14:nvContentPartPr>
              <p14:xfrm>
                <a:off x="2958947" y="5209987"/>
                <a:ext cx="1299240" cy="247680"/>
              </p14:xfrm>
            </p:contentPart>
          </mc:Choice>
          <mc:Fallback xmlns="">
            <p:pic>
              <p:nvPicPr>
                <p:cNvPr id="16" name="Freihand 15">
                  <a:extLst>
                    <a:ext uri="{FF2B5EF4-FFF2-40B4-BE49-F238E27FC236}">
                      <a16:creationId xmlns:a16="http://schemas.microsoft.com/office/drawing/2014/main" id="{8F4C3702-FD8E-4AD8-A68F-2FE9134A4498}"/>
                    </a:ext>
                  </a:extLst>
                </p:cNvPr>
                <p:cNvPicPr/>
                <p:nvPr/>
              </p:nvPicPr>
              <p:blipFill>
                <a:blip r:embed="rId20"/>
                <a:stretch>
                  <a:fillRect/>
                </a:stretch>
              </p:blipFill>
              <p:spPr>
                <a:xfrm>
                  <a:off x="2954627" y="5205667"/>
                  <a:ext cx="130788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048CF1AE-14A0-4D3E-9AD3-63BD6544B9CA}"/>
                    </a:ext>
                  </a:extLst>
                </p14:cNvPr>
                <p14:cNvContentPartPr/>
                <p14:nvPr/>
              </p14:nvContentPartPr>
              <p14:xfrm>
                <a:off x="3013307" y="5296027"/>
                <a:ext cx="469080" cy="154440"/>
              </p14:xfrm>
            </p:contentPart>
          </mc:Choice>
          <mc:Fallback xmlns="">
            <p:pic>
              <p:nvPicPr>
                <p:cNvPr id="20" name="Freihand 19">
                  <a:extLst>
                    <a:ext uri="{FF2B5EF4-FFF2-40B4-BE49-F238E27FC236}">
                      <a16:creationId xmlns:a16="http://schemas.microsoft.com/office/drawing/2014/main" id="{048CF1AE-14A0-4D3E-9AD3-63BD6544B9CA}"/>
                    </a:ext>
                  </a:extLst>
                </p:cNvPr>
                <p:cNvPicPr/>
                <p:nvPr/>
              </p:nvPicPr>
              <p:blipFill>
                <a:blip r:embed="rId22"/>
                <a:stretch>
                  <a:fillRect/>
                </a:stretch>
              </p:blipFill>
              <p:spPr>
                <a:xfrm>
                  <a:off x="3008987" y="5291707"/>
                  <a:ext cx="477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E5652526-C053-49DB-83DD-BE302961B501}"/>
                    </a:ext>
                  </a:extLst>
                </p14:cNvPr>
                <p14:cNvContentPartPr/>
                <p14:nvPr/>
              </p14:nvContentPartPr>
              <p14:xfrm>
                <a:off x="3029867" y="5464867"/>
                <a:ext cx="508320" cy="239040"/>
              </p14:xfrm>
            </p:contentPart>
          </mc:Choice>
          <mc:Fallback xmlns="">
            <p:pic>
              <p:nvPicPr>
                <p:cNvPr id="21" name="Freihand 20">
                  <a:extLst>
                    <a:ext uri="{FF2B5EF4-FFF2-40B4-BE49-F238E27FC236}">
                      <a16:creationId xmlns:a16="http://schemas.microsoft.com/office/drawing/2014/main" id="{E5652526-C053-49DB-83DD-BE302961B501}"/>
                    </a:ext>
                  </a:extLst>
                </p:cNvPr>
                <p:cNvPicPr/>
                <p:nvPr/>
              </p:nvPicPr>
              <p:blipFill>
                <a:blip r:embed="rId24"/>
                <a:stretch>
                  <a:fillRect/>
                </a:stretch>
              </p:blipFill>
              <p:spPr>
                <a:xfrm>
                  <a:off x="3025547" y="5460547"/>
                  <a:ext cx="516960" cy="24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3" name="Freihand 22">
                <a:extLst>
                  <a:ext uri="{FF2B5EF4-FFF2-40B4-BE49-F238E27FC236}">
                    <a16:creationId xmlns:a16="http://schemas.microsoft.com/office/drawing/2014/main" id="{003C74DB-F683-41FC-8C55-3C592AA38A53}"/>
                  </a:ext>
                </a:extLst>
              </p14:cNvPr>
              <p14:cNvContentPartPr/>
              <p14:nvPr/>
            </p14:nvContentPartPr>
            <p14:xfrm>
              <a:off x="8953307" y="1096267"/>
              <a:ext cx="876600" cy="2993040"/>
            </p14:xfrm>
          </p:contentPart>
        </mc:Choice>
        <mc:Fallback xmlns="">
          <p:pic>
            <p:nvPicPr>
              <p:cNvPr id="23" name="Freihand 22">
                <a:extLst>
                  <a:ext uri="{FF2B5EF4-FFF2-40B4-BE49-F238E27FC236}">
                    <a16:creationId xmlns:a16="http://schemas.microsoft.com/office/drawing/2014/main" id="{003C74DB-F683-41FC-8C55-3C592AA38A53}"/>
                  </a:ext>
                </a:extLst>
              </p:cNvPr>
              <p:cNvPicPr/>
              <p:nvPr/>
            </p:nvPicPr>
            <p:blipFill>
              <a:blip r:embed="rId26"/>
              <a:stretch>
                <a:fillRect/>
              </a:stretch>
            </p:blipFill>
            <p:spPr>
              <a:xfrm>
                <a:off x="8948987" y="1091947"/>
                <a:ext cx="885240" cy="3001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Freihand 23">
                <a:extLst>
                  <a:ext uri="{FF2B5EF4-FFF2-40B4-BE49-F238E27FC236}">
                    <a16:creationId xmlns:a16="http://schemas.microsoft.com/office/drawing/2014/main" id="{9B9B1BCE-C683-462E-A606-D624ACAEC684}"/>
                  </a:ext>
                </a:extLst>
              </p14:cNvPr>
              <p14:cNvContentPartPr/>
              <p14:nvPr/>
            </p14:nvContentPartPr>
            <p14:xfrm>
              <a:off x="164987" y="1037587"/>
              <a:ext cx="1098000" cy="3109320"/>
            </p14:xfrm>
          </p:contentPart>
        </mc:Choice>
        <mc:Fallback xmlns="">
          <p:pic>
            <p:nvPicPr>
              <p:cNvPr id="24" name="Freihand 23">
                <a:extLst>
                  <a:ext uri="{FF2B5EF4-FFF2-40B4-BE49-F238E27FC236}">
                    <a16:creationId xmlns:a16="http://schemas.microsoft.com/office/drawing/2014/main" id="{9B9B1BCE-C683-462E-A606-D624ACAEC684}"/>
                  </a:ext>
                </a:extLst>
              </p:cNvPr>
              <p:cNvPicPr/>
              <p:nvPr/>
            </p:nvPicPr>
            <p:blipFill>
              <a:blip r:embed="rId28"/>
              <a:stretch>
                <a:fillRect/>
              </a:stretch>
            </p:blipFill>
            <p:spPr>
              <a:xfrm>
                <a:off x="160667" y="1033267"/>
                <a:ext cx="1106640" cy="311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Freihand 24">
                <a:extLst>
                  <a:ext uri="{FF2B5EF4-FFF2-40B4-BE49-F238E27FC236}">
                    <a16:creationId xmlns:a16="http://schemas.microsoft.com/office/drawing/2014/main" id="{208133C4-AD23-4364-9D3B-FDE14BB77E0E}"/>
                  </a:ext>
                </a:extLst>
              </p14:cNvPr>
              <p14:cNvContentPartPr/>
              <p14:nvPr/>
            </p14:nvContentPartPr>
            <p14:xfrm>
              <a:off x="8884187" y="2055307"/>
              <a:ext cx="688320" cy="265680"/>
            </p14:xfrm>
          </p:contentPart>
        </mc:Choice>
        <mc:Fallback xmlns="">
          <p:pic>
            <p:nvPicPr>
              <p:cNvPr id="25" name="Freihand 24">
                <a:extLst>
                  <a:ext uri="{FF2B5EF4-FFF2-40B4-BE49-F238E27FC236}">
                    <a16:creationId xmlns:a16="http://schemas.microsoft.com/office/drawing/2014/main" id="{208133C4-AD23-4364-9D3B-FDE14BB77E0E}"/>
                  </a:ext>
                </a:extLst>
              </p:cNvPr>
              <p:cNvPicPr/>
              <p:nvPr/>
            </p:nvPicPr>
            <p:blipFill>
              <a:blip r:embed="rId30"/>
              <a:stretch>
                <a:fillRect/>
              </a:stretch>
            </p:blipFill>
            <p:spPr>
              <a:xfrm>
                <a:off x="8879867" y="2050987"/>
                <a:ext cx="69696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6" name="Freihand 25">
                <a:extLst>
                  <a:ext uri="{FF2B5EF4-FFF2-40B4-BE49-F238E27FC236}">
                    <a16:creationId xmlns:a16="http://schemas.microsoft.com/office/drawing/2014/main" id="{77E73854-D11E-4041-8C48-F16C9560F190}"/>
                  </a:ext>
                </a:extLst>
              </p14:cNvPr>
              <p14:cNvContentPartPr/>
              <p14:nvPr/>
            </p14:nvContentPartPr>
            <p14:xfrm>
              <a:off x="9064907" y="2827147"/>
              <a:ext cx="676080" cy="1158480"/>
            </p14:xfrm>
          </p:contentPart>
        </mc:Choice>
        <mc:Fallback xmlns="">
          <p:pic>
            <p:nvPicPr>
              <p:cNvPr id="26" name="Freihand 25">
                <a:extLst>
                  <a:ext uri="{FF2B5EF4-FFF2-40B4-BE49-F238E27FC236}">
                    <a16:creationId xmlns:a16="http://schemas.microsoft.com/office/drawing/2014/main" id="{77E73854-D11E-4041-8C48-F16C9560F190}"/>
                  </a:ext>
                </a:extLst>
              </p:cNvPr>
              <p:cNvPicPr/>
              <p:nvPr/>
            </p:nvPicPr>
            <p:blipFill>
              <a:blip r:embed="rId32"/>
              <a:stretch>
                <a:fillRect/>
              </a:stretch>
            </p:blipFill>
            <p:spPr>
              <a:xfrm>
                <a:off x="9060587" y="2822827"/>
                <a:ext cx="684720" cy="1167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Freihand 26">
                <a:extLst>
                  <a:ext uri="{FF2B5EF4-FFF2-40B4-BE49-F238E27FC236}">
                    <a16:creationId xmlns:a16="http://schemas.microsoft.com/office/drawing/2014/main" id="{27472A13-205A-46A5-8D98-2EA53F1C7075}"/>
                  </a:ext>
                </a:extLst>
              </p14:cNvPr>
              <p14:cNvContentPartPr/>
              <p14:nvPr/>
            </p14:nvContentPartPr>
            <p14:xfrm>
              <a:off x="10446587" y="1505587"/>
              <a:ext cx="243000" cy="369720"/>
            </p14:xfrm>
          </p:contentPart>
        </mc:Choice>
        <mc:Fallback xmlns="">
          <p:pic>
            <p:nvPicPr>
              <p:cNvPr id="27" name="Freihand 26">
                <a:extLst>
                  <a:ext uri="{FF2B5EF4-FFF2-40B4-BE49-F238E27FC236}">
                    <a16:creationId xmlns:a16="http://schemas.microsoft.com/office/drawing/2014/main" id="{27472A13-205A-46A5-8D98-2EA53F1C7075}"/>
                  </a:ext>
                </a:extLst>
              </p:cNvPr>
              <p:cNvPicPr/>
              <p:nvPr/>
            </p:nvPicPr>
            <p:blipFill>
              <a:blip r:embed="rId34"/>
              <a:stretch>
                <a:fillRect/>
              </a:stretch>
            </p:blipFill>
            <p:spPr>
              <a:xfrm>
                <a:off x="10442267" y="1501267"/>
                <a:ext cx="251640" cy="378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E2D1C564-C312-4E78-B26C-12463D3237BB}"/>
                  </a:ext>
                </a:extLst>
              </p14:cNvPr>
              <p14:cNvContentPartPr/>
              <p14:nvPr/>
            </p14:nvContentPartPr>
            <p14:xfrm>
              <a:off x="10901267" y="1565707"/>
              <a:ext cx="9000" cy="7200"/>
            </p14:xfrm>
          </p:contentPart>
        </mc:Choice>
        <mc:Fallback xmlns="">
          <p:pic>
            <p:nvPicPr>
              <p:cNvPr id="28" name="Freihand 27">
                <a:extLst>
                  <a:ext uri="{FF2B5EF4-FFF2-40B4-BE49-F238E27FC236}">
                    <a16:creationId xmlns:a16="http://schemas.microsoft.com/office/drawing/2014/main" id="{E2D1C564-C312-4E78-B26C-12463D3237BB}"/>
                  </a:ext>
                </a:extLst>
              </p:cNvPr>
              <p:cNvPicPr/>
              <p:nvPr/>
            </p:nvPicPr>
            <p:blipFill>
              <a:blip r:embed="rId36"/>
              <a:stretch>
                <a:fillRect/>
              </a:stretch>
            </p:blipFill>
            <p:spPr>
              <a:xfrm>
                <a:off x="10896947" y="1561387"/>
                <a:ext cx="176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082AB881-3CCA-4C28-B89F-8875E0B00BB5}"/>
                  </a:ext>
                </a:extLst>
              </p14:cNvPr>
              <p14:cNvContentPartPr/>
              <p14:nvPr/>
            </p14:nvContentPartPr>
            <p14:xfrm>
              <a:off x="10880387" y="1437187"/>
              <a:ext cx="380880" cy="279720"/>
            </p14:xfrm>
          </p:contentPart>
        </mc:Choice>
        <mc:Fallback xmlns="">
          <p:pic>
            <p:nvPicPr>
              <p:cNvPr id="29" name="Freihand 28">
                <a:extLst>
                  <a:ext uri="{FF2B5EF4-FFF2-40B4-BE49-F238E27FC236}">
                    <a16:creationId xmlns:a16="http://schemas.microsoft.com/office/drawing/2014/main" id="{082AB881-3CCA-4C28-B89F-8875E0B00BB5}"/>
                  </a:ext>
                </a:extLst>
              </p:cNvPr>
              <p:cNvPicPr/>
              <p:nvPr/>
            </p:nvPicPr>
            <p:blipFill>
              <a:blip r:embed="rId38"/>
              <a:stretch>
                <a:fillRect/>
              </a:stretch>
            </p:blipFill>
            <p:spPr>
              <a:xfrm>
                <a:off x="10876067" y="1432867"/>
                <a:ext cx="38952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24817A25-3D29-4C78-BBF3-6330138116E5}"/>
                  </a:ext>
                </a:extLst>
              </p14:cNvPr>
              <p14:cNvContentPartPr/>
              <p14:nvPr/>
            </p14:nvContentPartPr>
            <p14:xfrm>
              <a:off x="11155787" y="1478227"/>
              <a:ext cx="61920" cy="12960"/>
            </p14:xfrm>
          </p:contentPart>
        </mc:Choice>
        <mc:Fallback xmlns="">
          <p:pic>
            <p:nvPicPr>
              <p:cNvPr id="30" name="Freihand 29">
                <a:extLst>
                  <a:ext uri="{FF2B5EF4-FFF2-40B4-BE49-F238E27FC236}">
                    <a16:creationId xmlns:a16="http://schemas.microsoft.com/office/drawing/2014/main" id="{24817A25-3D29-4C78-BBF3-6330138116E5}"/>
                  </a:ext>
                </a:extLst>
              </p:cNvPr>
              <p:cNvPicPr/>
              <p:nvPr/>
            </p:nvPicPr>
            <p:blipFill>
              <a:blip r:embed="rId40"/>
              <a:stretch>
                <a:fillRect/>
              </a:stretch>
            </p:blipFill>
            <p:spPr>
              <a:xfrm>
                <a:off x="11151467" y="1473907"/>
                <a:ext cx="70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3B914ADE-F87F-492B-92B0-BA202345A827}"/>
                  </a:ext>
                </a:extLst>
              </p14:cNvPr>
              <p14:cNvContentPartPr/>
              <p14:nvPr/>
            </p14:nvContentPartPr>
            <p14:xfrm>
              <a:off x="11405627" y="1518907"/>
              <a:ext cx="33480" cy="157320"/>
            </p14:xfrm>
          </p:contentPart>
        </mc:Choice>
        <mc:Fallback xmlns="">
          <p:pic>
            <p:nvPicPr>
              <p:cNvPr id="31" name="Freihand 30">
                <a:extLst>
                  <a:ext uri="{FF2B5EF4-FFF2-40B4-BE49-F238E27FC236}">
                    <a16:creationId xmlns:a16="http://schemas.microsoft.com/office/drawing/2014/main" id="{3B914ADE-F87F-492B-92B0-BA202345A827}"/>
                  </a:ext>
                </a:extLst>
              </p:cNvPr>
              <p:cNvPicPr/>
              <p:nvPr/>
            </p:nvPicPr>
            <p:blipFill>
              <a:blip r:embed="rId42"/>
              <a:stretch>
                <a:fillRect/>
              </a:stretch>
            </p:blipFill>
            <p:spPr>
              <a:xfrm>
                <a:off x="11401307" y="1514587"/>
                <a:ext cx="421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D77A242F-076C-4D43-97CE-D46A02F8A5E9}"/>
                  </a:ext>
                </a:extLst>
              </p14:cNvPr>
              <p14:cNvContentPartPr/>
              <p14:nvPr/>
            </p14:nvContentPartPr>
            <p14:xfrm>
              <a:off x="11298707" y="1503427"/>
              <a:ext cx="232560" cy="210600"/>
            </p14:xfrm>
          </p:contentPart>
        </mc:Choice>
        <mc:Fallback xmlns="">
          <p:pic>
            <p:nvPicPr>
              <p:cNvPr id="32" name="Freihand 31">
                <a:extLst>
                  <a:ext uri="{FF2B5EF4-FFF2-40B4-BE49-F238E27FC236}">
                    <a16:creationId xmlns:a16="http://schemas.microsoft.com/office/drawing/2014/main" id="{D77A242F-076C-4D43-97CE-D46A02F8A5E9}"/>
                  </a:ext>
                </a:extLst>
              </p:cNvPr>
              <p:cNvPicPr/>
              <p:nvPr/>
            </p:nvPicPr>
            <p:blipFill>
              <a:blip r:embed="rId44"/>
              <a:stretch>
                <a:fillRect/>
              </a:stretch>
            </p:blipFill>
            <p:spPr>
              <a:xfrm>
                <a:off x="11294387" y="1499107"/>
                <a:ext cx="241200" cy="219240"/>
              </a:xfrm>
              <a:prstGeom prst="rect">
                <a:avLst/>
              </a:prstGeom>
            </p:spPr>
          </p:pic>
        </mc:Fallback>
      </mc:AlternateContent>
      <p:grpSp>
        <p:nvGrpSpPr>
          <p:cNvPr id="64" name="Gruppieren 63">
            <a:extLst>
              <a:ext uri="{FF2B5EF4-FFF2-40B4-BE49-F238E27FC236}">
                <a16:creationId xmlns:a16="http://schemas.microsoft.com/office/drawing/2014/main" id="{64F4946B-8814-4567-9B23-3844D4D4C4EF}"/>
              </a:ext>
            </a:extLst>
          </p:cNvPr>
          <p:cNvGrpSpPr/>
          <p:nvPr/>
        </p:nvGrpSpPr>
        <p:grpSpPr>
          <a:xfrm>
            <a:off x="10406987" y="2005627"/>
            <a:ext cx="1488240" cy="2073960"/>
            <a:chOff x="10406987" y="2005627"/>
            <a:chExt cx="1488240" cy="2073960"/>
          </a:xfrm>
        </p:grpSpPr>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07CF30A2-9AB6-4BCE-8886-CABD2BBADF7A}"/>
                    </a:ext>
                  </a:extLst>
                </p14:cNvPr>
                <p14:cNvContentPartPr/>
                <p14:nvPr/>
              </p14:nvContentPartPr>
              <p14:xfrm>
                <a:off x="10810547" y="2079787"/>
                <a:ext cx="204480" cy="183960"/>
              </p14:xfrm>
            </p:contentPart>
          </mc:Choice>
          <mc:Fallback xmlns="">
            <p:pic>
              <p:nvPicPr>
                <p:cNvPr id="33" name="Freihand 32">
                  <a:extLst>
                    <a:ext uri="{FF2B5EF4-FFF2-40B4-BE49-F238E27FC236}">
                      <a16:creationId xmlns:a16="http://schemas.microsoft.com/office/drawing/2014/main" id="{07CF30A2-9AB6-4BCE-8886-CABD2BBADF7A}"/>
                    </a:ext>
                  </a:extLst>
                </p:cNvPr>
                <p:cNvPicPr/>
                <p:nvPr/>
              </p:nvPicPr>
              <p:blipFill>
                <a:blip r:embed="rId46"/>
                <a:stretch>
                  <a:fillRect/>
                </a:stretch>
              </p:blipFill>
              <p:spPr>
                <a:xfrm>
                  <a:off x="10806227" y="2075467"/>
                  <a:ext cx="2131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6ED5DB6-D042-4923-9BF1-D236F5AF3D11}"/>
                    </a:ext>
                  </a:extLst>
                </p14:cNvPr>
                <p14:cNvContentPartPr/>
                <p14:nvPr/>
              </p14:nvContentPartPr>
              <p14:xfrm>
                <a:off x="11142827" y="2034067"/>
                <a:ext cx="159120" cy="174960"/>
              </p14:xfrm>
            </p:contentPart>
          </mc:Choice>
          <mc:Fallback xmlns="">
            <p:pic>
              <p:nvPicPr>
                <p:cNvPr id="34" name="Freihand 33">
                  <a:extLst>
                    <a:ext uri="{FF2B5EF4-FFF2-40B4-BE49-F238E27FC236}">
                      <a16:creationId xmlns:a16="http://schemas.microsoft.com/office/drawing/2014/main" id="{26ED5DB6-D042-4923-9BF1-D236F5AF3D11}"/>
                    </a:ext>
                  </a:extLst>
                </p:cNvPr>
                <p:cNvPicPr/>
                <p:nvPr/>
              </p:nvPicPr>
              <p:blipFill>
                <a:blip r:embed="rId48"/>
                <a:stretch>
                  <a:fillRect/>
                </a:stretch>
              </p:blipFill>
              <p:spPr>
                <a:xfrm>
                  <a:off x="11138507" y="2029747"/>
                  <a:ext cx="1677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246D750A-49D3-4AF0-B4FE-8D198E8C9859}"/>
                    </a:ext>
                  </a:extLst>
                </p14:cNvPr>
                <p14:cNvContentPartPr/>
                <p14:nvPr/>
              </p14:nvContentPartPr>
              <p14:xfrm>
                <a:off x="11295107" y="2175547"/>
                <a:ext cx="33480" cy="120960"/>
              </p14:xfrm>
            </p:contentPart>
          </mc:Choice>
          <mc:Fallback xmlns="">
            <p:pic>
              <p:nvPicPr>
                <p:cNvPr id="35" name="Freihand 34">
                  <a:extLst>
                    <a:ext uri="{FF2B5EF4-FFF2-40B4-BE49-F238E27FC236}">
                      <a16:creationId xmlns:a16="http://schemas.microsoft.com/office/drawing/2014/main" id="{246D750A-49D3-4AF0-B4FE-8D198E8C9859}"/>
                    </a:ext>
                  </a:extLst>
                </p:cNvPr>
                <p:cNvPicPr/>
                <p:nvPr/>
              </p:nvPicPr>
              <p:blipFill>
                <a:blip r:embed="rId50"/>
                <a:stretch>
                  <a:fillRect/>
                </a:stretch>
              </p:blipFill>
              <p:spPr>
                <a:xfrm>
                  <a:off x="11290787" y="21712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A05DB0DB-2B54-421E-B37D-1083987AF717}"/>
                    </a:ext>
                  </a:extLst>
                </p14:cNvPr>
                <p14:cNvContentPartPr/>
                <p14:nvPr/>
              </p14:nvContentPartPr>
              <p14:xfrm>
                <a:off x="11377907" y="2005627"/>
                <a:ext cx="178200" cy="202680"/>
              </p14:xfrm>
            </p:contentPart>
          </mc:Choice>
          <mc:Fallback xmlns="">
            <p:pic>
              <p:nvPicPr>
                <p:cNvPr id="36" name="Freihand 35">
                  <a:extLst>
                    <a:ext uri="{FF2B5EF4-FFF2-40B4-BE49-F238E27FC236}">
                      <a16:creationId xmlns:a16="http://schemas.microsoft.com/office/drawing/2014/main" id="{A05DB0DB-2B54-421E-B37D-1083987AF717}"/>
                    </a:ext>
                  </a:extLst>
                </p:cNvPr>
                <p:cNvPicPr/>
                <p:nvPr/>
              </p:nvPicPr>
              <p:blipFill>
                <a:blip r:embed="rId52"/>
                <a:stretch>
                  <a:fillRect/>
                </a:stretch>
              </p:blipFill>
              <p:spPr>
                <a:xfrm>
                  <a:off x="11373587" y="2001307"/>
                  <a:ext cx="186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Freihand 38">
                  <a:extLst>
                    <a:ext uri="{FF2B5EF4-FFF2-40B4-BE49-F238E27FC236}">
                      <a16:creationId xmlns:a16="http://schemas.microsoft.com/office/drawing/2014/main" id="{34F8D310-E4EC-4C8D-A6F5-D44D4F091446}"/>
                    </a:ext>
                  </a:extLst>
                </p14:cNvPr>
                <p14:cNvContentPartPr/>
                <p14:nvPr/>
              </p14:nvContentPartPr>
              <p14:xfrm>
                <a:off x="10406987" y="2637427"/>
                <a:ext cx="146880" cy="33480"/>
              </p14:xfrm>
            </p:contentPart>
          </mc:Choice>
          <mc:Fallback xmlns="">
            <p:pic>
              <p:nvPicPr>
                <p:cNvPr id="39" name="Freihand 38">
                  <a:extLst>
                    <a:ext uri="{FF2B5EF4-FFF2-40B4-BE49-F238E27FC236}">
                      <a16:creationId xmlns:a16="http://schemas.microsoft.com/office/drawing/2014/main" id="{34F8D310-E4EC-4C8D-A6F5-D44D4F091446}"/>
                    </a:ext>
                  </a:extLst>
                </p:cNvPr>
                <p:cNvPicPr/>
                <p:nvPr/>
              </p:nvPicPr>
              <p:blipFill>
                <a:blip r:embed="rId54"/>
                <a:stretch>
                  <a:fillRect/>
                </a:stretch>
              </p:blipFill>
              <p:spPr>
                <a:xfrm>
                  <a:off x="10402667" y="2633107"/>
                  <a:ext cx="1555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Freihand 39">
                  <a:extLst>
                    <a:ext uri="{FF2B5EF4-FFF2-40B4-BE49-F238E27FC236}">
                      <a16:creationId xmlns:a16="http://schemas.microsoft.com/office/drawing/2014/main" id="{FC014666-E0E1-4389-9E3B-3E0008D30DB0}"/>
                    </a:ext>
                  </a:extLst>
                </p14:cNvPr>
                <p14:cNvContentPartPr/>
                <p14:nvPr/>
              </p14:nvContentPartPr>
              <p14:xfrm>
                <a:off x="10520747" y="2557867"/>
                <a:ext cx="125640" cy="240840"/>
              </p14:xfrm>
            </p:contentPart>
          </mc:Choice>
          <mc:Fallback xmlns="">
            <p:pic>
              <p:nvPicPr>
                <p:cNvPr id="40" name="Freihand 39">
                  <a:extLst>
                    <a:ext uri="{FF2B5EF4-FFF2-40B4-BE49-F238E27FC236}">
                      <a16:creationId xmlns:a16="http://schemas.microsoft.com/office/drawing/2014/main" id="{FC014666-E0E1-4389-9E3B-3E0008D30DB0}"/>
                    </a:ext>
                  </a:extLst>
                </p:cNvPr>
                <p:cNvPicPr/>
                <p:nvPr/>
              </p:nvPicPr>
              <p:blipFill>
                <a:blip r:embed="rId56"/>
                <a:stretch>
                  <a:fillRect/>
                </a:stretch>
              </p:blipFill>
              <p:spPr>
                <a:xfrm>
                  <a:off x="10516427" y="2553547"/>
                  <a:ext cx="1342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1" name="Freihand 40">
                  <a:extLst>
                    <a:ext uri="{FF2B5EF4-FFF2-40B4-BE49-F238E27FC236}">
                      <a16:creationId xmlns:a16="http://schemas.microsoft.com/office/drawing/2014/main" id="{F7D3EEAD-AC66-4AE5-B76D-825EE0271FBC}"/>
                    </a:ext>
                  </a:extLst>
                </p14:cNvPr>
                <p14:cNvContentPartPr/>
                <p14:nvPr/>
              </p14:nvContentPartPr>
              <p14:xfrm>
                <a:off x="10846547" y="2515027"/>
                <a:ext cx="308160" cy="154440"/>
              </p14:xfrm>
            </p:contentPart>
          </mc:Choice>
          <mc:Fallback xmlns="">
            <p:pic>
              <p:nvPicPr>
                <p:cNvPr id="41" name="Freihand 40">
                  <a:extLst>
                    <a:ext uri="{FF2B5EF4-FFF2-40B4-BE49-F238E27FC236}">
                      <a16:creationId xmlns:a16="http://schemas.microsoft.com/office/drawing/2014/main" id="{F7D3EEAD-AC66-4AE5-B76D-825EE0271FBC}"/>
                    </a:ext>
                  </a:extLst>
                </p:cNvPr>
                <p:cNvPicPr/>
                <p:nvPr/>
              </p:nvPicPr>
              <p:blipFill>
                <a:blip r:embed="rId58"/>
                <a:stretch>
                  <a:fillRect/>
                </a:stretch>
              </p:blipFill>
              <p:spPr>
                <a:xfrm>
                  <a:off x="10842227" y="2510707"/>
                  <a:ext cx="316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2" name="Freihand 41">
                  <a:extLst>
                    <a:ext uri="{FF2B5EF4-FFF2-40B4-BE49-F238E27FC236}">
                      <a16:creationId xmlns:a16="http://schemas.microsoft.com/office/drawing/2014/main" id="{3FB10ED1-604A-433A-9A16-CAA249C7BA50}"/>
                    </a:ext>
                  </a:extLst>
                </p14:cNvPr>
                <p14:cNvContentPartPr/>
                <p14:nvPr/>
              </p14:nvContentPartPr>
              <p14:xfrm>
                <a:off x="11106467" y="2495587"/>
                <a:ext cx="32760" cy="16200"/>
              </p14:xfrm>
            </p:contentPart>
          </mc:Choice>
          <mc:Fallback xmlns="">
            <p:pic>
              <p:nvPicPr>
                <p:cNvPr id="42" name="Freihand 41">
                  <a:extLst>
                    <a:ext uri="{FF2B5EF4-FFF2-40B4-BE49-F238E27FC236}">
                      <a16:creationId xmlns:a16="http://schemas.microsoft.com/office/drawing/2014/main" id="{3FB10ED1-604A-433A-9A16-CAA249C7BA50}"/>
                    </a:ext>
                  </a:extLst>
                </p:cNvPr>
                <p:cNvPicPr/>
                <p:nvPr/>
              </p:nvPicPr>
              <p:blipFill>
                <a:blip r:embed="rId60"/>
                <a:stretch>
                  <a:fillRect/>
                </a:stretch>
              </p:blipFill>
              <p:spPr>
                <a:xfrm>
                  <a:off x="11102147" y="2491267"/>
                  <a:ext cx="41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3" name="Freihand 42">
                  <a:extLst>
                    <a:ext uri="{FF2B5EF4-FFF2-40B4-BE49-F238E27FC236}">
                      <a16:creationId xmlns:a16="http://schemas.microsoft.com/office/drawing/2014/main" id="{508EB7C9-B5A6-4C43-A4E1-62B5B928441D}"/>
                    </a:ext>
                  </a:extLst>
                </p14:cNvPr>
                <p14:cNvContentPartPr/>
                <p14:nvPr/>
              </p14:nvContentPartPr>
              <p14:xfrm>
                <a:off x="11191067" y="2402707"/>
                <a:ext cx="152640" cy="201960"/>
              </p14:xfrm>
            </p:contentPart>
          </mc:Choice>
          <mc:Fallback xmlns="">
            <p:pic>
              <p:nvPicPr>
                <p:cNvPr id="43" name="Freihand 42">
                  <a:extLst>
                    <a:ext uri="{FF2B5EF4-FFF2-40B4-BE49-F238E27FC236}">
                      <a16:creationId xmlns:a16="http://schemas.microsoft.com/office/drawing/2014/main" id="{508EB7C9-B5A6-4C43-A4E1-62B5B928441D}"/>
                    </a:ext>
                  </a:extLst>
                </p:cNvPr>
                <p:cNvPicPr/>
                <p:nvPr/>
              </p:nvPicPr>
              <p:blipFill>
                <a:blip r:embed="rId62"/>
                <a:stretch>
                  <a:fillRect/>
                </a:stretch>
              </p:blipFill>
              <p:spPr>
                <a:xfrm>
                  <a:off x="11186747" y="2398387"/>
                  <a:ext cx="1612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4" name="Freihand 43">
                  <a:extLst>
                    <a:ext uri="{FF2B5EF4-FFF2-40B4-BE49-F238E27FC236}">
                      <a16:creationId xmlns:a16="http://schemas.microsoft.com/office/drawing/2014/main" id="{D1D28F19-4357-422B-83CC-358D8756FD0B}"/>
                    </a:ext>
                  </a:extLst>
                </p14:cNvPr>
                <p14:cNvContentPartPr/>
                <p14:nvPr/>
              </p14:nvContentPartPr>
              <p14:xfrm>
                <a:off x="10578707" y="2899867"/>
                <a:ext cx="160920" cy="203040"/>
              </p14:xfrm>
            </p:contentPart>
          </mc:Choice>
          <mc:Fallback xmlns="">
            <p:pic>
              <p:nvPicPr>
                <p:cNvPr id="44" name="Freihand 43">
                  <a:extLst>
                    <a:ext uri="{FF2B5EF4-FFF2-40B4-BE49-F238E27FC236}">
                      <a16:creationId xmlns:a16="http://schemas.microsoft.com/office/drawing/2014/main" id="{D1D28F19-4357-422B-83CC-358D8756FD0B}"/>
                    </a:ext>
                  </a:extLst>
                </p:cNvPr>
                <p:cNvPicPr/>
                <p:nvPr/>
              </p:nvPicPr>
              <p:blipFill>
                <a:blip r:embed="rId64"/>
                <a:stretch>
                  <a:fillRect/>
                </a:stretch>
              </p:blipFill>
              <p:spPr>
                <a:xfrm>
                  <a:off x="10574387" y="2895547"/>
                  <a:ext cx="169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F870DDDF-D9C6-40FC-B86C-7457E8CB1C98}"/>
                    </a:ext>
                  </a:extLst>
                </p14:cNvPr>
                <p14:cNvContentPartPr/>
                <p14:nvPr/>
              </p14:nvContentPartPr>
              <p14:xfrm>
                <a:off x="10752947" y="2968627"/>
                <a:ext cx="111960" cy="81360"/>
              </p14:xfrm>
            </p:contentPart>
          </mc:Choice>
          <mc:Fallback xmlns="">
            <p:pic>
              <p:nvPicPr>
                <p:cNvPr id="45" name="Freihand 44">
                  <a:extLst>
                    <a:ext uri="{FF2B5EF4-FFF2-40B4-BE49-F238E27FC236}">
                      <a16:creationId xmlns:a16="http://schemas.microsoft.com/office/drawing/2014/main" id="{F870DDDF-D9C6-40FC-B86C-7457E8CB1C98}"/>
                    </a:ext>
                  </a:extLst>
                </p:cNvPr>
                <p:cNvPicPr/>
                <p:nvPr/>
              </p:nvPicPr>
              <p:blipFill>
                <a:blip r:embed="rId66"/>
                <a:stretch>
                  <a:fillRect/>
                </a:stretch>
              </p:blipFill>
              <p:spPr>
                <a:xfrm>
                  <a:off x="10748627" y="2964307"/>
                  <a:ext cx="120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09839FD4-F870-47C5-A613-8AA2E4BBB6C2}"/>
                    </a:ext>
                  </a:extLst>
                </p14:cNvPr>
                <p14:cNvContentPartPr/>
                <p14:nvPr/>
              </p14:nvContentPartPr>
              <p14:xfrm>
                <a:off x="10879667" y="2798707"/>
                <a:ext cx="361440" cy="223200"/>
              </p14:xfrm>
            </p:contentPart>
          </mc:Choice>
          <mc:Fallback xmlns="">
            <p:pic>
              <p:nvPicPr>
                <p:cNvPr id="46" name="Freihand 45">
                  <a:extLst>
                    <a:ext uri="{FF2B5EF4-FFF2-40B4-BE49-F238E27FC236}">
                      <a16:creationId xmlns:a16="http://schemas.microsoft.com/office/drawing/2014/main" id="{09839FD4-F870-47C5-A613-8AA2E4BBB6C2}"/>
                    </a:ext>
                  </a:extLst>
                </p:cNvPr>
                <p:cNvPicPr/>
                <p:nvPr/>
              </p:nvPicPr>
              <p:blipFill>
                <a:blip r:embed="rId68"/>
                <a:stretch>
                  <a:fillRect/>
                </a:stretch>
              </p:blipFill>
              <p:spPr>
                <a:xfrm>
                  <a:off x="10875347" y="2794387"/>
                  <a:ext cx="370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397BFF20-1498-463F-A73D-12858114E924}"/>
                    </a:ext>
                  </a:extLst>
                </p14:cNvPr>
                <p14:cNvContentPartPr/>
                <p14:nvPr/>
              </p14:nvContentPartPr>
              <p14:xfrm>
                <a:off x="10591307" y="3322147"/>
                <a:ext cx="113040" cy="136080"/>
              </p14:xfrm>
            </p:contentPart>
          </mc:Choice>
          <mc:Fallback xmlns="">
            <p:pic>
              <p:nvPicPr>
                <p:cNvPr id="47" name="Freihand 46">
                  <a:extLst>
                    <a:ext uri="{FF2B5EF4-FFF2-40B4-BE49-F238E27FC236}">
                      <a16:creationId xmlns:a16="http://schemas.microsoft.com/office/drawing/2014/main" id="{397BFF20-1498-463F-A73D-12858114E924}"/>
                    </a:ext>
                  </a:extLst>
                </p:cNvPr>
                <p:cNvPicPr/>
                <p:nvPr/>
              </p:nvPicPr>
              <p:blipFill>
                <a:blip r:embed="rId70"/>
                <a:stretch>
                  <a:fillRect/>
                </a:stretch>
              </p:blipFill>
              <p:spPr>
                <a:xfrm>
                  <a:off x="10586987" y="3317827"/>
                  <a:ext cx="1216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D09E7862-1AB0-4AAF-BEE4-3DCD3995A5BC}"/>
                    </a:ext>
                  </a:extLst>
                </p14:cNvPr>
                <p14:cNvContentPartPr/>
                <p14:nvPr/>
              </p14:nvContentPartPr>
              <p14:xfrm>
                <a:off x="10675547" y="3226747"/>
                <a:ext cx="223200" cy="225000"/>
              </p14:xfrm>
            </p:contentPart>
          </mc:Choice>
          <mc:Fallback xmlns="">
            <p:pic>
              <p:nvPicPr>
                <p:cNvPr id="48" name="Freihand 47">
                  <a:extLst>
                    <a:ext uri="{FF2B5EF4-FFF2-40B4-BE49-F238E27FC236}">
                      <a16:creationId xmlns:a16="http://schemas.microsoft.com/office/drawing/2014/main" id="{D09E7862-1AB0-4AAF-BEE4-3DCD3995A5BC}"/>
                    </a:ext>
                  </a:extLst>
                </p:cNvPr>
                <p:cNvPicPr/>
                <p:nvPr/>
              </p:nvPicPr>
              <p:blipFill>
                <a:blip r:embed="rId72"/>
                <a:stretch>
                  <a:fillRect/>
                </a:stretch>
              </p:blipFill>
              <p:spPr>
                <a:xfrm>
                  <a:off x="10671227" y="3222427"/>
                  <a:ext cx="231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9" name="Freihand 48">
                  <a:extLst>
                    <a:ext uri="{FF2B5EF4-FFF2-40B4-BE49-F238E27FC236}">
                      <a16:creationId xmlns:a16="http://schemas.microsoft.com/office/drawing/2014/main" id="{C9A83FC9-3A3A-4360-85B5-E6A0033813D1}"/>
                    </a:ext>
                  </a:extLst>
                </p14:cNvPr>
                <p14:cNvContentPartPr/>
                <p14:nvPr/>
              </p14:nvContentPartPr>
              <p14:xfrm>
                <a:off x="10907747" y="3165907"/>
                <a:ext cx="124200" cy="227520"/>
              </p14:xfrm>
            </p:contentPart>
          </mc:Choice>
          <mc:Fallback xmlns="">
            <p:pic>
              <p:nvPicPr>
                <p:cNvPr id="49" name="Freihand 48">
                  <a:extLst>
                    <a:ext uri="{FF2B5EF4-FFF2-40B4-BE49-F238E27FC236}">
                      <a16:creationId xmlns:a16="http://schemas.microsoft.com/office/drawing/2014/main" id="{C9A83FC9-3A3A-4360-85B5-E6A0033813D1}"/>
                    </a:ext>
                  </a:extLst>
                </p:cNvPr>
                <p:cNvPicPr/>
                <p:nvPr/>
              </p:nvPicPr>
              <p:blipFill>
                <a:blip r:embed="rId74"/>
                <a:stretch>
                  <a:fillRect/>
                </a:stretch>
              </p:blipFill>
              <p:spPr>
                <a:xfrm>
                  <a:off x="10903427" y="3161587"/>
                  <a:ext cx="132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EE579F92-D2D1-44C7-92C4-3A0D2A148B86}"/>
                    </a:ext>
                  </a:extLst>
                </p14:cNvPr>
                <p14:cNvContentPartPr/>
                <p14:nvPr/>
              </p14:nvContentPartPr>
              <p14:xfrm>
                <a:off x="11004227" y="3233587"/>
                <a:ext cx="30960" cy="18360"/>
              </p14:xfrm>
            </p:contentPart>
          </mc:Choice>
          <mc:Fallback xmlns="">
            <p:pic>
              <p:nvPicPr>
                <p:cNvPr id="50" name="Freihand 49">
                  <a:extLst>
                    <a:ext uri="{FF2B5EF4-FFF2-40B4-BE49-F238E27FC236}">
                      <a16:creationId xmlns:a16="http://schemas.microsoft.com/office/drawing/2014/main" id="{EE579F92-D2D1-44C7-92C4-3A0D2A148B86}"/>
                    </a:ext>
                  </a:extLst>
                </p:cNvPr>
                <p:cNvPicPr/>
                <p:nvPr/>
              </p:nvPicPr>
              <p:blipFill>
                <a:blip r:embed="rId60"/>
                <a:stretch>
                  <a:fillRect/>
                </a:stretch>
              </p:blipFill>
              <p:spPr>
                <a:xfrm>
                  <a:off x="10999907" y="3229267"/>
                  <a:ext cx="39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1" name="Freihand 50">
                  <a:extLst>
                    <a:ext uri="{FF2B5EF4-FFF2-40B4-BE49-F238E27FC236}">
                      <a16:creationId xmlns:a16="http://schemas.microsoft.com/office/drawing/2014/main" id="{6B507B73-5307-43DE-85DB-06EDB1A000ED}"/>
                    </a:ext>
                  </a:extLst>
                </p14:cNvPr>
                <p14:cNvContentPartPr/>
                <p14:nvPr/>
              </p14:nvContentPartPr>
              <p14:xfrm>
                <a:off x="11061827" y="3134227"/>
                <a:ext cx="140760" cy="226080"/>
              </p14:xfrm>
            </p:contentPart>
          </mc:Choice>
          <mc:Fallback xmlns="">
            <p:pic>
              <p:nvPicPr>
                <p:cNvPr id="51" name="Freihand 50">
                  <a:extLst>
                    <a:ext uri="{FF2B5EF4-FFF2-40B4-BE49-F238E27FC236}">
                      <a16:creationId xmlns:a16="http://schemas.microsoft.com/office/drawing/2014/main" id="{6B507B73-5307-43DE-85DB-06EDB1A000ED}"/>
                    </a:ext>
                  </a:extLst>
                </p:cNvPr>
                <p:cNvPicPr/>
                <p:nvPr/>
              </p:nvPicPr>
              <p:blipFill>
                <a:blip r:embed="rId77"/>
                <a:stretch>
                  <a:fillRect/>
                </a:stretch>
              </p:blipFill>
              <p:spPr>
                <a:xfrm>
                  <a:off x="11057507" y="3129907"/>
                  <a:ext cx="149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2" name="Freihand 51">
                  <a:extLst>
                    <a:ext uri="{FF2B5EF4-FFF2-40B4-BE49-F238E27FC236}">
                      <a16:creationId xmlns:a16="http://schemas.microsoft.com/office/drawing/2014/main" id="{7AE22B0D-0D30-4352-A289-5CFC4F10FF55}"/>
                    </a:ext>
                  </a:extLst>
                </p14:cNvPr>
                <p14:cNvContentPartPr/>
                <p14:nvPr/>
              </p14:nvContentPartPr>
              <p14:xfrm>
                <a:off x="11202947" y="3229267"/>
                <a:ext cx="72720" cy="95760"/>
              </p14:xfrm>
            </p:contentPart>
          </mc:Choice>
          <mc:Fallback xmlns="">
            <p:pic>
              <p:nvPicPr>
                <p:cNvPr id="52" name="Freihand 51">
                  <a:extLst>
                    <a:ext uri="{FF2B5EF4-FFF2-40B4-BE49-F238E27FC236}">
                      <a16:creationId xmlns:a16="http://schemas.microsoft.com/office/drawing/2014/main" id="{7AE22B0D-0D30-4352-A289-5CFC4F10FF55}"/>
                    </a:ext>
                  </a:extLst>
                </p:cNvPr>
                <p:cNvPicPr/>
                <p:nvPr/>
              </p:nvPicPr>
              <p:blipFill>
                <a:blip r:embed="rId79"/>
                <a:stretch>
                  <a:fillRect/>
                </a:stretch>
              </p:blipFill>
              <p:spPr>
                <a:xfrm>
                  <a:off x="11198627" y="3224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3" name="Freihand 52">
                  <a:extLst>
                    <a:ext uri="{FF2B5EF4-FFF2-40B4-BE49-F238E27FC236}">
                      <a16:creationId xmlns:a16="http://schemas.microsoft.com/office/drawing/2014/main" id="{F89F6EED-0834-4FA2-9613-D40A5765E0D4}"/>
                    </a:ext>
                  </a:extLst>
                </p14:cNvPr>
                <p14:cNvContentPartPr/>
                <p14:nvPr/>
              </p14:nvContentPartPr>
              <p14:xfrm>
                <a:off x="10652507" y="3641107"/>
                <a:ext cx="6840" cy="195120"/>
              </p14:xfrm>
            </p:contentPart>
          </mc:Choice>
          <mc:Fallback xmlns="">
            <p:pic>
              <p:nvPicPr>
                <p:cNvPr id="53" name="Freihand 52">
                  <a:extLst>
                    <a:ext uri="{FF2B5EF4-FFF2-40B4-BE49-F238E27FC236}">
                      <a16:creationId xmlns:a16="http://schemas.microsoft.com/office/drawing/2014/main" id="{F89F6EED-0834-4FA2-9613-D40A5765E0D4}"/>
                    </a:ext>
                  </a:extLst>
                </p:cNvPr>
                <p:cNvPicPr/>
                <p:nvPr/>
              </p:nvPicPr>
              <p:blipFill>
                <a:blip r:embed="rId81"/>
                <a:stretch>
                  <a:fillRect/>
                </a:stretch>
              </p:blipFill>
              <p:spPr>
                <a:xfrm>
                  <a:off x="10648187" y="3636787"/>
                  <a:ext cx="15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Freihand 53">
                  <a:extLst>
                    <a:ext uri="{FF2B5EF4-FFF2-40B4-BE49-F238E27FC236}">
                      <a16:creationId xmlns:a16="http://schemas.microsoft.com/office/drawing/2014/main" id="{40D65B5A-DA06-4C5C-876E-23C76C8821B5}"/>
                    </a:ext>
                  </a:extLst>
                </p14:cNvPr>
                <p14:cNvContentPartPr/>
                <p14:nvPr/>
              </p14:nvContentPartPr>
              <p14:xfrm>
                <a:off x="10588067" y="3603307"/>
                <a:ext cx="347400" cy="195840"/>
              </p14:xfrm>
            </p:contentPart>
          </mc:Choice>
          <mc:Fallback xmlns="">
            <p:pic>
              <p:nvPicPr>
                <p:cNvPr id="54" name="Freihand 53">
                  <a:extLst>
                    <a:ext uri="{FF2B5EF4-FFF2-40B4-BE49-F238E27FC236}">
                      <a16:creationId xmlns:a16="http://schemas.microsoft.com/office/drawing/2014/main" id="{40D65B5A-DA06-4C5C-876E-23C76C8821B5}"/>
                    </a:ext>
                  </a:extLst>
                </p:cNvPr>
                <p:cNvPicPr/>
                <p:nvPr/>
              </p:nvPicPr>
              <p:blipFill>
                <a:blip r:embed="rId83"/>
                <a:stretch>
                  <a:fillRect/>
                </a:stretch>
              </p:blipFill>
              <p:spPr>
                <a:xfrm>
                  <a:off x="10583747" y="3598987"/>
                  <a:ext cx="3560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FB78851E-CD4F-40A1-82C2-E30D422B4A1B}"/>
                    </a:ext>
                  </a:extLst>
                </p14:cNvPr>
                <p14:cNvContentPartPr/>
                <p14:nvPr/>
              </p14:nvContentPartPr>
              <p14:xfrm>
                <a:off x="10912427" y="3502147"/>
                <a:ext cx="435240" cy="232200"/>
              </p14:xfrm>
            </p:contentPart>
          </mc:Choice>
          <mc:Fallback xmlns="">
            <p:pic>
              <p:nvPicPr>
                <p:cNvPr id="55" name="Freihand 54">
                  <a:extLst>
                    <a:ext uri="{FF2B5EF4-FFF2-40B4-BE49-F238E27FC236}">
                      <a16:creationId xmlns:a16="http://schemas.microsoft.com/office/drawing/2014/main" id="{FB78851E-CD4F-40A1-82C2-E30D422B4A1B}"/>
                    </a:ext>
                  </a:extLst>
                </p:cNvPr>
                <p:cNvPicPr/>
                <p:nvPr/>
              </p:nvPicPr>
              <p:blipFill>
                <a:blip r:embed="rId85"/>
                <a:stretch>
                  <a:fillRect/>
                </a:stretch>
              </p:blipFill>
              <p:spPr>
                <a:xfrm>
                  <a:off x="10908107" y="3497827"/>
                  <a:ext cx="443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87D54073-4A64-4EFC-87F6-87AC4333EBE2}"/>
                    </a:ext>
                  </a:extLst>
                </p14:cNvPr>
                <p14:cNvContentPartPr/>
                <p14:nvPr/>
              </p14:nvContentPartPr>
              <p14:xfrm>
                <a:off x="11340827" y="3522667"/>
                <a:ext cx="133560" cy="170640"/>
              </p14:xfrm>
            </p:contentPart>
          </mc:Choice>
          <mc:Fallback xmlns="">
            <p:pic>
              <p:nvPicPr>
                <p:cNvPr id="56" name="Freihand 55">
                  <a:extLst>
                    <a:ext uri="{FF2B5EF4-FFF2-40B4-BE49-F238E27FC236}">
                      <a16:creationId xmlns:a16="http://schemas.microsoft.com/office/drawing/2014/main" id="{87D54073-4A64-4EFC-87F6-87AC4333EBE2}"/>
                    </a:ext>
                  </a:extLst>
                </p:cNvPr>
                <p:cNvPicPr/>
                <p:nvPr/>
              </p:nvPicPr>
              <p:blipFill>
                <a:blip r:embed="rId87"/>
                <a:stretch>
                  <a:fillRect/>
                </a:stretch>
              </p:blipFill>
              <p:spPr>
                <a:xfrm>
                  <a:off x="11336507" y="3518347"/>
                  <a:ext cx="142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DA18756F-D056-4DC9-8477-3285C16E1FAD}"/>
                    </a:ext>
                  </a:extLst>
                </p14:cNvPr>
                <p14:cNvContentPartPr/>
                <p14:nvPr/>
              </p14:nvContentPartPr>
              <p14:xfrm>
                <a:off x="11530907" y="3388387"/>
                <a:ext cx="364320" cy="255600"/>
              </p14:xfrm>
            </p:contentPart>
          </mc:Choice>
          <mc:Fallback xmlns="">
            <p:pic>
              <p:nvPicPr>
                <p:cNvPr id="57" name="Freihand 56">
                  <a:extLst>
                    <a:ext uri="{FF2B5EF4-FFF2-40B4-BE49-F238E27FC236}">
                      <a16:creationId xmlns:a16="http://schemas.microsoft.com/office/drawing/2014/main" id="{DA18756F-D056-4DC9-8477-3285C16E1FAD}"/>
                    </a:ext>
                  </a:extLst>
                </p:cNvPr>
                <p:cNvPicPr/>
                <p:nvPr/>
              </p:nvPicPr>
              <p:blipFill>
                <a:blip r:embed="rId89"/>
                <a:stretch>
                  <a:fillRect/>
                </a:stretch>
              </p:blipFill>
              <p:spPr>
                <a:xfrm>
                  <a:off x="11526587" y="3384067"/>
                  <a:ext cx="37296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AF1DF39C-A166-447F-AA59-2F635FFD2733}"/>
                    </a:ext>
                  </a:extLst>
                </p14:cNvPr>
                <p14:cNvContentPartPr/>
                <p14:nvPr/>
              </p14:nvContentPartPr>
              <p14:xfrm>
                <a:off x="11682467" y="3476947"/>
                <a:ext cx="39600" cy="45360"/>
              </p14:xfrm>
            </p:contentPart>
          </mc:Choice>
          <mc:Fallback xmlns="">
            <p:pic>
              <p:nvPicPr>
                <p:cNvPr id="58" name="Freihand 57">
                  <a:extLst>
                    <a:ext uri="{FF2B5EF4-FFF2-40B4-BE49-F238E27FC236}">
                      <a16:creationId xmlns:a16="http://schemas.microsoft.com/office/drawing/2014/main" id="{AF1DF39C-A166-447F-AA59-2F635FFD2733}"/>
                    </a:ext>
                  </a:extLst>
                </p:cNvPr>
                <p:cNvPicPr/>
                <p:nvPr/>
              </p:nvPicPr>
              <p:blipFill>
                <a:blip r:embed="rId91"/>
                <a:stretch>
                  <a:fillRect/>
                </a:stretch>
              </p:blipFill>
              <p:spPr>
                <a:xfrm>
                  <a:off x="11678147" y="3472627"/>
                  <a:ext cx="482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A425B6CF-682D-4E1E-95D1-2BF49DA305AD}"/>
                    </a:ext>
                  </a:extLst>
                </p14:cNvPr>
                <p14:cNvContentPartPr/>
                <p14:nvPr/>
              </p14:nvContentPartPr>
              <p14:xfrm>
                <a:off x="10951667" y="3908587"/>
                <a:ext cx="254880" cy="171000"/>
              </p14:xfrm>
            </p:contentPart>
          </mc:Choice>
          <mc:Fallback xmlns="">
            <p:pic>
              <p:nvPicPr>
                <p:cNvPr id="59" name="Freihand 58">
                  <a:extLst>
                    <a:ext uri="{FF2B5EF4-FFF2-40B4-BE49-F238E27FC236}">
                      <a16:creationId xmlns:a16="http://schemas.microsoft.com/office/drawing/2014/main" id="{A425B6CF-682D-4E1E-95D1-2BF49DA305AD}"/>
                    </a:ext>
                  </a:extLst>
                </p:cNvPr>
                <p:cNvPicPr/>
                <p:nvPr/>
              </p:nvPicPr>
              <p:blipFill>
                <a:blip r:embed="rId93"/>
                <a:stretch>
                  <a:fillRect/>
                </a:stretch>
              </p:blipFill>
              <p:spPr>
                <a:xfrm>
                  <a:off x="10947347" y="3904267"/>
                  <a:ext cx="2635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E0745B97-E1C5-43B3-A63C-7445B7C9663A}"/>
                    </a:ext>
                  </a:extLst>
                </p14:cNvPr>
                <p14:cNvContentPartPr/>
                <p14:nvPr/>
              </p14:nvContentPartPr>
              <p14:xfrm>
                <a:off x="11250107" y="3843787"/>
                <a:ext cx="167040" cy="207360"/>
              </p14:xfrm>
            </p:contentPart>
          </mc:Choice>
          <mc:Fallback xmlns="">
            <p:pic>
              <p:nvPicPr>
                <p:cNvPr id="60" name="Freihand 59">
                  <a:extLst>
                    <a:ext uri="{FF2B5EF4-FFF2-40B4-BE49-F238E27FC236}">
                      <a16:creationId xmlns:a16="http://schemas.microsoft.com/office/drawing/2014/main" id="{E0745B97-E1C5-43B3-A63C-7445B7C9663A}"/>
                    </a:ext>
                  </a:extLst>
                </p:cNvPr>
                <p:cNvPicPr/>
                <p:nvPr/>
              </p:nvPicPr>
              <p:blipFill>
                <a:blip r:embed="rId95"/>
                <a:stretch>
                  <a:fillRect/>
                </a:stretch>
              </p:blipFill>
              <p:spPr>
                <a:xfrm>
                  <a:off x="11245787" y="3839467"/>
                  <a:ext cx="1756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E01AE215-2BBE-4C9D-9A64-1DF0DC561A54}"/>
                    </a:ext>
                  </a:extLst>
                </p14:cNvPr>
                <p14:cNvContentPartPr/>
                <p14:nvPr/>
              </p14:nvContentPartPr>
              <p14:xfrm>
                <a:off x="11447747" y="3770347"/>
                <a:ext cx="306720" cy="254160"/>
              </p14:xfrm>
            </p:contentPart>
          </mc:Choice>
          <mc:Fallback xmlns="">
            <p:pic>
              <p:nvPicPr>
                <p:cNvPr id="61" name="Freihand 60">
                  <a:extLst>
                    <a:ext uri="{FF2B5EF4-FFF2-40B4-BE49-F238E27FC236}">
                      <a16:creationId xmlns:a16="http://schemas.microsoft.com/office/drawing/2014/main" id="{E01AE215-2BBE-4C9D-9A64-1DF0DC561A54}"/>
                    </a:ext>
                  </a:extLst>
                </p:cNvPr>
                <p:cNvPicPr/>
                <p:nvPr/>
              </p:nvPicPr>
              <p:blipFill>
                <a:blip r:embed="rId97"/>
                <a:stretch>
                  <a:fillRect/>
                </a:stretch>
              </p:blipFill>
              <p:spPr>
                <a:xfrm>
                  <a:off x="11443427" y="3766027"/>
                  <a:ext cx="3153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10DF450-4ACB-43A1-A615-3B4D118C3A3C}"/>
                    </a:ext>
                  </a:extLst>
                </p14:cNvPr>
                <p14:cNvContentPartPr/>
                <p14:nvPr/>
              </p14:nvContentPartPr>
              <p14:xfrm>
                <a:off x="11827187" y="3632467"/>
                <a:ext cx="20880" cy="271440"/>
              </p14:xfrm>
            </p:contentPart>
          </mc:Choice>
          <mc:Fallback xmlns="">
            <p:pic>
              <p:nvPicPr>
                <p:cNvPr id="62" name="Freihand 61">
                  <a:extLst>
                    <a:ext uri="{FF2B5EF4-FFF2-40B4-BE49-F238E27FC236}">
                      <a16:creationId xmlns:a16="http://schemas.microsoft.com/office/drawing/2014/main" id="{010DF450-4ACB-43A1-A615-3B4D118C3A3C}"/>
                    </a:ext>
                  </a:extLst>
                </p:cNvPr>
                <p:cNvPicPr/>
                <p:nvPr/>
              </p:nvPicPr>
              <p:blipFill>
                <a:blip r:embed="rId99"/>
                <a:stretch>
                  <a:fillRect/>
                </a:stretch>
              </p:blipFill>
              <p:spPr>
                <a:xfrm>
                  <a:off x="11822867" y="3628147"/>
                  <a:ext cx="295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3BA71C31-6E72-47F3-9276-E32F2194A643}"/>
                    </a:ext>
                  </a:extLst>
                </p14:cNvPr>
                <p14:cNvContentPartPr/>
                <p14:nvPr/>
              </p14:nvContentPartPr>
              <p14:xfrm>
                <a:off x="11830067" y="4006867"/>
                <a:ext cx="14040" cy="34560"/>
              </p14:xfrm>
            </p:contentPart>
          </mc:Choice>
          <mc:Fallback xmlns="">
            <p:pic>
              <p:nvPicPr>
                <p:cNvPr id="63" name="Freihand 62">
                  <a:extLst>
                    <a:ext uri="{FF2B5EF4-FFF2-40B4-BE49-F238E27FC236}">
                      <a16:creationId xmlns:a16="http://schemas.microsoft.com/office/drawing/2014/main" id="{3BA71C31-6E72-47F3-9276-E32F2194A643}"/>
                    </a:ext>
                  </a:extLst>
                </p:cNvPr>
                <p:cNvPicPr/>
                <p:nvPr/>
              </p:nvPicPr>
              <p:blipFill>
                <a:blip r:embed="rId101"/>
                <a:stretch>
                  <a:fillRect/>
                </a:stretch>
              </p:blipFill>
              <p:spPr>
                <a:xfrm>
                  <a:off x="11825747" y="4002547"/>
                  <a:ext cx="22680" cy="43200"/>
                </a:xfrm>
                <a:prstGeom prst="rect">
                  <a:avLst/>
                </a:prstGeom>
              </p:spPr>
            </p:pic>
          </mc:Fallback>
        </mc:AlternateContent>
      </p:grpSp>
      <p:grpSp>
        <p:nvGrpSpPr>
          <p:cNvPr id="19" name="Gruppieren 18">
            <a:extLst>
              <a:ext uri="{FF2B5EF4-FFF2-40B4-BE49-F238E27FC236}">
                <a16:creationId xmlns:a16="http://schemas.microsoft.com/office/drawing/2014/main" id="{59333815-8E69-4265-A0B9-6E48F09E3B34}"/>
              </a:ext>
            </a:extLst>
          </p:cNvPr>
          <p:cNvGrpSpPr/>
          <p:nvPr/>
        </p:nvGrpSpPr>
        <p:grpSpPr>
          <a:xfrm>
            <a:off x="363347" y="1068187"/>
            <a:ext cx="927360" cy="3027600"/>
            <a:chOff x="363347" y="1068187"/>
            <a:chExt cx="927360" cy="3027600"/>
          </a:xfrm>
        </p:grpSpPr>
        <mc:AlternateContent xmlns:mc="http://schemas.openxmlformats.org/markup-compatibility/2006">
          <mc:Choice xmlns:p14="http://schemas.microsoft.com/office/powerpoint/2010/main" Requires="p14">
            <p:contentPart p14:bwMode="auto" r:id="rId102">
              <p14:nvContentPartPr>
                <p14:cNvPr id="13" name="Freihand 12">
                  <a:extLst>
                    <a:ext uri="{FF2B5EF4-FFF2-40B4-BE49-F238E27FC236}">
                      <a16:creationId xmlns:a16="http://schemas.microsoft.com/office/drawing/2014/main" id="{E2299C6C-3AC5-40D0-A2E4-656C15BB0ECD}"/>
                    </a:ext>
                  </a:extLst>
                </p14:cNvPr>
                <p14:cNvContentPartPr/>
                <p14:nvPr/>
              </p14:nvContentPartPr>
              <p14:xfrm>
                <a:off x="393227" y="1869187"/>
                <a:ext cx="50760" cy="559080"/>
              </p14:xfrm>
            </p:contentPart>
          </mc:Choice>
          <mc:Fallback>
            <p:pic>
              <p:nvPicPr>
                <p:cNvPr id="13" name="Freihand 12">
                  <a:extLst>
                    <a:ext uri="{FF2B5EF4-FFF2-40B4-BE49-F238E27FC236}">
                      <a16:creationId xmlns:a16="http://schemas.microsoft.com/office/drawing/2014/main" id="{E2299C6C-3AC5-40D0-A2E4-656C15BB0ECD}"/>
                    </a:ext>
                  </a:extLst>
                </p:cNvPr>
                <p:cNvPicPr/>
                <p:nvPr/>
              </p:nvPicPr>
              <p:blipFill>
                <a:blip r:embed="rId103"/>
                <a:stretch>
                  <a:fillRect/>
                </a:stretch>
              </p:blipFill>
              <p:spPr>
                <a:xfrm>
                  <a:off x="388907" y="1864867"/>
                  <a:ext cx="59400" cy="5677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7" name="Freihand 16">
                  <a:extLst>
                    <a:ext uri="{FF2B5EF4-FFF2-40B4-BE49-F238E27FC236}">
                      <a16:creationId xmlns:a16="http://schemas.microsoft.com/office/drawing/2014/main" id="{EEA72AF6-ADF9-4E27-B95E-3D8084D95B83}"/>
                    </a:ext>
                  </a:extLst>
                </p14:cNvPr>
                <p14:cNvContentPartPr/>
                <p14:nvPr/>
              </p14:nvContentPartPr>
              <p14:xfrm>
                <a:off x="363347" y="1068187"/>
                <a:ext cx="927360" cy="3027600"/>
              </p14:xfrm>
            </p:contentPart>
          </mc:Choice>
          <mc:Fallback>
            <p:pic>
              <p:nvPicPr>
                <p:cNvPr id="17" name="Freihand 16">
                  <a:extLst>
                    <a:ext uri="{FF2B5EF4-FFF2-40B4-BE49-F238E27FC236}">
                      <a16:creationId xmlns:a16="http://schemas.microsoft.com/office/drawing/2014/main" id="{EEA72AF6-ADF9-4E27-B95E-3D8084D95B83}"/>
                    </a:ext>
                  </a:extLst>
                </p:cNvPr>
                <p:cNvPicPr/>
                <p:nvPr/>
              </p:nvPicPr>
              <p:blipFill>
                <a:blip r:embed="rId105"/>
                <a:stretch>
                  <a:fillRect/>
                </a:stretch>
              </p:blipFill>
              <p:spPr>
                <a:xfrm>
                  <a:off x="359027" y="1063867"/>
                  <a:ext cx="936000" cy="3036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6">
            <p14:nvContentPartPr>
              <p14:cNvPr id="37" name="Freihand 36">
                <a:extLst>
                  <a:ext uri="{FF2B5EF4-FFF2-40B4-BE49-F238E27FC236}">
                    <a16:creationId xmlns:a16="http://schemas.microsoft.com/office/drawing/2014/main" id="{BEED77BB-9092-4FC6-A194-DE00ADF4B640}"/>
                  </a:ext>
                </a:extLst>
              </p14:cNvPr>
              <p14:cNvContentPartPr/>
              <p14:nvPr/>
            </p14:nvContentPartPr>
            <p14:xfrm>
              <a:off x="8879147" y="2008507"/>
              <a:ext cx="768240" cy="260280"/>
            </p14:xfrm>
          </p:contentPart>
        </mc:Choice>
        <mc:Fallback>
          <p:pic>
            <p:nvPicPr>
              <p:cNvPr id="37" name="Freihand 36">
                <a:extLst>
                  <a:ext uri="{FF2B5EF4-FFF2-40B4-BE49-F238E27FC236}">
                    <a16:creationId xmlns:a16="http://schemas.microsoft.com/office/drawing/2014/main" id="{BEED77BB-9092-4FC6-A194-DE00ADF4B640}"/>
                  </a:ext>
                </a:extLst>
              </p:cNvPr>
              <p:cNvPicPr/>
              <p:nvPr/>
            </p:nvPicPr>
            <p:blipFill>
              <a:blip r:embed="rId107"/>
              <a:stretch>
                <a:fillRect/>
              </a:stretch>
            </p:blipFill>
            <p:spPr>
              <a:xfrm>
                <a:off x="8874827" y="2004187"/>
                <a:ext cx="77688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38" name="Freihand 37">
                <a:extLst>
                  <a:ext uri="{FF2B5EF4-FFF2-40B4-BE49-F238E27FC236}">
                    <a16:creationId xmlns:a16="http://schemas.microsoft.com/office/drawing/2014/main" id="{26865CE5-13B2-4891-A85D-D76C0BE12F42}"/>
                  </a:ext>
                </a:extLst>
              </p14:cNvPr>
              <p14:cNvContentPartPr/>
              <p14:nvPr/>
            </p14:nvContentPartPr>
            <p14:xfrm>
              <a:off x="6371387" y="1966747"/>
              <a:ext cx="801720" cy="214200"/>
            </p14:xfrm>
          </p:contentPart>
        </mc:Choice>
        <mc:Fallback>
          <p:pic>
            <p:nvPicPr>
              <p:cNvPr id="38" name="Freihand 37">
                <a:extLst>
                  <a:ext uri="{FF2B5EF4-FFF2-40B4-BE49-F238E27FC236}">
                    <a16:creationId xmlns:a16="http://schemas.microsoft.com/office/drawing/2014/main" id="{26865CE5-13B2-4891-A85D-D76C0BE12F42}"/>
                  </a:ext>
                </a:extLst>
              </p:cNvPr>
              <p:cNvPicPr/>
              <p:nvPr/>
            </p:nvPicPr>
            <p:blipFill>
              <a:blip r:embed="rId109"/>
              <a:stretch>
                <a:fillRect/>
              </a:stretch>
            </p:blipFill>
            <p:spPr>
              <a:xfrm>
                <a:off x="6367067" y="1962427"/>
                <a:ext cx="8103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5" name="Freihand 64">
                <a:extLst>
                  <a:ext uri="{FF2B5EF4-FFF2-40B4-BE49-F238E27FC236}">
                    <a16:creationId xmlns:a16="http://schemas.microsoft.com/office/drawing/2014/main" id="{D01A369A-4C86-422A-B451-B8A5F48E6689}"/>
                  </a:ext>
                </a:extLst>
              </p14:cNvPr>
              <p14:cNvContentPartPr/>
              <p14:nvPr/>
            </p14:nvContentPartPr>
            <p14:xfrm>
              <a:off x="2889827" y="5167507"/>
              <a:ext cx="1468800" cy="426960"/>
            </p14:xfrm>
          </p:contentPart>
        </mc:Choice>
        <mc:Fallback>
          <p:pic>
            <p:nvPicPr>
              <p:cNvPr id="65" name="Freihand 64">
                <a:extLst>
                  <a:ext uri="{FF2B5EF4-FFF2-40B4-BE49-F238E27FC236}">
                    <a16:creationId xmlns:a16="http://schemas.microsoft.com/office/drawing/2014/main" id="{D01A369A-4C86-422A-B451-B8A5F48E6689}"/>
                  </a:ext>
                </a:extLst>
              </p:cNvPr>
              <p:cNvPicPr/>
              <p:nvPr/>
            </p:nvPicPr>
            <p:blipFill>
              <a:blip r:embed="rId111"/>
              <a:stretch>
                <a:fillRect/>
              </a:stretch>
            </p:blipFill>
            <p:spPr>
              <a:xfrm>
                <a:off x="2885507" y="5163187"/>
                <a:ext cx="1477440" cy="435600"/>
              </a:xfrm>
              <a:prstGeom prst="rect">
                <a:avLst/>
              </a:prstGeom>
            </p:spPr>
          </p:pic>
        </mc:Fallback>
      </mc:AlternateContent>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818850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 – </a:t>
            </a:r>
            <a:r>
              <a:rPr lang="en-US" sz="3991"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991"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206478" y="873847"/>
            <a:ext cx="8483127" cy="5419354"/>
          </a:xfrm>
          <a:prstGeom prst="rect">
            <a:avLst/>
          </a:prstGeom>
          <a:noFill/>
        </p:spPr>
        <p:txBody>
          <a:bodyPr wrap="square" rtlCol="0">
            <a:noAutofit/>
          </a:bodyPr>
          <a:lstStyle/>
          <a:p>
            <a:r>
              <a:rPr lang="de-DE" sz="2000" dirty="0">
                <a:latin typeface="Times New Roman" panose="02020603050405020304" pitchFamily="18" charset="0"/>
                <a:cs typeface="Times New Roman" panose="02020603050405020304" pitchFamily="18" charset="0"/>
              </a:rPr>
              <a:t>Der Abstand oder die Strecke zwischen Handelspartnern wird sich, wie schon am Beispiel der USA (Handelsvolumina mit Kanada und Mexiko) im Allgemeinen auf das Handelsvolumen auswirken.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Ein </a:t>
            </a:r>
            <a:r>
              <a:rPr lang="de-DE" sz="2000" b="1" dirty="0">
                <a:latin typeface="Times New Roman" panose="02020603050405020304" pitchFamily="18" charset="0"/>
                <a:cs typeface="Times New Roman" panose="02020603050405020304" pitchFamily="18" charset="0"/>
              </a:rPr>
              <a:t>Distanzbegriff</a:t>
            </a:r>
            <a:r>
              <a:rPr lang="de-DE" sz="2000" dirty="0">
                <a:latin typeface="Times New Roman" panose="02020603050405020304" pitchFamily="18" charset="0"/>
                <a:cs typeface="Times New Roman" panose="02020603050405020304" pitchFamily="18" charset="0"/>
              </a:rPr>
              <a:t>, der sich nur auf den Abstand/Strecke in Kilometern </a:t>
            </a:r>
            <a:r>
              <a:rPr lang="de-DE" sz="2000" dirty="0" err="1">
                <a:latin typeface="Times New Roman" panose="02020603050405020304" pitchFamily="18" charset="0"/>
                <a:cs typeface="Times New Roman" panose="02020603050405020304" pitchFamily="18" charset="0"/>
              </a:rPr>
              <a:t>bemißt</a:t>
            </a:r>
            <a:r>
              <a:rPr lang="de-DE" sz="2000" dirty="0">
                <a:latin typeface="Times New Roman" panose="02020603050405020304" pitchFamily="18" charset="0"/>
                <a:cs typeface="Times New Roman" panose="02020603050405020304" pitchFamily="18" charset="0"/>
              </a:rPr>
              <a:t> greift allerdings zu kurz, wie sich am Beispiel der Eurozone-USA-Handelsbeziehungen ablesen lässt.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Denn dann sollte bei einem Vergleich von ITA, ESP, NLD, BEL, IRL vornehmlich die ökonomische Größe der Länder entscheidend sein, denn alle Länder sind in Kilometer alle in etwas gleich weit von den USA entfernt.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Die ökonomische Distanz wird daher weiter gefasst und man unterscheidet im Allgemeinen 5 Dimensionen:</a:t>
            </a:r>
          </a:p>
          <a:p>
            <a:endParaRPr lang="de-DE" sz="2000" dirty="0">
              <a:latin typeface="Times New Roman" panose="02020603050405020304" pitchFamily="18" charset="0"/>
              <a:cs typeface="Times New Roman" panose="02020603050405020304" pitchFamily="18" charset="0"/>
            </a:endParaRPr>
          </a:p>
          <a:p>
            <a:r>
              <a:rPr lang="de-DE" sz="2000" b="1" dirty="0">
                <a:latin typeface="Times New Roman" panose="02020603050405020304" pitchFamily="18" charset="0"/>
                <a:cs typeface="Times New Roman" panose="02020603050405020304" pitchFamily="18" charset="0"/>
              </a:rPr>
              <a:t>Abstand, Kulturelle Affinität, Geographie, Grenzen, Multinationale Unternehmen</a:t>
            </a:r>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48CD096-20D8-4C9B-BD17-8F103567AEF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967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000" dirty="0">
                <a:solidFill>
                  <a:sysClr val="windowText" lastClr="000000"/>
                </a:solidFill>
                <a:latin typeface="Times New Roman" panose="02020603050405020304" pitchFamily="18" charset="0"/>
                <a:cs typeface="Times New Roman" panose="02020603050405020304" pitchFamily="18" charset="0"/>
              </a:rPr>
              <a:t> – </a:t>
            </a:r>
            <a:r>
              <a:rPr lang="en-US" sz="3000"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000"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Abstand: </a:t>
            </a:r>
            <a:r>
              <a:rPr lang="de-DE" sz="2000" dirty="0">
                <a:latin typeface="Times New Roman" panose="02020603050405020304" pitchFamily="18" charset="0"/>
                <a:cs typeface="Times New Roman" panose="02020603050405020304" pitchFamily="18" charset="0"/>
              </a:rPr>
              <a:t>Bezogen auf die Strecke zwischen den Märkten hat einen Einfluss auf die Transportkosten und damit auf Ex- und Importkosten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Kulturelle Affinität: </a:t>
            </a:r>
            <a:r>
              <a:rPr lang="de-DE" sz="2000" dirty="0">
                <a:latin typeface="Times New Roman" panose="02020603050405020304" pitchFamily="18" charset="0"/>
                <a:cs typeface="Times New Roman" panose="02020603050405020304" pitchFamily="18" charset="0"/>
              </a:rPr>
              <a:t>Falls sich zwei Länder kulturell sehr nahe stehen, impliziert dies sehr wahrscheinlich auch eine große ökonomische Nähe und führt damit zu engen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Geographie: </a:t>
            </a:r>
            <a:r>
              <a:rPr lang="de-DE" sz="2000" dirty="0">
                <a:latin typeface="Times New Roman" panose="02020603050405020304" pitchFamily="18" charset="0"/>
                <a:cs typeface="Times New Roman" panose="02020603050405020304" pitchFamily="18" charset="0"/>
              </a:rPr>
              <a:t>Seehäfen, Flussverbindungen zu anderen Ländern fördern den Handel. Natürliche Barrieren wie Gebirge hindern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Grenzen: </a:t>
            </a:r>
            <a:r>
              <a:rPr lang="de-DE" sz="2000" dirty="0">
                <a:latin typeface="Times New Roman" panose="02020603050405020304" pitchFamily="18" charset="0"/>
                <a:cs typeface="Times New Roman" panose="02020603050405020304" pitchFamily="18" charset="0"/>
              </a:rPr>
              <a:t>Grenzüberschreitender Handel zieht normalerweise viele Formalitäten nach sich, die Kosten verursachen. Zudem können zusätzliche Kosten über Zölle oder Quoten entstehen. Außerdem gehen Grenzen häufig mit einer anderen Sprache einher, was ebenso zu Handelshemmnissen führen kann.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Multinationale Unternehmen: </a:t>
            </a:r>
            <a:r>
              <a:rPr lang="de-DE" sz="2000" dirty="0">
                <a:latin typeface="Times New Roman" panose="02020603050405020304" pitchFamily="18" charset="0"/>
                <a:cs typeface="Times New Roman" panose="02020603050405020304" pitchFamily="18" charset="0"/>
              </a:rPr>
              <a:t>Unternehmen mit Sitzen in mehreren Ländern werden tendenziell mehr Güter und Dienstleistungen zwischen ihren Einheiten austauschen.</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254D4B5-FFBE-4C46-A417-E101522C9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32733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5642"/>
            <a:ext cx="8837435"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Erklärungen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Fallbeispiel</a:t>
            </a:r>
            <a:r>
              <a:rPr lang="en-US" altLang="en-US" sz="3991" dirty="0">
                <a:solidFill>
                  <a:sysClr val="windowText" lastClr="000000"/>
                </a:solidFill>
                <a:latin typeface="Times New Roman" panose="02020603050405020304" pitchFamily="18" charset="0"/>
                <a:cs typeface="Times New Roman" panose="02020603050405020304" pitchFamily="18" charset="0"/>
              </a:rPr>
              <a:t> Eurozone-USA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C97BE7E5-13C7-4960-BB36-B36EB362C61B}"/>
              </a:ext>
            </a:extLst>
          </p:cNvPr>
          <p:cNvSpPr txBox="1"/>
          <p:nvPr/>
        </p:nvSpPr>
        <p:spPr>
          <a:xfrm>
            <a:off x="0" y="715456"/>
            <a:ext cx="12157587" cy="814396"/>
          </a:xfrm>
          <a:prstGeom prst="rect">
            <a:avLst/>
          </a:prstGeom>
          <a:noFill/>
        </p:spPr>
        <p:txBody>
          <a:bodyPr wrap="square" rtlCol="0">
            <a:noAutofit/>
          </a:bodyPr>
          <a:lstStyle/>
          <a:p>
            <a:r>
              <a:rPr lang="de-DE" sz="2200" dirty="0">
                <a:latin typeface="Times New Roman" panose="02020603050405020304" pitchFamily="18" charset="0"/>
                <a:cs typeface="Times New Roman" panose="02020603050405020304" pitchFamily="18" charset="0"/>
              </a:rPr>
              <a:t>Mit dem erweiterten Distanzbegriff lassen sich die deutlichen beobachteten Abweichungen von </a:t>
            </a:r>
            <a:r>
              <a:rPr lang="de-DE" sz="2200" dirty="0" err="1">
                <a:latin typeface="Times New Roman" panose="02020603050405020304" pitchFamily="18" charset="0"/>
                <a:cs typeface="Times New Roman" panose="02020603050405020304" pitchFamily="18" charset="0"/>
              </a:rPr>
              <a:t>von</a:t>
            </a:r>
            <a:r>
              <a:rPr lang="de-DE" sz="2200" dirty="0">
                <a:latin typeface="Times New Roman" panose="02020603050405020304" pitchFamily="18" charset="0"/>
                <a:cs typeface="Times New Roman" panose="02020603050405020304" pitchFamily="18" charset="0"/>
              </a:rPr>
              <a:t> der Einflussgröße ökonomische Größe erklären:</a:t>
            </a:r>
          </a:p>
        </p:txBody>
      </p:sp>
      <p:sp>
        <p:nvSpPr>
          <p:cNvPr id="6" name="Textfeld 5">
            <a:extLst>
              <a:ext uri="{FF2B5EF4-FFF2-40B4-BE49-F238E27FC236}">
                <a16:creationId xmlns:a16="http://schemas.microsoft.com/office/drawing/2014/main" id="{C97BE7E5-13C7-4960-BB36-B36EB362C61B}"/>
              </a:ext>
            </a:extLst>
          </p:cNvPr>
          <p:cNvSpPr txBox="1"/>
          <p:nvPr/>
        </p:nvSpPr>
        <p:spPr>
          <a:xfrm>
            <a:off x="34413" y="1529852"/>
            <a:ext cx="12157587" cy="1443806"/>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Zwischen Irland (im 19. Jh. eines der Haupteinwanderungsländer der USA) bestehen traditionell enge Beziehungen. Insbesondere wird in beiden Ländern die gleiche </a:t>
            </a:r>
            <a:r>
              <a:rPr lang="de-DE" sz="2200" dirty="0" err="1">
                <a:latin typeface="Times New Roman" panose="02020603050405020304" pitchFamily="18" charset="0"/>
                <a:cs typeface="Times New Roman" panose="02020603050405020304" pitchFamily="18" charset="0"/>
              </a:rPr>
              <a:t>Sparache</a:t>
            </a:r>
            <a:r>
              <a:rPr lang="de-DE" sz="2200" dirty="0">
                <a:latin typeface="Times New Roman" panose="02020603050405020304" pitchFamily="18" charset="0"/>
                <a:cs typeface="Times New Roman" panose="02020603050405020304" pitchFamily="18" charset="0"/>
              </a:rPr>
              <a:t> gesprochen. In der Dimension „</a:t>
            </a:r>
            <a:r>
              <a:rPr lang="de-DE" sz="2200" b="1" dirty="0">
                <a:latin typeface="Times New Roman" panose="02020603050405020304" pitchFamily="18" charset="0"/>
                <a:cs typeface="Times New Roman" panose="02020603050405020304" pitchFamily="18" charset="0"/>
              </a:rPr>
              <a:t>kulturelle Affinität</a:t>
            </a:r>
            <a:r>
              <a:rPr lang="de-DE" sz="2200" dirty="0">
                <a:latin typeface="Times New Roman" panose="02020603050405020304" pitchFamily="18" charset="0"/>
                <a:cs typeface="Times New Roman" panose="02020603050405020304" pitchFamily="18" charset="0"/>
              </a:rPr>
              <a:t>“ liegt damit nur eine geringe Distanz vor</a:t>
            </a:r>
          </a:p>
        </p:txBody>
      </p:sp>
      <p:sp>
        <p:nvSpPr>
          <p:cNvPr id="8" name="Textfeld 7">
            <a:extLst>
              <a:ext uri="{FF2B5EF4-FFF2-40B4-BE49-F238E27FC236}">
                <a16:creationId xmlns:a16="http://schemas.microsoft.com/office/drawing/2014/main" id="{C97BE7E5-13C7-4960-BB36-B36EB362C61B}"/>
              </a:ext>
            </a:extLst>
          </p:cNvPr>
          <p:cNvSpPr txBox="1"/>
          <p:nvPr/>
        </p:nvSpPr>
        <p:spPr>
          <a:xfrm>
            <a:off x="0" y="2660283"/>
            <a:ext cx="12157587" cy="1774723"/>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Niederlande haben mit Rotterdam den mit Abstand größten  Hafen Europas und bilden damit so etwas wie den Brückenkopf für Festlandeuropa in den Handelsbeziehungen mit den USA. Ähnliches gilt für Belgien, die mit Antwerpen ebenfalls einen bedeutenden Hafen besitzen. Zudem sind Belgien und die Niederlande Nachbarländer, so dass sie in punkto Handelsbeziehungen gegenseitig in der Dimension „</a:t>
            </a:r>
            <a:r>
              <a:rPr lang="de-DE" sz="2200" b="1" dirty="0">
                <a:latin typeface="Times New Roman" panose="02020603050405020304" pitchFamily="18" charset="0"/>
                <a:cs typeface="Times New Roman" panose="02020603050405020304" pitchFamily="18" charset="0"/>
              </a:rPr>
              <a:t>Geographie</a:t>
            </a:r>
            <a:r>
              <a:rPr lang="de-DE" sz="2200" dirty="0">
                <a:latin typeface="Times New Roman" panose="02020603050405020304" pitchFamily="18" charset="0"/>
                <a:cs typeface="Times New Roman" panose="02020603050405020304" pitchFamily="18" charset="0"/>
              </a:rPr>
              <a:t>“ von einander profitieren können.</a:t>
            </a:r>
          </a:p>
        </p:txBody>
      </p:sp>
      <p:sp>
        <p:nvSpPr>
          <p:cNvPr id="9" name="Textfeld 8">
            <a:extLst>
              <a:ext uri="{FF2B5EF4-FFF2-40B4-BE49-F238E27FC236}">
                <a16:creationId xmlns:a16="http://schemas.microsoft.com/office/drawing/2014/main" id="{C97BE7E5-13C7-4960-BB36-B36EB362C61B}"/>
              </a:ext>
            </a:extLst>
          </p:cNvPr>
          <p:cNvSpPr txBox="1"/>
          <p:nvPr/>
        </p:nvSpPr>
        <p:spPr>
          <a:xfrm>
            <a:off x="34412" y="4368107"/>
            <a:ext cx="8845427" cy="855404"/>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Beides sind damit innerhalb des Gravitationsmodells Erklärungen für die relativ großen Handelsvolumina der „kleinen“ Länder NLD, BEL, IRL vergleichen mit ITA und ESP</a:t>
            </a:r>
          </a:p>
        </p:txBody>
      </p:sp>
      <p:sp>
        <p:nvSpPr>
          <p:cNvPr id="11" name="Rechteck 10">
            <a:extLst>
              <a:ext uri="{FF2B5EF4-FFF2-40B4-BE49-F238E27FC236}">
                <a16:creationId xmlns:a16="http://schemas.microsoft.com/office/drawing/2014/main" id="{051934FD-A872-4D11-9F4F-9B9933C369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797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Warum</a:t>
            </a:r>
            <a:r>
              <a:rPr lang="en-US" sz="3991" dirty="0">
                <a:solidFill>
                  <a:sysClr val="windowText" lastClr="000000"/>
                </a:solidFill>
                <a:latin typeface="Times New Roman" panose="02020603050405020304" pitchFamily="18" charset="0"/>
                <a:cs typeface="Times New Roman" panose="02020603050405020304" pitchFamily="18" charset="0"/>
              </a:rPr>
              <a:t> </a:t>
            </a:r>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a:t>
            </a:r>
          </a:p>
        </p:txBody>
      </p:sp>
      <p:pic>
        <p:nvPicPr>
          <p:cNvPr id="9" name="Grafik 8">
            <a:extLst>
              <a:ext uri="{FF2B5EF4-FFF2-40B4-BE49-F238E27FC236}">
                <a16:creationId xmlns:a16="http://schemas.microsoft.com/office/drawing/2014/main" id="{2E43B139-E680-49CD-BA26-EF58CD702A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Handelsvolumen</a:t>
                </a: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Distanz</a:t>
                </a: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Konstante</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Handelselastizitäten</a:t>
                </a:r>
              </a:p>
            </p:txBody>
          </p:sp>
        </mc:Choice>
        <mc:Fallback xmlns="">
          <p:sp>
            <p:nvSpPr>
              <p:cNvPr id="2" name="Rechteck 1"/>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(Gravitationsgesetz)</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Kraft zwischen zwei Massen (Planeten)</a:t>
                </a: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Allgemeiner Abstand</a:t>
                </a: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Gravitationskonstante</a:t>
                </a: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C97BE7E5-13C7-4960-BB36-B36EB362C61B}"/>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a:latin typeface="Times New Roman" panose="02020603050405020304" pitchFamily="18" charset="0"/>
                    <a:cs typeface="Times New Roman" panose="02020603050405020304" pitchFamily="18" charset="0"/>
                  </a:rPr>
                  <a:t>Konzeptionell entspricht das Handelsmodell dem Gravitationsmodell von Newton, welches die Ellipsenbahnen unseres Sonnensystems erklärt mit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und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C97BE7E5-13C7-4960-BB36-B36EB362C61B}"/>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7"/>
                <a:stretch>
                  <a:fillRect r="-1484" b="-10989"/>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8E16DD5D-C132-4F12-A5C7-830FC61490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29018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Distanzeffekt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502194" y="2102974"/>
            <a:ext cx="9159830"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err="1">
                <a:solidFill>
                  <a:sysClr val="windowText" lastClr="000000"/>
                </a:solidFill>
                <a:latin typeface="Times New Roman" panose="02020603050405020304" pitchFamily="18" charset="0"/>
                <a:cs typeface="Times New Roman" panose="02020603050405020304" pitchFamily="18" charset="0"/>
              </a:rPr>
              <a:t>Schätzungen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903" dirty="0">
                <a:solidFill>
                  <a:sysClr val="windowText" lastClr="000000"/>
                </a:solidFill>
                <a:latin typeface="Times New Roman" panose="02020603050405020304" pitchFamily="18" charset="0"/>
                <a:cs typeface="Times New Roman" panose="02020603050405020304" pitchFamily="18" charset="0"/>
              </a:rPr>
              <a:t> des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Gravitationsmodells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gehen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davon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dass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im</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Allgemeineneine</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903" dirty="0">
                <a:solidFill>
                  <a:sysClr val="windowText" lastClr="000000"/>
                </a:solidFill>
                <a:latin typeface="Times New Roman" panose="02020603050405020304" pitchFamily="18" charset="0"/>
                <a:cs typeface="Times New Roman" panose="02020603050405020304" pitchFamily="18" charset="0"/>
              </a:rPr>
              <a:t> der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Distanz</a:t>
            </a:r>
            <a:r>
              <a:rPr lang="en-US" altLang="en-US" sz="2903" dirty="0">
                <a:solidFill>
                  <a:sysClr val="windowText" lastClr="000000"/>
                </a:solidFill>
                <a:latin typeface="Times New Roman" panose="02020603050405020304" pitchFamily="18" charset="0"/>
                <a:cs typeface="Times New Roman" panose="02020603050405020304" pitchFamily="18" charset="0"/>
              </a:rPr>
              <a:t> um 1% das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Handelsvolumen</a:t>
            </a:r>
            <a:r>
              <a:rPr lang="en-US" altLang="en-US" sz="2903" dirty="0">
                <a:solidFill>
                  <a:sysClr val="windowText" lastClr="000000"/>
                </a:solidFill>
                <a:latin typeface="Times New Roman" panose="02020603050405020304" pitchFamily="18" charset="0"/>
                <a:cs typeface="Times New Roman" panose="02020603050405020304" pitchFamily="18" charset="0"/>
              </a:rPr>
              <a:t> um 0.7% to 1% </a:t>
            </a:r>
            <a:r>
              <a:rPr lang="en-US" altLang="en-US" sz="2903" dirty="0" err="1">
                <a:solidFill>
                  <a:sysClr val="windowText" lastClr="000000"/>
                </a:solidFill>
                <a:latin typeface="Times New Roman" panose="02020603050405020304" pitchFamily="18" charset="0"/>
                <a:cs typeface="Times New Roman" panose="02020603050405020304" pitchFamily="18" charset="0"/>
              </a:rPr>
              <a:t>senkt</a:t>
            </a:r>
            <a:r>
              <a:rPr lang="en-US" altLang="en-US" sz="2903" dirty="0">
                <a:solidFill>
                  <a:sysClr val="windowText" lastClr="000000"/>
                </a:solidFill>
                <a:latin typeface="Times New Roman" panose="02020603050405020304" pitchFamily="18" charset="0"/>
                <a:cs typeface="Times New Roman" panose="02020603050405020304" pitchFamily="18" charset="0"/>
              </a:rPr>
              <a:t>.</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6736E1-37D2-449B-8CA9-B3FFB2A5288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39923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938720" y="1451881"/>
            <a:ext cx="7464960"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versuchen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Formalitäten</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Handelsbarrieren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wie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Zölle</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Quoten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abzubauen</a:t>
            </a:r>
            <a:endParaRPr lang="en-US" altLang="en-US" sz="2177" dirty="0">
              <a:solidFill>
                <a:sysClr val="windowText" lastClr="000000"/>
              </a:solidFill>
              <a:latin typeface="Times New Roman" panose="02020603050405020304" pitchFamily="18" charset="0"/>
              <a:cs typeface="Times New Roman" panose="02020603050405020304" pitchFamily="18" charset="0"/>
            </a:endParaRPr>
          </a:p>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dem </a:t>
            </a:r>
            <a:r>
              <a:rPr lang="en-US" altLang="en-US" sz="2177"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kann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abgeschätzt</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werden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ob</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tatsächlich</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zu</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einer</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signifikanten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177" dirty="0">
                <a:solidFill>
                  <a:sysClr val="windowText" lastClr="000000"/>
                </a:solidFill>
                <a:latin typeface="Times New Roman" panose="02020603050405020304" pitchFamily="18" charset="0"/>
                <a:cs typeface="Times New Roman" panose="02020603050405020304" pitchFamily="18" charset="0"/>
              </a:rPr>
              <a:t> der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Handelsbeziehung</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verglíchen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der Situation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ohne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führt</a:t>
            </a:r>
            <a:r>
              <a:rPr lang="en-US" altLang="en-US" sz="2177" dirty="0">
                <a:solidFill>
                  <a:sysClr val="windowText" lastClr="000000"/>
                </a:solidFill>
                <a:latin typeface="Times New Roman" panose="02020603050405020304" pitchFamily="18" charset="0"/>
                <a:cs typeface="Times New Roman" panose="02020603050405020304" pitchFamily="18" charset="0"/>
              </a:rPr>
              <a:t>.</a:t>
            </a:r>
            <a:endParaRPr lang="en-US" sz="2177"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996391C-01BE-4BA6-B64C-3A29EC96793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5349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latin typeface="Times New Roman" panose="02020603050405020304" pitchFamily="18" charset="0"/>
                <a:cs typeface="Times New Roman" panose="02020603050405020304" pitchFamily="18" charset="0"/>
              </a:rPr>
              <a:t>Grenzen</a:t>
            </a:r>
            <a:r>
              <a:rPr lang="en-US" sz="2800" dirty="0">
                <a:solidFill>
                  <a:sysClr val="windowText" lastClr="000000"/>
                </a:solidFill>
                <a:latin typeface="Times New Roman" panose="02020603050405020304" pitchFamily="18" charset="0"/>
                <a:cs typeface="Times New Roman" panose="02020603050405020304" pitchFamily="18" charset="0"/>
              </a:rPr>
              <a:t> und </a:t>
            </a:r>
            <a:r>
              <a:rPr lang="en-US" sz="2800" dirty="0" err="1">
                <a:solidFill>
                  <a:sysClr val="windowText" lastClr="000000"/>
                </a:solidFill>
                <a:latin typeface="Times New Roman" panose="02020603050405020304" pitchFamily="18" charset="0"/>
                <a:cs typeface="Times New Roman" panose="02020603050405020304" pitchFamily="18" charset="0"/>
              </a:rPr>
              <a:t>Handelsabkommen</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Beispiel</a:t>
            </a:r>
            <a:r>
              <a:rPr lang="en-US" sz="2903" dirty="0">
                <a:solidFill>
                  <a:sysClr val="windowText" lastClr="000000"/>
                </a:solidFill>
                <a:latin typeface="Times New Roman" panose="02020603050405020304" pitchFamily="18" charset="0"/>
                <a:cs typeface="Times New Roman" panose="02020603050405020304" pitchFamily="18" charset="0"/>
              </a:rPr>
              <a:t>: NAFTA/USMCA</a:t>
            </a:r>
          </a:p>
        </p:txBody>
      </p:sp>
      <p:sp>
        <p:nvSpPr>
          <p:cNvPr id="6" name="Content Placeholder 2"/>
          <p:cNvSpPr txBox="1">
            <a:spLocks/>
          </p:cNvSpPr>
          <p:nvPr/>
        </p:nvSpPr>
        <p:spPr>
          <a:xfrm>
            <a:off x="0" y="1169941"/>
            <a:ext cx="12245340" cy="3226524"/>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unterzeichneten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Mexiko</a:t>
            </a:r>
            <a:r>
              <a:rPr lang="en-US" altLang="en-US" sz="2400" dirty="0">
                <a:solidFill>
                  <a:sysClr val="windowText" lastClr="000000"/>
                </a:solidFill>
                <a:latin typeface="Times New Roman" panose="02020603050405020304" pitchFamily="18" charset="0"/>
                <a:cs typeface="Times New Roman" panose="02020603050405020304" pitchFamily="18" charset="0"/>
              </a:rPr>
              <a:t> and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die USA das North American Free Trade Agreement (NAFTA).</a:t>
            </a:r>
          </a:p>
          <a:p>
            <a:pPr marL="800100" lvl="1" indent="-342900">
              <a:spcBef>
                <a:spcPct val="50000"/>
              </a:spcBef>
              <a:buFont typeface="Wingdings" panose="05000000000000000000" pitchFamily="2" charset="2"/>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Trump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bezeichnete</a:t>
            </a:r>
            <a:r>
              <a:rPr lang="en-US" altLang="en-US" sz="2400" dirty="0">
                <a:solidFill>
                  <a:sysClr val="windowText" lastClr="000000"/>
                </a:solidFill>
                <a:latin typeface="Times New Roman" panose="02020603050405020304" pitchFamily="18" charset="0"/>
                <a:cs typeface="Times New Roman" panose="02020603050405020304" pitchFamily="18" charset="0"/>
              </a:rPr>
              <a:t> NAFTA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schlechtesten</a:t>
            </a:r>
            <a:r>
              <a:rPr lang="en-US" altLang="en-US" sz="2400" dirty="0">
                <a:solidFill>
                  <a:sysClr val="windowText" lastClr="000000"/>
                </a:solidFill>
                <a:latin typeface="Times New Roman" panose="02020603050405020304" pitchFamily="18" charset="0"/>
                <a:cs typeface="Times New Roman" panose="02020603050405020304" pitchFamily="18" charset="0"/>
              </a:rPr>
              <a:t> Deal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aller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Zeiten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Daraufhin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wurde</a:t>
            </a:r>
            <a:r>
              <a:rPr lang="en-US" altLang="en-US" sz="2400" dirty="0">
                <a:solidFill>
                  <a:sysClr val="windowText" lastClr="000000"/>
                </a:solidFill>
                <a:latin typeface="Times New Roman" panose="02020603050405020304" pitchFamily="18" charset="0"/>
                <a:cs typeface="Times New Roman" panose="02020603050405020304" pitchFamily="18" charset="0"/>
              </a:rPr>
              <a:t> 2017/2018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neu</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verhandelt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seit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Dezember</a:t>
            </a:r>
            <a:r>
              <a:rPr lang="en-US" altLang="en-US" sz="2400" dirty="0">
                <a:solidFill>
                  <a:sysClr val="windowText" lastClr="000000"/>
                </a:solidFill>
                <a:latin typeface="Times New Roman" panose="02020603050405020304" pitchFamily="18" charset="0"/>
                <a:cs typeface="Times New Roman" panose="02020603050405020304" pitchFamily="18" charset="0"/>
              </a:rPr>
              <a:t> 2019 hat das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Kürzel</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drei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das NFTA-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abgelöst</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marL="1257300" lvl="2" indent="-342900">
              <a:spcBef>
                <a:spcPct val="50000"/>
              </a:spcBef>
              <a:buFont typeface="Wingdings" panose="05000000000000000000" pitchFamily="2" charset="2"/>
              <a:buChar char="Ø"/>
            </a:pPr>
            <a:r>
              <a:rPr lang="en-US" altLang="en-US" sz="2400" dirty="0" err="1">
                <a:solidFill>
                  <a:sysClr val="windowText" lastClr="000000"/>
                </a:solidFill>
                <a:latin typeface="Times New Roman" panose="02020603050405020304" pitchFamily="18" charset="0"/>
                <a:cs typeface="Times New Roman" panose="02020603050405020304" pitchFamily="18" charset="0"/>
              </a:rPr>
              <a:t>Entgegen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anderer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Ankündigungen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marginale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a:t>
            </a:r>
            <a:r>
              <a:rPr lang="en-US" altLang="en-US" sz="2400" dirty="0">
                <a:solidFill>
                  <a:sysClr val="windowText" lastClr="000000"/>
                </a:solidFill>
                <a:latin typeface="Times New Roman" panose="02020603050405020304" pitchFamily="18" charset="0"/>
                <a:cs typeface="Times New Roman" panose="02020603050405020304" pitchFamily="18" charset="0"/>
              </a:rPr>
              <a:t>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vorausgehenden</a:t>
            </a:r>
            <a:r>
              <a:rPr lang="en-US" altLang="en-US" sz="2400" dirty="0">
                <a:solidFill>
                  <a:sysClr val="windowText" lastClr="000000"/>
                </a:solidFill>
                <a:latin typeface="Times New Roman" panose="02020603050405020304" pitchFamily="18" charset="0"/>
                <a:cs typeface="Times New Roman" panose="02020603050405020304" pitchFamily="18" charset="0"/>
              </a:rPr>
              <a:t> NAFTA-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angesehen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werden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6A6929D0-E1F1-4343-B9A8-3FC5F574F9F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2B97E79-6514-4240-A47E-209AF74268B7}"/>
              </a:ext>
            </a:extLst>
          </p:cNvPr>
          <p:cNvSpPr txBox="1"/>
          <p:nvPr/>
        </p:nvSpPr>
        <p:spPr>
          <a:xfrm>
            <a:off x="-1" y="4236762"/>
            <a:ext cx="8689605" cy="2677656"/>
          </a:xfrm>
          <a:prstGeom prst="rect">
            <a:avLst/>
          </a:prstGeom>
          <a:noFill/>
        </p:spPr>
        <p:txBody>
          <a:bodyPr wrap="square">
            <a:spAutoFit/>
          </a:bodyPr>
          <a:lstStyle/>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Leichte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Modifozierungen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Bereich</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Automobilproduktion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geistigem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Eigentum</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414726" indent="-414726">
              <a:spcBef>
                <a:spcPct val="50000"/>
              </a:spcBef>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400" dirty="0">
                <a:solidFill>
                  <a:sysClr val="windowText" lastClr="000000"/>
                </a:solidFill>
                <a:latin typeface="Times New Roman" panose="02020603050405020304" pitchFamily="18" charset="0"/>
                <a:cs typeface="Times New Roman" panose="02020603050405020304" pitchFamily="18" charset="0"/>
              </a:rPr>
              <a:t> von USMCA/NAFTA und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geringen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physischen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Abstands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der Handel in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dieser</a:t>
            </a:r>
            <a:r>
              <a:rPr lang="en-US" altLang="en-US" sz="2400" dirty="0">
                <a:solidFill>
                  <a:sysClr val="windowText" lastClr="000000"/>
                </a:solidFill>
                <a:latin typeface="Times New Roman" panose="02020603050405020304" pitchFamily="18" charset="0"/>
                <a:cs typeface="Times New Roman" panose="02020603050405020304" pitchFamily="18" charset="0"/>
              </a:rPr>
              <a:t> Region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viel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ausgeprägter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USA und den EU-</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54011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Obwohl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den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besteht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sich</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beide</a:t>
            </a:r>
            <a:r>
              <a:rPr lang="en-US" altLang="en-US" sz="2400" dirty="0">
                <a:solidFill>
                  <a:sysClr val="windowText" lastClr="000000"/>
                </a:solidFill>
                <a:latin typeface="Times New Roman" panose="02020603050405020304" pitchFamily="18" charset="0"/>
                <a:cs typeface="Times New Roman" panose="02020603050405020304" pitchFamily="18" charset="0"/>
              </a:rPr>
              <a:t> Länder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über</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Sprache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sehr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stehen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formale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Landesgrenze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weiterhin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deutliches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Handelshemmnis</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05ACE351-6AB6-4E00-9C20-110854D7B5F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8820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18</a:t>
            </a:fld>
            <a:endParaRPr lang="de-DE" dirty="0">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1938720" y="171474"/>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British Columbia, </a:t>
            </a:r>
            <a:r>
              <a:rPr lang="en-US" altLang="en-US" sz="3991" dirty="0" err="1">
                <a:solidFill>
                  <a:sysClr val="windowText" lastClr="000000"/>
                </a:solidFill>
                <a:latin typeface="Times New Roman" panose="02020603050405020304" pitchFamily="18" charset="0"/>
                <a:cs typeface="Times New Roman" panose="02020603050405020304" pitchFamily="18" charset="0"/>
              </a:rPr>
              <a:t>kanadischen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Provinzen</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Bundesstaaten</a:t>
            </a:r>
            <a:r>
              <a:rPr lang="en-US" altLang="en-US" sz="3991" dirty="0">
                <a:solidFill>
                  <a:sysClr val="windowText" lastClr="000000"/>
                </a:solidFill>
                <a:latin typeface="Times New Roman" panose="02020603050405020304" pitchFamily="18" charset="0"/>
                <a:cs typeface="Times New Roman" panose="02020603050405020304" pitchFamily="18" charset="0"/>
              </a:rPr>
              <a:t> der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770D2634-19B0-42E0-A6F3-636D1C0A72B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94458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Handel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a:t>
            </a:r>
            <a:r>
              <a:rPr lang="en-US" altLang="en-US" sz="2400" dirty="0">
                <a:solidFill>
                  <a:sysClr val="windowText" lastClr="000000"/>
                </a:solidFill>
                <a:latin typeface="Times New Roman" panose="02020603050405020304" pitchFamily="18" charset="0"/>
                <a:cs typeface="Times New Roman" panose="02020603050405020304" pitchFamily="18" charset="0"/>
              </a:rPr>
              <a:t> British Columbia in Relation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zum</a:t>
            </a:r>
            <a:r>
              <a:rPr lang="en-US" altLang="en-US" sz="2400" dirty="0">
                <a:solidFill>
                  <a:sysClr val="windowText" lastClr="000000"/>
                </a:solidFill>
                <a:latin typeface="Times New Roman" panose="02020603050405020304" pitchFamily="18" charset="0"/>
                <a:cs typeface="Times New Roman" panose="02020603050405020304" pitchFamily="18" charset="0"/>
              </a:rPr>
              <a:t> BIP (2009)</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pic>
        <p:nvPicPr>
          <p:cNvPr id="6" name="Picture 1" descr="tbl02_0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FE4FD525-DE48-4339-902E-3C63CFF45941}"/>
              </a:ext>
            </a:extLst>
          </p:cNvPr>
          <p:cNvSpPr txBox="1"/>
          <p:nvPr/>
        </p:nvSpPr>
        <p:spPr>
          <a:xfrm>
            <a:off x="3995192" y="3426319"/>
            <a:ext cx="3652218" cy="461665"/>
          </a:xfrm>
          <a:prstGeom prst="rect">
            <a:avLst/>
          </a:prstGeom>
          <a:noFill/>
        </p:spPr>
        <p:txBody>
          <a:bodyPr wrap="none" rtlCol="0">
            <a:spAutoFit/>
          </a:bodyPr>
          <a:lstStyle/>
          <a:p>
            <a:r>
              <a:rPr lang="de-DE" sz="2400" dirty="0">
                <a:latin typeface="Times New Roman" panose="02020603050405020304" pitchFamily="18" charset="0"/>
                <a:cs typeface="Times New Roman" panose="02020603050405020304" pitchFamily="18" charset="0"/>
              </a:rPr>
              <a:t>Interpretieren Sie die Daten</a:t>
            </a:r>
          </a:p>
        </p:txBody>
      </p:sp>
      <p:sp>
        <p:nvSpPr>
          <p:cNvPr id="2" name="Textfeld 1"/>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E94984A0-75B2-4274-82E3-B291F96DDFD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8814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Das </a:t>
            </a:r>
            <a:r>
              <a:rPr lang="en-US" sz="2903" b="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2903" b="1" dirty="0">
                <a:solidFill>
                  <a:sysClr val="windowText" lastClr="000000"/>
                </a:solidFill>
                <a:latin typeface="Times New Roman" panose="02020603050405020304" pitchFamily="18" charset="0"/>
                <a:cs typeface="Times New Roman" panose="02020603050405020304" pitchFamily="18" charset="0"/>
              </a:rPr>
              <a:t>: </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Wer</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handelt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mit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wem</a:t>
            </a:r>
            <a:r>
              <a:rPr lang="en-US" sz="2903" dirty="0">
                <a:solidFill>
                  <a:sysClr val="windowText" lastClr="000000"/>
                </a:solidFill>
                <a:latin typeface="Times New Roman" panose="02020603050405020304" pitchFamily="18" charset="0"/>
                <a:cs typeface="Times New Roman" panose="02020603050405020304" pitchFamily="18" charset="0"/>
              </a:rPr>
              <a:t> und von </a:t>
            </a:r>
            <a:r>
              <a:rPr lang="en-US" sz="2903" dirty="0" err="1">
                <a:solidFill>
                  <a:sysClr val="windowText" lastClr="000000"/>
                </a:solidFill>
                <a:latin typeface="Times New Roman" panose="02020603050405020304" pitchFamily="18" charset="0"/>
                <a:cs typeface="Times New Roman" panose="02020603050405020304" pitchFamily="18" charset="0"/>
              </a:rPr>
              <a:t>welchen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Größen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hängen</a:t>
            </a:r>
            <a:r>
              <a:rPr lang="en-US" sz="2903" dirty="0">
                <a:solidFill>
                  <a:sysClr val="windowText" lastClr="000000"/>
                </a:solidFill>
                <a:latin typeface="Times New Roman" panose="02020603050405020304" pitchFamily="18" charset="0"/>
                <a:cs typeface="Times New Roman" panose="02020603050405020304" pitchFamily="18" charset="0"/>
              </a:rPr>
              <a:t> die </a:t>
            </a:r>
            <a:r>
              <a:rPr lang="en-US" sz="2903" dirty="0" err="1">
                <a:solidFill>
                  <a:sysClr val="windowText" lastClr="000000"/>
                </a:solidFill>
                <a:latin typeface="Times New Roman" panose="02020603050405020304" pitchFamily="18" charset="0"/>
                <a:cs typeface="Times New Roman" panose="02020603050405020304" pitchFamily="18" charset="0"/>
              </a:rPr>
              <a:t>Handelsvolumina</a:t>
            </a:r>
            <a:r>
              <a:rPr lang="en-US" sz="2903" dirty="0">
                <a:solidFill>
                  <a:sysClr val="windowText" lastClr="000000"/>
                </a:solidFill>
                <a:latin typeface="Times New Roman" panose="02020603050405020304" pitchFamily="18" charset="0"/>
                <a:cs typeface="Times New Roman" panose="02020603050405020304" pitchFamily="18" charset="0"/>
              </a:rPr>
              <a:t> ab?</a:t>
            </a:r>
          </a:p>
        </p:txBody>
      </p:sp>
      <p:sp>
        <p:nvSpPr>
          <p:cNvPr id="6" name="Rectangle 3"/>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err="1">
                <a:latin typeface="Times New Roman" panose="02020603050405020304" pitchFamily="18" charset="0"/>
                <a:cs typeface="Times New Roman" panose="02020603050405020304" pitchFamily="18" charset="0"/>
              </a:rPr>
              <a:t>Suchen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Sie</a:t>
            </a:r>
            <a:r>
              <a:rPr lang="en-US" altLang="en-US" sz="2177" dirty="0">
                <a:latin typeface="Times New Roman" panose="02020603050405020304" pitchFamily="18" charset="0"/>
                <a:cs typeface="Times New Roman" panose="02020603050405020304" pitchFamily="18" charset="0"/>
              </a:rPr>
              <a:t> die </a:t>
            </a:r>
            <a:r>
              <a:rPr lang="en-US" altLang="en-US" sz="2177" dirty="0" err="1">
                <a:latin typeface="Times New Roman" panose="02020603050405020304" pitchFamily="18" charset="0"/>
                <a:cs typeface="Times New Roman" panose="02020603050405020304" pitchFamily="18" charset="0"/>
              </a:rPr>
              <a:t>Daten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den </a:t>
            </a:r>
            <a:r>
              <a:rPr lang="en-US" altLang="en-US" sz="2177" dirty="0" err="1">
                <a:latin typeface="Times New Roman" panose="02020603050405020304" pitchFamily="18" charset="0"/>
                <a:cs typeface="Times New Roman" panose="02020603050405020304" pitchFamily="18" charset="0"/>
              </a:rPr>
              <a:t>Exporten</a:t>
            </a:r>
            <a:r>
              <a:rPr lang="en-US" altLang="en-US" sz="2177" dirty="0">
                <a:latin typeface="Times New Roman" panose="02020603050405020304" pitchFamily="18" charset="0"/>
                <a:cs typeface="Times New Roman" panose="02020603050405020304" pitchFamily="18" charset="0"/>
              </a:rPr>
              <a:t> und </a:t>
            </a:r>
            <a:r>
              <a:rPr lang="en-US" altLang="en-US" sz="2177" dirty="0" err="1">
                <a:latin typeface="Times New Roman" panose="02020603050405020304" pitchFamily="18" charset="0"/>
                <a:cs typeface="Times New Roman" panose="02020603050405020304" pitchFamily="18" charset="0"/>
              </a:rPr>
              <a:t>Importen</a:t>
            </a:r>
            <a:r>
              <a:rPr lang="en-US" altLang="en-US" sz="2177" dirty="0">
                <a:latin typeface="Times New Roman" panose="02020603050405020304" pitchFamily="18" charset="0"/>
                <a:cs typeface="Times New Roman" panose="02020603050405020304" pitchFamily="18" charset="0"/>
              </a:rPr>
              <a:t> der 20 </a:t>
            </a:r>
            <a:r>
              <a:rPr lang="en-US" altLang="en-US" sz="2177" dirty="0" err="1">
                <a:latin typeface="Times New Roman" panose="02020603050405020304" pitchFamily="18" charset="0"/>
                <a:cs typeface="Times New Roman" panose="02020603050405020304" pitchFamily="18" charset="0"/>
              </a:rPr>
              <a:t>größten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Handelspartner</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Länder</a:t>
            </a:r>
            <a:r>
              <a:rPr lang="en-US" altLang="en-US" sz="2177" dirty="0">
                <a:latin typeface="Times New Roman" panose="02020603050405020304" pitchFamily="18" charset="0"/>
                <a:cs typeface="Times New Roman" panose="02020603050405020304" pitchFamily="18" charset="0"/>
              </a:rPr>
              <a:t>) der USA </a:t>
            </a:r>
            <a:r>
              <a:rPr lang="en-US" altLang="en-US" sz="2177" dirty="0" err="1">
                <a:latin typeface="Times New Roman" panose="02020603050405020304" pitchFamily="18" charset="0"/>
                <a:cs typeface="Times New Roman" panose="02020603050405020304" pitchFamily="18" charset="0"/>
              </a:rPr>
              <a:t>gemessen</a:t>
            </a:r>
            <a:r>
              <a:rPr lang="en-US" altLang="en-US" sz="2177" dirty="0">
                <a:latin typeface="Times New Roman" panose="02020603050405020304" pitchFamily="18" charset="0"/>
                <a:cs typeface="Times New Roman" panose="02020603050405020304" pitchFamily="18" charset="0"/>
              </a:rPr>
              <a:t> in US-Dollar</a:t>
            </a:r>
          </a:p>
          <a:p>
            <a:pPr>
              <a:spcBef>
                <a:spcPct val="50000"/>
              </a:spcBef>
            </a:pPr>
            <a:endParaRPr lang="en-US" altLang="en-US" sz="2177" dirty="0">
              <a:latin typeface="Times New Roman" panose="02020603050405020304" pitchFamily="18" charset="0"/>
              <a:cs typeface="Times New Roman" panose="02020603050405020304" pitchFamily="18" charset="0"/>
            </a:endParaRPr>
          </a:p>
          <a:p>
            <a:pPr>
              <a:spcBef>
                <a:spcPct val="50000"/>
              </a:spcBef>
            </a:pPr>
            <a:r>
              <a:rPr lang="en-US" altLang="en-US" sz="2177" dirty="0" err="1">
                <a:latin typeface="Times New Roman" panose="02020603050405020304" pitchFamily="18" charset="0"/>
                <a:cs typeface="Times New Roman" panose="02020603050405020304" pitchFamily="18" charset="0"/>
              </a:rPr>
              <a:t>Eine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relativ</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einfach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verendende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Datenbank</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internationalen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Handelsbeziehungen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findet</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bei</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International Trade Center </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einer</a:t>
            </a:r>
            <a:r>
              <a:rPr lang="en-US" altLang="en-US" sz="2177" dirty="0">
                <a:latin typeface="Times New Roman" panose="02020603050405020304" pitchFamily="18" charset="0"/>
                <a:cs typeface="Times New Roman" panose="02020603050405020304" pitchFamily="18" charset="0"/>
              </a:rPr>
              <a:t> Institution auf Initiative von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72036943-52A5-445E-A8AB-565D328CCA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2456B2C8-80EC-4BC8-942A-8F08859F027F}"/>
                  </a:ext>
                </a:extLst>
              </p14:cNvPr>
              <p14:cNvContentPartPr/>
              <p14:nvPr/>
            </p14:nvContentPartPr>
            <p14:xfrm>
              <a:off x="2863547" y="4905787"/>
              <a:ext cx="3857400" cy="699480"/>
            </p14:xfrm>
          </p:contentPart>
        </mc:Choice>
        <mc:Fallback>
          <p:pic>
            <p:nvPicPr>
              <p:cNvPr id="2" name="Freihand 1">
                <a:extLst>
                  <a:ext uri="{FF2B5EF4-FFF2-40B4-BE49-F238E27FC236}">
                    <a16:creationId xmlns:a16="http://schemas.microsoft.com/office/drawing/2014/main" id="{2456B2C8-80EC-4BC8-942A-8F08859F027F}"/>
                  </a:ext>
                </a:extLst>
              </p:cNvPr>
              <p:cNvPicPr/>
              <p:nvPr/>
            </p:nvPicPr>
            <p:blipFill>
              <a:blip r:embed="rId5"/>
              <a:stretch>
                <a:fillRect/>
              </a:stretch>
            </p:blipFill>
            <p:spPr>
              <a:xfrm>
                <a:off x="2859227" y="4901467"/>
                <a:ext cx="3866040" cy="7081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D7B5D13C-D159-4AC4-8846-AAB55E065894}"/>
                  </a:ext>
                </a:extLst>
              </p14:cNvPr>
              <p14:cNvContentPartPr/>
              <p14:nvPr/>
            </p14:nvContentPartPr>
            <p14:xfrm>
              <a:off x="2657987" y="2226307"/>
              <a:ext cx="7152840" cy="77760"/>
            </p14:xfrm>
          </p:contentPart>
        </mc:Choice>
        <mc:Fallback>
          <p:pic>
            <p:nvPicPr>
              <p:cNvPr id="3" name="Freihand 2">
                <a:extLst>
                  <a:ext uri="{FF2B5EF4-FFF2-40B4-BE49-F238E27FC236}">
                    <a16:creationId xmlns:a16="http://schemas.microsoft.com/office/drawing/2014/main" id="{D7B5D13C-D159-4AC4-8846-AAB55E065894}"/>
                  </a:ext>
                </a:extLst>
              </p:cNvPr>
              <p:cNvPicPr/>
              <p:nvPr/>
            </p:nvPicPr>
            <p:blipFill>
              <a:blip r:embed="rId7"/>
              <a:stretch>
                <a:fillRect/>
              </a:stretch>
            </p:blipFill>
            <p:spPr>
              <a:xfrm>
                <a:off x="2653667" y="2221987"/>
                <a:ext cx="7161480" cy="86400"/>
              </a:xfrm>
              <a:prstGeom prst="rect">
                <a:avLst/>
              </a:prstGeom>
            </p:spPr>
          </p:pic>
        </mc:Fallback>
      </mc:AlternateContent>
    </p:spTree>
    <p:extLst>
      <p:ext uri="{BB962C8B-B14F-4D97-AF65-F5344CB8AC3E}">
        <p14:creationId xmlns:p14="http://schemas.microsoft.com/office/powerpoint/2010/main" val="144145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trips(downRigh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strips(downRight)">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strips(downRight)">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strips(downRight)">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661382" y="164199"/>
            <a:ext cx="7464960" cy="29919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err="1">
                <a:solidFill>
                  <a:sysClr val="windowText" lastClr="000000"/>
                </a:solidFill>
                <a:latin typeface="Times New Roman" panose="02020603050405020304" pitchFamily="18" charset="0"/>
                <a:cs typeface="Times New Roman" panose="02020603050405020304" pitchFamily="18" charset="0"/>
              </a:rPr>
              <a:t>Haupthandelspartner</a:t>
            </a:r>
            <a:r>
              <a:rPr lang="en-US" altLang="en-US" sz="11611" dirty="0">
                <a:solidFill>
                  <a:sysClr val="windowText" lastClr="000000"/>
                </a:solidFill>
                <a:latin typeface="Times New Roman" panose="02020603050405020304" pitchFamily="18" charset="0"/>
                <a:cs typeface="Times New Roman" panose="02020603050405020304" pitchFamily="18" charset="0"/>
              </a:rPr>
              <a:t> der USA (2025, </a:t>
            </a:r>
            <a:r>
              <a:rPr lang="en-US" altLang="en-US" sz="11611"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11611" dirty="0">
                <a:solidFill>
                  <a:sysClr val="windowText" lastClr="000000"/>
                </a:solidFill>
                <a:latin typeface="Times New Roman" panose="02020603050405020304" pitchFamily="18" charset="0"/>
                <a:cs typeface="Times New Roman" panose="02020603050405020304" pitchFamily="18" charset="0"/>
              </a:rPr>
              <a:t>)</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1938722" y="6107017"/>
            <a:ext cx="1189749"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 ITC</a:t>
            </a:r>
          </a:p>
        </p:txBody>
      </p:sp>
      <p:sp>
        <p:nvSpPr>
          <p:cNvPr id="25" name="Rechteck 24">
            <a:extLst>
              <a:ext uri="{FF2B5EF4-FFF2-40B4-BE49-F238E27FC236}">
                <a16:creationId xmlns:a16="http://schemas.microsoft.com/office/drawing/2014/main" id="{4815DE0D-1F95-41ED-BB29-AE2E3C2474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F8D72C6-FAC6-46E7-8D4D-01ABAB925BDD}"/>
              </a:ext>
            </a:extLst>
          </p:cNvPr>
          <p:cNvPicPr>
            <a:picLocks noChangeAspect="1"/>
          </p:cNvPicPr>
          <p:nvPr/>
        </p:nvPicPr>
        <p:blipFill>
          <a:blip r:embed="rId3"/>
          <a:stretch>
            <a:fillRect/>
          </a:stretch>
        </p:blipFill>
        <p:spPr>
          <a:xfrm>
            <a:off x="661381" y="688008"/>
            <a:ext cx="5214485" cy="5344306"/>
          </a:xfrm>
          <a:prstGeom prst="rect">
            <a:avLst/>
          </a:prstGeom>
        </p:spPr>
      </p:pic>
      <mc:AlternateContent xmlns:mc="http://schemas.openxmlformats.org/markup-compatibility/2006">
        <mc:Choice xmlns:p14="http://schemas.microsoft.com/office/powerpoint/2010/main" Requires="p14">
          <p:contentPart p14:bwMode="auto" r:id="rId4">
            <p14:nvContentPartPr>
              <p14:cNvPr id="21" name="Freihand 20">
                <a:extLst>
                  <a:ext uri="{FF2B5EF4-FFF2-40B4-BE49-F238E27FC236}">
                    <a16:creationId xmlns:a16="http://schemas.microsoft.com/office/drawing/2014/main" id="{431BD3BB-C338-4B9A-8B8B-2C7EB8A53EE9}"/>
                  </a:ext>
                </a:extLst>
              </p14:cNvPr>
              <p14:cNvContentPartPr/>
              <p14:nvPr/>
            </p14:nvContentPartPr>
            <p14:xfrm>
              <a:off x="3238667" y="2294347"/>
              <a:ext cx="915480" cy="248400"/>
            </p14:xfrm>
          </p:contentPart>
        </mc:Choice>
        <mc:Fallback>
          <p:pic>
            <p:nvPicPr>
              <p:cNvPr id="21" name="Freihand 20">
                <a:extLst>
                  <a:ext uri="{FF2B5EF4-FFF2-40B4-BE49-F238E27FC236}">
                    <a16:creationId xmlns:a16="http://schemas.microsoft.com/office/drawing/2014/main" id="{431BD3BB-C338-4B9A-8B8B-2C7EB8A53EE9}"/>
                  </a:ext>
                </a:extLst>
              </p:cNvPr>
              <p:cNvPicPr/>
              <p:nvPr/>
            </p:nvPicPr>
            <p:blipFill>
              <a:blip r:embed="rId5"/>
              <a:stretch>
                <a:fillRect/>
              </a:stretch>
            </p:blipFill>
            <p:spPr>
              <a:xfrm>
                <a:off x="3234347" y="2290027"/>
                <a:ext cx="924120" cy="257040"/>
              </a:xfrm>
              <a:prstGeom prst="rect">
                <a:avLst/>
              </a:prstGeom>
            </p:spPr>
          </p:pic>
        </mc:Fallback>
      </mc:AlternateContent>
      <p:grpSp>
        <p:nvGrpSpPr>
          <p:cNvPr id="64" name="Gruppieren 63">
            <a:extLst>
              <a:ext uri="{FF2B5EF4-FFF2-40B4-BE49-F238E27FC236}">
                <a16:creationId xmlns:a16="http://schemas.microsoft.com/office/drawing/2014/main" id="{F3C4D404-0644-4E23-A27C-C0F3A0C4CB17}"/>
              </a:ext>
            </a:extLst>
          </p:cNvPr>
          <p:cNvGrpSpPr/>
          <p:nvPr/>
        </p:nvGrpSpPr>
        <p:grpSpPr>
          <a:xfrm>
            <a:off x="573947" y="386707"/>
            <a:ext cx="8788680" cy="2410920"/>
            <a:chOff x="573947" y="386707"/>
            <a:chExt cx="8788680" cy="2410920"/>
          </a:xfrm>
        </p:grpSpPr>
        <mc:AlternateContent xmlns:mc="http://schemas.openxmlformats.org/markup-compatibility/2006">
          <mc:Choice xmlns:p14="http://schemas.microsoft.com/office/powerpoint/2010/main" Requires="p14">
            <p:contentPart p14:bwMode="auto" r:id="rId6">
              <p14:nvContentPartPr>
                <p14:cNvPr id="16" name="Freihand 15">
                  <a:extLst>
                    <a:ext uri="{FF2B5EF4-FFF2-40B4-BE49-F238E27FC236}">
                      <a16:creationId xmlns:a16="http://schemas.microsoft.com/office/drawing/2014/main" id="{5E7D4F6B-2EA1-4E89-939C-16B60714E83B}"/>
                    </a:ext>
                  </a:extLst>
                </p14:cNvPr>
                <p14:cNvContentPartPr/>
                <p14:nvPr/>
              </p14:nvContentPartPr>
              <p14:xfrm>
                <a:off x="9328067" y="386707"/>
                <a:ext cx="26640" cy="250200"/>
              </p14:xfrm>
            </p:contentPart>
          </mc:Choice>
          <mc:Fallback>
            <p:pic>
              <p:nvPicPr>
                <p:cNvPr id="16" name="Freihand 15">
                  <a:extLst>
                    <a:ext uri="{FF2B5EF4-FFF2-40B4-BE49-F238E27FC236}">
                      <a16:creationId xmlns:a16="http://schemas.microsoft.com/office/drawing/2014/main" id="{5E7D4F6B-2EA1-4E89-939C-16B60714E83B}"/>
                    </a:ext>
                  </a:extLst>
                </p:cNvPr>
                <p:cNvPicPr/>
                <p:nvPr/>
              </p:nvPicPr>
              <p:blipFill>
                <a:blip r:embed="rId7"/>
                <a:stretch>
                  <a:fillRect/>
                </a:stretch>
              </p:blipFill>
              <p:spPr>
                <a:xfrm>
                  <a:off x="9323747" y="382387"/>
                  <a:ext cx="3528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7" name="Freihand 16">
                  <a:extLst>
                    <a:ext uri="{FF2B5EF4-FFF2-40B4-BE49-F238E27FC236}">
                      <a16:creationId xmlns:a16="http://schemas.microsoft.com/office/drawing/2014/main" id="{B7686E85-C303-4672-AEC7-B24FA8C6EF09}"/>
                    </a:ext>
                  </a:extLst>
                </p14:cNvPr>
                <p14:cNvContentPartPr/>
                <p14:nvPr/>
              </p14:nvContentPartPr>
              <p14:xfrm>
                <a:off x="9328787" y="711787"/>
                <a:ext cx="33840" cy="20520"/>
              </p14:xfrm>
            </p:contentPart>
          </mc:Choice>
          <mc:Fallback>
            <p:pic>
              <p:nvPicPr>
                <p:cNvPr id="17" name="Freihand 16">
                  <a:extLst>
                    <a:ext uri="{FF2B5EF4-FFF2-40B4-BE49-F238E27FC236}">
                      <a16:creationId xmlns:a16="http://schemas.microsoft.com/office/drawing/2014/main" id="{B7686E85-C303-4672-AEC7-B24FA8C6EF09}"/>
                    </a:ext>
                  </a:extLst>
                </p:cNvPr>
                <p:cNvPicPr/>
                <p:nvPr/>
              </p:nvPicPr>
              <p:blipFill>
                <a:blip r:embed="rId9"/>
                <a:stretch>
                  <a:fillRect/>
                </a:stretch>
              </p:blipFill>
              <p:spPr>
                <a:xfrm>
                  <a:off x="9324467" y="707467"/>
                  <a:ext cx="4248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 name="Freihand 4">
                  <a:extLst>
                    <a:ext uri="{FF2B5EF4-FFF2-40B4-BE49-F238E27FC236}">
                      <a16:creationId xmlns:a16="http://schemas.microsoft.com/office/drawing/2014/main" id="{A545A63A-548E-4F94-899A-066F11ABDCE7}"/>
                    </a:ext>
                  </a:extLst>
                </p14:cNvPr>
                <p14:cNvContentPartPr/>
                <p14:nvPr/>
              </p14:nvContentPartPr>
              <p14:xfrm>
                <a:off x="573947" y="1655707"/>
                <a:ext cx="746640" cy="571320"/>
              </p14:xfrm>
            </p:contentPart>
          </mc:Choice>
          <mc:Fallback>
            <p:pic>
              <p:nvPicPr>
                <p:cNvPr id="5" name="Freihand 4">
                  <a:extLst>
                    <a:ext uri="{FF2B5EF4-FFF2-40B4-BE49-F238E27FC236}">
                      <a16:creationId xmlns:a16="http://schemas.microsoft.com/office/drawing/2014/main" id="{A545A63A-548E-4F94-899A-066F11ABDCE7}"/>
                    </a:ext>
                  </a:extLst>
                </p:cNvPr>
                <p:cNvPicPr/>
                <p:nvPr/>
              </p:nvPicPr>
              <p:blipFill>
                <a:blip r:embed="rId11"/>
                <a:stretch>
                  <a:fillRect/>
                </a:stretch>
              </p:blipFill>
              <p:spPr>
                <a:xfrm>
                  <a:off x="569627" y="1651387"/>
                  <a:ext cx="755280" cy="5799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6" name="Freihand 5">
                  <a:extLst>
                    <a:ext uri="{FF2B5EF4-FFF2-40B4-BE49-F238E27FC236}">
                      <a16:creationId xmlns:a16="http://schemas.microsoft.com/office/drawing/2014/main" id="{FF508764-0A87-4A60-86D1-C2086648EFF8}"/>
                    </a:ext>
                  </a:extLst>
                </p14:cNvPr>
                <p14:cNvContentPartPr/>
                <p14:nvPr/>
              </p14:nvContentPartPr>
              <p14:xfrm>
                <a:off x="3154427" y="1564627"/>
                <a:ext cx="842760" cy="617400"/>
              </p14:xfrm>
            </p:contentPart>
          </mc:Choice>
          <mc:Fallback>
            <p:pic>
              <p:nvPicPr>
                <p:cNvPr id="6" name="Freihand 5">
                  <a:extLst>
                    <a:ext uri="{FF2B5EF4-FFF2-40B4-BE49-F238E27FC236}">
                      <a16:creationId xmlns:a16="http://schemas.microsoft.com/office/drawing/2014/main" id="{FF508764-0A87-4A60-86D1-C2086648EFF8}"/>
                    </a:ext>
                  </a:extLst>
                </p:cNvPr>
                <p:cNvPicPr/>
                <p:nvPr/>
              </p:nvPicPr>
              <p:blipFill>
                <a:blip r:embed="rId13"/>
                <a:stretch>
                  <a:fillRect/>
                </a:stretch>
              </p:blipFill>
              <p:spPr>
                <a:xfrm>
                  <a:off x="3150107" y="1560307"/>
                  <a:ext cx="851400" cy="6260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 name="Freihand 7">
                  <a:extLst>
                    <a:ext uri="{FF2B5EF4-FFF2-40B4-BE49-F238E27FC236}">
                      <a16:creationId xmlns:a16="http://schemas.microsoft.com/office/drawing/2014/main" id="{FE93C75C-5E9B-4DF4-B121-49552C9B4304}"/>
                    </a:ext>
                  </a:extLst>
                </p14:cNvPr>
                <p14:cNvContentPartPr/>
                <p14:nvPr/>
              </p14:nvContentPartPr>
              <p14:xfrm>
                <a:off x="1456667" y="965227"/>
                <a:ext cx="1948320" cy="706320"/>
              </p14:xfrm>
            </p:contentPart>
          </mc:Choice>
          <mc:Fallback>
            <p:pic>
              <p:nvPicPr>
                <p:cNvPr id="8" name="Freihand 7">
                  <a:extLst>
                    <a:ext uri="{FF2B5EF4-FFF2-40B4-BE49-F238E27FC236}">
                      <a16:creationId xmlns:a16="http://schemas.microsoft.com/office/drawing/2014/main" id="{FE93C75C-5E9B-4DF4-B121-49552C9B4304}"/>
                    </a:ext>
                  </a:extLst>
                </p:cNvPr>
                <p:cNvPicPr/>
                <p:nvPr/>
              </p:nvPicPr>
              <p:blipFill>
                <a:blip r:embed="rId15"/>
                <a:stretch>
                  <a:fillRect/>
                </a:stretch>
              </p:blipFill>
              <p:spPr>
                <a:xfrm>
                  <a:off x="1452347" y="960907"/>
                  <a:ext cx="1956960" cy="7149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9" name="Freihand 8">
                  <a:extLst>
                    <a:ext uri="{FF2B5EF4-FFF2-40B4-BE49-F238E27FC236}">
                      <a16:creationId xmlns:a16="http://schemas.microsoft.com/office/drawing/2014/main" id="{D14DD8E6-E0BA-4A7D-B831-F483637BA016}"/>
                    </a:ext>
                  </a:extLst>
                </p14:cNvPr>
                <p14:cNvContentPartPr/>
                <p14:nvPr/>
              </p14:nvContentPartPr>
              <p14:xfrm>
                <a:off x="3196547" y="699907"/>
                <a:ext cx="4548960" cy="595800"/>
              </p14:xfrm>
            </p:contentPart>
          </mc:Choice>
          <mc:Fallback>
            <p:pic>
              <p:nvPicPr>
                <p:cNvPr id="9" name="Freihand 8">
                  <a:extLst>
                    <a:ext uri="{FF2B5EF4-FFF2-40B4-BE49-F238E27FC236}">
                      <a16:creationId xmlns:a16="http://schemas.microsoft.com/office/drawing/2014/main" id="{D14DD8E6-E0BA-4A7D-B831-F483637BA016}"/>
                    </a:ext>
                  </a:extLst>
                </p:cNvPr>
                <p:cNvPicPr/>
                <p:nvPr/>
              </p:nvPicPr>
              <p:blipFill>
                <a:blip r:embed="rId17"/>
                <a:stretch>
                  <a:fillRect/>
                </a:stretch>
              </p:blipFill>
              <p:spPr>
                <a:xfrm>
                  <a:off x="3192227" y="695587"/>
                  <a:ext cx="4557600" cy="6044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0" name="Freihand 9">
                  <a:extLst>
                    <a:ext uri="{FF2B5EF4-FFF2-40B4-BE49-F238E27FC236}">
                      <a16:creationId xmlns:a16="http://schemas.microsoft.com/office/drawing/2014/main" id="{0D64CFCC-F6B7-4536-9F5D-C9D2FC473AC8}"/>
                    </a:ext>
                  </a:extLst>
                </p14:cNvPr>
                <p14:cNvContentPartPr/>
                <p14:nvPr/>
              </p14:nvContentPartPr>
              <p14:xfrm>
                <a:off x="8048267" y="550147"/>
                <a:ext cx="64080" cy="225000"/>
              </p14:xfrm>
            </p:contentPart>
          </mc:Choice>
          <mc:Fallback>
            <p:pic>
              <p:nvPicPr>
                <p:cNvPr id="10" name="Freihand 9">
                  <a:extLst>
                    <a:ext uri="{FF2B5EF4-FFF2-40B4-BE49-F238E27FC236}">
                      <a16:creationId xmlns:a16="http://schemas.microsoft.com/office/drawing/2014/main" id="{0D64CFCC-F6B7-4536-9F5D-C9D2FC473AC8}"/>
                    </a:ext>
                  </a:extLst>
                </p:cNvPr>
                <p:cNvPicPr/>
                <p:nvPr/>
              </p:nvPicPr>
              <p:blipFill>
                <a:blip r:embed="rId19"/>
                <a:stretch>
                  <a:fillRect/>
                </a:stretch>
              </p:blipFill>
              <p:spPr>
                <a:xfrm>
                  <a:off x="8043947" y="545827"/>
                  <a:ext cx="7272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1" name="Freihand 10">
                  <a:extLst>
                    <a:ext uri="{FF2B5EF4-FFF2-40B4-BE49-F238E27FC236}">
                      <a16:creationId xmlns:a16="http://schemas.microsoft.com/office/drawing/2014/main" id="{2EDFB17F-1AEF-4DEB-81A0-27EED2FE5291}"/>
                    </a:ext>
                  </a:extLst>
                </p14:cNvPr>
                <p14:cNvContentPartPr/>
                <p14:nvPr/>
              </p14:nvContentPartPr>
              <p14:xfrm>
                <a:off x="8084987" y="522427"/>
                <a:ext cx="164160" cy="216360"/>
              </p14:xfrm>
            </p:contentPart>
          </mc:Choice>
          <mc:Fallback>
            <p:pic>
              <p:nvPicPr>
                <p:cNvPr id="11" name="Freihand 10">
                  <a:extLst>
                    <a:ext uri="{FF2B5EF4-FFF2-40B4-BE49-F238E27FC236}">
                      <a16:creationId xmlns:a16="http://schemas.microsoft.com/office/drawing/2014/main" id="{2EDFB17F-1AEF-4DEB-81A0-27EED2FE5291}"/>
                    </a:ext>
                  </a:extLst>
                </p:cNvPr>
                <p:cNvPicPr/>
                <p:nvPr/>
              </p:nvPicPr>
              <p:blipFill>
                <a:blip r:embed="rId21"/>
                <a:stretch>
                  <a:fillRect/>
                </a:stretch>
              </p:blipFill>
              <p:spPr>
                <a:xfrm>
                  <a:off x="8080667" y="518107"/>
                  <a:ext cx="17280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2" name="Freihand 11">
                  <a:extLst>
                    <a:ext uri="{FF2B5EF4-FFF2-40B4-BE49-F238E27FC236}">
                      <a16:creationId xmlns:a16="http://schemas.microsoft.com/office/drawing/2014/main" id="{C7A5EDC5-DFD7-4055-8AE3-97ED0656F5C0}"/>
                    </a:ext>
                  </a:extLst>
                </p14:cNvPr>
                <p14:cNvContentPartPr/>
                <p14:nvPr/>
              </p14:nvContentPartPr>
              <p14:xfrm>
                <a:off x="8270747" y="619987"/>
                <a:ext cx="153000" cy="90360"/>
              </p14:xfrm>
            </p:contentPart>
          </mc:Choice>
          <mc:Fallback>
            <p:pic>
              <p:nvPicPr>
                <p:cNvPr id="12" name="Freihand 11">
                  <a:extLst>
                    <a:ext uri="{FF2B5EF4-FFF2-40B4-BE49-F238E27FC236}">
                      <a16:creationId xmlns:a16="http://schemas.microsoft.com/office/drawing/2014/main" id="{C7A5EDC5-DFD7-4055-8AE3-97ED0656F5C0}"/>
                    </a:ext>
                  </a:extLst>
                </p:cNvPr>
                <p:cNvPicPr/>
                <p:nvPr/>
              </p:nvPicPr>
              <p:blipFill>
                <a:blip r:embed="rId23"/>
                <a:stretch>
                  <a:fillRect/>
                </a:stretch>
              </p:blipFill>
              <p:spPr>
                <a:xfrm>
                  <a:off x="8266427" y="615667"/>
                  <a:ext cx="1616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3" name="Freihand 12">
                  <a:extLst>
                    <a:ext uri="{FF2B5EF4-FFF2-40B4-BE49-F238E27FC236}">
                      <a16:creationId xmlns:a16="http://schemas.microsoft.com/office/drawing/2014/main" id="{BEED7EFF-DACE-4556-90BE-8B872D166213}"/>
                    </a:ext>
                  </a:extLst>
                </p14:cNvPr>
                <p14:cNvContentPartPr/>
                <p14:nvPr/>
              </p14:nvContentPartPr>
              <p14:xfrm>
                <a:off x="8436347" y="524587"/>
                <a:ext cx="204120" cy="194760"/>
              </p14:xfrm>
            </p:contentPart>
          </mc:Choice>
          <mc:Fallback>
            <p:pic>
              <p:nvPicPr>
                <p:cNvPr id="13" name="Freihand 12">
                  <a:extLst>
                    <a:ext uri="{FF2B5EF4-FFF2-40B4-BE49-F238E27FC236}">
                      <a16:creationId xmlns:a16="http://schemas.microsoft.com/office/drawing/2014/main" id="{BEED7EFF-DACE-4556-90BE-8B872D166213}"/>
                    </a:ext>
                  </a:extLst>
                </p:cNvPr>
                <p:cNvPicPr/>
                <p:nvPr/>
              </p:nvPicPr>
              <p:blipFill>
                <a:blip r:embed="rId25"/>
                <a:stretch>
                  <a:fillRect/>
                </a:stretch>
              </p:blipFill>
              <p:spPr>
                <a:xfrm>
                  <a:off x="8432027" y="520267"/>
                  <a:ext cx="2127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4" name="Freihand 13">
                  <a:extLst>
                    <a:ext uri="{FF2B5EF4-FFF2-40B4-BE49-F238E27FC236}">
                      <a16:creationId xmlns:a16="http://schemas.microsoft.com/office/drawing/2014/main" id="{42CF3087-63D2-4A7C-A26E-7A4B5F22E043}"/>
                    </a:ext>
                  </a:extLst>
                </p14:cNvPr>
                <p14:cNvContentPartPr/>
                <p14:nvPr/>
              </p14:nvContentPartPr>
              <p14:xfrm>
                <a:off x="8673947" y="499747"/>
                <a:ext cx="102960" cy="234000"/>
              </p14:xfrm>
            </p:contentPart>
          </mc:Choice>
          <mc:Fallback>
            <p:pic>
              <p:nvPicPr>
                <p:cNvPr id="14" name="Freihand 13">
                  <a:extLst>
                    <a:ext uri="{FF2B5EF4-FFF2-40B4-BE49-F238E27FC236}">
                      <a16:creationId xmlns:a16="http://schemas.microsoft.com/office/drawing/2014/main" id="{42CF3087-63D2-4A7C-A26E-7A4B5F22E043}"/>
                    </a:ext>
                  </a:extLst>
                </p:cNvPr>
                <p:cNvPicPr/>
                <p:nvPr/>
              </p:nvPicPr>
              <p:blipFill>
                <a:blip r:embed="rId27"/>
                <a:stretch>
                  <a:fillRect/>
                </a:stretch>
              </p:blipFill>
              <p:spPr>
                <a:xfrm>
                  <a:off x="8669627" y="495427"/>
                  <a:ext cx="11160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5" name="Freihand 14">
                  <a:extLst>
                    <a:ext uri="{FF2B5EF4-FFF2-40B4-BE49-F238E27FC236}">
                      <a16:creationId xmlns:a16="http://schemas.microsoft.com/office/drawing/2014/main" id="{7FD6AFB2-4ADF-405F-8865-BD9710CC0D75}"/>
                    </a:ext>
                  </a:extLst>
                </p14:cNvPr>
                <p14:cNvContentPartPr/>
                <p14:nvPr/>
              </p14:nvContentPartPr>
              <p14:xfrm>
                <a:off x="8783027" y="632227"/>
                <a:ext cx="357840" cy="78120"/>
              </p14:xfrm>
            </p:contentPart>
          </mc:Choice>
          <mc:Fallback>
            <p:pic>
              <p:nvPicPr>
                <p:cNvPr id="15" name="Freihand 14">
                  <a:extLst>
                    <a:ext uri="{FF2B5EF4-FFF2-40B4-BE49-F238E27FC236}">
                      <a16:creationId xmlns:a16="http://schemas.microsoft.com/office/drawing/2014/main" id="{7FD6AFB2-4ADF-405F-8865-BD9710CC0D75}"/>
                    </a:ext>
                  </a:extLst>
                </p:cNvPr>
                <p:cNvPicPr/>
                <p:nvPr/>
              </p:nvPicPr>
              <p:blipFill>
                <a:blip r:embed="rId29"/>
                <a:stretch>
                  <a:fillRect/>
                </a:stretch>
              </p:blipFill>
              <p:spPr>
                <a:xfrm>
                  <a:off x="8778707" y="627907"/>
                  <a:ext cx="3664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Freihand 21">
                  <a:extLst>
                    <a:ext uri="{FF2B5EF4-FFF2-40B4-BE49-F238E27FC236}">
                      <a16:creationId xmlns:a16="http://schemas.microsoft.com/office/drawing/2014/main" id="{3D927826-6B63-4393-965B-5596D34C8667}"/>
                    </a:ext>
                  </a:extLst>
                </p14:cNvPr>
                <p14:cNvContentPartPr/>
                <p14:nvPr/>
              </p14:nvContentPartPr>
              <p14:xfrm>
                <a:off x="4181867" y="2205787"/>
                <a:ext cx="2079720" cy="225720"/>
              </p14:xfrm>
            </p:contentPart>
          </mc:Choice>
          <mc:Fallback>
            <p:pic>
              <p:nvPicPr>
                <p:cNvPr id="22" name="Freihand 21">
                  <a:extLst>
                    <a:ext uri="{FF2B5EF4-FFF2-40B4-BE49-F238E27FC236}">
                      <a16:creationId xmlns:a16="http://schemas.microsoft.com/office/drawing/2014/main" id="{3D927826-6B63-4393-965B-5596D34C8667}"/>
                    </a:ext>
                  </a:extLst>
                </p:cNvPr>
                <p:cNvPicPr/>
                <p:nvPr/>
              </p:nvPicPr>
              <p:blipFill>
                <a:blip r:embed="rId31"/>
                <a:stretch>
                  <a:fillRect/>
                </a:stretch>
              </p:blipFill>
              <p:spPr>
                <a:xfrm>
                  <a:off x="4177547" y="2201467"/>
                  <a:ext cx="208836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Freihand 22">
                  <a:extLst>
                    <a:ext uri="{FF2B5EF4-FFF2-40B4-BE49-F238E27FC236}">
                      <a16:creationId xmlns:a16="http://schemas.microsoft.com/office/drawing/2014/main" id="{9EF6E1AD-A490-45CB-820B-E96A283965D2}"/>
                    </a:ext>
                  </a:extLst>
                </p14:cNvPr>
                <p14:cNvContentPartPr/>
                <p14:nvPr/>
              </p14:nvContentPartPr>
              <p14:xfrm>
                <a:off x="4091867" y="2313787"/>
                <a:ext cx="324000" cy="148320"/>
              </p14:xfrm>
            </p:contentPart>
          </mc:Choice>
          <mc:Fallback>
            <p:pic>
              <p:nvPicPr>
                <p:cNvPr id="23" name="Freihand 22">
                  <a:extLst>
                    <a:ext uri="{FF2B5EF4-FFF2-40B4-BE49-F238E27FC236}">
                      <a16:creationId xmlns:a16="http://schemas.microsoft.com/office/drawing/2014/main" id="{9EF6E1AD-A490-45CB-820B-E96A283965D2}"/>
                    </a:ext>
                  </a:extLst>
                </p:cNvPr>
                <p:cNvPicPr/>
                <p:nvPr/>
              </p:nvPicPr>
              <p:blipFill>
                <a:blip r:embed="rId33"/>
                <a:stretch>
                  <a:fillRect/>
                </a:stretch>
              </p:blipFill>
              <p:spPr>
                <a:xfrm>
                  <a:off x="4087547" y="2309467"/>
                  <a:ext cx="3326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6" name="Freihand 25">
                  <a:extLst>
                    <a:ext uri="{FF2B5EF4-FFF2-40B4-BE49-F238E27FC236}">
                      <a16:creationId xmlns:a16="http://schemas.microsoft.com/office/drawing/2014/main" id="{4CF2DCAE-0624-4016-8902-3ED198E29B27}"/>
                    </a:ext>
                  </a:extLst>
                </p14:cNvPr>
                <p14:cNvContentPartPr/>
                <p14:nvPr/>
              </p14:nvContentPartPr>
              <p14:xfrm>
                <a:off x="6346547" y="2060707"/>
                <a:ext cx="87840" cy="197640"/>
              </p14:xfrm>
            </p:contentPart>
          </mc:Choice>
          <mc:Fallback>
            <p:pic>
              <p:nvPicPr>
                <p:cNvPr id="26" name="Freihand 25">
                  <a:extLst>
                    <a:ext uri="{FF2B5EF4-FFF2-40B4-BE49-F238E27FC236}">
                      <a16:creationId xmlns:a16="http://schemas.microsoft.com/office/drawing/2014/main" id="{4CF2DCAE-0624-4016-8902-3ED198E29B27}"/>
                    </a:ext>
                  </a:extLst>
                </p:cNvPr>
                <p:cNvPicPr/>
                <p:nvPr/>
              </p:nvPicPr>
              <p:blipFill>
                <a:blip r:embed="rId35"/>
                <a:stretch>
                  <a:fillRect/>
                </a:stretch>
              </p:blipFill>
              <p:spPr>
                <a:xfrm>
                  <a:off x="6342227" y="2056387"/>
                  <a:ext cx="9648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7" name="Freihand 26">
                  <a:extLst>
                    <a:ext uri="{FF2B5EF4-FFF2-40B4-BE49-F238E27FC236}">
                      <a16:creationId xmlns:a16="http://schemas.microsoft.com/office/drawing/2014/main" id="{4CD1F887-B64A-4C82-8973-3AEA88E0BE94}"/>
                    </a:ext>
                  </a:extLst>
                </p14:cNvPr>
                <p14:cNvContentPartPr/>
                <p14:nvPr/>
              </p14:nvContentPartPr>
              <p14:xfrm>
                <a:off x="6473267" y="2135587"/>
                <a:ext cx="74160" cy="78480"/>
              </p14:xfrm>
            </p:contentPart>
          </mc:Choice>
          <mc:Fallback>
            <p:pic>
              <p:nvPicPr>
                <p:cNvPr id="27" name="Freihand 26">
                  <a:extLst>
                    <a:ext uri="{FF2B5EF4-FFF2-40B4-BE49-F238E27FC236}">
                      <a16:creationId xmlns:a16="http://schemas.microsoft.com/office/drawing/2014/main" id="{4CD1F887-B64A-4C82-8973-3AEA88E0BE94}"/>
                    </a:ext>
                  </a:extLst>
                </p:cNvPr>
                <p:cNvPicPr/>
                <p:nvPr/>
              </p:nvPicPr>
              <p:blipFill>
                <a:blip r:embed="rId37"/>
                <a:stretch>
                  <a:fillRect/>
                </a:stretch>
              </p:blipFill>
              <p:spPr>
                <a:xfrm>
                  <a:off x="6468947" y="2131267"/>
                  <a:ext cx="828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8" name="Freihand 27">
                  <a:extLst>
                    <a:ext uri="{FF2B5EF4-FFF2-40B4-BE49-F238E27FC236}">
                      <a16:creationId xmlns:a16="http://schemas.microsoft.com/office/drawing/2014/main" id="{80066731-7D9A-4838-9133-42ABB7F3D491}"/>
                    </a:ext>
                  </a:extLst>
                </p14:cNvPr>
                <p14:cNvContentPartPr/>
                <p14:nvPr/>
              </p14:nvContentPartPr>
              <p14:xfrm>
                <a:off x="6567587" y="2048107"/>
                <a:ext cx="120240" cy="159120"/>
              </p14:xfrm>
            </p:contentPart>
          </mc:Choice>
          <mc:Fallback>
            <p:pic>
              <p:nvPicPr>
                <p:cNvPr id="28" name="Freihand 27">
                  <a:extLst>
                    <a:ext uri="{FF2B5EF4-FFF2-40B4-BE49-F238E27FC236}">
                      <a16:creationId xmlns:a16="http://schemas.microsoft.com/office/drawing/2014/main" id="{80066731-7D9A-4838-9133-42ABB7F3D491}"/>
                    </a:ext>
                  </a:extLst>
                </p:cNvPr>
                <p:cNvPicPr/>
                <p:nvPr/>
              </p:nvPicPr>
              <p:blipFill>
                <a:blip r:embed="rId39"/>
                <a:stretch>
                  <a:fillRect/>
                </a:stretch>
              </p:blipFill>
              <p:spPr>
                <a:xfrm>
                  <a:off x="6563267" y="2043787"/>
                  <a:ext cx="1288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9" name="Freihand 28">
                  <a:extLst>
                    <a:ext uri="{FF2B5EF4-FFF2-40B4-BE49-F238E27FC236}">
                      <a16:creationId xmlns:a16="http://schemas.microsoft.com/office/drawing/2014/main" id="{039B530B-B932-4AF2-B17E-48DF6B206F8C}"/>
                    </a:ext>
                  </a:extLst>
                </p14:cNvPr>
                <p14:cNvContentPartPr/>
                <p14:nvPr/>
              </p14:nvContentPartPr>
              <p14:xfrm>
                <a:off x="6739307" y="2027947"/>
                <a:ext cx="139680" cy="168840"/>
              </p14:xfrm>
            </p:contentPart>
          </mc:Choice>
          <mc:Fallback>
            <p:pic>
              <p:nvPicPr>
                <p:cNvPr id="29" name="Freihand 28">
                  <a:extLst>
                    <a:ext uri="{FF2B5EF4-FFF2-40B4-BE49-F238E27FC236}">
                      <a16:creationId xmlns:a16="http://schemas.microsoft.com/office/drawing/2014/main" id="{039B530B-B932-4AF2-B17E-48DF6B206F8C}"/>
                    </a:ext>
                  </a:extLst>
                </p:cNvPr>
                <p:cNvPicPr/>
                <p:nvPr/>
              </p:nvPicPr>
              <p:blipFill>
                <a:blip r:embed="rId41"/>
                <a:stretch>
                  <a:fillRect/>
                </a:stretch>
              </p:blipFill>
              <p:spPr>
                <a:xfrm>
                  <a:off x="6734987" y="2023627"/>
                  <a:ext cx="1483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1" name="Freihand 30">
                  <a:extLst>
                    <a:ext uri="{FF2B5EF4-FFF2-40B4-BE49-F238E27FC236}">
                      <a16:creationId xmlns:a16="http://schemas.microsoft.com/office/drawing/2014/main" id="{22C09183-B9AF-42C6-9A00-46FC4651DFB3}"/>
                    </a:ext>
                  </a:extLst>
                </p14:cNvPr>
                <p14:cNvContentPartPr/>
                <p14:nvPr/>
              </p14:nvContentPartPr>
              <p14:xfrm>
                <a:off x="6882227" y="1990507"/>
                <a:ext cx="268200" cy="158760"/>
              </p14:xfrm>
            </p:contentPart>
          </mc:Choice>
          <mc:Fallback>
            <p:pic>
              <p:nvPicPr>
                <p:cNvPr id="31" name="Freihand 30">
                  <a:extLst>
                    <a:ext uri="{FF2B5EF4-FFF2-40B4-BE49-F238E27FC236}">
                      <a16:creationId xmlns:a16="http://schemas.microsoft.com/office/drawing/2014/main" id="{22C09183-B9AF-42C6-9A00-46FC4651DFB3}"/>
                    </a:ext>
                  </a:extLst>
                </p:cNvPr>
                <p:cNvPicPr/>
                <p:nvPr/>
              </p:nvPicPr>
              <p:blipFill>
                <a:blip r:embed="rId43"/>
                <a:stretch>
                  <a:fillRect/>
                </a:stretch>
              </p:blipFill>
              <p:spPr>
                <a:xfrm>
                  <a:off x="6877907" y="1986187"/>
                  <a:ext cx="27684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2" name="Freihand 31">
                  <a:extLst>
                    <a:ext uri="{FF2B5EF4-FFF2-40B4-BE49-F238E27FC236}">
                      <a16:creationId xmlns:a16="http://schemas.microsoft.com/office/drawing/2014/main" id="{55F5DE11-33EA-44A3-A768-47D74F2A50FB}"/>
                    </a:ext>
                  </a:extLst>
                </p14:cNvPr>
                <p14:cNvContentPartPr/>
                <p14:nvPr/>
              </p14:nvContentPartPr>
              <p14:xfrm>
                <a:off x="7156547" y="1942627"/>
                <a:ext cx="182520" cy="156240"/>
              </p14:xfrm>
            </p:contentPart>
          </mc:Choice>
          <mc:Fallback>
            <p:pic>
              <p:nvPicPr>
                <p:cNvPr id="32" name="Freihand 31">
                  <a:extLst>
                    <a:ext uri="{FF2B5EF4-FFF2-40B4-BE49-F238E27FC236}">
                      <a16:creationId xmlns:a16="http://schemas.microsoft.com/office/drawing/2014/main" id="{55F5DE11-33EA-44A3-A768-47D74F2A50FB}"/>
                    </a:ext>
                  </a:extLst>
                </p:cNvPr>
                <p:cNvPicPr/>
                <p:nvPr/>
              </p:nvPicPr>
              <p:blipFill>
                <a:blip r:embed="rId45"/>
                <a:stretch>
                  <a:fillRect/>
                </a:stretch>
              </p:blipFill>
              <p:spPr>
                <a:xfrm>
                  <a:off x="7152227" y="1938307"/>
                  <a:ext cx="1911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3" name="Freihand 32">
                  <a:extLst>
                    <a:ext uri="{FF2B5EF4-FFF2-40B4-BE49-F238E27FC236}">
                      <a16:creationId xmlns:a16="http://schemas.microsoft.com/office/drawing/2014/main" id="{E45237FB-0ECF-45CA-BD56-48F1CE2AFC6C}"/>
                    </a:ext>
                  </a:extLst>
                </p14:cNvPr>
                <p14:cNvContentPartPr/>
                <p14:nvPr/>
              </p14:nvContentPartPr>
              <p14:xfrm>
                <a:off x="7350947" y="1999507"/>
                <a:ext cx="239400" cy="147960"/>
              </p14:xfrm>
            </p:contentPart>
          </mc:Choice>
          <mc:Fallback>
            <p:pic>
              <p:nvPicPr>
                <p:cNvPr id="33" name="Freihand 32">
                  <a:extLst>
                    <a:ext uri="{FF2B5EF4-FFF2-40B4-BE49-F238E27FC236}">
                      <a16:creationId xmlns:a16="http://schemas.microsoft.com/office/drawing/2014/main" id="{E45237FB-0ECF-45CA-BD56-48F1CE2AFC6C}"/>
                    </a:ext>
                  </a:extLst>
                </p:cNvPr>
                <p:cNvPicPr/>
                <p:nvPr/>
              </p:nvPicPr>
              <p:blipFill>
                <a:blip r:embed="rId47"/>
                <a:stretch>
                  <a:fillRect/>
                </a:stretch>
              </p:blipFill>
              <p:spPr>
                <a:xfrm>
                  <a:off x="7346627" y="1995187"/>
                  <a:ext cx="2480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4" name="Freihand 33">
                  <a:extLst>
                    <a:ext uri="{FF2B5EF4-FFF2-40B4-BE49-F238E27FC236}">
                      <a16:creationId xmlns:a16="http://schemas.microsoft.com/office/drawing/2014/main" id="{47A2BB77-B0EA-4CA1-9D6E-05349206FF86}"/>
                    </a:ext>
                  </a:extLst>
                </p14:cNvPr>
                <p14:cNvContentPartPr/>
                <p14:nvPr/>
              </p14:nvContentPartPr>
              <p14:xfrm>
                <a:off x="7591787" y="1887907"/>
                <a:ext cx="360" cy="360"/>
              </p14:xfrm>
            </p:contentPart>
          </mc:Choice>
          <mc:Fallback>
            <p:pic>
              <p:nvPicPr>
                <p:cNvPr id="34" name="Freihand 33">
                  <a:extLst>
                    <a:ext uri="{FF2B5EF4-FFF2-40B4-BE49-F238E27FC236}">
                      <a16:creationId xmlns:a16="http://schemas.microsoft.com/office/drawing/2014/main" id="{47A2BB77-B0EA-4CA1-9D6E-05349206FF86}"/>
                    </a:ext>
                  </a:extLst>
                </p:cNvPr>
                <p:cNvPicPr/>
                <p:nvPr/>
              </p:nvPicPr>
              <p:blipFill>
                <a:blip r:embed="rId49"/>
                <a:stretch>
                  <a:fillRect/>
                </a:stretch>
              </p:blipFill>
              <p:spPr>
                <a:xfrm>
                  <a:off x="7587467" y="1883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Freihand 34">
                  <a:extLst>
                    <a:ext uri="{FF2B5EF4-FFF2-40B4-BE49-F238E27FC236}">
                      <a16:creationId xmlns:a16="http://schemas.microsoft.com/office/drawing/2014/main" id="{EA6BA9A5-6C1D-4242-B6FA-D47E34C3F1CB}"/>
                    </a:ext>
                  </a:extLst>
                </p14:cNvPr>
                <p14:cNvContentPartPr/>
                <p14:nvPr/>
              </p14:nvContentPartPr>
              <p14:xfrm>
                <a:off x="7728227" y="1951987"/>
                <a:ext cx="137520" cy="57240"/>
              </p14:xfrm>
            </p:contentPart>
          </mc:Choice>
          <mc:Fallback>
            <p:pic>
              <p:nvPicPr>
                <p:cNvPr id="35" name="Freihand 34">
                  <a:extLst>
                    <a:ext uri="{FF2B5EF4-FFF2-40B4-BE49-F238E27FC236}">
                      <a16:creationId xmlns:a16="http://schemas.microsoft.com/office/drawing/2014/main" id="{EA6BA9A5-6C1D-4242-B6FA-D47E34C3F1CB}"/>
                    </a:ext>
                  </a:extLst>
                </p:cNvPr>
                <p:cNvPicPr/>
                <p:nvPr/>
              </p:nvPicPr>
              <p:blipFill>
                <a:blip r:embed="rId51"/>
                <a:stretch>
                  <a:fillRect/>
                </a:stretch>
              </p:blipFill>
              <p:spPr>
                <a:xfrm>
                  <a:off x="7723907" y="1947667"/>
                  <a:ext cx="1461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Freihand 35">
                  <a:extLst>
                    <a:ext uri="{FF2B5EF4-FFF2-40B4-BE49-F238E27FC236}">
                      <a16:creationId xmlns:a16="http://schemas.microsoft.com/office/drawing/2014/main" id="{7B7A1FAF-08C5-47EF-9709-6A669D0F5DA1}"/>
                    </a:ext>
                  </a:extLst>
                </p14:cNvPr>
                <p14:cNvContentPartPr/>
                <p14:nvPr/>
              </p14:nvContentPartPr>
              <p14:xfrm>
                <a:off x="7844867" y="1880347"/>
                <a:ext cx="76680" cy="11880"/>
              </p14:xfrm>
            </p:contentPart>
          </mc:Choice>
          <mc:Fallback>
            <p:pic>
              <p:nvPicPr>
                <p:cNvPr id="36" name="Freihand 35">
                  <a:extLst>
                    <a:ext uri="{FF2B5EF4-FFF2-40B4-BE49-F238E27FC236}">
                      <a16:creationId xmlns:a16="http://schemas.microsoft.com/office/drawing/2014/main" id="{7B7A1FAF-08C5-47EF-9709-6A669D0F5DA1}"/>
                    </a:ext>
                  </a:extLst>
                </p:cNvPr>
                <p:cNvPicPr/>
                <p:nvPr/>
              </p:nvPicPr>
              <p:blipFill>
                <a:blip r:embed="rId53"/>
                <a:stretch>
                  <a:fillRect/>
                </a:stretch>
              </p:blipFill>
              <p:spPr>
                <a:xfrm>
                  <a:off x="7840547" y="1876027"/>
                  <a:ext cx="853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7" name="Freihand 36">
                  <a:extLst>
                    <a:ext uri="{FF2B5EF4-FFF2-40B4-BE49-F238E27FC236}">
                      <a16:creationId xmlns:a16="http://schemas.microsoft.com/office/drawing/2014/main" id="{75854225-84F8-4FCA-81F8-AEC9A294174E}"/>
                    </a:ext>
                  </a:extLst>
                </p14:cNvPr>
                <p14:cNvContentPartPr/>
                <p14:nvPr/>
              </p14:nvContentPartPr>
              <p14:xfrm>
                <a:off x="7910747" y="1897267"/>
                <a:ext cx="69480" cy="111240"/>
              </p14:xfrm>
            </p:contentPart>
          </mc:Choice>
          <mc:Fallback>
            <p:pic>
              <p:nvPicPr>
                <p:cNvPr id="37" name="Freihand 36">
                  <a:extLst>
                    <a:ext uri="{FF2B5EF4-FFF2-40B4-BE49-F238E27FC236}">
                      <a16:creationId xmlns:a16="http://schemas.microsoft.com/office/drawing/2014/main" id="{75854225-84F8-4FCA-81F8-AEC9A294174E}"/>
                    </a:ext>
                  </a:extLst>
                </p:cNvPr>
                <p:cNvPicPr/>
                <p:nvPr/>
              </p:nvPicPr>
              <p:blipFill>
                <a:blip r:embed="rId55"/>
                <a:stretch>
                  <a:fillRect/>
                </a:stretch>
              </p:blipFill>
              <p:spPr>
                <a:xfrm>
                  <a:off x="7906427" y="1892947"/>
                  <a:ext cx="781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8" name="Freihand 37">
                  <a:extLst>
                    <a:ext uri="{FF2B5EF4-FFF2-40B4-BE49-F238E27FC236}">
                      <a16:creationId xmlns:a16="http://schemas.microsoft.com/office/drawing/2014/main" id="{635FFD11-5E5F-41E8-9A73-60AF9BC3D530}"/>
                    </a:ext>
                  </a:extLst>
                </p14:cNvPr>
                <p14:cNvContentPartPr/>
                <p14:nvPr/>
              </p14:nvContentPartPr>
              <p14:xfrm>
                <a:off x="7984907" y="1816627"/>
                <a:ext cx="181440" cy="182880"/>
              </p14:xfrm>
            </p:contentPart>
          </mc:Choice>
          <mc:Fallback>
            <p:pic>
              <p:nvPicPr>
                <p:cNvPr id="38" name="Freihand 37">
                  <a:extLst>
                    <a:ext uri="{FF2B5EF4-FFF2-40B4-BE49-F238E27FC236}">
                      <a16:creationId xmlns:a16="http://schemas.microsoft.com/office/drawing/2014/main" id="{635FFD11-5E5F-41E8-9A73-60AF9BC3D530}"/>
                    </a:ext>
                  </a:extLst>
                </p:cNvPr>
                <p:cNvPicPr/>
                <p:nvPr/>
              </p:nvPicPr>
              <p:blipFill>
                <a:blip r:embed="rId57"/>
                <a:stretch>
                  <a:fillRect/>
                </a:stretch>
              </p:blipFill>
              <p:spPr>
                <a:xfrm>
                  <a:off x="7980587" y="1812307"/>
                  <a:ext cx="19008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9" name="Freihand 38">
                  <a:extLst>
                    <a:ext uri="{FF2B5EF4-FFF2-40B4-BE49-F238E27FC236}">
                      <a16:creationId xmlns:a16="http://schemas.microsoft.com/office/drawing/2014/main" id="{C3E8E816-9C61-4136-9127-3CBC3400E8F2}"/>
                    </a:ext>
                  </a:extLst>
                </p14:cNvPr>
                <p14:cNvContentPartPr/>
                <p14:nvPr/>
              </p14:nvContentPartPr>
              <p14:xfrm>
                <a:off x="8313227" y="1788907"/>
                <a:ext cx="115920" cy="132120"/>
              </p14:xfrm>
            </p:contentPart>
          </mc:Choice>
          <mc:Fallback>
            <p:pic>
              <p:nvPicPr>
                <p:cNvPr id="39" name="Freihand 38">
                  <a:extLst>
                    <a:ext uri="{FF2B5EF4-FFF2-40B4-BE49-F238E27FC236}">
                      <a16:creationId xmlns:a16="http://schemas.microsoft.com/office/drawing/2014/main" id="{C3E8E816-9C61-4136-9127-3CBC3400E8F2}"/>
                    </a:ext>
                  </a:extLst>
                </p:cNvPr>
                <p:cNvPicPr/>
                <p:nvPr/>
              </p:nvPicPr>
              <p:blipFill>
                <a:blip r:embed="rId59"/>
                <a:stretch>
                  <a:fillRect/>
                </a:stretch>
              </p:blipFill>
              <p:spPr>
                <a:xfrm>
                  <a:off x="8308907" y="1784587"/>
                  <a:ext cx="1245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0" name="Freihand 39">
                  <a:extLst>
                    <a:ext uri="{FF2B5EF4-FFF2-40B4-BE49-F238E27FC236}">
                      <a16:creationId xmlns:a16="http://schemas.microsoft.com/office/drawing/2014/main" id="{9BB79F05-8D35-4FEA-AF03-6D835839FF0C}"/>
                    </a:ext>
                  </a:extLst>
                </p14:cNvPr>
                <p14:cNvContentPartPr/>
                <p14:nvPr/>
              </p14:nvContentPartPr>
              <p14:xfrm>
                <a:off x="8448587" y="1748587"/>
                <a:ext cx="137160" cy="159480"/>
              </p14:xfrm>
            </p:contentPart>
          </mc:Choice>
          <mc:Fallback>
            <p:pic>
              <p:nvPicPr>
                <p:cNvPr id="40" name="Freihand 39">
                  <a:extLst>
                    <a:ext uri="{FF2B5EF4-FFF2-40B4-BE49-F238E27FC236}">
                      <a16:creationId xmlns:a16="http://schemas.microsoft.com/office/drawing/2014/main" id="{9BB79F05-8D35-4FEA-AF03-6D835839FF0C}"/>
                    </a:ext>
                  </a:extLst>
                </p:cNvPr>
                <p:cNvPicPr/>
                <p:nvPr/>
              </p:nvPicPr>
              <p:blipFill>
                <a:blip r:embed="rId61"/>
                <a:stretch>
                  <a:fillRect/>
                </a:stretch>
              </p:blipFill>
              <p:spPr>
                <a:xfrm>
                  <a:off x="8444267" y="1744267"/>
                  <a:ext cx="14580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C1C1B60F-A856-4D30-A2E2-4B3EA1774D1F}"/>
                    </a:ext>
                  </a:extLst>
                </p14:cNvPr>
                <p14:cNvContentPartPr/>
                <p14:nvPr/>
              </p14:nvContentPartPr>
              <p14:xfrm>
                <a:off x="8595107" y="1752547"/>
                <a:ext cx="23040" cy="50400"/>
              </p14:xfrm>
            </p:contentPart>
          </mc:Choice>
          <mc:Fallback>
            <p:pic>
              <p:nvPicPr>
                <p:cNvPr id="41" name="Freihand 40">
                  <a:extLst>
                    <a:ext uri="{FF2B5EF4-FFF2-40B4-BE49-F238E27FC236}">
                      <a16:creationId xmlns:a16="http://schemas.microsoft.com/office/drawing/2014/main" id="{C1C1B60F-A856-4D30-A2E2-4B3EA1774D1F}"/>
                    </a:ext>
                  </a:extLst>
                </p:cNvPr>
                <p:cNvPicPr/>
                <p:nvPr/>
              </p:nvPicPr>
              <p:blipFill>
                <a:blip r:embed="rId63"/>
                <a:stretch>
                  <a:fillRect/>
                </a:stretch>
              </p:blipFill>
              <p:spPr>
                <a:xfrm>
                  <a:off x="8590787" y="1748227"/>
                  <a:ext cx="316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2" name="Freihand 41">
                  <a:extLst>
                    <a:ext uri="{FF2B5EF4-FFF2-40B4-BE49-F238E27FC236}">
                      <a16:creationId xmlns:a16="http://schemas.microsoft.com/office/drawing/2014/main" id="{3EB5696C-6C3C-4ACA-9E17-4E90AD5E4DEE}"/>
                    </a:ext>
                  </a:extLst>
                </p14:cNvPr>
                <p14:cNvContentPartPr/>
                <p14:nvPr/>
              </p14:nvContentPartPr>
              <p14:xfrm>
                <a:off x="8640827" y="1822027"/>
                <a:ext cx="80280" cy="180360"/>
              </p14:xfrm>
            </p:contentPart>
          </mc:Choice>
          <mc:Fallback>
            <p:pic>
              <p:nvPicPr>
                <p:cNvPr id="42" name="Freihand 41">
                  <a:extLst>
                    <a:ext uri="{FF2B5EF4-FFF2-40B4-BE49-F238E27FC236}">
                      <a16:creationId xmlns:a16="http://schemas.microsoft.com/office/drawing/2014/main" id="{3EB5696C-6C3C-4ACA-9E17-4E90AD5E4DEE}"/>
                    </a:ext>
                  </a:extLst>
                </p:cNvPr>
                <p:cNvPicPr/>
                <p:nvPr/>
              </p:nvPicPr>
              <p:blipFill>
                <a:blip r:embed="rId65"/>
                <a:stretch>
                  <a:fillRect/>
                </a:stretch>
              </p:blipFill>
              <p:spPr>
                <a:xfrm>
                  <a:off x="8636507" y="1817707"/>
                  <a:ext cx="889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3" name="Freihand 42">
                  <a:extLst>
                    <a:ext uri="{FF2B5EF4-FFF2-40B4-BE49-F238E27FC236}">
                      <a16:creationId xmlns:a16="http://schemas.microsoft.com/office/drawing/2014/main" id="{EBC11819-A030-42A6-8AFB-813685F4642D}"/>
                    </a:ext>
                  </a:extLst>
                </p14:cNvPr>
                <p14:cNvContentPartPr/>
                <p14:nvPr/>
              </p14:nvContentPartPr>
              <p14:xfrm>
                <a:off x="8754587" y="1800787"/>
                <a:ext cx="95400" cy="72000"/>
              </p14:xfrm>
            </p:contentPart>
          </mc:Choice>
          <mc:Fallback>
            <p:pic>
              <p:nvPicPr>
                <p:cNvPr id="43" name="Freihand 42">
                  <a:extLst>
                    <a:ext uri="{FF2B5EF4-FFF2-40B4-BE49-F238E27FC236}">
                      <a16:creationId xmlns:a16="http://schemas.microsoft.com/office/drawing/2014/main" id="{EBC11819-A030-42A6-8AFB-813685F4642D}"/>
                    </a:ext>
                  </a:extLst>
                </p:cNvPr>
                <p:cNvPicPr/>
                <p:nvPr/>
              </p:nvPicPr>
              <p:blipFill>
                <a:blip r:embed="rId67"/>
                <a:stretch>
                  <a:fillRect/>
                </a:stretch>
              </p:blipFill>
              <p:spPr>
                <a:xfrm>
                  <a:off x="8750267" y="1796467"/>
                  <a:ext cx="1040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6" name="Freihand 45">
                  <a:extLst>
                    <a:ext uri="{FF2B5EF4-FFF2-40B4-BE49-F238E27FC236}">
                      <a16:creationId xmlns:a16="http://schemas.microsoft.com/office/drawing/2014/main" id="{E7CC07EE-6105-479B-A063-433F2A319170}"/>
                    </a:ext>
                  </a:extLst>
                </p14:cNvPr>
                <p14:cNvContentPartPr/>
                <p14:nvPr/>
              </p14:nvContentPartPr>
              <p14:xfrm>
                <a:off x="3156227" y="2580907"/>
                <a:ext cx="867240" cy="216720"/>
              </p14:xfrm>
            </p:contentPart>
          </mc:Choice>
          <mc:Fallback>
            <p:pic>
              <p:nvPicPr>
                <p:cNvPr id="46" name="Freihand 45">
                  <a:extLst>
                    <a:ext uri="{FF2B5EF4-FFF2-40B4-BE49-F238E27FC236}">
                      <a16:creationId xmlns:a16="http://schemas.microsoft.com/office/drawing/2014/main" id="{E7CC07EE-6105-479B-A063-433F2A319170}"/>
                    </a:ext>
                  </a:extLst>
                </p:cNvPr>
                <p:cNvPicPr/>
                <p:nvPr/>
              </p:nvPicPr>
              <p:blipFill>
                <a:blip r:embed="rId69"/>
                <a:stretch>
                  <a:fillRect/>
                </a:stretch>
              </p:blipFill>
              <p:spPr>
                <a:xfrm>
                  <a:off x="3151907" y="2576587"/>
                  <a:ext cx="8758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8" name="Freihand 47">
                  <a:extLst>
                    <a:ext uri="{FF2B5EF4-FFF2-40B4-BE49-F238E27FC236}">
                      <a16:creationId xmlns:a16="http://schemas.microsoft.com/office/drawing/2014/main" id="{2431DCF1-4642-43AD-97B1-E9647E657084}"/>
                    </a:ext>
                  </a:extLst>
                </p14:cNvPr>
                <p14:cNvContentPartPr/>
                <p14:nvPr/>
              </p14:nvContentPartPr>
              <p14:xfrm>
                <a:off x="4076387" y="2387947"/>
                <a:ext cx="2980800" cy="348120"/>
              </p14:xfrm>
            </p:contentPart>
          </mc:Choice>
          <mc:Fallback>
            <p:pic>
              <p:nvPicPr>
                <p:cNvPr id="48" name="Freihand 47">
                  <a:extLst>
                    <a:ext uri="{FF2B5EF4-FFF2-40B4-BE49-F238E27FC236}">
                      <a16:creationId xmlns:a16="http://schemas.microsoft.com/office/drawing/2014/main" id="{2431DCF1-4642-43AD-97B1-E9647E657084}"/>
                    </a:ext>
                  </a:extLst>
                </p:cNvPr>
                <p:cNvPicPr/>
                <p:nvPr/>
              </p:nvPicPr>
              <p:blipFill>
                <a:blip r:embed="rId71"/>
                <a:stretch>
                  <a:fillRect/>
                </a:stretch>
              </p:blipFill>
              <p:spPr>
                <a:xfrm>
                  <a:off x="4072067" y="2383627"/>
                  <a:ext cx="2989440" cy="3567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0" name="Freihand 49">
                  <a:extLst>
                    <a:ext uri="{FF2B5EF4-FFF2-40B4-BE49-F238E27FC236}">
                      <a16:creationId xmlns:a16="http://schemas.microsoft.com/office/drawing/2014/main" id="{D33A450F-DD0E-4A9A-BA41-F2695C4EE57F}"/>
                    </a:ext>
                  </a:extLst>
                </p14:cNvPr>
                <p14:cNvContentPartPr/>
                <p14:nvPr/>
              </p14:nvContentPartPr>
              <p14:xfrm>
                <a:off x="7139267" y="2297227"/>
                <a:ext cx="104760" cy="150840"/>
              </p14:xfrm>
            </p:contentPart>
          </mc:Choice>
          <mc:Fallback>
            <p:pic>
              <p:nvPicPr>
                <p:cNvPr id="50" name="Freihand 49">
                  <a:extLst>
                    <a:ext uri="{FF2B5EF4-FFF2-40B4-BE49-F238E27FC236}">
                      <a16:creationId xmlns:a16="http://schemas.microsoft.com/office/drawing/2014/main" id="{D33A450F-DD0E-4A9A-BA41-F2695C4EE57F}"/>
                    </a:ext>
                  </a:extLst>
                </p:cNvPr>
                <p:cNvPicPr/>
                <p:nvPr/>
              </p:nvPicPr>
              <p:blipFill>
                <a:blip r:embed="rId73"/>
                <a:stretch>
                  <a:fillRect/>
                </a:stretch>
              </p:blipFill>
              <p:spPr>
                <a:xfrm>
                  <a:off x="7134947" y="2292907"/>
                  <a:ext cx="1134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1" name="Freihand 50">
                  <a:extLst>
                    <a:ext uri="{FF2B5EF4-FFF2-40B4-BE49-F238E27FC236}">
                      <a16:creationId xmlns:a16="http://schemas.microsoft.com/office/drawing/2014/main" id="{2740E096-71FB-42BD-A24C-40FEE89BE282}"/>
                    </a:ext>
                  </a:extLst>
                </p14:cNvPr>
                <p14:cNvContentPartPr/>
                <p14:nvPr/>
              </p14:nvContentPartPr>
              <p14:xfrm>
                <a:off x="7231427" y="2287867"/>
                <a:ext cx="69840" cy="241920"/>
              </p14:xfrm>
            </p:contentPart>
          </mc:Choice>
          <mc:Fallback>
            <p:pic>
              <p:nvPicPr>
                <p:cNvPr id="51" name="Freihand 50">
                  <a:extLst>
                    <a:ext uri="{FF2B5EF4-FFF2-40B4-BE49-F238E27FC236}">
                      <a16:creationId xmlns:a16="http://schemas.microsoft.com/office/drawing/2014/main" id="{2740E096-71FB-42BD-A24C-40FEE89BE282}"/>
                    </a:ext>
                  </a:extLst>
                </p:cNvPr>
                <p:cNvPicPr/>
                <p:nvPr/>
              </p:nvPicPr>
              <p:blipFill>
                <a:blip r:embed="rId75"/>
                <a:stretch>
                  <a:fillRect/>
                </a:stretch>
              </p:blipFill>
              <p:spPr>
                <a:xfrm>
                  <a:off x="7227107" y="2283547"/>
                  <a:ext cx="7848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2" name="Freihand 51">
                  <a:extLst>
                    <a:ext uri="{FF2B5EF4-FFF2-40B4-BE49-F238E27FC236}">
                      <a16:creationId xmlns:a16="http://schemas.microsoft.com/office/drawing/2014/main" id="{A72344DE-C744-464E-9DD4-E25F815E624C}"/>
                    </a:ext>
                  </a:extLst>
                </p14:cNvPr>
                <p14:cNvContentPartPr/>
                <p14:nvPr/>
              </p14:nvContentPartPr>
              <p14:xfrm>
                <a:off x="7340147" y="2254747"/>
                <a:ext cx="67680" cy="102600"/>
              </p14:xfrm>
            </p:contentPart>
          </mc:Choice>
          <mc:Fallback>
            <p:pic>
              <p:nvPicPr>
                <p:cNvPr id="52" name="Freihand 51">
                  <a:extLst>
                    <a:ext uri="{FF2B5EF4-FFF2-40B4-BE49-F238E27FC236}">
                      <a16:creationId xmlns:a16="http://schemas.microsoft.com/office/drawing/2014/main" id="{A72344DE-C744-464E-9DD4-E25F815E624C}"/>
                    </a:ext>
                  </a:extLst>
                </p:cNvPr>
                <p:cNvPicPr/>
                <p:nvPr/>
              </p:nvPicPr>
              <p:blipFill>
                <a:blip r:embed="rId77"/>
                <a:stretch>
                  <a:fillRect/>
                </a:stretch>
              </p:blipFill>
              <p:spPr>
                <a:xfrm>
                  <a:off x="7335827" y="2250427"/>
                  <a:ext cx="763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3" name="Freihand 52">
                  <a:extLst>
                    <a:ext uri="{FF2B5EF4-FFF2-40B4-BE49-F238E27FC236}">
                      <a16:creationId xmlns:a16="http://schemas.microsoft.com/office/drawing/2014/main" id="{441CBEFD-FDEE-486E-90E7-9CD4B7A2671A}"/>
                    </a:ext>
                  </a:extLst>
                </p14:cNvPr>
                <p14:cNvContentPartPr/>
                <p14:nvPr/>
              </p14:nvContentPartPr>
              <p14:xfrm>
                <a:off x="7415027" y="2265187"/>
                <a:ext cx="117360" cy="106560"/>
              </p14:xfrm>
            </p:contentPart>
          </mc:Choice>
          <mc:Fallback>
            <p:pic>
              <p:nvPicPr>
                <p:cNvPr id="53" name="Freihand 52">
                  <a:extLst>
                    <a:ext uri="{FF2B5EF4-FFF2-40B4-BE49-F238E27FC236}">
                      <a16:creationId xmlns:a16="http://schemas.microsoft.com/office/drawing/2014/main" id="{441CBEFD-FDEE-486E-90E7-9CD4B7A2671A}"/>
                    </a:ext>
                  </a:extLst>
                </p:cNvPr>
                <p:cNvPicPr/>
                <p:nvPr/>
              </p:nvPicPr>
              <p:blipFill>
                <a:blip r:embed="rId79"/>
                <a:stretch>
                  <a:fillRect/>
                </a:stretch>
              </p:blipFill>
              <p:spPr>
                <a:xfrm>
                  <a:off x="7410707" y="2260867"/>
                  <a:ext cx="1260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4" name="Freihand 53">
                  <a:extLst>
                    <a:ext uri="{FF2B5EF4-FFF2-40B4-BE49-F238E27FC236}">
                      <a16:creationId xmlns:a16="http://schemas.microsoft.com/office/drawing/2014/main" id="{EEEC9304-794A-4BCB-8775-347D123C1DDB}"/>
                    </a:ext>
                  </a:extLst>
                </p14:cNvPr>
                <p14:cNvContentPartPr/>
                <p14:nvPr/>
              </p14:nvContentPartPr>
              <p14:xfrm>
                <a:off x="7550747" y="2201107"/>
                <a:ext cx="22320" cy="144720"/>
              </p14:xfrm>
            </p:contentPart>
          </mc:Choice>
          <mc:Fallback>
            <p:pic>
              <p:nvPicPr>
                <p:cNvPr id="54" name="Freihand 53">
                  <a:extLst>
                    <a:ext uri="{FF2B5EF4-FFF2-40B4-BE49-F238E27FC236}">
                      <a16:creationId xmlns:a16="http://schemas.microsoft.com/office/drawing/2014/main" id="{EEEC9304-794A-4BCB-8775-347D123C1DDB}"/>
                    </a:ext>
                  </a:extLst>
                </p:cNvPr>
                <p:cNvPicPr/>
                <p:nvPr/>
              </p:nvPicPr>
              <p:blipFill>
                <a:blip r:embed="rId81"/>
                <a:stretch>
                  <a:fillRect/>
                </a:stretch>
              </p:blipFill>
              <p:spPr>
                <a:xfrm>
                  <a:off x="7546427" y="2196787"/>
                  <a:ext cx="3096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5" name="Freihand 54">
                  <a:extLst>
                    <a:ext uri="{FF2B5EF4-FFF2-40B4-BE49-F238E27FC236}">
                      <a16:creationId xmlns:a16="http://schemas.microsoft.com/office/drawing/2014/main" id="{D5E33B16-18A4-45B2-9E50-8EE93F718DCF}"/>
                    </a:ext>
                  </a:extLst>
                </p14:cNvPr>
                <p14:cNvContentPartPr/>
                <p14:nvPr/>
              </p14:nvContentPartPr>
              <p14:xfrm>
                <a:off x="7589627" y="2151067"/>
                <a:ext cx="102960" cy="214920"/>
              </p14:xfrm>
            </p:contentPart>
          </mc:Choice>
          <mc:Fallback>
            <p:pic>
              <p:nvPicPr>
                <p:cNvPr id="55" name="Freihand 54">
                  <a:extLst>
                    <a:ext uri="{FF2B5EF4-FFF2-40B4-BE49-F238E27FC236}">
                      <a16:creationId xmlns:a16="http://schemas.microsoft.com/office/drawing/2014/main" id="{D5E33B16-18A4-45B2-9E50-8EE93F718DCF}"/>
                    </a:ext>
                  </a:extLst>
                </p:cNvPr>
                <p:cNvPicPr/>
                <p:nvPr/>
              </p:nvPicPr>
              <p:blipFill>
                <a:blip r:embed="rId83"/>
                <a:stretch>
                  <a:fillRect/>
                </a:stretch>
              </p:blipFill>
              <p:spPr>
                <a:xfrm>
                  <a:off x="7585307" y="2146747"/>
                  <a:ext cx="11160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6" name="Freihand 55">
                  <a:extLst>
                    <a:ext uri="{FF2B5EF4-FFF2-40B4-BE49-F238E27FC236}">
                      <a16:creationId xmlns:a16="http://schemas.microsoft.com/office/drawing/2014/main" id="{66851667-8EAC-4560-975A-10DB505AA231}"/>
                    </a:ext>
                  </a:extLst>
                </p14:cNvPr>
                <p14:cNvContentPartPr/>
                <p14:nvPr/>
              </p14:nvContentPartPr>
              <p14:xfrm>
                <a:off x="7672427" y="2185627"/>
                <a:ext cx="45360" cy="15120"/>
              </p14:xfrm>
            </p:contentPart>
          </mc:Choice>
          <mc:Fallback>
            <p:pic>
              <p:nvPicPr>
                <p:cNvPr id="56" name="Freihand 55">
                  <a:extLst>
                    <a:ext uri="{FF2B5EF4-FFF2-40B4-BE49-F238E27FC236}">
                      <a16:creationId xmlns:a16="http://schemas.microsoft.com/office/drawing/2014/main" id="{66851667-8EAC-4560-975A-10DB505AA231}"/>
                    </a:ext>
                  </a:extLst>
                </p:cNvPr>
                <p:cNvPicPr/>
                <p:nvPr/>
              </p:nvPicPr>
              <p:blipFill>
                <a:blip r:embed="rId85"/>
                <a:stretch>
                  <a:fillRect/>
                </a:stretch>
              </p:blipFill>
              <p:spPr>
                <a:xfrm>
                  <a:off x="7668107" y="2181307"/>
                  <a:ext cx="5400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7" name="Freihand 56">
                  <a:extLst>
                    <a:ext uri="{FF2B5EF4-FFF2-40B4-BE49-F238E27FC236}">
                      <a16:creationId xmlns:a16="http://schemas.microsoft.com/office/drawing/2014/main" id="{81FB49F6-92DD-4E8B-9A91-6DD75FB95548}"/>
                    </a:ext>
                  </a:extLst>
                </p14:cNvPr>
                <p14:cNvContentPartPr/>
                <p14:nvPr/>
              </p14:nvContentPartPr>
              <p14:xfrm>
                <a:off x="7703747" y="2198587"/>
                <a:ext cx="53280" cy="97200"/>
              </p14:xfrm>
            </p:contentPart>
          </mc:Choice>
          <mc:Fallback>
            <p:pic>
              <p:nvPicPr>
                <p:cNvPr id="57" name="Freihand 56">
                  <a:extLst>
                    <a:ext uri="{FF2B5EF4-FFF2-40B4-BE49-F238E27FC236}">
                      <a16:creationId xmlns:a16="http://schemas.microsoft.com/office/drawing/2014/main" id="{81FB49F6-92DD-4E8B-9A91-6DD75FB95548}"/>
                    </a:ext>
                  </a:extLst>
                </p:cNvPr>
                <p:cNvPicPr/>
                <p:nvPr/>
              </p:nvPicPr>
              <p:blipFill>
                <a:blip r:embed="rId87"/>
                <a:stretch>
                  <a:fillRect/>
                </a:stretch>
              </p:blipFill>
              <p:spPr>
                <a:xfrm>
                  <a:off x="7699427" y="2194267"/>
                  <a:ext cx="619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Freihand 57">
                  <a:extLst>
                    <a:ext uri="{FF2B5EF4-FFF2-40B4-BE49-F238E27FC236}">
                      <a16:creationId xmlns:a16="http://schemas.microsoft.com/office/drawing/2014/main" id="{95662962-B75D-4D20-AF3F-42CDE5188D9E}"/>
                    </a:ext>
                  </a:extLst>
                </p14:cNvPr>
                <p14:cNvContentPartPr/>
                <p14:nvPr/>
              </p14:nvContentPartPr>
              <p14:xfrm>
                <a:off x="7787627" y="2145307"/>
                <a:ext cx="209880" cy="116280"/>
              </p14:xfrm>
            </p:contentPart>
          </mc:Choice>
          <mc:Fallback>
            <p:pic>
              <p:nvPicPr>
                <p:cNvPr id="58" name="Freihand 57">
                  <a:extLst>
                    <a:ext uri="{FF2B5EF4-FFF2-40B4-BE49-F238E27FC236}">
                      <a16:creationId xmlns:a16="http://schemas.microsoft.com/office/drawing/2014/main" id="{95662962-B75D-4D20-AF3F-42CDE5188D9E}"/>
                    </a:ext>
                  </a:extLst>
                </p:cNvPr>
                <p:cNvPicPr/>
                <p:nvPr/>
              </p:nvPicPr>
              <p:blipFill>
                <a:blip r:embed="rId89"/>
                <a:stretch>
                  <a:fillRect/>
                </a:stretch>
              </p:blipFill>
              <p:spPr>
                <a:xfrm>
                  <a:off x="7783307" y="2140987"/>
                  <a:ext cx="2185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9" name="Freihand 58">
                  <a:extLst>
                    <a:ext uri="{FF2B5EF4-FFF2-40B4-BE49-F238E27FC236}">
                      <a16:creationId xmlns:a16="http://schemas.microsoft.com/office/drawing/2014/main" id="{69E694C1-4CD5-45C8-A127-D54F3FE3F624}"/>
                    </a:ext>
                  </a:extLst>
                </p14:cNvPr>
                <p14:cNvContentPartPr/>
                <p14:nvPr/>
              </p14:nvContentPartPr>
              <p14:xfrm>
                <a:off x="8058707" y="2045227"/>
                <a:ext cx="428040" cy="184320"/>
              </p14:xfrm>
            </p:contentPart>
          </mc:Choice>
          <mc:Fallback>
            <p:pic>
              <p:nvPicPr>
                <p:cNvPr id="59" name="Freihand 58">
                  <a:extLst>
                    <a:ext uri="{FF2B5EF4-FFF2-40B4-BE49-F238E27FC236}">
                      <a16:creationId xmlns:a16="http://schemas.microsoft.com/office/drawing/2014/main" id="{69E694C1-4CD5-45C8-A127-D54F3FE3F624}"/>
                    </a:ext>
                  </a:extLst>
                </p:cNvPr>
                <p:cNvPicPr/>
                <p:nvPr/>
              </p:nvPicPr>
              <p:blipFill>
                <a:blip r:embed="rId91"/>
                <a:stretch>
                  <a:fillRect/>
                </a:stretch>
              </p:blipFill>
              <p:spPr>
                <a:xfrm>
                  <a:off x="8054387" y="2040907"/>
                  <a:ext cx="4366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0" name="Freihand 59">
                  <a:extLst>
                    <a:ext uri="{FF2B5EF4-FFF2-40B4-BE49-F238E27FC236}">
                      <a16:creationId xmlns:a16="http://schemas.microsoft.com/office/drawing/2014/main" id="{FE85C24B-B01E-413D-B2C4-555CEEB8AE23}"/>
                    </a:ext>
                  </a:extLst>
                </p14:cNvPr>
                <p14:cNvContentPartPr/>
                <p14:nvPr/>
              </p14:nvContentPartPr>
              <p14:xfrm>
                <a:off x="8215307" y="2023627"/>
                <a:ext cx="108720" cy="27720"/>
              </p14:xfrm>
            </p:contentPart>
          </mc:Choice>
          <mc:Fallback>
            <p:pic>
              <p:nvPicPr>
                <p:cNvPr id="60" name="Freihand 59">
                  <a:extLst>
                    <a:ext uri="{FF2B5EF4-FFF2-40B4-BE49-F238E27FC236}">
                      <a16:creationId xmlns:a16="http://schemas.microsoft.com/office/drawing/2014/main" id="{FE85C24B-B01E-413D-B2C4-555CEEB8AE23}"/>
                    </a:ext>
                  </a:extLst>
                </p:cNvPr>
                <p:cNvPicPr/>
                <p:nvPr/>
              </p:nvPicPr>
              <p:blipFill>
                <a:blip r:embed="rId93"/>
                <a:stretch>
                  <a:fillRect/>
                </a:stretch>
              </p:blipFill>
              <p:spPr>
                <a:xfrm>
                  <a:off x="8210987" y="2019307"/>
                  <a:ext cx="11736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2" name="Freihand 61">
                  <a:extLst>
                    <a:ext uri="{FF2B5EF4-FFF2-40B4-BE49-F238E27FC236}">
                      <a16:creationId xmlns:a16="http://schemas.microsoft.com/office/drawing/2014/main" id="{0A0AB92F-0DFD-484E-A26F-0A22841D5255}"/>
                    </a:ext>
                  </a:extLst>
                </p14:cNvPr>
                <p14:cNvContentPartPr/>
                <p14:nvPr/>
              </p14:nvContentPartPr>
              <p14:xfrm>
                <a:off x="7147547" y="2506387"/>
                <a:ext cx="19080" cy="3600"/>
              </p14:xfrm>
            </p:contentPart>
          </mc:Choice>
          <mc:Fallback>
            <p:pic>
              <p:nvPicPr>
                <p:cNvPr id="62" name="Freihand 61">
                  <a:extLst>
                    <a:ext uri="{FF2B5EF4-FFF2-40B4-BE49-F238E27FC236}">
                      <a16:creationId xmlns:a16="http://schemas.microsoft.com/office/drawing/2014/main" id="{0A0AB92F-0DFD-484E-A26F-0A22841D5255}"/>
                    </a:ext>
                  </a:extLst>
                </p:cNvPr>
                <p:cNvPicPr/>
                <p:nvPr/>
              </p:nvPicPr>
              <p:blipFill>
                <a:blip r:embed="rId95"/>
                <a:stretch>
                  <a:fillRect/>
                </a:stretch>
              </p:blipFill>
              <p:spPr>
                <a:xfrm>
                  <a:off x="7143227" y="2502067"/>
                  <a:ext cx="2772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3" name="Freihand 62">
                  <a:extLst>
                    <a:ext uri="{FF2B5EF4-FFF2-40B4-BE49-F238E27FC236}">
                      <a16:creationId xmlns:a16="http://schemas.microsoft.com/office/drawing/2014/main" id="{77E2515E-3775-4D27-AD8A-C2601DFC85E1}"/>
                    </a:ext>
                  </a:extLst>
                </p14:cNvPr>
                <p14:cNvContentPartPr/>
                <p14:nvPr/>
              </p14:nvContentPartPr>
              <p14:xfrm>
                <a:off x="7134587" y="2190667"/>
                <a:ext cx="1321920" cy="391680"/>
              </p14:xfrm>
            </p:contentPart>
          </mc:Choice>
          <mc:Fallback>
            <p:pic>
              <p:nvPicPr>
                <p:cNvPr id="63" name="Freihand 62">
                  <a:extLst>
                    <a:ext uri="{FF2B5EF4-FFF2-40B4-BE49-F238E27FC236}">
                      <a16:creationId xmlns:a16="http://schemas.microsoft.com/office/drawing/2014/main" id="{77E2515E-3775-4D27-AD8A-C2601DFC85E1}"/>
                    </a:ext>
                  </a:extLst>
                </p:cNvPr>
                <p:cNvPicPr/>
                <p:nvPr/>
              </p:nvPicPr>
              <p:blipFill>
                <a:blip r:embed="rId97"/>
                <a:stretch>
                  <a:fillRect/>
                </a:stretch>
              </p:blipFill>
              <p:spPr>
                <a:xfrm>
                  <a:off x="7130267" y="2186347"/>
                  <a:ext cx="1330560" cy="400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
            <p14:nvContentPartPr>
              <p14:cNvPr id="65" name="Freihand 64">
                <a:extLst>
                  <a:ext uri="{FF2B5EF4-FFF2-40B4-BE49-F238E27FC236}">
                    <a16:creationId xmlns:a16="http://schemas.microsoft.com/office/drawing/2014/main" id="{D87329E2-03EF-4DF2-A728-DB13EEE40533}"/>
                  </a:ext>
                </a:extLst>
              </p14:cNvPr>
              <p14:cNvContentPartPr/>
              <p14:nvPr/>
            </p14:nvContentPartPr>
            <p14:xfrm>
              <a:off x="545507" y="2107867"/>
              <a:ext cx="609120" cy="266040"/>
            </p14:xfrm>
          </p:contentPart>
        </mc:Choice>
        <mc:Fallback>
          <p:pic>
            <p:nvPicPr>
              <p:cNvPr id="65" name="Freihand 64">
                <a:extLst>
                  <a:ext uri="{FF2B5EF4-FFF2-40B4-BE49-F238E27FC236}">
                    <a16:creationId xmlns:a16="http://schemas.microsoft.com/office/drawing/2014/main" id="{D87329E2-03EF-4DF2-A728-DB13EEE40533}"/>
                  </a:ext>
                </a:extLst>
              </p:cNvPr>
              <p:cNvPicPr/>
              <p:nvPr/>
            </p:nvPicPr>
            <p:blipFill>
              <a:blip r:embed="rId99"/>
              <a:stretch>
                <a:fillRect/>
              </a:stretch>
            </p:blipFill>
            <p:spPr>
              <a:xfrm>
                <a:off x="541187" y="2103547"/>
                <a:ext cx="61776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6" name="Freihand 65">
                <a:extLst>
                  <a:ext uri="{FF2B5EF4-FFF2-40B4-BE49-F238E27FC236}">
                    <a16:creationId xmlns:a16="http://schemas.microsoft.com/office/drawing/2014/main" id="{A8DEAED4-5306-48A3-A43A-80EE53C38F9A}"/>
                  </a:ext>
                </a:extLst>
              </p14:cNvPr>
              <p14:cNvContentPartPr/>
              <p14:nvPr/>
            </p14:nvContentPartPr>
            <p14:xfrm>
              <a:off x="473867" y="2781067"/>
              <a:ext cx="1048320" cy="482040"/>
            </p14:xfrm>
          </p:contentPart>
        </mc:Choice>
        <mc:Fallback>
          <p:pic>
            <p:nvPicPr>
              <p:cNvPr id="66" name="Freihand 65">
                <a:extLst>
                  <a:ext uri="{FF2B5EF4-FFF2-40B4-BE49-F238E27FC236}">
                    <a16:creationId xmlns:a16="http://schemas.microsoft.com/office/drawing/2014/main" id="{A8DEAED4-5306-48A3-A43A-80EE53C38F9A}"/>
                  </a:ext>
                </a:extLst>
              </p:cNvPr>
              <p:cNvPicPr/>
              <p:nvPr/>
            </p:nvPicPr>
            <p:blipFill>
              <a:blip r:embed="rId101"/>
              <a:stretch>
                <a:fillRect/>
              </a:stretch>
            </p:blipFill>
            <p:spPr>
              <a:xfrm>
                <a:off x="469547" y="2776747"/>
                <a:ext cx="1056960" cy="490680"/>
              </a:xfrm>
              <a:prstGeom prst="rect">
                <a:avLst/>
              </a:prstGeom>
            </p:spPr>
          </p:pic>
        </mc:Fallback>
      </mc:AlternateContent>
      <p:grpSp>
        <p:nvGrpSpPr>
          <p:cNvPr id="100" name="Gruppieren 99">
            <a:extLst>
              <a:ext uri="{FF2B5EF4-FFF2-40B4-BE49-F238E27FC236}">
                <a16:creationId xmlns:a16="http://schemas.microsoft.com/office/drawing/2014/main" id="{CDB2D5A9-FFC0-4DAF-9A80-C1BC1A3BBF8E}"/>
              </a:ext>
            </a:extLst>
          </p:cNvPr>
          <p:cNvGrpSpPr/>
          <p:nvPr/>
        </p:nvGrpSpPr>
        <p:grpSpPr>
          <a:xfrm>
            <a:off x="536507" y="1485427"/>
            <a:ext cx="10726560" cy="1929240"/>
            <a:chOff x="536507" y="1485427"/>
            <a:chExt cx="10726560" cy="1929240"/>
          </a:xfrm>
        </p:grpSpPr>
        <mc:AlternateContent xmlns:mc="http://schemas.openxmlformats.org/markup-compatibility/2006">
          <mc:Choice xmlns:p14="http://schemas.microsoft.com/office/powerpoint/2010/main" Requires="p14">
            <p:contentPart p14:bwMode="auto" r:id="rId102">
              <p14:nvContentPartPr>
                <p14:cNvPr id="67" name="Freihand 66">
                  <a:extLst>
                    <a:ext uri="{FF2B5EF4-FFF2-40B4-BE49-F238E27FC236}">
                      <a16:creationId xmlns:a16="http://schemas.microsoft.com/office/drawing/2014/main" id="{7CD43B2C-F9D4-4708-AFE8-D49EFAE21FA8}"/>
                    </a:ext>
                  </a:extLst>
                </p14:cNvPr>
                <p14:cNvContentPartPr/>
                <p14:nvPr/>
              </p14:nvContentPartPr>
              <p14:xfrm>
                <a:off x="541907" y="2085187"/>
                <a:ext cx="557640" cy="238320"/>
              </p14:xfrm>
            </p:contentPart>
          </mc:Choice>
          <mc:Fallback>
            <p:pic>
              <p:nvPicPr>
                <p:cNvPr id="67" name="Freihand 66">
                  <a:extLst>
                    <a:ext uri="{FF2B5EF4-FFF2-40B4-BE49-F238E27FC236}">
                      <a16:creationId xmlns:a16="http://schemas.microsoft.com/office/drawing/2014/main" id="{7CD43B2C-F9D4-4708-AFE8-D49EFAE21FA8}"/>
                    </a:ext>
                  </a:extLst>
                </p:cNvPr>
                <p:cNvPicPr/>
                <p:nvPr/>
              </p:nvPicPr>
              <p:blipFill>
                <a:blip r:embed="rId103"/>
                <a:stretch>
                  <a:fillRect/>
                </a:stretch>
              </p:blipFill>
              <p:spPr>
                <a:xfrm>
                  <a:off x="537587" y="2080867"/>
                  <a:ext cx="56628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8" name="Freihand 67">
                  <a:extLst>
                    <a:ext uri="{FF2B5EF4-FFF2-40B4-BE49-F238E27FC236}">
                      <a16:creationId xmlns:a16="http://schemas.microsoft.com/office/drawing/2014/main" id="{8340B14C-CF38-486B-9F78-8A731CFEB121}"/>
                    </a:ext>
                  </a:extLst>
                </p14:cNvPr>
                <p14:cNvContentPartPr/>
                <p14:nvPr/>
              </p14:nvContentPartPr>
              <p14:xfrm>
                <a:off x="536507" y="2816707"/>
                <a:ext cx="884160" cy="466200"/>
              </p14:xfrm>
            </p:contentPart>
          </mc:Choice>
          <mc:Fallback>
            <p:pic>
              <p:nvPicPr>
                <p:cNvPr id="68" name="Freihand 67">
                  <a:extLst>
                    <a:ext uri="{FF2B5EF4-FFF2-40B4-BE49-F238E27FC236}">
                      <a16:creationId xmlns:a16="http://schemas.microsoft.com/office/drawing/2014/main" id="{8340B14C-CF38-486B-9F78-8A731CFEB121}"/>
                    </a:ext>
                  </a:extLst>
                </p:cNvPr>
                <p:cNvPicPr/>
                <p:nvPr/>
              </p:nvPicPr>
              <p:blipFill>
                <a:blip r:embed="rId105"/>
                <a:stretch>
                  <a:fillRect/>
                </a:stretch>
              </p:blipFill>
              <p:spPr>
                <a:xfrm>
                  <a:off x="532187" y="2812387"/>
                  <a:ext cx="892800" cy="47484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9" name="Freihand 68">
                  <a:extLst>
                    <a:ext uri="{FF2B5EF4-FFF2-40B4-BE49-F238E27FC236}">
                      <a16:creationId xmlns:a16="http://schemas.microsoft.com/office/drawing/2014/main" id="{6DFD1E65-34F5-4640-B332-7D68CC987455}"/>
                    </a:ext>
                  </a:extLst>
                </p14:cNvPr>
                <p14:cNvContentPartPr/>
                <p14:nvPr/>
              </p14:nvContentPartPr>
              <p14:xfrm>
                <a:off x="3191147" y="2812027"/>
                <a:ext cx="732960" cy="384120"/>
              </p14:xfrm>
            </p:contentPart>
          </mc:Choice>
          <mc:Fallback>
            <p:pic>
              <p:nvPicPr>
                <p:cNvPr id="69" name="Freihand 68">
                  <a:extLst>
                    <a:ext uri="{FF2B5EF4-FFF2-40B4-BE49-F238E27FC236}">
                      <a16:creationId xmlns:a16="http://schemas.microsoft.com/office/drawing/2014/main" id="{6DFD1E65-34F5-4640-B332-7D68CC987455}"/>
                    </a:ext>
                  </a:extLst>
                </p:cNvPr>
                <p:cNvPicPr/>
                <p:nvPr/>
              </p:nvPicPr>
              <p:blipFill>
                <a:blip r:embed="rId107"/>
                <a:stretch>
                  <a:fillRect/>
                </a:stretch>
              </p:blipFill>
              <p:spPr>
                <a:xfrm>
                  <a:off x="3186827" y="2807707"/>
                  <a:ext cx="741600" cy="3927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0" name="Freihand 69">
                  <a:extLst>
                    <a:ext uri="{FF2B5EF4-FFF2-40B4-BE49-F238E27FC236}">
                      <a16:creationId xmlns:a16="http://schemas.microsoft.com/office/drawing/2014/main" id="{345142AF-B159-434C-B0E3-F736690FAFED}"/>
                    </a:ext>
                  </a:extLst>
                </p14:cNvPr>
                <p14:cNvContentPartPr/>
                <p14:nvPr/>
              </p14:nvContentPartPr>
              <p14:xfrm>
                <a:off x="3190427" y="2130907"/>
                <a:ext cx="594720" cy="266040"/>
              </p14:xfrm>
            </p:contentPart>
          </mc:Choice>
          <mc:Fallback>
            <p:pic>
              <p:nvPicPr>
                <p:cNvPr id="70" name="Freihand 69">
                  <a:extLst>
                    <a:ext uri="{FF2B5EF4-FFF2-40B4-BE49-F238E27FC236}">
                      <a16:creationId xmlns:a16="http://schemas.microsoft.com/office/drawing/2014/main" id="{345142AF-B159-434C-B0E3-F736690FAFED}"/>
                    </a:ext>
                  </a:extLst>
                </p:cNvPr>
                <p:cNvPicPr/>
                <p:nvPr/>
              </p:nvPicPr>
              <p:blipFill>
                <a:blip r:embed="rId109"/>
                <a:stretch>
                  <a:fillRect/>
                </a:stretch>
              </p:blipFill>
              <p:spPr>
                <a:xfrm>
                  <a:off x="3186107" y="2126587"/>
                  <a:ext cx="60336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1" name="Freihand 70">
                  <a:extLst>
                    <a:ext uri="{FF2B5EF4-FFF2-40B4-BE49-F238E27FC236}">
                      <a16:creationId xmlns:a16="http://schemas.microsoft.com/office/drawing/2014/main" id="{1E5DEF16-FB34-432A-9881-FE6A5CE6311F}"/>
                    </a:ext>
                  </a:extLst>
                </p14:cNvPr>
                <p14:cNvContentPartPr/>
                <p14:nvPr/>
              </p14:nvContentPartPr>
              <p14:xfrm>
                <a:off x="1085147" y="2218027"/>
                <a:ext cx="542880" cy="838080"/>
              </p14:xfrm>
            </p:contentPart>
          </mc:Choice>
          <mc:Fallback>
            <p:pic>
              <p:nvPicPr>
                <p:cNvPr id="71" name="Freihand 70">
                  <a:extLst>
                    <a:ext uri="{FF2B5EF4-FFF2-40B4-BE49-F238E27FC236}">
                      <a16:creationId xmlns:a16="http://schemas.microsoft.com/office/drawing/2014/main" id="{1E5DEF16-FB34-432A-9881-FE6A5CE6311F}"/>
                    </a:ext>
                  </a:extLst>
                </p:cNvPr>
                <p:cNvPicPr/>
                <p:nvPr/>
              </p:nvPicPr>
              <p:blipFill>
                <a:blip r:embed="rId111"/>
                <a:stretch>
                  <a:fillRect/>
                </a:stretch>
              </p:blipFill>
              <p:spPr>
                <a:xfrm>
                  <a:off x="1080827" y="2213707"/>
                  <a:ext cx="551520" cy="8467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2" name="Freihand 71">
                  <a:extLst>
                    <a:ext uri="{FF2B5EF4-FFF2-40B4-BE49-F238E27FC236}">
                      <a16:creationId xmlns:a16="http://schemas.microsoft.com/office/drawing/2014/main" id="{081C854C-3B19-4C4F-B20D-0A4AB25177D2}"/>
                    </a:ext>
                  </a:extLst>
                </p14:cNvPr>
                <p14:cNvContentPartPr/>
                <p14:nvPr/>
              </p14:nvContentPartPr>
              <p14:xfrm>
                <a:off x="3727547" y="2239987"/>
                <a:ext cx="356400" cy="768600"/>
              </p14:xfrm>
            </p:contentPart>
          </mc:Choice>
          <mc:Fallback>
            <p:pic>
              <p:nvPicPr>
                <p:cNvPr id="72" name="Freihand 71">
                  <a:extLst>
                    <a:ext uri="{FF2B5EF4-FFF2-40B4-BE49-F238E27FC236}">
                      <a16:creationId xmlns:a16="http://schemas.microsoft.com/office/drawing/2014/main" id="{081C854C-3B19-4C4F-B20D-0A4AB25177D2}"/>
                    </a:ext>
                  </a:extLst>
                </p:cNvPr>
                <p:cNvPicPr/>
                <p:nvPr/>
              </p:nvPicPr>
              <p:blipFill>
                <a:blip r:embed="rId113"/>
                <a:stretch>
                  <a:fillRect/>
                </a:stretch>
              </p:blipFill>
              <p:spPr>
                <a:xfrm>
                  <a:off x="3723227" y="2235667"/>
                  <a:ext cx="365040" cy="7772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3" name="Freihand 72">
                  <a:extLst>
                    <a:ext uri="{FF2B5EF4-FFF2-40B4-BE49-F238E27FC236}">
                      <a16:creationId xmlns:a16="http://schemas.microsoft.com/office/drawing/2014/main" id="{8E6B638A-963E-4EE9-8B47-7335F3DC6F60}"/>
                    </a:ext>
                  </a:extLst>
                </p14:cNvPr>
                <p14:cNvContentPartPr/>
                <p14:nvPr/>
              </p14:nvContentPartPr>
              <p14:xfrm>
                <a:off x="1815947" y="2588107"/>
                <a:ext cx="1363320" cy="236160"/>
              </p14:xfrm>
            </p:contentPart>
          </mc:Choice>
          <mc:Fallback>
            <p:pic>
              <p:nvPicPr>
                <p:cNvPr id="73" name="Freihand 72">
                  <a:extLst>
                    <a:ext uri="{FF2B5EF4-FFF2-40B4-BE49-F238E27FC236}">
                      <a16:creationId xmlns:a16="http://schemas.microsoft.com/office/drawing/2014/main" id="{8E6B638A-963E-4EE9-8B47-7335F3DC6F60}"/>
                    </a:ext>
                  </a:extLst>
                </p:cNvPr>
                <p:cNvPicPr/>
                <p:nvPr/>
              </p:nvPicPr>
              <p:blipFill>
                <a:blip r:embed="rId115"/>
                <a:stretch>
                  <a:fillRect/>
                </a:stretch>
              </p:blipFill>
              <p:spPr>
                <a:xfrm>
                  <a:off x="1811627" y="2583787"/>
                  <a:ext cx="137196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4" name="Freihand 73">
                  <a:extLst>
                    <a:ext uri="{FF2B5EF4-FFF2-40B4-BE49-F238E27FC236}">
                      <a16:creationId xmlns:a16="http://schemas.microsoft.com/office/drawing/2014/main" id="{BC465E52-1E09-4078-A880-AECBFEE4C9B9}"/>
                    </a:ext>
                  </a:extLst>
                </p14:cNvPr>
                <p14:cNvContentPartPr/>
                <p14:nvPr/>
              </p14:nvContentPartPr>
              <p14:xfrm>
                <a:off x="2900627" y="2796547"/>
                <a:ext cx="1203840" cy="133560"/>
              </p14:xfrm>
            </p:contentPart>
          </mc:Choice>
          <mc:Fallback>
            <p:pic>
              <p:nvPicPr>
                <p:cNvPr id="74" name="Freihand 73">
                  <a:extLst>
                    <a:ext uri="{FF2B5EF4-FFF2-40B4-BE49-F238E27FC236}">
                      <a16:creationId xmlns:a16="http://schemas.microsoft.com/office/drawing/2014/main" id="{BC465E52-1E09-4078-A880-AECBFEE4C9B9}"/>
                    </a:ext>
                  </a:extLst>
                </p:cNvPr>
                <p:cNvPicPr/>
                <p:nvPr/>
              </p:nvPicPr>
              <p:blipFill>
                <a:blip r:embed="rId117"/>
                <a:stretch>
                  <a:fillRect/>
                </a:stretch>
              </p:blipFill>
              <p:spPr>
                <a:xfrm>
                  <a:off x="2896307" y="2792227"/>
                  <a:ext cx="12124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5" name="Freihand 74">
                  <a:extLst>
                    <a:ext uri="{FF2B5EF4-FFF2-40B4-BE49-F238E27FC236}">
                      <a16:creationId xmlns:a16="http://schemas.microsoft.com/office/drawing/2014/main" id="{8DAF2EC0-A178-4502-A05E-126A87B4A344}"/>
                    </a:ext>
                  </a:extLst>
                </p14:cNvPr>
                <p14:cNvContentPartPr/>
                <p14:nvPr/>
              </p14:nvContentPartPr>
              <p14:xfrm>
                <a:off x="3991427" y="2824267"/>
                <a:ext cx="3261600" cy="590400"/>
              </p14:xfrm>
            </p:contentPart>
          </mc:Choice>
          <mc:Fallback>
            <p:pic>
              <p:nvPicPr>
                <p:cNvPr id="75" name="Freihand 74">
                  <a:extLst>
                    <a:ext uri="{FF2B5EF4-FFF2-40B4-BE49-F238E27FC236}">
                      <a16:creationId xmlns:a16="http://schemas.microsoft.com/office/drawing/2014/main" id="{8DAF2EC0-A178-4502-A05E-126A87B4A344}"/>
                    </a:ext>
                  </a:extLst>
                </p:cNvPr>
                <p:cNvPicPr/>
                <p:nvPr/>
              </p:nvPicPr>
              <p:blipFill>
                <a:blip r:embed="rId119"/>
                <a:stretch>
                  <a:fillRect/>
                </a:stretch>
              </p:blipFill>
              <p:spPr>
                <a:xfrm>
                  <a:off x="3987107" y="2819947"/>
                  <a:ext cx="3270240" cy="5990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6" name="Freihand 75">
                  <a:extLst>
                    <a:ext uri="{FF2B5EF4-FFF2-40B4-BE49-F238E27FC236}">
                      <a16:creationId xmlns:a16="http://schemas.microsoft.com/office/drawing/2014/main" id="{6AFF4C6A-A650-44EB-95CA-6E72EA508994}"/>
                    </a:ext>
                  </a:extLst>
                </p14:cNvPr>
                <p14:cNvContentPartPr/>
                <p14:nvPr/>
              </p14:nvContentPartPr>
              <p14:xfrm>
                <a:off x="7623827" y="3119827"/>
                <a:ext cx="7560" cy="183240"/>
              </p14:xfrm>
            </p:contentPart>
          </mc:Choice>
          <mc:Fallback>
            <p:pic>
              <p:nvPicPr>
                <p:cNvPr id="76" name="Freihand 75">
                  <a:extLst>
                    <a:ext uri="{FF2B5EF4-FFF2-40B4-BE49-F238E27FC236}">
                      <a16:creationId xmlns:a16="http://schemas.microsoft.com/office/drawing/2014/main" id="{6AFF4C6A-A650-44EB-95CA-6E72EA508994}"/>
                    </a:ext>
                  </a:extLst>
                </p:cNvPr>
                <p:cNvPicPr/>
                <p:nvPr/>
              </p:nvPicPr>
              <p:blipFill>
                <a:blip r:embed="rId121"/>
                <a:stretch>
                  <a:fillRect/>
                </a:stretch>
              </p:blipFill>
              <p:spPr>
                <a:xfrm>
                  <a:off x="7619507" y="3115507"/>
                  <a:ext cx="162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7" name="Freihand 76">
                  <a:extLst>
                    <a:ext uri="{FF2B5EF4-FFF2-40B4-BE49-F238E27FC236}">
                      <a16:creationId xmlns:a16="http://schemas.microsoft.com/office/drawing/2014/main" id="{322FFBFA-3CA8-4C36-BB01-004C6C0E6B40}"/>
                    </a:ext>
                  </a:extLst>
                </p14:cNvPr>
                <p14:cNvContentPartPr/>
                <p14:nvPr/>
              </p14:nvContentPartPr>
              <p14:xfrm>
                <a:off x="7457507" y="3073387"/>
                <a:ext cx="270360" cy="220320"/>
              </p14:xfrm>
            </p:contentPart>
          </mc:Choice>
          <mc:Fallback>
            <p:pic>
              <p:nvPicPr>
                <p:cNvPr id="77" name="Freihand 76">
                  <a:extLst>
                    <a:ext uri="{FF2B5EF4-FFF2-40B4-BE49-F238E27FC236}">
                      <a16:creationId xmlns:a16="http://schemas.microsoft.com/office/drawing/2014/main" id="{322FFBFA-3CA8-4C36-BB01-004C6C0E6B40}"/>
                    </a:ext>
                  </a:extLst>
                </p:cNvPr>
                <p:cNvPicPr/>
                <p:nvPr/>
              </p:nvPicPr>
              <p:blipFill>
                <a:blip r:embed="rId123"/>
                <a:stretch>
                  <a:fillRect/>
                </a:stretch>
              </p:blipFill>
              <p:spPr>
                <a:xfrm>
                  <a:off x="7453187" y="3069067"/>
                  <a:ext cx="27900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8" name="Freihand 77">
                  <a:extLst>
                    <a:ext uri="{FF2B5EF4-FFF2-40B4-BE49-F238E27FC236}">
                      <a16:creationId xmlns:a16="http://schemas.microsoft.com/office/drawing/2014/main" id="{11F40C54-98BC-4F23-9017-8955A83DDDB6}"/>
                    </a:ext>
                  </a:extLst>
                </p14:cNvPr>
                <p14:cNvContentPartPr/>
                <p14:nvPr/>
              </p14:nvContentPartPr>
              <p14:xfrm>
                <a:off x="7813547" y="3082747"/>
                <a:ext cx="49320" cy="152280"/>
              </p14:xfrm>
            </p:contentPart>
          </mc:Choice>
          <mc:Fallback>
            <p:pic>
              <p:nvPicPr>
                <p:cNvPr id="78" name="Freihand 77">
                  <a:extLst>
                    <a:ext uri="{FF2B5EF4-FFF2-40B4-BE49-F238E27FC236}">
                      <a16:creationId xmlns:a16="http://schemas.microsoft.com/office/drawing/2014/main" id="{11F40C54-98BC-4F23-9017-8955A83DDDB6}"/>
                    </a:ext>
                  </a:extLst>
                </p:cNvPr>
                <p:cNvPicPr/>
                <p:nvPr/>
              </p:nvPicPr>
              <p:blipFill>
                <a:blip r:embed="rId125"/>
                <a:stretch>
                  <a:fillRect/>
                </a:stretch>
              </p:blipFill>
              <p:spPr>
                <a:xfrm>
                  <a:off x="7809227" y="3078427"/>
                  <a:ext cx="579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9" name="Freihand 78">
                  <a:extLst>
                    <a:ext uri="{FF2B5EF4-FFF2-40B4-BE49-F238E27FC236}">
                      <a16:creationId xmlns:a16="http://schemas.microsoft.com/office/drawing/2014/main" id="{CDF8A2DF-1A19-4BC5-B7FE-CAD951AEBCA3}"/>
                    </a:ext>
                  </a:extLst>
                </p14:cNvPr>
                <p14:cNvContentPartPr/>
                <p14:nvPr/>
              </p14:nvContentPartPr>
              <p14:xfrm>
                <a:off x="7877627" y="2946667"/>
                <a:ext cx="133200" cy="228960"/>
              </p14:xfrm>
            </p:contentPart>
          </mc:Choice>
          <mc:Fallback>
            <p:pic>
              <p:nvPicPr>
                <p:cNvPr id="79" name="Freihand 78">
                  <a:extLst>
                    <a:ext uri="{FF2B5EF4-FFF2-40B4-BE49-F238E27FC236}">
                      <a16:creationId xmlns:a16="http://schemas.microsoft.com/office/drawing/2014/main" id="{CDF8A2DF-1A19-4BC5-B7FE-CAD951AEBCA3}"/>
                    </a:ext>
                  </a:extLst>
                </p:cNvPr>
                <p:cNvPicPr/>
                <p:nvPr/>
              </p:nvPicPr>
              <p:blipFill>
                <a:blip r:embed="rId127"/>
                <a:stretch>
                  <a:fillRect/>
                </a:stretch>
              </p:blipFill>
              <p:spPr>
                <a:xfrm>
                  <a:off x="7873307" y="2942347"/>
                  <a:ext cx="14184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0" name="Freihand 79">
                  <a:extLst>
                    <a:ext uri="{FF2B5EF4-FFF2-40B4-BE49-F238E27FC236}">
                      <a16:creationId xmlns:a16="http://schemas.microsoft.com/office/drawing/2014/main" id="{A97309A0-7E73-4255-A5B0-B1F165BCDD78}"/>
                    </a:ext>
                  </a:extLst>
                </p14:cNvPr>
                <p14:cNvContentPartPr/>
                <p14:nvPr/>
              </p14:nvContentPartPr>
              <p14:xfrm>
                <a:off x="8205587" y="2948107"/>
                <a:ext cx="210240" cy="354240"/>
              </p14:xfrm>
            </p:contentPart>
          </mc:Choice>
          <mc:Fallback>
            <p:pic>
              <p:nvPicPr>
                <p:cNvPr id="80" name="Freihand 79">
                  <a:extLst>
                    <a:ext uri="{FF2B5EF4-FFF2-40B4-BE49-F238E27FC236}">
                      <a16:creationId xmlns:a16="http://schemas.microsoft.com/office/drawing/2014/main" id="{A97309A0-7E73-4255-A5B0-B1F165BCDD78}"/>
                    </a:ext>
                  </a:extLst>
                </p:cNvPr>
                <p:cNvPicPr/>
                <p:nvPr/>
              </p:nvPicPr>
              <p:blipFill>
                <a:blip r:embed="rId129"/>
                <a:stretch>
                  <a:fillRect/>
                </a:stretch>
              </p:blipFill>
              <p:spPr>
                <a:xfrm>
                  <a:off x="8201267" y="2943787"/>
                  <a:ext cx="21888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1" name="Freihand 80">
                  <a:extLst>
                    <a:ext uri="{FF2B5EF4-FFF2-40B4-BE49-F238E27FC236}">
                      <a16:creationId xmlns:a16="http://schemas.microsoft.com/office/drawing/2014/main" id="{82EDB4B3-5DF3-490F-884C-BA8383FDF67A}"/>
                    </a:ext>
                  </a:extLst>
                </p14:cNvPr>
                <p14:cNvContentPartPr/>
                <p14:nvPr/>
              </p14:nvContentPartPr>
              <p14:xfrm>
                <a:off x="8491787" y="2753347"/>
                <a:ext cx="217440" cy="370080"/>
              </p14:xfrm>
            </p:contentPart>
          </mc:Choice>
          <mc:Fallback>
            <p:pic>
              <p:nvPicPr>
                <p:cNvPr id="81" name="Freihand 80">
                  <a:extLst>
                    <a:ext uri="{FF2B5EF4-FFF2-40B4-BE49-F238E27FC236}">
                      <a16:creationId xmlns:a16="http://schemas.microsoft.com/office/drawing/2014/main" id="{82EDB4B3-5DF3-490F-884C-BA8383FDF67A}"/>
                    </a:ext>
                  </a:extLst>
                </p:cNvPr>
                <p:cNvPicPr/>
                <p:nvPr/>
              </p:nvPicPr>
              <p:blipFill>
                <a:blip r:embed="rId131"/>
                <a:stretch>
                  <a:fillRect/>
                </a:stretch>
              </p:blipFill>
              <p:spPr>
                <a:xfrm>
                  <a:off x="8487467" y="2749027"/>
                  <a:ext cx="226080" cy="3787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2" name="Freihand 81">
                  <a:extLst>
                    <a:ext uri="{FF2B5EF4-FFF2-40B4-BE49-F238E27FC236}">
                      <a16:creationId xmlns:a16="http://schemas.microsoft.com/office/drawing/2014/main" id="{F5401E6E-C723-45E4-81B2-127F1C4DD0BB}"/>
                    </a:ext>
                  </a:extLst>
                </p14:cNvPr>
                <p14:cNvContentPartPr/>
                <p14:nvPr/>
              </p14:nvContentPartPr>
              <p14:xfrm>
                <a:off x="8745587" y="2679907"/>
                <a:ext cx="337320" cy="227880"/>
              </p14:xfrm>
            </p:contentPart>
          </mc:Choice>
          <mc:Fallback>
            <p:pic>
              <p:nvPicPr>
                <p:cNvPr id="82" name="Freihand 81">
                  <a:extLst>
                    <a:ext uri="{FF2B5EF4-FFF2-40B4-BE49-F238E27FC236}">
                      <a16:creationId xmlns:a16="http://schemas.microsoft.com/office/drawing/2014/main" id="{F5401E6E-C723-45E4-81B2-127F1C4DD0BB}"/>
                    </a:ext>
                  </a:extLst>
                </p:cNvPr>
                <p:cNvPicPr/>
                <p:nvPr/>
              </p:nvPicPr>
              <p:blipFill>
                <a:blip r:embed="rId133"/>
                <a:stretch>
                  <a:fillRect/>
                </a:stretch>
              </p:blipFill>
              <p:spPr>
                <a:xfrm>
                  <a:off x="8741267" y="2675587"/>
                  <a:ext cx="34596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3" name="Freihand 82">
                  <a:extLst>
                    <a:ext uri="{FF2B5EF4-FFF2-40B4-BE49-F238E27FC236}">
                      <a16:creationId xmlns:a16="http://schemas.microsoft.com/office/drawing/2014/main" id="{E18A4EEF-2A65-46C2-8D3B-A68EDB8DAFAC}"/>
                    </a:ext>
                  </a:extLst>
                </p14:cNvPr>
                <p14:cNvContentPartPr/>
                <p14:nvPr/>
              </p14:nvContentPartPr>
              <p14:xfrm>
                <a:off x="8413667" y="2581627"/>
                <a:ext cx="116280" cy="81360"/>
              </p14:xfrm>
            </p:contentPart>
          </mc:Choice>
          <mc:Fallback>
            <p:pic>
              <p:nvPicPr>
                <p:cNvPr id="83" name="Freihand 82">
                  <a:extLst>
                    <a:ext uri="{FF2B5EF4-FFF2-40B4-BE49-F238E27FC236}">
                      <a16:creationId xmlns:a16="http://schemas.microsoft.com/office/drawing/2014/main" id="{E18A4EEF-2A65-46C2-8D3B-A68EDB8DAFAC}"/>
                    </a:ext>
                  </a:extLst>
                </p:cNvPr>
                <p:cNvPicPr/>
                <p:nvPr/>
              </p:nvPicPr>
              <p:blipFill>
                <a:blip r:embed="rId135"/>
                <a:stretch>
                  <a:fillRect/>
                </a:stretch>
              </p:blipFill>
              <p:spPr>
                <a:xfrm>
                  <a:off x="8409347" y="2577307"/>
                  <a:ext cx="1249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5" name="Freihand 94">
                  <a:extLst>
                    <a:ext uri="{FF2B5EF4-FFF2-40B4-BE49-F238E27FC236}">
                      <a16:creationId xmlns:a16="http://schemas.microsoft.com/office/drawing/2014/main" id="{50D2B40E-8BE6-4C4A-8FD8-D5E4C31903BC}"/>
                    </a:ext>
                  </a:extLst>
                </p14:cNvPr>
                <p14:cNvContentPartPr/>
                <p14:nvPr/>
              </p14:nvContentPartPr>
              <p14:xfrm>
                <a:off x="11240387" y="1485427"/>
                <a:ext cx="22680" cy="178920"/>
              </p14:xfrm>
            </p:contentPart>
          </mc:Choice>
          <mc:Fallback>
            <p:pic>
              <p:nvPicPr>
                <p:cNvPr id="95" name="Freihand 94">
                  <a:extLst>
                    <a:ext uri="{FF2B5EF4-FFF2-40B4-BE49-F238E27FC236}">
                      <a16:creationId xmlns:a16="http://schemas.microsoft.com/office/drawing/2014/main" id="{50D2B40E-8BE6-4C4A-8FD8-D5E4C31903BC}"/>
                    </a:ext>
                  </a:extLst>
                </p:cNvPr>
                <p:cNvPicPr/>
                <p:nvPr/>
              </p:nvPicPr>
              <p:blipFill>
                <a:blip r:embed="rId137"/>
                <a:stretch>
                  <a:fillRect/>
                </a:stretch>
              </p:blipFill>
              <p:spPr>
                <a:xfrm>
                  <a:off x="11236067" y="1481107"/>
                  <a:ext cx="3132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4" name="Freihand 83">
                  <a:extLst>
                    <a:ext uri="{FF2B5EF4-FFF2-40B4-BE49-F238E27FC236}">
                      <a16:creationId xmlns:a16="http://schemas.microsoft.com/office/drawing/2014/main" id="{267221FF-DFE6-42BA-9FED-F2B68DDEB0AC}"/>
                    </a:ext>
                  </a:extLst>
                </p14:cNvPr>
                <p14:cNvContentPartPr/>
                <p14:nvPr/>
              </p14:nvContentPartPr>
              <p14:xfrm>
                <a:off x="9293867" y="2422867"/>
                <a:ext cx="130680" cy="255600"/>
              </p14:xfrm>
            </p:contentPart>
          </mc:Choice>
          <mc:Fallback>
            <p:pic>
              <p:nvPicPr>
                <p:cNvPr id="84" name="Freihand 83">
                  <a:extLst>
                    <a:ext uri="{FF2B5EF4-FFF2-40B4-BE49-F238E27FC236}">
                      <a16:creationId xmlns:a16="http://schemas.microsoft.com/office/drawing/2014/main" id="{267221FF-DFE6-42BA-9FED-F2B68DDEB0AC}"/>
                    </a:ext>
                  </a:extLst>
                </p:cNvPr>
                <p:cNvPicPr/>
                <p:nvPr/>
              </p:nvPicPr>
              <p:blipFill>
                <a:blip r:embed="rId139"/>
                <a:stretch>
                  <a:fillRect/>
                </a:stretch>
              </p:blipFill>
              <p:spPr>
                <a:xfrm>
                  <a:off x="9289547" y="2418547"/>
                  <a:ext cx="13932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5" name="Freihand 84">
                  <a:extLst>
                    <a:ext uri="{FF2B5EF4-FFF2-40B4-BE49-F238E27FC236}">
                      <a16:creationId xmlns:a16="http://schemas.microsoft.com/office/drawing/2014/main" id="{87052E70-AAC7-458A-B00F-4EEE7C662BA9}"/>
                    </a:ext>
                  </a:extLst>
                </p14:cNvPr>
                <p14:cNvContentPartPr/>
                <p14:nvPr/>
              </p14:nvContentPartPr>
              <p14:xfrm>
                <a:off x="9468827" y="2326387"/>
                <a:ext cx="185040" cy="261000"/>
              </p14:xfrm>
            </p:contentPart>
          </mc:Choice>
          <mc:Fallback>
            <p:pic>
              <p:nvPicPr>
                <p:cNvPr id="85" name="Freihand 84">
                  <a:extLst>
                    <a:ext uri="{FF2B5EF4-FFF2-40B4-BE49-F238E27FC236}">
                      <a16:creationId xmlns:a16="http://schemas.microsoft.com/office/drawing/2014/main" id="{87052E70-AAC7-458A-B00F-4EEE7C662BA9}"/>
                    </a:ext>
                  </a:extLst>
                </p:cNvPr>
                <p:cNvPicPr/>
                <p:nvPr/>
              </p:nvPicPr>
              <p:blipFill>
                <a:blip r:embed="rId141"/>
                <a:stretch>
                  <a:fillRect/>
                </a:stretch>
              </p:blipFill>
              <p:spPr>
                <a:xfrm>
                  <a:off x="9464507" y="2322067"/>
                  <a:ext cx="19368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6" name="Freihand 85">
                  <a:extLst>
                    <a:ext uri="{FF2B5EF4-FFF2-40B4-BE49-F238E27FC236}">
                      <a16:creationId xmlns:a16="http://schemas.microsoft.com/office/drawing/2014/main" id="{7CCDBBC2-DB56-4A2D-B2D8-C5A23230DBFE}"/>
                    </a:ext>
                  </a:extLst>
                </p14:cNvPr>
                <p14:cNvContentPartPr/>
                <p14:nvPr/>
              </p14:nvContentPartPr>
              <p14:xfrm>
                <a:off x="9913427" y="2197507"/>
                <a:ext cx="326880" cy="221400"/>
              </p14:xfrm>
            </p:contentPart>
          </mc:Choice>
          <mc:Fallback>
            <p:pic>
              <p:nvPicPr>
                <p:cNvPr id="86" name="Freihand 85">
                  <a:extLst>
                    <a:ext uri="{FF2B5EF4-FFF2-40B4-BE49-F238E27FC236}">
                      <a16:creationId xmlns:a16="http://schemas.microsoft.com/office/drawing/2014/main" id="{7CCDBBC2-DB56-4A2D-B2D8-C5A23230DBFE}"/>
                    </a:ext>
                  </a:extLst>
                </p:cNvPr>
                <p:cNvPicPr/>
                <p:nvPr/>
              </p:nvPicPr>
              <p:blipFill>
                <a:blip r:embed="rId143"/>
                <a:stretch>
                  <a:fillRect/>
                </a:stretch>
              </p:blipFill>
              <p:spPr>
                <a:xfrm>
                  <a:off x="9909107" y="2193187"/>
                  <a:ext cx="33552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7" name="Freihand 86">
                  <a:extLst>
                    <a:ext uri="{FF2B5EF4-FFF2-40B4-BE49-F238E27FC236}">
                      <a16:creationId xmlns:a16="http://schemas.microsoft.com/office/drawing/2014/main" id="{02A16E68-1DC9-4451-85DB-1B28542FF3B4}"/>
                    </a:ext>
                  </a:extLst>
                </p14:cNvPr>
                <p14:cNvContentPartPr/>
                <p14:nvPr/>
              </p14:nvContentPartPr>
              <p14:xfrm>
                <a:off x="10424267" y="1935427"/>
                <a:ext cx="235800" cy="349200"/>
              </p14:xfrm>
            </p:contentPart>
          </mc:Choice>
          <mc:Fallback>
            <p:pic>
              <p:nvPicPr>
                <p:cNvPr id="87" name="Freihand 86">
                  <a:extLst>
                    <a:ext uri="{FF2B5EF4-FFF2-40B4-BE49-F238E27FC236}">
                      <a16:creationId xmlns:a16="http://schemas.microsoft.com/office/drawing/2014/main" id="{02A16E68-1DC9-4451-85DB-1B28542FF3B4}"/>
                    </a:ext>
                  </a:extLst>
                </p:cNvPr>
                <p:cNvPicPr/>
                <p:nvPr/>
              </p:nvPicPr>
              <p:blipFill>
                <a:blip r:embed="rId145"/>
                <a:stretch>
                  <a:fillRect/>
                </a:stretch>
              </p:blipFill>
              <p:spPr>
                <a:xfrm>
                  <a:off x="10419947" y="1931107"/>
                  <a:ext cx="2444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8" name="Freihand 87">
                  <a:extLst>
                    <a:ext uri="{FF2B5EF4-FFF2-40B4-BE49-F238E27FC236}">
                      <a16:creationId xmlns:a16="http://schemas.microsoft.com/office/drawing/2014/main" id="{73C8A86F-1540-4275-A604-1E41FF41B4A8}"/>
                    </a:ext>
                  </a:extLst>
                </p14:cNvPr>
                <p14:cNvContentPartPr/>
                <p14:nvPr/>
              </p14:nvContentPartPr>
              <p14:xfrm>
                <a:off x="10702187" y="1796467"/>
                <a:ext cx="414360" cy="348840"/>
              </p14:xfrm>
            </p:contentPart>
          </mc:Choice>
          <mc:Fallback>
            <p:pic>
              <p:nvPicPr>
                <p:cNvPr id="88" name="Freihand 87">
                  <a:extLst>
                    <a:ext uri="{FF2B5EF4-FFF2-40B4-BE49-F238E27FC236}">
                      <a16:creationId xmlns:a16="http://schemas.microsoft.com/office/drawing/2014/main" id="{73C8A86F-1540-4275-A604-1E41FF41B4A8}"/>
                    </a:ext>
                  </a:extLst>
                </p:cNvPr>
                <p:cNvPicPr/>
                <p:nvPr/>
              </p:nvPicPr>
              <p:blipFill>
                <a:blip r:embed="rId147"/>
                <a:stretch>
                  <a:fillRect/>
                </a:stretch>
              </p:blipFill>
              <p:spPr>
                <a:xfrm>
                  <a:off x="10697867" y="1792147"/>
                  <a:ext cx="423000" cy="3574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6" name="Freihand 95">
                  <a:extLst>
                    <a:ext uri="{FF2B5EF4-FFF2-40B4-BE49-F238E27FC236}">
                      <a16:creationId xmlns:a16="http://schemas.microsoft.com/office/drawing/2014/main" id="{19CC2E02-3005-4FC4-9667-FF4FAFF81824}"/>
                    </a:ext>
                  </a:extLst>
                </p14:cNvPr>
                <p14:cNvContentPartPr/>
                <p14:nvPr/>
              </p14:nvContentPartPr>
              <p14:xfrm>
                <a:off x="11241467" y="1976827"/>
                <a:ext cx="360" cy="360"/>
              </p14:xfrm>
            </p:contentPart>
          </mc:Choice>
          <mc:Fallback>
            <p:pic>
              <p:nvPicPr>
                <p:cNvPr id="96" name="Freihand 95">
                  <a:extLst>
                    <a:ext uri="{FF2B5EF4-FFF2-40B4-BE49-F238E27FC236}">
                      <a16:creationId xmlns:a16="http://schemas.microsoft.com/office/drawing/2014/main" id="{19CC2E02-3005-4FC4-9667-FF4FAFF81824}"/>
                    </a:ext>
                  </a:extLst>
                </p:cNvPr>
                <p:cNvPicPr/>
                <p:nvPr/>
              </p:nvPicPr>
              <p:blipFill>
                <a:blip r:embed="rId149"/>
                <a:stretch>
                  <a:fillRect/>
                </a:stretch>
              </p:blipFill>
              <p:spPr>
                <a:xfrm>
                  <a:off x="11237147" y="1972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7" name="Freihand 96">
                  <a:extLst>
                    <a:ext uri="{FF2B5EF4-FFF2-40B4-BE49-F238E27FC236}">
                      <a16:creationId xmlns:a16="http://schemas.microsoft.com/office/drawing/2014/main" id="{4C833B11-2C36-4162-954A-105734A1C51A}"/>
                    </a:ext>
                  </a:extLst>
                </p14:cNvPr>
                <p14:cNvContentPartPr/>
                <p14:nvPr/>
              </p14:nvContentPartPr>
              <p14:xfrm>
                <a:off x="9826667" y="2111827"/>
                <a:ext cx="1429560" cy="550440"/>
              </p14:xfrm>
            </p:contentPart>
          </mc:Choice>
          <mc:Fallback>
            <p:pic>
              <p:nvPicPr>
                <p:cNvPr id="97" name="Freihand 96">
                  <a:extLst>
                    <a:ext uri="{FF2B5EF4-FFF2-40B4-BE49-F238E27FC236}">
                      <a16:creationId xmlns:a16="http://schemas.microsoft.com/office/drawing/2014/main" id="{4C833B11-2C36-4162-954A-105734A1C51A}"/>
                    </a:ext>
                  </a:extLst>
                </p:cNvPr>
                <p:cNvPicPr/>
                <p:nvPr/>
              </p:nvPicPr>
              <p:blipFill>
                <a:blip r:embed="rId151"/>
                <a:stretch>
                  <a:fillRect/>
                </a:stretch>
              </p:blipFill>
              <p:spPr>
                <a:xfrm>
                  <a:off x="9822347" y="2107507"/>
                  <a:ext cx="1438200" cy="5590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9" name="Freihand 98">
                  <a:extLst>
                    <a:ext uri="{FF2B5EF4-FFF2-40B4-BE49-F238E27FC236}">
                      <a16:creationId xmlns:a16="http://schemas.microsoft.com/office/drawing/2014/main" id="{63CA414F-49E0-427B-8A02-EF008D0EC035}"/>
                    </a:ext>
                  </a:extLst>
                </p14:cNvPr>
                <p14:cNvContentPartPr/>
                <p14:nvPr/>
              </p14:nvContentPartPr>
              <p14:xfrm>
                <a:off x="568907" y="2301907"/>
                <a:ext cx="1088640" cy="297000"/>
              </p14:xfrm>
            </p:contentPart>
          </mc:Choice>
          <mc:Fallback>
            <p:pic>
              <p:nvPicPr>
                <p:cNvPr id="99" name="Freihand 98">
                  <a:extLst>
                    <a:ext uri="{FF2B5EF4-FFF2-40B4-BE49-F238E27FC236}">
                      <a16:creationId xmlns:a16="http://schemas.microsoft.com/office/drawing/2014/main" id="{63CA414F-49E0-427B-8A02-EF008D0EC035}"/>
                    </a:ext>
                  </a:extLst>
                </p:cNvPr>
                <p:cNvPicPr/>
                <p:nvPr/>
              </p:nvPicPr>
              <p:blipFill>
                <a:blip r:embed="rId153"/>
                <a:stretch>
                  <a:fillRect/>
                </a:stretch>
              </p:blipFill>
              <p:spPr>
                <a:xfrm>
                  <a:off x="564587" y="2297587"/>
                  <a:ext cx="1097280" cy="305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4">
            <p14:nvContentPartPr>
              <p14:cNvPr id="101" name="Freihand 100">
                <a:extLst>
                  <a:ext uri="{FF2B5EF4-FFF2-40B4-BE49-F238E27FC236}">
                    <a16:creationId xmlns:a16="http://schemas.microsoft.com/office/drawing/2014/main" id="{8179F962-E7FA-480F-910B-081AA260796C}"/>
                  </a:ext>
                </a:extLst>
              </p14:cNvPr>
              <p14:cNvContentPartPr/>
              <p14:nvPr/>
            </p14:nvContentPartPr>
            <p14:xfrm>
              <a:off x="689147" y="2610067"/>
              <a:ext cx="36000" cy="3600"/>
            </p14:xfrm>
          </p:contentPart>
        </mc:Choice>
        <mc:Fallback>
          <p:pic>
            <p:nvPicPr>
              <p:cNvPr id="101" name="Freihand 100">
                <a:extLst>
                  <a:ext uri="{FF2B5EF4-FFF2-40B4-BE49-F238E27FC236}">
                    <a16:creationId xmlns:a16="http://schemas.microsoft.com/office/drawing/2014/main" id="{8179F962-E7FA-480F-910B-081AA260796C}"/>
                  </a:ext>
                </a:extLst>
              </p:cNvPr>
              <p:cNvPicPr/>
              <p:nvPr/>
            </p:nvPicPr>
            <p:blipFill>
              <a:blip r:embed="rId155"/>
              <a:stretch>
                <a:fillRect/>
              </a:stretch>
            </p:blipFill>
            <p:spPr>
              <a:xfrm>
                <a:off x="684827" y="2605747"/>
                <a:ext cx="446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5" name="Freihand 104">
                <a:extLst>
                  <a:ext uri="{FF2B5EF4-FFF2-40B4-BE49-F238E27FC236}">
                    <a16:creationId xmlns:a16="http://schemas.microsoft.com/office/drawing/2014/main" id="{E729FCD7-B023-45DC-BE8B-DB31781235C4}"/>
                  </a:ext>
                </a:extLst>
              </p14:cNvPr>
              <p14:cNvContentPartPr/>
              <p14:nvPr/>
            </p14:nvContentPartPr>
            <p14:xfrm>
              <a:off x="1567907" y="1421347"/>
              <a:ext cx="5149800" cy="1244160"/>
            </p14:xfrm>
          </p:contentPart>
        </mc:Choice>
        <mc:Fallback>
          <p:pic>
            <p:nvPicPr>
              <p:cNvPr id="105" name="Freihand 104">
                <a:extLst>
                  <a:ext uri="{FF2B5EF4-FFF2-40B4-BE49-F238E27FC236}">
                    <a16:creationId xmlns:a16="http://schemas.microsoft.com/office/drawing/2014/main" id="{E729FCD7-B023-45DC-BE8B-DB31781235C4}"/>
                  </a:ext>
                </a:extLst>
              </p:cNvPr>
              <p:cNvPicPr/>
              <p:nvPr/>
            </p:nvPicPr>
            <p:blipFill>
              <a:blip r:embed="rId157"/>
              <a:stretch>
                <a:fillRect/>
              </a:stretch>
            </p:blipFill>
            <p:spPr>
              <a:xfrm>
                <a:off x="1563587" y="1417027"/>
                <a:ext cx="5158440" cy="12528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6" name="Freihand 105">
                <a:extLst>
                  <a:ext uri="{FF2B5EF4-FFF2-40B4-BE49-F238E27FC236}">
                    <a16:creationId xmlns:a16="http://schemas.microsoft.com/office/drawing/2014/main" id="{A4D78925-3532-4F1A-9ECC-5C587E61CD14}"/>
                  </a:ext>
                </a:extLst>
              </p14:cNvPr>
              <p14:cNvContentPartPr/>
              <p14:nvPr/>
            </p14:nvContentPartPr>
            <p14:xfrm>
              <a:off x="6949907" y="1244587"/>
              <a:ext cx="29880" cy="216000"/>
            </p14:xfrm>
          </p:contentPart>
        </mc:Choice>
        <mc:Fallback>
          <p:pic>
            <p:nvPicPr>
              <p:cNvPr id="106" name="Freihand 105">
                <a:extLst>
                  <a:ext uri="{FF2B5EF4-FFF2-40B4-BE49-F238E27FC236}">
                    <a16:creationId xmlns:a16="http://schemas.microsoft.com/office/drawing/2014/main" id="{A4D78925-3532-4F1A-9ECC-5C587E61CD14}"/>
                  </a:ext>
                </a:extLst>
              </p:cNvPr>
              <p:cNvPicPr/>
              <p:nvPr/>
            </p:nvPicPr>
            <p:blipFill>
              <a:blip r:embed="rId159"/>
              <a:stretch>
                <a:fillRect/>
              </a:stretch>
            </p:blipFill>
            <p:spPr>
              <a:xfrm>
                <a:off x="6945587" y="1240267"/>
                <a:ext cx="3852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7" name="Freihand 106">
                <a:extLst>
                  <a:ext uri="{FF2B5EF4-FFF2-40B4-BE49-F238E27FC236}">
                    <a16:creationId xmlns:a16="http://schemas.microsoft.com/office/drawing/2014/main" id="{5B5EDE63-0C23-4A90-B274-6CA0A360C003}"/>
                  </a:ext>
                </a:extLst>
              </p14:cNvPr>
              <p14:cNvContentPartPr/>
              <p14:nvPr/>
            </p14:nvContentPartPr>
            <p14:xfrm>
              <a:off x="6859187" y="1176547"/>
              <a:ext cx="260280" cy="229320"/>
            </p14:xfrm>
          </p:contentPart>
        </mc:Choice>
        <mc:Fallback>
          <p:pic>
            <p:nvPicPr>
              <p:cNvPr id="107" name="Freihand 106">
                <a:extLst>
                  <a:ext uri="{FF2B5EF4-FFF2-40B4-BE49-F238E27FC236}">
                    <a16:creationId xmlns:a16="http://schemas.microsoft.com/office/drawing/2014/main" id="{5B5EDE63-0C23-4A90-B274-6CA0A360C003}"/>
                  </a:ext>
                </a:extLst>
              </p:cNvPr>
              <p:cNvPicPr/>
              <p:nvPr/>
            </p:nvPicPr>
            <p:blipFill>
              <a:blip r:embed="rId161"/>
              <a:stretch>
                <a:fillRect/>
              </a:stretch>
            </p:blipFill>
            <p:spPr>
              <a:xfrm>
                <a:off x="6854867" y="1172227"/>
                <a:ext cx="26892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8" name="Freihand 107">
                <a:extLst>
                  <a:ext uri="{FF2B5EF4-FFF2-40B4-BE49-F238E27FC236}">
                    <a16:creationId xmlns:a16="http://schemas.microsoft.com/office/drawing/2014/main" id="{1C59D1ED-0F86-4EE7-9497-25788FBEC641}"/>
                  </a:ext>
                </a:extLst>
              </p14:cNvPr>
              <p14:cNvContentPartPr/>
              <p14:nvPr/>
            </p14:nvContentPartPr>
            <p14:xfrm>
              <a:off x="7103267" y="1292107"/>
              <a:ext cx="77760" cy="107640"/>
            </p14:xfrm>
          </p:contentPart>
        </mc:Choice>
        <mc:Fallback>
          <p:pic>
            <p:nvPicPr>
              <p:cNvPr id="108" name="Freihand 107">
                <a:extLst>
                  <a:ext uri="{FF2B5EF4-FFF2-40B4-BE49-F238E27FC236}">
                    <a16:creationId xmlns:a16="http://schemas.microsoft.com/office/drawing/2014/main" id="{1C59D1ED-0F86-4EE7-9497-25788FBEC641}"/>
                  </a:ext>
                </a:extLst>
              </p:cNvPr>
              <p:cNvPicPr/>
              <p:nvPr/>
            </p:nvPicPr>
            <p:blipFill>
              <a:blip r:embed="rId163"/>
              <a:stretch>
                <a:fillRect/>
              </a:stretch>
            </p:blipFill>
            <p:spPr>
              <a:xfrm>
                <a:off x="7098947" y="1287787"/>
                <a:ext cx="864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9" name="Freihand 108">
                <a:extLst>
                  <a:ext uri="{FF2B5EF4-FFF2-40B4-BE49-F238E27FC236}">
                    <a16:creationId xmlns:a16="http://schemas.microsoft.com/office/drawing/2014/main" id="{04514AA4-9D49-4032-B54C-C195B092B3F6}"/>
                  </a:ext>
                </a:extLst>
              </p14:cNvPr>
              <p14:cNvContentPartPr/>
              <p14:nvPr/>
            </p14:nvContentPartPr>
            <p14:xfrm>
              <a:off x="7214507" y="1109947"/>
              <a:ext cx="153720" cy="261720"/>
            </p14:xfrm>
          </p:contentPart>
        </mc:Choice>
        <mc:Fallback>
          <p:pic>
            <p:nvPicPr>
              <p:cNvPr id="109" name="Freihand 108">
                <a:extLst>
                  <a:ext uri="{FF2B5EF4-FFF2-40B4-BE49-F238E27FC236}">
                    <a16:creationId xmlns:a16="http://schemas.microsoft.com/office/drawing/2014/main" id="{04514AA4-9D49-4032-B54C-C195B092B3F6}"/>
                  </a:ext>
                </a:extLst>
              </p:cNvPr>
              <p:cNvPicPr/>
              <p:nvPr/>
            </p:nvPicPr>
            <p:blipFill>
              <a:blip r:embed="rId165"/>
              <a:stretch>
                <a:fillRect/>
              </a:stretch>
            </p:blipFill>
            <p:spPr>
              <a:xfrm>
                <a:off x="7210187" y="1105627"/>
                <a:ext cx="16236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1" name="Freihand 110">
                <a:extLst>
                  <a:ext uri="{FF2B5EF4-FFF2-40B4-BE49-F238E27FC236}">
                    <a16:creationId xmlns:a16="http://schemas.microsoft.com/office/drawing/2014/main" id="{29994BB2-CE33-42B2-A41E-417EA7F6CD25}"/>
                  </a:ext>
                </a:extLst>
              </p14:cNvPr>
              <p14:cNvContentPartPr/>
              <p14:nvPr/>
            </p14:nvContentPartPr>
            <p14:xfrm>
              <a:off x="7333307" y="1195627"/>
              <a:ext cx="142200" cy="104040"/>
            </p14:xfrm>
          </p:contentPart>
        </mc:Choice>
        <mc:Fallback>
          <p:pic>
            <p:nvPicPr>
              <p:cNvPr id="111" name="Freihand 110">
                <a:extLst>
                  <a:ext uri="{FF2B5EF4-FFF2-40B4-BE49-F238E27FC236}">
                    <a16:creationId xmlns:a16="http://schemas.microsoft.com/office/drawing/2014/main" id="{29994BB2-CE33-42B2-A41E-417EA7F6CD25}"/>
                  </a:ext>
                </a:extLst>
              </p:cNvPr>
              <p:cNvPicPr/>
              <p:nvPr/>
            </p:nvPicPr>
            <p:blipFill>
              <a:blip r:embed="rId167"/>
              <a:stretch>
                <a:fillRect/>
              </a:stretch>
            </p:blipFill>
            <p:spPr>
              <a:xfrm>
                <a:off x="7328987" y="1191307"/>
                <a:ext cx="1508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2" name="Freihand 111">
                <a:extLst>
                  <a:ext uri="{FF2B5EF4-FFF2-40B4-BE49-F238E27FC236}">
                    <a16:creationId xmlns:a16="http://schemas.microsoft.com/office/drawing/2014/main" id="{E2B0F9F9-8420-4109-BA1B-F25628BDB054}"/>
                  </a:ext>
                </a:extLst>
              </p14:cNvPr>
              <p14:cNvContentPartPr/>
              <p14:nvPr/>
            </p14:nvContentPartPr>
            <p14:xfrm>
              <a:off x="7508267" y="1033627"/>
              <a:ext cx="151560" cy="219240"/>
            </p14:xfrm>
          </p:contentPart>
        </mc:Choice>
        <mc:Fallback>
          <p:pic>
            <p:nvPicPr>
              <p:cNvPr id="112" name="Freihand 111">
                <a:extLst>
                  <a:ext uri="{FF2B5EF4-FFF2-40B4-BE49-F238E27FC236}">
                    <a16:creationId xmlns:a16="http://schemas.microsoft.com/office/drawing/2014/main" id="{E2B0F9F9-8420-4109-BA1B-F25628BDB054}"/>
                  </a:ext>
                </a:extLst>
              </p:cNvPr>
              <p:cNvPicPr/>
              <p:nvPr/>
            </p:nvPicPr>
            <p:blipFill>
              <a:blip r:embed="rId169"/>
              <a:stretch>
                <a:fillRect/>
              </a:stretch>
            </p:blipFill>
            <p:spPr>
              <a:xfrm>
                <a:off x="7503947" y="1029307"/>
                <a:ext cx="16020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3" name="Freihand 112">
                <a:extLst>
                  <a:ext uri="{FF2B5EF4-FFF2-40B4-BE49-F238E27FC236}">
                    <a16:creationId xmlns:a16="http://schemas.microsoft.com/office/drawing/2014/main" id="{98499119-CFBE-4C00-A709-8A6553131A57}"/>
                  </a:ext>
                </a:extLst>
              </p14:cNvPr>
              <p14:cNvContentPartPr/>
              <p14:nvPr/>
            </p14:nvContentPartPr>
            <p14:xfrm>
              <a:off x="7620227" y="1131187"/>
              <a:ext cx="394920" cy="79560"/>
            </p14:xfrm>
          </p:contentPart>
        </mc:Choice>
        <mc:Fallback>
          <p:pic>
            <p:nvPicPr>
              <p:cNvPr id="113" name="Freihand 112">
                <a:extLst>
                  <a:ext uri="{FF2B5EF4-FFF2-40B4-BE49-F238E27FC236}">
                    <a16:creationId xmlns:a16="http://schemas.microsoft.com/office/drawing/2014/main" id="{98499119-CFBE-4C00-A709-8A6553131A57}"/>
                  </a:ext>
                </a:extLst>
              </p:cNvPr>
              <p:cNvPicPr/>
              <p:nvPr/>
            </p:nvPicPr>
            <p:blipFill>
              <a:blip r:embed="rId171"/>
              <a:stretch>
                <a:fillRect/>
              </a:stretch>
            </p:blipFill>
            <p:spPr>
              <a:xfrm>
                <a:off x="7615907" y="1126867"/>
                <a:ext cx="403560" cy="88200"/>
              </a:xfrm>
              <a:prstGeom prst="rect">
                <a:avLst/>
              </a:prstGeom>
            </p:spPr>
          </p:pic>
        </mc:Fallback>
      </mc:AlternateContent>
      <p:grpSp>
        <p:nvGrpSpPr>
          <p:cNvPr id="142" name="Gruppieren 141">
            <a:extLst>
              <a:ext uri="{FF2B5EF4-FFF2-40B4-BE49-F238E27FC236}">
                <a16:creationId xmlns:a16="http://schemas.microsoft.com/office/drawing/2014/main" id="{08DDB52C-22BF-4CF0-8618-2332E8ACE514}"/>
              </a:ext>
            </a:extLst>
          </p:cNvPr>
          <p:cNvGrpSpPr/>
          <p:nvPr/>
        </p:nvGrpSpPr>
        <p:grpSpPr>
          <a:xfrm>
            <a:off x="558467" y="2274907"/>
            <a:ext cx="10830240" cy="2072160"/>
            <a:chOff x="558467" y="2274907"/>
            <a:chExt cx="10830240" cy="2072160"/>
          </a:xfrm>
        </p:grpSpPr>
        <mc:AlternateContent xmlns:mc="http://schemas.openxmlformats.org/markup-compatibility/2006">
          <mc:Choice xmlns:p14="http://schemas.microsoft.com/office/powerpoint/2010/main" Requires="p14">
            <p:contentPart p14:bwMode="auto" r:id="rId172">
              <p14:nvContentPartPr>
                <p14:cNvPr id="102" name="Freihand 101">
                  <a:extLst>
                    <a:ext uri="{FF2B5EF4-FFF2-40B4-BE49-F238E27FC236}">
                      <a16:creationId xmlns:a16="http://schemas.microsoft.com/office/drawing/2014/main" id="{A1D8FCAB-0253-43E0-A216-B0292F11BD48}"/>
                    </a:ext>
                  </a:extLst>
                </p14:cNvPr>
                <p14:cNvContentPartPr/>
                <p14:nvPr/>
              </p14:nvContentPartPr>
              <p14:xfrm>
                <a:off x="558467" y="2274907"/>
                <a:ext cx="1067760" cy="347760"/>
              </p14:xfrm>
            </p:contentPart>
          </mc:Choice>
          <mc:Fallback>
            <p:pic>
              <p:nvPicPr>
                <p:cNvPr id="102" name="Freihand 101">
                  <a:extLst>
                    <a:ext uri="{FF2B5EF4-FFF2-40B4-BE49-F238E27FC236}">
                      <a16:creationId xmlns:a16="http://schemas.microsoft.com/office/drawing/2014/main" id="{A1D8FCAB-0253-43E0-A216-B0292F11BD48}"/>
                    </a:ext>
                  </a:extLst>
                </p:cNvPr>
                <p:cNvPicPr/>
                <p:nvPr/>
              </p:nvPicPr>
              <p:blipFill>
                <a:blip r:embed="rId173"/>
                <a:stretch>
                  <a:fillRect/>
                </a:stretch>
              </p:blipFill>
              <p:spPr>
                <a:xfrm>
                  <a:off x="554147" y="2270587"/>
                  <a:ext cx="1076400" cy="3564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3" name="Freihand 102">
                  <a:extLst>
                    <a:ext uri="{FF2B5EF4-FFF2-40B4-BE49-F238E27FC236}">
                      <a16:creationId xmlns:a16="http://schemas.microsoft.com/office/drawing/2014/main" id="{9EC09971-5379-4664-9A2D-CECE3432BC07}"/>
                    </a:ext>
                  </a:extLst>
                </p14:cNvPr>
                <p14:cNvContentPartPr/>
                <p14:nvPr/>
              </p14:nvContentPartPr>
              <p14:xfrm>
                <a:off x="581147" y="2569387"/>
                <a:ext cx="1031400" cy="218880"/>
              </p14:xfrm>
            </p:contentPart>
          </mc:Choice>
          <mc:Fallback>
            <p:pic>
              <p:nvPicPr>
                <p:cNvPr id="103" name="Freihand 102">
                  <a:extLst>
                    <a:ext uri="{FF2B5EF4-FFF2-40B4-BE49-F238E27FC236}">
                      <a16:creationId xmlns:a16="http://schemas.microsoft.com/office/drawing/2014/main" id="{9EC09971-5379-4664-9A2D-CECE3432BC07}"/>
                    </a:ext>
                  </a:extLst>
                </p:cNvPr>
                <p:cNvPicPr/>
                <p:nvPr/>
              </p:nvPicPr>
              <p:blipFill>
                <a:blip r:embed="rId175"/>
                <a:stretch>
                  <a:fillRect/>
                </a:stretch>
              </p:blipFill>
              <p:spPr>
                <a:xfrm>
                  <a:off x="576827" y="2565067"/>
                  <a:ext cx="10400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5" name="Freihand 114">
                  <a:extLst>
                    <a:ext uri="{FF2B5EF4-FFF2-40B4-BE49-F238E27FC236}">
                      <a16:creationId xmlns:a16="http://schemas.microsoft.com/office/drawing/2014/main" id="{AC32A48B-60FB-44EF-9702-A489B86790BB}"/>
                    </a:ext>
                  </a:extLst>
                </p14:cNvPr>
                <p14:cNvContentPartPr/>
                <p14:nvPr/>
              </p14:nvContentPartPr>
              <p14:xfrm>
                <a:off x="1450187" y="2347627"/>
                <a:ext cx="5234400" cy="1696680"/>
              </p14:xfrm>
            </p:contentPart>
          </mc:Choice>
          <mc:Fallback>
            <p:pic>
              <p:nvPicPr>
                <p:cNvPr id="115" name="Freihand 114">
                  <a:extLst>
                    <a:ext uri="{FF2B5EF4-FFF2-40B4-BE49-F238E27FC236}">
                      <a16:creationId xmlns:a16="http://schemas.microsoft.com/office/drawing/2014/main" id="{AC32A48B-60FB-44EF-9702-A489B86790BB}"/>
                    </a:ext>
                  </a:extLst>
                </p:cNvPr>
                <p:cNvPicPr/>
                <p:nvPr/>
              </p:nvPicPr>
              <p:blipFill>
                <a:blip r:embed="rId177"/>
                <a:stretch>
                  <a:fillRect/>
                </a:stretch>
              </p:blipFill>
              <p:spPr>
                <a:xfrm>
                  <a:off x="1445867" y="2343307"/>
                  <a:ext cx="5243040" cy="17053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7" name="Freihand 116">
                  <a:extLst>
                    <a:ext uri="{FF2B5EF4-FFF2-40B4-BE49-F238E27FC236}">
                      <a16:creationId xmlns:a16="http://schemas.microsoft.com/office/drawing/2014/main" id="{28D4087B-8150-4DEC-B85F-A4460A050706}"/>
                    </a:ext>
                  </a:extLst>
                </p14:cNvPr>
                <p14:cNvContentPartPr/>
                <p14:nvPr/>
              </p14:nvContentPartPr>
              <p14:xfrm>
                <a:off x="6718427" y="3811387"/>
                <a:ext cx="412200" cy="535680"/>
              </p14:xfrm>
            </p:contentPart>
          </mc:Choice>
          <mc:Fallback>
            <p:pic>
              <p:nvPicPr>
                <p:cNvPr id="117" name="Freihand 116">
                  <a:extLst>
                    <a:ext uri="{FF2B5EF4-FFF2-40B4-BE49-F238E27FC236}">
                      <a16:creationId xmlns:a16="http://schemas.microsoft.com/office/drawing/2014/main" id="{28D4087B-8150-4DEC-B85F-A4460A050706}"/>
                    </a:ext>
                  </a:extLst>
                </p:cNvPr>
                <p:cNvPicPr/>
                <p:nvPr/>
              </p:nvPicPr>
              <p:blipFill>
                <a:blip r:embed="rId179"/>
                <a:stretch>
                  <a:fillRect/>
                </a:stretch>
              </p:blipFill>
              <p:spPr>
                <a:xfrm>
                  <a:off x="6714107" y="3807067"/>
                  <a:ext cx="420840" cy="5443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8" name="Freihand 117">
                  <a:extLst>
                    <a:ext uri="{FF2B5EF4-FFF2-40B4-BE49-F238E27FC236}">
                      <a16:creationId xmlns:a16="http://schemas.microsoft.com/office/drawing/2014/main" id="{C6550F4A-037E-4B68-834A-A070ECDC6ED2}"/>
                    </a:ext>
                  </a:extLst>
                </p14:cNvPr>
                <p14:cNvContentPartPr/>
                <p14:nvPr/>
              </p14:nvContentPartPr>
              <p14:xfrm>
                <a:off x="7116947" y="3820027"/>
                <a:ext cx="27000" cy="33840"/>
              </p14:xfrm>
            </p:contentPart>
          </mc:Choice>
          <mc:Fallback>
            <p:pic>
              <p:nvPicPr>
                <p:cNvPr id="118" name="Freihand 117">
                  <a:extLst>
                    <a:ext uri="{FF2B5EF4-FFF2-40B4-BE49-F238E27FC236}">
                      <a16:creationId xmlns:a16="http://schemas.microsoft.com/office/drawing/2014/main" id="{C6550F4A-037E-4B68-834A-A070ECDC6ED2}"/>
                    </a:ext>
                  </a:extLst>
                </p:cNvPr>
                <p:cNvPicPr/>
                <p:nvPr/>
              </p:nvPicPr>
              <p:blipFill>
                <a:blip r:embed="rId181"/>
                <a:stretch>
                  <a:fillRect/>
                </a:stretch>
              </p:blipFill>
              <p:spPr>
                <a:xfrm>
                  <a:off x="7112627" y="3815707"/>
                  <a:ext cx="356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9" name="Freihand 118">
                  <a:extLst>
                    <a:ext uri="{FF2B5EF4-FFF2-40B4-BE49-F238E27FC236}">
                      <a16:creationId xmlns:a16="http://schemas.microsoft.com/office/drawing/2014/main" id="{56669FB8-2698-4EB7-9A3A-5B8FFC5D5ACC}"/>
                    </a:ext>
                  </a:extLst>
                </p14:cNvPr>
                <p14:cNvContentPartPr/>
                <p14:nvPr/>
              </p14:nvContentPartPr>
              <p14:xfrm>
                <a:off x="7169507" y="3807067"/>
                <a:ext cx="149040" cy="164160"/>
              </p14:xfrm>
            </p:contentPart>
          </mc:Choice>
          <mc:Fallback>
            <p:pic>
              <p:nvPicPr>
                <p:cNvPr id="119" name="Freihand 118">
                  <a:extLst>
                    <a:ext uri="{FF2B5EF4-FFF2-40B4-BE49-F238E27FC236}">
                      <a16:creationId xmlns:a16="http://schemas.microsoft.com/office/drawing/2014/main" id="{56669FB8-2698-4EB7-9A3A-5B8FFC5D5ACC}"/>
                    </a:ext>
                  </a:extLst>
                </p:cNvPr>
                <p:cNvPicPr/>
                <p:nvPr/>
              </p:nvPicPr>
              <p:blipFill>
                <a:blip r:embed="rId183"/>
                <a:stretch>
                  <a:fillRect/>
                </a:stretch>
              </p:blipFill>
              <p:spPr>
                <a:xfrm>
                  <a:off x="7165187" y="3802747"/>
                  <a:ext cx="15768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0" name="Freihand 119">
                  <a:extLst>
                    <a:ext uri="{FF2B5EF4-FFF2-40B4-BE49-F238E27FC236}">
                      <a16:creationId xmlns:a16="http://schemas.microsoft.com/office/drawing/2014/main" id="{EB3B7A21-4206-4EF3-881B-CB56CF3F36F5}"/>
                    </a:ext>
                  </a:extLst>
                </p14:cNvPr>
                <p14:cNvContentPartPr/>
                <p14:nvPr/>
              </p14:nvContentPartPr>
              <p14:xfrm>
                <a:off x="7394867" y="3834787"/>
                <a:ext cx="110520" cy="130320"/>
              </p14:xfrm>
            </p:contentPart>
          </mc:Choice>
          <mc:Fallback>
            <p:pic>
              <p:nvPicPr>
                <p:cNvPr id="120" name="Freihand 119">
                  <a:extLst>
                    <a:ext uri="{FF2B5EF4-FFF2-40B4-BE49-F238E27FC236}">
                      <a16:creationId xmlns:a16="http://schemas.microsoft.com/office/drawing/2014/main" id="{EB3B7A21-4206-4EF3-881B-CB56CF3F36F5}"/>
                    </a:ext>
                  </a:extLst>
                </p:cNvPr>
                <p:cNvPicPr/>
                <p:nvPr/>
              </p:nvPicPr>
              <p:blipFill>
                <a:blip r:embed="rId185"/>
                <a:stretch>
                  <a:fillRect/>
                </a:stretch>
              </p:blipFill>
              <p:spPr>
                <a:xfrm>
                  <a:off x="7390547" y="3830467"/>
                  <a:ext cx="11916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1" name="Freihand 120">
                  <a:extLst>
                    <a:ext uri="{FF2B5EF4-FFF2-40B4-BE49-F238E27FC236}">
                      <a16:creationId xmlns:a16="http://schemas.microsoft.com/office/drawing/2014/main" id="{C1CEE358-B9C0-4696-87F6-095B583C2C35}"/>
                    </a:ext>
                  </a:extLst>
                </p14:cNvPr>
                <p14:cNvContentPartPr/>
                <p14:nvPr/>
              </p14:nvContentPartPr>
              <p14:xfrm>
                <a:off x="7663067" y="3746587"/>
                <a:ext cx="97560" cy="234360"/>
              </p14:xfrm>
            </p:contentPart>
          </mc:Choice>
          <mc:Fallback>
            <p:pic>
              <p:nvPicPr>
                <p:cNvPr id="121" name="Freihand 120">
                  <a:extLst>
                    <a:ext uri="{FF2B5EF4-FFF2-40B4-BE49-F238E27FC236}">
                      <a16:creationId xmlns:a16="http://schemas.microsoft.com/office/drawing/2014/main" id="{C1CEE358-B9C0-4696-87F6-095B583C2C35}"/>
                    </a:ext>
                  </a:extLst>
                </p:cNvPr>
                <p:cNvPicPr/>
                <p:nvPr/>
              </p:nvPicPr>
              <p:blipFill>
                <a:blip r:embed="rId187"/>
                <a:stretch>
                  <a:fillRect/>
                </a:stretch>
              </p:blipFill>
              <p:spPr>
                <a:xfrm>
                  <a:off x="7658747" y="3742267"/>
                  <a:ext cx="10620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2" name="Freihand 121">
                  <a:extLst>
                    <a:ext uri="{FF2B5EF4-FFF2-40B4-BE49-F238E27FC236}">
                      <a16:creationId xmlns:a16="http://schemas.microsoft.com/office/drawing/2014/main" id="{61B35AC7-7D48-4B19-9C0A-18CF1F0E322C}"/>
                    </a:ext>
                  </a:extLst>
                </p14:cNvPr>
                <p14:cNvContentPartPr/>
                <p14:nvPr/>
              </p14:nvContentPartPr>
              <p14:xfrm>
                <a:off x="7757387" y="3601147"/>
                <a:ext cx="516960" cy="481680"/>
              </p14:xfrm>
            </p:contentPart>
          </mc:Choice>
          <mc:Fallback>
            <p:pic>
              <p:nvPicPr>
                <p:cNvPr id="122" name="Freihand 121">
                  <a:extLst>
                    <a:ext uri="{FF2B5EF4-FFF2-40B4-BE49-F238E27FC236}">
                      <a16:creationId xmlns:a16="http://schemas.microsoft.com/office/drawing/2014/main" id="{61B35AC7-7D48-4B19-9C0A-18CF1F0E322C}"/>
                    </a:ext>
                  </a:extLst>
                </p:cNvPr>
                <p:cNvPicPr/>
                <p:nvPr/>
              </p:nvPicPr>
              <p:blipFill>
                <a:blip r:embed="rId189"/>
                <a:stretch>
                  <a:fillRect/>
                </a:stretch>
              </p:blipFill>
              <p:spPr>
                <a:xfrm>
                  <a:off x="7753067" y="3596827"/>
                  <a:ext cx="525600" cy="4903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3" name="Freihand 122">
                  <a:extLst>
                    <a:ext uri="{FF2B5EF4-FFF2-40B4-BE49-F238E27FC236}">
                      <a16:creationId xmlns:a16="http://schemas.microsoft.com/office/drawing/2014/main" id="{DADEE288-D8FA-49B2-B2B2-94771642E1CE}"/>
                    </a:ext>
                  </a:extLst>
                </p14:cNvPr>
                <p14:cNvContentPartPr/>
                <p14:nvPr/>
              </p14:nvContentPartPr>
              <p14:xfrm>
                <a:off x="8323307" y="3640027"/>
                <a:ext cx="154440" cy="95760"/>
              </p14:xfrm>
            </p:contentPart>
          </mc:Choice>
          <mc:Fallback>
            <p:pic>
              <p:nvPicPr>
                <p:cNvPr id="123" name="Freihand 122">
                  <a:extLst>
                    <a:ext uri="{FF2B5EF4-FFF2-40B4-BE49-F238E27FC236}">
                      <a16:creationId xmlns:a16="http://schemas.microsoft.com/office/drawing/2014/main" id="{DADEE288-D8FA-49B2-B2B2-94771642E1CE}"/>
                    </a:ext>
                  </a:extLst>
                </p:cNvPr>
                <p:cNvPicPr/>
                <p:nvPr/>
              </p:nvPicPr>
              <p:blipFill>
                <a:blip r:embed="rId191"/>
                <a:stretch>
                  <a:fillRect/>
                </a:stretch>
              </p:blipFill>
              <p:spPr>
                <a:xfrm>
                  <a:off x="8318987" y="3635707"/>
                  <a:ext cx="1630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5" name="Freihand 124">
                  <a:extLst>
                    <a:ext uri="{FF2B5EF4-FFF2-40B4-BE49-F238E27FC236}">
                      <a16:creationId xmlns:a16="http://schemas.microsoft.com/office/drawing/2014/main" id="{739C4D6F-668D-48C6-AE78-028625682C0B}"/>
                    </a:ext>
                  </a:extLst>
                </p14:cNvPr>
                <p14:cNvContentPartPr/>
                <p14:nvPr/>
              </p14:nvContentPartPr>
              <p14:xfrm>
                <a:off x="8634347" y="3529507"/>
                <a:ext cx="48960" cy="128880"/>
              </p14:xfrm>
            </p:contentPart>
          </mc:Choice>
          <mc:Fallback>
            <p:pic>
              <p:nvPicPr>
                <p:cNvPr id="125" name="Freihand 124">
                  <a:extLst>
                    <a:ext uri="{FF2B5EF4-FFF2-40B4-BE49-F238E27FC236}">
                      <a16:creationId xmlns:a16="http://schemas.microsoft.com/office/drawing/2014/main" id="{739C4D6F-668D-48C6-AE78-028625682C0B}"/>
                    </a:ext>
                  </a:extLst>
                </p:cNvPr>
                <p:cNvPicPr/>
                <p:nvPr/>
              </p:nvPicPr>
              <p:blipFill>
                <a:blip r:embed="rId193"/>
                <a:stretch>
                  <a:fillRect/>
                </a:stretch>
              </p:blipFill>
              <p:spPr>
                <a:xfrm>
                  <a:off x="8630027" y="3525187"/>
                  <a:ext cx="576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6" name="Freihand 125">
                  <a:extLst>
                    <a:ext uri="{FF2B5EF4-FFF2-40B4-BE49-F238E27FC236}">
                      <a16:creationId xmlns:a16="http://schemas.microsoft.com/office/drawing/2014/main" id="{1E1B4AE8-66D4-4830-9AF2-991CCDCD7085}"/>
                    </a:ext>
                  </a:extLst>
                </p14:cNvPr>
                <p14:cNvContentPartPr/>
                <p14:nvPr/>
              </p14:nvContentPartPr>
              <p14:xfrm>
                <a:off x="8588267" y="3532027"/>
                <a:ext cx="158040" cy="91080"/>
              </p14:xfrm>
            </p:contentPart>
          </mc:Choice>
          <mc:Fallback>
            <p:pic>
              <p:nvPicPr>
                <p:cNvPr id="126" name="Freihand 125">
                  <a:extLst>
                    <a:ext uri="{FF2B5EF4-FFF2-40B4-BE49-F238E27FC236}">
                      <a16:creationId xmlns:a16="http://schemas.microsoft.com/office/drawing/2014/main" id="{1E1B4AE8-66D4-4830-9AF2-991CCDCD7085}"/>
                    </a:ext>
                  </a:extLst>
                </p:cNvPr>
                <p:cNvPicPr/>
                <p:nvPr/>
              </p:nvPicPr>
              <p:blipFill>
                <a:blip r:embed="rId195"/>
                <a:stretch>
                  <a:fillRect/>
                </a:stretch>
              </p:blipFill>
              <p:spPr>
                <a:xfrm>
                  <a:off x="8583947" y="3527707"/>
                  <a:ext cx="1666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8" name="Freihand 127">
                  <a:extLst>
                    <a:ext uri="{FF2B5EF4-FFF2-40B4-BE49-F238E27FC236}">
                      <a16:creationId xmlns:a16="http://schemas.microsoft.com/office/drawing/2014/main" id="{ABB8F88F-EC71-4BCE-94CC-AFEB2FB45DA1}"/>
                    </a:ext>
                  </a:extLst>
                </p14:cNvPr>
                <p14:cNvContentPartPr/>
                <p14:nvPr/>
              </p14:nvContentPartPr>
              <p14:xfrm>
                <a:off x="8828747" y="3421507"/>
                <a:ext cx="111240" cy="128520"/>
              </p14:xfrm>
            </p:contentPart>
          </mc:Choice>
          <mc:Fallback>
            <p:pic>
              <p:nvPicPr>
                <p:cNvPr id="128" name="Freihand 127">
                  <a:extLst>
                    <a:ext uri="{FF2B5EF4-FFF2-40B4-BE49-F238E27FC236}">
                      <a16:creationId xmlns:a16="http://schemas.microsoft.com/office/drawing/2014/main" id="{ABB8F88F-EC71-4BCE-94CC-AFEB2FB45DA1}"/>
                    </a:ext>
                  </a:extLst>
                </p:cNvPr>
                <p:cNvPicPr/>
                <p:nvPr/>
              </p:nvPicPr>
              <p:blipFill>
                <a:blip r:embed="rId197"/>
                <a:stretch>
                  <a:fillRect/>
                </a:stretch>
              </p:blipFill>
              <p:spPr>
                <a:xfrm>
                  <a:off x="8824427" y="3417187"/>
                  <a:ext cx="1198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9" name="Freihand 128">
                  <a:extLst>
                    <a:ext uri="{FF2B5EF4-FFF2-40B4-BE49-F238E27FC236}">
                      <a16:creationId xmlns:a16="http://schemas.microsoft.com/office/drawing/2014/main" id="{519CF2B9-22C1-48A5-915A-E19478BC77C5}"/>
                    </a:ext>
                  </a:extLst>
                </p14:cNvPr>
                <p14:cNvContentPartPr/>
                <p14:nvPr/>
              </p14:nvContentPartPr>
              <p14:xfrm>
                <a:off x="8926667" y="3286867"/>
                <a:ext cx="238320" cy="164520"/>
              </p14:xfrm>
            </p:contentPart>
          </mc:Choice>
          <mc:Fallback>
            <p:pic>
              <p:nvPicPr>
                <p:cNvPr id="129" name="Freihand 128">
                  <a:extLst>
                    <a:ext uri="{FF2B5EF4-FFF2-40B4-BE49-F238E27FC236}">
                      <a16:creationId xmlns:a16="http://schemas.microsoft.com/office/drawing/2014/main" id="{519CF2B9-22C1-48A5-915A-E19478BC77C5}"/>
                    </a:ext>
                  </a:extLst>
                </p:cNvPr>
                <p:cNvPicPr/>
                <p:nvPr/>
              </p:nvPicPr>
              <p:blipFill>
                <a:blip r:embed="rId199"/>
                <a:stretch>
                  <a:fillRect/>
                </a:stretch>
              </p:blipFill>
              <p:spPr>
                <a:xfrm>
                  <a:off x="8922347" y="3282547"/>
                  <a:ext cx="2469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1" name="Freihand 130">
                  <a:extLst>
                    <a:ext uri="{FF2B5EF4-FFF2-40B4-BE49-F238E27FC236}">
                      <a16:creationId xmlns:a16="http://schemas.microsoft.com/office/drawing/2014/main" id="{B53358F8-410D-49C1-B06D-4F2332549EB3}"/>
                    </a:ext>
                  </a:extLst>
                </p14:cNvPr>
                <p14:cNvContentPartPr/>
                <p14:nvPr/>
              </p14:nvContentPartPr>
              <p14:xfrm>
                <a:off x="9191987" y="3169867"/>
                <a:ext cx="133200" cy="228960"/>
              </p14:xfrm>
            </p:contentPart>
          </mc:Choice>
          <mc:Fallback>
            <p:pic>
              <p:nvPicPr>
                <p:cNvPr id="131" name="Freihand 130">
                  <a:extLst>
                    <a:ext uri="{FF2B5EF4-FFF2-40B4-BE49-F238E27FC236}">
                      <a16:creationId xmlns:a16="http://schemas.microsoft.com/office/drawing/2014/main" id="{B53358F8-410D-49C1-B06D-4F2332549EB3}"/>
                    </a:ext>
                  </a:extLst>
                </p:cNvPr>
                <p:cNvPicPr/>
                <p:nvPr/>
              </p:nvPicPr>
              <p:blipFill>
                <a:blip r:embed="rId201"/>
                <a:stretch>
                  <a:fillRect/>
                </a:stretch>
              </p:blipFill>
              <p:spPr>
                <a:xfrm>
                  <a:off x="9187667" y="3165547"/>
                  <a:ext cx="14184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2" name="Freihand 131">
                  <a:extLst>
                    <a:ext uri="{FF2B5EF4-FFF2-40B4-BE49-F238E27FC236}">
                      <a16:creationId xmlns:a16="http://schemas.microsoft.com/office/drawing/2014/main" id="{47DD0F48-1C8B-43F2-8A85-70F614039174}"/>
                    </a:ext>
                  </a:extLst>
                </p14:cNvPr>
                <p14:cNvContentPartPr/>
                <p14:nvPr/>
              </p14:nvContentPartPr>
              <p14:xfrm>
                <a:off x="9270107" y="3184987"/>
                <a:ext cx="9000" cy="23040"/>
              </p14:xfrm>
            </p:contentPart>
          </mc:Choice>
          <mc:Fallback>
            <p:pic>
              <p:nvPicPr>
                <p:cNvPr id="132" name="Freihand 131">
                  <a:extLst>
                    <a:ext uri="{FF2B5EF4-FFF2-40B4-BE49-F238E27FC236}">
                      <a16:creationId xmlns:a16="http://schemas.microsoft.com/office/drawing/2014/main" id="{47DD0F48-1C8B-43F2-8A85-70F614039174}"/>
                    </a:ext>
                  </a:extLst>
                </p:cNvPr>
                <p:cNvPicPr/>
                <p:nvPr/>
              </p:nvPicPr>
              <p:blipFill>
                <a:blip r:embed="rId203"/>
                <a:stretch>
                  <a:fillRect/>
                </a:stretch>
              </p:blipFill>
              <p:spPr>
                <a:xfrm>
                  <a:off x="9265787" y="3180667"/>
                  <a:ext cx="176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3" name="Freihand 132">
                  <a:extLst>
                    <a:ext uri="{FF2B5EF4-FFF2-40B4-BE49-F238E27FC236}">
                      <a16:creationId xmlns:a16="http://schemas.microsoft.com/office/drawing/2014/main" id="{234A68E7-2AFF-4B12-9619-23F5351FD4FE}"/>
                    </a:ext>
                  </a:extLst>
                </p14:cNvPr>
                <p14:cNvContentPartPr/>
                <p14:nvPr/>
              </p14:nvContentPartPr>
              <p14:xfrm>
                <a:off x="9341747" y="3110467"/>
                <a:ext cx="260640" cy="194040"/>
              </p14:xfrm>
            </p:contentPart>
          </mc:Choice>
          <mc:Fallback>
            <p:pic>
              <p:nvPicPr>
                <p:cNvPr id="133" name="Freihand 132">
                  <a:extLst>
                    <a:ext uri="{FF2B5EF4-FFF2-40B4-BE49-F238E27FC236}">
                      <a16:creationId xmlns:a16="http://schemas.microsoft.com/office/drawing/2014/main" id="{234A68E7-2AFF-4B12-9619-23F5351FD4FE}"/>
                    </a:ext>
                  </a:extLst>
                </p:cNvPr>
                <p:cNvPicPr/>
                <p:nvPr/>
              </p:nvPicPr>
              <p:blipFill>
                <a:blip r:embed="rId205"/>
                <a:stretch>
                  <a:fillRect/>
                </a:stretch>
              </p:blipFill>
              <p:spPr>
                <a:xfrm>
                  <a:off x="9337427" y="3106147"/>
                  <a:ext cx="2692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4" name="Freihand 133">
                  <a:extLst>
                    <a:ext uri="{FF2B5EF4-FFF2-40B4-BE49-F238E27FC236}">
                      <a16:creationId xmlns:a16="http://schemas.microsoft.com/office/drawing/2014/main" id="{AC59A90E-900A-4515-9465-3D4338D4BFA7}"/>
                    </a:ext>
                  </a:extLst>
                </p14:cNvPr>
                <p14:cNvContentPartPr/>
                <p14:nvPr/>
              </p14:nvContentPartPr>
              <p14:xfrm>
                <a:off x="8822627" y="3141787"/>
                <a:ext cx="111960" cy="96840"/>
              </p14:xfrm>
            </p:contentPart>
          </mc:Choice>
          <mc:Fallback>
            <p:pic>
              <p:nvPicPr>
                <p:cNvPr id="134" name="Freihand 133">
                  <a:extLst>
                    <a:ext uri="{FF2B5EF4-FFF2-40B4-BE49-F238E27FC236}">
                      <a16:creationId xmlns:a16="http://schemas.microsoft.com/office/drawing/2014/main" id="{AC59A90E-900A-4515-9465-3D4338D4BFA7}"/>
                    </a:ext>
                  </a:extLst>
                </p:cNvPr>
                <p:cNvPicPr/>
                <p:nvPr/>
              </p:nvPicPr>
              <p:blipFill>
                <a:blip r:embed="rId207"/>
                <a:stretch>
                  <a:fillRect/>
                </a:stretch>
              </p:blipFill>
              <p:spPr>
                <a:xfrm>
                  <a:off x="8818307" y="3137467"/>
                  <a:ext cx="1206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5" name="Freihand 134">
                  <a:extLst>
                    <a:ext uri="{FF2B5EF4-FFF2-40B4-BE49-F238E27FC236}">
                      <a16:creationId xmlns:a16="http://schemas.microsoft.com/office/drawing/2014/main" id="{AFBB5CE6-330E-46A0-8114-45FDF8A0D178}"/>
                    </a:ext>
                  </a:extLst>
                </p14:cNvPr>
                <p14:cNvContentPartPr/>
                <p14:nvPr/>
              </p14:nvContentPartPr>
              <p14:xfrm>
                <a:off x="9809027" y="2893387"/>
                <a:ext cx="120240" cy="198000"/>
              </p14:xfrm>
            </p:contentPart>
          </mc:Choice>
          <mc:Fallback>
            <p:pic>
              <p:nvPicPr>
                <p:cNvPr id="135" name="Freihand 134">
                  <a:extLst>
                    <a:ext uri="{FF2B5EF4-FFF2-40B4-BE49-F238E27FC236}">
                      <a16:creationId xmlns:a16="http://schemas.microsoft.com/office/drawing/2014/main" id="{AFBB5CE6-330E-46A0-8114-45FDF8A0D178}"/>
                    </a:ext>
                  </a:extLst>
                </p:cNvPr>
                <p:cNvPicPr/>
                <p:nvPr/>
              </p:nvPicPr>
              <p:blipFill>
                <a:blip r:embed="rId209"/>
                <a:stretch>
                  <a:fillRect/>
                </a:stretch>
              </p:blipFill>
              <p:spPr>
                <a:xfrm>
                  <a:off x="9804707" y="2889067"/>
                  <a:ext cx="12888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6" name="Freihand 135">
                  <a:extLst>
                    <a:ext uri="{FF2B5EF4-FFF2-40B4-BE49-F238E27FC236}">
                      <a16:creationId xmlns:a16="http://schemas.microsoft.com/office/drawing/2014/main" id="{2318155D-ABF8-4895-8C9B-4A312D6704F3}"/>
                    </a:ext>
                  </a:extLst>
                </p14:cNvPr>
                <p14:cNvContentPartPr/>
                <p14:nvPr/>
              </p14:nvContentPartPr>
              <p14:xfrm>
                <a:off x="9896147" y="2797987"/>
                <a:ext cx="279360" cy="257760"/>
              </p14:xfrm>
            </p:contentPart>
          </mc:Choice>
          <mc:Fallback>
            <p:pic>
              <p:nvPicPr>
                <p:cNvPr id="136" name="Freihand 135">
                  <a:extLst>
                    <a:ext uri="{FF2B5EF4-FFF2-40B4-BE49-F238E27FC236}">
                      <a16:creationId xmlns:a16="http://schemas.microsoft.com/office/drawing/2014/main" id="{2318155D-ABF8-4895-8C9B-4A312D6704F3}"/>
                    </a:ext>
                  </a:extLst>
                </p:cNvPr>
                <p:cNvPicPr/>
                <p:nvPr/>
              </p:nvPicPr>
              <p:blipFill>
                <a:blip r:embed="rId211"/>
                <a:stretch>
                  <a:fillRect/>
                </a:stretch>
              </p:blipFill>
              <p:spPr>
                <a:xfrm>
                  <a:off x="9891827" y="2793667"/>
                  <a:ext cx="28800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7" name="Freihand 136">
                  <a:extLst>
                    <a:ext uri="{FF2B5EF4-FFF2-40B4-BE49-F238E27FC236}">
                      <a16:creationId xmlns:a16="http://schemas.microsoft.com/office/drawing/2014/main" id="{9DD2CFEC-D672-4AA6-A425-F96E70037C2D}"/>
                    </a:ext>
                  </a:extLst>
                </p14:cNvPr>
                <p14:cNvContentPartPr/>
                <p14:nvPr/>
              </p14:nvContentPartPr>
              <p14:xfrm>
                <a:off x="10168667" y="2562907"/>
                <a:ext cx="632160" cy="387360"/>
              </p14:xfrm>
            </p:contentPart>
          </mc:Choice>
          <mc:Fallback>
            <p:pic>
              <p:nvPicPr>
                <p:cNvPr id="137" name="Freihand 136">
                  <a:extLst>
                    <a:ext uri="{FF2B5EF4-FFF2-40B4-BE49-F238E27FC236}">
                      <a16:creationId xmlns:a16="http://schemas.microsoft.com/office/drawing/2014/main" id="{9DD2CFEC-D672-4AA6-A425-F96E70037C2D}"/>
                    </a:ext>
                  </a:extLst>
                </p:cNvPr>
                <p:cNvPicPr/>
                <p:nvPr/>
              </p:nvPicPr>
              <p:blipFill>
                <a:blip r:embed="rId213"/>
                <a:stretch>
                  <a:fillRect/>
                </a:stretch>
              </p:blipFill>
              <p:spPr>
                <a:xfrm>
                  <a:off x="10164347" y="2558587"/>
                  <a:ext cx="640800" cy="3960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8" name="Freihand 137">
                  <a:extLst>
                    <a:ext uri="{FF2B5EF4-FFF2-40B4-BE49-F238E27FC236}">
                      <a16:creationId xmlns:a16="http://schemas.microsoft.com/office/drawing/2014/main" id="{01CD33B3-8665-492F-AB1C-0E6943968CB3}"/>
                    </a:ext>
                  </a:extLst>
                </p14:cNvPr>
                <p14:cNvContentPartPr/>
                <p14:nvPr/>
              </p14:nvContentPartPr>
              <p14:xfrm>
                <a:off x="10332107" y="3065827"/>
                <a:ext cx="277200" cy="209520"/>
              </p14:xfrm>
            </p:contentPart>
          </mc:Choice>
          <mc:Fallback>
            <p:pic>
              <p:nvPicPr>
                <p:cNvPr id="138" name="Freihand 137">
                  <a:extLst>
                    <a:ext uri="{FF2B5EF4-FFF2-40B4-BE49-F238E27FC236}">
                      <a16:creationId xmlns:a16="http://schemas.microsoft.com/office/drawing/2014/main" id="{01CD33B3-8665-492F-AB1C-0E6943968CB3}"/>
                    </a:ext>
                  </a:extLst>
                </p:cNvPr>
                <p:cNvPicPr/>
                <p:nvPr/>
              </p:nvPicPr>
              <p:blipFill>
                <a:blip r:embed="rId215"/>
                <a:stretch>
                  <a:fillRect/>
                </a:stretch>
              </p:blipFill>
              <p:spPr>
                <a:xfrm>
                  <a:off x="10327787" y="3061507"/>
                  <a:ext cx="2858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9" name="Freihand 138">
                  <a:extLst>
                    <a:ext uri="{FF2B5EF4-FFF2-40B4-BE49-F238E27FC236}">
                      <a16:creationId xmlns:a16="http://schemas.microsoft.com/office/drawing/2014/main" id="{A08D7FD9-8024-4A57-8267-B3DEFA4B3D2B}"/>
                    </a:ext>
                  </a:extLst>
                </p14:cNvPr>
                <p14:cNvContentPartPr/>
                <p14:nvPr/>
              </p14:nvContentPartPr>
              <p14:xfrm>
                <a:off x="10640987" y="2954587"/>
                <a:ext cx="190080" cy="199080"/>
              </p14:xfrm>
            </p:contentPart>
          </mc:Choice>
          <mc:Fallback>
            <p:pic>
              <p:nvPicPr>
                <p:cNvPr id="139" name="Freihand 138">
                  <a:extLst>
                    <a:ext uri="{FF2B5EF4-FFF2-40B4-BE49-F238E27FC236}">
                      <a16:creationId xmlns:a16="http://schemas.microsoft.com/office/drawing/2014/main" id="{A08D7FD9-8024-4A57-8267-B3DEFA4B3D2B}"/>
                    </a:ext>
                  </a:extLst>
                </p:cNvPr>
                <p:cNvPicPr/>
                <p:nvPr/>
              </p:nvPicPr>
              <p:blipFill>
                <a:blip r:embed="rId217"/>
                <a:stretch>
                  <a:fillRect/>
                </a:stretch>
              </p:blipFill>
              <p:spPr>
                <a:xfrm>
                  <a:off x="10636667" y="2950267"/>
                  <a:ext cx="19872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0" name="Freihand 139">
                  <a:extLst>
                    <a:ext uri="{FF2B5EF4-FFF2-40B4-BE49-F238E27FC236}">
                      <a16:creationId xmlns:a16="http://schemas.microsoft.com/office/drawing/2014/main" id="{837A8BF7-643E-4A4B-9BBF-0E1808A60CDF}"/>
                    </a:ext>
                  </a:extLst>
                </p14:cNvPr>
                <p14:cNvContentPartPr/>
                <p14:nvPr/>
              </p14:nvContentPartPr>
              <p14:xfrm>
                <a:off x="10845827" y="2892667"/>
                <a:ext cx="288000" cy="290880"/>
              </p14:xfrm>
            </p:contentPart>
          </mc:Choice>
          <mc:Fallback>
            <p:pic>
              <p:nvPicPr>
                <p:cNvPr id="140" name="Freihand 139">
                  <a:extLst>
                    <a:ext uri="{FF2B5EF4-FFF2-40B4-BE49-F238E27FC236}">
                      <a16:creationId xmlns:a16="http://schemas.microsoft.com/office/drawing/2014/main" id="{837A8BF7-643E-4A4B-9BBF-0E1808A60CDF}"/>
                    </a:ext>
                  </a:extLst>
                </p:cNvPr>
                <p:cNvPicPr/>
                <p:nvPr/>
              </p:nvPicPr>
              <p:blipFill>
                <a:blip r:embed="rId219"/>
                <a:stretch>
                  <a:fillRect/>
                </a:stretch>
              </p:blipFill>
              <p:spPr>
                <a:xfrm>
                  <a:off x="10841507" y="2888347"/>
                  <a:ext cx="296640" cy="2995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1" name="Freihand 140">
                  <a:extLst>
                    <a:ext uri="{FF2B5EF4-FFF2-40B4-BE49-F238E27FC236}">
                      <a16:creationId xmlns:a16="http://schemas.microsoft.com/office/drawing/2014/main" id="{96331780-14CF-41C0-AC4C-BDCDC6342958}"/>
                    </a:ext>
                  </a:extLst>
                </p14:cNvPr>
                <p14:cNvContentPartPr/>
                <p14:nvPr/>
              </p14:nvContentPartPr>
              <p14:xfrm>
                <a:off x="11184947" y="2665507"/>
                <a:ext cx="203760" cy="220320"/>
              </p14:xfrm>
            </p:contentPart>
          </mc:Choice>
          <mc:Fallback>
            <p:pic>
              <p:nvPicPr>
                <p:cNvPr id="141" name="Freihand 140">
                  <a:extLst>
                    <a:ext uri="{FF2B5EF4-FFF2-40B4-BE49-F238E27FC236}">
                      <a16:creationId xmlns:a16="http://schemas.microsoft.com/office/drawing/2014/main" id="{96331780-14CF-41C0-AC4C-BDCDC6342958}"/>
                    </a:ext>
                  </a:extLst>
                </p:cNvPr>
                <p:cNvPicPr/>
                <p:nvPr/>
              </p:nvPicPr>
              <p:blipFill>
                <a:blip r:embed="rId221"/>
                <a:stretch>
                  <a:fillRect/>
                </a:stretch>
              </p:blipFill>
              <p:spPr>
                <a:xfrm>
                  <a:off x="11180627" y="2661187"/>
                  <a:ext cx="212400" cy="228960"/>
                </a:xfrm>
                <a:prstGeom prst="rect">
                  <a:avLst/>
                </a:prstGeom>
              </p:spPr>
            </p:pic>
          </mc:Fallback>
        </mc:AlternateContent>
      </p:grpSp>
    </p:spTree>
    <p:extLst>
      <p:ext uri="{BB962C8B-B14F-4D97-AF65-F5344CB8AC3E}">
        <p14:creationId xmlns:p14="http://schemas.microsoft.com/office/powerpoint/2010/main" val="2910160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deskriptiv</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empirischen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Befund</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regionalen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Aufteilung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internationalen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Handelsströme</a:t>
            </a:r>
            <a:r>
              <a:rPr lang="en-US" altLang="en-US" sz="2400" dirty="0">
                <a:solidFill>
                  <a:sysClr val="windowText" lastClr="000000"/>
                </a:solidFill>
                <a:latin typeface="Times New Roman" panose="02020603050405020304" pitchFamily="18" charset="0"/>
                <a:cs typeface="Times New Roman" panose="02020603050405020304" pitchFamily="18" charset="0"/>
              </a:rPr>
              <a:t> der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lassen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Zusammenhänge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ablesen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geringer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Abstand</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9AB5373F-F4BC-4E92-AE88-CB5B684DFFB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19D72EA-7438-4011-A51A-6021F0968877}"/>
                  </a:ext>
                </a:extLst>
              </p14:cNvPr>
              <p14:cNvContentPartPr/>
              <p14:nvPr/>
            </p14:nvContentPartPr>
            <p14:xfrm>
              <a:off x="1153547" y="2713747"/>
              <a:ext cx="8174160" cy="120600"/>
            </p14:xfrm>
          </p:contentPart>
        </mc:Choice>
        <mc:Fallback>
          <p:pic>
            <p:nvPicPr>
              <p:cNvPr id="2" name="Freihand 1">
                <a:extLst>
                  <a:ext uri="{FF2B5EF4-FFF2-40B4-BE49-F238E27FC236}">
                    <a16:creationId xmlns:a16="http://schemas.microsoft.com/office/drawing/2014/main" id="{E19D72EA-7438-4011-A51A-6021F0968877}"/>
                  </a:ext>
                </a:extLst>
              </p:cNvPr>
              <p:cNvPicPr/>
              <p:nvPr/>
            </p:nvPicPr>
            <p:blipFill>
              <a:blip r:embed="rId4"/>
              <a:stretch>
                <a:fillRect/>
              </a:stretch>
            </p:blipFill>
            <p:spPr>
              <a:xfrm>
                <a:off x="1149227" y="2709427"/>
                <a:ext cx="81828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FB03D27-FCDD-4477-8564-1E0FD1A8797B}"/>
                  </a:ext>
                </a:extLst>
              </p14:cNvPr>
              <p14:cNvContentPartPr/>
              <p14:nvPr/>
            </p14:nvContentPartPr>
            <p14:xfrm>
              <a:off x="1558547" y="3369667"/>
              <a:ext cx="2355120" cy="117000"/>
            </p14:xfrm>
          </p:contentPart>
        </mc:Choice>
        <mc:Fallback>
          <p:pic>
            <p:nvPicPr>
              <p:cNvPr id="3" name="Freihand 2">
                <a:extLst>
                  <a:ext uri="{FF2B5EF4-FFF2-40B4-BE49-F238E27FC236}">
                    <a16:creationId xmlns:a16="http://schemas.microsoft.com/office/drawing/2014/main" id="{AFB03D27-FCDD-4477-8564-1E0FD1A8797B}"/>
                  </a:ext>
                </a:extLst>
              </p:cNvPr>
              <p:cNvPicPr/>
              <p:nvPr/>
            </p:nvPicPr>
            <p:blipFill>
              <a:blip r:embed="rId6"/>
              <a:stretch>
                <a:fillRect/>
              </a:stretch>
            </p:blipFill>
            <p:spPr>
              <a:xfrm>
                <a:off x="1554227" y="3365347"/>
                <a:ext cx="2363760" cy="125640"/>
              </a:xfrm>
              <a:prstGeom prst="rect">
                <a:avLst/>
              </a:prstGeom>
            </p:spPr>
          </p:pic>
        </mc:Fallback>
      </mc:AlternateContent>
    </p:spTree>
    <p:extLst>
      <p:ext uri="{BB962C8B-B14F-4D97-AF65-F5344CB8AC3E}">
        <p14:creationId xmlns:p14="http://schemas.microsoft.com/office/powerpoint/2010/main" val="3587236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Erklärung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Abhängigkeit</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altLang="en-US" sz="2400" dirty="0">
                <a:solidFill>
                  <a:sysClr val="windowText" lastClr="000000"/>
                </a:solidFill>
                <a:latin typeface="Times New Roman" panose="02020603050405020304" pitchFamily="18" charset="0"/>
                <a:cs typeface="Times New Roman" panose="02020603050405020304" pitchFamily="18" charset="0"/>
              </a:rPr>
              <a:t> von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theoretisch</a:t>
            </a:r>
            <a:r>
              <a:rPr lang="en-US" altLang="en-US" sz="2400" dirty="0">
                <a:solidFill>
                  <a:sysClr val="windowText" lastClr="000000"/>
                </a:solidFill>
                <a:latin typeface="Times New Roman" panose="02020603050405020304" pitchFamily="18" charset="0"/>
                <a:cs typeface="Times New Roman" panose="02020603050405020304" pitchFamily="18" charset="0"/>
              </a:rPr>
              <a:t> von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Angebots</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Nachfrageseite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motiviert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weren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produzieren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anbieten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generieren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Einkommen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nachfragen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D0E0C69C-710D-4CEE-858C-A03CC36D783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2" name="Gruppieren 21">
            <a:extLst>
              <a:ext uri="{FF2B5EF4-FFF2-40B4-BE49-F238E27FC236}">
                <a16:creationId xmlns:a16="http://schemas.microsoft.com/office/drawing/2014/main" id="{B66B7891-BDF4-40A3-8680-CF0678B302B9}"/>
              </a:ext>
            </a:extLst>
          </p:cNvPr>
          <p:cNvGrpSpPr/>
          <p:nvPr/>
        </p:nvGrpSpPr>
        <p:grpSpPr>
          <a:xfrm>
            <a:off x="4472027" y="2272387"/>
            <a:ext cx="1507320" cy="358560"/>
            <a:chOff x="4472027" y="2272387"/>
            <a:chExt cx="1507320" cy="35856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70732AB-07A1-499F-99E3-CC7BA390F876}"/>
                    </a:ext>
                  </a:extLst>
                </p14:cNvPr>
                <p14:cNvContentPartPr/>
                <p14:nvPr/>
              </p14:nvContentPartPr>
              <p14:xfrm>
                <a:off x="4481387" y="2399827"/>
                <a:ext cx="19800" cy="201960"/>
              </p14:xfrm>
            </p:contentPart>
          </mc:Choice>
          <mc:Fallback>
            <p:pic>
              <p:nvPicPr>
                <p:cNvPr id="2" name="Freihand 1">
                  <a:extLst>
                    <a:ext uri="{FF2B5EF4-FFF2-40B4-BE49-F238E27FC236}">
                      <a16:creationId xmlns:a16="http://schemas.microsoft.com/office/drawing/2014/main" id="{670732AB-07A1-499F-99E3-CC7BA390F876}"/>
                    </a:ext>
                  </a:extLst>
                </p:cNvPr>
                <p:cNvPicPr/>
                <p:nvPr/>
              </p:nvPicPr>
              <p:blipFill>
                <a:blip r:embed="rId4"/>
                <a:stretch>
                  <a:fillRect/>
                </a:stretch>
              </p:blipFill>
              <p:spPr>
                <a:xfrm>
                  <a:off x="4477067" y="2395507"/>
                  <a:ext cx="284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6EFCF53-904D-4743-B10B-F6BA11DBC301}"/>
                    </a:ext>
                  </a:extLst>
                </p14:cNvPr>
                <p14:cNvContentPartPr/>
                <p14:nvPr/>
              </p14:nvContentPartPr>
              <p14:xfrm>
                <a:off x="4472027" y="2413867"/>
                <a:ext cx="117720" cy="28440"/>
              </p14:xfrm>
            </p:contentPart>
          </mc:Choice>
          <mc:Fallback>
            <p:pic>
              <p:nvPicPr>
                <p:cNvPr id="3" name="Freihand 2">
                  <a:extLst>
                    <a:ext uri="{FF2B5EF4-FFF2-40B4-BE49-F238E27FC236}">
                      <a16:creationId xmlns:a16="http://schemas.microsoft.com/office/drawing/2014/main" id="{06EFCF53-904D-4743-B10B-F6BA11DBC301}"/>
                    </a:ext>
                  </a:extLst>
                </p:cNvPr>
                <p:cNvPicPr/>
                <p:nvPr/>
              </p:nvPicPr>
              <p:blipFill>
                <a:blip r:embed="rId6"/>
                <a:stretch>
                  <a:fillRect/>
                </a:stretch>
              </p:blipFill>
              <p:spPr>
                <a:xfrm>
                  <a:off x="4467707" y="2409547"/>
                  <a:ext cx="1263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F618A41D-3A0D-4A5C-AAF4-E12963FBA870}"/>
                    </a:ext>
                  </a:extLst>
                </p14:cNvPr>
                <p14:cNvContentPartPr/>
                <p14:nvPr/>
              </p14:nvContentPartPr>
              <p14:xfrm>
                <a:off x="4486067" y="2484787"/>
                <a:ext cx="121320" cy="101160"/>
              </p14:xfrm>
            </p:contentPart>
          </mc:Choice>
          <mc:Fallback>
            <p:pic>
              <p:nvPicPr>
                <p:cNvPr id="7" name="Freihand 6">
                  <a:extLst>
                    <a:ext uri="{FF2B5EF4-FFF2-40B4-BE49-F238E27FC236}">
                      <a16:creationId xmlns:a16="http://schemas.microsoft.com/office/drawing/2014/main" id="{F618A41D-3A0D-4A5C-AAF4-E12963FBA870}"/>
                    </a:ext>
                  </a:extLst>
                </p:cNvPr>
                <p:cNvPicPr/>
                <p:nvPr/>
              </p:nvPicPr>
              <p:blipFill>
                <a:blip r:embed="rId8"/>
                <a:stretch>
                  <a:fillRect/>
                </a:stretch>
              </p:blipFill>
              <p:spPr>
                <a:xfrm>
                  <a:off x="4481747" y="2480467"/>
                  <a:ext cx="1299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24C8B626-F620-408D-84B8-5276193C7C55}"/>
                    </a:ext>
                  </a:extLst>
                </p14:cNvPr>
                <p14:cNvContentPartPr/>
                <p14:nvPr/>
              </p14:nvContentPartPr>
              <p14:xfrm>
                <a:off x="4628627" y="2390827"/>
                <a:ext cx="247320" cy="192600"/>
              </p14:xfrm>
            </p:contentPart>
          </mc:Choice>
          <mc:Fallback>
            <p:pic>
              <p:nvPicPr>
                <p:cNvPr id="8" name="Freihand 7">
                  <a:extLst>
                    <a:ext uri="{FF2B5EF4-FFF2-40B4-BE49-F238E27FC236}">
                      <a16:creationId xmlns:a16="http://schemas.microsoft.com/office/drawing/2014/main" id="{24C8B626-F620-408D-84B8-5276193C7C55}"/>
                    </a:ext>
                  </a:extLst>
                </p:cNvPr>
                <p:cNvPicPr/>
                <p:nvPr/>
              </p:nvPicPr>
              <p:blipFill>
                <a:blip r:embed="rId10"/>
                <a:stretch>
                  <a:fillRect/>
                </a:stretch>
              </p:blipFill>
              <p:spPr>
                <a:xfrm>
                  <a:off x="4624307" y="2386507"/>
                  <a:ext cx="2559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7DDC23BB-C3AF-4DF2-8509-99CD427FBB95}"/>
                    </a:ext>
                  </a:extLst>
                </p14:cNvPr>
                <p14:cNvContentPartPr/>
                <p14:nvPr/>
              </p14:nvContentPartPr>
              <p14:xfrm>
                <a:off x="4852907" y="2472187"/>
                <a:ext cx="99720" cy="115920"/>
              </p14:xfrm>
            </p:contentPart>
          </mc:Choice>
          <mc:Fallback>
            <p:pic>
              <p:nvPicPr>
                <p:cNvPr id="9" name="Freihand 8">
                  <a:extLst>
                    <a:ext uri="{FF2B5EF4-FFF2-40B4-BE49-F238E27FC236}">
                      <a16:creationId xmlns:a16="http://schemas.microsoft.com/office/drawing/2014/main" id="{7DDC23BB-C3AF-4DF2-8509-99CD427FBB95}"/>
                    </a:ext>
                  </a:extLst>
                </p:cNvPr>
                <p:cNvPicPr/>
                <p:nvPr/>
              </p:nvPicPr>
              <p:blipFill>
                <a:blip r:embed="rId12"/>
                <a:stretch>
                  <a:fillRect/>
                </a:stretch>
              </p:blipFill>
              <p:spPr>
                <a:xfrm>
                  <a:off x="4848587" y="2467867"/>
                  <a:ext cx="1083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7F3762B9-C32E-425D-852B-4F695AAB4D6E}"/>
                    </a:ext>
                  </a:extLst>
                </p14:cNvPr>
                <p14:cNvContentPartPr/>
                <p14:nvPr/>
              </p14:nvContentPartPr>
              <p14:xfrm>
                <a:off x="4973867" y="2368867"/>
                <a:ext cx="187560" cy="180360"/>
              </p14:xfrm>
            </p:contentPart>
          </mc:Choice>
          <mc:Fallback>
            <p:pic>
              <p:nvPicPr>
                <p:cNvPr id="10" name="Freihand 9">
                  <a:extLst>
                    <a:ext uri="{FF2B5EF4-FFF2-40B4-BE49-F238E27FC236}">
                      <a16:creationId xmlns:a16="http://schemas.microsoft.com/office/drawing/2014/main" id="{7F3762B9-C32E-425D-852B-4F695AAB4D6E}"/>
                    </a:ext>
                  </a:extLst>
                </p:cNvPr>
                <p:cNvPicPr/>
                <p:nvPr/>
              </p:nvPicPr>
              <p:blipFill>
                <a:blip r:embed="rId14"/>
                <a:stretch>
                  <a:fillRect/>
                </a:stretch>
              </p:blipFill>
              <p:spPr>
                <a:xfrm>
                  <a:off x="4969547" y="2364547"/>
                  <a:ext cx="1962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D883B237-D0BA-41B9-8BB0-6B42149A39D9}"/>
                    </a:ext>
                  </a:extLst>
                </p14:cNvPr>
                <p14:cNvContentPartPr/>
                <p14:nvPr/>
              </p14:nvContentPartPr>
              <p14:xfrm>
                <a:off x="5112467" y="2367067"/>
                <a:ext cx="276120" cy="263880"/>
              </p14:xfrm>
            </p:contentPart>
          </mc:Choice>
          <mc:Fallback>
            <p:pic>
              <p:nvPicPr>
                <p:cNvPr id="11" name="Freihand 10">
                  <a:extLst>
                    <a:ext uri="{FF2B5EF4-FFF2-40B4-BE49-F238E27FC236}">
                      <a16:creationId xmlns:a16="http://schemas.microsoft.com/office/drawing/2014/main" id="{D883B237-D0BA-41B9-8BB0-6B42149A39D9}"/>
                    </a:ext>
                  </a:extLst>
                </p:cNvPr>
                <p:cNvPicPr/>
                <p:nvPr/>
              </p:nvPicPr>
              <p:blipFill>
                <a:blip r:embed="rId16"/>
                <a:stretch>
                  <a:fillRect/>
                </a:stretch>
              </p:blipFill>
              <p:spPr>
                <a:xfrm>
                  <a:off x="5108147" y="2362747"/>
                  <a:ext cx="28476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52E4D491-C9C4-4E9A-AA61-78B6EEF1DC54}"/>
                    </a:ext>
                  </a:extLst>
                </p14:cNvPr>
                <p14:cNvContentPartPr/>
                <p14:nvPr/>
              </p14:nvContentPartPr>
              <p14:xfrm>
                <a:off x="5425667" y="2452387"/>
                <a:ext cx="90360" cy="78120"/>
              </p14:xfrm>
            </p:contentPart>
          </mc:Choice>
          <mc:Fallback>
            <p:pic>
              <p:nvPicPr>
                <p:cNvPr id="12" name="Freihand 11">
                  <a:extLst>
                    <a:ext uri="{FF2B5EF4-FFF2-40B4-BE49-F238E27FC236}">
                      <a16:creationId xmlns:a16="http://schemas.microsoft.com/office/drawing/2014/main" id="{52E4D491-C9C4-4E9A-AA61-78B6EEF1DC54}"/>
                    </a:ext>
                  </a:extLst>
                </p:cNvPr>
                <p:cNvPicPr/>
                <p:nvPr/>
              </p:nvPicPr>
              <p:blipFill>
                <a:blip r:embed="rId18"/>
                <a:stretch>
                  <a:fillRect/>
                </a:stretch>
              </p:blipFill>
              <p:spPr>
                <a:xfrm>
                  <a:off x="5421347" y="2448067"/>
                  <a:ext cx="990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18A46B9C-B309-48FB-BC42-BE52057E5595}"/>
                    </a:ext>
                  </a:extLst>
                </p14:cNvPr>
                <p14:cNvContentPartPr/>
                <p14:nvPr/>
              </p14:nvContentPartPr>
              <p14:xfrm>
                <a:off x="5509547" y="2502787"/>
                <a:ext cx="360" cy="360"/>
              </p14:xfrm>
            </p:contentPart>
          </mc:Choice>
          <mc:Fallback>
            <p:pic>
              <p:nvPicPr>
                <p:cNvPr id="13" name="Freihand 12">
                  <a:extLst>
                    <a:ext uri="{FF2B5EF4-FFF2-40B4-BE49-F238E27FC236}">
                      <a16:creationId xmlns:a16="http://schemas.microsoft.com/office/drawing/2014/main" id="{18A46B9C-B309-48FB-BC42-BE52057E5595}"/>
                    </a:ext>
                  </a:extLst>
                </p:cNvPr>
                <p:cNvPicPr/>
                <p:nvPr/>
              </p:nvPicPr>
              <p:blipFill>
                <a:blip r:embed="rId20"/>
                <a:stretch>
                  <a:fillRect/>
                </a:stretch>
              </p:blipFill>
              <p:spPr>
                <a:xfrm>
                  <a:off x="5505227" y="2498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792F35A6-3902-490B-939E-8E26C31526A1}"/>
                    </a:ext>
                  </a:extLst>
                </p14:cNvPr>
                <p14:cNvContentPartPr/>
                <p14:nvPr/>
              </p14:nvContentPartPr>
              <p14:xfrm>
                <a:off x="5538347" y="2401627"/>
                <a:ext cx="101520" cy="139680"/>
              </p14:xfrm>
            </p:contentPart>
          </mc:Choice>
          <mc:Fallback>
            <p:pic>
              <p:nvPicPr>
                <p:cNvPr id="14" name="Freihand 13">
                  <a:extLst>
                    <a:ext uri="{FF2B5EF4-FFF2-40B4-BE49-F238E27FC236}">
                      <a16:creationId xmlns:a16="http://schemas.microsoft.com/office/drawing/2014/main" id="{792F35A6-3902-490B-939E-8E26C31526A1}"/>
                    </a:ext>
                  </a:extLst>
                </p:cNvPr>
                <p:cNvPicPr/>
                <p:nvPr/>
              </p:nvPicPr>
              <p:blipFill>
                <a:blip r:embed="rId22"/>
                <a:stretch>
                  <a:fillRect/>
                </a:stretch>
              </p:blipFill>
              <p:spPr>
                <a:xfrm>
                  <a:off x="5534027" y="2397307"/>
                  <a:ext cx="11016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22BCFFA0-7ADF-4D79-893E-2910B94B8A85}"/>
                    </a:ext>
                  </a:extLst>
                </p14:cNvPr>
                <p14:cNvContentPartPr/>
                <p14:nvPr/>
              </p14:nvContentPartPr>
              <p14:xfrm>
                <a:off x="5660747" y="2342587"/>
                <a:ext cx="318600" cy="172080"/>
              </p14:xfrm>
            </p:contentPart>
          </mc:Choice>
          <mc:Fallback>
            <p:pic>
              <p:nvPicPr>
                <p:cNvPr id="15" name="Freihand 14">
                  <a:extLst>
                    <a:ext uri="{FF2B5EF4-FFF2-40B4-BE49-F238E27FC236}">
                      <a16:creationId xmlns:a16="http://schemas.microsoft.com/office/drawing/2014/main" id="{22BCFFA0-7ADF-4D79-893E-2910B94B8A85}"/>
                    </a:ext>
                  </a:extLst>
                </p:cNvPr>
                <p:cNvPicPr/>
                <p:nvPr/>
              </p:nvPicPr>
              <p:blipFill>
                <a:blip r:embed="rId24"/>
                <a:stretch>
                  <a:fillRect/>
                </a:stretch>
              </p:blipFill>
              <p:spPr>
                <a:xfrm>
                  <a:off x="5656427" y="2338267"/>
                  <a:ext cx="3272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8DCD6E7A-7145-4B60-8D4B-74EF2E6C705F}"/>
                    </a:ext>
                  </a:extLst>
                </p14:cNvPr>
                <p14:cNvContentPartPr/>
                <p14:nvPr/>
              </p14:nvContentPartPr>
              <p14:xfrm>
                <a:off x="5831387" y="2272387"/>
                <a:ext cx="360" cy="360"/>
              </p14:xfrm>
            </p:contentPart>
          </mc:Choice>
          <mc:Fallback>
            <p:pic>
              <p:nvPicPr>
                <p:cNvPr id="16" name="Freihand 15">
                  <a:extLst>
                    <a:ext uri="{FF2B5EF4-FFF2-40B4-BE49-F238E27FC236}">
                      <a16:creationId xmlns:a16="http://schemas.microsoft.com/office/drawing/2014/main" id="{8DCD6E7A-7145-4B60-8D4B-74EF2E6C705F}"/>
                    </a:ext>
                  </a:extLst>
                </p:cNvPr>
                <p:cNvPicPr/>
                <p:nvPr/>
              </p:nvPicPr>
              <p:blipFill>
                <a:blip r:embed="rId20"/>
                <a:stretch>
                  <a:fillRect/>
                </a:stretch>
              </p:blipFill>
              <p:spPr>
                <a:xfrm>
                  <a:off x="5827067" y="2268067"/>
                  <a:ext cx="9000" cy="9000"/>
                </a:xfrm>
                <a:prstGeom prst="rect">
                  <a:avLst/>
                </a:prstGeom>
              </p:spPr>
            </p:pic>
          </mc:Fallback>
        </mc:AlternateContent>
      </p:grpSp>
      <p:grpSp>
        <p:nvGrpSpPr>
          <p:cNvPr id="21" name="Gruppieren 20">
            <a:extLst>
              <a:ext uri="{FF2B5EF4-FFF2-40B4-BE49-F238E27FC236}">
                <a16:creationId xmlns:a16="http://schemas.microsoft.com/office/drawing/2014/main" id="{3C3B7C68-D78F-4EF5-A2F7-1A47BA7E819D}"/>
              </a:ext>
            </a:extLst>
          </p:cNvPr>
          <p:cNvGrpSpPr/>
          <p:nvPr/>
        </p:nvGrpSpPr>
        <p:grpSpPr>
          <a:xfrm>
            <a:off x="6141707" y="2305507"/>
            <a:ext cx="464400" cy="221400"/>
            <a:chOff x="6141707" y="2305507"/>
            <a:chExt cx="464400" cy="221400"/>
          </a:xfrm>
        </p:grpSpPr>
        <mc:AlternateContent xmlns:mc="http://schemas.openxmlformats.org/markup-compatibility/2006">
          <mc:Choice xmlns:p14="http://schemas.microsoft.com/office/powerpoint/2010/main" Requires="p14">
            <p:contentPart p14:bwMode="auto" r:id="rId26">
              <p14:nvContentPartPr>
                <p14:cNvPr id="17" name="Freihand 16">
                  <a:extLst>
                    <a:ext uri="{FF2B5EF4-FFF2-40B4-BE49-F238E27FC236}">
                      <a16:creationId xmlns:a16="http://schemas.microsoft.com/office/drawing/2014/main" id="{E2E626AD-F33A-420E-A392-3665054A7A3C}"/>
                    </a:ext>
                  </a:extLst>
                </p14:cNvPr>
                <p14:cNvContentPartPr/>
                <p14:nvPr/>
              </p14:nvContentPartPr>
              <p14:xfrm>
                <a:off x="6227387" y="2388307"/>
                <a:ext cx="19800" cy="117360"/>
              </p14:xfrm>
            </p:contentPart>
          </mc:Choice>
          <mc:Fallback>
            <p:pic>
              <p:nvPicPr>
                <p:cNvPr id="17" name="Freihand 16">
                  <a:extLst>
                    <a:ext uri="{FF2B5EF4-FFF2-40B4-BE49-F238E27FC236}">
                      <a16:creationId xmlns:a16="http://schemas.microsoft.com/office/drawing/2014/main" id="{E2E626AD-F33A-420E-A392-3665054A7A3C}"/>
                    </a:ext>
                  </a:extLst>
                </p:cNvPr>
                <p:cNvPicPr/>
                <p:nvPr/>
              </p:nvPicPr>
              <p:blipFill>
                <a:blip r:embed="rId27"/>
                <a:stretch>
                  <a:fillRect/>
                </a:stretch>
              </p:blipFill>
              <p:spPr>
                <a:xfrm>
                  <a:off x="6223067" y="2383987"/>
                  <a:ext cx="284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Freihand 17">
                  <a:extLst>
                    <a:ext uri="{FF2B5EF4-FFF2-40B4-BE49-F238E27FC236}">
                      <a16:creationId xmlns:a16="http://schemas.microsoft.com/office/drawing/2014/main" id="{8EDCAEDE-88A2-42B0-9C4C-AE6CFFDB2FA1}"/>
                    </a:ext>
                  </a:extLst>
                </p14:cNvPr>
                <p14:cNvContentPartPr/>
                <p14:nvPr/>
              </p14:nvContentPartPr>
              <p14:xfrm>
                <a:off x="6141707" y="2326387"/>
                <a:ext cx="250200" cy="200520"/>
              </p14:xfrm>
            </p:contentPart>
          </mc:Choice>
          <mc:Fallback>
            <p:pic>
              <p:nvPicPr>
                <p:cNvPr id="18" name="Freihand 17">
                  <a:extLst>
                    <a:ext uri="{FF2B5EF4-FFF2-40B4-BE49-F238E27FC236}">
                      <a16:creationId xmlns:a16="http://schemas.microsoft.com/office/drawing/2014/main" id="{8EDCAEDE-88A2-42B0-9C4C-AE6CFFDB2FA1}"/>
                    </a:ext>
                  </a:extLst>
                </p:cNvPr>
                <p:cNvPicPr/>
                <p:nvPr/>
              </p:nvPicPr>
              <p:blipFill>
                <a:blip r:embed="rId29"/>
                <a:stretch>
                  <a:fillRect/>
                </a:stretch>
              </p:blipFill>
              <p:spPr>
                <a:xfrm>
                  <a:off x="6137387" y="2322067"/>
                  <a:ext cx="2588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9" name="Freihand 18">
                  <a:extLst>
                    <a:ext uri="{FF2B5EF4-FFF2-40B4-BE49-F238E27FC236}">
                      <a16:creationId xmlns:a16="http://schemas.microsoft.com/office/drawing/2014/main" id="{1CABD73A-82FC-4B4D-B6C0-F7000337DBBF}"/>
                    </a:ext>
                  </a:extLst>
                </p14:cNvPr>
                <p14:cNvContentPartPr/>
                <p14:nvPr/>
              </p14:nvContentPartPr>
              <p14:xfrm>
                <a:off x="6481907" y="2357707"/>
                <a:ext cx="25560" cy="147240"/>
              </p14:xfrm>
            </p:contentPart>
          </mc:Choice>
          <mc:Fallback>
            <p:pic>
              <p:nvPicPr>
                <p:cNvPr id="19" name="Freihand 18">
                  <a:extLst>
                    <a:ext uri="{FF2B5EF4-FFF2-40B4-BE49-F238E27FC236}">
                      <a16:creationId xmlns:a16="http://schemas.microsoft.com/office/drawing/2014/main" id="{1CABD73A-82FC-4B4D-B6C0-F7000337DBBF}"/>
                    </a:ext>
                  </a:extLst>
                </p:cNvPr>
                <p:cNvPicPr/>
                <p:nvPr/>
              </p:nvPicPr>
              <p:blipFill>
                <a:blip r:embed="rId31"/>
                <a:stretch>
                  <a:fillRect/>
                </a:stretch>
              </p:blipFill>
              <p:spPr>
                <a:xfrm>
                  <a:off x="6477587" y="2353387"/>
                  <a:ext cx="342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0" name="Freihand 19">
                  <a:extLst>
                    <a:ext uri="{FF2B5EF4-FFF2-40B4-BE49-F238E27FC236}">
                      <a16:creationId xmlns:a16="http://schemas.microsoft.com/office/drawing/2014/main" id="{CBE3EDDD-30E8-4932-81C9-80E854337D10}"/>
                    </a:ext>
                  </a:extLst>
                </p14:cNvPr>
                <p14:cNvContentPartPr/>
                <p14:nvPr/>
              </p14:nvContentPartPr>
              <p14:xfrm>
                <a:off x="6382547" y="2305507"/>
                <a:ext cx="223560" cy="95760"/>
              </p14:xfrm>
            </p:contentPart>
          </mc:Choice>
          <mc:Fallback>
            <p:pic>
              <p:nvPicPr>
                <p:cNvPr id="20" name="Freihand 19">
                  <a:extLst>
                    <a:ext uri="{FF2B5EF4-FFF2-40B4-BE49-F238E27FC236}">
                      <a16:creationId xmlns:a16="http://schemas.microsoft.com/office/drawing/2014/main" id="{CBE3EDDD-30E8-4932-81C9-80E854337D10}"/>
                    </a:ext>
                  </a:extLst>
                </p:cNvPr>
                <p:cNvPicPr/>
                <p:nvPr/>
              </p:nvPicPr>
              <p:blipFill>
                <a:blip r:embed="rId33"/>
                <a:stretch>
                  <a:fillRect/>
                </a:stretch>
              </p:blipFill>
              <p:spPr>
                <a:xfrm>
                  <a:off x="6378227" y="2301187"/>
                  <a:ext cx="232200" cy="104400"/>
                </a:xfrm>
                <a:prstGeom prst="rect">
                  <a:avLst/>
                </a:prstGeom>
              </p:spPr>
            </p:pic>
          </mc:Fallback>
        </mc:AlternateContent>
      </p:grpSp>
      <p:grpSp>
        <p:nvGrpSpPr>
          <p:cNvPr id="36" name="Gruppieren 35">
            <a:extLst>
              <a:ext uri="{FF2B5EF4-FFF2-40B4-BE49-F238E27FC236}">
                <a16:creationId xmlns:a16="http://schemas.microsoft.com/office/drawing/2014/main" id="{673617B9-ED24-4CB0-9390-557939CFFCCE}"/>
              </a:ext>
            </a:extLst>
          </p:cNvPr>
          <p:cNvGrpSpPr/>
          <p:nvPr/>
        </p:nvGrpSpPr>
        <p:grpSpPr>
          <a:xfrm>
            <a:off x="6291467" y="3385867"/>
            <a:ext cx="1470600" cy="335880"/>
            <a:chOff x="6291467" y="3385867"/>
            <a:chExt cx="1470600" cy="335880"/>
          </a:xfrm>
        </p:grpSpPr>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65CB9022-E7EE-4EA6-8046-D041FABDDA2A}"/>
                    </a:ext>
                  </a:extLst>
                </p14:cNvPr>
                <p14:cNvContentPartPr/>
                <p14:nvPr/>
              </p14:nvContentPartPr>
              <p14:xfrm>
                <a:off x="6291467" y="3507547"/>
                <a:ext cx="137880" cy="146880"/>
              </p14:xfrm>
            </p:contentPart>
          </mc:Choice>
          <mc:Fallback>
            <p:pic>
              <p:nvPicPr>
                <p:cNvPr id="23" name="Freihand 22">
                  <a:extLst>
                    <a:ext uri="{FF2B5EF4-FFF2-40B4-BE49-F238E27FC236}">
                      <a16:creationId xmlns:a16="http://schemas.microsoft.com/office/drawing/2014/main" id="{65CB9022-E7EE-4EA6-8046-D041FABDDA2A}"/>
                    </a:ext>
                  </a:extLst>
                </p:cNvPr>
                <p:cNvPicPr/>
                <p:nvPr/>
              </p:nvPicPr>
              <p:blipFill>
                <a:blip r:embed="rId35"/>
                <a:stretch>
                  <a:fillRect/>
                </a:stretch>
              </p:blipFill>
              <p:spPr>
                <a:xfrm>
                  <a:off x="6287147" y="3503227"/>
                  <a:ext cx="1465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4" name="Freihand 23">
                  <a:extLst>
                    <a:ext uri="{FF2B5EF4-FFF2-40B4-BE49-F238E27FC236}">
                      <a16:creationId xmlns:a16="http://schemas.microsoft.com/office/drawing/2014/main" id="{708E2A88-8624-4F90-B462-C772A9357789}"/>
                    </a:ext>
                  </a:extLst>
                </p14:cNvPr>
                <p14:cNvContentPartPr/>
                <p14:nvPr/>
              </p14:nvContentPartPr>
              <p14:xfrm>
                <a:off x="6391187" y="3602947"/>
                <a:ext cx="162000" cy="85680"/>
              </p14:xfrm>
            </p:contentPart>
          </mc:Choice>
          <mc:Fallback>
            <p:pic>
              <p:nvPicPr>
                <p:cNvPr id="24" name="Freihand 23">
                  <a:extLst>
                    <a:ext uri="{FF2B5EF4-FFF2-40B4-BE49-F238E27FC236}">
                      <a16:creationId xmlns:a16="http://schemas.microsoft.com/office/drawing/2014/main" id="{708E2A88-8624-4F90-B462-C772A9357789}"/>
                    </a:ext>
                  </a:extLst>
                </p:cNvPr>
                <p:cNvPicPr/>
                <p:nvPr/>
              </p:nvPicPr>
              <p:blipFill>
                <a:blip r:embed="rId37"/>
                <a:stretch>
                  <a:fillRect/>
                </a:stretch>
              </p:blipFill>
              <p:spPr>
                <a:xfrm>
                  <a:off x="6386867" y="3598627"/>
                  <a:ext cx="1706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5" name="Freihand 24">
                  <a:extLst>
                    <a:ext uri="{FF2B5EF4-FFF2-40B4-BE49-F238E27FC236}">
                      <a16:creationId xmlns:a16="http://schemas.microsoft.com/office/drawing/2014/main" id="{FEB74174-A545-4CD0-ACDE-9394050320C7}"/>
                    </a:ext>
                  </a:extLst>
                </p14:cNvPr>
                <p14:cNvContentPartPr/>
                <p14:nvPr/>
              </p14:nvContentPartPr>
              <p14:xfrm>
                <a:off x="6573347" y="3593587"/>
                <a:ext cx="301320" cy="72000"/>
              </p14:xfrm>
            </p:contentPart>
          </mc:Choice>
          <mc:Fallback>
            <p:pic>
              <p:nvPicPr>
                <p:cNvPr id="25" name="Freihand 24">
                  <a:extLst>
                    <a:ext uri="{FF2B5EF4-FFF2-40B4-BE49-F238E27FC236}">
                      <a16:creationId xmlns:a16="http://schemas.microsoft.com/office/drawing/2014/main" id="{FEB74174-A545-4CD0-ACDE-9394050320C7}"/>
                    </a:ext>
                  </a:extLst>
                </p:cNvPr>
                <p:cNvPicPr/>
                <p:nvPr/>
              </p:nvPicPr>
              <p:blipFill>
                <a:blip r:embed="rId39"/>
                <a:stretch>
                  <a:fillRect/>
                </a:stretch>
              </p:blipFill>
              <p:spPr>
                <a:xfrm>
                  <a:off x="6569027" y="3589267"/>
                  <a:ext cx="3099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6" name="Freihand 25">
                  <a:extLst>
                    <a:ext uri="{FF2B5EF4-FFF2-40B4-BE49-F238E27FC236}">
                      <a16:creationId xmlns:a16="http://schemas.microsoft.com/office/drawing/2014/main" id="{049D0555-83A7-4D63-8126-171BF1621844}"/>
                    </a:ext>
                  </a:extLst>
                </p14:cNvPr>
                <p14:cNvContentPartPr/>
                <p14:nvPr/>
              </p14:nvContentPartPr>
              <p14:xfrm>
                <a:off x="6893027" y="3529867"/>
                <a:ext cx="268560" cy="191880"/>
              </p14:xfrm>
            </p:contentPart>
          </mc:Choice>
          <mc:Fallback>
            <p:pic>
              <p:nvPicPr>
                <p:cNvPr id="26" name="Freihand 25">
                  <a:extLst>
                    <a:ext uri="{FF2B5EF4-FFF2-40B4-BE49-F238E27FC236}">
                      <a16:creationId xmlns:a16="http://schemas.microsoft.com/office/drawing/2014/main" id="{049D0555-83A7-4D63-8126-171BF1621844}"/>
                    </a:ext>
                  </a:extLst>
                </p:cNvPr>
                <p:cNvPicPr/>
                <p:nvPr/>
              </p:nvPicPr>
              <p:blipFill>
                <a:blip r:embed="rId41"/>
                <a:stretch>
                  <a:fillRect/>
                </a:stretch>
              </p:blipFill>
              <p:spPr>
                <a:xfrm>
                  <a:off x="6888707" y="3525547"/>
                  <a:ext cx="2772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7" name="Freihand 26">
                  <a:extLst>
                    <a:ext uri="{FF2B5EF4-FFF2-40B4-BE49-F238E27FC236}">
                      <a16:creationId xmlns:a16="http://schemas.microsoft.com/office/drawing/2014/main" id="{E826082A-7540-48E9-8A4E-97D43BC0F2B3}"/>
                    </a:ext>
                  </a:extLst>
                </p14:cNvPr>
                <p14:cNvContentPartPr/>
                <p14:nvPr/>
              </p14:nvContentPartPr>
              <p14:xfrm>
                <a:off x="7198667" y="3571987"/>
                <a:ext cx="75960" cy="82080"/>
              </p14:xfrm>
            </p:contentPart>
          </mc:Choice>
          <mc:Fallback>
            <p:pic>
              <p:nvPicPr>
                <p:cNvPr id="27" name="Freihand 26">
                  <a:extLst>
                    <a:ext uri="{FF2B5EF4-FFF2-40B4-BE49-F238E27FC236}">
                      <a16:creationId xmlns:a16="http://schemas.microsoft.com/office/drawing/2014/main" id="{E826082A-7540-48E9-8A4E-97D43BC0F2B3}"/>
                    </a:ext>
                  </a:extLst>
                </p:cNvPr>
                <p:cNvPicPr/>
                <p:nvPr/>
              </p:nvPicPr>
              <p:blipFill>
                <a:blip r:embed="rId43"/>
                <a:stretch>
                  <a:fillRect/>
                </a:stretch>
              </p:blipFill>
              <p:spPr>
                <a:xfrm>
                  <a:off x="7194347" y="3567667"/>
                  <a:ext cx="846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8" name="Freihand 27">
                  <a:extLst>
                    <a:ext uri="{FF2B5EF4-FFF2-40B4-BE49-F238E27FC236}">
                      <a16:creationId xmlns:a16="http://schemas.microsoft.com/office/drawing/2014/main" id="{FCEFA5B0-6296-455A-89D1-2ACDCE8B84E8}"/>
                    </a:ext>
                  </a:extLst>
                </p14:cNvPr>
                <p14:cNvContentPartPr/>
                <p14:nvPr/>
              </p14:nvContentPartPr>
              <p14:xfrm>
                <a:off x="7271027" y="3557227"/>
                <a:ext cx="127080" cy="119520"/>
              </p14:xfrm>
            </p:contentPart>
          </mc:Choice>
          <mc:Fallback>
            <p:pic>
              <p:nvPicPr>
                <p:cNvPr id="28" name="Freihand 27">
                  <a:extLst>
                    <a:ext uri="{FF2B5EF4-FFF2-40B4-BE49-F238E27FC236}">
                      <a16:creationId xmlns:a16="http://schemas.microsoft.com/office/drawing/2014/main" id="{FCEFA5B0-6296-455A-89D1-2ACDCE8B84E8}"/>
                    </a:ext>
                  </a:extLst>
                </p:cNvPr>
                <p:cNvPicPr/>
                <p:nvPr/>
              </p:nvPicPr>
              <p:blipFill>
                <a:blip r:embed="rId45"/>
                <a:stretch>
                  <a:fillRect/>
                </a:stretch>
              </p:blipFill>
              <p:spPr>
                <a:xfrm>
                  <a:off x="7266707" y="3552907"/>
                  <a:ext cx="1357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9" name="Freihand 28">
                  <a:extLst>
                    <a:ext uri="{FF2B5EF4-FFF2-40B4-BE49-F238E27FC236}">
                      <a16:creationId xmlns:a16="http://schemas.microsoft.com/office/drawing/2014/main" id="{9B008A4C-AC28-4E8E-A3C3-0942888B0440}"/>
                    </a:ext>
                  </a:extLst>
                </p14:cNvPr>
                <p14:cNvContentPartPr/>
                <p14:nvPr/>
              </p14:nvContentPartPr>
              <p14:xfrm>
                <a:off x="7414667" y="3426907"/>
                <a:ext cx="347400" cy="215280"/>
              </p14:xfrm>
            </p:contentPart>
          </mc:Choice>
          <mc:Fallback>
            <p:pic>
              <p:nvPicPr>
                <p:cNvPr id="29" name="Freihand 28">
                  <a:extLst>
                    <a:ext uri="{FF2B5EF4-FFF2-40B4-BE49-F238E27FC236}">
                      <a16:creationId xmlns:a16="http://schemas.microsoft.com/office/drawing/2014/main" id="{9B008A4C-AC28-4E8E-A3C3-0942888B0440}"/>
                    </a:ext>
                  </a:extLst>
                </p:cNvPr>
                <p:cNvPicPr/>
                <p:nvPr/>
              </p:nvPicPr>
              <p:blipFill>
                <a:blip r:embed="rId47"/>
                <a:stretch>
                  <a:fillRect/>
                </a:stretch>
              </p:blipFill>
              <p:spPr>
                <a:xfrm>
                  <a:off x="7410347" y="3422587"/>
                  <a:ext cx="35604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0" name="Freihand 29">
                  <a:extLst>
                    <a:ext uri="{FF2B5EF4-FFF2-40B4-BE49-F238E27FC236}">
                      <a16:creationId xmlns:a16="http://schemas.microsoft.com/office/drawing/2014/main" id="{756FFECF-E416-4A37-9C4A-AE23606FE0C5}"/>
                    </a:ext>
                  </a:extLst>
                </p14:cNvPr>
                <p14:cNvContentPartPr/>
                <p14:nvPr/>
              </p14:nvContentPartPr>
              <p14:xfrm>
                <a:off x="7447067" y="3385867"/>
                <a:ext cx="48960" cy="26280"/>
              </p14:xfrm>
            </p:contentPart>
          </mc:Choice>
          <mc:Fallback>
            <p:pic>
              <p:nvPicPr>
                <p:cNvPr id="30" name="Freihand 29">
                  <a:extLst>
                    <a:ext uri="{FF2B5EF4-FFF2-40B4-BE49-F238E27FC236}">
                      <a16:creationId xmlns:a16="http://schemas.microsoft.com/office/drawing/2014/main" id="{756FFECF-E416-4A37-9C4A-AE23606FE0C5}"/>
                    </a:ext>
                  </a:extLst>
                </p:cNvPr>
                <p:cNvPicPr/>
                <p:nvPr/>
              </p:nvPicPr>
              <p:blipFill>
                <a:blip r:embed="rId49"/>
                <a:stretch>
                  <a:fillRect/>
                </a:stretch>
              </p:blipFill>
              <p:spPr>
                <a:xfrm>
                  <a:off x="7442747" y="3381547"/>
                  <a:ext cx="57600" cy="34920"/>
                </a:xfrm>
                <a:prstGeom prst="rect">
                  <a:avLst/>
                </a:prstGeom>
              </p:spPr>
            </p:pic>
          </mc:Fallback>
        </mc:AlternateContent>
      </p:grpSp>
      <p:grpSp>
        <p:nvGrpSpPr>
          <p:cNvPr id="35" name="Gruppieren 34">
            <a:extLst>
              <a:ext uri="{FF2B5EF4-FFF2-40B4-BE49-F238E27FC236}">
                <a16:creationId xmlns:a16="http://schemas.microsoft.com/office/drawing/2014/main" id="{2C9AF172-D7FA-4660-B5AB-330AFA030A44}"/>
              </a:ext>
            </a:extLst>
          </p:cNvPr>
          <p:cNvGrpSpPr/>
          <p:nvPr/>
        </p:nvGrpSpPr>
        <p:grpSpPr>
          <a:xfrm>
            <a:off x="7955387" y="3400627"/>
            <a:ext cx="537480" cy="223920"/>
            <a:chOff x="7955387" y="3400627"/>
            <a:chExt cx="537480" cy="223920"/>
          </a:xfrm>
        </p:grpSpPr>
        <mc:AlternateContent xmlns:mc="http://schemas.openxmlformats.org/markup-compatibility/2006">
          <mc:Choice xmlns:p14="http://schemas.microsoft.com/office/powerpoint/2010/main" Requires="p14">
            <p:contentPart p14:bwMode="auto" r:id="rId50">
              <p14:nvContentPartPr>
                <p14:cNvPr id="31" name="Freihand 30">
                  <a:extLst>
                    <a:ext uri="{FF2B5EF4-FFF2-40B4-BE49-F238E27FC236}">
                      <a16:creationId xmlns:a16="http://schemas.microsoft.com/office/drawing/2014/main" id="{54934DA4-934F-4198-8549-3491D3403D79}"/>
                    </a:ext>
                  </a:extLst>
                </p14:cNvPr>
                <p14:cNvContentPartPr/>
                <p14:nvPr/>
              </p14:nvContentPartPr>
              <p14:xfrm>
                <a:off x="8039987" y="3436267"/>
                <a:ext cx="20520" cy="177480"/>
              </p14:xfrm>
            </p:contentPart>
          </mc:Choice>
          <mc:Fallback>
            <p:pic>
              <p:nvPicPr>
                <p:cNvPr id="31" name="Freihand 30">
                  <a:extLst>
                    <a:ext uri="{FF2B5EF4-FFF2-40B4-BE49-F238E27FC236}">
                      <a16:creationId xmlns:a16="http://schemas.microsoft.com/office/drawing/2014/main" id="{54934DA4-934F-4198-8549-3491D3403D79}"/>
                    </a:ext>
                  </a:extLst>
                </p:cNvPr>
                <p:cNvPicPr/>
                <p:nvPr/>
              </p:nvPicPr>
              <p:blipFill>
                <a:blip r:embed="rId51"/>
                <a:stretch>
                  <a:fillRect/>
                </a:stretch>
              </p:blipFill>
              <p:spPr>
                <a:xfrm>
                  <a:off x="8035667" y="3431947"/>
                  <a:ext cx="291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2" name="Freihand 31">
                  <a:extLst>
                    <a:ext uri="{FF2B5EF4-FFF2-40B4-BE49-F238E27FC236}">
                      <a16:creationId xmlns:a16="http://schemas.microsoft.com/office/drawing/2014/main" id="{6AF9277B-DE20-4F30-8C8A-ADB0D530716F}"/>
                    </a:ext>
                  </a:extLst>
                </p14:cNvPr>
                <p14:cNvContentPartPr/>
                <p14:nvPr/>
              </p14:nvContentPartPr>
              <p14:xfrm>
                <a:off x="7955387" y="3405307"/>
                <a:ext cx="198360" cy="219240"/>
              </p14:xfrm>
            </p:contentPart>
          </mc:Choice>
          <mc:Fallback>
            <p:pic>
              <p:nvPicPr>
                <p:cNvPr id="32" name="Freihand 31">
                  <a:extLst>
                    <a:ext uri="{FF2B5EF4-FFF2-40B4-BE49-F238E27FC236}">
                      <a16:creationId xmlns:a16="http://schemas.microsoft.com/office/drawing/2014/main" id="{6AF9277B-DE20-4F30-8C8A-ADB0D530716F}"/>
                    </a:ext>
                  </a:extLst>
                </p:cNvPr>
                <p:cNvPicPr/>
                <p:nvPr/>
              </p:nvPicPr>
              <p:blipFill>
                <a:blip r:embed="rId53"/>
                <a:stretch>
                  <a:fillRect/>
                </a:stretch>
              </p:blipFill>
              <p:spPr>
                <a:xfrm>
                  <a:off x="7951067" y="3400987"/>
                  <a:ext cx="20700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3" name="Freihand 32">
                  <a:extLst>
                    <a:ext uri="{FF2B5EF4-FFF2-40B4-BE49-F238E27FC236}">
                      <a16:creationId xmlns:a16="http://schemas.microsoft.com/office/drawing/2014/main" id="{726EF05D-B0EE-4CFB-A68D-AD5F8338FC0C}"/>
                    </a:ext>
                  </a:extLst>
                </p14:cNvPr>
                <p14:cNvContentPartPr/>
                <p14:nvPr/>
              </p14:nvContentPartPr>
              <p14:xfrm>
                <a:off x="8215307" y="3433027"/>
                <a:ext cx="137520" cy="152640"/>
              </p14:xfrm>
            </p:contentPart>
          </mc:Choice>
          <mc:Fallback>
            <p:pic>
              <p:nvPicPr>
                <p:cNvPr id="33" name="Freihand 32">
                  <a:extLst>
                    <a:ext uri="{FF2B5EF4-FFF2-40B4-BE49-F238E27FC236}">
                      <a16:creationId xmlns:a16="http://schemas.microsoft.com/office/drawing/2014/main" id="{726EF05D-B0EE-4CFB-A68D-AD5F8338FC0C}"/>
                    </a:ext>
                  </a:extLst>
                </p:cNvPr>
                <p:cNvPicPr/>
                <p:nvPr/>
              </p:nvPicPr>
              <p:blipFill>
                <a:blip r:embed="rId55"/>
                <a:stretch>
                  <a:fillRect/>
                </a:stretch>
              </p:blipFill>
              <p:spPr>
                <a:xfrm>
                  <a:off x="8210987" y="3428707"/>
                  <a:ext cx="1461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4" name="Freihand 33">
                  <a:extLst>
                    <a:ext uri="{FF2B5EF4-FFF2-40B4-BE49-F238E27FC236}">
                      <a16:creationId xmlns:a16="http://schemas.microsoft.com/office/drawing/2014/main" id="{521746F1-8AA4-43EE-A8D6-EEA875EC6AE3}"/>
                    </a:ext>
                  </a:extLst>
                </p14:cNvPr>
                <p14:cNvContentPartPr/>
                <p14:nvPr/>
              </p14:nvContentPartPr>
              <p14:xfrm>
                <a:off x="8263187" y="3400627"/>
                <a:ext cx="229680" cy="88200"/>
              </p14:xfrm>
            </p:contentPart>
          </mc:Choice>
          <mc:Fallback>
            <p:pic>
              <p:nvPicPr>
                <p:cNvPr id="34" name="Freihand 33">
                  <a:extLst>
                    <a:ext uri="{FF2B5EF4-FFF2-40B4-BE49-F238E27FC236}">
                      <a16:creationId xmlns:a16="http://schemas.microsoft.com/office/drawing/2014/main" id="{521746F1-8AA4-43EE-A8D6-EEA875EC6AE3}"/>
                    </a:ext>
                  </a:extLst>
                </p:cNvPr>
                <p:cNvPicPr/>
                <p:nvPr/>
              </p:nvPicPr>
              <p:blipFill>
                <a:blip r:embed="rId57"/>
                <a:stretch>
                  <a:fillRect/>
                </a:stretch>
              </p:blipFill>
              <p:spPr>
                <a:xfrm>
                  <a:off x="8258867" y="3396307"/>
                  <a:ext cx="238320" cy="96840"/>
                </a:xfrm>
                <a:prstGeom prst="rect">
                  <a:avLst/>
                </a:prstGeom>
              </p:spPr>
            </p:pic>
          </mc:Fallback>
        </mc:AlternateContent>
      </p:grpSp>
    </p:spTree>
    <p:extLst>
      <p:ext uri="{BB962C8B-B14F-4D97-AF65-F5344CB8AC3E}">
        <p14:creationId xmlns:p14="http://schemas.microsoft.com/office/powerpoint/2010/main" val="348890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de-DE" altLang="en-US" sz="2400" dirty="0">
                <a:solidFill>
                  <a:sysClr val="windowText" lastClr="000000"/>
                </a:solidFill>
                <a:latin typeface="Times New Roman" panose="02020603050405020304" pitchFamily="18" charset="0"/>
                <a:cs typeface="Times New Roman" panose="02020603050405020304" pitchFamily="18" charset="0"/>
              </a:rPr>
              <a:t>Bezogen auf die Strecke zwischen zwei Märkten, die sich in unterschiedlichen Ländern befinden, bedeutet ein größerer Abstand auch höhere Transportkosten und damit auf Ex- und Importkosten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Generell werden diese höheren Kosten sich in eine Reduktion der Handelsvolumina übertragen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Damit ergibt sich ein umgekehrt proportionaler Zusammenhang zwischen Abstand und Handelsvolumen</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591F114-557E-43C7-8F5C-3BC7718ECD2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0D4577C-F9E8-47F2-AF3E-A7BACE0E6C06}"/>
                  </a:ext>
                </a:extLst>
              </p14:cNvPr>
              <p14:cNvContentPartPr/>
              <p14:nvPr/>
            </p14:nvContentPartPr>
            <p14:xfrm>
              <a:off x="3672107" y="2275627"/>
              <a:ext cx="1949760" cy="137160"/>
            </p14:xfrm>
          </p:contentPart>
        </mc:Choice>
        <mc:Fallback>
          <p:pic>
            <p:nvPicPr>
              <p:cNvPr id="2" name="Freihand 1">
                <a:extLst>
                  <a:ext uri="{FF2B5EF4-FFF2-40B4-BE49-F238E27FC236}">
                    <a16:creationId xmlns:a16="http://schemas.microsoft.com/office/drawing/2014/main" id="{C0D4577C-F9E8-47F2-AF3E-A7BACE0E6C06}"/>
                  </a:ext>
                </a:extLst>
              </p:cNvPr>
              <p:cNvPicPr/>
              <p:nvPr/>
            </p:nvPicPr>
            <p:blipFill>
              <a:blip r:embed="rId4"/>
              <a:stretch>
                <a:fillRect/>
              </a:stretch>
            </p:blipFill>
            <p:spPr>
              <a:xfrm>
                <a:off x="3667787" y="2271307"/>
                <a:ext cx="19584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FF2C87A-D05A-4012-92F8-E7F4056FB78C}"/>
                  </a:ext>
                </a:extLst>
              </p14:cNvPr>
              <p14:cNvContentPartPr/>
              <p14:nvPr/>
            </p14:nvContentPartPr>
            <p14:xfrm>
              <a:off x="4157747" y="3291187"/>
              <a:ext cx="1753920" cy="29520"/>
            </p14:xfrm>
          </p:contentPart>
        </mc:Choice>
        <mc:Fallback>
          <p:pic>
            <p:nvPicPr>
              <p:cNvPr id="3" name="Freihand 2">
                <a:extLst>
                  <a:ext uri="{FF2B5EF4-FFF2-40B4-BE49-F238E27FC236}">
                    <a16:creationId xmlns:a16="http://schemas.microsoft.com/office/drawing/2014/main" id="{2FF2C87A-D05A-4012-92F8-E7F4056FB78C}"/>
                  </a:ext>
                </a:extLst>
              </p:cNvPr>
              <p:cNvPicPr/>
              <p:nvPr/>
            </p:nvPicPr>
            <p:blipFill>
              <a:blip r:embed="rId6"/>
              <a:stretch>
                <a:fillRect/>
              </a:stretch>
            </p:blipFill>
            <p:spPr>
              <a:xfrm>
                <a:off x="4153427" y="3286867"/>
                <a:ext cx="17625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AD64998F-1A0F-4A64-AFC1-A80A2A69C21F}"/>
                  </a:ext>
                </a:extLst>
              </p14:cNvPr>
              <p14:cNvContentPartPr/>
              <p14:nvPr/>
            </p14:nvContentPartPr>
            <p14:xfrm>
              <a:off x="3988187" y="4407907"/>
              <a:ext cx="3113280" cy="59760"/>
            </p14:xfrm>
          </p:contentPart>
        </mc:Choice>
        <mc:Fallback>
          <p:pic>
            <p:nvPicPr>
              <p:cNvPr id="7" name="Freihand 6">
                <a:extLst>
                  <a:ext uri="{FF2B5EF4-FFF2-40B4-BE49-F238E27FC236}">
                    <a16:creationId xmlns:a16="http://schemas.microsoft.com/office/drawing/2014/main" id="{AD64998F-1A0F-4A64-AFC1-A80A2A69C21F}"/>
                  </a:ext>
                </a:extLst>
              </p:cNvPr>
              <p:cNvPicPr/>
              <p:nvPr/>
            </p:nvPicPr>
            <p:blipFill>
              <a:blip r:embed="rId8"/>
              <a:stretch>
                <a:fillRect/>
              </a:stretch>
            </p:blipFill>
            <p:spPr>
              <a:xfrm>
                <a:off x="3983867" y="4403587"/>
                <a:ext cx="3121920" cy="68400"/>
              </a:xfrm>
              <a:prstGeom prst="rect">
                <a:avLst/>
              </a:prstGeom>
            </p:spPr>
          </p:pic>
        </mc:Fallback>
      </mc:AlternateContent>
    </p:spTree>
    <p:extLst>
      <p:ext uri="{BB962C8B-B14F-4D97-AF65-F5344CB8AC3E}">
        <p14:creationId xmlns:p14="http://schemas.microsoft.com/office/powerpoint/2010/main" val="2619968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2924" y="184164"/>
            <a:ext cx="1009487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Fallstudie</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EU-Länder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2400" dirty="0">
                <a:solidFill>
                  <a:sysClr val="windowText" lastClr="000000"/>
                </a:solidFill>
                <a:latin typeface="Times New Roman" panose="02020603050405020304" pitchFamily="18" charset="0"/>
                <a:cs typeface="Times New Roman" panose="02020603050405020304" pitchFamily="18" charset="0"/>
              </a:rPr>
              <a:t> USA-Eurozone</a:t>
            </a:r>
          </a:p>
          <a:p>
            <a:pPr marL="342900" indent="-342900" algn="l">
              <a:buFont typeface="Arial" panose="020B0604020202020204" pitchFamily="34" charset="0"/>
              <a:buChar char="•"/>
            </a:pPr>
            <a:r>
              <a:rPr lang="en-US" sz="2400" dirty="0" err="1">
                <a:solidFill>
                  <a:sysClr val="windowText" lastClr="000000"/>
                </a:solidFill>
                <a:latin typeface="Times New Roman" panose="02020603050405020304" pitchFamily="18" charset="0"/>
                <a:cs typeface="Times New Roman" panose="02020603050405020304" pitchFamily="18" charset="0"/>
              </a:rPr>
              <a:t>Volumen</a:t>
            </a:r>
            <a:r>
              <a:rPr lang="en-US" sz="2400" dirty="0">
                <a:solidFill>
                  <a:sysClr val="windowText" lastClr="000000"/>
                </a:solidFill>
                <a:latin typeface="Times New Roman" panose="02020603050405020304" pitchFamily="18" charset="0"/>
                <a:cs typeface="Times New Roman" panose="02020603050405020304" pitchFamily="18" charset="0"/>
              </a:rPr>
              <a:t> der </a:t>
            </a:r>
            <a:r>
              <a:rPr 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sz="2400" dirty="0">
                <a:solidFill>
                  <a:sysClr val="windowText" lastClr="000000"/>
                </a:solidFill>
                <a:latin typeface="Times New Roman" panose="02020603050405020304" pitchFamily="18" charset="0"/>
                <a:cs typeface="Times New Roman" panose="02020603050405020304" pitchFamily="18" charset="0"/>
              </a:rPr>
              <a:t> USA-CA und USA-MEX vs USA-</a:t>
            </a:r>
            <a:r>
              <a:rPr lang="en-US" altLang="en-US" sz="2400" dirty="0">
                <a:solidFill>
                  <a:sysClr val="windowText" lastClr="000000"/>
                </a:solidFill>
                <a:latin typeface="Times New Roman" panose="02020603050405020304" pitchFamily="18" charset="0"/>
                <a:cs typeface="Times New Roman" panose="02020603050405020304" pitchFamily="18" charset="0"/>
              </a:rPr>
              <a:t>Eurozone</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p:cNvSpPr txBox="1"/>
          <p:nvPr/>
        </p:nvSpPr>
        <p:spPr>
          <a:xfrm>
            <a:off x="583781" y="5643727"/>
            <a:ext cx="262924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Eurostat (2025)</a:t>
            </a:r>
          </a:p>
        </p:txBody>
      </p:sp>
      <p:sp>
        <p:nvSpPr>
          <p:cNvPr id="10" name="Textfeld 9">
            <a:extLst>
              <a:ext uri="{FF2B5EF4-FFF2-40B4-BE49-F238E27FC236}">
                <a16:creationId xmlns:a16="http://schemas.microsoft.com/office/drawing/2014/main" id="{70ABDD23-FFB0-4FC7-A0A4-D7C69934B6E7}"/>
              </a:ext>
            </a:extLst>
          </p:cNvPr>
          <p:cNvSpPr txBox="1"/>
          <p:nvPr/>
        </p:nvSpPr>
        <p:spPr>
          <a:xfrm>
            <a:off x="583781" y="5032210"/>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Führen Sie eine lineare Regression durch und interpretieren Sie das Ergebnis</a:t>
            </a:r>
          </a:p>
        </p:txBody>
      </p:sp>
      <p:sp>
        <p:nvSpPr>
          <p:cNvPr id="8" name="Title 1"/>
          <p:cNvSpPr txBox="1">
            <a:spLocks/>
          </p:cNvSpPr>
          <p:nvPr/>
        </p:nvSpPr>
        <p:spPr>
          <a:xfrm>
            <a:off x="242924" y="2053645"/>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(Euro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(US-Dollar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2" name="Textfeld 1"/>
          <p:cNvSpPr txBox="1"/>
          <p:nvPr/>
        </p:nvSpPr>
        <p:spPr>
          <a:xfrm>
            <a:off x="583781" y="4137595"/>
            <a:ext cx="4216282" cy="369332"/>
          </a:xfrm>
          <a:prstGeom prst="rect">
            <a:avLst/>
          </a:prstGeom>
          <a:noFill/>
        </p:spPr>
        <p:txBody>
          <a:bodyPr wrap="none" rtlCol="0">
            <a:spAutoFit/>
          </a:bodyPr>
          <a:lstStyle/>
          <a:p>
            <a:r>
              <a:rPr lang="de-DE" dirty="0"/>
              <a:t>US-Handelsdaten: ITC </a:t>
            </a:r>
            <a:r>
              <a:rPr lang="de-DE" dirty="0">
                <a:hlinkClick r:id="rId3"/>
              </a:rPr>
              <a:t>Importe</a:t>
            </a:r>
            <a:r>
              <a:rPr lang="de-DE" dirty="0"/>
              <a:t> und </a:t>
            </a:r>
            <a:r>
              <a:rPr lang="de-DE" dirty="0">
                <a:hlinkClick r:id="rId4"/>
              </a:rPr>
              <a:t>Exporte</a:t>
            </a:r>
            <a:endParaRPr lang="de-DE" dirty="0"/>
          </a:p>
        </p:txBody>
      </p:sp>
      <p:sp>
        <p:nvSpPr>
          <p:cNvPr id="9" name="Textfeld 8"/>
          <p:cNvSpPr txBox="1"/>
          <p:nvPr/>
        </p:nvSpPr>
        <p:spPr>
          <a:xfrm>
            <a:off x="583781" y="4506927"/>
            <a:ext cx="3569503" cy="369332"/>
          </a:xfrm>
          <a:prstGeom prst="rect">
            <a:avLst/>
          </a:prstGeom>
          <a:noFill/>
        </p:spPr>
        <p:txBody>
          <a:bodyPr wrap="none" rtlCol="0">
            <a:spAutoFit/>
          </a:bodyPr>
          <a:lstStyle/>
          <a:p>
            <a:r>
              <a:rPr lang="de-DE" dirty="0"/>
              <a:t>Eurozone-BIP: IWF </a:t>
            </a:r>
            <a:r>
              <a:rPr lang="de-DE" dirty="0">
                <a:hlinkClick r:id="rId5"/>
              </a:rPr>
              <a:t>IMF-Datamapper</a:t>
            </a:r>
            <a:endParaRPr lang="de-DE" dirty="0"/>
          </a:p>
        </p:txBody>
      </p:sp>
      <p:sp>
        <p:nvSpPr>
          <p:cNvPr id="11" name="Rechteck 10">
            <a:extLst>
              <a:ext uri="{FF2B5EF4-FFF2-40B4-BE49-F238E27FC236}">
                <a16:creationId xmlns:a16="http://schemas.microsoft.com/office/drawing/2014/main" id="{CCA33B01-E00A-48B4-9D3F-7100CA261E6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3882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746496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9094962" y="481029"/>
            <a:ext cx="182614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(2025)</a:t>
            </a:r>
          </a:p>
        </p:txBody>
      </p:sp>
      <p:sp>
        <p:nvSpPr>
          <p:cNvPr id="8" name="Rechteck 7">
            <a:extLst>
              <a:ext uri="{FF2B5EF4-FFF2-40B4-BE49-F238E27FC236}">
                <a16:creationId xmlns:a16="http://schemas.microsoft.com/office/drawing/2014/main" id="{03038BE8-9778-4844-98CB-332413DCED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3755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827208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 (2019)</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29740" y="142558"/>
            <a:ext cx="201850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a:t>
            </a:r>
            <a:r>
              <a:rPr lang="de-DE" sz="1633" dirty="0" err="1">
                <a:latin typeface="Times New Roman" panose="02020603050405020304" pitchFamily="18" charset="0"/>
                <a:cs typeface="Times New Roman" panose="02020603050405020304" pitchFamily="18" charset="0"/>
              </a:rPr>
              <a:t>Eurostat</a:t>
            </a:r>
            <a:endParaRPr lang="de-DE" sz="1633" dirty="0">
              <a:latin typeface="Times New Roman" panose="02020603050405020304" pitchFamily="18" charset="0"/>
              <a:cs typeface="Times New Roman" panose="02020603050405020304" pitchFamily="18" charset="0"/>
            </a:endParaRPr>
          </a:p>
        </p:txBody>
      </p:sp>
      <p:pic>
        <p:nvPicPr>
          <p:cNvPr id="6" name="Grafik 5"/>
          <p:cNvPicPr>
            <a:picLocks noChangeAspect="1"/>
          </p:cNvPicPr>
          <p:nvPr/>
        </p:nvPicPr>
        <p:blipFill>
          <a:blip r:embed="rId3"/>
          <a:stretch>
            <a:fillRect/>
          </a:stretch>
        </p:blipFill>
        <p:spPr>
          <a:xfrm>
            <a:off x="322137" y="602645"/>
            <a:ext cx="7636341" cy="4589929"/>
          </a:xfrm>
          <a:prstGeom prst="rect">
            <a:avLst/>
          </a:prstGeom>
        </p:spPr>
      </p:pic>
      <p:sp>
        <p:nvSpPr>
          <p:cNvPr id="24" name="Rechteck 23">
            <a:extLst>
              <a:ext uri="{FF2B5EF4-FFF2-40B4-BE49-F238E27FC236}">
                <a16:creationId xmlns:a16="http://schemas.microsoft.com/office/drawing/2014/main" id="{75465BC0-D84C-4780-8B17-A4341E16A7E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E3021386-90F3-473F-8BB6-AB4231DBCE67}"/>
              </a:ext>
            </a:extLst>
          </p:cNvPr>
          <p:cNvSpPr txBox="1"/>
          <p:nvPr/>
        </p:nvSpPr>
        <p:spPr>
          <a:xfrm rot="16200000">
            <a:off x="-1266884" y="2318939"/>
            <a:ext cx="2982897" cy="369332"/>
          </a:xfrm>
          <a:prstGeom prst="rect">
            <a:avLst/>
          </a:prstGeom>
          <a:noFill/>
        </p:spPr>
        <p:txBody>
          <a:bodyPr wrap="square" rtlCol="0">
            <a:spAutoFit/>
          </a:bodyPr>
          <a:lstStyle/>
          <a:p>
            <a:r>
              <a:rPr lang="de-DE" dirty="0"/>
              <a:t>Anteil am US-Handel der EU</a:t>
            </a:r>
          </a:p>
        </p:txBody>
      </p:sp>
      <p:sp>
        <p:nvSpPr>
          <p:cNvPr id="25" name="Textfeld 24">
            <a:extLst>
              <a:ext uri="{FF2B5EF4-FFF2-40B4-BE49-F238E27FC236}">
                <a16:creationId xmlns:a16="http://schemas.microsoft.com/office/drawing/2014/main" id="{C37249F1-76E0-49E2-8293-9B5C4A5F743C}"/>
              </a:ext>
            </a:extLst>
          </p:cNvPr>
          <p:cNvSpPr txBox="1"/>
          <p:nvPr/>
        </p:nvSpPr>
        <p:spPr>
          <a:xfrm>
            <a:off x="2878397" y="5182759"/>
            <a:ext cx="2982897" cy="369332"/>
          </a:xfrm>
          <a:prstGeom prst="rect">
            <a:avLst/>
          </a:prstGeom>
          <a:noFill/>
        </p:spPr>
        <p:txBody>
          <a:bodyPr wrap="square" rtlCol="0">
            <a:spAutoFit/>
          </a:bodyPr>
          <a:lstStyle/>
          <a:p>
            <a:r>
              <a:rPr lang="de-DE" dirty="0"/>
              <a:t>Anteil am BIP der EU</a:t>
            </a:r>
          </a:p>
        </p:txBody>
      </p:sp>
    </p:spTree>
    <p:extLst>
      <p:ext uri="{BB962C8B-B14F-4D97-AF65-F5344CB8AC3E}">
        <p14:creationId xmlns:p14="http://schemas.microsoft.com/office/powerpoint/2010/main" val="243956335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1197</Words>
  <Application>Microsoft Office PowerPoint</Application>
  <PresentationFormat>Breitbild</PresentationFormat>
  <Paragraphs>109</Paragraphs>
  <Slides>19</Slides>
  <Notes>19</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19</vt:i4>
      </vt:variant>
    </vt:vector>
  </HeadingPairs>
  <TitlesOfParts>
    <vt:vector size="27" baseType="lpstr">
      <vt:lpstr>Arial</vt:lpstr>
      <vt:lpstr>Calibri</vt:lpstr>
      <vt:lpstr>Calibri Light</vt:lpstr>
      <vt:lpstr>Cambria Math</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674</cp:revision>
  <dcterms:created xsi:type="dcterms:W3CDTF">2019-02-11T10:45:01Z</dcterms:created>
  <dcterms:modified xsi:type="dcterms:W3CDTF">2026-04-30T10:04:20Z</dcterms:modified>
</cp:coreProperties>
</file>