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notesSlides/notesSlide2.xml" ContentType="application/vnd.openxmlformats-officedocument.presentationml.notesSlide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notesSlides/notesSlide3.xml" ContentType="application/vnd.openxmlformats-officedocument.presentationml.notesSlide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notesSlides/notesSlide4.xml" ContentType="application/vnd.openxmlformats-officedocument.presentationml.notesSlide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notesSlides/notesSlide5.xml" ContentType="application/vnd.openxmlformats-officedocument.presentationml.notesSlide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notesSlides/notesSlide6.xml" ContentType="application/vnd.openxmlformats-officedocument.presentationml.notesSlide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notesSlides/notesSlide7.xml" ContentType="application/vnd.openxmlformats-officedocument.presentationml.notesSlide+xml"/>
  <Override PartName="/ppt/ink/ink369.xml" ContentType="application/inkml+xml"/>
  <Override PartName="/ppt/notesSlides/notesSlide8.xml" ContentType="application/vnd.openxmlformats-officedocument.presentationml.notesSlide+xml"/>
  <Override PartName="/ppt/ink/ink370.xml" ContentType="application/inkml+xml"/>
  <Override PartName="/ppt/ink/ink371.xml" ContentType="application/inkml+xml"/>
  <Override PartName="/ppt/ink/ink372.xml" ContentType="application/inkml+xml"/>
  <Override PartName="/ppt/notesSlides/notesSlide9.xml" ContentType="application/vnd.openxmlformats-officedocument.presentationml.notesSlide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notesSlides/notesSlide10.xml" ContentType="application/vnd.openxmlformats-officedocument.presentationml.notesSlide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ink/ink449.xml" ContentType="application/inkml+xml"/>
  <Override PartName="/ppt/notesSlides/notesSlide11.xml" ContentType="application/vnd.openxmlformats-officedocument.presentationml.notesSlide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ink/ink485.xml" ContentType="application/inkml+xml"/>
  <Override PartName="/ppt/ink/ink486.xml" ContentType="application/inkml+xml"/>
  <Override PartName="/ppt/ink/ink487.xml" ContentType="application/inkml+xml"/>
  <Override PartName="/ppt/ink/ink488.xml" ContentType="application/inkml+xml"/>
  <Override PartName="/ppt/ink/ink489.xml" ContentType="application/inkml+xml"/>
  <Override PartName="/ppt/ink/ink490.xml" ContentType="application/inkml+xml"/>
  <Override PartName="/ppt/ink/ink491.xml" ContentType="application/inkml+xml"/>
  <Override PartName="/ppt/ink/ink492.xml" ContentType="application/inkml+xml"/>
  <Override PartName="/ppt/ink/ink493.xml" ContentType="application/inkml+xml"/>
  <Override PartName="/ppt/ink/ink494.xml" ContentType="application/inkml+xml"/>
  <Override PartName="/ppt/ink/ink495.xml" ContentType="application/inkml+xml"/>
  <Override PartName="/ppt/ink/ink496.xml" ContentType="application/inkml+xml"/>
  <Override PartName="/ppt/ink/ink497.xml" ContentType="application/inkml+xml"/>
  <Override PartName="/ppt/ink/ink498.xml" ContentType="application/inkml+xml"/>
  <Override PartName="/ppt/ink/ink499.xml" ContentType="application/inkml+xml"/>
  <Override PartName="/ppt/ink/ink500.xml" ContentType="application/inkml+xml"/>
  <Override PartName="/ppt/ink/ink501.xml" ContentType="application/inkml+xml"/>
  <Override PartName="/ppt/ink/ink502.xml" ContentType="application/inkml+xml"/>
  <Override PartName="/ppt/ink/ink503.xml" ContentType="application/inkml+xml"/>
  <Override PartName="/ppt/ink/ink504.xml" ContentType="application/inkml+xml"/>
  <Override PartName="/ppt/ink/ink505.xml" ContentType="application/inkml+xml"/>
  <Override PartName="/ppt/ink/ink506.xml" ContentType="application/inkml+xml"/>
  <Override PartName="/ppt/ink/ink507.xml" ContentType="application/inkml+xml"/>
  <Override PartName="/ppt/ink/ink508.xml" ContentType="application/inkml+xml"/>
  <Override PartName="/ppt/ink/ink509.xml" ContentType="application/inkml+xml"/>
  <Override PartName="/ppt/ink/ink510.xml" ContentType="application/inkml+xml"/>
  <Override PartName="/ppt/ink/ink511.xml" ContentType="application/inkml+xml"/>
  <Override PartName="/ppt/ink/ink512.xml" ContentType="application/inkml+xml"/>
  <Override PartName="/ppt/ink/ink513.xml" ContentType="application/inkml+xml"/>
  <Override PartName="/ppt/ink/ink514.xml" ContentType="application/inkml+xml"/>
  <Override PartName="/ppt/ink/ink515.xml" ContentType="application/inkml+xml"/>
  <Override PartName="/ppt/ink/ink516.xml" ContentType="application/inkml+xml"/>
  <Override PartName="/ppt/ink/ink517.xml" ContentType="application/inkml+xml"/>
  <Override PartName="/ppt/ink/ink518.xml" ContentType="application/inkml+xml"/>
  <Override PartName="/ppt/ink/ink519.xml" ContentType="application/inkml+xml"/>
  <Override PartName="/ppt/ink/ink520.xml" ContentType="application/inkml+xml"/>
  <Override PartName="/ppt/ink/ink521.xml" ContentType="application/inkml+xml"/>
  <Override PartName="/ppt/ink/ink522.xml" ContentType="application/inkml+xml"/>
  <Override PartName="/ppt/ink/ink523.xml" ContentType="application/inkml+xml"/>
  <Override PartName="/ppt/ink/ink524.xml" ContentType="application/inkml+xml"/>
  <Override PartName="/ppt/ink/ink525.xml" ContentType="application/inkml+xml"/>
  <Override PartName="/ppt/ink/ink526.xml" ContentType="application/inkml+xml"/>
  <Override PartName="/ppt/ink/ink527.xml" ContentType="application/inkml+xml"/>
  <Override PartName="/ppt/ink/ink528.xml" ContentType="application/inkml+xml"/>
  <Override PartName="/ppt/ink/ink529.xml" ContentType="application/inkml+xml"/>
  <Override PartName="/ppt/ink/ink530.xml" ContentType="application/inkml+xml"/>
  <Override PartName="/ppt/ink/ink531.xml" ContentType="application/inkml+xml"/>
  <Override PartName="/ppt/ink/ink532.xml" ContentType="application/inkml+xml"/>
  <Override PartName="/ppt/ink/ink533.xml" ContentType="application/inkml+xml"/>
  <Override PartName="/ppt/ink/ink534.xml" ContentType="application/inkml+xml"/>
  <Override PartName="/ppt/ink/ink535.xml" ContentType="application/inkml+xml"/>
  <Override PartName="/ppt/ink/ink536.xml" ContentType="application/inkml+xml"/>
  <Override PartName="/ppt/ink/ink537.xml" ContentType="application/inkml+xml"/>
  <Override PartName="/ppt/ink/ink538.xml" ContentType="application/inkml+xml"/>
  <Override PartName="/ppt/ink/ink539.xml" ContentType="application/inkml+xml"/>
  <Override PartName="/ppt/ink/ink540.xml" ContentType="application/inkml+xml"/>
  <Override PartName="/ppt/ink/ink541.xml" ContentType="application/inkml+xml"/>
  <Override PartName="/ppt/ink/ink542.xml" ContentType="application/inkml+xml"/>
  <Override PartName="/ppt/ink/ink543.xml" ContentType="application/inkml+xml"/>
  <Override PartName="/ppt/ink/ink544.xml" ContentType="application/inkml+xml"/>
  <Override PartName="/ppt/ink/ink545.xml" ContentType="application/inkml+xml"/>
  <Override PartName="/ppt/ink/ink546.xml" ContentType="application/inkml+xml"/>
  <Override PartName="/ppt/ink/ink547.xml" ContentType="application/inkml+xml"/>
  <Override PartName="/ppt/ink/ink548.xml" ContentType="application/inkml+xml"/>
  <Override PartName="/ppt/ink/ink549.xml" ContentType="application/inkml+xml"/>
  <Override PartName="/ppt/ink/ink550.xml" ContentType="application/inkml+xml"/>
  <Override PartName="/ppt/ink/ink551.xml" ContentType="application/inkml+xml"/>
  <Override PartName="/ppt/ink/ink552.xml" ContentType="application/inkml+xml"/>
  <Override PartName="/ppt/ink/ink553.xml" ContentType="application/inkml+xml"/>
  <Override PartName="/ppt/ink/ink554.xml" ContentType="application/inkml+xml"/>
  <Override PartName="/ppt/ink/ink555.xml" ContentType="application/inkml+xml"/>
  <Override PartName="/ppt/ink/ink556.xml" ContentType="application/inkml+xml"/>
  <Override PartName="/ppt/ink/ink557.xml" ContentType="application/inkml+xml"/>
  <Override PartName="/ppt/ink/ink558.xml" ContentType="application/inkml+xml"/>
  <Override PartName="/ppt/ink/ink559.xml" ContentType="application/inkml+xml"/>
  <Override PartName="/ppt/ink/ink560.xml" ContentType="application/inkml+xml"/>
  <Override PartName="/ppt/ink/ink561.xml" ContentType="application/inkml+xml"/>
  <Override PartName="/ppt/ink/ink562.xml" ContentType="application/inkml+xml"/>
  <Override PartName="/ppt/ink/ink563.xml" ContentType="application/inkml+xml"/>
  <Override PartName="/ppt/ink/ink564.xml" ContentType="application/inkml+xml"/>
  <Override PartName="/ppt/ink/ink565.xml" ContentType="application/inkml+xml"/>
  <Override PartName="/ppt/ink/ink566.xml" ContentType="application/inkml+xml"/>
  <Override PartName="/ppt/ink/ink567.xml" ContentType="application/inkml+xml"/>
  <Override PartName="/ppt/ink/ink568.xml" ContentType="application/inkml+xml"/>
  <Override PartName="/ppt/ink/ink569.xml" ContentType="application/inkml+xml"/>
  <Override PartName="/ppt/ink/ink570.xml" ContentType="application/inkml+xml"/>
  <Override PartName="/ppt/ink/ink571.xml" ContentType="application/inkml+xml"/>
  <Override PartName="/ppt/ink/ink572.xml" ContentType="application/inkml+xml"/>
  <Override PartName="/ppt/ink/ink573.xml" ContentType="application/inkml+xml"/>
  <Override PartName="/ppt/ink/ink574.xml" ContentType="application/inkml+xml"/>
  <Override PartName="/ppt/ink/ink575.xml" ContentType="application/inkml+xml"/>
  <Override PartName="/ppt/ink/ink576.xml" ContentType="application/inkml+xml"/>
  <Override PartName="/ppt/ink/ink577.xml" ContentType="application/inkml+xml"/>
  <Override PartName="/ppt/ink/ink578.xml" ContentType="application/inkml+xml"/>
  <Override PartName="/ppt/ink/ink579.xml" ContentType="application/inkml+xml"/>
  <Override PartName="/ppt/ink/ink580.xml" ContentType="application/inkml+xml"/>
  <Override PartName="/ppt/ink/ink581.xml" ContentType="application/inkml+xml"/>
  <Override PartName="/ppt/ink/ink582.xml" ContentType="application/inkml+xml"/>
  <Override PartName="/ppt/ink/ink583.xml" ContentType="application/inkml+xml"/>
  <Override PartName="/ppt/ink/ink584.xml" ContentType="application/inkml+xml"/>
  <Override PartName="/ppt/ink/ink585.xml" ContentType="application/inkml+xml"/>
  <Override PartName="/ppt/ink/ink586.xml" ContentType="application/inkml+xml"/>
  <Override PartName="/ppt/ink/ink587.xml" ContentType="application/inkml+xml"/>
  <Override PartName="/ppt/ink/ink588.xml" ContentType="application/inkml+xml"/>
  <Override PartName="/ppt/ink/ink589.xml" ContentType="application/inkml+xml"/>
  <Override PartName="/ppt/ink/ink590.xml" ContentType="application/inkml+xml"/>
  <Override PartName="/ppt/ink/ink591.xml" ContentType="application/inkml+xml"/>
  <Override PartName="/ppt/ink/ink592.xml" ContentType="application/inkml+xml"/>
  <Override PartName="/ppt/ink/ink593.xml" ContentType="application/inkml+xml"/>
  <Override PartName="/ppt/ink/ink594.xml" ContentType="application/inkml+xml"/>
  <Override PartName="/ppt/ink/ink595.xml" ContentType="application/inkml+xml"/>
  <Override PartName="/ppt/ink/ink596.xml" ContentType="application/inkml+xml"/>
  <Override PartName="/ppt/ink/ink597.xml" ContentType="application/inkml+xml"/>
  <Override PartName="/ppt/ink/ink598.xml" ContentType="application/inkml+xml"/>
  <Override PartName="/ppt/ink/ink599.xml" ContentType="application/inkml+xml"/>
  <Override PartName="/ppt/ink/ink600.xml" ContentType="application/inkml+xml"/>
  <Override PartName="/ppt/ink/ink601.xml" ContentType="application/inkml+xml"/>
  <Override PartName="/ppt/ink/ink602.xml" ContentType="application/inkml+xml"/>
  <Override PartName="/ppt/ink/ink603.xml" ContentType="application/inkml+xml"/>
  <Override PartName="/ppt/ink/ink604.xml" ContentType="application/inkml+xml"/>
  <Override PartName="/ppt/ink/ink605.xml" ContentType="application/inkml+xml"/>
  <Override PartName="/ppt/ink/ink606.xml" ContentType="application/inkml+xml"/>
  <Override PartName="/ppt/ink/ink607.xml" ContentType="application/inkml+xml"/>
  <Override PartName="/ppt/ink/ink608.xml" ContentType="application/inkml+xml"/>
  <Override PartName="/ppt/ink/ink609.xml" ContentType="application/inkml+xml"/>
  <Override PartName="/ppt/ink/ink610.xml" ContentType="application/inkml+xml"/>
  <Override PartName="/ppt/ink/ink611.xml" ContentType="application/inkml+xml"/>
  <Override PartName="/ppt/ink/ink612.xml" ContentType="application/inkml+xml"/>
  <Override PartName="/ppt/ink/ink613.xml" ContentType="application/inkml+xml"/>
  <Override PartName="/ppt/ink/ink614.xml" ContentType="application/inkml+xml"/>
  <Override PartName="/ppt/ink/ink615.xml" ContentType="application/inkml+xml"/>
  <Override PartName="/ppt/ink/ink616.xml" ContentType="application/inkml+xml"/>
  <Override PartName="/ppt/ink/ink617.xml" ContentType="application/inkml+xml"/>
  <Override PartName="/ppt/ink/ink618.xml" ContentType="application/inkml+xml"/>
  <Override PartName="/ppt/ink/ink619.xml" ContentType="application/inkml+xml"/>
  <Override PartName="/ppt/ink/ink620.xml" ContentType="application/inkml+xml"/>
  <Override PartName="/ppt/ink/ink621.xml" ContentType="application/inkml+xml"/>
  <Override PartName="/ppt/ink/ink622.xml" ContentType="application/inkml+xml"/>
  <Override PartName="/ppt/ink/ink623.xml" ContentType="application/inkml+xml"/>
  <Override PartName="/ppt/ink/ink624.xml" ContentType="application/inkml+xml"/>
  <Override PartName="/ppt/ink/ink625.xml" ContentType="application/inkml+xml"/>
  <Override PartName="/ppt/ink/ink626.xml" ContentType="application/inkml+xml"/>
  <Override PartName="/ppt/ink/ink627.xml" ContentType="application/inkml+xml"/>
  <Override PartName="/ppt/ink/ink628.xml" ContentType="application/inkml+xml"/>
  <Override PartName="/ppt/ink/ink629.xml" ContentType="application/inkml+xml"/>
  <Override PartName="/ppt/ink/ink630.xml" ContentType="application/inkml+xml"/>
  <Override PartName="/ppt/ink/ink631.xml" ContentType="application/inkml+xml"/>
  <Override PartName="/ppt/ink/ink632.xml" ContentType="application/inkml+xml"/>
  <Override PartName="/ppt/ink/ink633.xml" ContentType="application/inkml+xml"/>
  <Override PartName="/ppt/ink/ink634.xml" ContentType="application/inkml+xml"/>
  <Override PartName="/ppt/ink/ink635.xml" ContentType="application/inkml+xml"/>
  <Override PartName="/ppt/ink/ink636.xml" ContentType="application/inkml+xml"/>
  <Override PartName="/ppt/ink/ink637.xml" ContentType="application/inkml+xml"/>
  <Override PartName="/ppt/ink/ink638.xml" ContentType="application/inkml+xml"/>
  <Override PartName="/ppt/ink/ink639.xml" ContentType="application/inkml+xml"/>
  <Override PartName="/ppt/ink/ink640.xml" ContentType="application/inkml+xml"/>
  <Override PartName="/ppt/ink/ink641.xml" ContentType="application/inkml+xml"/>
  <Override PartName="/ppt/ink/ink642.xml" ContentType="application/inkml+xml"/>
  <Override PartName="/ppt/ink/ink643.xml" ContentType="application/inkml+xml"/>
  <Override PartName="/ppt/ink/ink644.xml" ContentType="application/inkml+xml"/>
  <Override PartName="/ppt/ink/ink645.xml" ContentType="application/inkml+xml"/>
  <Override PartName="/ppt/ink/ink646.xml" ContentType="application/inkml+xml"/>
  <Override PartName="/ppt/ink/ink647.xml" ContentType="application/inkml+xml"/>
  <Override PartName="/ppt/ink/ink648.xml" ContentType="application/inkml+xml"/>
  <Override PartName="/ppt/ink/ink649.xml" ContentType="application/inkml+xml"/>
  <Override PartName="/ppt/ink/ink650.xml" ContentType="application/inkml+xml"/>
  <Override PartName="/ppt/ink/ink651.xml" ContentType="application/inkml+xml"/>
  <Override PartName="/ppt/ink/ink652.xml" ContentType="application/inkml+xml"/>
  <Override PartName="/ppt/ink/ink653.xml" ContentType="application/inkml+xml"/>
  <Override PartName="/ppt/ink/ink654.xml" ContentType="application/inkml+xml"/>
  <Override PartName="/ppt/ink/ink655.xml" ContentType="application/inkml+xml"/>
  <Override PartName="/ppt/ink/ink656.xml" ContentType="application/inkml+xml"/>
  <Override PartName="/ppt/ink/ink657.xml" ContentType="application/inkml+xml"/>
  <Override PartName="/ppt/ink/ink658.xml" ContentType="application/inkml+xml"/>
  <Override PartName="/ppt/ink/ink659.xml" ContentType="application/inkml+xml"/>
  <Override PartName="/ppt/ink/ink660.xml" ContentType="application/inkml+xml"/>
  <Override PartName="/ppt/ink/ink661.xml" ContentType="application/inkml+xml"/>
  <Override PartName="/ppt/ink/ink662.xml" ContentType="application/inkml+xml"/>
  <Override PartName="/ppt/ink/ink663.xml" ContentType="application/inkml+xml"/>
  <Override PartName="/ppt/ink/ink664.xml" ContentType="application/inkml+xml"/>
  <Override PartName="/ppt/ink/ink665.xml" ContentType="application/inkml+xml"/>
  <Override PartName="/ppt/ink/ink666.xml" ContentType="application/inkml+xml"/>
  <Override PartName="/ppt/ink/ink667.xml" ContentType="application/inkml+xml"/>
  <Override PartName="/ppt/ink/ink668.xml" ContentType="application/inkml+xml"/>
  <Override PartName="/ppt/ink/ink669.xml" ContentType="application/inkml+xml"/>
  <Override PartName="/ppt/ink/ink670.xml" ContentType="application/inkml+xml"/>
  <Override PartName="/ppt/ink/ink671.xml" ContentType="application/inkml+xml"/>
  <Override PartName="/ppt/ink/ink672.xml" ContentType="application/inkml+xml"/>
  <Override PartName="/ppt/ink/ink673.xml" ContentType="application/inkml+xml"/>
  <Override PartName="/ppt/ink/ink674.xml" ContentType="application/inkml+xml"/>
  <Override PartName="/ppt/ink/ink675.xml" ContentType="application/inkml+xml"/>
  <Override PartName="/ppt/ink/ink676.xml" ContentType="application/inkml+xml"/>
  <Override PartName="/ppt/ink/ink677.xml" ContentType="application/inkml+xml"/>
  <Override PartName="/ppt/ink/ink678.xml" ContentType="application/inkml+xml"/>
  <Override PartName="/ppt/ink/ink679.xml" ContentType="application/inkml+xml"/>
  <Override PartName="/ppt/ink/ink680.xml" ContentType="application/inkml+xml"/>
  <Override PartName="/ppt/ink/ink681.xml" ContentType="application/inkml+xml"/>
  <Override PartName="/ppt/ink/ink682.xml" ContentType="application/inkml+xml"/>
  <Override PartName="/ppt/ink/ink683.xml" ContentType="application/inkml+xml"/>
  <Override PartName="/ppt/ink/ink684.xml" ContentType="application/inkml+xml"/>
  <Override PartName="/ppt/ink/ink685.xml" ContentType="application/inkml+xml"/>
  <Override PartName="/ppt/ink/ink686.xml" ContentType="application/inkml+xml"/>
  <Override PartName="/ppt/ink/ink687.xml" ContentType="application/inkml+xml"/>
  <Override PartName="/ppt/ink/ink688.xml" ContentType="application/inkml+xml"/>
  <Override PartName="/ppt/ink/ink689.xml" ContentType="application/inkml+xml"/>
  <Override PartName="/ppt/ink/ink690.xml" ContentType="application/inkml+xml"/>
  <Override PartName="/ppt/ink/ink691.xml" ContentType="application/inkml+xml"/>
  <Override PartName="/ppt/ink/ink692.xml" ContentType="application/inkml+xml"/>
  <Override PartName="/ppt/ink/ink693.xml" ContentType="application/inkml+xml"/>
  <Override PartName="/ppt/ink/ink694.xml" ContentType="application/inkml+xml"/>
  <Override PartName="/ppt/notesSlides/notesSlide12.xml" ContentType="application/vnd.openxmlformats-officedocument.presentationml.notesSlide+xml"/>
  <Override PartName="/ppt/ink/ink695.xml" ContentType="application/inkml+xml"/>
  <Override PartName="/ppt/ink/ink696.xml" ContentType="application/inkml+xml"/>
  <Override PartName="/ppt/ink/ink697.xml" ContentType="application/inkml+xml"/>
  <Override PartName="/ppt/ink/ink698.xml" ContentType="application/inkml+xml"/>
  <Override PartName="/ppt/ink/ink699.xml" ContentType="application/inkml+xml"/>
  <Override PartName="/ppt/ink/ink700.xml" ContentType="application/inkml+xml"/>
  <Override PartName="/ppt/ink/ink701.xml" ContentType="application/inkml+xml"/>
  <Override PartName="/ppt/ink/ink702.xml" ContentType="application/inkml+xml"/>
  <Override PartName="/ppt/ink/ink703.xml" ContentType="application/inkml+xml"/>
  <Override PartName="/ppt/ink/ink704.xml" ContentType="application/inkml+xml"/>
  <Override PartName="/ppt/ink/ink705.xml" ContentType="application/inkml+xml"/>
  <Override PartName="/ppt/ink/ink706.xml" ContentType="application/inkml+xml"/>
  <Override PartName="/ppt/ink/ink707.xml" ContentType="application/inkml+xml"/>
  <Override PartName="/ppt/ink/ink708.xml" ContentType="application/inkml+xml"/>
  <Override PartName="/ppt/ink/ink709.xml" ContentType="application/inkml+xml"/>
  <Override PartName="/ppt/ink/ink710.xml" ContentType="application/inkml+xml"/>
  <Override PartName="/ppt/ink/ink711.xml" ContentType="application/inkml+xml"/>
  <Override PartName="/ppt/ink/ink712.xml" ContentType="application/inkml+xml"/>
  <Override PartName="/ppt/ink/ink713.xml" ContentType="application/inkml+xml"/>
  <Override PartName="/ppt/ink/ink714.xml" ContentType="application/inkml+xml"/>
  <Override PartName="/ppt/ink/ink715.xml" ContentType="application/inkml+xml"/>
  <Override PartName="/ppt/ink/ink716.xml" ContentType="application/inkml+xml"/>
  <Override PartName="/ppt/ink/ink717.xml" ContentType="application/inkml+xml"/>
  <Override PartName="/ppt/ink/ink718.xml" ContentType="application/inkml+xml"/>
  <Override PartName="/ppt/ink/ink719.xml" ContentType="application/inkml+xml"/>
  <Override PartName="/ppt/ink/ink720.xml" ContentType="application/inkml+xml"/>
  <Override PartName="/ppt/ink/ink721.xml" ContentType="application/inkml+xml"/>
  <Override PartName="/ppt/ink/ink722.xml" ContentType="application/inkml+xml"/>
  <Override PartName="/ppt/ink/ink723.xml" ContentType="application/inkml+xml"/>
  <Override PartName="/ppt/ink/ink724.xml" ContentType="application/inkml+xml"/>
  <Override PartName="/ppt/ink/ink725.xml" ContentType="application/inkml+xml"/>
  <Override PartName="/ppt/ink/ink726.xml" ContentType="application/inkml+xml"/>
  <Override PartName="/ppt/ink/ink727.xml" ContentType="application/inkml+xml"/>
  <Override PartName="/ppt/ink/ink728.xml" ContentType="application/inkml+xml"/>
  <Override PartName="/ppt/ink/ink729.xml" ContentType="application/inkml+xml"/>
  <Override PartName="/ppt/notesSlides/notesSlide13.xml" ContentType="application/vnd.openxmlformats-officedocument.presentationml.notesSlide+xml"/>
  <Override PartName="/ppt/ink/ink730.xml" ContentType="application/inkml+xml"/>
  <Override PartName="/ppt/ink/ink731.xml" ContentType="application/inkml+xml"/>
  <Override PartName="/ppt/ink/ink732.xml" ContentType="application/inkml+xml"/>
  <Override PartName="/ppt/ink/ink733.xml" ContentType="application/inkml+xml"/>
  <Override PartName="/ppt/ink/ink734.xml" ContentType="application/inkml+xml"/>
  <Override PartName="/ppt/ink/ink735.xml" ContentType="application/inkml+xml"/>
  <Override PartName="/ppt/ink/ink736.xml" ContentType="application/inkml+xml"/>
  <Override PartName="/ppt/ink/ink737.xml" ContentType="application/inkml+xml"/>
  <Override PartName="/ppt/ink/ink738.xml" ContentType="application/inkml+xml"/>
  <Override PartName="/ppt/ink/ink739.xml" ContentType="application/inkml+xml"/>
  <Override PartName="/ppt/ink/ink740.xml" ContentType="application/inkml+xml"/>
  <Override PartName="/ppt/ink/ink741.xml" ContentType="application/inkml+xml"/>
  <Override PartName="/ppt/ink/ink742.xml" ContentType="application/inkml+xml"/>
  <Override PartName="/ppt/ink/ink743.xml" ContentType="application/inkml+xml"/>
  <Override PartName="/ppt/ink/ink744.xml" ContentType="application/inkml+xml"/>
  <Override PartName="/ppt/ink/ink745.xml" ContentType="application/inkml+xml"/>
  <Override PartName="/ppt/ink/ink746.xml" ContentType="application/inkml+xml"/>
  <Override PartName="/ppt/ink/ink747.xml" ContentType="application/inkml+xml"/>
  <Override PartName="/ppt/ink/ink748.xml" ContentType="application/inkml+xml"/>
  <Override PartName="/ppt/ink/ink749.xml" ContentType="application/inkml+xml"/>
  <Override PartName="/ppt/ink/ink750.xml" ContentType="application/inkml+xml"/>
  <Override PartName="/ppt/ink/ink751.xml" ContentType="application/inkml+xml"/>
  <Override PartName="/ppt/ink/ink752.xml" ContentType="application/inkml+xml"/>
  <Override PartName="/ppt/ink/ink753.xml" ContentType="application/inkml+xml"/>
  <Override PartName="/ppt/ink/ink754.xml" ContentType="application/inkml+xml"/>
  <Override PartName="/ppt/ink/ink755.xml" ContentType="application/inkml+xml"/>
  <Override PartName="/ppt/ink/ink756.xml" ContentType="application/inkml+xml"/>
  <Override PartName="/ppt/ink/ink757.xml" ContentType="application/inkml+xml"/>
  <Override PartName="/ppt/ink/ink758.xml" ContentType="application/inkml+xml"/>
  <Override PartName="/ppt/ink/ink759.xml" ContentType="application/inkml+xml"/>
  <Override PartName="/ppt/ink/ink760.xml" ContentType="application/inkml+xml"/>
  <Override PartName="/ppt/ink/ink761.xml" ContentType="application/inkml+xml"/>
  <Override PartName="/ppt/ink/ink762.xml" ContentType="application/inkml+xml"/>
  <Override PartName="/ppt/ink/ink763.xml" ContentType="application/inkml+xml"/>
  <Override PartName="/ppt/ink/ink764.xml" ContentType="application/inkml+xml"/>
  <Override PartName="/ppt/ink/ink765.xml" ContentType="application/inkml+xml"/>
  <Override PartName="/ppt/ink/ink766.xml" ContentType="application/inkml+xml"/>
  <Override PartName="/ppt/ink/ink767.xml" ContentType="application/inkml+xml"/>
  <Override PartName="/ppt/ink/ink768.xml" ContentType="application/inkml+xml"/>
  <Override PartName="/ppt/ink/ink769.xml" ContentType="application/inkml+xml"/>
  <Override PartName="/ppt/ink/ink770.xml" ContentType="application/inkml+xml"/>
  <Override PartName="/ppt/ink/ink771.xml" ContentType="application/inkml+xml"/>
  <Override PartName="/ppt/ink/ink772.xml" ContentType="application/inkml+xml"/>
  <Override PartName="/ppt/ink/ink773.xml" ContentType="application/inkml+xml"/>
  <Override PartName="/ppt/ink/ink774.xml" ContentType="application/inkml+xml"/>
  <Override PartName="/ppt/ink/ink775.xml" ContentType="application/inkml+xml"/>
  <Override PartName="/ppt/ink/ink776.xml" ContentType="application/inkml+xml"/>
  <Override PartName="/ppt/ink/ink777.xml" ContentType="application/inkml+xml"/>
  <Override PartName="/ppt/ink/ink778.xml" ContentType="application/inkml+xml"/>
  <Override PartName="/ppt/ink/ink779.xml" ContentType="application/inkml+xml"/>
  <Override PartName="/ppt/ink/ink780.xml" ContentType="application/inkml+xml"/>
  <Override PartName="/ppt/ink/ink781.xml" ContentType="application/inkml+xml"/>
  <Override PartName="/ppt/ink/ink782.xml" ContentType="application/inkml+xml"/>
  <Override PartName="/ppt/ink/ink783.xml" ContentType="application/inkml+xml"/>
  <Override PartName="/ppt/ink/ink784.xml" ContentType="application/inkml+xml"/>
  <Override PartName="/ppt/ink/ink785.xml" ContentType="application/inkml+xml"/>
  <Override PartName="/ppt/ink/ink786.xml" ContentType="application/inkml+xml"/>
  <Override PartName="/ppt/ink/ink787.xml" ContentType="application/inkml+xml"/>
  <Override PartName="/ppt/ink/ink788.xml" ContentType="application/inkml+xml"/>
  <Override PartName="/ppt/ink/ink789.xml" ContentType="application/inkml+xml"/>
  <Override PartName="/ppt/ink/ink790.xml" ContentType="application/inkml+xml"/>
  <Override PartName="/ppt/ink/ink791.xml" ContentType="application/inkml+xml"/>
  <Override PartName="/ppt/ink/ink792.xml" ContentType="application/inkml+xml"/>
  <Override PartName="/ppt/ink/ink793.xml" ContentType="application/inkml+xml"/>
  <Override PartName="/ppt/ink/ink794.xml" ContentType="application/inkml+xml"/>
  <Override PartName="/ppt/ink/ink795.xml" ContentType="application/inkml+xml"/>
  <Override PartName="/ppt/ink/ink796.xml" ContentType="application/inkml+xml"/>
  <Override PartName="/ppt/ink/ink797.xml" ContentType="application/inkml+xml"/>
  <Override PartName="/ppt/ink/ink798.xml" ContentType="application/inkml+xml"/>
  <Override PartName="/ppt/ink/ink799.xml" ContentType="application/inkml+xml"/>
  <Override PartName="/ppt/ink/ink800.xml" ContentType="application/inkml+xml"/>
  <Override PartName="/ppt/ink/ink801.xml" ContentType="application/inkml+xml"/>
  <Override PartName="/ppt/ink/ink802.xml" ContentType="application/inkml+xml"/>
  <Override PartName="/ppt/ink/ink803.xml" ContentType="application/inkml+xml"/>
  <Override PartName="/ppt/ink/ink804.xml" ContentType="application/inkml+xml"/>
  <Override PartName="/ppt/ink/ink805.xml" ContentType="application/inkml+xml"/>
  <Override PartName="/ppt/ink/ink806.xml" ContentType="application/inkml+xml"/>
  <Override PartName="/ppt/ink/ink807.xml" ContentType="application/inkml+xml"/>
  <Override PartName="/ppt/ink/ink808.xml" ContentType="application/inkml+xml"/>
  <Override PartName="/ppt/ink/ink809.xml" ContentType="application/inkml+xml"/>
  <Override PartName="/ppt/ink/ink810.xml" ContentType="application/inkml+xml"/>
  <Override PartName="/ppt/ink/ink811.xml" ContentType="application/inkml+xml"/>
  <Override PartName="/ppt/ink/ink812.xml" ContentType="application/inkml+xml"/>
  <Override PartName="/ppt/ink/ink813.xml" ContentType="application/inkml+xml"/>
  <Override PartName="/ppt/ink/ink814.xml" ContentType="application/inkml+xml"/>
  <Override PartName="/ppt/ink/ink815.xml" ContentType="application/inkml+xml"/>
  <Override PartName="/ppt/ink/ink816.xml" ContentType="application/inkml+xml"/>
  <Override PartName="/ppt/ink/ink817.xml" ContentType="application/inkml+xml"/>
  <Override PartName="/ppt/ink/ink818.xml" ContentType="application/inkml+xml"/>
  <Override PartName="/ppt/ink/ink819.xml" ContentType="application/inkml+xml"/>
  <Override PartName="/ppt/ink/ink820.xml" ContentType="application/inkml+xml"/>
  <Override PartName="/ppt/ink/ink821.xml" ContentType="application/inkml+xml"/>
  <Override PartName="/ppt/ink/ink822.xml" ContentType="application/inkml+xml"/>
  <Override PartName="/ppt/ink/ink823.xml" ContentType="application/inkml+xml"/>
  <Override PartName="/ppt/ink/ink824.xml" ContentType="application/inkml+xml"/>
  <Override PartName="/ppt/ink/ink825.xml" ContentType="application/inkml+xml"/>
  <Override PartName="/ppt/ink/ink826.xml" ContentType="application/inkml+xml"/>
  <Override PartName="/ppt/ink/ink827.xml" ContentType="application/inkml+xml"/>
  <Override PartName="/ppt/ink/ink828.xml" ContentType="application/inkml+xml"/>
  <Override PartName="/ppt/ink/ink829.xml" ContentType="application/inkml+xml"/>
  <Override PartName="/ppt/ink/ink830.xml" ContentType="application/inkml+xml"/>
  <Override PartName="/ppt/ink/ink831.xml" ContentType="application/inkml+xml"/>
  <Override PartName="/ppt/ink/ink832.xml" ContentType="application/inkml+xml"/>
  <Override PartName="/ppt/ink/ink833.xml" ContentType="application/inkml+xml"/>
  <Override PartName="/ppt/ink/ink834.xml" ContentType="application/inkml+xml"/>
  <Override PartName="/ppt/ink/ink835.xml" ContentType="application/inkml+xml"/>
  <Override PartName="/ppt/ink/ink836.xml" ContentType="application/inkml+xml"/>
  <Override PartName="/ppt/ink/ink837.xml" ContentType="application/inkml+xml"/>
  <Override PartName="/ppt/ink/ink838.xml" ContentType="application/inkml+xml"/>
  <Override PartName="/ppt/ink/ink839.xml" ContentType="application/inkml+xml"/>
  <Override PartName="/ppt/ink/ink840.xml" ContentType="application/inkml+xml"/>
  <Override PartName="/ppt/ink/ink841.xml" ContentType="application/inkml+xml"/>
  <Override PartName="/ppt/ink/ink842.xml" ContentType="application/inkml+xml"/>
  <Override PartName="/ppt/ink/ink843.xml" ContentType="application/inkml+xml"/>
  <Override PartName="/ppt/ink/ink844.xml" ContentType="application/inkml+xml"/>
  <Override PartName="/ppt/ink/ink845.xml" ContentType="application/inkml+xml"/>
  <Override PartName="/ppt/ink/ink846.xml" ContentType="application/inkml+xml"/>
  <Override PartName="/ppt/ink/ink847.xml" ContentType="application/inkml+xml"/>
  <Override PartName="/ppt/ink/ink848.xml" ContentType="application/inkml+xml"/>
  <Override PartName="/ppt/ink/ink849.xml" ContentType="application/inkml+xml"/>
  <Override PartName="/ppt/ink/ink850.xml" ContentType="application/inkml+xml"/>
  <Override PartName="/ppt/ink/ink851.xml" ContentType="application/inkml+xml"/>
  <Override PartName="/ppt/ink/ink852.xml" ContentType="application/inkml+xml"/>
  <Override PartName="/ppt/ink/ink853.xml" ContentType="application/inkml+xml"/>
  <Override PartName="/ppt/ink/ink854.xml" ContentType="application/inkml+xml"/>
  <Override PartName="/ppt/ink/ink855.xml" ContentType="application/inkml+xml"/>
  <Override PartName="/ppt/ink/ink856.xml" ContentType="application/inkml+xml"/>
  <Override PartName="/ppt/ink/ink857.xml" ContentType="application/inkml+xml"/>
  <Override PartName="/ppt/ink/ink858.xml" ContentType="application/inkml+xml"/>
  <Override PartName="/ppt/ink/ink859.xml" ContentType="application/inkml+xml"/>
  <Override PartName="/ppt/ink/ink860.xml" ContentType="application/inkml+xml"/>
  <Override PartName="/ppt/ink/ink861.xml" ContentType="application/inkml+xml"/>
  <Override PartName="/ppt/ink/ink862.xml" ContentType="application/inkml+xml"/>
  <Override PartName="/ppt/ink/ink863.xml" ContentType="application/inkml+xml"/>
  <Override PartName="/ppt/ink/ink864.xml" ContentType="application/inkml+xml"/>
  <Override PartName="/ppt/ink/ink865.xml" ContentType="application/inkml+xml"/>
  <Override PartName="/ppt/ink/ink866.xml" ContentType="application/inkml+xml"/>
  <Override PartName="/ppt/ink/ink867.xml" ContentType="application/inkml+xml"/>
  <Override PartName="/ppt/ink/ink868.xml" ContentType="application/inkml+xml"/>
  <Override PartName="/ppt/ink/ink869.xml" ContentType="application/inkml+xml"/>
  <Override PartName="/ppt/ink/ink870.xml" ContentType="application/inkml+xml"/>
  <Override PartName="/ppt/ink/ink871.xml" ContentType="application/inkml+xml"/>
  <Override PartName="/ppt/ink/ink872.xml" ContentType="application/inkml+xml"/>
  <Override PartName="/ppt/ink/ink873.xml" ContentType="application/inkml+xml"/>
  <Override PartName="/ppt/ink/ink874.xml" ContentType="application/inkml+xml"/>
  <Override PartName="/ppt/ink/ink875.xml" ContentType="application/inkml+xml"/>
  <Override PartName="/ppt/ink/ink876.xml" ContentType="application/inkml+xml"/>
  <Override PartName="/ppt/ink/ink877.xml" ContentType="application/inkml+xml"/>
  <Override PartName="/ppt/ink/ink878.xml" ContentType="application/inkml+xml"/>
  <Override PartName="/ppt/ink/ink879.xml" ContentType="application/inkml+xml"/>
  <Override PartName="/ppt/ink/ink880.xml" ContentType="application/inkml+xml"/>
  <Override PartName="/ppt/ink/ink881.xml" ContentType="application/inkml+xml"/>
  <Override PartName="/ppt/ink/ink882.xml" ContentType="application/inkml+xml"/>
  <Override PartName="/ppt/ink/ink883.xml" ContentType="application/inkml+xml"/>
  <Override PartName="/ppt/ink/ink884.xml" ContentType="application/inkml+xml"/>
  <Override PartName="/ppt/ink/ink885.xml" ContentType="application/inkml+xml"/>
  <Override PartName="/ppt/ink/ink886.xml" ContentType="application/inkml+xml"/>
  <Override PartName="/ppt/ink/ink887.xml" ContentType="application/inkml+xml"/>
  <Override PartName="/ppt/ink/ink888.xml" ContentType="application/inkml+xml"/>
  <Override PartName="/ppt/ink/ink889.xml" ContentType="application/inkml+xml"/>
  <Override PartName="/ppt/ink/ink890.xml" ContentType="application/inkml+xml"/>
  <Override PartName="/ppt/ink/ink891.xml" ContentType="application/inkml+xml"/>
  <Override PartName="/ppt/ink/ink892.xml" ContentType="application/inkml+xml"/>
  <Override PartName="/ppt/ink/ink893.xml" ContentType="application/inkml+xml"/>
  <Override PartName="/ppt/ink/ink894.xml" ContentType="application/inkml+xml"/>
  <Override PartName="/ppt/ink/ink895.xml" ContentType="application/inkml+xml"/>
  <Override PartName="/ppt/ink/ink896.xml" ContentType="application/inkml+xml"/>
  <Override PartName="/ppt/ink/ink897.xml" ContentType="application/inkml+xml"/>
  <Override PartName="/ppt/ink/ink898.xml" ContentType="application/inkml+xml"/>
  <Override PartName="/ppt/ink/ink899.xml" ContentType="application/inkml+xml"/>
  <Override PartName="/ppt/ink/ink900.xml" ContentType="application/inkml+xml"/>
  <Override PartName="/ppt/ink/ink901.xml" ContentType="application/inkml+xml"/>
  <Override PartName="/ppt/ink/ink902.xml" ContentType="application/inkml+xml"/>
  <Override PartName="/ppt/ink/ink903.xml" ContentType="application/inkml+xml"/>
  <Override PartName="/ppt/ink/ink904.xml" ContentType="application/inkml+xml"/>
  <Override PartName="/ppt/ink/ink905.xml" ContentType="application/inkml+xml"/>
  <Override PartName="/ppt/ink/ink906.xml" ContentType="application/inkml+xml"/>
  <Override PartName="/ppt/ink/ink907.xml" ContentType="application/inkml+xml"/>
  <Override PartName="/ppt/ink/ink908.xml" ContentType="application/inkml+xml"/>
  <Override PartName="/ppt/ink/ink909.xml" ContentType="application/inkml+xml"/>
  <Override PartName="/ppt/ink/ink910.xml" ContentType="application/inkml+xml"/>
  <Override PartName="/ppt/ink/ink911.xml" ContentType="application/inkml+xml"/>
  <Override PartName="/ppt/ink/ink912.xml" ContentType="application/inkml+xml"/>
  <Override PartName="/ppt/ink/ink913.xml" ContentType="application/inkml+xml"/>
  <Override PartName="/ppt/ink/ink914.xml" ContentType="application/inkml+xml"/>
  <Override PartName="/ppt/ink/ink915.xml" ContentType="application/inkml+xml"/>
  <Override PartName="/ppt/ink/ink916.xml" ContentType="application/inkml+xml"/>
  <Override PartName="/ppt/ink/ink917.xml" ContentType="application/inkml+xml"/>
  <Override PartName="/ppt/ink/ink918.xml" ContentType="application/inkml+xml"/>
  <Override PartName="/ppt/ink/ink919.xml" ContentType="application/inkml+xml"/>
  <Override PartName="/ppt/ink/ink920.xml" ContentType="application/inkml+xml"/>
  <Override PartName="/ppt/ink/ink921.xml" ContentType="application/inkml+xml"/>
  <Override PartName="/ppt/ink/ink922.xml" ContentType="application/inkml+xml"/>
  <Override PartName="/ppt/ink/ink923.xml" ContentType="application/inkml+xml"/>
  <Override PartName="/ppt/ink/ink924.xml" ContentType="application/inkml+xml"/>
  <Override PartName="/ppt/ink/ink925.xml" ContentType="application/inkml+xml"/>
  <Override PartName="/ppt/ink/ink926.xml" ContentType="application/inkml+xml"/>
  <Override PartName="/ppt/ink/ink927.xml" ContentType="application/inkml+xml"/>
  <Override PartName="/ppt/ink/ink928.xml" ContentType="application/inkml+xml"/>
  <Override PartName="/ppt/ink/ink929.xml" ContentType="application/inkml+xml"/>
  <Override PartName="/ppt/ink/ink930.xml" ContentType="application/inkml+xml"/>
  <Override PartName="/ppt/ink/ink931.xml" ContentType="application/inkml+xml"/>
  <Override PartName="/ppt/ink/ink932.xml" ContentType="application/inkml+xml"/>
  <Override PartName="/ppt/ink/ink933.xml" ContentType="application/inkml+xml"/>
  <Override PartName="/ppt/ink/ink934.xml" ContentType="application/inkml+xml"/>
  <Override PartName="/ppt/ink/ink935.xml" ContentType="application/inkml+xml"/>
  <Override PartName="/ppt/ink/ink936.xml" ContentType="application/inkml+xml"/>
  <Override PartName="/ppt/ink/ink937.xml" ContentType="application/inkml+xml"/>
  <Override PartName="/ppt/ink/ink938.xml" ContentType="application/inkml+xml"/>
  <Override PartName="/ppt/ink/ink939.xml" ContentType="application/inkml+xml"/>
  <Override PartName="/ppt/ink/ink940.xml" ContentType="application/inkml+xml"/>
  <Override PartName="/ppt/ink/ink941.xml" ContentType="application/inkml+xml"/>
  <Override PartName="/ppt/ink/ink942.xml" ContentType="application/inkml+xml"/>
  <Override PartName="/ppt/ink/ink943.xml" ContentType="application/inkml+xml"/>
  <Override PartName="/ppt/ink/ink944.xml" ContentType="application/inkml+xml"/>
  <Override PartName="/ppt/ink/ink945.xml" ContentType="application/inkml+xml"/>
  <Override PartName="/ppt/ink/ink946.xml" ContentType="application/inkml+xml"/>
  <Override PartName="/ppt/ink/ink947.xml" ContentType="application/inkml+xml"/>
  <Override PartName="/ppt/ink/ink948.xml" ContentType="application/inkml+xml"/>
  <Override PartName="/ppt/ink/ink949.xml" ContentType="application/inkml+xml"/>
  <Override PartName="/ppt/ink/ink950.xml" ContentType="application/inkml+xml"/>
  <Override PartName="/ppt/ink/ink951.xml" ContentType="application/inkml+xml"/>
  <Override PartName="/ppt/notesSlides/notesSlide14.xml" ContentType="application/vnd.openxmlformats-officedocument.presentationml.notesSlide+xml"/>
  <Override PartName="/ppt/ink/ink952.xml" ContentType="application/inkml+xml"/>
  <Override PartName="/ppt/ink/ink953.xml" ContentType="application/inkml+xml"/>
  <Override PartName="/ppt/ink/ink954.xml" ContentType="application/inkml+xml"/>
  <Override PartName="/ppt/notesSlides/notesSlide15.xml" ContentType="application/vnd.openxmlformats-officedocument.presentationml.notesSlide+xml"/>
  <Override PartName="/ppt/ink/ink955.xml" ContentType="application/inkml+xml"/>
  <Override PartName="/ppt/ink/ink956.xml" ContentType="application/inkml+xml"/>
  <Override PartName="/ppt/notesSlides/notesSlide16.xml" ContentType="application/vnd.openxmlformats-officedocument.presentationml.notesSlide+xml"/>
  <Override PartName="/ppt/ink/ink957.xml" ContentType="application/inkml+xml"/>
  <Override PartName="/ppt/notesSlides/notesSlide17.xml" ContentType="application/vnd.openxmlformats-officedocument.presentationml.notesSlide+xml"/>
  <Override PartName="/ppt/ink/ink958.xml" ContentType="application/inkml+xml"/>
  <Override PartName="/ppt/ink/ink959.xml" ContentType="application/inkml+xml"/>
  <Override PartName="/ppt/ink/ink960.xml" ContentType="application/inkml+xml"/>
  <Override PartName="/ppt/ink/ink961.xml" ContentType="application/inkml+xml"/>
  <Override PartName="/ppt/ink/ink962.xml" ContentType="application/inkml+xml"/>
  <Override PartName="/ppt/ink/ink963.xml" ContentType="application/inkml+xml"/>
  <Override PartName="/ppt/ink/ink964.xml" ContentType="application/inkml+xml"/>
  <Override PartName="/ppt/ink/ink965.xml" ContentType="application/inkml+xml"/>
  <Override PartName="/ppt/ink/ink966.xml" ContentType="application/inkml+xml"/>
  <Override PartName="/ppt/ink/ink967.xml" ContentType="application/inkml+xml"/>
  <Override PartName="/ppt/ink/ink968.xml" ContentType="application/inkml+xml"/>
  <Override PartName="/ppt/ink/ink969.xml" ContentType="application/inkml+xml"/>
  <Override PartName="/ppt/ink/ink970.xml" ContentType="application/inkml+xml"/>
  <Override PartName="/ppt/ink/ink971.xml" ContentType="application/inkml+xml"/>
  <Override PartName="/ppt/ink/ink972.xml" ContentType="application/inkml+xml"/>
  <Override PartName="/ppt/ink/ink973.xml" ContentType="application/inkml+xml"/>
  <Override PartName="/ppt/ink/ink974.xml" ContentType="application/inkml+xml"/>
  <Override PartName="/ppt/ink/ink975.xml" ContentType="application/inkml+xml"/>
  <Override PartName="/ppt/ink/ink976.xml" ContentType="application/inkml+xml"/>
  <Override PartName="/ppt/ink/ink977.xml" ContentType="application/inkml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ink/ink978.xml" ContentType="application/inkml+xml"/>
  <Override PartName="/ppt/ink/ink979.xml" ContentType="application/inkml+xml"/>
  <Override PartName="/ppt/ink/ink980.xml" ContentType="application/inkml+xml"/>
  <Override PartName="/ppt/ink/ink981.xml" ContentType="application/inkml+xml"/>
  <Override PartName="/ppt/ink/ink982.xml" ContentType="application/inkml+xml"/>
  <Override PartName="/ppt/ink/ink983.xml" ContentType="application/inkml+xml"/>
  <Override PartName="/ppt/ink/ink984.xml" ContentType="application/inkml+xml"/>
  <Override PartName="/ppt/ink/ink985.xml" ContentType="application/inkml+xml"/>
  <Override PartName="/ppt/ink/ink986.xml" ContentType="application/inkml+xml"/>
  <Override PartName="/ppt/ink/ink987.xml" ContentType="application/inkml+xml"/>
  <Override PartName="/ppt/ink/ink988.xml" ContentType="application/inkml+xml"/>
  <Override PartName="/ppt/ink/ink989.xml" ContentType="application/inkml+xml"/>
  <Override PartName="/ppt/ink/ink990.xml" ContentType="application/inkml+xml"/>
  <Override PartName="/ppt/ink/ink991.xml" ContentType="application/inkml+xml"/>
  <Override PartName="/ppt/ink/ink992.xml" ContentType="application/inkml+xml"/>
  <Override PartName="/ppt/ink/ink993.xml" ContentType="application/inkml+xml"/>
  <Override PartName="/ppt/ink/ink994.xml" ContentType="application/inkml+xml"/>
  <Override PartName="/ppt/ink/ink995.xml" ContentType="application/inkml+xml"/>
  <Override PartName="/ppt/ink/ink996.xml" ContentType="application/inkml+xml"/>
  <Override PartName="/ppt/ink/ink997.xml" ContentType="application/inkml+xml"/>
  <Override PartName="/ppt/ink/ink998.xml" ContentType="application/inkml+xml"/>
  <Override PartName="/ppt/ink/ink999.xml" ContentType="application/inkml+xml"/>
  <Override PartName="/ppt/ink/ink1000.xml" ContentType="application/inkml+xml"/>
  <Override PartName="/ppt/ink/ink1001.xml" ContentType="application/inkml+xml"/>
  <Override PartName="/ppt/ink/ink1002.xml" ContentType="application/inkml+xml"/>
  <Override PartName="/ppt/ink/ink1003.xml" ContentType="application/inkml+xml"/>
  <Override PartName="/ppt/ink/ink1004.xml" ContentType="application/inkml+xml"/>
  <Override PartName="/ppt/ink/ink1005.xml" ContentType="application/inkml+xml"/>
  <Override PartName="/ppt/ink/ink1006.xml" ContentType="application/inkml+xml"/>
  <Override PartName="/ppt/ink/ink1007.xml" ContentType="application/inkml+xml"/>
  <Override PartName="/ppt/ink/ink1008.xml" ContentType="application/inkml+xml"/>
  <Override PartName="/ppt/ink/ink1009.xml" ContentType="application/inkml+xml"/>
  <Override PartName="/ppt/ink/ink1010.xml" ContentType="application/inkml+xml"/>
  <Override PartName="/ppt/ink/ink1011.xml" ContentType="application/inkml+xml"/>
  <Override PartName="/ppt/ink/ink1012.xml" ContentType="application/inkml+xml"/>
  <Override PartName="/ppt/ink/ink1013.xml" ContentType="application/inkml+xml"/>
  <Override PartName="/ppt/ink/ink1014.xml" ContentType="application/inkml+xml"/>
  <Override PartName="/ppt/ink/ink1015.xml" ContentType="application/inkml+xml"/>
  <Override PartName="/ppt/ink/ink1016.xml" ContentType="application/inkml+xml"/>
  <Override PartName="/ppt/ink/ink1017.xml" ContentType="application/inkml+xml"/>
  <Override PartName="/ppt/ink/ink1018.xml" ContentType="application/inkml+xml"/>
  <Override PartName="/ppt/ink/ink1019.xml" ContentType="application/inkml+xml"/>
  <Override PartName="/ppt/ink/ink1020.xml" ContentType="application/inkml+xml"/>
  <Override PartName="/ppt/ink/ink1021.xml" ContentType="application/inkml+xml"/>
  <Override PartName="/ppt/ink/ink1022.xml" ContentType="application/inkml+xml"/>
  <Override PartName="/ppt/ink/ink1023.xml" ContentType="application/inkml+xml"/>
  <Override PartName="/ppt/ink/ink1024.xml" ContentType="application/inkml+xml"/>
  <Override PartName="/ppt/ink/ink1025.xml" ContentType="application/inkml+xml"/>
  <Override PartName="/ppt/ink/ink1026.xml" ContentType="application/inkml+xml"/>
  <Override PartName="/ppt/ink/ink1027.xml" ContentType="application/inkml+xml"/>
  <Override PartName="/ppt/ink/ink1028.xml" ContentType="application/inkml+xml"/>
  <Override PartName="/ppt/ink/ink1029.xml" ContentType="application/inkml+xml"/>
  <Override PartName="/ppt/ink/ink1030.xml" ContentType="application/inkml+xml"/>
  <Override PartName="/ppt/ink/ink1031.xml" ContentType="application/inkml+xml"/>
  <Override PartName="/ppt/ink/ink1032.xml" ContentType="application/inkml+xml"/>
  <Override PartName="/ppt/ink/ink1033.xml" ContentType="application/inkml+xml"/>
  <Override PartName="/ppt/ink/ink1034.xml" ContentType="application/inkml+xml"/>
  <Override PartName="/ppt/ink/ink1035.xml" ContentType="application/inkml+xml"/>
  <Override PartName="/ppt/ink/ink1036.xml" ContentType="application/inkml+xml"/>
  <Override PartName="/ppt/ink/ink1037.xml" ContentType="application/inkml+xml"/>
  <Override PartName="/ppt/ink/ink1038.xml" ContentType="application/inkml+xml"/>
  <Override PartName="/ppt/ink/ink1039.xml" ContentType="application/inkml+xml"/>
  <Override PartName="/ppt/ink/ink1040.xml" ContentType="application/inkml+xml"/>
  <Override PartName="/ppt/ink/ink1041.xml" ContentType="application/inkml+xml"/>
  <Override PartName="/ppt/ink/ink1042.xml" ContentType="application/inkml+xml"/>
  <Override PartName="/ppt/ink/ink1043.xml" ContentType="application/inkml+xml"/>
  <Override PartName="/ppt/ink/ink1044.xml" ContentType="application/inkml+xml"/>
  <Override PartName="/ppt/ink/ink1045.xml" ContentType="application/inkml+xml"/>
  <Override PartName="/ppt/ink/ink1046.xml" ContentType="application/inkml+xml"/>
  <Override PartName="/ppt/ink/ink1047.xml" ContentType="application/inkml+xml"/>
  <Override PartName="/ppt/ink/ink1048.xml" ContentType="application/inkml+xml"/>
  <Override PartName="/ppt/ink/ink1049.xml" ContentType="application/inkml+xml"/>
  <Override PartName="/ppt/ink/ink1050.xml" ContentType="application/inkml+xml"/>
  <Override PartName="/ppt/ink/ink1051.xml" ContentType="application/inkml+xml"/>
  <Override PartName="/ppt/notesSlides/notesSlide20.xml" ContentType="application/vnd.openxmlformats-officedocument.presentationml.notesSlide+xml"/>
  <Override PartName="/ppt/ink/ink1052.xml" ContentType="application/inkml+xml"/>
  <Override PartName="/ppt/ink/ink1053.xml" ContentType="application/inkml+xml"/>
  <Override PartName="/ppt/ink/ink1054.xml" ContentType="application/inkml+xml"/>
  <Override PartName="/ppt/ink/ink1055.xml" ContentType="application/inkml+xml"/>
  <Override PartName="/ppt/ink/ink1056.xml" ContentType="application/inkml+xml"/>
  <Override PartName="/ppt/ink/ink1057.xml" ContentType="application/inkml+xml"/>
  <Override PartName="/ppt/ink/ink1058.xml" ContentType="application/inkml+xml"/>
  <Override PartName="/ppt/ink/ink1059.xml" ContentType="application/inkml+xml"/>
  <Override PartName="/ppt/ink/ink1060.xml" ContentType="application/inkml+xml"/>
  <Override PartName="/ppt/ink/ink1061.xml" ContentType="application/inkml+xml"/>
  <Override PartName="/ppt/ink/ink1062.xml" ContentType="application/inkml+xml"/>
  <Override PartName="/ppt/ink/ink1063.xml" ContentType="application/inkml+xml"/>
  <Override PartName="/ppt/ink/ink1064.xml" ContentType="application/inkml+xml"/>
  <Override PartName="/ppt/notesSlides/notesSlide21.xml" ContentType="application/vnd.openxmlformats-officedocument.presentationml.notesSlide+xml"/>
  <Override PartName="/ppt/ink/ink1065.xml" ContentType="application/inkml+xml"/>
  <Override PartName="/ppt/ink/ink1066.xml" ContentType="application/inkml+xml"/>
  <Override PartName="/ppt/ink/ink1067.xml" ContentType="application/inkml+xml"/>
  <Override PartName="/ppt/ink/ink1068.xml" ContentType="application/inkml+xml"/>
  <Override PartName="/ppt/ink/ink1069.xml" ContentType="application/inkml+xml"/>
  <Override PartName="/ppt/ink/ink1070.xml" ContentType="application/inkml+xml"/>
  <Override PartName="/ppt/ink/ink1071.xml" ContentType="application/inkml+xml"/>
  <Override PartName="/ppt/ink/ink1072.xml" ContentType="application/inkml+xml"/>
  <Override PartName="/ppt/ink/ink1073.xml" ContentType="application/inkml+xml"/>
  <Override PartName="/ppt/ink/ink1074.xml" ContentType="application/inkml+xml"/>
  <Override PartName="/ppt/ink/ink1075.xml" ContentType="application/inkml+xml"/>
  <Override PartName="/ppt/ink/ink1076.xml" ContentType="application/inkml+xml"/>
  <Override PartName="/ppt/ink/ink1077.xml" ContentType="application/inkml+xml"/>
  <Override PartName="/ppt/ink/ink1078.xml" ContentType="application/inkml+xml"/>
  <Override PartName="/ppt/ink/ink1079.xml" ContentType="application/inkml+xml"/>
  <Override PartName="/ppt/ink/ink1080.xml" ContentType="application/inkml+xml"/>
  <Override PartName="/ppt/ink/ink1081.xml" ContentType="application/inkml+xml"/>
  <Override PartName="/ppt/ink/ink1082.xml" ContentType="application/inkml+xml"/>
  <Override PartName="/ppt/ink/ink1083.xml" ContentType="application/inkml+xml"/>
  <Override PartName="/ppt/ink/ink1084.xml" ContentType="application/inkml+xml"/>
  <Override PartName="/ppt/ink/ink1085.xml" ContentType="application/inkml+xml"/>
  <Override PartName="/ppt/ink/ink1086.xml" ContentType="application/inkml+xml"/>
  <Override PartName="/ppt/ink/ink1087.xml" ContentType="application/inkml+xml"/>
  <Override PartName="/ppt/ink/ink1088.xml" ContentType="application/inkml+xml"/>
  <Override PartName="/ppt/ink/ink1089.xml" ContentType="application/inkml+xml"/>
  <Override PartName="/ppt/ink/ink1090.xml" ContentType="application/inkml+xml"/>
  <Override PartName="/ppt/ink/ink1091.xml" ContentType="application/inkml+xml"/>
  <Override PartName="/ppt/ink/ink1092.xml" ContentType="application/inkml+xml"/>
  <Override PartName="/ppt/ink/ink1093.xml" ContentType="application/inkml+xml"/>
  <Override PartName="/ppt/ink/ink1094.xml" ContentType="application/inkml+xml"/>
  <Override PartName="/ppt/ink/ink1095.xml" ContentType="application/inkml+xml"/>
  <Override PartName="/ppt/ink/ink1096.xml" ContentType="application/inkml+xml"/>
  <Override PartName="/ppt/ink/ink1097.xml" ContentType="application/inkml+xml"/>
  <Override PartName="/ppt/ink/ink1098.xml" ContentType="application/inkml+xml"/>
  <Override PartName="/ppt/ink/ink1099.xml" ContentType="application/inkml+xml"/>
  <Override PartName="/ppt/ink/ink1100.xml" ContentType="application/inkml+xml"/>
  <Override PartName="/ppt/ink/ink1101.xml" ContentType="application/inkml+xml"/>
  <Override PartName="/ppt/ink/ink1102.xml" ContentType="application/inkml+xml"/>
  <Override PartName="/ppt/ink/ink1103.xml" ContentType="application/inkml+xml"/>
  <Override PartName="/ppt/ink/ink1104.xml" ContentType="application/inkml+xml"/>
  <Override PartName="/ppt/ink/ink1105.xml" ContentType="application/inkml+xml"/>
  <Override PartName="/ppt/ink/ink1106.xml" ContentType="application/inkml+xml"/>
  <Override PartName="/ppt/ink/ink1107.xml" ContentType="application/inkml+xml"/>
  <Override PartName="/ppt/ink/ink1108.xml" ContentType="application/inkml+xml"/>
  <Override PartName="/ppt/ink/ink1109.xml" ContentType="application/inkml+xml"/>
  <Override PartName="/ppt/ink/ink1110.xml" ContentType="application/inkml+xml"/>
  <Override PartName="/ppt/ink/ink1111.xml" ContentType="application/inkml+xml"/>
  <Override PartName="/ppt/ink/ink1112.xml" ContentType="application/inkml+xml"/>
  <Override PartName="/ppt/ink/ink1113.xml" ContentType="application/inkml+xml"/>
  <Override PartName="/ppt/ink/ink1114.xml" ContentType="application/inkml+xml"/>
  <Override PartName="/ppt/ink/ink1115.xml" ContentType="application/inkml+xml"/>
  <Override PartName="/ppt/ink/ink1116.xml" ContentType="application/inkml+xml"/>
  <Override PartName="/ppt/ink/ink1117.xml" ContentType="application/inkml+xml"/>
  <Override PartName="/ppt/ink/ink1118.xml" ContentType="application/inkml+xml"/>
  <Override PartName="/ppt/ink/ink1119.xml" ContentType="application/inkml+xml"/>
  <Override PartName="/ppt/ink/ink1120.xml" ContentType="application/inkml+xml"/>
  <Override PartName="/ppt/ink/ink1121.xml" ContentType="application/inkml+xml"/>
  <Override PartName="/ppt/ink/ink1122.xml" ContentType="application/inkml+xml"/>
  <Override PartName="/ppt/ink/ink1123.xml" ContentType="application/inkml+xml"/>
  <Override PartName="/ppt/ink/ink1124.xml" ContentType="application/inkml+xml"/>
  <Override PartName="/ppt/ink/ink1125.xml" ContentType="application/inkml+xml"/>
  <Override PartName="/ppt/ink/ink1126.xml" ContentType="application/inkml+xml"/>
  <Override PartName="/ppt/ink/ink1127.xml" ContentType="application/inkml+xml"/>
  <Override PartName="/ppt/ink/ink1128.xml" ContentType="application/inkml+xml"/>
  <Override PartName="/ppt/ink/ink1129.xml" ContentType="application/inkml+xml"/>
  <Override PartName="/ppt/ink/ink1130.xml" ContentType="application/inkml+xml"/>
  <Override PartName="/ppt/ink/ink1131.xml" ContentType="application/inkml+xml"/>
  <Override PartName="/ppt/ink/ink1132.xml" ContentType="application/inkml+xml"/>
  <Override PartName="/ppt/ink/ink1133.xml" ContentType="application/inkml+xml"/>
  <Override PartName="/ppt/ink/ink1134.xml" ContentType="application/inkml+xml"/>
  <Override PartName="/ppt/ink/ink1135.xml" ContentType="application/inkml+xml"/>
  <Override PartName="/ppt/ink/ink1136.xml" ContentType="application/inkml+xml"/>
  <Override PartName="/ppt/ink/ink1137.xml" ContentType="application/inkml+xml"/>
  <Override PartName="/ppt/ink/ink1138.xml" ContentType="application/inkml+xml"/>
  <Override PartName="/ppt/ink/ink1139.xml" ContentType="application/inkml+xml"/>
  <Override PartName="/ppt/ink/ink1140.xml" ContentType="application/inkml+xml"/>
  <Override PartName="/ppt/ink/ink1141.xml" ContentType="application/inkml+xml"/>
  <Override PartName="/ppt/ink/ink1142.xml" ContentType="application/inkml+xml"/>
  <Override PartName="/ppt/ink/ink1143.xml" ContentType="application/inkml+xml"/>
  <Override PartName="/ppt/ink/ink1144.xml" ContentType="application/inkml+xml"/>
  <Override PartName="/ppt/ink/ink1145.xml" ContentType="application/inkml+xml"/>
  <Override PartName="/ppt/ink/ink1146.xml" ContentType="application/inkml+xml"/>
  <Override PartName="/ppt/ink/ink1147.xml" ContentType="application/inkml+xml"/>
  <Override PartName="/ppt/ink/ink1148.xml" ContentType="application/inkml+xml"/>
  <Override PartName="/ppt/ink/ink1149.xml" ContentType="application/inkml+xml"/>
  <Override PartName="/ppt/ink/ink1150.xml" ContentType="application/inkml+xml"/>
  <Override PartName="/ppt/ink/ink1151.xml" ContentType="application/inkml+xml"/>
  <Override PartName="/ppt/ink/ink1152.xml" ContentType="application/inkml+xml"/>
  <Override PartName="/ppt/ink/ink1153.xml" ContentType="application/inkml+xml"/>
  <Override PartName="/ppt/ink/ink1154.xml" ContentType="application/inkml+xml"/>
  <Override PartName="/ppt/ink/ink1155.xml" ContentType="application/inkml+xml"/>
  <Override PartName="/ppt/ink/ink1156.xml" ContentType="application/inkml+xml"/>
  <Override PartName="/ppt/ink/ink1157.xml" ContentType="application/inkml+xml"/>
  <Override PartName="/ppt/ink/ink1158.xml" ContentType="application/inkml+xml"/>
  <Override PartName="/ppt/ink/ink1159.xml" ContentType="application/inkml+xml"/>
  <Override PartName="/ppt/ink/ink1160.xml" ContentType="application/inkml+xml"/>
  <Override PartName="/ppt/ink/ink1161.xml" ContentType="application/inkml+xml"/>
  <Override PartName="/ppt/ink/ink1162.xml" ContentType="application/inkml+xml"/>
  <Override PartName="/ppt/ink/ink1163.xml" ContentType="application/inkml+xml"/>
  <Override PartName="/ppt/ink/ink1164.xml" ContentType="application/inkml+xml"/>
  <Override PartName="/ppt/ink/ink1165.xml" ContentType="application/inkml+xml"/>
  <Override PartName="/ppt/ink/ink1166.xml" ContentType="application/inkml+xml"/>
  <Override PartName="/ppt/ink/ink1167.xml" ContentType="application/inkml+xml"/>
  <Override PartName="/ppt/ink/ink1168.xml" ContentType="application/inkml+xml"/>
  <Override PartName="/ppt/ink/ink1169.xml" ContentType="application/inkml+xml"/>
  <Override PartName="/ppt/ink/ink1170.xml" ContentType="application/inkml+xml"/>
  <Override PartName="/ppt/ink/ink1171.xml" ContentType="application/inkml+xml"/>
  <Override PartName="/ppt/ink/ink1172.xml" ContentType="application/inkml+xml"/>
  <Override PartName="/ppt/ink/ink1173.xml" ContentType="application/inkml+xml"/>
  <Override PartName="/ppt/ink/ink1174.xml" ContentType="application/inkml+xml"/>
  <Override PartName="/ppt/ink/ink1175.xml" ContentType="application/inkml+xml"/>
  <Override PartName="/ppt/ink/ink1176.xml" ContentType="application/inkml+xml"/>
  <Override PartName="/ppt/ink/ink1177.xml" ContentType="application/inkml+xml"/>
  <Override PartName="/ppt/ink/ink1178.xml" ContentType="application/inkml+xml"/>
  <Override PartName="/ppt/ink/ink1179.xml" ContentType="application/inkml+xml"/>
  <Override PartName="/ppt/ink/ink1180.xml" ContentType="application/inkml+xml"/>
  <Override PartName="/ppt/ink/ink1181.xml" ContentType="application/inkml+xml"/>
  <Override PartName="/ppt/ink/ink1182.xml" ContentType="application/inkml+xml"/>
  <Override PartName="/ppt/ink/ink1183.xml" ContentType="application/inkml+xml"/>
  <Override PartName="/ppt/ink/ink1184.xml" ContentType="application/inkml+xml"/>
  <Override PartName="/ppt/ink/ink1185.xml" ContentType="application/inkml+xml"/>
  <Override PartName="/ppt/ink/ink1186.xml" ContentType="application/inkml+xml"/>
  <Override PartName="/ppt/ink/ink1187.xml" ContentType="application/inkml+xml"/>
  <Override PartName="/ppt/ink/ink1188.xml" ContentType="application/inkml+xml"/>
  <Override PartName="/ppt/ink/ink1189.xml" ContentType="application/inkml+xml"/>
  <Override PartName="/ppt/ink/ink1190.xml" ContentType="application/inkml+xml"/>
  <Override PartName="/ppt/ink/ink1191.xml" ContentType="application/inkml+xml"/>
  <Override PartName="/ppt/ink/ink1192.xml" ContentType="application/inkml+xml"/>
  <Override PartName="/ppt/ink/ink1193.xml" ContentType="application/inkml+xml"/>
  <Override PartName="/ppt/ink/ink1194.xml" ContentType="application/inkml+xml"/>
  <Override PartName="/ppt/ink/ink1195.xml" ContentType="application/inkml+xml"/>
  <Override PartName="/ppt/ink/ink1196.xml" ContentType="application/inkml+xml"/>
  <Override PartName="/ppt/ink/ink1197.xml" ContentType="application/inkml+xml"/>
  <Override PartName="/ppt/ink/ink1198.xml" ContentType="application/inkml+xml"/>
  <Override PartName="/ppt/ink/ink1199.xml" ContentType="application/inkml+xml"/>
  <Override PartName="/ppt/ink/ink1200.xml" ContentType="application/inkml+xml"/>
  <Override PartName="/ppt/ink/ink1201.xml" ContentType="application/inkml+xml"/>
  <Override PartName="/ppt/ink/ink1202.xml" ContentType="application/inkml+xml"/>
  <Override PartName="/ppt/ink/ink1203.xml" ContentType="application/inkml+xml"/>
  <Override PartName="/ppt/ink/ink1204.xml" ContentType="application/inkml+xml"/>
  <Override PartName="/ppt/ink/ink1205.xml" ContentType="application/inkml+xml"/>
  <Override PartName="/ppt/ink/ink1206.xml" ContentType="application/inkml+xml"/>
  <Override PartName="/ppt/ink/ink1207.xml" ContentType="application/inkml+xml"/>
  <Override PartName="/ppt/ink/ink1208.xml" ContentType="application/inkml+xml"/>
  <Override PartName="/ppt/ink/ink1209.xml" ContentType="application/inkml+xml"/>
  <Override PartName="/ppt/ink/ink1210.xml" ContentType="application/inkml+xml"/>
  <Override PartName="/ppt/ink/ink1211.xml" ContentType="application/inkml+xml"/>
  <Override PartName="/ppt/ink/ink1212.xml" ContentType="application/inkml+xml"/>
  <Override PartName="/ppt/ink/ink1213.xml" ContentType="application/inkml+xml"/>
  <Override PartName="/ppt/ink/ink1214.xml" ContentType="application/inkml+xml"/>
  <Override PartName="/ppt/ink/ink1215.xml" ContentType="application/inkml+xml"/>
  <Override PartName="/ppt/ink/ink1216.xml" ContentType="application/inkml+xml"/>
  <Override PartName="/ppt/ink/ink1217.xml" ContentType="application/inkml+xml"/>
  <Override PartName="/ppt/ink/ink1218.xml" ContentType="application/inkml+xml"/>
  <Override PartName="/ppt/ink/ink1219.xml" ContentType="application/inkml+xml"/>
  <Override PartName="/ppt/ink/ink1220.xml" ContentType="application/inkml+xml"/>
  <Override PartName="/ppt/ink/ink1221.xml" ContentType="application/inkml+xml"/>
  <Override PartName="/ppt/ink/ink1222.xml" ContentType="application/inkml+xml"/>
  <Override PartName="/ppt/ink/ink1223.xml" ContentType="application/inkml+xml"/>
  <Override PartName="/ppt/ink/ink1224.xml" ContentType="application/inkml+xml"/>
  <Override PartName="/ppt/ink/ink1225.xml" ContentType="application/inkml+xml"/>
  <Override PartName="/ppt/ink/ink1226.xml" ContentType="application/inkml+xml"/>
  <Override PartName="/ppt/ink/ink1227.xml" ContentType="application/inkml+xml"/>
  <Override PartName="/ppt/ink/ink1228.xml" ContentType="application/inkml+xml"/>
  <Override PartName="/ppt/ink/ink1229.xml" ContentType="application/inkml+xml"/>
  <Override PartName="/ppt/ink/ink1230.xml" ContentType="application/inkml+xml"/>
  <Override PartName="/ppt/ink/ink1231.xml" ContentType="application/inkml+xml"/>
  <Override PartName="/ppt/ink/ink1232.xml" ContentType="application/inkml+xml"/>
  <Override PartName="/ppt/ink/ink1233.xml" ContentType="application/inkml+xml"/>
  <Override PartName="/ppt/ink/ink1234.xml" ContentType="application/inkml+xml"/>
  <Override PartName="/ppt/ink/ink1235.xml" ContentType="application/inkml+xml"/>
  <Override PartName="/ppt/ink/ink1236.xml" ContentType="application/inkml+xml"/>
  <Override PartName="/ppt/ink/ink1237.xml" ContentType="application/inkml+xml"/>
  <Override PartName="/ppt/ink/ink1238.xml" ContentType="application/inkml+xml"/>
  <Override PartName="/ppt/ink/ink1239.xml" ContentType="application/inkml+xml"/>
  <Override PartName="/ppt/ink/ink1240.xml" ContentType="application/inkml+xml"/>
  <Override PartName="/ppt/ink/ink1241.xml" ContentType="application/inkml+xml"/>
  <Override PartName="/ppt/ink/ink1242.xml" ContentType="application/inkml+xml"/>
  <Override PartName="/ppt/ink/ink1243.xml" ContentType="application/inkml+xml"/>
  <Override PartName="/ppt/ink/ink1244.xml" ContentType="application/inkml+xml"/>
  <Override PartName="/ppt/ink/ink1245.xml" ContentType="application/inkml+xml"/>
  <Override PartName="/ppt/ink/ink1246.xml" ContentType="application/inkml+xml"/>
  <Override PartName="/ppt/ink/ink1247.xml" ContentType="application/inkml+xml"/>
  <Override PartName="/ppt/ink/ink1248.xml" ContentType="application/inkml+xml"/>
  <Override PartName="/ppt/ink/ink1249.xml" ContentType="application/inkml+xml"/>
  <Override PartName="/ppt/ink/ink1250.xml" ContentType="application/inkml+xml"/>
  <Override PartName="/ppt/ink/ink1251.xml" ContentType="application/inkml+xml"/>
  <Override PartName="/ppt/ink/ink1252.xml" ContentType="application/inkml+xml"/>
  <Override PartName="/ppt/ink/ink1253.xml" ContentType="application/inkml+xml"/>
  <Override PartName="/ppt/ink/ink1254.xml" ContentType="application/inkml+xml"/>
  <Override PartName="/ppt/ink/ink1255.xml" ContentType="application/inkml+xml"/>
  <Override PartName="/ppt/ink/ink1256.xml" ContentType="application/inkml+xml"/>
  <Override PartName="/ppt/ink/ink1257.xml" ContentType="application/inkml+xml"/>
  <Override PartName="/ppt/ink/ink1258.xml" ContentType="application/inkml+xml"/>
  <Override PartName="/ppt/ink/ink1259.xml" ContentType="application/inkml+xml"/>
  <Override PartName="/ppt/ink/ink1260.xml" ContentType="application/inkml+xml"/>
  <Override PartName="/ppt/ink/ink1261.xml" ContentType="application/inkml+xml"/>
  <Override PartName="/ppt/ink/ink1262.xml" ContentType="application/inkml+xml"/>
  <Override PartName="/ppt/ink/ink1263.xml" ContentType="application/inkml+xml"/>
  <Override PartName="/ppt/ink/ink1264.xml" ContentType="application/inkml+xml"/>
  <Override PartName="/ppt/ink/ink1265.xml" ContentType="application/inkml+xml"/>
  <Override PartName="/ppt/ink/ink1266.xml" ContentType="application/inkml+xml"/>
  <Override PartName="/ppt/ink/ink1267.xml" ContentType="application/inkml+xml"/>
  <Override PartName="/ppt/ink/ink1268.xml" ContentType="application/inkml+xml"/>
  <Override PartName="/ppt/ink/ink1269.xml" ContentType="application/inkml+xml"/>
  <Override PartName="/ppt/ink/ink1270.xml" ContentType="application/inkml+xml"/>
  <Override PartName="/ppt/ink/ink1271.xml" ContentType="application/inkml+xml"/>
  <Override PartName="/ppt/ink/ink1272.xml" ContentType="application/inkml+xml"/>
  <Override PartName="/ppt/ink/ink1273.xml" ContentType="application/inkml+xml"/>
  <Override PartName="/ppt/ink/ink1274.xml" ContentType="application/inkml+xml"/>
  <Override PartName="/ppt/ink/ink1275.xml" ContentType="application/inkml+xml"/>
  <Override PartName="/ppt/ink/ink1276.xml" ContentType="application/inkml+xml"/>
  <Override PartName="/ppt/ink/ink1277.xml" ContentType="application/inkml+xml"/>
  <Override PartName="/ppt/ink/ink1278.xml" ContentType="application/inkml+xml"/>
  <Override PartName="/ppt/ink/ink1279.xml" ContentType="application/inkml+xml"/>
  <Override PartName="/ppt/ink/ink1280.xml" ContentType="application/inkml+xml"/>
  <Override PartName="/ppt/ink/ink1281.xml" ContentType="application/inkml+xml"/>
  <Override PartName="/ppt/ink/ink1282.xml" ContentType="application/inkml+xml"/>
  <Override PartName="/ppt/ink/ink1283.xml" ContentType="application/inkml+xml"/>
  <Override PartName="/ppt/ink/ink1284.xml" ContentType="application/inkml+xml"/>
  <Override PartName="/ppt/ink/ink1285.xml" ContentType="application/inkml+xml"/>
  <Override PartName="/ppt/ink/ink1286.xml" ContentType="application/inkml+xml"/>
  <Override PartName="/ppt/ink/ink1287.xml" ContentType="application/inkml+xml"/>
  <Override PartName="/ppt/ink/ink1288.xml" ContentType="application/inkml+xml"/>
  <Override PartName="/ppt/ink/ink1289.xml" ContentType="application/inkml+xml"/>
  <Override PartName="/ppt/ink/ink1290.xml" ContentType="application/inkml+xml"/>
  <Override PartName="/ppt/ink/ink1291.xml" ContentType="application/inkml+xml"/>
  <Override PartName="/ppt/ink/ink1292.xml" ContentType="application/inkml+xml"/>
  <Override PartName="/ppt/ink/ink1293.xml" ContentType="application/inkml+xml"/>
  <Override PartName="/ppt/ink/ink1294.xml" ContentType="application/inkml+xml"/>
  <Override PartName="/ppt/ink/ink1295.xml" ContentType="application/inkml+xml"/>
  <Override PartName="/ppt/ink/ink1296.xml" ContentType="application/inkml+xml"/>
  <Override PartName="/ppt/ink/ink1297.xml" ContentType="application/inkml+xml"/>
  <Override PartName="/ppt/ink/ink1298.xml" ContentType="application/inkml+xml"/>
  <Override PartName="/ppt/ink/ink1299.xml" ContentType="application/inkml+xml"/>
  <Override PartName="/ppt/ink/ink1300.xml" ContentType="application/inkml+xml"/>
  <Override PartName="/ppt/ink/ink1301.xml" ContentType="application/inkml+xml"/>
  <Override PartName="/ppt/ink/ink1302.xml" ContentType="application/inkml+xml"/>
  <Override PartName="/ppt/ink/ink1303.xml" ContentType="application/inkml+xml"/>
  <Override PartName="/ppt/ink/ink1304.xml" ContentType="application/inkml+xml"/>
  <Override PartName="/ppt/ink/ink1305.xml" ContentType="application/inkml+xml"/>
  <Override PartName="/ppt/ink/ink1306.xml" ContentType="application/inkml+xml"/>
  <Override PartName="/ppt/ink/ink1307.xml" ContentType="application/inkml+xml"/>
  <Override PartName="/ppt/ink/ink1308.xml" ContentType="application/inkml+xml"/>
  <Override PartName="/ppt/ink/ink1309.xml" ContentType="application/inkml+xml"/>
  <Override PartName="/ppt/ink/ink1310.xml" ContentType="application/inkml+xml"/>
  <Override PartName="/ppt/ink/ink1311.xml" ContentType="application/inkml+xml"/>
  <Override PartName="/ppt/ink/ink1312.xml" ContentType="application/inkml+xml"/>
  <Override PartName="/ppt/ink/ink1313.xml" ContentType="application/inkml+xml"/>
  <Override PartName="/ppt/ink/ink1314.xml" ContentType="application/inkml+xml"/>
  <Override PartName="/ppt/ink/ink1315.xml" ContentType="application/inkml+xml"/>
  <Override PartName="/ppt/ink/ink1316.xml" ContentType="application/inkml+xml"/>
  <Override PartName="/ppt/ink/ink1317.xml" ContentType="application/inkml+xml"/>
  <Override PartName="/ppt/ink/ink1318.xml" ContentType="application/inkml+xml"/>
  <Override PartName="/ppt/ink/ink1319.xml" ContentType="application/inkml+xml"/>
  <Override PartName="/ppt/ink/ink1320.xml" ContentType="application/inkml+xml"/>
  <Override PartName="/ppt/ink/ink1321.xml" ContentType="application/inkml+xml"/>
  <Override PartName="/ppt/ink/ink1322.xml" ContentType="application/inkml+xml"/>
  <Override PartName="/ppt/ink/ink1323.xml" ContentType="application/inkml+xml"/>
  <Override PartName="/ppt/ink/ink1324.xml" ContentType="application/inkml+xml"/>
  <Override PartName="/ppt/ink/ink1325.xml" ContentType="application/inkml+xml"/>
  <Override PartName="/ppt/ink/ink1326.xml" ContentType="application/inkml+xml"/>
  <Override PartName="/ppt/ink/ink1327.xml" ContentType="application/inkml+xml"/>
  <Override PartName="/ppt/ink/ink1328.xml" ContentType="application/inkml+xml"/>
  <Override PartName="/ppt/ink/ink1329.xml" ContentType="application/inkml+xml"/>
  <Override PartName="/ppt/ink/ink1330.xml" ContentType="application/inkml+xml"/>
  <Override PartName="/ppt/ink/ink1331.xml" ContentType="application/inkml+xml"/>
  <Override PartName="/ppt/ink/ink1332.xml" ContentType="application/inkml+xml"/>
  <Override PartName="/ppt/ink/ink1333.xml" ContentType="application/inkml+xml"/>
  <Override PartName="/ppt/ink/ink1334.xml" ContentType="application/inkml+xml"/>
  <Override PartName="/ppt/ink/ink1335.xml" ContentType="application/inkml+xml"/>
  <Override PartName="/ppt/ink/ink1336.xml" ContentType="application/inkml+xml"/>
  <Override PartName="/ppt/ink/ink1337.xml" ContentType="application/inkml+xml"/>
  <Override PartName="/ppt/ink/ink1338.xml" ContentType="application/inkml+xml"/>
  <Override PartName="/ppt/ink/ink1339.xml" ContentType="application/inkml+xml"/>
  <Override PartName="/ppt/ink/ink1340.xml" ContentType="application/inkml+xml"/>
  <Override PartName="/ppt/ink/ink1341.xml" ContentType="application/inkml+xml"/>
  <Override PartName="/ppt/ink/ink1342.xml" ContentType="application/inkml+xml"/>
  <Override PartName="/ppt/ink/ink1343.xml" ContentType="application/inkml+xml"/>
  <Override PartName="/ppt/ink/ink1344.xml" ContentType="application/inkml+xml"/>
  <Override PartName="/ppt/ink/ink1345.xml" ContentType="application/inkml+xml"/>
  <Override PartName="/ppt/ink/ink1346.xml" ContentType="application/inkml+xml"/>
  <Override PartName="/ppt/ink/ink1347.xml" ContentType="application/inkml+xml"/>
  <Override PartName="/ppt/ink/ink1348.xml" ContentType="application/inkml+xml"/>
  <Override PartName="/ppt/ink/ink1349.xml" ContentType="application/inkml+xml"/>
  <Override PartName="/ppt/ink/ink1350.xml" ContentType="application/inkml+xml"/>
  <Override PartName="/ppt/ink/ink1351.xml" ContentType="application/inkml+xml"/>
  <Override PartName="/ppt/ink/ink1352.xml" ContentType="application/inkml+xml"/>
  <Override PartName="/ppt/ink/ink1353.xml" ContentType="application/inkml+xml"/>
  <Override PartName="/ppt/ink/ink1354.xml" ContentType="application/inkml+xml"/>
  <Override PartName="/ppt/ink/ink1355.xml" ContentType="application/inkml+xml"/>
  <Override PartName="/ppt/ink/ink1356.xml" ContentType="application/inkml+xml"/>
  <Override PartName="/ppt/ink/ink1357.xml" ContentType="application/inkml+xml"/>
  <Override PartName="/ppt/ink/ink1358.xml" ContentType="application/inkml+xml"/>
  <Override PartName="/ppt/ink/ink1359.xml" ContentType="application/inkml+xml"/>
  <Override PartName="/ppt/ink/ink1360.xml" ContentType="application/inkml+xml"/>
  <Override PartName="/ppt/ink/ink1361.xml" ContentType="application/inkml+xml"/>
  <Override PartName="/ppt/ink/ink1362.xml" ContentType="application/inkml+xml"/>
  <Override PartName="/ppt/ink/ink1363.xml" ContentType="application/inkml+xml"/>
  <Override PartName="/ppt/ink/ink1364.xml" ContentType="application/inkml+xml"/>
  <Override PartName="/ppt/ink/ink1365.xml" ContentType="application/inkml+xml"/>
  <Override PartName="/ppt/ink/ink1366.xml" ContentType="application/inkml+xml"/>
  <Override PartName="/ppt/ink/ink1367.xml" ContentType="application/inkml+xml"/>
  <Override PartName="/ppt/ink/ink1368.xml" ContentType="application/inkml+xml"/>
  <Override PartName="/ppt/ink/ink1369.xml" ContentType="application/inkml+xml"/>
  <Override PartName="/ppt/ink/ink1370.xml" ContentType="application/inkml+xml"/>
  <Override PartName="/ppt/ink/ink1371.xml" ContentType="application/inkml+xml"/>
  <Override PartName="/ppt/ink/ink1372.xml" ContentType="application/inkml+xml"/>
  <Override PartName="/ppt/ink/ink1373.xml" ContentType="application/inkml+xml"/>
  <Override PartName="/ppt/ink/ink1374.xml" ContentType="application/inkml+xml"/>
  <Override PartName="/ppt/ink/ink1375.xml" ContentType="application/inkml+xml"/>
  <Override PartName="/ppt/ink/ink1376.xml" ContentType="application/inkml+xml"/>
  <Override PartName="/ppt/ink/ink1377.xml" ContentType="application/inkml+xml"/>
  <Override PartName="/ppt/ink/ink1378.xml" ContentType="application/inkml+xml"/>
  <Override PartName="/ppt/ink/ink1379.xml" ContentType="application/inkml+xml"/>
  <Override PartName="/ppt/ink/ink1380.xml" ContentType="application/inkml+xml"/>
  <Override PartName="/ppt/ink/ink1381.xml" ContentType="application/inkml+xml"/>
  <Override PartName="/ppt/ink/ink1382.xml" ContentType="application/inkml+xml"/>
  <Override PartName="/ppt/ink/ink1383.xml" ContentType="application/inkml+xml"/>
  <Override PartName="/ppt/ink/ink1384.xml" ContentType="application/inkml+xml"/>
  <Override PartName="/ppt/ink/ink1385.xml" ContentType="application/inkml+xml"/>
  <Override PartName="/ppt/ink/ink1386.xml" ContentType="application/inkml+xml"/>
  <Override PartName="/ppt/ink/ink1387.xml" ContentType="application/inkml+xml"/>
  <Override PartName="/ppt/ink/ink1388.xml" ContentType="application/inkml+xml"/>
  <Override PartName="/ppt/ink/ink1389.xml" ContentType="application/inkml+xml"/>
  <Override PartName="/ppt/ink/ink1390.xml" ContentType="application/inkml+xml"/>
  <Override PartName="/ppt/ink/ink1391.xml" ContentType="application/inkml+xml"/>
  <Override PartName="/ppt/ink/ink1392.xml" ContentType="application/inkml+xml"/>
  <Override PartName="/ppt/ink/ink1393.xml" ContentType="application/inkml+xml"/>
  <Override PartName="/ppt/ink/ink1394.xml" ContentType="application/inkml+xml"/>
  <Override PartName="/ppt/ink/ink1395.xml" ContentType="application/inkml+xml"/>
  <Override PartName="/ppt/ink/ink1396.xml" ContentType="application/inkml+xml"/>
  <Override PartName="/ppt/ink/ink1397.xml" ContentType="application/inkml+xml"/>
  <Override PartName="/ppt/ink/ink1398.xml" ContentType="application/inkml+xml"/>
  <Override PartName="/ppt/ink/ink1399.xml" ContentType="application/inkml+xml"/>
  <Override PartName="/ppt/ink/ink1400.xml" ContentType="application/inkml+xml"/>
  <Override PartName="/ppt/ink/ink1401.xml" ContentType="application/inkml+xml"/>
  <Override PartName="/ppt/notesSlides/notesSlide22.xml" ContentType="application/vnd.openxmlformats-officedocument.presentationml.notesSlide+xml"/>
  <Override PartName="/ppt/ink/ink1402.xml" ContentType="application/inkml+xml"/>
  <Override PartName="/ppt/ink/ink1403.xml" ContentType="application/inkml+xml"/>
  <Override PartName="/ppt/notesSlides/notesSlide23.xml" ContentType="application/vnd.openxmlformats-officedocument.presentationml.notesSlide+xml"/>
  <Override PartName="/ppt/ink/ink1404.xml" ContentType="application/inkml+xml"/>
  <Override PartName="/ppt/ink/ink1405.xml" ContentType="application/inkml+xml"/>
  <Override PartName="/ppt/ink/ink1406.xml" ContentType="application/inkml+xml"/>
  <Override PartName="/ppt/ink/ink1407.xml" ContentType="application/inkml+xml"/>
  <Override PartName="/ppt/ink/ink1408.xml" ContentType="application/inkml+xml"/>
  <Override PartName="/ppt/ink/ink1409.xml" ContentType="application/inkml+xml"/>
  <Override PartName="/ppt/ink/ink1410.xml" ContentType="application/inkml+xml"/>
  <Override PartName="/ppt/ink/ink1411.xml" ContentType="application/inkml+xml"/>
  <Override PartName="/ppt/ink/ink1412.xml" ContentType="application/inkml+xml"/>
  <Override PartName="/ppt/ink/ink1413.xml" ContentType="application/inkml+xml"/>
  <Override PartName="/ppt/ink/ink1414.xml" ContentType="application/inkml+xml"/>
  <Override PartName="/ppt/ink/ink1415.xml" ContentType="application/inkml+xml"/>
  <Override PartName="/ppt/ink/ink1416.xml" ContentType="application/inkml+xml"/>
  <Override PartName="/ppt/ink/ink1417.xml" ContentType="application/inkml+xml"/>
  <Override PartName="/ppt/ink/ink1418.xml" ContentType="application/inkml+xml"/>
  <Override PartName="/ppt/ink/ink1419.xml" ContentType="application/inkml+xml"/>
  <Override PartName="/ppt/ink/ink1420.xml" ContentType="application/inkml+xml"/>
  <Override PartName="/ppt/ink/ink1421.xml" ContentType="application/inkml+xml"/>
  <Override PartName="/ppt/ink/ink1422.xml" ContentType="application/inkml+xml"/>
  <Override PartName="/ppt/ink/ink1423.xml" ContentType="application/inkml+xml"/>
  <Override PartName="/ppt/ink/ink1424.xml" ContentType="application/inkml+xml"/>
  <Override PartName="/ppt/ink/ink1425.xml" ContentType="application/inkml+xml"/>
  <Override PartName="/ppt/ink/ink1426.xml" ContentType="application/inkml+xml"/>
  <Override PartName="/ppt/ink/ink1427.xml" ContentType="application/inkml+xml"/>
  <Override PartName="/ppt/ink/ink1428.xml" ContentType="application/inkml+xml"/>
  <Override PartName="/ppt/ink/ink1429.xml" ContentType="application/inkml+xml"/>
  <Override PartName="/ppt/ink/ink1430.xml" ContentType="application/inkml+xml"/>
  <Override PartName="/ppt/ink/ink1431.xml" ContentType="application/inkml+xml"/>
  <Override PartName="/ppt/ink/ink1432.xml" ContentType="application/inkml+xml"/>
  <Override PartName="/ppt/ink/ink1433.xml" ContentType="application/inkml+xml"/>
  <Override PartName="/ppt/ink/ink1434.xml" ContentType="application/inkml+xml"/>
  <Override PartName="/ppt/ink/ink1435.xml" ContentType="application/inkml+xml"/>
  <Override PartName="/ppt/ink/ink1436.xml" ContentType="application/inkml+xml"/>
  <Override PartName="/ppt/ink/ink1437.xml" ContentType="application/inkml+xml"/>
  <Override PartName="/ppt/ink/ink1438.xml" ContentType="application/inkml+xml"/>
  <Override PartName="/ppt/ink/ink1439.xml" ContentType="application/inkml+xml"/>
  <Override PartName="/ppt/ink/ink1440.xml" ContentType="application/inkml+xml"/>
  <Override PartName="/ppt/ink/ink1441.xml" ContentType="application/inkml+xml"/>
  <Override PartName="/ppt/ink/ink1442.xml" ContentType="application/inkml+xml"/>
  <Override PartName="/ppt/ink/ink1443.xml" ContentType="application/inkml+xml"/>
  <Override PartName="/ppt/ink/ink1444.xml" ContentType="application/inkml+xml"/>
  <Override PartName="/ppt/ink/ink1445.xml" ContentType="application/inkml+xml"/>
  <Override PartName="/ppt/ink/ink1446.xml" ContentType="application/inkml+xml"/>
  <Override PartName="/ppt/ink/ink1447.xml" ContentType="application/inkml+xml"/>
  <Override PartName="/ppt/ink/ink1448.xml" ContentType="application/inkml+xml"/>
  <Override PartName="/ppt/ink/ink1449.xml" ContentType="application/inkml+xml"/>
  <Override PartName="/ppt/ink/ink1450.xml" ContentType="application/inkml+xml"/>
  <Override PartName="/ppt/ink/ink1451.xml" ContentType="application/inkml+xml"/>
  <Override PartName="/ppt/ink/ink1452.xml" ContentType="application/inkml+xml"/>
  <Override PartName="/ppt/ink/ink1453.xml" ContentType="application/inkml+xml"/>
  <Override PartName="/ppt/ink/ink1454.xml" ContentType="application/inkml+xml"/>
  <Override PartName="/ppt/ink/ink1455.xml" ContentType="application/inkml+xml"/>
  <Override PartName="/ppt/ink/ink1456.xml" ContentType="application/inkml+xml"/>
  <Override PartName="/ppt/ink/ink1457.xml" ContentType="application/inkml+xml"/>
  <Override PartName="/ppt/ink/ink1458.xml" ContentType="application/inkml+xml"/>
  <Override PartName="/ppt/ink/ink1459.xml" ContentType="application/inkml+xml"/>
  <Override PartName="/ppt/ink/ink1460.xml" ContentType="application/inkml+xml"/>
  <Override PartName="/ppt/ink/ink1461.xml" ContentType="application/inkml+xml"/>
  <Override PartName="/ppt/ink/ink1462.xml" ContentType="application/inkml+xml"/>
  <Override PartName="/ppt/ink/ink1463.xml" ContentType="application/inkml+xml"/>
  <Override PartName="/ppt/ink/ink1464.xml" ContentType="application/inkml+xml"/>
  <Override PartName="/ppt/ink/ink1465.xml" ContentType="application/inkml+xml"/>
  <Override PartName="/ppt/ink/ink1466.xml" ContentType="application/inkml+xml"/>
  <Override PartName="/ppt/ink/ink1467.xml" ContentType="application/inkml+xml"/>
  <Override PartName="/ppt/ink/ink1468.xml" ContentType="application/inkml+xml"/>
  <Override PartName="/ppt/ink/ink1469.xml" ContentType="application/inkml+xml"/>
  <Override PartName="/ppt/ink/ink1470.xml" ContentType="application/inkml+xml"/>
  <Override PartName="/ppt/notesSlides/notesSlide24.xml" ContentType="application/vnd.openxmlformats-officedocument.presentationml.notesSlide+xml"/>
  <Override PartName="/ppt/ink/ink1471.xml" ContentType="application/inkml+xml"/>
  <Override PartName="/ppt/ink/ink1472.xml" ContentType="application/inkml+xml"/>
  <Override PartName="/ppt/ink/ink1473.xml" ContentType="application/inkml+xml"/>
  <Override PartName="/ppt/ink/ink1474.xml" ContentType="application/inkml+xml"/>
  <Override PartName="/ppt/ink/ink1475.xml" ContentType="application/inkml+xml"/>
  <Override PartName="/ppt/ink/ink1476.xml" ContentType="application/inkml+xml"/>
  <Override PartName="/ppt/ink/ink1477.xml" ContentType="application/inkml+xml"/>
  <Override PartName="/ppt/ink/ink1478.xml" ContentType="application/inkml+xml"/>
  <Override PartName="/ppt/ink/ink1479.xml" ContentType="application/inkml+xml"/>
  <Override PartName="/ppt/ink/ink1480.xml" ContentType="application/inkml+xml"/>
  <Override PartName="/ppt/ink/ink1481.xml" ContentType="application/inkml+xml"/>
  <Override PartName="/ppt/ink/ink1482.xml" ContentType="application/inkml+xml"/>
  <Override PartName="/ppt/ink/ink1483.xml" ContentType="application/inkml+xml"/>
  <Override PartName="/ppt/ink/ink1484.xml" ContentType="application/inkml+xml"/>
  <Override PartName="/ppt/ink/ink1485.xml" ContentType="application/inkml+xml"/>
  <Override PartName="/ppt/ink/ink1486.xml" ContentType="application/inkml+xml"/>
  <Override PartName="/ppt/ink/ink1487.xml" ContentType="application/inkml+xml"/>
  <Override PartName="/ppt/ink/ink1488.xml" ContentType="application/inkml+xml"/>
  <Override PartName="/ppt/ink/ink1489.xml" ContentType="application/inkml+xml"/>
  <Override PartName="/ppt/ink/ink1490.xml" ContentType="application/inkml+xml"/>
  <Override PartName="/ppt/ink/ink1491.xml" ContentType="application/inkml+xml"/>
  <Override PartName="/ppt/ink/ink1492.xml" ContentType="application/inkml+xml"/>
  <Override PartName="/ppt/ink/ink1493.xml" ContentType="application/inkml+xml"/>
  <Override PartName="/ppt/ink/ink1494.xml" ContentType="application/inkml+xml"/>
  <Override PartName="/ppt/ink/ink1495.xml" ContentType="application/inkml+xml"/>
  <Override PartName="/ppt/ink/ink1496.xml" ContentType="application/inkml+xml"/>
  <Override PartName="/ppt/ink/ink1497.xml" ContentType="application/inkml+xml"/>
  <Override PartName="/ppt/ink/ink1498.xml" ContentType="application/inkml+xml"/>
  <Override PartName="/ppt/ink/ink1499.xml" ContentType="application/inkml+xml"/>
  <Override PartName="/ppt/ink/ink1500.xml" ContentType="application/inkml+xml"/>
  <Override PartName="/ppt/ink/ink1501.xml" ContentType="application/inkml+xml"/>
  <Override PartName="/ppt/ink/ink1502.xml" ContentType="application/inkml+xml"/>
  <Override PartName="/ppt/ink/ink1503.xml" ContentType="application/inkml+xml"/>
  <Override PartName="/ppt/ink/ink1504.xml" ContentType="application/inkml+xml"/>
  <Override PartName="/ppt/ink/ink1505.xml" ContentType="application/inkml+xml"/>
  <Override PartName="/ppt/ink/ink1506.xml" ContentType="application/inkml+xml"/>
  <Override PartName="/ppt/ink/ink1507.xml" ContentType="application/inkml+xml"/>
  <Override PartName="/ppt/ink/ink1508.xml" ContentType="application/inkml+xml"/>
  <Override PartName="/ppt/ink/ink1509.xml" ContentType="application/inkml+xml"/>
  <Override PartName="/ppt/ink/ink1510.xml" ContentType="application/inkml+xml"/>
  <Override PartName="/ppt/ink/ink1511.xml" ContentType="application/inkml+xml"/>
  <Override PartName="/ppt/ink/ink1512.xml" ContentType="application/inkml+xml"/>
  <Override PartName="/ppt/ink/ink1513.xml" ContentType="application/inkml+xml"/>
  <Override PartName="/ppt/ink/ink1514.xml" ContentType="application/inkml+xml"/>
  <Override PartName="/ppt/ink/ink1515.xml" ContentType="application/inkml+xml"/>
  <Override PartName="/ppt/ink/ink1516.xml" ContentType="application/inkml+xml"/>
  <Override PartName="/ppt/ink/ink1517.xml" ContentType="application/inkml+xml"/>
  <Override PartName="/ppt/ink/ink1518.xml" ContentType="application/inkml+xml"/>
  <Override PartName="/ppt/ink/ink151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1573" r:id="rId2"/>
    <p:sldId id="1574" r:id="rId3"/>
    <p:sldId id="1575" r:id="rId4"/>
    <p:sldId id="1576" r:id="rId5"/>
    <p:sldId id="1577" r:id="rId6"/>
    <p:sldId id="1578" r:id="rId7"/>
    <p:sldId id="1579" r:id="rId8"/>
    <p:sldId id="1580" r:id="rId9"/>
    <p:sldId id="1581" r:id="rId10"/>
    <p:sldId id="1582" r:id="rId11"/>
    <p:sldId id="1583" r:id="rId12"/>
    <p:sldId id="1584" r:id="rId13"/>
    <p:sldId id="1585" r:id="rId14"/>
    <p:sldId id="1586" r:id="rId15"/>
    <p:sldId id="1587" r:id="rId16"/>
    <p:sldId id="1588" r:id="rId17"/>
    <p:sldId id="1589" r:id="rId18"/>
    <p:sldId id="1590" r:id="rId19"/>
    <p:sldId id="1591" r:id="rId20"/>
    <p:sldId id="1592" r:id="rId21"/>
    <p:sldId id="1593" r:id="rId22"/>
    <p:sldId id="1594" r:id="rId23"/>
    <p:sldId id="1595" r:id="rId24"/>
    <p:sldId id="1596" r:id="rId2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1:16.4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209 1 21556,'-12'2'150,"7"-2"-164,1 1 1,-1 0-1,1 0 1,-1 0 0,1 0-1,-1 1 1,1 0-1,0 0 1,0 0-1,0 0 1,0 1-1,0-1 1,0 1-1,1 0 1,-1 0-1,1 0 1,0 1 0,0-1-1,0 1 1,0 0-1,1 0 1,-4 8-1,-2 9-43,1 1 0,2 0 0,0 1 0,1-1-1,-1 46 1,10 117-715,32 87-91,2 14 322,-35-121 589,-7 1 0,-8-1 0,-49 258 0,54-390-33,-52 321 1762,47-262-722,3 171 0,9-234-1019,1 0 0,2 0-1,1-1 1,1 1 0,1-1 0,2-1-1,0 0 1,2 0 0,1-1 0,1 0-1,2-1 1,0 0 0,1-1-1,2-1 1,0-1 0,2-1 0,0 0-1,1-1 1,1-2 0,1 0 0,0-1-1,37 19 1,-12-13-102,1-3 0,1-1 0,1-3 0,87 16 0,217 14-49,-342-44 122,871 57-116,224 26-107,103 119 372,-432-63 45,3-40 365,-552-86-464,237-15-1,-379-5-92,0-4-1,0-3 0,-1-5 1,106-34-1,-143 34-9,0-3 0,-1-1 0,-2-3 0,0-2 0,-2-2 0,0-1-1,-2-3 1,53-51 0,17-31 261,-5-5-1,-5-5 1,-6-4-1,110-189 0,-175 258-232,-2-1-1,-3-1 0,-3-2 0,-3-1 0,24-113 0,-36 120 200,-3 1 0,-1-1 0,-4-1 0,-2 1 0,-2 0 0,-3 0 0,-13-58 0,-31-83 755,-20-113-64,65 270-954,1 1 0,2-1 0,1 0 0,3 0 0,12-75 0,-3 70-170,21-53 0,-19 61-1141,-1 0 0,10-55 1,-20 37-4072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1:29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0 17392,'0'0'2953,"-3"14"-1144,-17 56 1012,-44 101-1,1-6-1393,62-161-1390,-14 56 599,15-58-587,-1-1-1,1 1 1,0 0-1,0-1 0,0 1 1,0 0-1,0-1 0,0 1 1,1 0-1,-1-1 0,0 1 1,1-1-1,-1 1 1,1 0-1,0-1 0,-1 1 1,1-1-1,0 1 0,0-1 1,0 0-1,0 1 0,0-1 1,0 0-1,0 0 1,1 0-1,-1 0 0,0 0 1,1 0-1,-1 0 0,1 0 1,1 0-1,10 2 51,0 0 1,0-1-1,0-1 1,0 0-1,0 0 1,22-3-1,82-17 449,-66 10-468,19 0-870,-48 8-815,0-1 0,0-2 1,0 0-1,40-14 0,-34 1-10305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7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69 16239,'0'0'11638,"-8"5"-10837,-24 14-326,31-18-471,1-1 0,-1 0 0,1 0 0,-1 0 0,1 1 0,-1-1 0,1 0 0,-1 1 0,1-1 0,0 0 0,-1 1 1,1-1-1,-1 1 0,1-1 0,0 1 0,-1-1 0,1 1 0,0-1 0,0 1 0,0-1 0,-1 1 0,1-1 0,0 1 0,0-1 0,0 1 0,0-1 0,0 1 0,0 0 0,0-1 0,0 1 1,0-1-1,0 1 0,0-1 0,0 1 0,0-1 0,0 1 0,1 0 0,-1-1 0,0 1 0,0-1 0,1 1 0,-1-1 0,0 0 0,1 1 0,-1-1 0,0 1 0,1-1 0,-1 0 0,1 1 1,-1-1-1,1 0 0,-1 1 0,1-1 0,-1 0 0,1 1 0,-1-1 0,1 0 0,-1 0 0,1 0 0,0 0 0,30 9 43,-17-8-87,1-1 1,-1 0 0,0-1 0,0-1-1,0 0 1,0-1 0,24-8 0,-33 10 17,-1 0 0,1-1 0,-1 0 1,0 0-1,1 0 0,-1 0 0,0-1 1,0 0-1,-1 1 0,1-1 0,-1-1 0,1 1 1,-1 0-1,0-1 0,0 0 0,0 0 1,-1 0-1,1 0 0,-1 0 0,0 0 0,0-1 1,-1 1-1,1-1 0,-1 1 0,0-1 1,0 1-1,0-6 0,-1 9 26,-1 0 0,1 1 0,0-1 0,-1 1 0,1-1 0,0 1 0,-1-1 0,1 0 0,-1 1 0,1-1 0,0 1 0,-1 0-1,1-1 1,-1 1 0,0-1 0,1 1 0,-1 0 0,1 0 0,-1-1 0,0 1 0,1 0 0,-1 0 0,1-1 0,-1 1 0,0 0 0,1 0 0,-1 0 0,0 0 0,1 0 0,-1 0 0,0 0 0,1 0 0,-1 1 0,0-1 0,1 0 0,-1 0 0,0 1-1,-28 7 119,19-2-10,1 0-1,0 1 0,1 0 1,-1 1-1,2 0 1,-1 0-1,-10 16 0,14-19-22,0 0 0,1 0-1,0 0 1,0 0-1,1 0 1,-1 1-1,1-1 1,0 1 0,1 0-1,-1 0 1,1-1-1,0 1 1,0 0-1,1 0 1,0 0 0,1 6-1,-1-10-82,1-1 1,-1 0-1,1 0 0,0 0 0,-1 0 0,1 0 0,0 0 1,0 0-1,0 0 0,0 0 0,0 0 0,0-1 1,0 1-1,0 0 0,0-1 0,0 1 0,0-1 1,0 1-1,0-1 0,1 1 0,-1-1 0,0 0 0,0 0 1,1 1-1,1-1 0,38 1 119,-32-1-91,5 0-98,0-1-1,-1-1 0,1 0 0,-1 0 0,21-7 1,-27 6-318,0 1 0,-1-1 0,0-1 0,1 1 1,-1-1-1,-1 0 0,10-8 0,-14 11 4,0 0 0,0 0 0,0 0 0,0 0 0,0 0-1,-1 0 1,1 0 0,0-1 0,-1 1 0,1 0 0,-1-1 0,1 1-1,-1 0 1,0-1 0,1 1 0,-1-1 0,0-2 0,0-7-6311</inkml:trace>
</inkml:ink>
</file>

<file path=ppt/ink/ink1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2.7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22 16752,'0'0'7004,"-9"0"-4543,2 1-2255,0-1 0,1 1 0,-1 0 0,1 1 0,-1 0 0,1 0 0,0 0 0,0 1 0,0 0 0,0 0 0,0 0 0,1 1 0,0 0 0,-1 0 0,1 0 0,-4 5 0,-4 4 210,1-1 0,1 2 1,-11 15-1,19-24-342,-1 1 1,1 0-1,0 0 0,0 0 1,1 0-1,0 1 0,0-1 1,0 1-1,1-1 0,0 1 1,0 7-1,1-13-73,0 0 0,0 0-1,0 0 1,0 0 0,0-1 0,0 1 0,1 0 0,-1 0 0,0 0 0,1 0-1,-1 0 1,0-1 0,1 1 0,-1 0 0,1 0 0,-1-1 0,1 1 0,-1 0-1,1-1 1,0 1 0,-1-1 0,1 1 0,0 0 0,0-1 0,-1 1-1,1-1 1,0 0 0,0 1 0,1-1 0,1 1 11,0 0-1,0-1 1,1 0 0,-1 1-1,0-1 1,0-1 0,0 1-1,6-1 1,1-1 17,-1-1 0,0 1 0,0-2-1,0 1 1,10-7 0,4-8-137,0-2 0,-2 0 0,0-1 0,-1-1 0,-2-2 0,0 1-1,25-46 1,-51 83 112,-3 2 101,2 1 0,-1 0 0,2 1-1,1 0 1,0 0 0,1 0 0,1 1-1,0 0 1,-2 34 0,6-52-138,1 1-1,0-1 1,0 0 0,0 1 0,1-1-1,-1 0 1,0 1 0,0-1 0,1 0-1,-1 1 1,0-1 0,1 0-1,0 0 1,-1 1 0,1-1 0,0 0-1,-1 0 1,1 0 0,0 0-1,0 0 1,0 0 0,0 0 0,0 0-1,0 0 1,0 0 0,0-1 0,1 1-1,-1 0 1,0-1 0,0 1-1,1-1 1,-1 1 0,0-1 0,0 0-1,1 1 1,-1-1 0,1 0 0,-1 0-1,0 0 1,1 0 0,-1 0-1,0 0 1,1-1 0,1 0 0,3 0-253,-1 0 0,1-1 0,-1 0 0,1 0 0,-1 0 0,0-1 0,0 1 1,0-1-1,7-6 0,0-2-1612,-1-1 1,0 0-1,0-1 1,-1 0-1,-1 0 1,0-1-1,-1 0 1,10-25-1,0-10-5143</inkml:trace>
</inkml:ink>
</file>

<file path=ppt/ink/ink1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3.3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0 7527,'0'0'18508,"-9"7"-17216,1 1-957,0 0 0,0 1 0,1-1 0,0 2 0,0-1 0,1 1 0,1 0 0,-1 0 0,2 0 0,-1 1 0,1 0 0,1 0 0,0 0 0,1 0 0,-2 19 0,3-27-328,1 1-1,0 0 1,0-1 0,0 1-1,0 0 1,1-1 0,-1 1-1,1-1 1,0 1 0,0-1-1,1 1 1,-1-1 0,0 0-1,4 6 1,-2-7-8,-1 0 0,0 0 0,1 0 0,0-1-1,-1 1 1,1-1 0,0 1 0,0-1 0,0 0 0,-1 0 0,1 0 0,0-1 0,0 1-1,0-1 1,1 1 0,-1-1 0,6-1 0,3 1-24,0-2 1,0 0-1,-1 0 0,1-1 1,0 0-1,-1-1 1,0 0-1,13-7 0,-12 5-1,0 1 0,0 0-1,1 1 1,0 0 0,0 1 0,13-1-1,-25 4 31,1 0 0,-1 1 0,0-1 0,0 0 1,0 1-1,0-1 0,0 1 0,0-1 0,0 1 0,0-1 0,0 1 0,0 0 0,0-1 0,-1 1 0,1 0 0,0 0 0,0 0 0,-1 0 0,1-1 0,0 1 0,-1 0 0,1 0 0,-1 0 1,1 0-1,-1 1 0,0-1 0,1 1 0,11 43 199,-4-14-114,-7-27-89,1-1 0,-1 0 0,1 0 0,0-1 0,0 1 0,0 0 0,1-1 0,-1 1 0,0-1 0,1 0 0,0 1 0,0-1 0,-1 0 0,1-1 0,0 1 0,0-1 0,7 3 0,-4-2 0,0-1 0,0 0 0,0-1 0,0 1 0,0-1 0,1 0 0,-1-1 0,0 0 0,8-1 0,9-5 0,1 0 0,-2-2 0,42-21 0,-57 27 0,1-1 0,-4 1 0,1 0 0,-1 1 0,0 0 0,1 0 0,0 1 0,-1-1 0,1 1 0,0 0 0,0 0 0,7 0 0,-11 3 0,0 0 0,0 0 0,0 0 0,-1 0 0,1 0 0,-1 0 0,0 1 0,1-1 0,-1 0 0,0 0 0,0 0 0,-1 1 0,1 1 0,0 7 0,0-9 0,0-1 0,1 1 0,-1-1 0,0 1 0,1-1 0,0 1 0,-1-1 0,1 0 0,0 1 0,0-1 0,-1 0 0,1 0 0,0 0 0,0 0 0,0 1 0,1-1 0,-1 0 0,0-1 0,0 1 0,0 0 0,1 0 0,-1-1 0,2 2 0,2-1 0,-1 1 0,1-1 0,-1 0 0,1-1 0,-1 1 0,1-1 0,8 0 0,0-1 0,0-1 0,0 0 0,-1-1 0,23-8 0,-3-3 0,-2-1 0,0-2 0,51-37 0,-81 54 0,1-1 0,-1 0 0,1 1 0,0-1 0,-1 1 0,1-1 0,-1 1 0,1-1 0,0 1 0,0-1 0,-1 1 0,1 0 0,0 0 0,0-1 0,-1 1 0,1 0 0,0 0 0,0 0 0,0-1 0,-1 1 0,1 0 0,0 0 0,0 0 0,0 1 0,-1-1 0,1 0 0,0 0 0,1 1 0,7 19 0,-9-18 0,0-1 0,0 1 0,1 0 0,-1 0 0,1-1 0,-1 1 0,1 0 0,-1-1 0,1 1 0,0-1 0,0 1 0,0-1 0,0 1 0,0-1 0,0 0 0,0 1 0,1-1 0,-1 0 0,0 0 0,1 0 0,-1 0 0,1 0 0,-1 0 0,4 1 0,3 0-368,1-1-1,-1 0 1,1-1 0,-1 0-1,0 0 1,13-3 0,-16 3-412,0-2 0,0 1 0,0 0 0,-1-1 0,1 0 1,-1 0-1,1 0 0,-1-1 0,0 1 0,0-1 1,0 0-1,5-5 0,8-13-19271</inkml:trace>
</inkml:ink>
</file>

<file path=ppt/ink/ink1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4.0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0 243 13164,'2'3'367,"-1"1"-1,0-1 0,1 1 1,0-1-1,0 1 0,0-1 1,0 0-1,0 0 0,1 0 1,-1 0-1,1-1 0,0 1 0,0-1 1,0 1-1,0-1 0,0 0 1,6 2-1,-4-2-74,0 0-1,0-1 1,1 0-1,-1 0 1,1 0-1,-1-1 1,1 1-1,-1-1 1,1-1 0,10-1-1,-1-1 19,1-1 0,-1-1-1,0-1 1,0 0 0,0-1-1,-1 0 1,18-13 0,-10 5 87,-1-1 0,34-33 1,-49 43-351,0 0-1,0 0 1,-1 0 0,0-1 0,-1 0 0,0 0-1,0 0 1,0-1 0,-1 1 0,0-1-1,0 0 1,-1 0 0,2-10 0,-4 16-36,1 0 1,-1 0-1,0 1 1,0-1-1,-1 0 1,1 1-1,0-1 1,-1 0-1,1 0 1,-1 1-1,1-1 0,-1 1 1,0-1-1,0 0 1,1 1-1,-1 0 1,0-1-1,-1 1 1,1-1-1,0 1 1,-2-2-1,0 1-3,-1 0-1,1 0 0,0 0 1,-1 1-1,1-1 0,-1 1 1,1 0-1,-1 0 0,-6-1 1,-5 1-19,-1 0 0,1 1 1,-30 3-1,35-1 29,1 0 0,0 0 0,1 1-1,-1 0 1,0 0 0,1 1 0,0 0 0,0 1 0,0 0 0,0 0 0,1 1 0,0 0 0,0 0 0,0 1 0,1-1 0,0 1-1,0 1 1,1-1 0,0 1 0,0 0 0,1 0 0,0 1 0,0-1 0,1 1 0,0 0 0,1 0 0,-3 17 0,5-23-1,0 0 0,0 0 0,0 0 0,0 0 0,0 0 0,1 0 0,0 0 0,-1-1 0,1 1 0,0 0 0,0 0 0,1 0 0,-1-1 1,1 1-1,-1-1 0,1 1 0,0-1 0,0 1 0,0-1 0,0 0 0,0 0 0,0 0 0,1 0 0,-1-1 0,1 1 0,-1 0 1,1-1-1,0 0 0,0 0 0,-1 0 0,1 0 0,5 1 0,8 2 0,1-1 0,0-1 0,-1-1 0,27 0-1,-36-1-12,31 0-1608,67-9-1,-37-6-4213</inkml:trace>
</inkml:ink>
</file>

<file path=ppt/ink/ink1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4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18962,'0'0'1249,"-10"58"-704,4-14 800,2 5-160,4 5-897,0-2-160,2-5-64,16-8-320,5-8-1537,2-13-1122,5-14-3331</inkml:trace>
</inkml:ink>
</file>

<file path=ppt/ink/ink1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5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164 260 12011,'-8'4'2627,"-3"1"-2251,0 1 0,0 0 0,1 0 0,0 1 0,1 1 0,-1 0 0,1 0 0,-8 11-1,11-13-99,0 1 1,0 0-1,1 1 0,0 0 0,0-1 0,1 2 0,0-1 0,1 0 0,-1 1 0,2-1 0,-1 1 0,-1 15 0,4-23-263,0 0 0,0 0-1,0 0 1,0 0 0,0 0 0,1-1 0,-1 1 0,0 0 0,1 0 0,-1 0 0,1 0 0,-1 0-1,1 0 1,-1-1 0,1 1 0,-1 0 0,1 0 0,0-1 0,-1 1 0,1 0 0,0-1 0,0 1-1,0-1 1,-1 1 0,1-1 0,0 1 0,0-1 0,0 0 0,0 1 0,0-1 0,0 0 0,0 0-1,0 0 1,0 0 0,0 0 0,0 0 0,-1 0 0,1 0 0,0 0 0,0 0 0,0 0 0,0 0-1,0-1 1,0 1 0,0 0 0,1-1 0,49-18 529,-29 7-414,-1-1 0,-1-2 1,-1 0-1,0-1 1,0 0-1,-2-2 1,0 0-1,16-25 0,-22 29 109,-1-1-1,-1 0 0,0-1 1,-1 0-1,-1 0 0,0-1 1,-2 0-1,0 0 0,0 0 1,-2-1-1,0 1 0,0-20 1,-2 36-231,-1 1 0,0-1 1,0 0-1,0 1 0,0-1 1,0 1-1,0-1 1,0 1-1,0-1 0,0 1 1,0-1-1,0 0 0,0 1 1,0-1-1,-1 1 1,1-1-1,0 1 0,0-1 1,-1 1-1,1-1 1,0 1-1,0-1 0,-1 1 1,1 0-1,-1-1 0,1 1 1,0-1-1,-1 1 1,1 0-1,-1-1 0,0 1 1,-14 9 21,-11 29 54,12-10 43,1 0 0,1 2-1,1 0 1,2 0-1,0 0 1,3 1-1,0 1 1,0 35 0,5-65-108,1 0 1,0 1 0,0-1 0,0 0 0,1 0 0,-1 0 0,0 0 0,1 1-1,-1-1 1,1 0 0,0 0 0,0 0 0,0 0 0,0 0 0,0 0 0,0-1 0,0 1-1,1 0 1,-1 0 0,1-1 0,-1 1 0,4 2 0,-1-3 2,-1 1-1,1-1 1,0 0 0,0 0-1,0 0 1,-1-1 0,1 1-1,0-1 1,0 0 0,0 0-1,0-1 1,5 0 0,-1-1-57,1 0 1,-1 0-1,1-1 0,-1-1 1,0 1-1,0-1 1,0-1-1,-1 0 0,0 0 1,1 0-1,-2-1 1,1 1-1,-1-2 0,0 1 1,0-1-1,0 0 1,-1 0-1,0 0 0,-1-1 1,0 0-1,0 0 1,0 0-1,-1 0 0,-1-1 1,1 1-1,-1-1 0,1-12 1,-12 27-382,0 6 345,7-9 88,-4 8 55,1 0 0,0 1 1,0-1-1,1 1 0,1 0 0,0 0 0,-3 24 0,6-35-63,0-1 1,0 1-1,0 0 0,0-1 0,0 1 0,1 0 0,-1-1 0,0 1 0,0-1 1,0 1-1,0 0 0,1-1 0,-1 1 0,0-1 0,1 1 0,-1-1 1,0 1-1,1-1 0,-1 1 0,1-1 0,-1 1 0,1-1 0,-1 1 0,1-1 1,-1 0-1,1 1 0,-1-1 0,1 0 0,-1 0 0,1 1 0,0-1 0,-1 0 1,2 0-1,25-3 144,25-20-6,-18 0-137,-26 17-136,0-1 0,1 2 1,0-1-1,0 1 1,0 1-1,19-7 0,-27 11 113,0 1-1,-1-1 0,1 0 1,-1 1-1,1-1 0,-1 1 1,1-1-1,0 0 0,-1 1 1,1-1-1,-1 1 0,0 0 1,1-1-1,-1 1 0,1-1 1,-1 1-1,0-1 0,0 1 1,1 0-1,-1-1 0,0 1 1,0 0-1,0-1 0,0 1 0,0 0 1,1-1-1,-1 1 0,0 0 1,-1 0-1,1-1 0,0 1 1,0 0-1,0 0 0,-1 29 108,0-28-94,-2 23 141,-2 0 1,-15 47-1,13-51-334,1 0 1,0 0-1,2 1 1,-3 42-1,16-84-4342,0 2 4312,11-55 580,-15 51-142,1-1 0,1 2 0,14-32 0,26-34 189,-28 55 91,-1-1-1,-1 0 1,-3-1 0,17-55 0,-29 83-434,1-1-1,0 1 1,0 0 0,0 0-1,1 0 1,5-8-1,-5 10-49,-1 0 0,0 0 0,0-1 0,-1 1 0,1-1 0,-1 0 0,0 0 0,-1 0 0,1 0 0,-1 0 0,2-9 0,-3 14 226,3 49-182,-5-36 163,1-1-1,-2 1 1,1 0-1,-2-1 1,0 1-1,-10 20 1,9-21-162,0 0 1,1 0-1,0 1 1,1-1-1,0 1 1,-2 23-1,5-36-54,0 0 0,1 1-1,-1-1 1,0 1 0,0-1 0,0 0-1,1 1 1,-1-1 0,0 0 0,0 1-1,1-1 1,-1 0 0,0 1-1,1-1 1,-1 0 0,0 0 0,1 1-1,-1-1 1,0 0 0,1 0 0,-1 0-1,1 0 1,-1 1 0,0-1 0,1 0-1,-1 0 1,1 0 0,-1 0-1,0 0 1,1 0 0,-1 0 0,1 0-1,-1 0 1,0 0 0,1 0 0,-1-1-1,1 1 1,-1 0 0,0 0-1,1 0 1,-1 0 0,1-1 0,-1 1-1,0 0 1,1 0 0,-1-1 0,1 1-1,26-14-29,-21 11 25,-5 2 9,0 0 0,0 1 0,0-1 0,1 1 0,-1-1-1,0 1 1,0 0 0,0-1 0,0 1 0,1 0 0,-1 0 0,0 0 0,0 0 0,0 0-1,1 0 1,-1 0 0,0 0 0,0 1 0,0-1 0,1 0 0,-1 1 0,0-1-1,0 1 1,0-1 0,0 1 0,0 0 0,0-1 0,0 1 0,0 0 0,0 0-1,0-1 1,0 1 0,-1 0 0,1 0 0,0 0 0,0 0 0,-1 0 0,1 0-1,-1 1 1,1-1 0,-1 0 0,1 2 0,0 3 39,0-1-1,0 1 1,0-1-1,-1 1 1,0-1-1,0 1 1,0-1-1,-2 8 1,1-11 50,0 0 0,0 0 0,-1 0 0,1 0 0,0 0 0,-1 0 0,1 0 0,-1-1 0,1 1-1,-1-1 1,0 1 0,0-1 0,0 0 0,0 1 0,0-1 0,0 0 0,0 0 0,-3 0 0,-44 15 1588,48-15-1674,-25 6-7,0-2 0,-1 0 0,-44 2 0,106-29-3406,-4 5-3699,8-6-5990</inkml:trace>
</inkml:ink>
</file>

<file path=ppt/ink/ink1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7.3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 20820,'0'0'4964,"-22"71"-4996,20-24 128,2 2-64,0-3 1,0-6-130,2-6-767,5-5-1058,-2-8-577,-5-5-383,0-5-1891,-17-5-4676</inkml:trace>
</inkml:ink>
</file>

<file path=ppt/ink/ink1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7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0 343 16560,'3'-12'1073,"3"-5"-577,1 2-1,0-1 1,1 1 0,0 0 0,1 0 0,1 1 0,0 1 0,19-20 0,-4 8 98,0 2 0,2 1 0,36-24 0,-50 37-492,1 1 0,0 1 0,0 0 0,1 1 0,0 0-1,0 1 1,0 1 0,1 1 0,22-3 0,-36 6-90,-1-1 0,0 1 0,1 0 1,-1 0-1,1 1 0,-1-1 0,0 0 1,1 0-1,-1 0 0,0 1 0,1-1 0,-1 1 1,0-1-1,1 1 0,-1 0 0,0-1 0,0 1 1,0 0-1,0 0 0,0 0 0,0 0 1,0 0-1,0 0 0,0 0 0,0 0 0,0 0 1,0 2-1,0 0 96,0 0 0,0 1 0,0-1-1,0 1 1,-1-1 0,0 0 0,1 1 0,-1-1 0,-1 1 0,0 6 0,-1 3 325,-1 0 0,-1 1 0,0-1 0,-11 23 0,-41 60 724,-8 14-61,76-112-2404,4-6 747,-6 3 442,0 0 0,0 1-1,0 0 1,1 0 0,0 1-1,0 1 1,-1 0-1,1 0 1,0 1 0,0 0-1,1 1 1,-1 0 0,19 4-1,-28-3 133,1 0 0,-1 0 0,1 0 0,-1 1 0,0-1 0,0 1 0,1-1 0,-1 1 0,0 0 0,-1 0 0,1 0 0,0 0 0,0 0 0,-1 0 0,1 0 0,-1 1 0,0-1 0,0 0 0,0 1 0,0-1 0,0 1 0,0 0 0,-1-1 0,1 1 0,-1 0 0,0-1 0,1 1 0,-2 4 0,1 0 172,0-1 0,-1 1 0,0-1 0,0 1 1,0-1-1,-1 0 0,0 1 0,0-1 0,-1 0 0,-6 11 0,-3 1 61,-2-1-1,0 0 1,-1 0 0,-1-2-1,0 0 1,-1-1-1,-1 0 1,0-2-1,-36 19 1,52-29-389,0-1 0,-1 0 0,1 1 0,0-1 0,-1 0 0,1-1 0,-1 1 0,0 0 0,1-1 0,-1 1 0,1-1 0,-1 0 0,0 0 0,1 0 0,-1 0 0,0 0 0,1-1 0,-1 1 0,1-1 0,-1 0 0,0 0 0,1 0 0,0 0 0,-1 0 0,1 0 0,0-1 0,-1 1 0,1-1 0,0 1 0,0-1 0,0 0 0,1 0 0,-4-4 0,3 3-168,1-1-1,0 1 1,0-1 0,0 1-1,0-1 1,1 1-1,-1-1 1,1 0 0,0 1-1,0-1 1,0 0-1,1 1 1,-1-1 0,1 0-1,0 1 1,0-1-1,0 1 1,1 0 0,-1-1-1,1 1 1,-1 0 0,1 0-1,0 0 1,4-4-1,15-18-6227</inkml:trace>
</inkml:ink>
</file>

<file path=ppt/ink/ink1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8.2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1 200 14221,'0'0'3358,"10"1"32,-1-1-2865,4 1 105,-1 0 0,1 0 0,0-2 1,-1 1-1,1-2 0,0 0 0,-1 0 1,1-1-1,-1 0 0,0-1 1,22-11-1,-25 8-474,1 0 1,-1-1-1,0 0 1,-1-1-1,15-18 1,-20 23-108,0 0 1,0 0-1,0-1 0,-1 0 1,1 1-1,-1-1 1,0 0-1,-1 0 1,1 0-1,-1 0 0,0 0 1,0 0-1,-1-1 1,0 1-1,0-10 0,0 14-40,-1 0 1,1 0-1,-1 0 0,0-1 0,1 1 0,-1 0 0,0 1 0,0-1 0,0 0 0,1 0 0,-1 0 0,0 0 0,0 1 0,0-1 0,0 0 0,0 1 0,-1-1 0,1 1 0,0-1 0,0 1 0,0 0 0,0-1 0,-1 1 0,1 0 0,0 0 0,0 0 0,0 0 0,-1 0 0,1 0 0,0 0 0,0 0 0,0 1 0,-1-1 0,1 0 0,0 1 0,0-1 0,-2 2 0,-4-1 26,0 2-1,1-1 1,-1 1-1,1 0 1,-10 6-1,3 1-39,1 1 0,0 0-1,0 1 1,2 0 0,-1 1-1,2 0 1,-9 15 0,14-22 0,0 0 1,0 1 0,1 0 0,0 0 0,0 0 0,1 0 0,0 0-1,0 1 1,1-1 0,0 0 0,0 1 0,0 0 0,1-1-1,1 1 1,-1-1 0,1 1 0,3 11 0,-3-16-43,1-1 0,-1 1 1,1-1-1,0 0 0,0 0 1,0 0-1,0 0 0,0 0 0,0-1 1,0 1-1,0 0 0,1-1 0,-1 0 1,1 1-1,-1-1 0,1 0 1,0 0-1,-1-1 0,1 1 0,0-1 1,-1 1-1,1-1 0,0 0 0,0 0 1,0 0-1,-1 0 0,1 0 1,4-2-1,2 1-449,0 0 0,0-1 0,-1 0 0,1 0 0,-1-1 0,0 0 0,15-8 0,-8 1-1225,-1-1 0,-1 0 0,0-1 0,12-13 0,10-18-5224</inkml:trace>
</inkml:ink>
</file>

<file path=ppt/ink/ink1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8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1 11819,'0'0'7442,"-9"10"-5029,-2 5-1791,1 0 1,0 1 0,1 0-1,1 1 1,1-1 0,0 2-1,1-1 1,1 1 0,1-1-1,-4 33 1,8-47-565,-1-1 1,1 1-1,0-1 1,0 1-1,0-1 0,0 1 1,0-1-1,1 1 1,-1-1-1,1 1 0,-1-1 1,1 0-1,0 1 1,0-1-1,0 0 0,0 0 1,1 1-1,-1-1 1,1 0-1,-1 0 0,3 2 1,-1-3-40,0 1-1,0-1 1,0 0 0,0 0 0,0 0 0,1 0-1,-1-1 1,0 1 0,1-1 0,-1 0 0,0 0-1,1 0 1,-1 0 0,0-1 0,6 0 0,5-3-26,-1 1 1,0-1 0,0-1 0,16-8 0,-21 8-52,1 1 0,1 0 0,-1 0 1,1 1-1,-1 0 0,1 1 0,0 0 0,0 0 1,18 1-1,-27 1 114,1 1 0,-1 0 0,1 0 0,0 1 0,-1-1 0,0 0 0,1 0 0,-1 1 0,0-1 0,0 1 0,0-1 0,0 1 0,0-1 0,0 1 0,0 0 0,0-1 0,0 1 0,-1 0 0,1 0 0,0 3 0,14 24 1341,-15-29-1378,1 1 0,0-1 0,0 0 1,0 0-1,0 1 0,0-1 1,0 0-1,-1 0 0,1 0 0,0 0 1,0 0-1,0 0 0,0 0 1,0 0-1,0-1 0,0 1 0,-1 0 1,1 0-1,0-1 0,0 1 1,0 0-1,0-1 0,-1 1 1,1-1-1,0 1 0,0-1 0,-1 0 1,1 1-1,-1-1 0,1 0 1,0 1-1,-1-1 0,1 0 0,-1 0 1,1-1-1,8-9-19,-1 0 0,0-1 0,0 0 0,6-18 0,-9 20 0,1-1 0,-1 0 0,2 1 0,-1 1 0,1-1 0,1 1 0,9-9 0,-11 12-2998,-11 6-3706,-14 0-1696,-11-2-1492</inkml:trace>
</inkml:ink>
</file>

<file path=ppt/ink/ink1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8.9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10122,'0'0'9961,"77"-20"-9641,-30 15-256,8 1-544,3-2-1634,7-1-4644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8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12332,'0'0'14189,"0"74"-13388,0-43-353,0-1-320,0-2-64,0-6-32,0-4-480,7-8-1890,5-7-1538,-3-3-4836</inkml:trace>
</inkml:ink>
</file>

<file path=ppt/ink/ink1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9.3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0 17457,'0'0'5429,"-9"7"-3951,7-5-1484,-3 1 283,1 1 1,0-1 0,-1 1-1,1 0 1,0 0 0,1 1-1,-1-1 1,1 1 0,0-1-1,0 1 1,0 0 0,1 0-1,0 1 1,0-1 0,0 0-1,0 1 1,1-1 0,-1 7-1,2-11-286,0 0-1,0 0 0,0 0 1,0-1-1,0 1 0,1 0 1,-1 0-1,0-1 0,0 1 0,1 0 1,-1-1-1,0 1 0,1 0 1,-1-1-1,1 1 0,-1 0 1,1-1-1,-1 1 0,1-1 1,-1 1-1,1-1 0,0 1 1,-1-1-1,1 1 0,0-1 0,-1 0 1,1 1-1,0-1 0,1 0 1,29 1-508,-23-2 273,1-1 1,0 0 0,-1-1 0,16-6 0,-10 1-309,-1 0 0,-1-1 0,0 0 0,0-1-1,-1 0 1,19-22 0,-30 31 627,-3 16 192,-2 2 40,-1 0 1,2 0 0,1 0-1,0 1 1,1-1 0,0 1-1,2 0 1,0 0-1,1-1 1,1 1 0,1-1-1,0 1 1,1-1 0,1 0-1,9 23 1,1-11-277,16 46 0,-28-65 203,0 1 1,0-1-1,-1 0 1,-1 1-1,0-1 1,0 1-1,-1-1 1,-1 19-1,0-27-200,0 1-1,0-1 0,0 0 0,0 1 0,-1-1 1,1 0-1,-1 0 0,1 0 0,-1 0 0,0 0 1,1-1-1,-1 1 0,0 0 0,0-1 0,0 1 1,0-1-1,-1 0 0,1 0 0,0 0 0,-1 0 1,1 0-1,0 0 0,-1 0 0,1-1 0,-1 0 0,1 1 1,-1-1-1,1 0 0,-1 0 0,-2 0 0,-3 0 29,0 0 0,0-1 0,0 1 0,0-2 0,0 1 0,1-1-1,-1 0 1,-12-5 0,12 2-62,0 1 0,0-1 0,0-1 0,0 0 0,1 0 0,0 0 0,0-1 0,1 0 0,0-1 0,0 1 0,1-1 0,-8-13 0,11 17 0,1-1 0,-1 0 0,0 1 0,1-1 0,0 0 0,0 1 0,1-1 0,-1 0 0,1 0 0,0 0 0,0 0 0,0 0 0,1 1 0,0-1 0,0 0 0,0 0 0,1 1 0,-1-1 0,1 1 0,0-1 0,0 1 0,1 0 0,0-1 0,-1 1 0,1 1 0,4-5 0,12-11-1080,1 1 1,1 0-1,0 2 0,38-22 1,-33 22-1407,-1-1 1,46-40-1,-56 40-5030</inkml:trace>
</inkml:ink>
</file>

<file path=ppt/ink/ink1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9.8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44 13773,'0'0'15305,"-4"12"-15027,2-7-223,-18 45 261,19-46-258,0-1 0,0 1-1,0 0 1,0-1 0,1 1 0,0 0-1,-1-1 1,1 1 0,0 0 0,1-1-1,-1 1 1,1 0 0,2 6 0,-3-9-45,1-1 1,-1 1 0,1 0 0,0-1 0,0 1 0,-1 0 0,1-1 0,0 1-1,0-1 1,0 1 0,0-1 0,0 1 0,-1-1 0,1 0 0,0 0 0,0 1-1,0-1 1,0 0 0,0 0 0,0 0 0,0 0 0,0 0 0,0 0 0,0 0-1,0 0 1,0-1 0,0 1 0,0 0 0,0-1 0,0 1 0,0 0-1,-1-1 1,3 0 0,27-20 438,-23 12-397,1 0 0,-2 0-1,1-1 1,-1 0 0,4-11 0,-7 15-28,-1 1 1,0 0 0,-1-1-1,1 0 1,-1 1 0,0-1 0,0 0-1,-1 1 1,1-1 0,-1 0-1,-1 0 1,0-5 0,-4 6-91,-1 12-54,-3 14-13,8-13 39,1 0 0,0 0 0,0 0 0,0 0-1,3 11 1,9 5-2305,-11-22 1884,1 0 0,0-1-1,-1 1 1,1-1-1,0 0 1,0 0 0,0 1-1,0-1 1,0-1 0,0 1-1,3 1 1,17 1-7917</inkml:trace>
</inkml:ink>
</file>

<file path=ppt/ink/ink1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20.9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143 166 17873,'0'0'2173,"-8"-1"325,3 0-2342,1 1 0,-1 0-1,1 0 1,-1 0 0,0 1 0,1 0 0,-1-1-1,1 2 1,0-1 0,-1 0 0,1 1 0,0 0-1,0 0 1,0 0 0,0 0 0,0 1 0,0 0-1,1-1 1,-1 1 0,1 1 0,0-1 0,0 0-1,0 1 1,0 0 0,1-1 0,-3 7 0,1-5-77,0 2 0,1-1-1,0 0 1,0 1 0,1-1 0,0 1 0,0 0 0,0-1 0,1 1 0,0 0 0,1 0 0,-1 0 0,2 12 0,-1-18-76,0 0 0,1 0 0,-1 0 0,1-1 0,-1 1-1,0 0 1,1 0 0,-1-1 0,1 1 0,0 0 0,-1-1 0,1 1 0,0-1 0,-1 1 0,1-1 0,0 1 0,0-1 0,-1 1 0,1-1 0,0 0 0,0 1 0,0-1 0,-1 0 0,1 0 0,0 0 0,0 1 0,0-1 0,0 0 0,0 0 0,0 0 0,-1-1 0,2 1 0,31-6 118,-22 1-81,0-1 0,0-1 0,0 0 0,-1 0 1,0-1-1,0-1 0,-1 1 0,12-15 0,4-7-116,31-48-1,-16 8 121,-37 65-9,-1-1-1,0 1 0,0-1 0,0 1 0,0-1 0,-1 0 0,0 0 0,0 0 0,-1 0 0,1 0 0,-2-6 1,1 12-29,-1 0 0,1 0 1,-1 0-1,1 0 0,-1 0 1,1 0-1,-1 1 0,0-1 1,1 0-1,-1 0 1,1 0-1,-1 1 0,1-1 1,-1 0-1,1 1 0,0-1 1,-1 0-1,1 1 0,-1-1 1,1 1-1,0-1 1,-1 0-1,1 1 0,0-1 1,-1 2-1,-5 9 17,1 0 0,0 0 0,0 1 0,1-1-1,0 1 1,2 0 0,-1 1 0,-1 17 0,2 3 202,2 66 1,0-95-194,0 1-1,0-1 1,1 1 0,0-1 0,0 0 0,0 1 0,0-1 0,1 0 0,-1 0 0,1 0 0,0 0 0,0 0-1,1 0 1,-1 0 0,1-1 0,0 1 0,0-1 0,0 0 0,0 0 0,0 0 0,1 0 0,-1-1 0,1 1 0,0-1-1,0 0 1,0 0 0,0 0 0,0-1 0,0 1 0,1-1 0,-1 0 0,0 0 0,1-1 0,-1 1 0,1-1-1,-1 0 1,0 0 0,1-1 0,-1 1 0,1-1 0,-1 0 0,0 0 0,1 0 0,3-3 0,-1 1-5,1-1 1,-1 0-1,0-1 0,-1 0 1,1 0-1,-1 0 1,0-1-1,-1 0 1,1 0-1,-1 0 1,0-1-1,0 0 1,-1 0-1,0 0 0,0 0 1,-1-1-1,0 1 1,0-1-1,-1 0 1,0 0-1,-1 0 1,1 0-1,-1 0 1,-1 0-1,1-1 0,-2 1 1,0-10-1,1 18-29,0-1-1,0 0 1,-1 1-1,1-1 1,0 1-1,0-1 1,0 0-1,-1 1 1,1-1-1,0 1 1,0-1-1,-1 0 1,1 1-1,-1-1 1,1 1-1,0-1 1,-1 1-1,1 0 1,-1-1-1,1 1 1,-1-1-1,0 1 1,1 0-1,-1 0 1,1-1-1,-1 1 1,1 0-1,-1 0 1,0-1-1,1 1 1,-1 0-1,0 0 1,1 0-1,-1 0 0,0 0 1,1 0-1,-1 0 1,0 0-1,1 0 1,-1 1-1,1-1 1,-1 0-1,0 0 1,1 0-1,-1 1 1,1-1-1,-1 0 1,1 1-1,-1-1 1,1 1-1,-1-1 1,1 0-1,-1 1 1,1-1-1,-1 1 1,0 0-1,-26 28-105,23-24 133,1 0-1,0 0 0,0 1 0,0-1 0,1 1 1,-1 0-1,1-1 0,1 1 0,-1 0 0,1 0 0,0 0 1,1 0-1,-1 1 0,1-1 0,0 0 0,1 6 1,0-10-22,0-1 1,0 1-1,1-1 1,-1 0-1,0 0 1,0 0-1,1 1 1,-1-1-1,0 0 1,1-1-1,-1 1 1,1 0-1,-1 0 1,1-1 0,0 1-1,-1-1 1,1 1-1,0-1 1,-1 0-1,1 1 1,0-1-1,1 0 1,48 1 99,-36-2-74,6 0-50,0 0 0,0-2 0,0-1 1,0 0-1,0-1 0,-1-2 0,0 0 0,0-1 0,-1-1 0,26-16 1,-43 24 35,1 0 0,-1 0 0,0-1 0,0 1 1,0-1-1,0 0 0,0 1 0,0-1 1,-1 0-1,1 0 0,-1 0 0,1 0 1,-1-1-1,0 1 0,0 0 0,1 0 0,-2-1 1,1 1-1,0-1 0,0 1 0,-1-1 1,0 1-1,1-1 0,-1 1 0,0-1 1,0 0-1,0 1 0,-1-4 0,-1 2 15,1-1 0,-2 1 0,1-1 0,0 1-1,-1 0 1,0 0 0,1 0 0,-2 0 0,1 0 0,0 1-1,-1 0 1,0-1 0,-5-2 0,-19-14-30,-26-22 0,54 42-2,0 0 0,0-1 1,0 1-1,-1 0 0,1-1 0,0 1 0,0 0 0,0-1 1,0 1-1,0 0 0,0-1 0,0 1 0,0 0 0,0-1 1,0 1-1,0 0 0,0-1 0,0 1 0,0-1 0,0 1 1,1 0-1,-1 0 0,0-1 0,0 1 0,0 0 0,0-1 1,1 1-1,-1 0 0,0-1 0,0 1 0,0 0 0,1 0 1,-1 0-1,0-1 0,1 1 0,-1 0 0,0 0 0,1 0 1,-1-1-1,0 1 0,0 0 0,1 0 0,-1 0 0,0 0 1,1 0-1,-1 0 0,1 0 0,-1 0 0,0 0 0,1 0 1,-1 0-1,0 0 0,1 0 0,-1 0 0,0 0 1,1 0-1,-1 1 0,31-4-717,-26 2 273,87-13-7887,-38 1-1057</inkml:trace>
</inkml:ink>
</file>

<file path=ppt/ink/ink1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24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314 102 15759,'0'-7'480,"0"1"0,0-1 0,0 1 0,-1-1 0,0 0 0,-1 1-1,1-1 1,-5-10 0,4 15-339,1 0 0,-1-1-1,0 1 1,0 0 0,0 0-1,1 0 1,-2 1 0,1-1 0,0 0-1,0 1 1,-1-1 0,1 1-1,0 0 1,-1 0 0,0 0-1,1 0 1,-1 0 0,1 0 0,-1 1-1,0-1 1,0 1 0,1 0-1,-1 0 1,-3 0 0,0 0-109,1 1 1,0-1 0,-1 1 0,1 0-1,0 1 1,-1-1 0,1 1-1,0 0 1,0 0 0,0 1 0,1 0-1,-1-1 1,1 2 0,-1-1-1,-4 5 1,6-6-35,1 1 0,0-1 0,-1 1 0,1 0 0,0-1 0,0 1 0,1 0 0,-1 0 0,0 1-1,1-1 1,0 0 0,0 0 0,0 1 0,0-1 0,0 1 0,1-1 0,0 1 0,-1-1 0,1 0 0,1 1 0,-1-1 0,0 1 0,1-1 0,0 1-1,1 4 1,1-4-41,1 0 0,-1 0 1,1-1-1,0 1 0,0-1 0,0 0 0,0 0 0,0 0 0,1-1 0,-1 0 0,1 1 0,0-2 0,0 1 0,6 1 0,14 8 9,-18-8 32,0 1-1,-1 0 1,1 0-1,-1 1 1,0-1-1,-1 2 1,1-1-1,-1 0 1,0 1-1,0 0 1,-1 0-1,0 1 1,5 8-1,-8-12 29,0 0 0,0 1 0,0 0-1,0-1 1,-1 1 0,1-1-1,-1 1 1,0 0 0,0-1 0,0 1-1,0 0 1,-1-1 0,0 1 0,1-1-1,-1 1 1,-1-1 0,1 1-1,0-1 1,-1 1 0,0-1 0,1 0-1,-1 0 1,-1 0 0,1 0 0,0 0-1,-1-1 1,1 1 0,-1-1-1,-4 4 1,-9 5 274,-1-1 0,0 0 0,0-1 0,-1-1-1,1 0 1,-2-1 0,1-2 0,-1 0 0,0 0 0,0-2-1,-37 2 1,55-5-357,0 1-1,0-1 1,0 0-1,0 0 1,0 0-1,0 0 1,0 0-1,0 0 1,0 0 0,0 0-1,0-1 1,0 1-1,0 0 1,0-1-1,0 1 1,0-1-1,0 1 1,0-1-1,0 1 1,0-1-1,0 1 1,1-1-1,-1 0 1,0 0 0,0 1-1,0-2 1,0 0-100,1 1 0,0-1 0,0 1 0,0-1 0,0 1 0,0-1 0,0 1 0,0-1 1,0 1-1,1-1 0,-1 1 0,1-1 0,-1 1 0,1 0 0,-1-1 0,2-1 0,5-9-1310,1 0 0,0 0 0,11-11 0,-15 18 861,39-46-5373</inkml:trace>
</inkml:ink>
</file>

<file path=ppt/ink/ink1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25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 13421,'0'0'6470,"-1"8"-4917,-26 107 2892,17-78-3898,1 1 0,2-1-1,2 2 1,1-1-1,1 40 1,3-72-539,1 0-1,0-1 1,0 1 0,1 0 0,0 0 0,0-1-1,0 1 1,5 8 0,-6-12-27,0 1 1,1-1 0,-1 0-1,1 0 1,0 0-1,0 0 1,-1 0-1,1-1 1,0 1-1,1 0 1,-1-1-1,0 0 1,0 1-1,1-1 1,-1 0-1,0 0 1,1 0-1,-1 0 1,1-1 0,0 1-1,3 0 1,-5-2 11,0 1 0,0-1 0,0 1 0,0-1 0,0 1 0,0-1 0,0 0 0,-1 0 0,1 1 0,0-1 1,0 0-1,0 0 0,-1 0 0,1 0 0,-1 0 0,1 0 0,0 0 0,-1 0 0,0 0 0,1 0 0,-1 0 1,0 0-1,1 0 0,-1 0 0,0 0 0,0 0 0,0 0 0,0-1 0,0 1 0,0 0 0,0 0 0,0 0 0,-1 0 1,1 0-1,-1-2 0,-7-43-1,5 33 7,-1 0-1,0 0 1,-2 0-1,1 0 1,-1 1-1,-16-23 1,23 45-274,5 7 240,0-11 36,0 0 1,0 0-1,1-1 0,0 1 1,0-2-1,0 1 0,1-1 0,-1 0 1,1 0-1,0-1 0,0 0 1,0-1-1,1 1 0,-1-2 1,0 1-1,1-1 0,-1 0 1,17-1-1,-18 0 11,1 0 0,-1 0 0,0-1 0,1 0-1,-1 0 1,0-1 0,0 0 0,0 0 0,0 0 0,0-1 0,-1 0 0,1-1 0,-1 1 0,1-1 0,-1-1 0,-1 1-1,1-1 1,-1 0 0,1 0 0,-1 0 0,-1-1 0,7-8 0,-7-15 95,-9 23-155,-3 17-102,4-3 185,1 1-1,0-1 0,1 1 1,0-1-1,0 1 0,1 0 1,0-1-1,0 14 0,1-20-18,0 1-1,0 0 1,0 0 0,1-1-1,-1 1 1,0 0-1,1-1 1,0 1-1,0 0 1,0-1-1,0 1 1,0-1-1,0 0 1,1 1-1,-1-1 1,1 0-1,0 0 1,0 0-1,-1 0 1,1 0-1,1 0 1,-1 0-1,0-1 1,0 1-1,1-1 1,-1 1-1,0-1 1,1 0-1,-1 0 1,5 1-1,4-1 35,0 0 0,-1 0 0,1-1-1,0-1 1,-1 0 0,1 0 0,0-1-1,-1 0 1,1-1 0,-1 0 0,0-1-1,0 0 1,10-6 0,-8 4 12,0-1-1,0 0 1,-1-1 0,0-1-1,-1 1 1,0-1 0,0-1-1,-1 0 1,16-22 0,-16 11-189,-9 21 121,-1 0 0,1 0 0,0-1 0,0 1 0,0 0-1,0 0 1,0 0 0,0 0 0,0-1 0,-1 1-1,1 0 1,0 0 0,0 0 0,0 0 0,0-1 0,-1 1-1,1 0 1,0 0 0,0 0 0,0 0 0,0 0-1,-1 0 1,1 0 0,0 0 0,0 0 0,-1 0 0,1 0-1,0 0 1,0 0 0,0 0 0,-1 0 0,1 0-1,0 0 1,0 0 0,0 0 0,-1 0 0,1 0-1,0 0 1,0 0 0,0 0 0,-1 0 0,1 0 0,0 0-1,0 1 1,-4 0-45,0 1-1,1 0 1,-1 0-1,1 0 0,0 1 1,0-1-1,-5 7 1,1-2-176,-31 40-225,36-45-38,1 1-1,-1 0 0,1-1 1,0 1-1,0 0 1,0-1-1,0 1 1,1 0-1,-1 0 0,0 3 1,8-7-7753,4-14 1907</inkml:trace>
</inkml:ink>
</file>

<file path=ppt/ink/ink1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25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10410,'0'0'9096,"-13"68"-10121,43-46-832,7-3-1346,1-4-1153</inkml:trace>
</inkml:ink>
</file>

<file path=ppt/ink/ink1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26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254 7 11787,'0'0'1751,"-7"13"187,-9 21-464,1 0 1,2 1-1,1 0 1,-12 58-1,18-11-663,6-53-715,-3 1 0,-8 46 0,9-68-74,0-1 1,0 0-1,-1 0 1,0 0-1,0 0 1,0-1-1,-1 1 0,0-1 1,0 0-1,-1 0 1,0 0-1,0-1 0,0 1 1,-1-1-1,-6 5 1,10-9 5,0 1 0,0-1 0,0 1 0,0-1 0,0 0 0,0 0 1,0 0-1,0 0 0,0-1 0,-1 1 0,1 0 0,0-1 0,-1 0 1,1 1-1,0-1 0,-1 0 0,1 0 0,0 0 0,-1-1 0,-2 0 1,4 0-8,-1 0 0,0 0 0,1 0 1,-1 0-1,1 0 0,-1-1 0,1 1 1,-1-1-1,1 1 0,0-1 0,0 1 1,0-1-1,0 0 0,0 1 1,0-1-1,0 0 0,1 0 0,-2-3 1,0-5-28,1 0 0,-1 0 1,2 0-1,-1 0 1,1 0-1,1 0 1,0 1-1,2-12 1,2 3-123,1 0 0,0 1 0,1 0 0,1 0 0,1 0 0,15-21 0,74-91-957,-87 116 1010,136-157 129,-153 175 262,1 1-213,-1-1 0,1 1 0,0 0 0,0 0 1,1 0-1,-1 1 0,1-1 0,1 1 0,0 0 0,0 0 0,0 1 0,0-1 0,1 0 1,-1 13-1,3-20-98,0 0 0,0 0 0,1 1 1,-1-1-1,0 0 0,0 0 0,1 0 0,-1 1 0,0-1 1,1 0-1,-1 0 0,0 0 0,1 0 0,-1 0 1,0 0-1,1 0 0,-1 0 0,0 1 0,1-1 1,-1 0-1,0 0 0,1-1 0,-1 1 0,0 0 0,1 0 1,-1 0-1,0 0 0,1 0 0,-1 0 0,0 0 1,1 0-1,-1-1 0,0 1 0,0 0 0,1 0 1,-1 0-1,0-1 0,1 1 0,-1 0 0,0-1 1,0 1-1,1 0 0,13-10 151,-6-2-170,4-6 660,-12 18-642,0 0-1,1 0 1,-1-1-1,0 1 0,0 0 1,1 0-1,-1 0 1,0-1-1,0 1 1,1 0-1,-1 0 0,0 0 1,1 0-1,-1 0 1,0-1-1,1 1 0,-1 0 1,0 0-1,1 0 1,-1 0-1,0 0 1,1 0-1,-1 0 0,0 0 1,1 0-1,-1 0 1,0 1-1,0-1 0,1 0 1,-1 0-1,0 0 1,1 0-1,-1 0 0,0 1 1,1-1-1,-1 0 1,0 0-1,0 0 1,1 1-1,-1-1 0,0 0 1,1 1-1,0 0 5,1 1 1,0-1-1,0 0 0,0 0 1,0 0-1,0 0 0,0 0 1,0 0-1,0-1 0,0 1 1,0-1-1,1 1 0,-1-1 0,0 0 1,0 0-1,1 0 0,-1 0 1,0 0-1,0-1 0,0 1 1,1-1-1,-1 1 0,0-1 0,3-1 1,55-24 116,-53 23-116,0-1-10,-2 1 5,1 0-1,-1 1 1,1-1 0,0 1-1,0 0 1,0 1 0,0 0-1,11-2 1,-16 5 16,1 0 1,-1-1 0,1 1-1,-1 0 1,1 0 0,-1 0-1,0 1 1,0-1-1,0 0 1,-1 0 0,1 1-1,0 3 1,6 12 170,-5-16-172,1 1-1,-1-1 1,0 0-1,1 0 1,0-1 0,-1 1-1,1 0 1,0-1 0,0 0-1,-1 0 1,1 1-1,0-2 1,0 1 0,0 0-1,1-1 1,-1 1 0,0-1-1,0 0 1,0 0 0,0 0-1,0 0 1,0-1-1,6-1 1,3 0 11,0-1 0,0 0 1,0-1-1,18-8 0,-15 4-130,-11 5 68,0 1 0,1-1-1,-1 1 1,1-1 0,0 1 0,-1 1 0,1-1 0,0 1 0,0-1-1,0 1 1,0 1 0,11-1 0,-15 5 26,1 0-1,-1 0 1,0 0 0,0 0 0,-1 0-1,1 0 1,-1 0 0,0 0-1,0 1 1,0-1 0,0 0-1,-2 4 1,2 3 131,0 1-61,0 33 371,-1 0 1,-11 60-1,11-95-387,-1 0-1,0 0 1,-1 0-1,0 0 1,-1 0-1,0-1 1,0 1-1,-1-1 1,0 0-1,-1-1 1,0 1-1,0-1 1,-1 0-1,0 0 1,0-1-1,-12 9 1,18-15-35,0-1 1,1 1 0,-1 0 0,-1 0-1,1 0 1,0-1 0,0 1-1,0 0 1,0-1 0,0 1-1,-1-1 1,1 0 0,0 1-1,0-1 1,-1 0 0,1 0-1,0 1 1,0-1 0,-1 0-1,1 0 1,0-1 0,-1 1-1,1 0 1,0 0 0,0-1-1,-1 1 1,1-1 0,0 1-1,-2-2 1,1 0-3,1 1-1,0-1 1,0 0 0,0-1-1,0 1 1,1 0 0,-1 0-1,0 0 1,1 0 0,0-1-1,-1 1 1,1 0 0,0 0-1,0-1 1,1-2 0,0-9-5,0 0 1,2 0-1,-1 0 1,8-19 0,0 9-4,0 1-1,2 0 1,0 1 0,2 1 0,1 0-1,0 0 1,1 2 0,1 0 0,21-18 0,59-40-2471,-65 53-1376,-4-1-2850</inkml:trace>
</inkml:ink>
</file>

<file path=ppt/ink/ink1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27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162 229 15951,'9'-67'7442,"-10"66"-7354,0 1 0,1 0 0,-1 0 0,1-1 0,-1 1 0,0 0 0,1 0 0,-1 0 1,0 0-1,1 0 0,-1 0 0,0 0 0,1 0 0,-1 0 0,0 0 0,1 0 0,-1 0 0,1 0 0,-1 0 0,0 1 1,1-1-1,-1 0 0,0 0 0,1 1 0,-2 0 0,-11 9-2,1 2 0,0-1 0,0 1 0,1 1 0,0 0 0,1 1 0,1 0 0,-8 16 0,10-20 5,1 0 0,1 0-1,0 1 1,0-1 0,1 1 0,0 0-1,1 1 1,-2 15 0,4-26-88,1-1 0,0 1 1,0 0-1,0 0 0,0 0 1,0-1-1,0 1 0,0 0 1,0 0-1,0 0 0,0-1 0,1 1 1,-1 0-1,0 0 0,1-1 1,-1 1-1,0 0 0,1-1 1,-1 1-1,1 0 0,-1-1 1,1 1-1,-1 0 0,1-1 0,-1 1 1,1-1-1,0 1 0,-1-1 1,1 1-1,0-1 0,-1 0 1,2 1-1,1 0 8,-1-1-1,1 0 1,-1 0 0,1 0-1,-1 0 1,1-1 0,-1 1 0,1-1-1,-1 1 1,5-3 0,5-1 40,-1-2 0,1 1 1,16-13-1,16-13 18,-1-3-1,-2-2 1,-2-1 0,-1-2-1,-2-1 1,60-88 0,-93 124-49,-1 0 1,0 0 0,0 0-1,0-1 1,0 1 0,-1 0-1,2-8 1,-3 11-31,-1 1-1,1 0 1,-1 0-1,0-1 1,1 1-1,-1 0 1,0 0-1,1 0 1,-1 0 0,0 0-1,1 0 1,-1 0-1,0 0 1,1 0-1,-1 0 1,0 0-1,1 0 1,-1 0-1,0 1 1,1-1-1,-1 0 1,1 1 0,-1-1-1,0 1 1,-12 10-26,0 1 1,1 0-1,1 1 1,0 0-1,1 0 0,1 1 1,-15 29-1,21-38 38,-4 4 34,1 1 0,1 0 0,0 0 0,0 1 0,1-1 0,0 1 0,1 0 0,0 0 0,1 0 0,0 1 0,-1 19 0,4-30-35,-1 1 1,1-1-1,-1 0 0,1 0 1,0 1-1,-1-1 0,1 0 0,0 0 1,0 0-1,0 0 0,0 0 1,0 0-1,0 0 0,0 0 1,0-1-1,0 1 0,1 0 1,-1-1-1,0 1 0,0-1 0,1 1 1,-1-1-1,0 1 0,1-1 1,-1 0-1,0 0 0,1 0 1,-1 0-1,1 0 0,-1 0 0,0 0 1,1 0-1,-1 0 0,0-1 1,1 1-1,1-1 0,5 0 24,0-1 0,0 0 0,0-1 0,0 1 0,8-5 0,6-6 15,-1-1 1,1-1 0,-2-1-1,0 0 1,-1-2 0,-1 0 0,19-26-1,-36 43-24,-16 40-315,10-31 300,2 0-1,-1 1 0,1-1 1,0 1-1,1-1 1,0 1-1,1 0 0,-1 0 1,2-1-1,-1 1 0,1 0 1,1 0-1,0 9 1,1-16 2,-1 0 1,1 0-1,-1 0 1,1 0 0,-1 0-1,1 0 1,0-1 0,0 1-1,0-1 1,0 1-1,0-1 1,0 0 0,0 0-1,1 0 1,-1 0-1,0 0 1,1 0 0,-1-1-1,0 1 1,1-1 0,-1 1-1,1-1 1,3 0-1,4 1 7,0-1-1,0 0 0,0-1 1,14-2-1,-18 2-6,0 0 1,-1-1-1,1 1 0,-1-2 1,1 1-1,-1 0 0,0-1 0,0 0 1,0-1-1,0 1 0,0-1 1,-1 0-1,0 0 0,0 0 1,0 0-1,0-1 0,5-7 1,-7 8 75,-1 0 1,1 1 0,-1-1 0,1 0 0,-1 0 0,0 0-1,0 0 1,-1 0 0,0 0 0,1 0 0,-1 0 0,0 0-1,-1 0 1,1 0 0,-1 0 0,0 0 0,0 0 0,0 0 0,0 0-1,-1 0 1,1 1 0,-1-1 0,0 1 0,0-1 0,-5-4-1,-3-3 49,-3-4 44,13 15-174,0-1-1,0 1 0,0 0 1,0-1-1,0 1 0,1 0 1,-1-1-1,0 1 0,0 0 1,0-1-1,0 1 0,0 0 0,0 0 1,1-1-1,-1 1 0,0 0 1,0-1-1,0 1 0,1 0 1,-1 0-1,0 0 0,0-1 1,1 1-1,-1 0 0,0 0 1,1 0-1,-1-1 0,0 1 0,1 0 1,-1 0-1,0 0 0,1 0 1,-1 0-1,0 0 0,1 0 1,-1 0-1,0 0 0,1 0 1,-1 0-1,0 0 0,1 0 0,-1 0 1,0 0-1,1 0 0,-1 0 1,0 0-1,0 1 0,1-1 1,0 0-1,70 1-1029,-2 1-1872,-1-4-3677,-11-4-4854</inkml:trace>
</inkml:ink>
</file>

<file path=ppt/ink/ink1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27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1 12684,'0'0'8456,"-31"61"-6887,26-17-319,1 4-321,4 2-257,0-4-480,1-2-64,10-6-160,-1-3-544,-2-7-801,-4-7-833,-4-10-513,-2-7-1569,-15-4-1506</inkml:trace>
</inkml:ink>
</file>

<file path=ppt/ink/ink1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28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76 258 8936,'-9'-11'2547,"1"1"-2073,-1 0 112,0-1 1,0-1 0,-7-13 0,13 21-150,1-1 1,0 1-1,0-1 1,1 1-1,-1-1 1,1 1-1,0-1 1,1 0-1,-1-6 1,1 9-298,0 0-1,1-1 1,0 1-1,-1 0 1,1 0-1,0 0 1,0-1 0,1 1-1,-1 0 1,0 0-1,1 0 1,-1 1-1,1-1 1,-1 0 0,1 1-1,0-1 1,0 1-1,0-1 1,3-1-1,47-24 440,-42 22-415,14-5-93,1 0-1,0 2 1,0 1 0,0 1 0,1 1-1,0 1 1,0 1 0,0 2-1,0 0 1,27 4 0,-43-2-69,0 1 0,-1 0 0,1 0 0,0 1 0,-1 1 1,1-1-1,-1 2 0,0-1 0,0 1 0,-1 0 0,1 1 0,9 9 1,-12-9 21,0 1 1,-1-1-1,0 1 1,0 1-1,-1-1 1,1 1-1,-2-1 1,1 1-1,-1 1 1,0-1-1,-1 0 1,0 0-1,0 1 1,-1-1-1,0 1 1,-1 12 0,0-7 259,-2 1 0,0-1 1,0 0-1,-1 0 0,-1 0 1,0-1-1,-1 1 0,-1-1 1,0 0-1,-1-1 0,0 1 1,-1-1-1,0-1 0,0 0 1,-2 0-1,-10 10 0,10-10-2,-1-1-1,0 0 0,-1-1 0,0 0 0,0-1 0,-1-1 0,0 1 0,0-2 0,-1 0 0,0-1 1,0 0-1,0-1 0,0-1 0,-1 0 0,-20 1 0,30-4-425,1 0 0,-1-1 0,1 1 0,-1-1 0,1 0-1,-1-1 1,1 1 0,0-1 0,0 0 0,0 0 0,0 0 0,0 0 0,0-1 0,0 0 0,1 0 0,-1 0 0,1 0-1,0 0 1,0-1 0,0 1 0,1-1 0,-1 0 0,1 0 0,0 0 0,0 0 0,-3-7 0,3 5-112,1 1 0,-1 0 0,1-1 0,0 1 1,0-1-1,0 1 0,1-1 0,0 0 0,0 1 0,0-1 1,1 1-1,0-1 0,0 1 0,1-1 0,-1 1 1,1 0-1,0-1 0,0 1 0,1 0 0,0 0 0,5-7 1,3 0-2011,-1 2-1,2 0 1,21-16 0,8-3-4743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9.3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117 199 15310,'0'0'4138,"-9"-3"-2270,7 3-1816,0-2-4,0 1 1,0 1-1,-1-1 1,1 0-1,0 0 0,0 1 1,-1-1-1,1 1 1,-1 0-1,1 0 0,0 0 1,-1 0-1,1 0 0,0 0 1,-1 1-1,1-1 1,0 1-1,-1-1 0,1 1 1,0 0-1,0 0 0,0 0 1,0 0-1,0 1 1,0-1-1,0 0 0,0 1 1,0 0-1,0-1 1,1 1-1,-1 0 0,1 0 1,-1 0-1,1 0 0,-2 3 1,-1 4 5,-1 0 1,1 0-1,1 1 0,0-1 1,0 1-1,1 0 0,0 0 1,0 0-1,1 0 0,1 14 1,0-23-50,0 0 1,0 0-1,0 1 1,0-1 0,0 0-1,1 0 1,-1 0-1,0 1 1,1-1-1,-1 0 1,1 0 0,-1 0-1,1 0 1,0 0-1,-1 0 1,1 0-1,0 0 1,0 0 0,0 0-1,0 0 1,-1-1-1,1 1 1,0 0-1,0-1 1,2 2 0,-1-1 10,1-1 0,0 1 0,0 0 1,0-1-1,-1 1 0,1-1 0,0 0 0,0 0 1,0 0-1,4-1 0,2 0 35,0-1-1,-1 0 1,1 0 0,-1-1-1,0 0 1,12-7 0,3-5-9,0-1 0,0 0 0,-2-2 0,35-38 0,-45 45-16,-2-1 1,0 1-1,0-2 1,-1 1-1,-1-1 1,0 0-1,0-1 1,-2 0-1,0 0 1,6-25 0,-11 40-23,0-1-1,0 0 1,-1 0 0,1 0 0,0 0 0,0 0 0,-1 0 0,1 0 0,0 0 0,0 0 0,-1 0 0,1 0 0,0 1 0,-1-1 0,1-1 0,0 1 0,0 0 0,-1 0 0,1 0 0,0 0 0,0 0 0,-1 0 0,1 0 0,0 0 0,0 0 0,0 0 0,-1-1 0,1 1 0,0 0 0,0 0 0,0 0-1,-1 0 1,1-1 0,0 1 0,0 0 0,0 0 0,0 0 0,-1-1 0,1 1 0,0 0 0,0 0 0,0-1 0,0 1 0,0 0 0,0 0 0,0-1 0,0 1 0,0 0 0,0 0 0,0-1 0,0 1 0,0 0 0,0-1 0,-15 20 38,4-1 120,2 0 0,0 1 1,1 1-1,1-1 0,0 1 1,2 0-1,0 0 0,2 1 0,-2 27 1,5-46-137,-1 0 0,1-1 0,0 1 0,0 0 0,1-1 0,-1 1 0,0 0 0,1-1 0,-1 1 0,0 0 0,1-1 0,0 1 0,-1-1 0,1 1 0,0-1 0,0 1 1,0-1-1,0 0 0,0 1 0,0-1 0,1 0 0,-1 0 0,0 0 0,3 2 0,-2-2 21,1 0 0,-1-1 0,1 1 1,0-1-1,-1 1 0,1-1 0,0 0 0,0 0 0,-1 0 0,1 0 0,0-1 1,-1 1-1,6-2 0,4-2 70,0-1 0,-1 0 0,1 0-1,-1-1 1,17-12 0,-2-2-60,-1-1-1,0-1 1,30-36 0,-47 49-31,0-1 1,0-1-1,-1 1 1,-1-1-1,0 0 1,0-1-1,-1 0 1,0 0-1,-1 0 1,0 0-1,3-23 1,-7 35-29,0-1 1,0 1-1,0 0 1,1-1-1,-1 1 1,0-1-1,0 1 1,0-1-1,0 1 1,0-1-1,0 1 1,0 0 0,0-1-1,0 1 1,0-1-1,0 1 1,0-1-1,-1 1 1,1 0-1,0-1 1,0 1-1,0-1 1,-1 1-1,1 0 1,0-1-1,0 1 1,-1 0-1,1-1 1,0 1-1,-1 0 1,1-1-1,0 1 1,-1 0-1,1 0 1,0-1-1,-1 1 1,1 0-1,-1 0 1,1 0 0,0 0-1,-2-1 1,-17 12-111,-18 27-8,28-26 167,0 0 1,1 1-1,1 0 0,0 0 1,0 1-1,1-1 0,1 1 0,1 1 1,0-1-1,0 1 0,2-1 1,0 1-1,-1 17 0,3-31-44,1 1 1,-1-1-1,0 0 0,0 1 0,1-1 0,-1 1 1,1-1-1,-1 0 0,1 1 0,0-1 1,-1 0-1,1 0 0,0 0 0,0 1 1,0-1-1,0 0 0,0 0 0,0 0 0,0 0 1,0 0-1,0-1 0,1 1 0,0 1 1,2-1 11,-1 0 0,1 1 0,0-1 0,0 0 0,-1-1 0,1 1 0,0-1 0,7 0 0,-2 0 10,1-1 1,0 0-1,-1-1 0,0 0 0,1 0 1,14-7-1,-4-2 6,0-1 0,35-29 1,-31 22-100,-24 20 47,1 0 0,0-1 0,-1 1-1,1 0 1,-1 0 0,0 0-1,1-1 1,-1 1 0,0 0-1,1 0 1,-1 0 0,0 0-1,0 0 1,0 0 0,0 0 0,0 0-1,0 0 1,0-1 0,0 1-1,0 0 1,0 0 0,0 0-1,-1 1 1,-1 31 36,-2-8 46,1-17 19,2 1 0,-1 0-1,1 0 1,0 0 0,1-1 0,0 1 0,0 0 0,3 10-1,-2-18-72,0 1 0,0-1 0,0 1 0,0-1 0,0 0 0,0 0 0,1 1 0,-1-1 0,0 0 0,1 0 0,-1 0 0,1-1-1,-1 1 1,1 0 0,-1 0 0,1-1 0,0 1 0,-1-1 0,1 0 0,0 1 0,0-1 0,-1 0 0,1 0 0,0 0 0,-1 0-1,1 0 1,0-1 0,0 1 0,-1 0 0,1-1 0,2 0 0,2 0-569,1-1 0,-1 1-1,0-1 1,1-1 0,-1 1 0,0-1 0,5-4-1,-8 6-220,-1-1 0,1 0-1,-1-1 1,0 1-1,0 0 1,0-1 0,-1 1-1,1-1 1,0 1-1,-1-1 1,2-4-1,3-15-8627</inkml:trace>
</inkml:ink>
</file>

<file path=ppt/ink/ink1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28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 18834,'0'0'5461,"0"9"-3913,-21 154 2193,12-108-3479,-5 95 0,14-148-258,0 0 0,0 1 0,0-1 0,1 1-1,-1-1 1,0 1 0,1-1 0,0 0 0,-1 1-1,1-1 1,0 0 0,0 0 0,0 0 0,1 1-1,-1-1 1,3 3 0,-3-5 14,1 1 0,-1 0 0,1 0-1,-1 0 1,1-1 0,0 1 0,-1-1 0,1 1 0,0-1 0,-1 0-1,1 1 1,0-1 0,0 0 0,-1 0 0,1 0 0,0-1-1,-1 1 1,1 0 0,0 0 0,0-1 0,-1 0 0,1 1-1,-1-1 1,1 0 0,1 0 0,17-11 269,-1-1-1,0 0 1,-1-1 0,-1-1 0,0-1-1,20-25 1,-13 15-164,-7 9-122,9-8-100,-1-1-1,-1-2 0,-1 0 0,-2-1 0,21-38 0,-39 60-1142,-12 4-7403,-7 4 552</inkml:trace>
</inkml:ink>
</file>

<file path=ppt/ink/ink1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28.9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 15631,'0'0'4836,"15"57"-2369,8-42-642,5-1-639,8-4-834,4-2-320,2-1-1057,2-6-1954,-7-1-1857,-4 0-2467</inkml:trace>
  <inkml:trace contextRef="#ctx0" brushRef="#br0" timeOffset="1">499 7 19218,'0'0'6246,"49"0"-5029,-18 3-608,6-3-417,3 0-1185,1 0-2498,-5-10-1986</inkml:trace>
</inkml:ink>
</file>

<file path=ppt/ink/ink1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29.4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96 9865,'7'-12'2776,"-3"2"-1757,21-38 1580,-1 22 3024,-22 31-5248,-1-1-1,0 1 1,0 0 0,0-1-1,0 1 1,-1 0-1,0 0 1,0-1 0,-1 6-1,1-9-250,-2 54 1099,-14 74-1,-1 19-271,17-146-924,-1-1 1,1 0 0,0 1 0,0-1 0,0 0 0,0 1-1,0-1 1,0 0 0,0 1 0,1-1 0,-1 0-1,0 1 1,1-1 0,-1 0 0,1 0 0,-1 0 0,1 1-1,-1-1 1,1 0 0,0 0 0,0 0 0,0 0 0,0 0-1,-1 0 1,1 0 0,1 0 0,-1 0 0,2 1-1,-1-2 27,1 0 0,-1 1 0,1-1-1,-1 0 1,1 0 0,-1-1-1,1 1 1,-1 0 0,1-1 0,-1 0-1,1 1 1,-1-1 0,0 0-1,3-2 1,10-5 154,0 0 0,-1-1 0,21-18 1,-2-2-330,-1-2 0,-1-2 0,-2-1 0,-1-1 1,-2-1-1,-1-1 0,31-65 0,-50 83-1809,-14 21-3036,-21 28-2722,3 0 1159</inkml:trace>
</inkml:ink>
</file>

<file path=ppt/ink/ink1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29.8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51 11082,'0'0'3583,"-3"10"-626,-1 1-2084,2-8-584,1 1 0,-1-1-1,1 1 1,0 0 0,0 0 0,1-1 0,-1 1 0,1 0 0,-1 0 0,1 0 0,0 0 0,1 4-1,0-6-71,-1-1 0,1 0 0,0 0 0,0 1-1,-1-1 1,1 0 0,0 0 0,0 0-1,0 0 1,0 0 0,0 0 0,0 0 0,1-1-1,-1 1 1,0 0 0,0 0 0,1-1 0,-1 1-1,0-1 1,1 1 0,-1-1 0,0 0-1,1 0 1,-1 1 0,1-1 0,1 0 0,47 1 1287,-39-2-1308,6 1-446,1-1 1,-1-1-1,0-1 0,0 0 0,-1-1 0,25-10 0,-36 13-172,0-1 0,0 0-1,-1 0 1,1 0-1,-1 0 1,1-1 0,-1 0-1,0 0 1,0 0-1,0-1 1,-1 1 0,1-1-1,-1 0 1,0 0-1,0 0 1,0 0 0,-1-1-1,1 1 1,-1-1-1,0 1 1,0-1-1,-1 0 1,1 0 0,-1 0-1,0 0 1,0-5-1,-1 9 460,0 1 0,0-1 0,0 0 0,0 1 0,0-1 0,0 1 1,0-1-1,0 0 0,-1 1 0,1-1 0,0 1 0,0-1 0,-1 1 0,1-1 0,0 1 0,-1-1 0,1 1 0,0-1 0,-1 1 0,1-1 0,-1 1 0,1 0 0,-1-1 0,1 1 0,-1 0 0,1-1 0,-1 1 0,1 0 0,-1-1 0,1 1 0,-1 0 0,1 0 0,-1 0 0,0 0 0,1 0 0,-1 0 0,1 0 0,-1 0 0,0 0 0,1 0 0,-1 0 0,1 0 0,-1 0 0,0 0 0,1 0 0,-1 0 0,1 1 0,-1-1 0,1 0 0,-1 1 0,1-1 0,-2 1 0,-27 18 2171,23-12-1859,1-1 1,0 1-1,0 0 1,0 1-1,1-1 1,0 1-1,1 0 1,-1 0-1,1 0 1,1 0-1,0 0 1,0 1-1,1-1 0,-1 10 1,3-17-295,0 0 1,-1 0-1,1 0 0,0 0 0,0 0 1,0 0-1,0-1 0,0 1 1,0 0-1,0-1 0,1 1 0,-1-1 1,0 1-1,0-1 0,0 1 1,1-1-1,-1 0 0,0 0 0,1 1 1,-1-1-1,0 0 0,0 0 1,1 0-1,-1 0 0,0-1 0,0 1 1,1 0-1,-1-1 0,2 0 1,43-10 826,-25 1-759,-1-1 0,0 0-1,0-2 1,-1-1 0,-1 0 0,0-1 0,23-26-1,-50 53-265,1 1-1,0 1 1,1-1-1,1 1 1,0 0-1,1 1 0,-4 16 1,1 26-3022,8-53 2509,-1-3 378,1 0-1,0 0 1,0 0 0,0-1-1,0 1 1,0 0 0,0 0 0,0 0-1,0 0 1,0-1 0,0 1 0,1 0-1,-1 0 1,0-1 0,1 1 0,-1 0-1,0 0 1,1-1 0,-1 1 0,1 0-1,-1-1 1,1 1 0,-1 0 0,2 0-1,10 1-6714</inkml:trace>
</inkml:ink>
</file>

<file path=ppt/ink/ink1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0.2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44 3876,'0'0'10116,"-1"-8"-8632,-1 0-1568,-3-14 1415,4 17-4375</inkml:trace>
</inkml:ink>
</file>

<file path=ppt/ink/ink1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1.2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79 16239,'0'0'9145,"0"12"-7912,-29 188 3145,61-355-4656,-32 156 259,-1 1 0,1-1 0,0 1 0,0-1-1,0 1 1,0-1 0,0 1 0,1-1 0,-1 1 0,0-1 0,1 1 0,-1-1-1,1 0 1,-1 1 0,1-1 0,0 0 0,0 1 0,0-1 0,-1 0 0,1 0-1,0 1 1,0-1 0,1 0 0,-1 0 0,0 0 0,0-1 0,0 1 0,1 0 0,-1 0-1,0-1 1,1 1 0,-1 0 0,1-1 0,-1 1 0,1-1 0,-1 0 0,1 0-1,-1 1 1,1-1 0,-1 0 0,1 0 0,-1-1 0,4 1 0,3 0-6,0-1 1,0 1-1,0-2 0,1 1 1,-1-1-1,0 0 1,-1-1-1,9-3 1,35-23-474,-42 23 400,1-1 0,0 1 0,0 1 0,0 0-1,1 0 1,0 1 0,0 1 0,0 0 0,20-4 0,-30 7 89,-1 1 0,1-1 0,-1 0 0,1 0 0,-1 0 0,1 0 1,-1 0-1,1 0 0,-1 1 0,1-1 0,-1 0 0,1 1 0,-1-1 0,1 0 0,-1 0 0,0 1 0,1-1 0,-1 1 0,1-1 0,-1 0 1,0 1-1,0-1 0,1 1 0,-1-1 0,0 1 0,0-1 0,1 1 0,-1-1 0,0 1 0,0-1 0,0 2 0,0 23 78,-12 24 500,-1-22-263,9-20-212,0-1 1,1 1-1,0 0 1,0 0 0,1 0-1,0 0 1,-2 11 0,5-18-57,1 0 0,-1 1-1,0-1 1,0 0 0,0 0 0,0 0 0,0 0 0,0 0 0,0 0 0,0 0 0,0 0 0,0-1 0,0 1 0,0 0 0,1-1 0,-1 1-1,-1 0 1,3-2 0,17-10 72,-1-1-1,0-1 0,-1-1 0,-1-1 0,28-32 1,-3 5-403,-43 90 0,0-46 319,1 0 1,0 0-1,0 0 0,0 0 1,0 0-1,0 0 1,0 0-1,0 0 1,0 0-1,0 1 0,0-1 1,1 0-1,-1 0 1,0 0-1,1 0 1,-1 0-1,1 0 0,-1 0 1,1 0-1,-1-1 1,1 1-1,0 0 1,-1 0-1,1 0 0,0 0 1,1 0-1,29 1 547,-22-2-471,3-2-36,0 0 0,0 0 0,0-2 1,-1 1-1,0-1 0,1-1 0,19-11 1,38-14-10,-65 34-26,-4-3-30,-1-1 1,2 0-1,-1 1 1,0-1-1,0 0 1,0 1-1,0-1 1,0 0-1,0 1 1,0-1-1,0 0 1,0 1-1,1-1 1,-1 0-1,0 1 1,0-1-1,0 0 1,1 0-1,-1 1 1,0-1-1,0 0 1,1 0-1,-1 1 1,0-1-1,0 0 1,1 0-1,-1 0 1,0 0-1,1 0 1,-1 1-1,0-1 1,1 0-1,3 0 8,0-1 0,-1 1 0,1-1 1,0 0-1,-1 0 0,1 0 0,-1 0 0,0-1 0,1 1 0,-1-1 0,0 0 1,0 0-1,0 0 0,0 0 0,0-1 0,-1 1 0,1-1 0,3-4 1,-3 3 1,1 0 0,-1 0 0,-1-1 1,1 1-1,-1-1 0,1 1 0,-1-1 1,-1 0-1,1 1 0,-1-1 0,0 0 1,0 0-1,1-7 0,-3 12-11,1-1 0,0 0 0,0 1 0,-1-1 0,1 1 0,-1-1 0,1 1 0,0-1 0,-1 1 0,1-1 0,-1 1 0,1-1 0,-1 1 0,1 0 0,-1-1 0,1 1 0,-1 0 0,0-1 0,1 1 0,-1 0 0,1 0 0,-1-1 0,0 1 0,1 0 0,-1 0 0,0 0 0,1 0 0,-1 0 0,0 0 0,1 0 0,-1 0 0,1 0 0,-1 0 0,0 1 0,1-1 0,-1 0 0,0 0 0,1 0 0,-1 1 0,1-1 0,-1 0 0,0 1 0,-30 14 0,23-7 0,0 0 0,1 0 0,1 0 0,-1 1 0,1-1 0,-6 14 0,10-17 0,-1-1 0,1 1 0,0 0 0,1-1 0,-1 1 0,1 0 0,0 0 0,0 1 0,1-1 0,-1 0 0,1 0 0,0 0 0,0 0 0,1 0 0,1 8 0,0-10-54,0 0 0,0-1 0,0 1-1,0 0 1,0-1 0,1 0 0,-1 1 0,1-1 0,-1 0 0,1 0-1,0-1 1,0 1 0,0 0 0,0-1 0,0 0 0,0 0 0,0 0 0,1 0-1,-1 0 1,0-1 0,0 1 0,7-1 0,1 1-766,1 0 0,-1-1-1,1 0 1,-1-1 0,18-3 0,11-12-8549</inkml:trace>
</inkml:ink>
</file>

<file path=ppt/ink/ink1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1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92 17681,'-14'172'7538,"10"62"-5264,4-233-2238,-1 0 0,1 0 1,0 0-1,0 0 1,0 0-1,0 0 0,0 0 1,0 0-1,1 0 1,-1 0-1,0 0 1,0 0-1,1 0 0,-1 0 1,1 0-1,-1 0 1,1 0-1,-1 0 0,1-1 1,-1 1-1,1 0 1,0 0-1,0-1 0,-1 1 1,1 0-1,0-1 1,0 1-1,0-1 0,-1 1 1,2 0-1,0-1 48,1 0 0,-1 0 0,0 0 0,0 0 0,0 0 0,0-1 1,0 1-1,0-1 0,0 1 0,0-1 0,0 0 0,0 0 0,3-1 0,7-6 371,0 1 1,0-2-1,13-12 0,25-27-291,-3-2 0,-2-2 0,-2-2 0,-2-2 0,-3-1 0,35-72 0,-62 103-1403,-11 26 1174,0 0-1,0 0 1,0 0-1,0 1 1,0-1 0,0 0-1,0 0 1,0 0-1,0 0 1,-1 0-1,1 0 1,0 0-1,0 0 1,0 0 0,0 0-1,0 0 1,0 0-1,0 0 1,0 0-1,0 0 1,-1 0 0,1 0-1,0 0 1,0 0-1,0 0 1,0 0-1,0 0 1,0 0 0,0 0-1,0 0 1,0 0-1,0 0 1,-1 0-1,1 0 1,0 0-1,0-1 1,0 1 0,0 0-1,0 0 1,0 0-1,0 0 1,0 0-1,0 0 1,0 0 0,0 0-1,0 0 1,-28 35-7750,15-19 5135,-11 13-2962,0 1-1741</inkml:trace>
</inkml:ink>
</file>

<file path=ppt/ink/ink1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2.3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7559,'0'0'4580,"0"58"-1825,0-32 96,10 1-321,0 1-384,5-5-128,0-1-641,0-3-736,2-4-449,-1-5-96,4-4-544,0-6-1442,-2 0-1697,-3-13-2371</inkml:trace>
</inkml:ink>
</file>

<file path=ppt/ink/ink1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2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53 13613,'2'-8'3368,"6"-23"-690,-4 18-151,-9 29 788,-7 26-2932,-52 210 2356,53-198-2271,3 0 1,-3 95-1,11-146-573,0-1-1,0 0 1,0 0-1,1 1 0,-1-1 1,1 0-1,0 0 0,0 0 1,-1 0-1,1 0 1,0 0-1,1 0 0,-1 0 1,0 0-1,1 0 0,-1-1 1,1 1-1,1 2 0,-2-4-147,1 1-1,-1 0 0,0-1 0,0 1 0,1 0 1,-1-1-1,0 0 0,1 1 0,-1-1 0,1 0 0,-1 0 1,0 1-1,1-1 0,-1 0 0,1-1 0,-1 1 0,0 0 1,1 0-1,-1 0 0,0-1 0,1 1 0,-1-1 0,0 1 1,1-1-1,-1 0 0,0 1 0,0-1 0,0 0 1,1 0-1,-1 0 0,0 0 0,1-1 0,13-18-4534,-1-7-1709</inkml:trace>
</inkml:ink>
</file>

<file path=ppt/ink/ink1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3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39 16432,'0'0'3411,"-1"12"-1650,1-1-1372,-1 1 0,2-1-1,0 0 1,0 0 0,1 0 0,5 18-1,-6-25-314,1 0-1,0 0 1,0-1-1,0 1 1,0 0-1,0-1 1,1 0-1,-1 1 1,1-1-1,0 0 1,0 0 0,0 0-1,1-1 1,-1 1-1,1-1 1,-1 0-1,1 0 1,0 0-1,0 0 1,-1-1-1,1 1 1,1-1-1,-1 0 1,8 1-1,-5-2 9,0 1 0,1-1 0,-1 0 0,0 0 0,1-1 0,-1 0 0,0 0 0,1-1 0,-1 0 0,0 0 0,0-1 0,-1 1-1,1-2 1,0 1 0,-1-1 0,7-5 0,-9 6-51,0-1-1,0 0 1,0 0 0,0 0-1,-1-1 1,0 1 0,0-1-1,0 0 1,0 0 0,-1 0-1,0 0 1,0 0 0,0 0-1,0-1 1,-1 1 0,0-1-1,0 1 1,-1-1 0,0 1-1,0-1 1,0 1 0,-1-7-1,1 9-43,-1 0-1,0 0 0,0 0 0,1 1 1,-2-1-1,1 0 0,0 0 0,-1 1 0,1-1 1,-1 1-1,0-1 0,1 1 0,-1 0 1,-1-1-1,1 1 0,0 0 0,0 0 1,-1 1-1,1-1 0,-1 0 0,1 1 0,-1 0 1,0-1-1,0 1 0,0 0 0,1 1 1,-5-2-1,3 1-8,-1 0 1,1 1-1,0 0 1,0-1-1,-1 1 0,1 1 1,0-1-1,0 1 1,0-1-1,-1 1 1,1 0-1,0 1 0,0-1 1,0 1-1,1 0 1,-1-1-1,0 2 1,-6 4-1,2 0 63,1 0-1,1 1 1,-1-1 0,1 1 0,1 1-1,0-1 1,0 1 0,0 0 0,1 0-1,0 1 1,1-1 0,0 1 0,1-1-1,0 1 1,0 0 0,1 0 0,0 0-1,2 20 1,-1-28-28,0 0 1,1 0-1,-1 0 1,1 0-1,0 0 0,0 0 1,0 0-1,0 0 0,0 0 1,0 0-1,0 0 1,1-1-1,-1 1 0,0 0 1,1-1-1,0 1 0,-1-1 1,1 0-1,0 1 1,0-1-1,2 1 0,1 0 10,0 0 0,0 0-1,1 0 1,-1-1 0,0 0-1,1 0 1,-1-1-1,9 1 1,-1-2 16,1 0-1,0 0 1,-1-1 0,1-1-1,-1 0 1,18-7 0,-14 3-45,0-1 0,0-1 0,-1-1 0,0 0 1,0-1-1,-1 0 0,-1-2 0,0 1 0,0-2 1,14-18-1,-35 42 21,0 1-1,1 0 1,1 0 0,0 0 0,0 1-1,1-1 1,1 1 0,0 0 0,1 0 0,0 0-1,0 1 1,1 13 0,2-25-6,-1 0 1,1 0-1,0 0 1,0 1-1,-1-1 1,1 0-1,0 0 1,0 0-1,0 0 1,0 0-1,0-1 1,0 1-1,0 0 1,1 0-1,-1-1 1,0 1-1,0-1 1,0 1-1,1-1 0,-1 1 1,0-1-1,1 0 1,-1 0-1,0 0 1,1 1-1,-1-1 1,0-1-1,1 1 1,-1 0-1,3-1 1,44-6 662,-34 1-617,0 0 1,0-1-1,-1 0 0,0-1 0,0-1 1,16-14-1,34-22-559,-63 48 443,1-1 1,-1 1-1,0-1 1,0 1-1,0 0 1,0-1-1,0 1 1,0-1-1,-1 1 1,1-1-1,-2 4 1,0 2 97,1-1 1,-1 0 0,1 0-1,1 1 1,-1-1-1,2 13 1,0-19-25,-1 1-1,1 0 1,-1-1-1,1 1 1,0-1-1,-1 1 1,1 0 0,0-1-1,0 0 1,0 1-1,0-1 1,1 0-1,-1 1 1,0-1-1,0 0 1,1 0 0,-1 0-1,1 0 1,-1 0-1,1-1 1,-1 1-1,1 0 1,-1-1 0,1 1-1,0-1 1,0 1-1,-1-1 1,1 0-1,0 0 1,-1 1 0,1-2-1,3 1 1,7-1 31,1-1 0,-1 0 1,0-1-1,0 0 1,0-1-1,0 0 0,-1-1 1,1 0-1,-1-1 1,-1 0-1,1-1 0,-1 0 1,0-1-1,0 0 1,-1 0-1,0-1 0,-1 0 1,10-14-1,-16 21-42,-1-1-1,1 1 0,-1 0 1,0-1-1,1 1 1,-1 0-1,0-1 0,-1 0 1,1 1-1,0-1 1,-1 1-1,0-1 1,1-4-1,-1 6-16,-1-1 1,1 1-1,0 0 1,0 0-1,-1-1 0,1 1 1,-1 0-1,1 0 1,-1 0-1,1 0 1,-1 0-1,0 0 0,0 0 1,1 0-1,-1 0 1,0 0-1,0 0 0,0 0 1,0 0-1,-2 0 1,1 0-2,-1 0 0,1 0-1,-1 1 1,1-1 0,0 1 0,-1-1 0,1 1 0,-1 0 0,1 0 0,-1 0 0,1 1 0,-1-1 0,1 0 0,-1 1-1,1 0 1,0-1 0,-1 1 0,1 0 0,0 0 0,0 1 0,0-1 0,0 0 0,0 1 0,0-1 0,0 1 0,0 0 0,-2 1-1,0 3 18,-1-1 0,0 1 0,1 0 0,0 0 0,1 0 0,-1 1 0,-3 9 0,7-15 1,-1 0 1,0 0 0,1 0-1,-1 1 1,1-1 0,0 0-1,-1 0 1,1 1-1,0-1 1,0 0 0,0 1-1,0-1 1,0 0 0,0 0-1,0 1 1,0-1-1,1 0 1,-1 1 0,0-1-1,1 0 1,-1 0 0,1 0-1,-1 1 1,1-1-1,0 0 1,-1 0 0,1 0-1,0 0 1,0 0 0,0 0-1,0 0 1,0 0 0,0-1-1,0 1 1,0 0-1,0 0 1,0-1 0,1 1-1,-1-1 1,0 1 0,0-1-1,0 0 1,1 1-1,-1-1 1,0 0 0,1 0-1,1 0 1,25 1 57,1-1 0,-1-2 0,0-1 0,0-1-1,0-1 1,0-2 0,-1 0 0,27-13 0,-37 20 908,2-1-2113,-19 0 1004,1 1-1,-1 0 1,0-1 0,0 1-1,1-1 1,-1 1-1,0 0 1,0-1 0,0 1-1,1-1 1,-1 1 0,0-1-1,0 1 1,0 0-1,0-1 1,0 1 0,0-1-1,0 1 1,0-1-1,0 1 1,0-1 0,0 1-1,0-1 1,0 1 0,-1 0-1,1-1 1,0 1-1,0-1 1,0 1 0,-1 0-1,1-1 1,0 1 0,0-1-1,-1 1 1,1 0-1,0-1 1,-1 1 0,1 0-1,0 0 1,-2-1-1,-16-18-7454,-7-6-6604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0.1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105 290 8008,'0'0'15481,"-8"-8"-14248,-28-22-710,35 30-517,0-1 0,0 1 0,0 0 0,0 0 0,0-1 0,-1 1 0,1 0 0,0 0 0,0 0 0,0 0 0,0 0 0,0 1 0,0-1 0,0 0 0,0 0 0,0 1 0,0-1 0,0 0 0,0 1 0,0-1 0,0 1 0,0-1 0,1 1 0,-1 0 0,0-1 0,0 1 0,1 0 0,-1 0 0,0-1 0,1 1 0,-1 0 0,0 0 0,0 1 0,-16 32 187,16-33-163,-1 4 15,1-1-1,-1 0 0,1 0 1,0 1-1,0-1 0,0 0 1,0 1-1,1-1 0,0 1 1,0-1-1,0 1 0,0-1 1,2 7-1,-1-9-34,0-1 1,0 1-1,0 0 1,0 0-1,0 0 1,1-1-1,-1 1 0,1-1 1,-1 1-1,1-1 1,0 1-1,-1-1 1,1 0-1,0 0 1,0 0-1,0 0 0,0 0 1,0 0-1,0-1 1,0 1-1,0-1 1,0 1-1,1-1 1,-1 0-1,0 0 0,0 0 1,0 0-1,4 0 1,6-1 20,-1-1 0,0 0-1,1-1 1,-1 0 0,0 0 0,-1-1 0,1-1 0,-1 1-1,1-2 1,-1 0 0,-1 0 0,18-14 0,-6 2-112,-1 0-1,-1-2 1,-1 0 0,23-32-1,-32 39 44,0-1-1,-2 0 0,13-30 0,-17 38 37,-1 0-1,0 0 0,-1-1 0,1 1 0,-1-1 0,-1 1 0,1-1 1,-1 1-1,0-1 0,0 1 0,-1-1 0,-2-10 0,2 15-3,0 1 0,0-1 0,0 1 0,0-1 0,0 1 0,0 0 0,0-1 0,0 1 0,0 0 0,0 0 0,-1 0 0,1 0-1,-1 0 1,1 0 0,0 0 0,-1 1 0,0-1 0,1 0 0,-1 1 0,1-1 0,-1 1 0,0 0 0,1-1 0,-1 1 0,0 0 0,1 0 0,-1 0-1,0 0 1,-3 1 0,0 0 8,-1 0-1,1 0 0,-1 0 0,1 0 1,0 1-1,-1 0 0,1 0 0,-5 4 0,-1 1 106,1 0 0,0 1 0,0 1 0,1-1 0,0 2 0,-14 19-1,18-22 22,0 0-1,1 0 0,0 0 0,0 1 0,1 0 1,0 0-1,0 0 0,0 0 0,2 0 0,-1 0 0,-1 13 1,3-20-122,0 1 0,1 0-1,-1-1 1,0 1 0,0 0 0,1-1 0,-1 1 0,0-1 0,1 1 0,0-1 0,-1 1 0,1-1 0,0 1 0,0-1 0,0 0 0,0 1 0,0-1 0,0 0-1,0 0 1,0 0 0,1 0 0,1 2 0,0-1 13,1-1 0,0 1-1,0 0 1,0-1 0,0 0 0,0 0-1,0 0 1,8 0 0,6 0-41,1-1 0,0-1 0,19-3 0,-34 3-25,15-2-126,-12 1-6,0 1 0,0 0 0,0 0 0,-1 1 0,11 0 0,-16 1 163,0-1 1,0 0-1,0 0 0,0 1 0,1-1 0,-1 0 1,0 1-1,0-1 0,0 1 0,0 0 1,0-1-1,0 1 0,0 0 0,0 0 1,0-1-1,0 1 0,-1 0 0,1 0 0,0 0 1,0 0-1,-1 0 0,1 0 0,-1 0 1,1 1-1,-1-1 0,1 0 0,-1 0 1,0 0-1,1 0 0,-1 1 0,0-1 0,0 0 1,0 0-1,0 0 0,0 2 0,-12 115 22,12-117-195,0 0 0,0 0 0,1 0 0,-1-1 0,1 1-1,-1 0 1,1-1 0,-1 1 0,1 0 0,-1-1 0,1 1 0,-1-1 0,1 1 0,0-1 0,-1 1 0,1-1 0,0 1 0,0-1 0,-1 0 0,1 1 0,0-1 0,0 0 0,0 0 0,-1 1 0,1-1-1,0 0 1,0 0 0,0 0 0,0 0 0,-1 0 0,1 0 0,0 0 0,0-1 0,0 1 0,-1 0 0,1 0 0,0-1 0,0 1 0,-1 0 0,1-1 0,0 1 0,0-1 0,-1 1 0,1-1 0,0 0 0,16-13-5518</inkml:trace>
</inkml:ink>
</file>

<file path=ppt/ink/ink1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3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6182,'0'0'14894,"53"-10"-13869,-20 20-705,4 8-256,3 2-544,-3-1-2339,-4 0-5477</inkml:trace>
</inkml:ink>
</file>

<file path=ppt/ink/ink1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4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0 217 17617,'0'0'5071,"12"2"-3870,33-1-51,1-2-1,-1-2 1,0-2-1,65-15 1,-27 6-412,708-91 1945,-525 79-4876,-2 3-3491,-83 7-4843,-126 10 5866</inkml:trace>
</inkml:ink>
</file>

<file path=ppt/ink/ink1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4.7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19314,'0'0'5958,"-11"71"-5317,17-26 287,5 8-479,3 1-385,4-8-32,-1-5-384,4-10-962,3-12-672,1-13-832,1-6-770,0-20-3907</inkml:trace>
</inkml:ink>
</file>

<file path=ppt/ink/ink1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5.0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184 1 13837,'0'0'5750,"-10"9"-4549,-126 133 2359,142-148-3543,0 1-1,0-1 0,1 1 0,0 1 0,0-1 0,0 1 0,0 1 0,1-1 1,0 1-1,-1 0 0,1 1 0,15-3 0,-19 4-18,0 0 0,0 1 1,0 0-1,0-1 0,0 1 0,-1 1 0,1-1 0,0 1 1,0-1-1,0 1 0,0 0 0,0 0 0,-1 1 1,1-1-1,-1 1 0,1 0 0,-1 0 0,1 0 0,-1 0 1,0 1-1,0-1 0,0 1 0,-1 0 0,1 0 0,0 0 1,-1 0-1,0 0 0,0 0 0,2 5 0,-1-1 138,0 1 0,0-1 0,-1 1 0,0 0 0,-1-1 0,1 1 0,-2 0 0,1 0 0,-1 0 0,0 0 0,-1 0 0,0-1 0,0 1-1,0 0 1,-1 0 0,-1-1 0,1 1 0,-1-1 0,0 0 0,-1 0 0,0 0 0,0 0 0,0-1 0,-1 1 0,-6 6 0,4-5 6,-1 0 1,0 0-1,-1-1 0,0 0 0,0 0 1,0-1-1,-1 0 0,0-1 1,0 0-1,0-1 0,-1 0 1,0 0-1,0-1 0,0 0 1,0-1-1,0-1 0,-14 1 1,24-2-182,0 0 1,0 0 0,0 0-1,0 0 1,0 0 0,0 0-1,1 0 1,-1 0 0,0 0 0,0 0-1,0-1 1,0 1 0,0 0-1,0-1 1,0 1 0,1-1-1,-1 1 1,0-1 0,0 1 0,1-1-1,-1 0 1,0 1 0,1-1-1,-1 0 1,1 1 0,-1-1-1,1 0 1,-1 0 0,1 1 0,-1-2-1,0-1-125,1 1-1,0 0 0,0-1 1,0 1-1,0 0 1,1 0-1,-1 0 1,1-1-1,-1 1 0,1 0 1,0 0-1,1-3 1,3-6-905,1 1 0,0 0 0,14-18 1,57-54-6080,-32 35 1548</inkml:trace>
</inkml:ink>
</file>

<file path=ppt/ink/ink1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5.4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0 14606,'0'0'7335,"-9"15"-6289,-4 9-424,1 1 1,0 1-1,2 0 0,2 0 1,0 1-1,-8 49 0,14-50-277,1-1 0,0 1 0,5 35 0,-3-53-472,0 0-1,1 0 1,0 0 0,1 0 0,-1 0 0,1-1-1,1 1 1,-1-1 0,1 0 0,1 0 0,-1 0-1,1-1 1,1 1 0,8 8 0,4-6-5377,-20-23-1538,-12-13 1602,6 14 6503,-65-69 1931,47 55 1186,-44-60 1,69 87-4126,1-1 0,0 1 0,0 0-1,0 0 1,-1 0 0,1-1 0,0 1 0,0 0 0,0-1 0,0 1 0,0 0 0,-1 0 0,1-1 0,0 1 0,0 0 0,0-1 0,0 1-1,0 0 1,0-1 0,0 1 0,0 0 0,0 0 0,0-1 0,0 1 0,0 0 0,0-1 0,1 1 0,-1 0 0,0-1 0,0 1 0,0 0-1,0 0 1,0-1 0,1 1 0,-1 0 0,0 0 0,0-1 0,0 1 0,1 0 0,-1 0 0,0 0 0,0-1 0,1 1 0,-1 0 0,0 0-1,0 0 1,1 0 0,23-2 357,26 9-786,91 18-3501,73-8-6332,-146-17 3123</inkml:trace>
</inkml:ink>
</file>

<file path=ppt/ink/ink1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6.0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179 278 12524,'0'0'2317,"-12"3"122,3-1-2024,0 0 0,0 1 0,1 1 0,-1-1 0,1 1 0,0 1-1,0-1 1,0 1 0,1 1 0,0 0 0,0 0 0,0 0 0,-6 8 0,-23 40 2354,34-50-2600,0 0 1,0 0-1,1 0 0,-1 0 0,1 1 1,0-1-1,0 0 0,0 0 0,1 1 1,0-1-1,0 0 0,0 8 1,1-11-159,-1 0 0,1 0 1,-1 0-1,1 0 0,0 0 1,-1 0-1,1-1 0,0 1 1,0 0-1,0 0 0,-1-1 1,1 1-1,0-1 0,0 1 1,0-1-1,0 1 1,0-1-1,0 1 0,0-1 1,0 0-1,0 1 0,0-1 1,1 0-1,-1 0 0,0 0 1,0 0-1,0 0 0,2 0 1,33-5 171,-22 0-160,0-2-1,0 0 1,-1 0-1,0-1 1,-1 0 0,0-1-1,0-1 1,-1 0 0,0-1-1,-1 0 1,0 0-1,-1-1 1,0 0 0,-1-1-1,0 0 1,10-25-1,-14 14-23,-4 24-5,0 0 0,0-1 0,0 1 0,0 0-1,0 0 1,0 0 0,0-1 0,0 1 0,0 0 0,0 0 0,0 0 0,0 0 0,0 0 0,-1-1 0,1 1 0,0 0 0,0 0 0,0 0 0,0 0 0,0 0 0,-1 0 0,1-1 0,0 1 0,0 0 0,0 0 0,-1 0 0,1 0 0,0 0 0,0 0 0,0 0 0,0 0 0,-1 0 0,1 0 0,0 0 0,0 0 0,0 0 0,-1 0 0,1 0 0,0 0 0,0 0 0,0 0 0,0 0 0,-1 0 0,1 0 0,0 1 0,0-1 0,0 0 0,0 0 0,-1 0 0,-2 2-19,1 0 0,-1 1 0,1-1 0,0 0 0,0 1 0,0 0 0,0-1 1,0 1-1,0 0 0,-1 5 0,-2 4 51,0 0 0,1 1 0,0 0 0,1-1 0,1 1 0,0 1 0,0 21 0,1-34-18,1 0-1,0 1 1,0-1-1,1 0 1,-1 1-1,0-1 1,0 0-1,1 1 1,-1-1-1,1 0 1,-1 0-1,1 1 1,-1-1 0,1 0-1,0 0 1,-1 0-1,1 0 1,0 0-1,0 0 1,0 0-1,0 0 1,0 0-1,0 0 1,3 1-1,-2-1 3,1 0-1,-1 0 0,1-1 1,0 1-1,0-1 0,-1 1 0,1-1 1,0 0-1,0 0 0,0 0 1,4-2-1,3 0 63,1 0 0,-1-1 0,0-1 0,0 0-1,16-9 1,-1-2 19,0-2-1,-2-1 1,0 0-1,-1-2 0,-1-1 1,27-34-1,-38 43-59,0-2 0,-1 0 0,0 0 0,-1 0 0,-1-1 0,0 0 0,-1-1 0,-1 1 0,-1-1 0,0 0 0,0 0 0,1-33 0,-5 48-34,0-1 0,0 1-1,0-1 1,0 1 0,0 0 0,0-1 0,0 1-1,0-1 1,0 1 0,-1 0 0,1-1-1,-1 1 1,1 0 0,-1 0 0,1-1 0,-1 1-1,0 0 1,0 0 0,1 0 0,-3-2 0,3 3-2,-1 0 0,0 0 0,0 0 0,0 0 1,1 0-1,-1 0 0,0 0 0,0 0 0,0 0 1,0 0-1,1 0 0,-1 1 0,0-1 0,0 0 1,0 1-1,1-1 0,-1 0 0,0 1 0,1-1 1,-1 1-1,0-1 0,1 1 0,-2 0 0,-5 6 16,0 0 0,0 1 0,1 0 0,-6 8 0,-6 12 228,-26 54 1,38-70-101,2 1 0,-1-1 0,1 1 0,1 0 0,0 0 0,1 0 0,-1 21 0,3-32-138,0 0 0,0 0 0,0 0 0,1 0 0,-1 0 0,0 0 0,1 0 1,0 0-1,-1 0 0,1 0 0,0-1 0,0 1 0,0 0 0,0 0 0,0 0 0,0-1 0,0 1 0,1-1 1,-1 1-1,1-1 0,-1 0 0,1 1 0,-1-1 0,3 1 0,0 0 15,0 0 1,0-1-1,0 0 0,1 0 1,-1 0-1,0 0 0,0-1 1,1 0-1,-1 0 0,1 0 0,3-1 1,5 0 26,0-1 0,-1-1-1,1 0 1,-1-1 0,0-1 0,0 0 0,14-7 0,34-35 39,-57 45-76,-1 0 1,1 0-1,-1 0 0,1-1 1,-1 0-1,0 1 0,0-1 0,0 0 1,-1 0-1,1 0 0,-1 0 1,1 0-1,-1 0 0,0 0 0,0-1 1,-1 1-1,1 0 0,-1-1 1,1-5-1,-2 9-13,1 0 0,0-1 0,-1 1 1,1 0-1,-1 0 0,1-1 0,-1 1 1,1 0-1,-1 0 0,1 0 0,-1 0 0,1-1 1,-1 1-1,1 0 0,-1 0 0,1 0 1,0 0-1,-1 0 0,1 0 0,-1 1 1,1-1-1,-1 0 0,1 0 0,-1 0 0,1 0 1,-1 1-1,1-1 0,-1 0 0,1 0 1,-1 1-1,1-1 0,0 0 0,-1 1 0,-16 10-88,9-4 105,2 0 0,-1 1 0,1 0 0,0 1 0,0 0 0,1 0-1,-7 16 1,9-19-275,1 0 0,-1 1-1,1-1 1,1 1 0,-1-1-1,1 1 1,1 0 0,-1-1-1,1 1 1,0 0 0,0 0-1,1-1 1,1 8 0,-1-12-256,1 1 1,-1-1 0,1 0 0,-1 0-1,1 0 1,-1 0 0,1 0 0,0 0-1,0 0 1,0-1 0,0 1 0,0-1-1,1 1 1,-1-1 0,0 0-1,1 0 1,-1 0 0,1 0 0,-1 0-1,1 0 1,-1-1 0,1 0 0,4 1-1,20 0-5436</inkml:trace>
</inkml:ink>
</file>

<file path=ppt/ink/ink1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6.4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356 2 17969,'-10'0'1858,"-19"-1"80,0 1 1,-49 6-1,64-4-1480,1 1-1,0 0 0,0 1 1,0 0-1,1 1 0,0 1 0,0 0 1,0 0-1,-11 9 0,23-15-454,0 0-1,-1 0 1,1 0-1,0 0 1,0 0 0,0 0-1,0 0 1,-1 0-1,1 0 1,0 0-1,0 0 1,0 1-1,0-1 1,0 0-1,0 0 1,-1 0-1,1 0 1,0 0 0,0 0-1,0 1 1,0-1-1,0 0 1,0 0-1,0 0 1,0 0-1,0 0 1,0 1-1,-1-1 1,1 0 0,0 0-1,0 0 1,0 0-1,0 1 1,0-1-1,0 0 1,0 0-1,0 0 1,0 0-1,1 1 1,-1-1 0,0 0-1,0 0 1,0 0-1,0 0 1,0 0-1,0 1 1,0-1-1,0 0 1,0 0-1,0 0 1,0 0-1,1 0 1,-1 0 0,0 1-1,0-1 1,0 0-1,0 0 1,0 0-1,1 0 1,-1 0-1,0 0 1,0 0-1,0 0 1,0 0 0,0 0-1,1 0 1,-1 0-1,21 2 144,27-6-27,-48 4-120,31-7-155,-1 1 0,1 1 0,35-1 0,-65 6 149,-1 0-1,1 0 0,-1 0 0,1 0 0,-1 0 0,0 0 0,1 1 1,-1-1-1,1 0 0,-1 0 0,0 0 0,1 0 0,-1 0 1,1 1-1,-1-1 0,0 0 0,1 0 0,-1 1 0,0-1 1,1 0-1,-1 0 0,0 1 0,0-1 0,1 0 0,-1 1 0,0-1 1,0 1-1,0-1 0,1 0 0,-1 1 0,0-1 0,0 1 1,0-1-1,0 1 0,-3 19 147,-17 16 653,-3-10-400,-1-2 1,-39 31-1,51-46-279,-1 0 0,0 0 0,0-2 1,-1 1-1,0-2 0,0 0 0,-27 8 0,21-13-2080,19-1 1677,0 0 0,0 0 0,1 0 1,-1-1-1,0 1 0,0 0 0,0-1 0,0 1 0,0-1 1,0 1-1,1-1 0,-1 1 0,0-1 0,0 1 1,1-1-1,-1 0 0,0 0 0,0 0 0,-6-15-8091</inkml:trace>
</inkml:ink>
</file>

<file path=ppt/ink/ink1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7.4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148 291 7527,'8'-6'950,"-7"6"-889,38-26 1896,-37 25-1659,0 0 0,-1 0 0,1 0-1,-1 0 1,1 0 0,-1 0 0,1-1-1,-1 1 1,0 0 0,0-1 0,0 1-1,0-1 1,0 0 0,0 1 0,0-1 0,0 0-1,-1 1 1,1-1 0,0 0 0,-1 0-1,0 0 1,1 0 0,-1 0 0,0 1-1,0-1 1,0-2 0,-1 3-85,0 0 0,0 0 0,0 0 0,0 0 0,0 0 0,0 1 0,0-1 0,0 0 0,0 1 0,0-1 0,0 1 0,0-1 0,-1 1 0,1 0 0,0-1 0,0 1 0,-1 0 0,1 0 0,0 0 0,-2 0-1,-30 1 1559,29-1-1443,-4 1-125,0 1 0,0 0 0,0 1 0,0-1 0,0 2 0,1-1 0,0 1-1,-1 0 1,1 0 0,1 1 0,-1 0 0,-10 10 0,12-11-170,0 1 0,1-1 0,0 1 1,0 0-1,0 0 0,1 0 0,0 0 0,-1 1 1,2-1-1,-1 1 0,1 0 0,0 0 0,0 0 1,1 0-1,-1 0 0,1 0 0,0 10 0,1-15-31,0 0 0,0 0-1,1 0 1,-1 0-1,0 0 1,1 0 0,-1 0-1,0 0 1,1 0-1,-1-1 1,1 1-1,-1 0 1,1 0 0,-1 0-1,1-1 1,0 1-1,0 0 1,-1-1 0,1 1-1,0-1 1,0 1-1,-1-1 1,1 1-1,0-1 1,2 1 0,31 3 93,-22-5-41,0-1 0,0 0 0,21-7 0,1-6-19,-2-1 1,0-1-1,-1-1 1,-1-2-1,-1-1 0,0-2 1,-2 0-1,-1-2 1,-1-1-1,27-35 1,-48 56-17,1-1 0,-1 0 1,0 1-1,0-1 1,-1-1-1,0 1 1,0 0-1,0-1 1,-1 0-1,0 0 0,0 1 1,0-1-1,0-12 1,-2 18-21,0 1 0,-1-1 0,1 0 1,0 1-1,-1-1 0,1 1 0,0-1 0,-1 1 1,1-1-1,0 1 0,-1-1 0,1 1 0,-1-1 0,1 1 1,-1 0-1,1-1 0,-1 1 0,1 0 0,-1-1 1,0 1-1,1 0 0,-1-1 0,1 1 0,-1 0 1,0 0-1,1 0 0,-1 0 0,1 0 0,-1 0 1,0 0-1,1 0 0,-1 0 0,0 0 0,1 0 1,-1 0-1,0 0 0,1 1 0,-1-1 0,1 0 1,-1 0-1,0 1 0,1-1 0,-1 0 0,1 1 0,-1-1 1,1 0-1,-1 1 0,-29 18-131,14-4 191,1 0 1,0 1-1,2 1 0,0 1 0,0 0 1,-10 21-1,15-23 63,0-1 1,1 1-1,1 0 0,1 0 1,0 1-1,1 0 0,1 0 1,-2 21-1,5-36-115,0 0-1,0 0 1,0 0 0,0 0 0,0-1-1,0 1 1,1 0 0,-1 0 0,1 0-1,-1 0 1,1-1 0,0 1 0,0 0-1,0 0 1,0-1 0,0 1-1,0-1 1,0 1 0,0-1 0,1 1-1,-1-1 1,1 0 0,-1 0 0,3 2-1,0-1 12,0-1-1,-1 1 0,1-1 1,0 0-1,0 0 1,1-1-1,-1 1 1,0-1-1,0 0 0,0 0 1,4 0-1,5-2 31,1 0-1,-1 0 1,-1-2-1,1 1 1,0-2-1,17-8 1,-17 7-68,0-2 1,0 1-1,-1-2 0,0 0 1,0 0-1,-1-1 0,0 0 0,-1-1 1,0-1-1,-1 1 0,0-1 1,10-20-1,-25 46-4,0 1 0,1 0 0,0 0 0,2 0 0,-1 0 0,2 1 0,0 0 0,1-1 0,2 33 0,-1-47 43,0 0 1,1 1-1,-1-1 1,1 1-1,0-1 0,-1 0 1,1 1-1,0-1 1,0 0-1,0 0 1,0 1-1,0-1 1,0 0-1,0 0 1,0 0-1,1 0 1,-1 0-1,0-1 1,0 1-1,1 0 1,-1-1-1,2 2 1,2-1 60,0 0 1,-1 0 0,1 0 0,0-1 0,-1 1-1,1-1 1,6-1 0,3 0 65,-1-1 1,-1-1-1,1 0 0,20-7 0,-6-3-135,1 0 1,43-30-1,-60 36-12,0-1 0,-1 0 0,0-1 1,0-1-1,-1 1 0,0-1 0,-1-1 1,13-19-1,-20 28 1,0 0 0,0 0 0,0-1 0,0 1 0,0 0 0,0 0 0,-1 0 0,1-1 0,-1 1 0,0 0 0,0-1 0,0 1 0,0-4 0,0 5 0,0 1 0,-1-1 0,1 0 0,0 0 0,-1 1 0,1-1 0,0 0 0,-1 1 0,1-1 0,-1 1 0,1-1 0,-1 0 0,1 1 0,-1-1 0,0 1 0,1 0 0,-1-1 0,0 1 0,1-1 0,-1 1 0,0 0 0,1-1 0,-1 1 0,0 0 0,0 0 0,0 0 0,-3 0 0,1 0 0,0 0 0,0 0 0,-1 1 0,1-1 0,0 1 0,0 0 0,0 0 0,0 0 0,0 0 0,0 1 0,0-1 0,0 1 0,0 0 0,1 0 0,-6 4 0,-4 6 0,0 1 0,1 0 0,0 1 0,-15 24 0,23-32 0,-1-1 0,1 1 0,0 0 0,1 0 0,0 0 0,0 1 0,0-1 0,0 0 0,1 1 0,0-1 0,1 1 0,0-1 0,0 1 0,0-1 0,2 11 0,-1-14-7,1-1 0,-1 1 0,1-1 0,0 1 0,0-1 0,0 0 0,0 0 0,0 0 0,0 0 0,0 0 0,1 0 0,-1-1 0,1 1 0,-1-1 0,1 0 0,0 0 0,0 0 0,-1 0 0,1 0 0,0 0 0,0-1 0,0 1 0,0-1 0,4 0 0,3 1-167,1-1-1,-1 0 0,1 0 1,-1-1-1,19-3 1,-24 2-397,1 0 0,-1 0 0,0 0 0,0-1 0,0 0 0,0 0 0,8-6 0,-8 5-859,0-1 0,-1 1-1,1-1 1,-1 0 0,0 0 0,5-11-1,8-19-10217</inkml:trace>
</inkml:ink>
</file>

<file path=ppt/ink/ink1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7.8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10 18738,'0'0'6182,"-64"-9"-4613,56 9-1345,8 9-800,0-2-1154,4-3-2562,8-4-4516</inkml:trace>
</inkml:ink>
</file>

<file path=ppt/ink/ink1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8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300 22 16207,'0'0'2157,"-9"-5"-465,4 3-1564,0-1 0,0 1 0,0 0 0,-1 0 0,1 1 0,0-1-1,0 1 1,-1 1 0,1-1 0,-1 1 0,1-1 0,-1 2 0,1-1-1,-1 1 1,1-1 0,-1 2 0,1-1 0,0 0 0,0 1 0,-8 3 0,-19 12 752,-1 1 1,2 2 0,-37 29 0,67-49-878,1 1-1,-1-1 1,1 0 0,-1 0 0,1 1-1,-1-1 1,1 0 0,0 1-1,-1-1 1,1 0 0,0 1 0,-1-1-1,1 1 1,0-1 0,0 1 0,-1-1-1,1 0 1,0 1 0,0-1-1,0 1 1,-1-1 0,1 1 0,0-1-1,0 1 1,0-1 0,0 1 0,0-1-1,0 1 1,0-1 0,0 1-1,0-1 1,0 1 0,1 0 0,17 6-505,47-6-975,-37-2 1158,-23 2 312,1 0 0,0 1-1,0 0 1,0-1 0,-1 2 0,1-1-1,-1 1 1,0 0 0,1 0-1,-1 0 1,-1 1 0,1-1 0,0 1-1,-1 0 1,0 1 0,0-1 0,0 1-1,-1 0 1,1 0 0,-1 0 0,0 0-1,-1 1 1,4 8 0,0 0 163,-1 1-1,0 0 1,-2 0 0,1 0 0,-2 0 0,0 1-1,-1-1 1,0 16 0,-2-24 132,0 0 0,-1-1 0,1 1-1,-1-1 1,0 0 0,-1 0 0,1 1 0,-1-1 0,-1-1 0,1 1 0,-8 9-1,8-12-181,0 1 0,0 0-1,0-1 1,0 0-1,-1 0 1,1 0-1,-1 0 1,0-1-1,0 1 1,0-1 0,0 0-1,-1 0 1,1 0-1,0-1 1,-1 0-1,1 0 1,-8 1-1,11-2-200,0 0 0,0-1 0,0 1-1,0-1 1,0 1 0,0-1-1,0 1 1,0-1 0,0 0 0,1 0-1,-1 1 1,0-1 0,0 0 0,1 0-1,-1 0 1,0 0 0,1 0 0,-1 0-1,1 0 1,-1 0 0,1 0-1,-1 0 1,1 0 0,0 0 0,-1 0-1,1 0 1,0 0 0,0 0 0,0 0-1,0-1 1,0 1 0,0 0 0,1-2-1,1-45-4575,-2 46 4430,10-42-4297,6-5-1724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0.5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 4708,'0'0'18722,"9"4"-17035,3 0-1253,1 0 0,-1 0-1,1-1 1,19 1 0,-28-3-397,0-1 0,0 1 0,0-1 0,0 0 0,0 0 0,0-1 0,0 1 0,0-1 0,0 0 0,0 0 1,0 0-1,-1-1 0,1 1 0,0-1 0,-1 0 0,1 0 0,-1 0 0,0-1 0,1 1 0,-1-1 0,5-5 0,-8 8-12,0-1 1,1 1-1,-1 0 0,0-1 0,1 1 0,-1-1 1,0 1-1,1-1 0,-1 1 0,0-1 0,0 1 1,0 0-1,0-1 0,1 1 0,-1-1 0,0 1 1,0-1-1,0 1 0,0-1 0,0 0 0,0 1 1,0-1-1,0 1 0,-1-1 0,1 1 1,0 0-1,0-1 0,0 1 0,0-1 0,-1 1 1,1-1-1,0 1 0,0-1 0,-1 1 0,1 0 1,0-1-1,-1 0 0,-22-5 518,-27 7-58,45 1-460,0 0 1,0 0-1,0 0 0,0 0 1,0 1-1,0-1 0,1 1 1,-1 1-1,1-1 1,0 1-1,0-1 0,0 1 1,1 0-1,-6 8 0,7-10-10,1 0 1,0-1-1,-1 1 0,1 0 0,0 0 0,0-1 0,0 1 1,0 0-1,0 0 0,1 0 0,-1 0 0,1 0 0,-1 0 1,1 1-1,0-1 0,0 0 0,0 0 0,0 0 0,0 0 1,0 0-1,0 0 0,1 0 0,-1 1 0,1-1 0,-1 0 1,1 0-1,0 0 0,0-1 0,0 1 0,0 0 0,0 0 1,1 0-1,-1-1 0,0 1 0,1-1 0,-1 1 0,1-1 1,3 3-1,2 0-1,0-1 1,0 0 0,0 0-1,0 0 1,1-1-1,-1 0 1,1-1 0,-1 0-1,15 1 1,17-1-2649,-38-2 2352,0 1 0,-1 0 0,1-1 0,0 1 0,-1 0 0,1-1 0,-1 1 0,1-1 0,-1 1 0,1-1 0,-1 1 0,1-1 0,-1 0 0,1 1 0,-1-1 0,0 1 0,1-1 0,-1 0 0,0 1 0,0-1 0,1 0 0,-1 0 0,0 1 0,0-1 0,0 0 0,0 1 0,0-1 0,0 0 0,0 0 0,0 1 0,0-1 0,0 0 0,-1 0 0,1 1 0,0-1 0,0 0 0,-1 1 0,1-1 0,0 0 0,-1 1 0,1-1 0,-1 1 0,1-1 0,0 1 0,-2-2 0,-14-22-12562</inkml:trace>
</inkml:ink>
</file>

<file path=ppt/ink/ink1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8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0 14350,'0'0'4521,"-2"14"-2140,-35 115 1446,25-94-3197,1 2 0,1-1 0,2 1 0,-5 69 0,13-104-620,0 0-1,-1-1 0,1 1 1,0-1-1,1 1 0,-1-1 1,0 1-1,0-1 0,1 1 1,-1-1-1,1 1 0,-1-1 1,1 1-1,0-1 0,-1 0 1,1 1-1,0-1 0,0 0 1,0 0-1,0 0 1,2 2-1,-1-2 4,-1-1 1,0 1 0,1-1-1,-1 0 1,0 1 0,1-1-1,-1 0 1,1 0 0,-1 0-1,1 0 1,-1 0 0,0 0-1,1 0 1,-1-1 0,1 1-1,-1-1 1,0 1-1,3-2 1,1 0 24,1-1 0,-1 0 0,0 0 0,0-1-1,0 0 1,0 0 0,0 0 0,-1 0 0,6-8 0,-1-3-11,-1 0 0,0 0 0,-1-1 0,-1 0 1,0-1-1,-1 1 0,-1-1 0,-1 0 0,0 0 0,-1-1 0,-1-24 0,-13 107-496,12-65 469,-1 12 14,0-1-1,1 0 1,0 0 0,1 1 0,3 16-1,-3-25-1,0 0 0,0-1 1,0 1-1,0-1 0,0 1 0,0-1 0,1 1 0,0-1 0,-1 0 0,1 0 0,0 1 0,0-1 0,0-1 0,0 1 0,0 0 0,0 0 0,1-1 0,-1 1 1,1-1-1,-1 0 0,1 0 0,-1 0 0,1 0 0,0 0 0,-1-1 0,1 1 0,0-1 0,3 1 0,4-1 79,0 0-1,0 0 1,0-1-1,0 0 1,0-1-1,0 0 1,-1 0 0,1-1-1,-1 0 1,0-1-1,0 0 1,0-1-1,0 0 1,15-11-1,0-3 153,-1-2-1,0 0 0,28-36 1,-51 56-246,1 1 1,-1 0-1,0-1 1,0 1-1,0 0 1,0-1-1,0 1 1,1 0 0,-1 0-1,0-1 1,0 1-1,0 0 1,1 0-1,-1-1 1,0 1-1,0 0 1,1 0 0,-1 0-1,0-1 1,1 1-1,-1 0 1,0 0-1,1 0 1,-1 0-1,0 0 1,1 0-1,-1 0 1,0 0 0,0 0-1,1 0 1,-1 0-1,0 0 1,1 0-1,-1 0 1,0 0-1,1 0 1,-1 0 0,0 0-1,1 0 1,-1 0-1,0 0 1,1 1-1,2 17 28,-11 42 149,5-43-155,3-11-22,-1 0 9,0 0 0,1 1 0,-1-1 0,1 0 0,1 1 0,1 10 0,-1-16 2,-1 1 0,1-1-1,0 0 1,-1 0 0,1 1-1,0-1 1,0 0 0,0 0-1,0 0 1,0 0-1,0 0 1,0 0 0,0 0-1,0-1 1,0 1 0,0 0-1,1 0 1,-1-1 0,0 1-1,1-1 1,-1 0 0,0 1-1,1-1 1,-1 0 0,0 1-1,1-1 1,-1 0 0,1 0-1,-1 0 1,0-1-1,1 1 1,-1 0 0,1 0-1,-1-1 1,3 0 0,6-2 51,0-1 0,1 1 0,-1-2 1,-1 1-1,1-2 0,-1 1 0,0-1 0,13-11 1,63-61-246,-81 74-94,1-1-1,-1 0 1,-1 0 0,1 0 0,0 0 0,4-11 0,-7 15 103,-1 0 0,0 0 1,1 0-1,-1 0 1,0 0-1,0 0 1,0 0-1,0 0 0,0 0 1,0 0-1,0 0 1,0 0-1,0 0 1,-1 0-1,1 0 1,0 0-1,-1 0 0,1 0 1,0 0-1,-1 0 1,1 0-1,-1 1 1,0-1-1,1 0 1,-1 0-1,0 0 0,1 1 1,-1-1-1,0 0 1,0 1-1,0-1 1,1 1-1,-1-1 0,0 1 1,0-1-1,0 1 1,0 0-1,0-1 1,0 1-1,0 0 1,0 0-1,0 0 0,0-1 1,0 1-1,0 0 1,0 0-1,0 1 1,-1-1-1,-25-3-5028,-5-2-1927</inkml:trace>
</inkml:ink>
</file>

<file path=ppt/ink/ink1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9.1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10570,'0'0'8744,"59"7"-8231,-37 9-417,5 1-64,0 2-769,0-4-2818,0-4-6086</inkml:trace>
</inkml:ink>
</file>

<file path=ppt/ink/ink1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39.6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21 15727,'-5'9'1164,"0"-3"-893,2 1-1,-1-1 1,1 0 0,0 1 0,0-1 0,0 1 0,1 0 0,0 0-1,1 0 1,-1 0 0,1 1 0,1-1 0,0 0 0,0 0 0,0 1-1,0-1 1,1 0 0,1 0 0,-1 0 0,1 0 0,0 0 0,6 13 0,0-6-64,0 1 1,-2 0 0,0 1-1,0-1 1,-2 1 0,0 0 0,-1 1-1,0-1 1,-1 1 0,-1-1-1,-1 1 1,-1-1 0,0 1 0,0-1-1,-2 1 1,0-1 0,-1 0-1,-1 0 1,0-1 0,-1 1 0,-11 19-1,16-33-158,0-1-1,0 1 1,0-1-1,0 1 1,0-1-1,0 1 1,0-1-1,0 0 1,-1 0-1,1 1 1,-1-1-1,1 0 1,-3 1-1,3-2-24,1 0 0,0 0-1,-1 0 1,1 0 0,-1 0-1,1 0 1,-1 0 0,1 0-1,0-1 1,-1 1 0,1 0-1,-1 0 1,1 0 0,0-1-1,-1 1 1,1 0 0,0 0-1,-1-1 1,1 1 0,0 0-1,-1-1 1,1 1 0,0 0-1,0-1 1,-1 1 0,1 0-1,0-1 1,0 1 0,0-1-1,0 1 1,0 0 0,-1-1-1,1 0 1,-5-48 644,6 25-791,1 2 1,2-1 0,0 0 0,1 0 0,1 1-1,1 0 1,1 1 0,1-1 0,1 2 0,1-1-1,19-26 1,-8 16-74,1 2 0,1 0-1,2 2 1,1 0 0,0 2 0,42-28 0,-63 49 234,0 1 1,0 0-1,0 1 1,1 0-1,-1 0 1,1 0-1,-1 1 1,1 0-1,0 0 1,-1 0-1,1 1 1,0 0-1,0 0 1,-1 1-1,1 0 1,0 0-1,-1 1 1,9 2-1,52 6 165,-10-12-675,35 1-1362,-90 2 1830,-1-1 1,1 1 0,0-1 0,-1 1 0,1 0 0,-1 0 0,1-1-1,-1 1 1,0 0 0,1 0 0,-1 0 0,0 1 0,1-1 0,-1 0-1,0 0 1,0 1 0,0-1 0,0 1 0,-1-1 0,1 1 0,0-1-1,0 1 1,-1-1 0,1 1 0,-1 0 0,0-1 0,1 1-1,-1 0 1,0-1 0,0 1 0,0 0 0,0-1 0,0 1 0,-1 2-1,0 8 169,0-1 0,0 0 0,-7 21 0,-6 17 116,-2-1 0,-2 0 0,-2-1 0,-31 52-1,50-97-247,0 0 0,0-1 0,0 1 0,-1 0 0,1-1 0,0 1 0,-1-1 0,1 1-1,-1-1 1,1 0 0,-1 1 0,1-1 0,-1 0 0,0 0 0,0 0 0,0-1-1,-2 2 1,3-2 10,0-1-1,0 1 1,0 0 0,0-1-1,1 1 1,-1 0-1,0-1 1,0 1 0,0-1-1,0 1 1,0-1-1,1 0 1,-1 1-1,0-1 1,0 0 0,1 0-1,-1 1 1,0-1-1,1 0 1,-1 0-1,1 0 1,0 0 0,-1 0-1,1 0 1,-1 0-1,1 0 1,0 0-1,0 0 1,0 0 0,0 0-1,-1 0 1,1 0-1,0 0 1,1-1-1,-5-21 359,1 0-1,1 0 1,1-1-1,2-32 1,0 49-407,0 1 0,0-1-1,1 0 1,0 0 0,0 1 0,1-1 0,-1 1 0,1-1-1,1 1 1,-1 0 0,1 0 0,0 1 0,0-1 0,1 1-1,0 0 1,0 0 0,0 0 0,0 1 0,8-5 0,39-19-1353,13-10-4703,-20 5-2527</inkml:trace>
</inkml:ink>
</file>

<file path=ppt/ink/ink1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40.9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233 146 15182,'-7'-3'926,"0"1"0,0 0-1,0 0 1,0 0-1,-1 1 1,1 0-1,-9 0 1,8 1-465,1 0-1,0 1 0,0 0 1,0 0-1,0 1 1,-13 4-1,14-4-446,-1 1-1,1 1 1,0-1 0,0 1-1,0 0 1,1 0-1,-1 0 1,1 1 0,0 0-1,0 0 1,1 0-1,0 1 1,-1 0-1,2 0 1,-1 0 0,1 0-1,0 0 1,0 0-1,1 1 1,0 0 0,0-1-1,0 1 1,1 0-1,0 0 1,0 13-1,1-19-15,0 1 0,0-1 0,0 1 0,0 0 0,0-1 0,0 1 0,0-1-1,1 1 1,-1-1 0,1 1 0,-1-1 0,1 1 0,-1-1 0,1 1 0,0-1-1,0 0 1,0 1 0,0-1 0,0 0 0,0 0 0,0 0 0,0 0-1,0 0 1,1 0 0,-1 0 0,0 0 0,2 1 0,1-1 6,-1-1 1,0 1-1,0-1 0,1 1 1,-1-1-1,1 0 1,-1 0-1,0 0 0,1-1 1,-1 1-1,0-1 1,5-1-1,6-3 54,1 0 0,-1-2 0,0 1 1,23-16-1,-9 2 28,-1-1 0,0-1 0,23-27-1,-36 35 69,-2-1-1,0 0 0,-1 0 0,0-1 1,-1-1-1,-1 0 0,7-19 0,-15 35-123,0-1-1,0 0 1,-1 1-1,1-1 0,-1 0 1,1 1-1,-1-1 1,0 0-1,1 0 1,-1 0-1,0 1 1,0-1-1,0 0 1,-1-2-1,1 4-20,-1-1-1,1 1 1,-1 0-1,1 0 1,-1 0-1,1 0 1,-1 0-1,0 0 1,1 0-1,-1 0 1,1 0-1,-1 0 1,1 0-1,-1 1 1,1-1 0,-1 0-1,1 0 1,-1 0-1,1 1 1,0-1-1,-1 0 1,1 1-1,-1-1 1,1 0-1,0 1 1,-1-1-1,1 0 1,-1 1-1,1 0 1,-38 42-45,18-11 23,2 2 0,-26 68 0,36-82 16,2 1-1,0 1 1,1-1-1,1 1 1,1 0-1,0 32 1,3-53 0,0 0 0,1 1 0,-1-1 0,0 0 0,0 1 0,0-1 0,1 0 0,-1 0 0,1 1 0,-1-1 0,1 0 0,0 0 0,-1 0 0,1 0 0,0 0 0,0 0 0,-1 0 0,1 0 0,0 0 0,0 0 0,0 0 0,0 0 0,1 0 0,-1-1 0,0 1 0,0-1 0,0 1 0,0-1 0,1 1 0,-1-1 0,0 1 0,1-1 0,-1 0 0,0 0 0,0 0 0,1 0 0,-1 0 1,0 0-1,1 0 0,-1 0 0,2-1 0,4 0 71,0 0 0,-1-1 0,1 0 1,0 0-1,-1-1 0,1 1 0,5-5 0,8-5 106,0-2 0,-1 0 0,-1-1 0,0-1 0,28-33-1,-36 37-119,0 0 0,-1 0-1,-1-1 1,0 0 0,-1 0-1,-1-1 1,0 0 0,0 0-1,-1-1 1,3-17-1,-8 30-48,1 0 0,-1 1 0,0-1 0,0 0 0,0 0 0,0 1 0,0-1 0,0 0 0,-1 1 0,1-1 0,0 0 0,-1 1 0,1-1 0,-2-2 0,1 3-12,1 0-1,-1 1 1,1-1-1,-1 1 1,0-1-1,1 1 1,-1-1-1,1 1 1,-1 0-1,0-1 1,1 1-1,-1 0 1,0 0-1,0-1 1,1 1-1,-1 0 1,0 0-1,0 0 1,1 0-1,-1 0 1,0 0-1,0 0 0,0 0 1,-3 1-15,1 0 0,0 0 0,0 0 0,-1 0 0,1 1 0,0-1 0,0 1 0,1 0 0,-1 0 0,0 0-1,1 0 1,-1 1 0,-2 2 0,-15 19 15,-29 42 0,43-55 41,-1-1 1,1 1-1,1 1 0,0-1 1,1 1-1,0 0 0,-3 13 1,7-25-42,0 1 1,0 0-1,0 0 0,0 0 1,0 0-1,0 0 1,0-1-1,0 1 1,0 0-1,0 0 1,0 0-1,1 0 1,-1 0-1,0-1 1,1 1-1,-1 0 0,0 0 1,1-1-1,-1 1 1,1 0-1,-1-1 1,1 1-1,0 0 1,-1-1-1,1 1 1,0-1-1,-1 1 1,1-1-1,1 2 0,1-1 6,0 0 0,0-1-1,-1 1 1,1 0-1,0-1 1,0 0-1,0 1 1,0-1-1,4-1 1,61-12 136,-11-5-96,-31 9-96,1 1 0,0 1 0,0 1 0,1 1 0,29-1 0,-55 6 3,-30-4 376,26 4-272,-1 0 0,1 0 0,-1-1 0,1 1 1,-1-1-1,1 1 0,-1-1 0,1 0 0,0 0 1,-1 0-1,1 0 0,0 0 0,0 0 0,0-1 1,0 1-1,0-1 0,0 0 0,0 1 0,0-1 1,1 0-1,-3-3 0,2 3-54,0-1 0,0 1 0,0 0 0,0-1 0,1 1 0,-1-1 0,1 0 0,0 1 0,0-1 0,-1 0 0,2 0 0,-1 0 0,0 0 0,1 0 0,-1 0 0,1 0 1,0 0-1,0 0 0,0 0 0,0 1 0,1-1 0,0-4 0,1 4-12,0 1-1,-1-1 1,1 1 0,0 0 0,0 0 0,1 0 0,-1 0-1,0 0 1,1 1 0,-1-1 0,1 1 0,-1 0 0,1-1 0,0 1-1,0 0 1,0 0 0,-1 1 0,1-1 0,0 1 0,0-1-1,0 1 1,5 0 0,30-2-972,75-10-6556,-53-1 326</inkml:trace>
</inkml:ink>
</file>

<file path=ppt/ink/ink1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41.7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15 18481,'0'0'3481,"-5"12"-2648,-8 22-214,2 0 0,1 1 1,2 0-1,-4 44 0,6-36-392,-8 82 1030,13-124-1246,1 0-1,0-1 0,0 1 1,-1-1-1,1 1 1,0-1-1,0 1 0,0 0 1,0-1-1,0 1 1,0-1-1,0 1 0,0 0 1,0-1-1,0 1 1,0-1-1,1 1 0,-1 0 1,0-1-1,0 1 1,0-1-1,1 1 0,-1-1 1,0 1-1,1-1 1,-1 1-1,1-1 0,-1 1 1,0-1-1,1 1 1,-1-1-1,1 0 0,-1 1 1,1-1-1,-1 0 1,1 1-1,-1-1 0,1 0 1,0 0-1,-1 0 1,1 1-1,-1-1 0,1 0 1,0 0-1,-1 0 1,1 0-1,-1 0 0,1 0 1,0 0-1,-1 0 1,1 0-1,-1-1 0,1 1 1,0 0-1,-1 0 1,1 0-1,-1-1 0,1 1 1,-1 0-1,1-1 1,-1 1-1,1 0 0,-1-1 1,1 0-1,32-27 430,-19 11-466,-1 0-1,-1-1 1,-1 0 0,0-1-1,-2 0 1,0 0-1,-1-1 1,-1-1 0,-1 1-1,0-1 1,-2 0 0,0 0-1,-2 0 1,0-1 0,-2-32-1,-8 30-151,8 24 173,0 0 0,-1 0 0,1-1 0,0 1 0,-1 0 1,1 0-1,-1-1 0,1 1 0,0 0 0,-1 0 0,1 0 0,-1 0 0,1 0 0,0 0 0,-1 0 0,1 0 0,-1 0 0,1 0 1,-1 0-1,1 0 0,-1 0 0,1 0 0,0 0 0,-1 0 0,1 0 0,-1 1 0,1-1 0,0 0 0,-1 0 0,0 1 0,-1 1-1,0 0 0,-1 0 0,1 0-1,0 0 1,0 1 0,0-1 0,1 1-1,-1-1 1,0 1 0,1 0 0,-2 5 0,-6 20 125,1 1 1,1 0 0,2 0 0,1 0 0,2 1-1,0-1 1,2 1 0,5 40 0,-4-66-66,0 1 1,0 0-1,1-1 1,-1 1-1,1-1 0,0 1 1,0-1-1,0 0 1,1 0-1,-1 0 1,1 0-1,0 0 0,0 0 1,1-1-1,4 5 1,-6-7 13,0 0 1,0 0 0,0 0 0,0 0 0,1 0-1,-1 0 1,0 0 0,0-1 0,0 1-1,1-1 1,-1 0 0,0 1 0,0-1-1,1 0 1,-1-1 0,0 1 0,1 0 0,-1-1-1,0 1 1,0-1 0,0 1 0,1-1-1,-1 0 1,0 0 0,0 0 0,0 0-1,0-1 1,0 1 0,-1 0 0,1-1 0,0 1-1,-1-1 1,1 0 0,1-2 0,10-11 21,0-1 1,-2-1-1,0 0 1,0 0 0,-2-1-1,0 0 1,-1-1-1,9-33 1,-11 29-103,0 0 0,-2-1 0,-1 0 1,0 1-1,-2-1 0,-1 0 0,-3-27 0,-5 34-246,-4 19-299,10 0 487,0 0 0,0 0 0,0 1 0,0-1 0,0 0 0,0 1 0,1-1-1,-1 1 1,-1 5 0,0 0-282,2 1 0,-1-1 0,1 1 0,0-1 0,0 10 0,2 8-3648,-1-8-1787,0-6-2936</inkml:trace>
</inkml:ink>
</file>

<file path=ppt/ink/ink1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42.0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64 19122,'-8'5'2114,"6"-5"-2026,-8 6 851,0-1-1,0 1 1,0 1-1,-13 11 1,20-16-854,1 1 0,-1-1 0,1 1 0,0 0 0,0-1 0,0 1 0,0 0 0,0 0 1,1 0-1,-1 0 0,1 0 0,0 1 0,0-1 0,0 0 0,1 1 0,-1-1 0,1 1 0,-1-1 0,1 0 0,0 1 0,0-1 0,1 1 0,0 3 1,0-6-82,0 1 1,-1-1 0,1 0 0,0 0-1,0 0 1,0 1 0,1-1 0,-1 0-1,0 0 1,0-1 0,1 1 0,-1 0-1,0 0 1,1-1 0,-1 1 0,0 0 0,1-1-1,-1 0 1,1 1 0,-1-1 0,1 0-1,-1 0 1,1 0 0,-1 0 0,1 0-1,-1 0 1,1 0 0,-1 0 0,1-1-1,-1 1 1,3-1 0,2 0 27,1 0 1,-1-1-1,1 0 0,-1 0 1,0 0-1,7-4 1,-2-2-2,0 0 1,0-1 0,-1 0 0,0-1-1,-1 0 1,10-14 0,-14 18-15,0-1-1,-1 0 1,0 0-1,0 0 1,-1 0 0,1 0-1,-2-1 1,1 0-1,-1 1 1,0-1 0,1-15-1,-3 22-16,0 1 0,0 0 0,0 0 0,0-1-1,0 1 1,0 0 0,0 0 0,0-1 0,0 1-1,0 0 1,0 0 0,0-1 0,0 1 0,0 0-1,0 0 1,0-1 0,0 1 0,0 0 0,-1 0-1,1-1 1,0 1 0,0 0 0,0 0 0,0 0-1,0-1 1,-1 1 0,1 0 0,0 0 0,0 0 0,0 0-1,-1-1 1,1 1 0,0 0 0,0 0 0,-1 0-1,1 0 1,0 0 0,0 0 0,-1 0 0,1 0-1,0 0 1,-1-1 0,-11 8-96,-8 15-35,14-12 115,0 1-1,0-1 1,1 1 0,1 0-1,0 1 1,0-1-1,1 1 1,1 0-1,-1-1 1,2 1-1,-1 19 1,3-30-115,-1 1 1,0-1-1,0 0 0,1 1 1,-1-1-1,0 0 0,1 1 1,0-1-1,-1 0 0,1 0 1,0 1-1,-1-1 1,1 0-1,0 0 0,0 0 1,0 0-1,0 0 0,0 0 1,0-1-1,0 1 0,0 0 1,1 0-1,-1-1 0,0 1 1,0-1-1,1 1 1,-1-1-1,0 1 0,1-1 1,1 1-1,2-1-617,0 1 1,0-1-1,0 0 1,0 0-1,0-1 0,-1 1 1,1-1-1,5-2 1,25-12-5787</inkml:trace>
</inkml:ink>
</file>

<file path=ppt/ink/ink1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42.5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109 313 16015,'-9'12'2717,"-10"14"6,-30 51-1,45-69-2269,-1 1-1,1 0 0,0-1 0,1 1 0,0 0 0,1 1 0,0-1 0,0 0 1,1 1-1,0-1 0,0 1 0,2 16 0,0-24-438,-1 0 0,1-1 0,0 1-1,0 0 1,0-1 0,0 1 0,0-1 0,0 1 0,0-1-1,0 0 1,0 0 0,1 1 0,-1-1 0,1 0-1,-1 0 1,1 0 0,-1 0 0,1 0 0,-1-1 0,1 1-1,0 0 1,0-1 0,-1 1 0,1-1 0,0 0-1,0 0 1,-1 1 0,1-1 0,0 0 0,2-1 0,4 1 13,0 0 0,-1-1 0,1 0 1,-1 0-1,1-1 0,7-3 0,-2-1 0,0 0-1,-1-1 0,0-1 0,0 0 0,-1 0 0,0-1 1,0 0-1,16-20 0,-7 6-2,-2-1 0,0-1-1,15-29 1,-22 34-64,-2 1 0,0-2 0,0 1-1,-2-1 1,-1 0 0,-1-1 0,0 0-1,-2 0 1,-1 0 0,0 0 0,-2 0-1,-2-31 1,1 50 1,1 0-1,-1-1 1,1 1 0,-1 0-1,0 0 1,0 0 0,0 0-1,-1 0 1,1 1-1,-1-1 1,0 0 0,0 1-1,0-1 1,0 1 0,-4-5-1,4 6 15,0 0 0,1 0 0,-1 0 0,0 0 1,-1 1-1,1-1 0,0 0 0,0 1 0,0-1 0,0 1 0,0 0 0,-1 0 0,1 0 0,0 0 0,0 0 0,0 0 0,-4 1 1,-1 1 7,0 1 1,1-1-1,-1 1 1,1 0 0,-1 1-1,1 0 1,0 0-1,1 0 1,-1 0-1,1 1 1,0 0 0,-6 7-1,7-7 15,-4 4 100,0 1 0,0 1 0,-11 19 0,18-28-91,0-1 1,0 1-1,1 0 1,-1-1-1,0 1 1,0 0-1,1 0 1,-1 0 0,1 0-1,0 0 1,0-1-1,-1 1 1,1 0-1,0 0 1,0 0-1,1 0 1,-1 0-1,0 0 1,1 0 0,-1-1-1,1 1 1,0 0-1,-1 0 1,1 0-1,0-1 1,0 1-1,0 0 1,0-1-1,0 1 1,1-1 0,-1 0-1,0 1 1,3 0-1,21 16 8,-6-5-6,-1 0 1,0 1-1,25 26 0,-37-34-9,-1 1 1,0 0-1,0 0 1,-1 1-1,0-1 1,0 1-1,-1 0 1,0 0-1,0 0 1,-1 1-1,0-1 1,0 0-1,0 11 1,-2-4-176,0 0-1,-1 1 1,0-1-1,-1 0 1,-1 0 0,0 0-1,-1 0 1,-1 0-1,0-1 1,-1 0 0,-1 0-1,0 0 1,-15 20-1,7-17-5450,3-10-4304</inkml:trace>
</inkml:ink>
</file>

<file path=ppt/ink/ink1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43.4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0 15855,'-1'11'1345,"-93"510"8667,39-246-8701,33-149-1210,38-180-67,3 0 0,1 1 0,4 2 0,1 0-1,61-89 1,-86 139-34,45-54-24,-43 53 22,0 0 0,0 0 0,1 0 0,-1 1 0,0-1 1,1 0-1,-1 1 0,1-1 0,-1 1 0,1 0 0,0 0 0,0 0 0,-1 0 0,1 1 1,0-1-1,0 1 0,0-1 0,0 1 0,0 0 0,5 1 0,-5 0 8,-1 1 0,1-1 0,-1 1 0,0 0 1,0-1-1,0 1 0,0 0 0,0 1 0,0-1 0,0 0 0,-1 0 0,1 1 0,-1-1 0,0 1 0,1-1 0,-1 1 0,0 0 0,-1 0 0,1-1 1,0 1-1,-1 0 0,0 0 0,1 0 0,-1 3 0,1 8 64,0-1 0,-1 1 0,-3 22 1,-11 5 226,14-39-218,-1-1 1,0 1-1,0 0 1,0-1-1,0 1 0,0-1 1,0 1-1,0-1 1,0 1-1,-1-1 0,1 0 1,0 0-1,-1 1 0,1-1 1,-1 0-1,1 0 1,-1-1-1,0 1 0,1 0 1,-3 0-1,3-4 24,0 1 1,0-1-1,1 0 0,-1 0 0,1 0 0,0 0 1,0 1-1,0-1 0,0 0 0,0 0 0,2-4 1,14-72 12,-10 54-158,-1 1-1,-1-1 1,1-35-1,-5 63-260,1 0 0,0 0 0,-1 1 0,1-1 0,0 0 0,1 0 0,-1 0 0,0 0 0,1-1 0,0 1 0,0 0 0,0 0 0,0-1 0,0 1 0,0-1 0,0 0 0,1 0 0,-1 0 0,5 2 0,-2 0-445,0 0 1,1-1 0,-1 0 0,1 0 0,0-1-1,0 0 1,0 0 0,11 2 0,-7-3-778,-1 0 0,0-1 0,0 0 0,1 0 0,13-3 0,13-10-4881</inkml:trace>
</inkml:ink>
</file>

<file path=ppt/ink/ink1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44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37 5541,'0'0'13159,"-3"10"-12497,-47 121 2125,95-191-2178,-32 35-743,17-48 1,-23 54 10,-10 28 112,-5 10 18,1 0-1,1 0 1,0 1 0,2 0 0,0 1 0,-1 21 0,5-41-14,0-1 0,0 1-1,0-1 1,0 1-1,0-1 1,0 1 0,0 0-1,0-1 1,0 1 0,0-1-1,0 1 1,0-1 0,0 1-1,1 0 1,-1-1 0,0 1-1,0-1 1,1 1 0,-1-1-1,0 1 1,1-1 0,-1 0-1,1 1 1,-1-1 0,1 1-1,-1-1 1,0 0 0,1 1-1,-1-1 1,1 0 0,-1 0-1,1 1 1,0-1 0,-1 0-1,2 0 1,22-7-84,19-27 217,-27 13-256,0 0 1,-2-1-1,22-44 1,-44 86-384,0-1 1,-5 28-1,2-8 556,-4 11 823,3 0-1,2 1 1,2 0 0,2 1 0,2 64-1,6-72-844,-1-20-198,0-1 1,-5 43 0,3-61 168,0 0 0,0 0 1,0 0-1,-1 0 0,1 0 0,-1-1 0,0 1 1,0 0-1,-1-1 0,0 0 0,1 1 0,-1-1 1,-1 0-1,1 0 0,-1-1 0,1 1 0,-1-1 1,-5 4-1,8-6 39,0 0 0,0-1 0,0 1 0,1-1 0,-1 1 0,0-1 0,0 1 0,0-1 0,0 1 0,0-1 0,0 0 0,0 1 0,0-1 0,0 0 0,-1 0 0,1 0 0,0 0 0,0 0 0,0 0 0,0 0 0,0 0 0,0-1 0,0 1 0,0 0 0,0 0 0,0-1 1,-1 0-1,1 0 9,0 0 0,0-1 0,0 1 0,1 0 1,-1-1-1,0 1 0,1 0 0,-1-1 0,1 1 1,-1-1-1,1 1 0,0-1 0,0 0 0,0 1 1,0-1-1,0-1 0,0-9 63,1 0 0,1 0 0,5-20 0,18-45-102,66-134 0,-44 108-254,-20 44-63,-8 20 85,-2 0 0,23-82 0,-78 203 269,31-63 39,0 0 1,2 0-1,0 0 0,1 1 1,1 0-1,1 0 1,0 36-1,2-54-171,1 0 0,0 0 0,-1-1 0,1 1 0,0 0 0,0 0 0,0-1 0,0 1 0,0-1-1,0 1 1,0-1 0,0 1 0,1-1 0,-1 1 0,1-1 0,-1 0 0,1 0 0,-1 0 0,1 0 0,0 0 0,0 0 0,-1-1 0,1 1 0,0 0 0,0-1 0,0 1 0,0-1 0,0 0 0,-1 0-1,1 0 1,0 0 0,0 0 0,4 0 0,1-1-754,1 1 0,-1-1 0,0 0 0,0-1 0,1 0-1,-1 0 1,11-5 0,17-15-8377</inkml:trace>
</inkml:ink>
</file>

<file path=ppt/ink/ink1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44.5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0 15439,'0'0'5007,"-6"9"-3715,-5 9-741,1 0 0,1 1 0,0 0 0,-9 33 0,-22 97 1322,26-91-1072,6-25-195,0 1 0,2 1 0,-2 50 0,8-84-591,0 0 1,0 0-1,0-1 1,0 1 0,0 0-1,0-1 1,0 1-1,0 0 1,0 0 0,0-1-1,1 1 1,-1 0-1,0-1 1,0 1 0,1 0-1,-1-1 1,1 1-1,-1 0 1,0-1 0,1 1-1,-1-1 1,1 1-1,0-1 1,-1 1 0,1-1-1,-1 1 1,1-1-1,1 1 1,21-4 581,-16 0-433,-1-1 0,1 0 0,0 0 1,-1 0-1,6-6 0,26-28-26,-1-1 1,-2-2 0,-2-2 0,-2 0 0,-2-2-1,-2-2 1,37-86 0,-51 96-1303,-13 35-250,-8 20-4085,-24 30-4297,12-19 2429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0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14510,'0'0'4644</inkml:trace>
</inkml:ink>
</file>

<file path=ppt/ink/ink1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45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5 133 8616,'-1'10'4970,"0"4"-3976,0-4 5,0 1 0,1-1 1,0 0-1,0 1 1,3 10-1,-3-19-910,1 0 0,-1 0 1,1 0-1,-1 0 0,1 0 0,0 0 1,0 0-1,0 0 0,0 0 0,0 0 1,0-1-1,1 1 0,-1 0 0,0-1 1,1 1-1,0-1 0,-1 1 0,1-1 1,0 0-1,0 0 0,-1 0 0,1 0 1,0 0-1,0 0 0,0 0 0,0-1 1,0 1-1,0-1 0,1 1 0,-1-1 0,0 0 1,3 0-1,-3 0-144,-1-1 1,1 1-1,-1-1 0,1 1 1,-1-1-1,0 0 0,1 1 1,-1-1-1,0 0 1,0 0-1,1 0 0,-1 0 1,0 0-1,0 0 0,0-1 1,0 1-1,0 0 0,-1 0 1,1-1-1,1-2 1,17-37-304,-11 20 406,-4 15-44,1 0 1,-1 0 0,1 0-1,0 0 1,1 1 0,-1-1-1,9-4 1,24-27 1036,-39 37-1017,1-1 0,0 1-1,0-1 1,0 1 0,-1-1 0,1 1 0,0 0-1,-1-1 1,1 1 0,0 0 0,0-1 0,-1 1 0,1 0-1,-1-1 1,1 1 0,0 0 0,-1 0 0,1-1-1,-1 1 1,1 0 0,-1 0 0,1 0 0,-1 0 0,1 0-1,0-1 1,-1 1 0,1 0 0,-1 0 0,1 0-1,-1 0 1,1 0 0,-1 1 0,1-1 0,-1 0 0,1 0-1,-1 0 1,1 0 0,-1 1 0,-1-1 24,1 0 1,-1 0 0,1 0-1,-1 0 1,0 0 0,1 1-1,-1-1 1,1 0 0,-1 1-1,1-1 1,-1 1 0,1 0 0,0 0-1,-1-1 1,1 1 0,-2 1-1,-2 7 136,0 0-1,0 0 1,1 0-1,0 0 1,0 1 0,1 0-1,1 0 1,-1-1-1,2 1 1,-1 1-1,1-1 1,1 17-1,1-26-176,-1 0-1,1 0 0,-1 0 1,1-1-1,0 1 0,0 0 1,-1 0-1,1-1 0,0 1 1,0 0-1,0-1 0,0 1 1,0-1-1,0 1 0,0-1 1,0 0-1,0 1 0,0-1 1,0 0-1,0 0 0,0 0 1,0 1-1,0-1 0,0 0 0,0 0 1,0-1-1,0 1 0,0 0 1,0 0-1,0 0 0,2-1 1,35-10 234,-22 1-177,-1-1 0,1 0 1,-2-1-1,0 0 1,0-1-1,-2-1 1,1 0-1,-2-1 1,0 0-1,0-1 0,-2 0 1,0-1-1,10-27 1,-14 23 88,-5 21-149,0 0 0,-1-1 0,1 1-1,0 0 1,0 0 0,0 0 0,0 0 0,0-1 0,0 1 0,0 0-1,0 0 1,-1 0 0,1 0 0,0 0 0,0-1 0,0 1-1,0 0 1,-1 0 0,1 0 0,0 0 0,0 0 0,0 0-1,0 0 1,-1 0 0,1 0 0,0 0 0,0 0 0,0 0 0,-1 0-1,1 0 1,0 0 0,0 0 0,0 0 0,-1 0 0,1 0-1,0 0 1,0 0 0,0 0 0,0 0 0,-1 0 0,1 0-1,0 0 1,0 0 0,0 1 0,0-1 0,-1 0 0,-2 2 15,0 1 0,0-1 0,0 1 0,0 0 0,0 0 0,1 0 0,-5 6 0,0 2-4,-59 97 287,61-98-207,0-1 1,1 1-1,0 0 0,1 1 1,0-1-1,1 1 0,0-1 0,0 1 1,0 14-1,3-24-89,-1 0 1,1-1-1,-1 1 1,1 0-1,-1-1 0,1 1 1,-1-1-1,1 1 0,0-1 1,-1 1-1,1-1 1,0 1-1,0-1 0,-1 1 1,1-1-1,0 0 1,0 0-1,-1 1 0,1-1 1,0 0-1,0 0 0,0 0 1,0 0-1,-1 0 1,1 0-1,0 0 0,0 0 1,0 0-1,0 0 0,-1 0 1,1-1-1,0 1 1,0 0-1,0-1 0,-1 1 1,1 0-1,1-2 0,32-12 227,-17 3-362,-2-1 0,1-1 1,-2 0-1,0-1 0,0 0 0,20-29 0,-47 116-234,12-70 388,0 1 1,0-1-1,0 1 0,1-1 1,0 1-1,-1 0 1,1-1-1,1 1 0,0 6 1,-1-9-17,1 0 0,0-1 0,-1 1 1,1 0-1,0 0 0,0 0 0,0-1 1,0 1-1,0-1 0,0 1 1,0-1-1,0 1 0,0-1 0,0 1 1,0-1-1,0 0 0,0 1 0,0-1 1,0 0-1,0 0 0,0 0 0,0 0 1,0 0-1,0 0 0,1 0 1,-1 0-1,0 0 0,0-1 0,0 1 1,0 0-1,0-1 0,0 1 0,0-1 1,0 1-1,1-2 0,5-1 9,0 0 0,0 0-1,-1-1 1,1 1-1,-1-2 1,0 1 0,0-1-1,0 0 1,7-8 0,-10 10 68,0 0 1,-1 0 0,1 0 0,-1-1 0,0 1-1,1-1 1,-2 1 0,1-1 0,0 0 0,-1 0-1,1 0 1,-1 0 0,0 0 0,-1 0 0,1 0 0,-1 0-1,0 0 1,0-7 0,0 10-93,-1 1 1,1-1-1,0 1 1,-1-1-1,1 1 0,-1-1 1,1 1-1,-1 0 1,1-1-1,-1 1 0,1-1 1,-1 1-1,0 0 1,1 0-1,-1-1 0,1 1 1,-1 0-1,0 0 1,1 0-1,-1 0 0,0 0 1,1 0-1,-1 0 1,0 0-1,1 0 1,-2 0-1,0-1-222,17-4 136,-14 5 93,5-2-26,0 0 1,-1 1-1,1 0 0,0 0 0,0 0 0,1 1 1,-1 0-1,0 0 0,0 0 0,0 1 1,0 0-1,0 0 0,7 3 0,-10-3 14,-1 0 0,1 1-1,0-1 1,0 1 0,-1-1 0,1 1-1,-1 0 1,0 0 0,1 0 0,-1 1-1,0-1 1,0 0 0,-1 1 0,1-1-1,0 1 1,-1 0 0,1-1 0,-1 1-1,0 0 1,0 0 0,0 0 0,0 0-1,-1 0 1,1 0 0,-1 0 0,0 0-1,0 5 1,-15 83 161,18-90-125,-1 0 1,1 0 0,-1-1-1,1 1 1,0-1-1,-1 1 1,1-1 0,0 0-1,-1 0 1,1 0 0,0 0-1,-1 0 1,1-1-1,3 0 1,3-2 24,0-1-1,0 0 1,-1 0 0,0 0-1,0-1 1,0 0-1,0-1 1,-1 0 0,0 0-1,0 0 1,-1-1 0,0 0-1,0-1 1,0 1-1,-1-1 1,0 0 0,-1 0-1,1-1 1,-2 1 0,1-1-1,-1 0 1,-1 0-1,1 0 1,-2 0 0,1-1-1,0-15 1,-3 24-55,1 0 0,0 0 0,-1 0-1,1 0 1,-1 0 0,1 0 0,-1 0 0,0 0 0,1 0 0,-1 1-1,0-1 1,1 0 0,-1 0 0,0 1 0,0-1 0,0 1-1,0-1 1,1 1 0,-1-1 0,0 1 0,0-1 0,0 1 0,0 0-1,0-1 1,0 1 0,0 0 0,0 0 0,-1 0 0,1 0 0,0 0-1,0 0 1,0 0 0,0 0 0,0 0 0,0 1 0,0-1 0,0 0-1,0 1 1,0-1 0,0 1 0,0-1 0,1 1 0,-1-1-1,0 1 1,0 0 0,0-1 0,1 1 0,-1 0 0,0-1 0,0 1-1,1 0 1,-1 0 0,1 0 0,-1 0 0,0 1 0,0 1 6,-1 0 1,1-1 0,0 1-1,0 0 1,0 0-1,1 0 1,-1 0 0,1 1-1,-1-1 1,1 0 0,0 0-1,0 0 1,1 0-1,-1 0 1,1 0 0,-1 0-1,1 0 1,0 0 0,0 0-1,2 4 1,-1-5 4,0 1 0,0-1 0,0 0 1,1 1-1,-1-1 0,1 0 0,-1 0 1,1-1-1,0 1 0,0-1 0,0 1 1,0-1-1,0 0 0,0 0 0,0 0 1,4 0-1,4 1 9,-1-1 0,1 0 0,-1-1 0,1 0-1,0-1 1,-1 0 0,1-1 0,-1 0 0,1 0 0,17-8 0,-11 2-15,0-1 0,30-21 0,-42 27 0,-1 0 0,0 0 0,0 0 0,0-1 0,-1 0 0,1 0 0,-1 0 0,0 0 0,0 0 0,0 0 0,-1-1 0,1 1 0,-1-1 0,0 0 0,2-9 0,-4 13 0,0 1 0,0-1 0,-1 0 0,1 0 0,0 0 0,0 1 0,-1-1 0,1 0 0,-1 0 0,1 1 0,-1-1 0,1 0 0,-1 1 0,1-1 0,-1 1 0,1-1 0,-1 0 0,0 1 0,1 0 0,-1-1 0,0 1 0,0-1 0,1 1 0,-1 0 0,0-1 0,0 1 0,0 0 0,1 0 0,-1 0 0,0 0 0,0-1 0,0 1 0,0 0 0,1 0 0,-1 1 0,0-1 0,0 0 0,-1 0 0,-36 6 0,29-1 0,1-1 0,0 1 0,0 1 0,0-1 0,0 1 0,1 1 0,0-1 0,0 1 0,1 1 0,0-1 0,0 1 0,1 0 0,0 0 0,0 0 0,1 1 0,0 0 0,1 0 0,0 0 0,0 0 0,1 1 0,0-1 0,0 0 0,0 19 0,3-25-122,-1 0 0,1 0 0,-1-1 0,1 1 0,0 0 0,0 0 0,1-1 0,-1 1 0,0 0 0,1-1 0,-1 1 0,1-1 0,0 0 0,0 0 0,0 0 0,0 1 0,0-2 0,1 1 0,-1 0 0,0 0 0,1-1 0,-1 1 0,1-1 0,0 0 0,-1 0 0,1 0 0,0 0 0,0-1 0,0 1 0,0-1 0,3 1 0,-1 0-419,1 0-1,0-1 1,0 1-1,1-1 0,-1-1 1,0 1-1,0-1 1,-1 0-1,1 0 1,0-1-1,0 0 0,0 0 1,-1 0-1,10-5 1,15-18-9597</inkml:trace>
</inkml:ink>
</file>

<file path=ppt/ink/ink1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46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1 24311,'-21'4'1249,"3"13"961,6 6-1121,4 3-832,8 5-225,0-3-641,0 0-3107,0-5-2273,0-1-6983</inkml:trace>
  <inkml:trace contextRef="#ctx0" brushRef="#br0" timeOffset="1">14 563 5061,'0'0'19923,"-13"55"-19187,15-52-1056,4-3-4132</inkml:trace>
</inkml:ink>
</file>

<file path=ppt/ink/ink1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57.7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1 380 15246,'0'0'2691,"13"4"-2734,21 4 82,1-2 0,0-1-1,0-1 1,0-2 0,0-2-1,0-1 1,61-10 0,257-71 1393,-228 48-878,145-32-259,2 11 0,3 13 0,311-9 0,490 50-212,259-10 496,-1050-6-146,600-20 1074,-653 39-702,416 56 0,-212 30-412,-61-10-410,-251-58-740,134 4 0,-144-22-1965,0-5-1,132-20 1,-10-18-7790</inkml:trace>
</inkml:ink>
</file>

<file path=ppt/ink/ink1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9:01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245 24 7335,'-12'-2'1126,"-37"-3"-690,-134-12 6629,209 47-6724,-10-19-385,0-1-1,0-1 1,1 0-1,0-1 1,0-1 0,1-1-1,0 0 1,0-1-1,0-1 1,22 2-1,27 0 28,102-4 0,-84-2 28,1118-67 3491,-1054 53-3614,672 10 488,-536 13-170,757-19 227,-319-3-316,205 33 358,485 37 544,213-48-875,-1621-9-141,439-1 37,-321 7 174,195 34-1,-216-20-179,181 31 417,-221-44-1646,0-2-1,99-5 1,-34-15-4384</inkml:trace>
</inkml:ink>
</file>

<file path=ppt/ink/ink1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9:14.0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1 468 8488,'0'0'3705,"10"-1"-3700,-7 1-6,324-23 168,166-23-47,-4-38 534,334-37 243,-250 100-619,63-5 335,-91-30 316,64-5 273,1 33-584,-390 36-471,408 68 0,-345-36-102,534 5 1,-453-57-1179,-123-11-3713,-110 8-893</inkml:trace>
</inkml:ink>
</file>

<file path=ppt/ink/ink1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9:19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130 492 32,'0'0'91,"-6"-11"-11,-11-19-378,2 4 1584,0 0 2,2-1 0,1-1-1,-15-47 1,24 58-1357,-15-93 1620,16 94-488,1 0 0,1 0-1,0 0 1,5-28 0,-5 42-969,1 0 1,0 0-1,-1 1 0,1-1 1,0 0-1,0 1 1,0-1-1,0 0 1,0 1-1,1-1 0,-1 1 1,0 0-1,1-1 1,-1 1-1,1 0 0,-1 0 1,1 0-1,-1 0 1,1 0-1,0 0 1,-1 1-1,1-1 0,0 1 1,0-1-1,0 1 1,0-1-1,3 1 0,60 0-286,-42 1 335,588 8 129,-378-10-93,915 15 667,-761 7-753,1433 63 1389,-997-54-1313,705 18 869,-1116-45-731,454-56 0,-719 32-285,-61 7-55,114-3 1,-190 17-482,1 1 1,-1 0-1,0 1 1,0 0-1,0 0 1,19 8-1,-9-3-1657,21 4-2996</inkml:trace>
</inkml:ink>
</file>

<file path=ppt/ink/ink1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9:47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5602 339 2050,'-154'-34'4874,"-206"-27"-4618,-1027-98 3321,845 106-2566,-720 21 1,945 53-941,2 13 0,-518 125 1,803-152-59,-27 7-3,-55 21-1,98-30-4,-1 1 0,1 1 0,1 0-1,-1 0 1,1 2 0,1 0 0,-1 0-1,1 1 1,-10 12 0,14-11 36,0 0 1,1 1 0,0 0-1,1 0 1,0 0 0,1 1 0,1 0-1,-6 25 1,-13 111 116,22-140-147,-1 6 99,0 0 0,1 0-1,1 1 1,0-1-1,1 0 1,1 1 0,0-1-1,1 0 1,0 0 0,2 0-1,-1-1 1,14 27 0,3-6-87,1-2-1,1 0 1,2-2 0,1 0 0,1-2 0,2-1 0,1-2 0,1 0 0,64 39 0,-21-23 7,2-4-1,2-3 0,131 39 1,-159-58 12,464 139 45,-377-122 107,254 30 0,121-35 343,555-43-1,-423-35-453,134-5-107,-702 52 36,0-3 0,0-4 0,-1-2 0,125-39 0,-151 35 43,-1-3-1,-1-2 1,-1-2-1,-2-1 1,0-3 0,-1-2-1,75-66 1,-102 79 231,-1-1 0,0-1-1,-2 0 1,0-1 0,-1 0 0,12-27 0,-7 9 95,-1 0 0,16-66 0,-29 90-362,0 0 0,-1 0 0,-1 0 0,0 0 0,-1 0-1,0 0 1,-1-1 0,-1 1 0,0 0 0,-1 0 0,-5-16 0,2 12-5,-2-1 0,0 1-1,-1 1 1,0-1 0,-1 2 0,-1-1 0,-16-16-1,-3 2-14,0 1-1,-3 2 0,0 0 1,-1 3-1,-2 1 0,-53-26 1,44 27-269,-2 3 1,-88-25-1,-102-8-5093,209 47 4274,-72-16-3400</inkml:trace>
</inkml:ink>
</file>

<file path=ppt/ink/ink1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9:54.3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4169 276 8904,'0'0'3817,"-8"-4"-2979,-15-4-320,-1 1 0,0 1 0,-45-5 0,-248-46-454,88 12 950,-635-45 593,671 76-1582,-477-20 206,-478 92 127,875-24-44,240-27-286,1 1-1,-1 2 1,2 1-1,-1 1 1,2 2-1,-33 20 1,57-30-31,1 0 1,0 0-1,0 1 0,0 0 1,1 0-1,-1 0 1,1 1-1,0 0 0,1-1 1,-1 1-1,1 1 0,1-1 1,-1 0-1,1 1 0,0-1 1,0 1-1,-1 12 0,0 11-11,1 0-1,4 56 0,0-29 22,-2-37-5,-1 17-3,2 1 1,8 45-1,-7-69-9,1-1 1,1 0-1,0 0 0,1 0 1,0-1-1,1 0 0,1 0 1,0 0-1,16 20 1,-4-11 6,2-1 0,0-1 0,1-1 0,1-1 0,0-1 1,2 0-1,0-2 0,0-2 0,1 0 0,1-1 1,41 10-1,33 5 52,181 21 1,-273-46-51,1064 59 361,-769-54-309,699 82 120,-867-72-182,3 0 57,1-7 0,181-9 1,-283-4-22,-1-1 1,0-2-1,0-2 1,-1-1-1,0-2 1,68-32 0,-76 29 98,0-1 0,-1-1 0,-1-1 1,-1-2-1,-1 0 0,0-2 0,-2 0 1,33-43-1,-47 55 4,-1-1 0,-1-1 1,0 1-1,0-1 0,-1 0 1,-1-1-1,0 1 0,0-1 1,-1 0-1,-1 1 0,1-27 0,-3 19-34,-1 1 0,-1 0 0,0 0-1,-2-1 1,0 2 0,-1-1-1,-12-28 1,4 19-52,-1 0 1,-1 1-1,-2 0 0,0 1 1,-2 1-1,0 1 0,-2 1 1,-1 1-1,0 0 0,-27-18 0,21 21-47,-1 1-1,0 2 0,-1 1 0,-1 1 0,-52-15 1,-163-28-2004,39 12-805,156 25 961,20-8-2097</inkml:trace>
</inkml:ink>
</file>

<file path=ppt/ink/ink1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0:04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31 161 3844,'0'0'8621,"-3"-6"-8455,2 6-159,1 0 1,-1-1-1,1 1 1,-1-1 0,1 1-1,0-1 1,-1 0-1,1 1 1,0-1-1,-1 1 1,1-1 0,0 0-1,-1 1 1,1-1-1,0 0 1,0 1-1,0-1 1,0 0 0,0 1-1,0-1 1,0 0-1,0 1 1,0-1 0,0 0-1,0 1 1,0-1-1,0 0 1,1 1-1,-1-1 1,0 0 0,0 1-1,1-1 1,-1 1-1,0-1 1,1 0 0,28 2 330,0 3-245,89 1 767,166-15 1,-22-1-489,189 29-151,-14 0-95,-205-19 142,509 24 185,-658-11-440,-50-7 29,-28-3 17,-9-2 35,-260-28-148,-368 17-101,0 32 40,586-19 102,-937-9-19,815-9-379,2496-5 684,-1624 21-700,-699-2 396,-12-3 2,-14-5-29,-49-6 41,0 4-1,-1 3 0,-118-1 1,125 8 7,-682-13-32,-399-24 52,1027 25 49,226 10-54,1501 35-4115,-1045-13-1821,-558-20 6048,-23-2 122,-37-4 317,-770-2 4041,486 32-4663,1 15 0,-454 109 0,690-123-2149,14-6-1543</inkml:trace>
</inkml:ink>
</file>

<file path=ppt/ink/ink1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0:14.7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1157 1788 4933,'384'30'83,"-18"0"576,1304 9 2827,848-47-1527,-1669-39-1444,-157 5 118,486-49-185,-1162 90-438,34-5 19,70-17-1,-107 20-16,-1 0 1,0-1-1,0-1 0,0 0 0,0-1 0,-1 0 1,0-1-1,-1 0 0,1-1 0,-1 0 0,9-10 1,-14 13 36,-1-1 1,0-1-1,0 1 1,0 0-1,-1-1 1,0 0 0,-1 0-1,1 0 1,-1 0-1,-1 0 1,1 0-1,-1 0 1,-1-1 0,1 1-1,-1 0 1,0-1-1,-1 1 1,0-1-1,-2-10 1,-5-13 59,-1 0 0,-1 1 1,-18-35-1,12 26 11,-3-6-7,-2 0-1,-1 2 1,-3 1 0,-32-42 0,36 57-175,-1 1 1,-1 1-1,-2 2 1,0 0-1,-1 2 1,-52-33-1,-63-22-207,-295-115-1,232 121 139,-2 9 0,-371-61 1,-439 5-1250,961 112 1257,-1122-94-1061,-3 54 793,821 50 426,-438 62-1,418-9 247,-413 118-1,604-120-893,3 7 0,4 8 0,2 9 1,-185 111-1,194-83-2521,12-2-619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1.3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0 14029,'0'0'2563,"3"76"-706,-8-26-511,-5 6 223,2 6-352,-2 0-384,3-2-448,1-5-257,3-10-64,0-5-513,1-9-1312,1-12-257,-4-7 32,-5-8-2723,-5-4-2177</inkml:trace>
</inkml:ink>
</file>

<file path=ppt/ink/ink1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0:17.1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2684 141 2498,'-145'-4'130,"1"-7"0,-226-46 0,252 33 332,0 4 0,-135-4-1,-240 26 1250,346 9-2493,1 5-1,0 7 1,2 7-1,-243 82 0,314-83-1288</inkml:trace>
</inkml:ink>
</file>

<file path=ppt/ink/ink1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0:17.9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343 338 3203,'-39'14'1021,"1"3"0,1 1 0,-53 34 0,79-44-796,1 0 0,-1 1 1,2 0-1,-1 0 0,1 1 0,1 0 0,0 1 1,0 0-1,1 0 0,1 1 0,0 0 0,0 0 1,1 0-1,1 1 0,-3 13 0,3-9-233,0 0 0,2 1 0,0-1 0,1 1-1,0-1 1,4 28 0,-1-34 5,0 0 0,1 0 0,0 0 0,1 0 0,0 0 0,1-1 0,0 1 0,1-1 0,0 0 0,14 17 0,6 1 24,2-1 1,0-1 0,2-1 0,1-1 0,1-2 0,1-1 0,0-2 0,2-1 0,63 22-1,9-3 147,3-6-1,115 18 0,259 12-126,6-39 26,-159-10-47,116-1 141,666-69-1,246-90-59,-882 82-68,-410 52-27,0-3-1,-1-3 0,-1-3 0,121-60 0,-174 76 51,-1 1 1,1-2-1,-2 1 1,1-1-1,-1-1 1,0 0-1,0-1 0,-1 1 1,8-14-1,-13 17-22,-1 1-1,0-1 0,-1 0 1,1 0-1,-1 0 0,0 0 0,-1-1 1,0 1-1,0 0 0,0-1 1,-1 1-1,0-1 0,0 1 1,0-1-1,-1 1 0,0-1 1,0 1-1,-1 0 0,0 0 0,0 0 1,-3-7-1,-5-7 146,0 0 0,-2 0 0,0 1-1,-1 0 1,-1 1 0,-19-19 0,-106-92 571,73 74-438,-3 4 1,-2 2-1,-137-70 0,150 92-495,-1 3 0,-1 2-1,0 3 1,-2 3 0,-117-16-1,19 21-2010,-9 9-1612</inkml:trace>
</inkml:ink>
</file>

<file path=ppt/ink/ink1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1:03.5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9961,'10'2'385,"131"23"714,245 13-1,159-31-954,-300-7-83,1887 4 4162,0-32-3444,420-9 550,-741 83 1090,-1797-45-2516,177 17 426,-163-13-1023,-1 0-1,0 1 0,0 2 1,40 17-1,-46-11-4237</inkml:trace>
</inkml:ink>
</file>

<file path=ppt/ink/ink1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1:04.8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0 144 13421,'0'0'-219,"12"-2"160,79-6 141,0 4 0,153 13 0,-37 0 110,515-33 1965,-462-2-902,1108-71 2299,-526 120-3223,-677-13-2243,-53-8-2112,25-5-5985</inkml:trace>
</inkml:ink>
</file>

<file path=ppt/ink/ink1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1:07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12573 748 9641,'-32'-13'994,"0"2"1,0 1-1,-66-10 0,-103 1-2148,38 5-986,-178-47-182,1-21 3362,56 12 1070,-1078-164 1572,-15 95-3430,-55 69-219,-3 65-18,1247 6-4,-1428 58 1103,12 128 585,137 125-1688,1426-301-12,-178 53 7,178-49 9,1 1 0,0 2-1,-43 26 1,75-38-21,-1-1 0,1 1 0,0 0-1,1 1 1,-1 0 0,1 0 0,1 1 0,-1 0 0,1 0 0,1 0-1,0 1 1,-7 13 0,10-16-6,0 0 0,1 0 0,0 0 0,0 0-1,0 0 1,0 0 0,1 0 0,0 0 0,1 0 0,-1 0 0,1 0-1,0 0 1,0 0 0,1-1 0,0 1 0,0 0 0,0-1 0,1 1-1,0-1 1,0 0 0,7 10 0,8 7 2,1-1-1,1-1 1,0-1 0,2 0-1,0-2 1,44 27 0,156 71 66,-2-21-86,3-10 0,4-10 0,240 46 0,719 78 59,659 5 321,2526-46 0,-3701-176-313,760-119 0,-941 49-24,-361 59 29,216-82-1,-298 92 174,-1-2 0,-1-1 0,0-2 0,-2-3-1,-2-1 1,0-2 0,48-49 0,-61 52 21,-1-1 0,-2-2 0,-1 0 0,-2-1-1,0-2 1,-3 0 0,-1-1 0,-1 0 0,-2-1 0,10-40 0,-19 55-209,-1-1 0,0 0 0,-1 0-1,-2 0 1,0 0 0,-3-23 0,1 32-35,-1 0 0,0 1 0,-1 0 1,-1 0-1,0 0 0,-1 0 0,0 1 0,0-1 0,-1 1 0,-1 0 0,0 1 0,-8-10 0,-9-5-66,-1 0-1,-1 2 1,-1 2-1,-1 0 1,0 2 0,-2 1-1,0 1 1,-37-15-1,-28-6-337,-146-38 0,48 32-1877,-272-26 1,384 60 1217,-137-17-3617</inkml:trace>
</inkml:ink>
</file>

<file path=ppt/ink/ink1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1:43.0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6726,'0'0'7469,"11"3"-6466,26 3-513,2-2 0,-1-1-1,0-2 1,1-1-1,47-8 1,28 1 181,604 35 1480,378 7-1399,-817-33-703,362 32 151,-14 0-95,431-31 129,-600-22 781,-446 20-535,3-2-2570,-15 0 1882,0 1 1,0-1-1,1 1 0,-1 0 0,0-1 0,0 1 1,0-1-1,0 1 0,0-1 0,0 1 1,0 0-1,0-1 0,0 1 0,0-1 1,0 1-1,0-1 0,0 1 0,0-1 1,0 1-1,-1 0 0,1-1 0,0 1 1,0-1-1,0 1 0,-1 0 0,1-1 1,0 1-1,0 0 0,-1-1 0,0 0 0,-5-15-7271</inkml:trace>
</inkml:ink>
</file>

<file path=ppt/ink/ink1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1:49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 7527,'0'0'8905,"17"2"-8078,114 5 560,198-15 0,-92-1-841,721 28-185,-847-14-337,153 3 588,1-11 0,290-41 0,-612 43-7674,22-2-2846</inkml:trace>
</inkml:ink>
</file>

<file path=ppt/ink/ink1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15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721 54 13229,'-46'15'371,"1"2"1,0 3-1,1 1 1,2 3 0,0 1-1,-54 43 1,66-43-93,0 2 0,3 1 1,0 1-1,2 2 0,1 0 0,1 2 0,2 0 1,-23 49-1,23-34-144,3 0 0,1 1 1,3 1-1,2 1 0,2 0 1,2 0-1,3 1 0,2 0 1,2 0-1,11 99 0,-3-103-117,1-1 0,3 0 0,1-1 0,3 0 0,1-1-1,3-1 1,1-1 0,2 0 0,3-2 0,0 0 0,63 72 0,-70-93-24,1-2 1,1 0-1,0-1 1,1-1-1,1-1 0,1-1 1,0-1-1,0-1 1,1 0-1,1-2 1,0-2-1,0 0 1,1-1-1,0-1 1,0-2-1,0-1 1,1-1-1,-1-1 1,1-1-1,-1-1 1,1-2-1,-1 0 1,0-2-1,0-1 1,0-1-1,-1-1 1,0-1-1,27-15 0,-3-4 243,-2-2 0,-1-2-1,-1-3 1,-2-1-1,-2-2 1,-2-1 0,59-75-1,-38 31 311,-3-2-1,-4-2 1,55-124-1,-75 137-315,-3-1 1,29-119-1,-48 146-123,-2 0 1,-3 0 0,-1-1-1,-3 0 1,-5-68-1,1 95-38,-1 0 0,-1 1 0,-1 0 0,-1 0 0,0 0-1,-2 0 1,-1 1 0,0 1 0,-1-1 0,-1 2 0,-1-1 0,-28-32-1,26 37-32,0 1 0,0 0-1,-1 1 1,-1 1 0,0 0-1,-1 1 1,0 1-1,0 0 1,-1 1 0,0 1-1,0 1 1,-1 1-1,1 0 1,-37-3 0,23 6-44,0 2 0,-1 1 0,1 2 0,1 0 1,-1 3-1,1 1 0,0 1 0,0 1 0,1 2 0,0 1 1,1 1-1,-35 22 0,-10 12-1438,1 3 1,3 3-1,-77 76 1,86-75-3217,12-18-4852</inkml:trace>
</inkml:ink>
</file>

<file path=ppt/ink/ink1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26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8 167 8040,'0'0'2375,"5"-11"-47,-4 9-2199,9-20 1337,1 1 1,17-25-1,-25 41-1135,0 0 1,0 1-1,1-1 1,0 1-1,0-1 1,0 1-1,0 0 1,1 1-1,0-1 1,-1 1-1,1 0 1,0 0-1,1 0 1,-1 1-1,0 0 1,1 0-1,6-2 1,-11 4-285,0 0-1,0 0 1,0 1-1,0-1 1,0 0-1,0 0 1,0 0-1,0 1 1,0-1-1,0 1 1,0-1-1,0 0 1,0 1-1,0 0 1,0-1-1,-1 1 1,1-1-1,0 1 1,0 0 0,-1 0-1,1-1 1,0 1-1,-1 0 1,1 0-1,-1 0 1,1 0-1,-1 0 1,1 0-1,-1 0 1,0 0-1,0 0 1,1 0-1,-1 0 1,0 1-1,3 42 512,-3-36-411,-2 8-28,0 0 0,0-1-1,-2 1 1,0-1 0,-1 1 0,0-1 0,-1-1 0,-1 1 0,-1-1 0,0 0-1,0-1 1,-1 0 0,-1 0 0,-15 15 0,25-28-110,0 0 0,-1 0 1,1 0-1,0 0 0,0 0 0,0 1 0,0-1 1,0 0-1,0 0 0,0 0 0,0 0 0,-1 0 1,1 0-1,0 0 0,0 0 0,0 0 1,0 0-1,0 0 0,0 0 0,-1 0 0,1 0 1,0 0-1,0 0 0,0 0 0,0 0 1,0 0-1,-1 0 0,1 0 0,0 0 0,0 0 1,0 0-1,0 0 0,0 0 0,0 0 0,-1 0 1,1 0-1,0 0 0,0 0 0,0 0 1,0-1-1,0 1 0,0 0 0,0 0 0,0 0 1,0 0-1,-1 0 0,1 0 0,0 0 0,0-1 1,0 1-1,0 0 0,0 0 0,0 0 1,0 0-1,0 0 0,0 0 0,0-1 0,0 1 1,0 0-1,0 0 0,0 0 0,0 0 1,0 0-1,0-1 0,-1-17-69,5-19-565,0 19 364,-2 12 232,0-1 0,-1 0-1,0 1 1,0-1-1,0 0 1,-1 0-1,-1-13 1,1 19 27,0 1 0,-1 0 0,1-1 0,-1 1 0,0 0 0,1-1 0,-1 1 0,1 0 0,-1-1-1,1 1 1,-1 0 0,0 0 0,1 0 0,-1 0 0,0 0 0,1 0 0,-1 0 0,1 0 0,-1 0 0,0 0 0,1 0 0,-1 0 0,0 0 0,1 0 0,-1 0 0,1 1 0,-1-1 0,0 0-1,1 0 1,-1 1 0,0-1 0,-19 9-33,-10 18 167,29-26-125,0 0 1,0 0-1,0 0 0,0 1 0,0-1 0,0 0 0,1 1 1,-1-1-1,0 0 0,1 1 0,-1-1 0,1 1 0,0-1 0,-1 1 1,1-1-1,0 1 0,0-1 0,0 1 0,0-1 0,0 1 0,0 0 1,1-1-1,0 3 0,0-3 8,0 0 1,0 0-1,0 0 1,1-1-1,-1 1 1,0 0-1,1-1 1,-1 1-1,0-1 0,1 0 1,-1 1-1,1-1 1,-1 0-1,1 0 1,-1 0-1,1 0 1,-1 0-1,1 0 1,-1 0-1,0-1 0,3 1 1,30-9 247,-29 6-260,0-1 0,-1 0-1,1 0 1,-1 0 0,0 0 0,0-1 0,-1 0-1,1 0 1,-1 0 0,0 0 0,0 0-1,-1-1 1,0 1 0,0-1 0,0 1 0,0-1-1,-1 0 1,0 0 0,0 0 0,-1 0-1,1 0 1,-1 0 0,-1 0 0,0-5-1,1 10-4,0 0-1,0 1 0,0-1 0,-1 1 0,1-1 0,0 1 1,0-1-1,-1 1 0,1-1 0,0 1 0,0-1 0,-1 1 1,1-1-1,-1 1 0,1 0 0,0-1 0,-1 1 0,1-1 1,-1 1-1,1 0 0,-1 0 0,1-1 0,-1 1 0,1 0 1,-1 0-1,1-1 0,-1 1 0,0 0 0,1 0 0,-1 0 1,1 0-1,-1 0 0,1 0 0,-1 0 0,0 0 0,1 0 0,-1 0 1,1 0-1,-1 1 0,1-1 0,-1 0 0,1 0 0,-1 0 1,1 1-1,-1-1 0,1 0 0,-1 1 0,1-1 0,-1 0 1,1 1-1,-1-1 0,1 1 0,0-1 0,-1 1 0,-21 25-145,21-22 146,-1-1-1,1 1 1,0 0-1,0 0 0,0 0 1,0 0-1,1 0 1,0 0-1,-1 0 1,1 0-1,1 0 1,-1 0-1,1 0 0,-1 0 1,1 0-1,0 0 1,1-1-1,-1 1 1,1 0-1,-1 0 0,1-1 1,0 1-1,5 5 1,-3-5-33,1 0 0,0 0 0,1-1 0,-1 0 0,0 1-1,1-2 1,0 1 0,-1-1 0,1 0 0,0 0 0,0 0 0,1-1 0,-1 0 0,12 1 0,13 0-1202,0-1 0,0-2-1,39-5 1,22-15-5324</inkml:trace>
</inkml:ink>
</file>

<file path=ppt/ink/ink1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3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156 172 11050,'0'0'1944,"1"-9"581,5-30-70,-6 38-2350,0 0 0,0 0 1,0 0-1,0 0 0,-1 0 0,1 0 0,0 0 0,0 0 0,-1 0 0,1 0 0,-1 0 0,1 0 0,-1 0 0,1 0 0,-1 0 0,0 0 0,1 1 0,-1-1 0,0 0 0,0 1 1,0-1-1,1 0 0,-1 1 0,0-1 0,0 1 0,0-1 0,0 1 0,0-1 0,0 1 0,0 0 0,0 0 0,0-1 0,0 1 0,0 0 0,0 0 0,0 0 0,0 0 0,0 0 0,0 0 1,-2 1-1,-40 7 979,37-6-1048,0 2-1,0-1 1,0 1-1,1 0 1,-1 0-1,1 0 1,0 1-1,0 0 1,1 0-1,-1 0 1,1 0-1,1 1 1,-1 0-1,1 0 1,0 0-1,0 0 1,0 0-1,1 0 1,-3 14-1,5-19-31,0 0-1,-1-1 1,1 1 0,0 0-1,0 0 1,0 0 0,0-1-1,1 1 1,-1 0 0,0 0-1,0 0 1,0-1-1,1 1 1,-1 0 0,0 0-1,1-1 1,-1 1 0,0 0-1,1-1 1,-1 1 0,1 0-1,-1-1 1,1 1 0,0-1-1,-1 1 1,1 0-1,-1-1 1,1 0 0,0 1-1,0-1 1,-1 1 0,2-1-1,1 1 15,-1-1-1,1 0 0,0 0 1,-1 0-1,1 0 0,0 0 1,-1 0-1,1-1 0,-1 1 0,5-2 1,3-2 37,0 0 0,-1 0 1,1-1-1,12-8 0,-4-1 43,0 0 0,-1-2-1,-1 0 1,-1-1 0,0 0-1,-1-1 1,-1-1 0,-1 0 0,15-32-1,-25 43 877,-13 25-758,-14 31-146,20-37-21,1 1 1,0-1-1,1 1 0,0 0 0,0 0 1,1 0-1,1 1 0,0 23 0,2-35-16,-1 1 0,0-1 0,0 1 0,1-1-1,-1 0 1,1 1 0,-1-1 0,1 0 0,-1 1 0,1-1 0,0 0 0,0 0-1,0 1 1,0-1 0,0 0 0,0 0 0,0 0 0,0 0 0,0 0-1,0 0 1,0-1 0,1 1 0,-1 0 0,0-1 0,3 2 0,-1-1 47,1-1 1,0 1 0,0-1 0,0 1-1,0-1 1,0 0 0,0-1 0,0 1 0,6-2-1,2-1 63,0 0 0,-1-1 0,1-1 0,-1 1 0,15-10 0,-7 0-25,-1 0-1,0-1 1,17-19 0,-27 26-2,-14 49-180,5-38 82,-3 12 16,0 0-1,1 0 1,1 1 0,-1 24-1,3-37-11,0-1-1,0 1 0,0-1 1,0 1-1,0-1 0,1 1 1,-1 0-1,1-1 1,0 1-1,0-1 0,0 0 1,0 1-1,0-1 0,0 0 1,1 0-1,-1 1 1,1-1-1,0 0 0,-1 0 1,1-1-1,0 1 0,0 0 1,0-1-1,0 1 1,1-1-1,-1 0 0,0 1 1,1-1-1,-1 0 0,0 0 1,1-1-1,-1 1 1,1 0-1,0-1 0,3 1 1,3-1 21,0-1 0,-1 0 0,1 0 0,0 0 1,-1-1-1,1-1 0,-1 1 0,0-1 0,1-1 1,-1 0-1,-1 0 0,1 0 0,-1-1 0,1 0 1,-2 0-1,1-1 0,0 0 0,-1 0 0,0-1 0,-1 0 1,1 0-1,-1 0 0,-1 0 0,1-1 0,-1 0 1,0 0-1,-1 0 0,0 0 0,-1 0 0,1-1 1,-1 0-1,1-12 0,-3 21-44,0-1 0,0 0-1,0 0 1,-1 0 0,1 1 0,0-1-1,0 0 1,0 0 0,0 1 0,-1-1-1,1 0 1,0 1 0,-1-1 0,1 0-1,-1 1 1,1-1 0,0 0 0,-1 1 0,0-1-1,1 1 1,-1-1 0,1 1 0,-1-1-1,0 1 1,1-1 0,-1 1 0,0 0-1,1-1 1,-1 1 0,0 0 0,1-1-1,-1 1 1,0 0 0,0 0 0,0 0-1,1 0 1,-1 0 0,0 0 0,0 0 0,1 0-1,-1 0 1,0 0 0,0 0 0,1 1-1,-1-1 1,0 0 0,0 0 0,1 1-1,-1-1 1,0 1 0,1-1 0,-1 0-1,0 2 1,-5 0-11,1 0 1,1 1-1,-1 0 0,0 0 0,1 1 0,-6 4 1,-25 38 16,33-42-25,1-1 1,-1 0-1,0 1 1,1-1-1,0 1 1,0-1 0,0 1-1,0 0 1,1-1-1,-1 1 1,1 0-1,0-1 1,0 6 0,1-8-112,0 0 0,-1 0 0,1 0 0,0 0 1,0 0-1,0 0 0,0 0 0,0-1 1,0 1-1,0 0 0,0 0 0,0-1 0,0 1 1,0-1-1,0 1 0,0-1 0,1 0 0,-1 1 1,0-1-1,0 0 0,0 0 0,1 0 1,-1 0-1,0 0 0,0 0 0,1 0 0,-1 0 1,0 0-1,0-1 0,0 1 0,2-1 0,1 0-936,0 1-1,-1-1 0,1 0 1,-1 0-1,1-1 0,-1 1 1,1 0-1,-1-1 0,0 0 1,4-3-1,8-15-11926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1.7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10 256 7944,'0'0'1,"-4"-18"1112,2 0 0,0 0 0,1 0 0,1 0 0,2-22 0,-1 35-840,0 0 1,0 0-1,1 0 0,0 0 1,0 0-1,0 1 0,0-1 1,1 1-1,-1-1 1,1 1-1,0 0 0,1 0 1,-1 0-1,1 1 0,0-1 1,0 1-1,0 0 1,0 0-1,0 0 0,1 0 1,-1 1-1,10-4 0,7-1-56,0 1-1,0 1 1,0 0-1,1 2 0,0 0 1,0 1-1,0 2 0,0 0 1,0 1-1,-1 2 0,1 0 1,0 1-1,-1 1 1,0 1-1,0 1 0,23 11 1,-38-15-212,-1 0 1,0 1-1,0 0 1,0 0 0,0 0-1,0 0 1,-1 1 0,0-1-1,6 10 1,-9-12 20,1 0 0,-1 0 0,-1 0 0,1 0 0,0 0 0,0 0 0,-1 0 0,1 0 1,-1 1-1,0-1 0,0 0 0,1 0 0,-1 1 0,-1-1 0,1 0 0,0 0 0,-1 1 0,1-1 0,-1 0 0,1 0 1,-1 0-1,0 0 0,0 0 0,0 0 0,0 0 0,-1 0 0,1 0 0,0 0 0,-1-1 0,-1 3 0,-8 6 313,0 0 0,0-1 0,-1-1 0,0 0-1,-25 13 1,-75 27 790,55-25-831,35-15-242,17-7-101,0 1 0,0 0 0,0 0 0,0 0 0,0 1 0,0 0-1,-6 5 1,15-7-4084,20 1 1500,49-9-5662,-30-3 2579</inkml:trace>
</inkml:ink>
</file>

<file path=ppt/ink/ink1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4.0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17232,'0'0'5157</inkml:trace>
</inkml:ink>
</file>

<file path=ppt/ink/ink1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4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222 63 14798,'0'0'6027,"-1"-9"-3256,1 3-2544,0 5-126,0-1 0,1 0 0,-1 0 0,0 1 0,0-1-1,0 0 1,-1 1 0,1-1 0,0 0 0,-1 0 0,1 1 0,-1-1 0,1 1 0,-1-1 0,0 0 0,0 1 0,0 0 0,1-1 0,-2 1 0,1-1 0,0 1 0,0 0 0,0 0 0,0 0 0,-1-1 0,1 1 0,-1 1 0,1-1 0,-1 0 0,1 0 0,-1 0 0,1 1 0,-1-1 0,0 1 0,1-1 0,-1 1 0,0 0 0,1 0 0,-1 0 0,0-1 0,-2 2 0,-6-1-23,0 2-1,1-1 1,0 1 0,-1 0-1,1 1 1,0 0 0,0 1-1,1 0 1,-1 0 0,1 1-1,0 0 1,0 0 0,0 1-1,1 0 1,-1 1 0,2-1-1,-1 1 1,1 0 0,-11 16-1,17-22-81,-1 0 0,1 0-1,0 0 1,-1 0 0,1 0-1,0 0 1,0 1 0,0-1-1,-1 0 1,1 0 0,0 0 0,0 0-1,1 0 1,-1 0 0,0 0-1,0 0 1,1 1 0,-1-1-1,0 0 1,1 0 0,-1 0-1,1 0 1,-1 0 0,1 0-1,0-1 1,-1 1 0,1 0-1,0 0 1,0 0 0,-1-1-1,1 1 1,0 0 0,0-1 0,0 1-1,0 0 1,0-1 0,0 1-1,0-1 1,0 0 0,0 1-1,0-1 1,0 0 0,0 0-1,2 1 1,59 7-439,-48-7 290,23 2-485,-9-2 132,-1 2-1,1 1 1,48 13-1,-74-16 515,-1-1 0,1 0-1,-1 1 1,1-1 0,-1 1-1,0-1 1,1 1 0,-1 0-1,0 0 1,1-1 0,-1 1-1,0 0 1,0 0 0,0 0-1,0 0 1,0 1 0,0-1-1,0 0 1,0 0 0,0 0-1,-1 1 1,1-1-1,0 0 1,-1 1 0,1-1-1,0 3 1,-2-1 95,1-1 0,-1 0 0,1 0-1,-1 1 1,0-1 0,0 0 0,0 0 0,0 0-1,0 0 1,-1 0 0,1-1 0,0 1 0,-1 0-1,0 0 1,-2 1 0,-7 7 413,-1-1 0,0 0 0,-1-1-1,-15 7 1,13-7-602,-71 32 2540,40-28-3734,3-11-5007,32-4-2004</inkml:trace>
</inkml:ink>
</file>

<file path=ppt/ink/ink1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4.8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206 56 12332,'0'0'6993,"2"-8"-3972,-1 3-2770,2-23 1386,-4 27-1559,1 0-1,-1 0 1,0 0-1,1 0 1,-1 0 0,0 0-1,0 1 1,0-1-1,1 0 1,-1 0-1,0 1 1,0-1 0,0 1-1,0-1 1,0 1-1,0-1 1,0 1-1,-1-1 1,1 1 0,0 0-1,0 0 1,0-1-1,0 1 1,0 0-1,-1 0 1,1 0 0,0 0-1,-2 1 1,-4 0-19,-1 0 1,1 0 0,0 1-1,0 0 1,0 0-1,0 1 1,0 0 0,0 0-1,1 1 1,-1-1-1,1 1 1,0 1 0,0-1-1,0 1 1,1 0-1,0 1 1,-6 7 0,4-5 10,0 0 0,1 1 1,1 0-1,-1 0 0,2 0 0,-1 0 1,1 1-1,0 0 0,1 0 1,0 0-1,-2 20 0,5-28-66,0-1 0,-1 0 1,1 0-1,1 0 0,-1 1 0,0-1 0,0 0 0,0 0 0,0 0 1,1 1-1,-1-1 0,1 0 0,-1 0 0,1 0 0,-1 0 0,1 0 0,0 0 1,-1 0-1,1 0 0,0 0 0,0 0 0,0 0 0,0 0 0,0-1 0,0 1 1,1 0-1,0 1-21,1-1-1,0-1 1,-1 1 0,1 0 0,0-1 0,0 1 0,-1-1 0,1 0 0,0 0-1,0 0 1,3-1 0,4 0-264,1-1-1,-1-1 1,0 0-1,0 0 1,13-6-1,6-6-1685,39-27 0,-11-6-3804,-26 15-763</inkml:trace>
</inkml:ink>
</file>

<file path=ppt/ink/ink1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6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 18129,'0'0'2002,"-10"3"-336,4 1-1502,-1-1 0,1 0 1,0 1-1,0 1 0,1-1 1,-1 1-1,1 0 1,0 0-1,0 0 0,0 0 1,1 1-1,0 0 0,0 0 1,0 0-1,1 1 0,0-1 1,0 1-1,-3 12 1,2-7-101,0 0 0,1 1 0,0-1 0,0 1 0,1 0 0,1-1 0,1 1 0,0 19 0,1-31-51,1 1 0,-1-1 0,0 1 0,0-1-1,1 0 1,-1 0 0,1 0 0,-1 0 0,1 0 0,0 0 0,-1 0-1,1 0 1,0 0 0,0-1 0,-1 1 0,1-1 0,0 1 0,0-1-1,0 0 1,0 0 0,0 0 0,0 0 0,-1 0 0,1 0 0,4-1-1,52-6 305,-27-1-415,-21 5-48,0 0-1,-1 1 1,1 0-1,0 1 1,0 0-1,0 0 0,17 2 1,-26 0 147,0 0 0,0 0 0,0 0 0,0 0-1,0 0 1,0 0 0,0 0 0,0 0 0,0 0 0,-1 1 0,1-1 0,0 0 0,-1 1 0,1-1 0,-1 0-1,1 1 1,-1-1 0,0 1 0,0-1 0,0 1 0,1-1 0,-1 0 0,-1 1 0,1-1 0,0 1 0,0-1 0,0 1-1,-1 1 1,-9 42 592,10-44-574,0-1 0,-1 0 0,1 1 0,0-1 0,-1 1 1,1-1-1,0 0 0,0 1 0,0-1 0,-1 1 0,1-1 0,0 1 0,0-1 0,0 1 0,0-1 0,0 0 0,0 1 0,0-1 1,0 1-1,0-1 0,0 1 0,0-1 0,0 1 0,0-1 0,0 1 0,0-1 0,0 1 0,1-1 0,-1 1 0,0-1 0,0 0 0,1 1 1,-1 0-1,17-8 357,33-31-279,-37 28-258,-3 2-93,-3 2 128,0 0 1,0 1-1,0 0 0,1 1 1,-1-1-1,1 1 1,0 1-1,1-1 0,-1 1 1,1 1-1,11-3 0,-19 8 217,0 0 0,0 0 0,0 0 0,0 1 0,-1-1 0,1 0 0,-1 0 0,0 0 0,0 0-1,0 1 1,0-1 0,-1 3 0,0-2-50,0 10-18,0 11 333,2-24-333,-1-1 0,1 1 0,-1-1 1,0 1-1,1-1 0,-1 1 0,1-1 1,-1 0-1,1 1 0,-1-1 0,1 0 0,0 1 1,-1-1-1,1 0 0,-1 0 0,1 1 1,0-1-1,-1 0 0,1 0 0,0 0 1,-1 0-1,1 0 0,-1 0 0,1 0 1,0 0-1,-1 0 0,1 0 0,0 0 0,-1 0 1,1 0-1,0-1 0,-1 1 0,1 0 1,-1-1-1,1 1 0,0-1 0,10-3 81,-1-1-1,0 0 0,-1-1 0,16-11 1,21-12-1096,-46 29 977,0 0-1,0 0 0,0 0 1,1-1-1,-1 1 1,0 0-1,0 0 0,0 0 1,1 0-1,-1 0 1,0 0-1,0 0 0,0 0 1,1 0-1,-1 0 1,0 0-1,0 0 0,1 0 1,-1 0-1,0 0 1,0 0-1,0 0 0,1 0 1,-1 0-1,0 1 1,0-1-1,0 0 0,1 0 1,-1 0-1,0 0 1,0 0-1,0 0 0,0 1 1,1-1-1,-1 0 1,0 0-1,0 0 0,0 0 1,0 1-1,0-1 1,0 0-1,0 0 1,2 15-93,-7 23 509,3-28-403,1-8 32,1-1-1,0 1 1,-1-1-1,1 1 1,0 0-1,0-1 1,0 1-1,0-1 1,1 1-1,-1 0 1,0-1-1,0 1 0,1-1 1,-1 1-1,1-1 1,0 1-1,-1-1 1,1 1-1,0-1 1,0 0-1,0 1 1,0-1-1,0 0 1,0 0-1,0 0 1,0 1-1,1-1 1,1 1-1,1-1 110,-1 0-1,0-1 0,1 0 1,-1 1-1,0-1 1,1 0-1,-1-1 0,0 1 1,0 0-1,1-1 0,-1 0 1,0 0-1,0 0 1,5-2-1,1 0 1,0-1 0,-1-1 0,1 1-1,-1-1 1,0-1 0,0 0 0,14-13 0,-18 15-95,-1 0 0,1 0 0,-1 0 0,0 0 0,0-1 0,0 0 0,0 1 0,-1-1 0,0 0 0,0 0 0,0 0 0,-1-1 0,0 1 0,0 0 0,1-10 0,-2 14-20,0 0 0,-1 0 1,1 0-1,0 0 0,-1 0 0,1 0 1,-1 1-1,1-1 0,-1 0 0,1 0 0,-1 0 1,1 1-1,-1-1 0,0 0 0,0 0 1,1 1-1,-1-1 0,0 1 0,0-1 0,0 1 1,1-1-1,-1 1 0,0-1 0,0 1 0,-2-1 1,3 1-29,-1 0 0,1 0 0,-1-1 0,1 1 0,-1 0 0,1 0 0,-1 0 0,0 0 0,1 0 0,-1 0 0,1 0 0,-1 0 0,1 0 0,-1 0 0,1 0 0,-1 0 0,1 0 0,-1 0 0,1 1 0,-1-1 0,1 0 0,-1 0 0,1 1 0,-1-1 0,1 0 1,0 1-1,-1-1 0,1 0 0,-1 1 0,1-1 0,0 0 0,-1 1 0,1-1 0,0 1 0,0-1 0,-1 1 0,1-1 0,0 1 0,0-1 0,0 1 0,-1-1 0,1 1 0,0-1 0,0 1 0,0-1 0,0 1 0,5 1 30,0-1-1,1 1 1,-1-2-1,0 1 1,0 0 0,1-1-1,-1 0 1,0 0-1,6-2 1,-4 2-63,82-5-2739,-88 3 2829,0 0-1,0 0 1,0 0-1,0 0 1,0 0-1,0 0 1,-1-1-1,1 1 1,-1 0-1,1 0 1,-1-1-1,0 1 1,0-4 0,-3-13 175,3 19-231,-1 0 1,1-1-1,0 1 0,0 0 1,-1 0-1,1-1 0,0 1 1,0 0-1,-1 0 0,1 0 1,0-1-1,-1 1 0,1 0 1,0 0-1,-1 0 0,1 0 1,0 0-1,-1 0 0,1 0 1,0 0-1,-1 0 0,1 0 0,0 0 1,-1 0-1,1 0 0,0 0 1,-1 0-1,1 0 0,0 0 1,-1 0-1,1 1 0,0-1 1,-1 0-1,1 0 0,0 0 1,-1 0-1,1 1 0,0-1 1,0 0-1,-1 0 0,1 1 1,0-1-1,-3 3-12,0 0 0,1 0 0,0 0 0,-1 1 1,1-1-1,0 1 0,1-1 0,-1 1 0,1-1 0,-1 1 1,1 0-1,0 0 0,0 5 0,-4 51 95,6-58-72,-1 0 1,1-1 0,0 1-1,0 0 1,-1-1 0,1 1 0,0-1-1,0 1 1,1-1 0,-1 0-1,0 1 1,0-1 0,1 0-1,-1 0 1,0 0 0,1 0-1,-1 0 1,1 0 0,0 0-1,-1 0 1,1-1 0,0 1-1,-1 0 1,1-1 0,0 0 0,0 1-1,-1-1 1,1 0 0,0 0-1,0 0 1,3-1 0,7 2 69,-1-1 1,1-1 0,18-3-1,-13-1-62,-1 0-1,1-2 1,-1 0 0,-1 0-1,1-2 1,-1 0-1,-1 0 1,0-2-1,0 1 1,-1-2 0,16-17-1,-32 32-76,-42 53 0,42-52 130,1-1 0,0 1 0,-1 0 0,1 0 0,1 0 0,-1 0 0,1 0 0,-1 0 0,1 0 0,0 1 0,1-1 0,-1 0 0,1 0 0,0 8 0,1-11-55,0 0-1,-1 0 1,1-1 0,0 1-1,0 0 1,0-1 0,0 1-1,0 0 1,0-1-1,0 0 1,0 1 0,1-1-1,-1 0 1,0 1 0,0-1-1,0 0 1,0 0 0,0 0-1,1 0 1,-1 0 0,2 0-1,30-2 76,-31 2-115,4-1-344,-1 1 0,1-1 1,-1-1-1,0 1 0,1-1 0,-1 0 0,9-5 1,-11 6-520,0-1 1,0 0 0,-1 0 0,1 0 0,-1-1-1,1 1 1,-1 0 0,0-1 0,2-3-1,6-13-8186</inkml:trace>
</inkml:ink>
</file>

<file path=ppt/ink/ink1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6.4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14 19026,'-14'-7'3299,"3"3"385,5 3-1026,6 0-1152,15 1-1635,3 0-287,3 0-2210,5 2-1731,-4 2-1376,2 0-4357</inkml:trace>
</inkml:ink>
</file>

<file path=ppt/ink/ink1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6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0 6278,'0'0'11659,"2"10"-9481,0-6-1829,-1 1 0,-1-1 0,1 1 0,-1-1 0,1 1 0,-1-1 0,0 1 0,-1-1 0,1 1 0,-1-1 0,0 0 0,0 1 0,0-1 0,-1 0 0,0 1 0,0-1 1,0 0-1,0 0 0,0-1 0,-6 7 0,-1 3 189,-35 57 2468,42-67-2901,0 1 0,0-1-1,0 1 1,1 0-1,-1 0 1,1 0-1,0 0 1,0 0 0,1 0-1,-1 0 1,1 0-1,0 0 1,0 0-1,0 1 1,1-1-1,0 5 1,0-8-105,0 0 0,0 0 0,0 0 0,0 0 0,0 0 0,1 0 0,-1 0 0,0 0 0,0 0 0,1 0 0,-1-1 0,0 1 0,1 0 0,-1-1 0,0 1 0,1-1 0,-1 0 0,1 1 0,-1-1 0,1 0 0,1 0 0,38 2 0,-32-3 0,38 4-531,-33-2-115,1 0-1,-1 0 1,1-2 0,-1 0-1,1 0 1,17-5 0,-30 3-4437,-2-2-1050</inkml:trace>
  <inkml:trace contextRef="#ctx0" brushRef="#br0" timeOffset="1">1 224 10922,'0'0'16368,"78"-30"-16080,-38 28-192,1-1-640,-3-3-2371,-5-5-5445</inkml:trace>
</inkml:ink>
</file>

<file path=ppt/ink/ink1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7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1 9129,'0'0'10586,"-5"10"-9860,-1 5-387,0 0 0,2 1 0,-1-1-1,-3 30 1,-5 82 1006,7-51-1277,-37 312 3007,101-533-1731,-27 71-1631,-1-5-320,-17 40 394,2 1 1,2 1-1,34-57 0,-47 88 202,1 0 1,0 1-1,0 0 0,1-1 0,-1 2 0,1-1 1,8-4-1,-11 7 5,0 0 1,0 1-1,0-1 1,0 1-1,0 0 0,0 0 1,0 0-1,0 0 1,0 0-1,0 1 1,1-1-1,-1 1 0,0 0 1,0 0-1,1 0 1,-1 0-1,0 1 1,5 1-1,-8-2 3,1 0 1,-1 1 0,0-1-1,1 0 1,-1 1-1,0-1 1,0 0-1,1 1 1,-1-1-1,0 0 1,0 1-1,0-1 1,1 1-1,-1-1 1,0 1-1,0-1 1,0 1-1,0-1 1,0 0 0,0 1-1,0-1 1,0 1-1,0-1 1,0 1-1,0-1 1,-1 0-1,1 1 1,0-1-1,0 1 1,0-1-1,0 1 1,-1-1-1,1 0 1,0 1-1,0-1 1,-1 0 0,1 1-1,0-1 1,-1 0-1,1 1 1,0-1-1,-1 0 1,-14 17 156,-18 9 244,-1-1 0,-49 28 0,29-20-209,52-32-542,7-2-387,0 0 0,0 0 0,-1-1 0,1 0 0,0 0 0,-1 0 0,1-1 0,-1 1 0,0-1 0,0 0 0,0-1 0,7-6 0,0 1-2126,19-17-6727</inkml:trace>
</inkml:ink>
</file>

<file path=ppt/ink/ink1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8.0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13004,'0'0'2760,"-1"11"-1377,-10 46 425,5-29-213,1 0 0,-3 54 0,8-82-1574,0 1 1,0 0 0,0-1-1,0 1 1,1 0 0,-1-1-1,0 1 1,0-1-1,1 1 1,-1-1 0,0 1-1,1-1 1,-1 1 0,1-1-1,-1 1 1,0-1 0,1 1-1,-1-1 1,1 1-1,-1-1 1,1 0 0,0 1-1,-1-1 1,1 0 0,-1 0-1,1 1 1,-1-1-1,1 0 1,0 0 0,-1 0-1,1 0 1,0 0 0,-1 0-1,1 0 1,0 0 0,-1 0-1,1 0 1,-1 0-1,1 0 1,0 0 0,-1-1-1,1 1 1,-1 0 0,1 0-1,0-1 1,-1 1 0,2-1-1,28-16 1204,-20 7-1112,0 0-1,0-1 0,-1 0 0,-1-1 1,11-19-1,-15 26-170,-2-1 0,1 1-1,0 0 1,-1-1 0,0 0 0,0 1 0,-1-1 0,0 0 0,0 0 0,0 0 0,-1 0-1,0 0 1,0 0 0,0 0 0,-2-11 0,1 17 49,1 0 0,0-1 1,0 1-1,-1 0 0,1 0 0,0 0 0,0-1 1,-1 1-1,1 0 0,0 0 0,-1 0 0,1 0 1,0-1-1,-1 1 0,1 0 0,0 0 0,-1 0 0,1 0 1,0 0-1,-1 0 0,1 0 0,0 0 0,-1 0 1,1 0-1,0 0 0,-1 0 0,1 0 0,0 0 1,-1 1-1,1-1 0,0 0 0,-1 0 0,1 0 1,0 0-1,0 1 0,-1-1 0,1 0 0,0 0 1,0 1-1,-1-1 0,1 0 0,0 0 0,0 1 1,-1-1-1,1 0 0,0 1 0,0-1 0,0 0 0,0 0 1,0 1-1,0-1 0,0 1 0,-1-1 0,-10 18-209,10-15 42,-1-1 1,1 1-1,1 0 0,-1 0 1,0 0-1,1 0 0,-1 0 0,1 0 1,0 0-1,0 0 0,0 0 1,0 0-1,1 0 0,-1 0 1,1 0-1,1 2 0,-1-3-115,0 0-1,0-1 1,1 1 0,-1-1-1,1 0 1,-1 1 0,1-1-1,-1 0 1,1 0-1,0 0 1,-1 0 0,1 0-1,0 0 1,0-1 0,0 1-1,0 0 1,0-1 0,0 0-1,0 1 1,0-1-1,0 0 1,0 0 0,0 0-1,2-1 1,25-1-4412,3-9-3038</inkml:trace>
</inkml:ink>
</file>

<file path=ppt/ink/ink1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8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34 11371,'0'0'3149,"-10"2"-661,2-1-2133,1 0-1,-1 1 1,1 1 0,-1-1-1,1 1 1,0 1 0,0-1-1,-12 9 1,16-10-181,-1 1 0,1-1 0,-1 1 0,1 0 0,0 1 0,0-1-1,0 0 1,1 1 0,-1-1 0,1 1 0,0 0 0,0 0 0,0 0 0,0 0 0,1 0-1,0 0 1,0 1 0,0-1 0,0 0 0,0 7 0,1-11-161,1 1 0,-1 0 0,1 0 0,-1 0 0,0-1 0,1 1-1,-1 0 1,1-1 0,0 1 0,-1 0 0,1-1 0,-1 1 0,1-1 0,0 1 0,0-1 0,-1 1 0,1-1 0,0 1 0,0-1 0,-1 0 0,1 0 0,0 1 0,0-1-1,0 0 1,0 0 0,0 0 0,-1 0 0,1 0 0,0 0 0,0 0 0,0 0 0,0 0 0,0 0 0,-1 0 0,1-1 0,0 1 0,0 0 0,0-1 0,-1 1 0,2-1-1,37-15 349,-28 9-318,-1-1 0,-1-1 0,1 0 0,8-11 0,-14 16-23,-1 0 1,0 0-1,-1-1 1,1 1-1,-1 0 1,0-1-1,0 0 1,0 0-1,-1 1 1,1-1 0,-1 0-1,0 0 1,0-8-1,-1 12-38,0 1 0,-1-1 0,1 0 0,0 0 0,0 0 0,0 1 0,-1-1 0,1 0 0,0 0 0,-1 1 0,1-1 0,-1 0-1,1 1 1,-1-1 0,1 0 0,-1 1 0,1-1 0,-1 1 0,1-1 0,-1 1 0,0-1 0,1 1 0,-1-1 0,0 1 0,0 0 0,1-1 0,-1 1 0,0 0-1,0 0 1,1 0 0,-1-1 0,0 1 0,0 0 0,0 0 0,1 0 0,-1 0 0,0 0 0,0 1 0,0-1 0,1 0 0,-1 0 0,0 0 0,-1 1 0,0-1-104,-1 1 1,1 0 0,-1-1 0,1 1 0,-1 0-1,1 0 1,0 0 0,-1 1 0,1-1 0,0 1-1,0-1 1,-3 4 0,-10 28-2100,15-33 1995,-1 1 0,1 0-1,0 0 1,0-1 0,0 1-1,0 0 1,0 0 0,0 0 0,0-1-1,0 1 1,0 0 0,0 0-1,0 0 1,0-1 0,0 1-1,1 0 1,-1 0 0,0-1 0,1 1-1,-1 0 1,0-1 0,1 1-1,-1 0 1,1-1 0,-1 1 0,1-1-1,-1 1 1,1 0 0,0-1-1,-1 1 1,1-1 0,0 0-1,-1 1 1,1-1 0,0 0 0,0 1-1,-1-1 1,1 0 0,0 0-1,1 1 1,18 0-5801</inkml:trace>
</inkml:ink>
</file>

<file path=ppt/ink/ink1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9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179 133 10442,'0'0'9459,"-12"1"-8540,5-1-810,1 1-1,-1 0 1,0 0 0,1 0 0,-1 1 0,1 0 0,0 0-1,-1 1 1,1 0 0,0 0 0,1 0 0,-1 1 0,1 0 0,-1 0-1,1 0 1,0 1 0,-7 8 0,6-7 83,1 0 0,0 1 0,0-1 1,0 1-1,1 0 0,0 0 0,0 1 0,1-1 1,0 1-1,1 0 0,-4 13 0,6-20-193,0-1-1,0 1 1,0-1 0,0 1-1,0-1 1,0 1 0,1-1-1,-1 0 1,0 1 0,0-1 0,0 1-1,0-1 1,1 0 0,-1 1-1,0-1 1,0 1 0,1-1-1,-1 0 1,0 1 0,1-1-1,-1 0 1,0 0 0,1 1-1,-1-1 1,0 0 0,1 0-1,-1 1 1,1-1 0,-1 0-1,0 0 1,1 0 0,0 0-1,21 1 67,22-13 277,-25 1-226,-1 0 1,-1-1-1,0-1 1,-1-1-1,0 0 0,-1-1 1,0-1-1,-2 0 0,0-1 1,0 0-1,-2-1 1,0 0-1,-1-1 0,11-32 1,-15 31 48,-6 20-168,0 0 0,0 1 0,-1-1 0,1 0 0,0 0-1,0 0 1,-1 0 0,1 0 0,0 0 0,0 0 0,-1 0 0,1 0-1,0 0 1,-1 0 0,1 0 0,0 0 0,0 0 0,-1 0 0,1 0-1,0 0 1,0 0 0,-1 0 0,1 0 0,0 0 0,0-1 0,-1 1-1,1 0 1,0 0 0,0 0 0,0 0 0,-1 0 0,1-1 0,0 1-1,0 0 1,0 0 0,0-1 0,-1 1 0,1 0 0,0 0 0,0 0-1,0-1 1,0 1 0,0 0 0,0 0 0,0-1 0,0 1 0,0 0-1,0-1 1,0 1 0,0 0 0,-19 23 193,1 2 1,1 1-1,1 0 1,2 1-1,-23 57 0,35-80-128,1 1-1,-1 0 1,1 0-1,0 0 1,0 0-1,0-1 1,0 1-1,1 1 0,0-1 1,1 7-1,-1-11-53,1 1-1,0 0 0,0-1 0,0 1 0,-1-1 1,1 0-1,0 1 0,1-1 0,-1 0 1,0 1-1,0-1 0,1 0 0,-1 0 1,0 0-1,1 0 0,-1 0 0,1 0 1,-1-1-1,1 1 0,0 0 0,-1-1 1,1 1-1,0-1 0,-1 0 0,1 0 1,0 1-1,-1-1 0,1 0 0,0 0 1,0 0-1,2-1 0,5 0 28,1 0-1,-1-1 1,0 0-1,0 0 1,0-1-1,0 0 1,0-1-1,0 0 1,-1 0-1,1-1 1,-1 0-1,9-7 1,-10 7-50,0-1-1,-1 0 1,0 1 0,0-2 0,0 1-1,-1-1 1,0 0 0,0 0-1,-1 0 1,1-1 0,-2 0-1,1 1 1,4-17 0,-8 24 7,0 0 0,0 0 0,-1 0 0,1 1 0,0-1 0,0 0 0,0 0 0,0 0 0,0 1 0,-1-1 0,1 0 1,0 0-1,0 0 0,0 0 0,-1 0 0,1 1 0,0-1 0,0 0 0,-1 0 0,1 0 0,0 0 0,0 0 0,0 0 0,-1 0 0,1 0 0,0 0 0,0 0 0,-1 0 0,1 0 1,0 0-1,0 0 0,-1 0 0,1 0 0,0 0 0,0 0 0,-1 0 0,1-1 0,0 1 0,0 0 0,0 0 0,-1 0 0,1 0 0,0 0 0,0-1 0,0 1 0,0 0 0,-1 0 1,1 0-1,0-1 0,0 1 0,0 0 0,0 0 0,0 0 0,0-1 0,-1 1 0,1 0 0,0 0 0,0-1 0,0 1 0,0 0 0,0 0 0,0-1 0,0 1 0,0 0 0,0-1 1,-16 16-115,4-2 214,1 0 0,0 0 0,1 1 0,1 1 0,1 0 0,0 0 1,-9 24-1,16-38-83,1-1 0,0 1 0,0-1 0,0 1 0,0-1 0,0 1 0,-1-1 0,1 1 0,0-1 0,0 1 0,0-1 1,0 1-1,0 0 0,1-1 0,-1 1 0,0-1 0,0 1 0,0-1 0,0 1 0,1-1 0,-1 1 0,0-1 0,0 1 0,1-1 0,-1 0 1,0 1-1,1-1 0,-1 1 0,0-1 0,1 0 0,-1 1 0,1-1 0,-1 0 0,1 1 0,-1-1 0,1 0 0,-1 0 0,1 1 1,0-1-1,29-3 197,27-19-145,-18 2-1983,-16 12-715,-18 4 2754,0 0 0,-1 0 0,1-1 0,-1 1 0,0-1 0,-1 0 0,1 0 0,-1-1 0,0 1 0,0-1 1,0 1-1,-1-1 0,0 0 0,3-10 347,-19 47 796,10-25-1180,-1 0 1,1 1-1,0 0 0,1 0 1,0 0-1,0 1 1,0-1-1,1 1 0,0-1 1,0 1-1,1 0 1,0 0-1,1-1 1,-1 1-1,3 15 0,-1-21-139,0-1 0,-1 1 0,2-1 0,-1 0 0,0 1 0,0-1 0,0 0 0,1 0 0,-1 0 0,0 1 0,1-2 0,-1 1 0,1 0 0,-1 0 0,1 0 0,0-1 0,-1 1 0,1 0 0,0-1 0,-1 0 0,1 1 0,0-1 0,0 0 0,-1 0 0,1 0 0,0 0 0,0 0 0,-1-1 0,1 1 0,0 0 0,0-1 0,-1 1 0,3-2 0,3 1-959,0-1-1,0 0 1,0-1 0,-1 1-1,1-1 1,-1 0-1,7-5 1,10-13-6440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2.6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45 224,'0'0'14483,"3"12"-11787,0-1-2037,-1 0 0,-1 0-1,0 0 1,0 0 0,-1 0 0,0 0-1,-1 1 1,-1-1 0,-3 16 0,0-9 457,1 0 1,0 1 0,2-1 0,-1 25 0,3-43-1093,0 1 1,1-1 0,-1 1-1,0-1 1,0 0 0,1 1-1,-1-1 1,0 1 0,0-1-1,1 1 1,-1-1 0,0 0-1,1 1 1,-1-1 0,1 0-1,-1 1 1,1-1 0,-1 0-1,0 0 1,1 1-1,-1-1 1,1 0 0,-1 0-1,1 0 1,-1 0 0,1 1-1,-1-1 1,1 0 0,-1 0-1,1 0 1,-1 0 0,1 0-1,-1 0 1,1-1 0,-1 1-1,1 0 1,-1 0 0,1 0-1,-1 0 1,1-1 0,-1 1-1,1 0 1,-1 0 0,1-1-1,-1 1 1,0 0 0,1-1-1,-1 1 1,1 0 0,-1-1-1,25-17 395,-18 6-433,-1 0 1,-1-1-1,0 1 0,0-1 1,-2-1-1,1 1 0,-2 0 1,0-1-1,1-16 0,-6-12-5011,5 45 4771,0 0 0,0 0 1,0 0-1,1 0 0,-1 0 1,1-1-1,-1 0 0,1 1 1,0-1-1,0 0 0,0 0 1,0 0-1,0-1 0,0 1 1,1-1-1,-1 0 0,0 0 1,1 0-1,-1 0 0,8 1 1,9 1-1057,0-1 1,26-1 0,-39-1 821,4 1-73,5-1-1100,1 0 1,-1-1-1,25-4 0,-37 4 1612,-1 0 0,1 0 0,-1 0 0,1-1 0,-1 1 0,0-1-1,1 0 1,-1 0 0,3-3 0,-4 4 315,-1 0 1,0-1-1,1 1 0,-1 0 0,0-1 1,0 0-1,0 1 0,0-1 0,-1 0 1,1 1-1,0-1 0,-1 0 0,1 0 1,-1 1-1,0-1 0,1 0 0,-1 0 0,0 0 1,0-2-1,0 3-86,0 1-1,-1-1 1,1 0 0,0 1-1,0-1 1,0 0 0,-1 1-1,1-1 1,0 1 0,-1-1-1,1 0 1,0 1 0,-1-1-1,1 1 1,-1-1 0,1 1-1,-1-1 1,1 1 0,-1-1-1,1 1 1,-1 0 0,1-1-1,-1 1 1,0 0 0,1-1-1,-1 1 1,0 0 0,0-1 0,-27 0 1698,22 1-1736,-1 1 0,1 1 0,0-1 0,0 1-1,0 0 1,-8 3 0,8 0 151,0 0 0,-1 0 1,2 0-1,-1 1 0,1 0 0,0 0 0,0 0 0,-6 11 0,8-13-119,1 0-1,0 0 0,0 0 0,1 0 1,-1 0-1,1 0 0,0 1 1,0-1-1,0 0 0,0 1 0,1-1 1,0 0-1,0 1 0,0-1 1,0 1-1,3 7 0,-2-10-132,0 0 0,0-1-1,1 1 1,-1 0 0,1-1-1,0 1 1,-1-1 0,1 1-1,0-1 1,0 0 0,0 0-1,0 0 1,0 0 0,0 0-1,0 0 1,0-1 0,0 1-1,0-1 1,0 1 0,1-1-1,-1 0 1,0 0 0,4 0 0,3 0 112,0 0 1,0 0 0,0-1 0,15-3 0,-15 1-127,-1-1 1,0 1 0,0-1 0,0-1-1,-1 1 1,0-1 0,1 0-1,-2-1 1,1 0 0,-1 0-1,0-1 1,0 1 0,0-1-1,-1 0 1,0-1 0,-1 1-1,0-1 1,0 0 0,0 0-1,-1-1 1,-1 1 0,1-1-1,-1 1 1,0-1 0,-1 0 0,0-16-1,-1 24-43,0 0-1,0 0 1,0 0-1,0 0 1,0 0-1,-1 0 0,1 0 1,0 0-1,-1 0 1,1 0-1,0 0 1,-1 0-1,1 1 1,-1-1-1,0 0 1,1 0-1,-1 1 1,1-1-1,-1 0 0,0 1 1,0-1-1,1 0 1,-1 1-1,0-1 1,0 1-1,0-1 1,0 1-1,0 0 1,0-1-1,0 1 1,0 0-1,0 0 1,1 0-1,-1-1 0,0 1 1,0 0-1,0 0 1,0 0-1,0 1 1,-2-1-1,2 0-55,-1 1 1,1-1-1,-1 1 0,1-1 0,0 1 0,-1-1 1,1 1-1,0 0 0,0 0 0,-1 0 1,1-1-1,0 1 0,0 0 0,0 1 0,0-1 1,0 0-1,0 0 0,1 0 0,-1 0 0,0 1 1,0-1-1,1 0 0,-1 1 0,1-1 0,-1 1 1,1-1-1,0 1 0,-1 2 0,1-2-157,0 1 0,0 0 0,0 0 0,1-1 0,-1 1 0,1 0 0,-1 0 0,1-1 0,0 1 0,0 0 0,0-1 0,1 1 0,-1-1 0,0 0 0,1 1 0,0-1 0,-1 0 0,1 0 0,2 2 0,1 0-176,-1-1-1,1 0 1,0 0 0,0 0 0,0 0 0,1-1 0,-1 0-1,11 3 1,2-1-938,0-1 0,1-1 0,0 0 0,32-2 0,-44-1 1236,0 0 0,0 0 0,0-1 1,0 0-1,-1 0 0,1 0 0,0-1 0,-1 0 0,10-6 0,-13 8 353,-1-1-1,0 1 1,0-1-1,0 0 0,0 0 1,0 1-1,0-1 1,0 0-1,0-1 1,-1 1-1,1 0 0,-1 0 1,0-1-1,0 1 1,0-1-1,0 1 0,0-1 1,0 1-1,-1-1 1,1 0-1,-1 1 0,1-1 1,-1 0-1,0 1 1,0-1-1,-1 0 1,0-5-1,0 7-155,1 0 0,-1 0 0,0 0 0,0 0 0,0 0 0,0 0 0,0 0 0,0 0 0,0 0 0,0 0 0,-1 0 0,1 0 0,0 1 0,0-1 0,-1 1 0,1-1 0,0 1 0,-1-1 0,1 1 0,-1 0 0,1 0 0,-1-1 0,1 1 0,0 0 0,-1 0 0,1 1 0,-1-1 0,1 0 0,0 0 0,-1 1 0,-1 0 0,-2-1 86,0 1 1,1 0-1,-1 1 1,0-1-1,0 1 1,1 0-1,-8 4 1,7-2 43,1-1-1,0 1 1,0 0 0,0 0 0,0 0-1,1 1 1,0-1 0,-1 1-1,2 0 1,-1 0 0,0 0 0,1 0-1,0 1 1,1-1 0,-1 0-1,1 1 1,0-1 0,-1 9 0,3-12-206,-1-1 1,1 0 0,-1 0 0,1 1 0,0-1 0,0 0 0,0 0 0,-1 0-1,1 0 1,0 0 0,0 0 0,1 0 0,-1-1 0,0 1 0,0 0 0,0 0-1,0-1 1,1 1 0,-1-1 0,0 1 0,1-1 0,-1 0 0,0 1 0,1-1 0,-1 0-1,0 0 1,1 0 0,-1 0 0,0 0 0,2 0 0,47-3 597,-49 3-602,14-3 50,1-1-1,-1-1 0,0 0 1,-1-1-1,1 0 1,-1-2-1,0 1 0,-1-2 1,0 0-1,0 0 1,-1-1-1,0-1 0,-1 0 1,0 0-1,17-24 1,-20 15 51,-8 20-107,0 0 1,0 0-1,0 0 1,0-1-1,0 1 1,0 0 0,0 0-1,0 0 1,0-1-1,0 1 1,0 0 0,0 0-1,0 0 1,0 0-1,0-1 1,0 1 0,0 0-1,0 0 1,0 0-1,0 0 1,-1 0-1,1-1 1,0 1 0,0 0-1,0 0 1,0 0-1,0 0 1,0 0 0,-1 0-1,1 0 1,0-1-1,0 1 1,0 0 0,0 0-1,-1 0 1,1 0-1,0 0 1,0 0-1,0 0 1,0 0 0,-1 0-1,1 0 1,0 0-1,0 0 1,0 0 0,-1 0-1,-1 1 15,0 0 0,0 0 0,0 0-1,0 0 1,1 0 0,-1 1 0,0-1 0,1 1-1,-1-1 1,1 1 0,-1-1 0,1 1-1,-1 0 1,0 2 0,-3 3 59,1 1 0,0 0 0,0 0 0,1 0 0,0 0 0,0 0 0,1 1 0,0-1 1,1 1-1,-1 9 0,2-15-51,0-1 1,0 1 0,0-1 0,1 1-1,-1 0 1,1-1 0,-1 1-1,1-1 1,0 1 0,0-1 0,0 1-1,0-1 1,0 0 0,1 0 0,-1 1-1,1-1 1,0 0 0,-1 0-1,1 0 1,0-1 0,0 1 0,0 0-1,0-1 1,1 1 0,-1-1 0,0 0-1,1 0 1,-1 1 0,0-2-1,1 1 1,-1 0 0,1 0 0,0-1-1,-1 0 1,1 1 0,3-1 0,2 1 12,0-1 1,1 0 0,-1 0 0,0 0-1,1-1 1,-1-1 0,0 1 0,0-1 0,0-1-1,0 0 1,0 0 0,-1 0 0,1-1 0,-1 0-1,0 0 1,0-1 0,0 0 0,-1 0-1,0 0 1,0-1 0,0 0 0,0-1 0,-1 1-1,7-13 1,-8 13-57,-15 27 34,5-10 31,1 0 0,0 0 0,1 0 0,0 1 0,-3 14 1,7-24-45,0-1 0,-1 1 0,1 0 0,0 0 0,0 0 0,0-1 1,0 1-1,1 0 0,-1 0 0,0 0 0,1-1 0,-1 1 1,1 0-1,0-1 0,0 1 0,-1 0 0,1-1 0,0 1 0,0-1 1,0 1-1,1-1 0,-1 0 0,0 0 0,0 1 0,1-1 0,-1 0 1,1 0-1,-1 0 0,1 0 0,-1 0 0,1-1 0,0 1 1,-1 0-1,1-1 0,0 1 0,0-1 0,-1 0 0,1 1 0,0-1 1,0 0-1,0 0 0,2-1 0,4 2-5,1-1 0,-1-1 0,1 0 0,0 0 0,-1 0 0,1-1 0,-1 0 0,0-1 0,0 0 0,0 0 0,0-1 0,0 0 0,-1 0 0,0-1 0,1 0 0,-2 0 0,1-1 0,-1 0 0,0 0 0,0 0 0,0-1 0,-1 0 0,0 0 0,6-11 0,-13 46-1875,2-25 1392,0 0 0,1 1 0,-1-1 1,1 0-1,0 0 0,0 0 0,0 0 0,0 0 0,0 0 0,1-1 0,-1 1 1,1 0-1,0-1 0,2 4 0,13 4-7471</inkml:trace>
</inkml:ink>
</file>

<file path=ppt/ink/ink1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9.4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 18770,'0'0'5114,"11"-9"-4153,-6 6-913,57-36 1079,-57 36-1029,0 1 1,1 0-1,0 0 1,0 0-1,-1 1 1,1-1-1,0 1 1,0 1-1,0-1 1,0 1-1,0 0 1,12 2 0,-17-2-90,0 1 0,0-1 0,0 1 1,0-1-1,0 1 0,0-1 1,0 1-1,0 0 0,0 0 1,0-1-1,-1 1 0,1 0 1,0 0-1,-1 0 0,1 0 0,0 0 1,-1 0-1,1 0 0,-1 0 1,1 0-1,-1 0 0,0 0 1,1 0-1,-1 0 0,0 0 1,0 0-1,0 0 0,0 0 0,0 0 1,0 0-1,0 1 0,0-1 1,0 0-1,-1 0 0,1 0 1,0 0-1,-1 0 0,1 0 1,-1 0-1,0 2 0,-1 3 86,-1 0 0,0-1-1,0 1 1,0 0 0,-7 8 0,-29 26 279,29-31-187,0 1 0,1 0-1,0 0 1,0 0 0,1 1 0,1 1-1,-9 15 1,16-26-166,0 0 0,-1-1 1,1 1-1,0 0 0,0-1 0,0 1 0,-1 0 0,1 0 1,0-1-1,0 1 0,0 0 0,0-1 0,0 1 0,0 0 0,0 0 1,0-1-1,1 1 0,-1 0 0,0 0 0,0-1 0,1 1 1,-1 0-1,0-1 0,1 1 0,-1-1 0,0 1 0,1 0 0,-1-1 1,1 1-1,-1-1 0,1 1 0,-1-1 0,1 1 0,0-1 0,-1 0 1,2 1-1,1 0 31,0 1-1,0-2 1,1 1 0,-1 0 0,0-1-1,1 1 1,-1-1 0,6 0 0,66-12 7,-62 10-570,30-11-1831,-24-3-5706,-16 5 718</inkml:trace>
</inkml:ink>
</file>

<file path=ppt/ink/ink1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9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18866,'0'0'6918,"66"-10"-5540,-31 9-866,1-2-384,1 3-96,1-1-352,-2 0-1826,-1-3-1185,-7-3-3267</inkml:trace>
</inkml:ink>
</file>

<file path=ppt/ink/ink1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30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11 19731,'0'0'6048,"-7"11"-4900,-23 33-374,29-41-770,-1-1-1,1 1 1,0 0 0,-1-1-1,2 1 1,-1 0 0,0 0-1,0-1 1,1 1 0,-1 0-1,1 0 1,0 0 0,0 0-1,0 0 1,1 0 0,-1 0-1,1-1 1,-1 1 0,1 0-1,0 0 1,0-1 0,0 1-1,0 0 1,1-1 0,-1 1-1,1-1 1,-1 1 0,1-1-1,0 0 1,2 3 0,-2-4-262,0 1 1,0-1 0,0 1 0,0-1 0,0 0 0,0 0 0,0 0 0,0 0 0,0 0 0,0 0-1,1-1 1,-1 1 0,0-1 0,1 1 0,-1-1 0,0 0 0,1 0 0,-1 0 0,1 0 0,-1 0-1,0-1 1,1 1 0,-1-1 0,0 0 0,0 1 0,1-1 0,-1 0 0,0 0 0,0 0 0,0-1-1,0 1 1,2-2 0,0-1-867,0 0 0,0 0 0,0 0-1,-1-1 1,0 1 0,0-1 0,0 0-1,0 0 1,-1 0 0,0 0 0,0 0-1,3-10 1,-3-3 2938,-1 0 5088,-6 16-657,-5 10-4530,10-6-1613,0-1 0,-1 1 1,1 0-1,0-1 0,0 1 0,0-1 0,0 1 1,0 0-1,1-1 0,-1 1 0,0 0 0,1-1 1,-1 1-1,1-1 0,0 1 0,-1-1 0,1 1 1,0-1-1,0 0 0,0 1 0,0-1 1,0 0-1,0 0 0,0 0 0,2 2 0,0-2 52,0 1 0,0-1-1,0 0 1,0 0-1,0 0 1,0 0 0,0 0-1,1-1 1,-1 0-1,0 1 1,0-1 0,5-1-1,0 1 66,1-1 0,-1 0 0,0-1 0,1 0 0,-1-1 0,0 1 0,0-1 0,-1-1 0,14-7 0,-19 10-203,0 0-1,-1-1 1,1 1 0,0-1 0,0 1-1,-1-1 1,1 1 0,-1-1 0,0 0 0,1 0-1,-1 0 1,0 0 0,0 0 0,0 0 0,0 0-1,-1 0 1,1 0 0,0 0 0,-1 0 0,0 0-1,1-1 1,-1 1 0,0-4 0,-1 5-21,0 0 0,0 0 0,0 0 0,0 1 0,0-1 0,0 1 0,0-1 0,0 1 0,0-1 0,0 1 1,0-1-1,-1 1 0,1 0 0,0 0 0,0-1 0,0 1 0,0 0 0,-1 0 0,1 0 0,0 1 0,0-1 0,0 0 0,-1 0 0,0 1 0,-33 6-26,28-3 62,-1 0 0,1 1-1,1 0 1,-1 0 0,-11 11 0,16-14 7,-1 0 1,1 1-1,0-1 0,0 1 1,0 0-1,1-1 0,-1 1 0,0 0 1,1 0-1,0 0 0,0 0 1,0 0-1,0 0 0,0 0 1,0 1-1,1-1 0,0 0 0,0 4 1,0-6-22,0 0 0,1 0 1,0 0-1,-1 0 0,1 0 1,0-1-1,-1 1 0,1 0 1,0 0-1,0-1 0,-1 1 1,1-1-1,0 1 0,0 0 1,0-1-1,0 0 0,0 1 1,0-1-1,0 0 0,0 1 1,0-1-1,0 0 0,0 0 1,0 0-1,0 0 0,2 0 1,37 0 261,-28 0-161,217-11-1293,-198-37 4079,-5 28-2869,5-4-1603,-30 23 1029,0 0 1,0 0 0,0-1-1,-1 1 1,1 0 0,0 0-1,-1-1 1,1 1-1,-1 0 1,0-1 0,1 1-1,-1-1 1,0 1 0,0-2-1,0-10-5931</inkml:trace>
</inkml:ink>
</file>

<file path=ppt/ink/ink1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30.6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 13677,'0'0'10538,"52"-31"-14926,-28 31-4869</inkml:trace>
</inkml:ink>
</file>

<file path=ppt/ink/ink1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31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0 14798,'0'0'4404,"-3"10"-2343,-10 33-261,2 1 0,-10 72-1,19-98-1682,1 0 0,0 0-1,1 0 1,1 1 0,1-1-1,0 0 1,1 0 0,1-1-1,13 34 1,-9-40-236,-4-17-1048,-4-24-1295,-4 16 1170,0 0 0,-1 0 0,-1 0 0,0 1 0,-1 0 0,0 0 0,-1 1-1,-1 0 1,-17-20 0,0 5 2300,0 6 3426,36 22 141,19-2-2526,1 0-879,12 3-512,56-1-374,-33-8-7626,-22-5-5881</inkml:trace>
</inkml:ink>
</file>

<file path=ppt/ink/ink1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32.6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44 328 5477,'0'-9'8841,"1"-29"-5146,0 37-3429,-1 0-1,0-1 1,0 1 0,0 0-1,0-1 1,0 1 0,0 0-1,0-1 1,0 1 0,0 0-1,0-1 1,-1 1 0,1 0-1,-1 0 1,1-1 0,-1 1-1,1 0 1,-1 0 0,0 0-1,0 0 1,1-1 0,-1 1-1,0 0 1,0 1 0,0-1-1,0 0 1,0 0 0,0 0-1,0 0 1,-2 0 0,1 2-204,1-1 1,-1 1-1,1 0 0,-1 0 1,1 0-1,-1 0 0,1 1 1,0-1-1,0 0 0,0 1 1,0-1-1,0 0 0,0 1 1,0-1-1,0 1 0,0-1 1,0 1-1,1 0 0,-1-1 1,1 1-1,0 0 0,-1-1 1,1 1-1,0 0 0,0 1 1,-4 49-40,3-51-22,1 1 1,0-1-1,0 1 0,1 0 0,-1-1 1,0 1-1,1-1 0,-1 1 0,0-1 1,1 1-1,0-1 0,-1 1 0,1-1 1,0 1-1,0-1 0,0 0 0,0 1 1,0-1-1,0 0 0,0 0 0,0 0 1,0 0-1,3 2 0,-1-2 13,0 0 1,0 0-1,-1 0 0,1 0 1,0-1-1,0 1 0,0-1 0,0 0 1,0 0-1,0 0 0,0 0 1,3-1-1,6-1 67,-1-1-1,0 0 1,0 0-1,0-1 1,19-10-1,27-24 159,-45 28-219,0 1 1,1 1 0,-1 0 0,2 1 0,-1 0 0,18-5 0,-30 12-33,0 0-1,0 0 1,0 0 0,0 0 0,0 1 0,0-1-1,0 0 1,0 0 0,0 1 0,-1-1 0,1 1 0,0-1-1,0 1 1,0-1 0,0 1 0,-1-1 0,1 1-1,0 0 1,-1-1 0,1 1 0,0 0 0,-1 0 0,1-1-1,-1 1 1,1 0 0,-1 0 0,0 0 0,1 0-1,-1 0 1,0 0 0,1 0 0,-1 0 0,0-1 0,0 1-1,0 0 1,0 0 0,0 0 0,0 0 0,-1 2-1,2 51 22,-2-42 27,0 9 17,0-12-58,1 0 0,0 1 0,0-1 0,1 0 0,2 12 1,-3-20 7,0 0 1,1 0-1,-1 1 1,0-1-1,1 0 1,0 0 0,-1 0-1,1 0 1,0 0-1,-1 1 1,1-1 0,0 0-1,0-1 1,0 1-1,0 0 1,0 0-1,0 0 1,0 0 0,0-1-1,0 1 1,0-1-1,1 1 1,-1-1 0,0 1-1,0-1 1,1 1-1,-1-1 1,0 0-1,1 0 1,-1 0 0,0 0-1,0 0 1,1 0-1,-1 0 1,0 0-1,1 0 1,-1-1 0,0 1-1,0-1 1,1 1-1,-1 0 1,0-1 0,2-1-1,14-8 74,0-1 0,0 0-1,-1-2 1,-1 0 0,0 0-1,-1-1 1,18-23 0,-14 17-40,11-10-53,-2-1-1,-2-2 0,0 0 0,-3-1 1,0-2-1,20-47 0,-34 59-390,-17 37-188,-17 38 412,12-24 253,9-18 36,-1 0 0,1 0 1,1 1-1,-1 0 0,2 0 0,-1 0 1,2 0-1,-1 1 0,1-1 0,-1 22 0,5-29-91,-1 0-1,1-1 0,0 1 1,0-1-1,-1 1 0,2-1 0,-1 1 1,0-1-1,0 0 0,1 0 1,-1 0-1,6 3 0,16 16 73,-21-18-74,-1 0 0,-1 1 1,1 0-1,0-1 0,-1 1 1,0 0-1,0 0 0,0 0 1,0 0-1,-1 0 0,1 0 1,-1 0-1,0 7 0,0-11 126,0-25 833,0-8-850,1 20-51,0-1 1,-1 1 0,-1-1 0,-5-25-1,3 113-322,3-73 273,0-1-48,1-1 21,0 1 0,-1 0 0,1 0 1,-1 1-1,1-1 0,-1 0 0,1 0 1,-1 0-1,1 0 0,-1 0 0,1 0 0,-1 1 1,1-1-1,-1 0 0,1 0 0,-1 1 1,0-1-1,1 0 0,-1 1 0,1-1 1,-1 1-1,0-1 0,1 0 0,-1 1 1,0-1-1,1 2 0,-1-2 0,1 1 0,-1-1 0,1 1 0,-1 0-1,0-1 1,1 1 0,-1-1 0,1 1 0,0-1 0,-1 1 0,1-1 0,-1 0 0,1 1-1,0-1 1,-1 0 0,1 1 0,0-1 0,-1 0 0,1 0 0,0 0 0,0 0-1,-1 0 1,3 1 0,0-2 7,1 0-1,-1 1 1,1-1-1,0 0 1,-1 0-1,1-1 1,-1 1-1,0-1 1,0 0-1,1 0 1,-1 0-1,0 0 1,-1 0-1,1-1 1,0 1-1,-1-1 1,1 0-1,2-3 1,-2 2 23,0-1 0,0 1 1,-1 0-1,1-1 0,-1 0 1,0 1-1,0-1 0,0 0 1,-1 0-1,0 0 0,0 0 1,1-7-1,-3 12-27,1-1 0,0 1 0,-1-1 1,1 1-1,-1 0 0,1-1 0,-1 1 0,1 0 1,-1-1-1,1 1 0,-1 0 0,0 0 0,1-1 1,-1 1-1,1 0 0,-1 0 0,1 0 0,-1 0 1,0 0-1,1 0 0,-1 0 0,1 0 0,-1 0 1,0 0-1,1 0 0,-1 0 0,1 1 0,-1-1 1,0 0-1,1 0 0,-1 0 0,1 1 0,-1-1 1,0 1-1,-23 9-74,-33 37 7,52-43 80,1 0 0,0 1 1,1 0-1,-1 0 0,1 0 0,0 0 0,0 0 0,0 0 0,1 1 0,-3 7 0,5-12-9,0-1 1,0 1-1,0-1 0,0 1 0,0-1 0,0 1 0,0-1 0,0 1 0,0-1 0,0 1 0,1-1 0,-1 0 0,0 1 0,0-1 0,0 1 0,1-1 0,-1 1 0,0-1 0,0 0 0,1 1 0,-1-1 0,0 1 0,1-1 0,-1 0 0,1 1 0,-1-1 0,0 0 0,1 0 0,-1 1 0,1-1 0,-1 0 0,2 0 0,23 5 77,28-8 44,-52 3-119,50-7 6,-28 3-21,0 1 0,26 0-1,-43 3 10,1 0-1,0 1 1,0 0-1,0 0 1,-1 0-1,1 1 1,-1 0-1,1 1 1,-1-1-1,0 1 1,9 6-1,-13-8 12,-1 0-1,1 0 0,-1 0 0,0 0 1,1-1-1,0 1 0,-1-1 1,1 1-1,-1-1 0,1 1 0,0-1 1,-1 0-1,1 1 0,0-1 1,-1 0-1,1 0 0,0-1 0,-1 1 1,1 0-1,0 0 0,-1-1 0,1 1 1,-1-1-1,1 1 0,0-1 1,1-1-1,1-1 37,-1 0-1,0 0 1,1 0 0,-1 0-1,-1-1 1,1 1 0,0-1 0,-1 1-1,0-1 1,3-5 0,0-3 57,0-1 0,-1 1 0,0-1 0,-1 0 1,0 0-1,1-18 0,-4 29-144,-1 1 0,1-1 1,0 0-1,0 0 0,0 1 0,0-1 1,0 0-1,1 0 0,-1 1 0,0-1 1,1 0-1,-1 0 0,1 1 0,0-1 1,0 1-1,-1-1 0,1 0 0,0 1 1,0-1-1,0 1 0,1 0 0,1-2 1,0 2-138,0 1 0,0-1 0,1 1 0,-1 0 1,0 1-1,0-1 0,0 0 0,0 1 0,1 0 1,-1-1-1,3 3 0,7 0-318,65 8-7452,-37-11-390</inkml:trace>
</inkml:ink>
</file>

<file path=ppt/ink/ink1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15.2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0 679 9449,'0'0'10458,"15"-4"-8905,-3 1-1260,0-2-1,0 1 1,-1-1-1,1-1 1,-1 0 0,0-1-1,-1 0 1,1 0-1,12-13 1,-7 4 20,209-211 2103,-178 174-2258,-2-2 0,57-90 0,-93 130 124,-1-1 0,0 0-1,-1-1 1,7-28 0,-50 172-251,18-74-14,3 2 1,2 0-1,2 0 0,-4 71 1,15-105-833,1 0 0,1 0 1,1 0-1,7 27 0,-10-48 689,0 0 0,0 0 0,0 0-1,0-1 1,0 1 0,0 0 0,0 0 0,-1 0-1,1 0 1,0 0 0,0 0 0,0 0-1,0-1 1,0 1 0,-1 0 0,1 0-1,0 0 1,0 0 0,0 0 0,0 0 0,-1 0-1,1 0 1,0 0 0,0 0 0,0 0-1,-1 0 1,1 0 0,0 0 0,0 0-1,0 0 1,0 0 0,-1 0 0,1 0 0,0 0-1,0 0 1,0 0 0,0 1 0,0-1-1,-1 0 1,1 0 0,0 0 0,0 0-1,0 0 1,0 0 0,0 0 0,0 1 0,-1-1-1,1 0 1,0 0 0,0 0 0,0 0-1,0 0 1,0 1 0,0-1 0,0 0-1,0 0 1,0 0 0,0 1 0,0-1 0,0 0-1,0 0 1,0 0 0,0 0 0,0 1-1,0-1 1,0 0 0,0 0 0,0 0-1,0 1 1,-13-10-4336,-7-7-3278</inkml:trace>
</inkml:ink>
</file>

<file path=ppt/ink/ink1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15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14414,'0'0'10217,"86"-2"-9576,-42 3-417,8 0-96,-4-1-64,1 0-961,-6 0-1825,-9 0-1794,-5-3-3716</inkml:trace>
</inkml:ink>
</file>

<file path=ppt/ink/ink1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16.0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41 17424,'0'0'1276,"-9"11"561,5-5-1541,-2 0-35,0 0 1,1 1-1,0 0 1,1 0-1,-1 0 0,1 1 1,1 0-1,-1-1 0,1 1 1,1 0-1,0 1 1,-3 15-1,5-22-255,0-1 0,1 0-1,-1 1 1,0-1 0,1 0 0,-1 0 0,1 0-1,0 1 1,-1-1 0,1 0 0,0 0 0,0 0 0,-1 0-1,1 0 1,0 0 0,0 0 0,0-1 0,0 1 0,0 0-1,1 0 1,-1-1 0,0 1 0,0-1 0,0 1-1,0-1 1,1 1 0,-1-1 0,0 0 0,1 1 0,-1-1-1,0 0 1,0 0 0,1 0 0,-1 0 0,0 0 0,1-1-1,-1 1 1,2 0 0,4-1 32,0 0 1,0 0-1,1-1 1,-1 1-1,0-1 1,7-4-1,1-3 29,0 0-1,0-2 0,-1 0 0,0 0 0,-1-2 0,-1 1 1,0-2-1,0 0 0,13-22 0,7-5 1135,-33 69 134,-18 40-839,14-53-451,0 0 1,1 0-1,1 0 1,0 0-1,0 19 1,3-33-65,0 0-1,0 1 1,0-1 0,1 0 0,-1 0-1,0 0 1,1 0 0,-1 0 0,1 0-1,-1-1 1,1 1 0,0 0 0,-1 0 0,1 0-1,0 0 1,-1-1 0,1 1 0,0 0-1,0-1 1,0 1 0,0 0 0,0-1-1,0 1 1,0-1 0,0 0 0,0 1 0,0-1-1,0 0 1,0 1 0,0-1 0,0 0-1,0 0 1,0 0 0,0 0 0,0 0-1,0 0 1,0 0 0,0 0 0,0-1-1,0 1 1,0 0 0,0-1 0,2 0 0,3 0-369,0-1-1,-1 0 1,1 0 0,-1 0 0,1 0 0,-1-1 0,5-3 0,-2-1-1607,0-1-1,0 0 1,-1 0-1,10-15 1,4-8-7070</inkml:trace>
</inkml:ink>
</file>

<file path=ppt/ink/ink1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16.4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0 13965,'0'0'5899,"-9"11"-3673,3-4-2047,-34 37 1664,37-41-1680,1 1 0,-1 0 0,0 0 0,1 0-1,0 1 1,0-1 0,0 0 0,1 1 0,-1-1 0,1 1 0,-1 8 0,2-12-163,1 0 0,-1 0 0,0 0 0,1 0 0,-1 0 0,1 0 0,0 0 0,-1-1 0,1 1 0,0 0 0,-1 0 0,1 0-1,0-1 1,0 1 0,0 0 0,0-1 0,0 1 0,0 0 0,-1-1 0,1 1 0,1-1 0,-1 0 0,0 1 0,0-1 0,0 0 0,0 0 0,0 0 0,0 1-1,0-1 1,0 0 0,1-1 0,50 2 253,-30-1-274,-15 1-9,1 1 0,-1-1-1,1 1 1,-1 1 0,0-1 0,0 1 0,0 0-1,10 7 1,-16-9 45,1 0 1,-1 0-1,0 0 0,1 0 0,-1 0 0,0 0 0,0 1 0,0-1 1,0 0-1,0 1 0,0-1 0,0 0 0,-1 1 0,1-1 0,0 1 1,-1-1-1,1 1 0,-1 2 0,0-2 76,0-1 0,0 1 0,-1 0 0,1-1 0,-1 1 0,0 0 0,1-1 0,-1 1 0,0-1 0,0 1 0,0-1 0,0 1 0,0-1 0,0 0 0,0 1 0,-1-1 0,1 0 0,0 0 0,-1 0 0,1 0 0,-3 1 0,-7 5 223,0-1 1,0 0-1,-1 0 1,1-1-1,-1-1 1,0 0-1,0-1 1,-1 0-1,1-1 1,-25 2-1,37-4-439,-1 0-1,1 0 1,0 0-1,-1 0 1,1 0 0,0 0-1,0 0 1,-1 0-1,1 0 1,0 0 0,-1-1-1,1 1 1,0 0-1,0 0 1,-1 0-1,1 0 1,0 0 0,0-1-1,-1 1 1,1 0-1,0 0 1,0 0 0,0-1-1,-1 1 1,1 0-1,0 0 1,0 0-1,0-1 1,0 1 0,0 0-1,-1-1 1,1 1-1,0 0 1,0 0 0,0-1-1,0 1 1,0 0-1,0-1 1,0 1-1,0 0 1,0 0 0,0-1-1,0 1 1,0 0-1,0-1 1,1 1 0,-2-2-622,1-13-7826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3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 9385,'6'-36'32</inkml:trace>
</inkml:ink>
</file>

<file path=ppt/ink/ink1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16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8 14862,'0'0'11953,"-9"-2"-11286,5 1-652,1 0 0,0 0-1,0 0 1,-1 0 0,1 1 0,0 0 0,-1-1-1,1 1 1,0 1 0,-7 0 0,8 0-16,0 0 1,0 0-1,0 0 1,0 1-1,0-1 0,1 0 1,-1 1-1,0 0 1,1-1-1,-1 1 1,1 0-1,0 0 1,-1 0-1,1-1 0,0 1 1,0 1-1,0-1 1,1 0-1,-1 0 1,0 0-1,1 0 1,-1 1-1,1 2 0,-1-4-5,1 0 0,0-1 0,-1 1 0,1 0 0,0 0 0,0-1 0,0 1 0,0 0-1,0 0 1,0 0 0,0 0 0,0-1 0,0 1 0,0 0 0,0 0 0,0 0 0,0-1-1,1 1 1,-1 0 0,0 0 0,1-1 0,-1 1 0,1 0 0,-1 0 0,1-1 0,-1 1-1,1 0 1,-1-1 0,1 1 0,-1-1 0,1 1 0,0-1 0,-1 1 0,1-1 0,0 1-1,0-1 1,0 1 0,2-1-19,0 0 1,0 0-1,1 0 0,-1 0 0,0 0 0,0 0 0,0-1 1,0 0-1,5-1 0,-1-1 10,1 0 1,-1 0-1,0-1 1,11-8-1,-13 8-14,0 0 1,1 1-1,-1 0 0,0 0 1,1 1-1,0-1 0,0 1 1,11-3-1,-16 6 14,0-1 0,0 0 0,0 0 0,0 1 0,0-1 1,-1 0-1,1 1 0,0-1 0,0 1 0,0-1 0,0 1 0,-1-1 0,1 1 0,0 0 0,-1-1 0,1 1 1,0 0-1,-1 0 0,1 0 0,-1-1 0,1 1 0,-1 0 0,1 0 0,-1 0 0,0 0 0,1 0 0,-1 0 1,0 0-1,0 0 0,0 0 0,0 0 0,0-1 0,0 3 0,2 42-176,-2-35 174,1 3 159,-3 160 332,0-151 107,-1 1 1,-1-1-1,0-1 1,-2 1-1,-14 35 1,20-55-526,0-1 0,-1 1-1,0 0 1,1-1 0,-1 1 0,0 0 0,0-1-1,0 1 1,0-1 0,0 0 0,0 1 0,0-1 0,-1 0-1,1 1 1,0-1 0,-1 0 0,1 0 0,-1 0-1,1 0 1,-1-1 0,0 1 0,1 0 0,-1-1-1,0 1 1,1-1 0,-1 1 0,-3-1 0,2 0-1,1-1 0,-1 0 0,1 0 1,0 0-1,-1-1 0,1 1 0,0-1 1,0 1-1,0-1 0,0 1 0,0-1 1,0 0-1,0 0 0,1 0 0,-1 0 1,1-1-1,-3-3 0,-5-8-55,1 0 0,1 0 0,0-1 0,0 1 0,2-2 0,0 1 0,0-1 0,2 0 0,-3-25 0,6 40-15,0 0-1,1 0 1,-1 0 0,1 0-1,0 0 1,-1 1 0,1-1-1,-1 0 1,1 0 0,0 1-1,0-1 1,0 0-1,-1 1 1,1-1 0,0 0-1,0 1 1,0 0 0,0-1-1,0 1 1,0-1 0,0 1-1,0 0 1,0 0 0,0 0-1,2-1 1,38-5-1092,-23 4 211,13-4-2827,0-3 0,32-12 1,-15 1-3175</inkml:trace>
</inkml:ink>
</file>

<file path=ppt/ink/ink1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17.3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15 14510,'0'0'10612,"-11"-4"-9410,4 2-1047,5 1-129,0-1 0,0 1-1,-1 0 1,1 1 0,0-1 0,-1 0 0,1 1-1,-1-1 1,1 1 0,-1 0 0,1-1-1,-1 1 1,1 1 0,-1-1 0,1 0 0,-1 1-1,1-1 1,-1 1 0,1 0 0,-1-1-1,1 1 1,0 0 0,0 1 0,-1-1 0,1 0-1,0 1 1,0-1 0,0 1 0,-2 2-1,-4 4 22,1 1-1,1-1 1,-1 1-1,2 1 0,-1-1 1,1 1-1,0 0 1,1 0-1,0 0 0,1 0 1,0 1-1,-1 12 1,4-22-36,0 0 1,1 0 0,-1 0 0,1 0 0,-1-1 0,1 1-1,0 0 1,-1 0 0,1-1 0,0 1 0,-1 0-1,1-1 1,0 1 0,0-1 0,-1 1 0,1-1-1,0 0 1,0 1 0,0-1 0,0 0 0,0 1-1,0-1 1,0 0 0,0 0 0,-1 0 0,1 0-1,0 0 1,0 0 0,0 0 0,0 0 0,0 0-1,0 0 1,0 0 0,0-1 0,0 1 0,0 0-1,1-1 1,39-12 421,-19 0-371,-1-1 0,-1 0 0,0-2 0,29-30 0,-10 9-36,-38 37-28,-1 0 1,0-1-1,1 1 1,-1 0-1,0-1 0,1 1 1,-1 0-1,0-1 1,1 1-1,-1 0 1,1 0-1,-1-1 1,1 1-1,-1 0 0,0 0 1,1 0-1,-1 0 1,1-1-1,-1 1 1,1 0-1,-1 0 1,1 0-1,-1 0 0,1 0 1,-1 0-1,1 0 1,-1 1-1,1-1 1,-1 0-1,1 0 0,-1 0 1,1 1-1,6 15-120,-7 42-142,0-34 221,0-22 71,0-1 0,0 0 0,0 0-1,0 0 1,0 1 0,1-1 0,-1 0-1,0 0 1,1 0 0,-1 0 0,1 0 0,-1 1-1,1-1 1,-1 0 0,1 0 0,0 0-1,-1-1 1,1 1 0,0 0 0,0 0-1,0 0 1,0 0 0,0-1 0,0 1-1,0 0 1,0-1 0,0 1 0,2 0 0,-1-1 24,1 0 0,0 1 1,0-1-1,0 0 0,0-1 1,-1 1-1,1 0 0,0-1 1,0 0-1,-1 0 0,6-1 1,6-5 69,0 0 1,0-1-1,14-11 1,-27 19-125,29-23 20,-20 15-115,0 0 0,0 1 0,0 0 0,1 1 0,0 0 0,1 0 0,16-5 0,-27 11 67,-1 1 0,1-1 0,0 0 0,-1 1 0,1-1 1,0 1-1,-1-1 0,1 1 0,-1-1 0,1 1 0,-1-1 0,1 1 0,-1 0 0,1-1 0,-1 1 0,0-1 0,1 1 0,-1 0 0,0 0 0,1-1 1,-1 1-1,0 0 0,0 0 0,0-1 0,0 1 0,0 0 0,0 0 0,0-1 0,0 1 0,0 0 0,0 0 0,0 1 0,-1 34 128,1-32-142,-1-3-61,1 1-1,0 0 1,0 0 0,0-1 0,0 1-1,0 0 1,0 0 0,0 0 0,0-1-1,1 1 1,-1 0 0,1-1 0,-1 1-1,1 0 1,0-1 0,0 1 0,0-1-1,-1 1 1,1-1 0,2 3-1,-1-4-62,0 0-1,-1 1 0,1-1 1,0 0-1,-1 0 0,1 0 0,0 0 1,0 0-1,-1 0 0,1-1 1,0 1-1,-1-1 0,1 1 0,0-1 1,-1 1-1,1-1 0,-1 0 0,1 0 1,-1 0-1,1 0 0,-1 0 1,2-2-1,53-44-8869,-25 16-299</inkml:trace>
</inkml:ink>
</file>

<file path=ppt/ink/ink1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17.7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1 7783,'0'0'14451,"-4"8"-14349,3-6-98,0 0-6,-1 1 0,1 0 0,0 0 0,0 0 1,0 0-1,0 0 0,0 0 0,1 0 0,-1 0 1,1 0-1,0 0 0,0 0 0,0 0 1,0 0-1,0 0 0,1 0 0,0 0 0,-1 0 1,3 6-1,4 14 406,-1-1 0,-1 1 0,-1 1 0,-1-1 0,-1 0 0,-1 1 0,-1-1 0,-5 39 1,-2-18 534,-2 0 0,-2 0 0,-24 64 0,33-103-816,0 1 0,-1-1-1,1 0 1,-1 0 0,0-1-1,0 1 1,-1-1 0,1 1 0,-1-1-1,0 0 1,0 0 0,-5 3-1,7-6-83,0 0 0,1 0 0,-1-1 0,0 1-1,0 0 1,0-1 0,0 1 0,0-1 0,0 0-1,0 0 1,1 0 0,-1 0 0,0 0 0,0 0-1,0 0 1,0-1 0,0 1 0,0 0 0,0-1-1,0 0 1,0 1 0,1-1 0,-1 0 0,0 0-1,1 0 1,-1 0 0,0-1 0,1 1 0,-1 0 0,1-1-1,0 1 1,-1 0 0,1-1 0,0 0 0,0 1-1,0-1 1,-1-2 0,-4-6-247,0 0-1,0 0 1,1-1-1,1 1 1,0-1-1,0-1 1,1 1 0,0 0-1,1-1 1,1 0-1,-1-12 1,1 18 29,1-1 1,0 1 0,1 0-1,0-1 1,-1 1-1,2 0 1,-1 0-1,1-1 1,0 1-1,0 0 1,1 0-1,0 1 1,0-1-1,0 1 1,1-1-1,0 1 1,0 0-1,0 0 1,0 1 0,1-1-1,8-6 1,69-37-13724,-48 31 3802</inkml:trace>
</inkml:ink>
</file>

<file path=ppt/ink/ink1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18.1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214 2 16432,'0'0'7046,"-10"-1"-4804,5 0-2108,-1 1-1,1 0 0,-1 0 0,1 1 0,0 0 1,-1-1-1,1 2 0,0-1 0,-1 1 0,1-1 1,0 2-1,0-1 0,0 0 0,1 1 1,-1 0-1,0 0 0,1 0 0,0 1 0,0 0 1,0-1-1,-4 6 0,-20 29 28,27-36-165,-1 0 0,1 0 1,0 0-1,0 0 0,0 0 1,1 0-1,-1 0 0,0 1 1,1-1-1,0 0 0,-1 0 1,1 1-1,0-1 0,0 0 1,0 0-1,0 1 0,1-1 1,0 4-1,0-5 3,0 0 1,0 0-1,0-1 0,0 1 1,0 0-1,1-1 0,-1 1 1,0-1-1,0 1 0,0-1 1,1 0-1,-1 1 0,0-1 1,1 0-1,-1 0 1,0 0-1,1 0 0,1 0 1,34-1-194,-25 1-6,114-12-1780,-126 14 2068,0-1 1,0 0 0,0 0-1,0 0 1,0 1 0,0-1-1,0 0 1,-1 0 0,1 1-1,0-1 1,-1 0 0,1 0-1,-1 0 1,1 0 0,-1 0-1,1 0 1,-3 2 0,-12 11 188,0 0 1,-2-1 0,1-1-1,-2-1 1,0 0-1,0-1 1,0-1 0,-22 6-1,38-14-391,-34 11-846,12-13-6091,12-6-3455</inkml:trace>
</inkml:ink>
</file>

<file path=ppt/ink/ink1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19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22 14478,'-5'0'8456,"18"0"-8232,10 0 481,8 0-193,10 0-192,1-1-256,5-3-224,-3-1-1441,-3 1-1987,-6 2-1825,-8-4-5125</inkml:trace>
</inkml:ink>
</file>

<file path=ppt/ink/ink1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0.0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202 13 12204,'0'0'10014,"-11"-3"-8764,7 1-1129,0 0 1,0 1 0,0 0-1,0 0 1,0 0 0,0 0-1,0 1 1,0-1 0,-1 1-1,1 0 1,0 1 0,0-1-1,0 1 1,0-1 0,-1 1-1,1 1 1,0-1 0,0 0-1,1 1 1,-1 0 0,0 0-1,0 0 1,-4 4 0,-36 34 1228,42-38-1335,1 0 0,-1 0 0,1 0 0,-1 0 0,1 0 0,0 0 1,0 1-1,0-1 0,0 0 0,0 1 0,1-1 0,-1 0 0,1 1 0,-1-1 0,1 1 0,0-1 0,0 1 0,0-1 0,0 1 0,1-1 0,0 5 0,0-6-9,0 1 1,0-1-1,0 1 0,1-1 0,-1 0 0,0 0 0,1 1 0,-1-1 1,1 0-1,-1 0 0,1 0 0,0-1 0,-1 1 0,1 0 1,0 0-1,-1-1 0,4 1 0,36 7-142,-35-7 60,2 1 48,9 0-227,-1 1 0,0 1 0,0 0 1,18 8-1,-32-11 248,0 0 1,0-1-1,0 1 0,0 0 1,0 0-1,0 0 1,-1 0-1,1 0 1,0 0-1,-1 1 0,1-1 1,-1 0-1,1 1 1,-1 0-1,0-1 1,1 1-1,-1 0 1,0-1-1,0 1 0,0 0 1,-1 0-1,1 0 1,0 0-1,-1 0 1,1 0-1,-1 0 1,1 0-1,-1 0 0,0 0 1,0 0-1,0 0 1,0 0-1,-1 0 1,1 0-1,0 0 0,-1 0 1,1 0-1,-1 0 1,0 0-1,0 0 1,0 0-1,0 0 1,-2 3-1,-3 1 277,1 1 0,-1-1-1,0 0 1,-1 0 0,0-1 0,0 0 0,0 0 0,0 0-1,-1-1 1,-10 4 0,-7 3 971,-51 15 0,71-25-1168,0 0-1,1 0 0,-1 0 0,0 0 0,0-1 0,0 1 0,0-1 0,0-1 0,-7 0 0,12 0-215,0 0 0,0 0 0,0 0 0,0 0 0,0 0 0,0 0 0,0 0 1,0 1-1,1-1 0,-1 0 0,0 0 0,0 0 0,1 0 0,-1 0 0,1 0 0,-1 1 0,1-1 0,-1 0 0,1 0 0,-1 1 0,1-1 0,0 0 0,-1 1 0,1-1 0,0 1 0,1-2 0,71-42-12850,-43 26 4537</inkml:trace>
</inkml:ink>
</file>

<file path=ppt/ink/ink1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0.3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0 10698,'0'0'11563,"-23"56"-10218,13-29 193,1 1-257,2-2-384,5-4-545,2-3-256,0-2-32,2-8 0,9-4-640,1-5-866,1 0-960,-3-9-1986,-1-12-4036</inkml:trace>
</inkml:ink>
</file>

<file path=ppt/ink/ink1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1.1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1 16143,'0'0'2766,"-3"9"-1656,-3 15-655,-11 38 962,3 1 0,3 0 0,-4 85 0,14-147-1406,1-1 1,0 0-1,0 1 1,0-1-1,0 1 0,0-1 1,0 0-1,-1 1 0,1-1 1,0 1-1,0-1 0,0 1 1,1-1-1,-1 0 1,0 1-1,0-1 0,0 1 1,0-1-1,0 1 0,0-1 1,1 0-1,-1 1 0,0-1 1,0 0-1,0 1 1,1-1-1,-1 0 0,0 1 1,1-1-1,-1 0 0,0 1 1,1-1-1,-1 0 0,0 0 1,1 1-1,-1-1 1,1 0-1,-1 0 0,0 0 1,1 0-1,-1 0 0,1 1 1,-1-1-1,0 0 0,1 0 1,-1 0-1,1 0 1,-1 0-1,1 0 0,-1 0 1,0 0-1,1-1 0,-1 1 1,1 0-1,-1 0 0,1 0 1,-1 0-1,0-1 1,1 1-1,-1 0 0,0 0 1,1-1-1,-1 1 0,0 0 1,1 0-1,-1-1 0,21-22 360,-16 12-420,-1 0 0,-1 0-1,0 0 1,-1-1 0,0 1 0,0-1 0,-2 0 0,1 1 0,-2-14 0,1 25 49,0-1-5,0 1 1,0 0 0,0 0 0,0 0 0,0-1 0,1 1-1,-1 0 1,0 0 0,0 0 0,0-1 0,0 1-1,0 0 1,0 0 0,0-1 0,0 1 0,-1 0-1,1 0 1,0 0 0,0-1 0,0 1 0,0 0 0,0 0-1,0 0 1,0-1 0,0 1 0,-1 0 0,1 0-1,0 0 1,0-1 0,0 1 0,0 0 0,-1 0-1,1 0 1,0 0 0,0 0 0,0 0 0,0-1 0,-1 1-1,1 0 1,0 0 0,0 0 0,-1 0 0,1 0-1,0 0 1,0 0 0,0 0 0,-1 0 0,1 0-1,0 0 1,0 0 0,-1 0 0,1 0 0,0 0 0,0 0-1,0 0 1,-1 1 0,1-1 0,0 0 0,0 0-1,0 0 1,-1 0 0,1 0 0,0 0 0,0 1 0,-10 12-183,8-10 203,1 0 1,0 0-1,1 1 1,-1-1 0,0 0-1,1 1 1,0-1-1,0 1 1,0-1-1,0 1 1,1-1 0,-1 0-1,1 1 1,1 5-1,0-8 23,-1 1-1,0 0 0,1-1 0,-1 1 0,1-1 0,0 0 0,-1 1 0,1-1 1,0 0-1,0 0 0,0 0 0,0 0 0,0-1 0,0 1 0,0 0 0,0-1 0,0 1 1,0-1-1,0 0 0,1 0 0,-1 0 0,0 0 0,4 0 0,2-1 28,0-1-1,0 0 0,0 0 0,0-1 0,0 1 0,0-2 1,-1 1-1,1-1 0,-1 0 0,0-1 0,0 0 1,-1 0-1,0 0 0,1-1 0,-2 0 0,1 0 0,-1 0 1,8-12-1,-12 17-60,-2 8-40,0 0-1,0 0 0,0 0 1,-1 0-1,-4 10 1,3-10 150,1 0 1,0-1 0,0 1-1,1 0 1,-1 11 0,3-16-64,-1-1 1,1 0 0,-1 0 0,1 0 0,0 0-1,-1-1 1,1 1 0,0 0 0,0 0 0,0 0-1,-1-1 1,1 1 0,0 0 0,0-1 0,0 1-1,0-1 1,1 1 0,-1-1 0,0 1 0,0-1-1,0 0 1,0 1 0,0-1 0,0 0 0,1 0-1,-1 0 1,0 0 0,0 0 0,0 0 0,0-1-1,0 1 1,1 0 0,-1 0 0,1-1 0,46-9 1115,-35 4-1013,-1-1 0,25-16 0,-27 16-143,1 0-1,-1 0 1,1 1-1,23-8 1,-29 30-21,-6-14 10,1-1 0,0 1 0,0-1 0,0 1 0,0 0 0,1-1 0,-1 1 0,0-1 0,1 1 0,-1-1 0,1 1 0,-1-1 0,1 1 0,0-1 0,-1 1 0,1-1 0,0 0 0,0 1 0,0-1 0,0 0 0,0 0 0,1 0 0,-1 0 0,2 2 0,4-3-567,0 1-1,0-1 1,0-1-1,0 1 1,13-4-1,-7 1-1533,-1-1-1,0 0 1,-1-1-1,19-11 1,-7 3-6644</inkml:trace>
</inkml:ink>
</file>

<file path=ppt/ink/ink1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2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124 182 15022,'0'0'8761,"-11"0"-7966,8 0-764,-1 0 0,0 0 0,0 0 0,0 0 0,0 1 0,0-1 0,0 1 0,0 0 0,1 0 0,-1 1 0,0-1-1,1 1 1,-1 0 0,1 0 0,-1 0 0,1 0 0,0 0 0,0 1 0,0 0 0,0-1 0,1 1 0,-1 0 0,1 1 0,-4 5 0,-13 33 1427,18-40-1392,0 1-1,0-1 1,1 0 0,-1 0-1,1 0 1,-1 1 0,1-1 0,0 0-1,0 0 1,0 1 0,0-1-1,0 0 1,1 0 0,-1 1 0,1-1-1,-1 0 1,1 0 0,2 4 0,-2-5-47,0 0 0,0 0 1,1 0-1,-1-1 1,0 1-1,1 0 1,-1-1-1,1 1 0,-1-1 1,1 1-1,-1-1 1,1 0-1,-1 0 1,1 1-1,-1-1 0,1 0 1,-1 0-1,1-1 1,0 1-1,-1 0 1,1 0-1,-1-1 0,1 1 1,-1-1-1,1 1 1,-1-1-1,0 0 1,1 1-1,-1-1 0,0 0 1,2-2-1,4-1-65,-2 0-1,1 0 0,0-1 1,-1 0-1,6-7 0,-10 11 12,0 0 1,0 0-1,0 0 0,0-1 0,-1 1 1,1 0-1,0-1 0,-1 1 0,1 0 1,-1-1-1,1 1 0,-1-1 0,1 1 1,-1-3-1,0 4 30,0-1-1,0 1 1,0 0 0,0-1 0,0 1-1,0 0 1,-1 0 0,1-1-1,0 1 1,0 0 0,0-1 0,0 1-1,-1 0 1,1 0 0,0 0-1,0-1 1,-1 1 0,1 0 0,0 0-1,0 0 1,-1 0 0,1-1 0,0 1-1,0 0 1,-1 0 0,1 0-1,0 0 1,-1 0 0,1 0 0,0 0-1,0 0 1,-1 0 0,1 0-1,0 0 1,-1 0 0,1 0 0,0 0-1,-1 0 1,0 0 43,-1 1 0,1 0 0,-1-1 0,1 1 0,0 0 0,0 0 0,0 0 0,-1 0 0,1 0-1,0 0 1,0 0 0,0 0 0,0 0 0,0 0 0,1 0 0,-1 1 0,0-1 0,0 0 0,1 1 0,-1-1 0,1 1 0,0-1 0,-1 0 0,1 1 0,0-1-1,0 1 1,-1-1 0,1 1 0,1 1 0,-2 1-3,1-1 0,0 0 0,0 1 0,1-1-1,-1 1 1,1-1 0,-1 0 0,1 1 0,0-1 0,0 0-1,1 0 1,-1 0 0,1 0 0,-1 0 0,1 0 0,4 5-1,-2-6-17,-1 0 1,0 0-1,0 0 0,1 0 0,-1-1 0,1 0 0,-1 1 0,1-1 0,-1 0 0,1-1 0,0 1 0,0-1 0,-1 0 0,1 0 0,6 0 0,-5-1-2,0 0 0,0-1 0,0 1 0,0-1 0,0 0 0,-1 0 0,1 0-1,0-1 1,-1 0 0,0 0 0,0 0 0,0 0 0,0 0 0,0-1 0,-1 0 0,1 0 0,-1 0 0,0 0 0,-1 0 0,1-1-1,3-7 1,4-8-71,-1-1-1,0 0 0,8-33 1,19-122-404,-36 174 412,-12 36-437,4-14 463,-2 11 188,2 0-1,2 1 1,1 0-1,-2 58 1,7-89-149,0-1 1,0 1-1,0-1 1,0 1 0,0-1-1,0 1 1,0-1-1,0 0 1,1 1 0,-1-1-1,0 1 1,0-1-1,1 1 1,-1-1-1,0 0 1,0 1 0,1-1-1,-1 0 1,1 1-1,-1-1 1,0 0 0,1 0-1,-1 1 1,1-1-1,-1 0 1,0 0 0,1 1-1,-1-1 1,1 0-1,-1 0 1,1 0-1,-1 0 1,1 0 0,-1 0-1,1 0 1,-1 0-1,1 0 1,-1 0 0,1 0-1,-1 0 1,0 0-1,1 0 1,-1-1 0,1 1-1,-1 0 1,1 0-1,-1 0 1,0-1-1,1 1 1,-1 0 0,1 0-1,-1-1 1,0 1-1,1 0 1,-1-1 0,0 1-1,1-1 1,-1 0-1,25-21 718,-18 10-675,-1-1-1,-1 1 1,0-2-1,-1 1 1,3-16 0,-8 34-68,0 1 0,1-1 0,0 1 0,0 0 0,0-1 1,0 1-1,1-1 0,0 1 0,2 7 0,-2-11 17,0-1-1,1 1 1,-1 0 0,1 0-1,-1-1 1,1 1 0,-1-1-1,1 0 1,0 1 0,0-1-1,0 0 1,0 0 0,0 0-1,0 0 1,0 0-1,0 0 1,0-1 0,0 1-1,1-1 1,-1 0 0,0 1-1,0-1 1,0 0 0,1 0-1,-1 0 1,2-1-1,5 0 24,0 0-1,0 0 0,0-1 0,0 0 1,-1 0-1,1-1 0,12-6 0,29-8-30,-49 21 30,-1-1 0,1 1 0,0 0 0,-1 0 0,0 0-1,0 0 1,0 0 0,-1 6 0,-1-1 117,1 24 84,1-32-235,1 0 0,-1-1-1,1 1 1,0 0-1,-1 0 1,1-1 0,0 1-1,-1-1 1,1 1-1,0-1 1,0 1 0,0-1-1,0 1 1,-1-1-1,1 1 1,0-1 0,0 0-1,0 0 1,0 1 0,0-1-1,0 0 1,0 0-1,0 0 1,0 0 0,0 0-1,0 0 1,0 0-1,0-1 1,-1 1 0,1 0-1,0 0 1,0-1-1,0 1 1,1-1 0,2 0-366,-1-1 0,1 1 0,0-1 0,-1 0 0,1 0 1,-1 0-1,0 0 0,0-1 0,0 1 0,0-1 0,0 0 1,0 0-1,-1 0 0,3-4 0,0 0-1416,-1 0 0,0 0 0,0 0 0,-1 0 0,0-1 0,2-8 0,1-14-7152</inkml:trace>
</inkml:ink>
</file>

<file path=ppt/ink/ink1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2.4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17168,'0'0'8969,"54"53"-19411,-30-47 2498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1:31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506 1 14253,'0'0'3241,"-3"11"-1816,-4 15-1014,-2-1-1,-1-1 0,-1 0 1,-1 0-1,-1-1 1,-1-1-1,-27 33 1,0-5-331,-2-2 0,-56 48 0,98-95-81,-77 62 539,71-59-409,1 0 0,-1 0 0,0-1-1,0 1 1,0-2 0,0 1 0,-1-1-1,1 0 1,0 0 0,-14 0-1,19-2-125,1 0 0,-1 0 0,0-1 0,1 1 0,-1-1 0,1 0 0,-1 1-1,1-1 1,0 0 0,-1 0 0,1 0 0,0 0 0,-1 0 0,1 0-1,0 0 1,0 0 0,0-1 0,0 1 0,0 0 0,0-1 0,1 1 0,-1 0-1,0-1 1,1 1 0,-1-1 0,1 1 0,-1-1 0,1 0 0,0 1-1,-1-1 1,1 1 0,0-1 0,0 0 0,0 1 0,1-3 0,-1-6-110,0-1-1,0 1 1,2 0 0,3-17 0,-1 16 80,0 0 0,0 0 0,1 0 1,1 1-1,0 0 0,1 0 0,-1 1 0,2-1 0,-1 2 0,1-1 1,1 1-1,0 0 0,0 1 0,17-11 0,-22 15 49,0 0-1,1 0 0,0 1 1,0-1-1,-1 1 1,1 0-1,1 1 1,-1-1-1,0 1 0,0 0 1,0 0-1,1 1 1,-1 0-1,0 0 1,1 0-1,-1 0 0,0 1 1,1 0-1,-1 0 1,0 0-1,0 1 1,0 0-1,0 0 0,0 0 1,0 0-1,-1 1 1,1 0-1,-1 0 0,0 0 1,0 0-1,0 1 1,0 0-1,6 7 1,2 7 21,-1 0 0,13 27 0,-14-25-22,1 0 0,0-1 0,15 19 0,-22-34-423,-1 0 0,1 0 0,0 0 0,0-1 1,0 1-1,0-1 0,1 0 0,0 0 0,-1 0 0,1-1 1,0 0-1,0 0 0,0 0 0,0 0 0,1-1 0,-1 0 1,7 1-1,16-1-6138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3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1 14350,'0'0'1660,"-6"10"539,-10 22-533,1 1 0,2 1-1,-10 37 1,15-39-885,1 0-1,1 0 1,-2 65-1,8-96-752,0 0-1,-1 0 1,1 0-1,0 1 0,0-1 1,0 0-1,0 0 0,1 0 1,-1 0-1,0 1 1,0-1-1,1 0 0,-1 0 1,1 0-1,-1 0 0,1 0 1,-1 0-1,1 0 0,-1 0 1,1 0-1,0 0 1,0 0-1,0 0 0,-1-1 1,1 1-1,0 0 0,0-1 1,0 1-1,2 0 1,-1 0 19,0-1 1,0 0-1,1 0 1,-1-1-1,0 1 1,0 0 0,0-1-1,0 1 1,0-1-1,0 0 1,0 0-1,0 0 1,0 0 0,3-1-1,6-6 81,0 1-1,0-2 1,19-18-1,-8 3-164,-1-1-1,-2-1 1,30-50 0,-58 93-589,2-6 466,1-1-1,0 1 1,0 1 0,1-1 0,1 1 0,0 0 0,0 0 0,2 0 0,-1 0 0,2 1 0,-2 14 0,4-25 27,0-1 1,-1 0-1,1-1 0,-1 1 0,1 0 1,0 0-1,0 0 0,-1 0 0,1 0 0,0-1 1,0 1-1,0 0 0,0-1 0,0 1 1,0-1-1,0 1 0,0-1 0,0 1 0,0-1 1,1 0-1,-1 1 0,0-1 0,0 0 1,0 0-1,0 0 0,0 0 0,1 0 0,-1 0 1,0 0-1,0 0 0,2-1 0,39-6-1810,-29 1 1156,0 0 0,-1 0 0,1-1 1,-1-1-1,-1 0 0,1-1 0,-1 0 1,13-14-1,-4 2-64,-1-1 0,-1-1 0,16-26 0,-27 38 744,7-11 130,22-45 0,-34 61 1049,1-1 1,-1 0 0,0 0-1,0 1 1,-1-2 0,1-12-1,-6 22 2587,-14 14-3389,5 3 31,1 0 0,0 1 0,2 0 0,0 1-1,1 0 1,1 0 0,1 1 0,1 0 0,1 0 0,1 1 0,1-1-1,1 1 1,1 42 0,2-63-297,-1 0-1,0 0 0,0 0 1,1 0-1,-1-1 1,1 1-1,-1 0 1,1 0-1,0 0 0,0-1 1,0 1-1,0 0 1,2 1-1,-3-2 9,1-1 0,-1 1 0,1-1 1,-1 1-1,1-1 0,0 0 0,-1 1 0,1-1 0,0 0 0,-1 0 0,1 1 0,0-1 0,-1 0 1,1 0-1,0 0 0,-1 0 0,1 0 0,0 0 0,0 0 0,-1 0 0,1 0 0,0 0 0,-1 0 1,2-1-1,0 0 10,0 0 0,-1 0 1,1 0-1,0 0 0,-1 0 1,1-1-1,-1 1 1,1-1-1,-1 1 0,0-1 1,0 0-1,1 1 0,-1-1 1,0 0-1,0 0 0,-1 0 1,1 0-1,0 0 1,-1 0-1,1 0 0,-1 0 1,1-3-1,1-6-258,-1-1-1,0 1 1,-1 0 0,0-1-1,-1 1 1,0-1 0,0 1-1,-1-1 1,-1 1 0,-8-21-1,11 31 230,0 0-1,0 1 1,0-1-1,-1 1 1,1-1-1,0 1 1,0 0 0,-1-1-1,1 1 1,0-1-1,-1 1 1,1-1-1,0 1 1,-1 0-1,1-1 1,-1 1-1,1 0 1,-1-1 0,1 1-1,0 0 1,-1 0-1,1-1 1,-1 1-1,1 0 1,-1 0-1,0 0 1,1 0-1,-2-1 1,-2 15 48,8 25 204,-1-35-191,0 1-1,1-1 1,0 0 0,-1 0 0,1 0 0,1-1 0,-1 0 0,1 1 0,-1-1 0,1-1 0,0 1 0,0-1-1,0 0 1,0 0 0,0 0 0,1-1 0,-1 1 0,9 0 0,12 1 211,-1-1 1,40-1-1,-53-1-228,-1-1 0,0 1-1,0-2 1,0 1 0,0-2 0,0 1-1,0-2 1,0 1 0,-1-2 0,0 1 0,1-1-1,-2-1 1,1 0 0,-1 0 0,0-1-1,0 0 1,14-15 0,-22 21-27,0 0-1,0 0 1,0 0 0,-1 1-1,1-1 1,0 0 0,-1 0-1,1 0 1,-1 0 0,1 0 0,-1 0-1,1 0 1,-1 0 0,0-1-1,1 1 1,-1 0 0,0 0-1,0 0 1,0 0 0,0 0-1,0-1 1,0 1 0,0 0-1,-1 0 1,1 0 0,0 0 0,0 0-1,-1 0 1,0-2 0,0 2-5,0 1 0,0 0 0,0-1 1,0 1-1,-1 0 0,1 0 0,0 0 1,0 0-1,0 0 0,0 0 0,0 0 1,0 0-1,0 0 0,0 1 1,0-1-1,0 0 0,0 1 0,0-1 1,0 1-1,0-1 0,0 1 0,0-1 1,0 1-1,0 0 0,0 0 0,0-1 1,1 1-1,-1 0 0,0 0 0,1 0 1,-2 1-1,-5 5 125,1 0 0,0 1 0,0-1 0,0 1 0,1 1-1,0-1 1,1 1 0,0 0 0,0 0 0,1 0 0,0 0 0,1 1 0,0-1 0,0 1 0,1 0-1,0-1 1,1 17 0,1-24-109,0 0-1,0-1 1,0 1 0,0-1-1,0 1 1,0-1-1,0 0 1,1 0 0,-1 1-1,0-1 1,1 0-1,-1 0 1,1 0-1,-1 0 1,1 0 0,-1-1-1,1 1 1,0 0-1,-1-1 1,1 1 0,0-1-1,-1 1 1,1-1-1,0 0 1,0 0-1,0 0 1,-1 0 0,1 0-1,0 0 1,0-1-1,-1 1 1,3-1 0,3 0-12,1 0-1,-1 0 1,0-1 0,0 0 0,0 0 0,12-6 0,-12 3-573,1 0 0,-1 0-1,0-1 1,0 0-1,0 0 1,7-10 0,-9 10-714,0-1 0,-1 0 0,0 1 0,0-2 0,-1 1 1,0 0-1,3-13 0,2-15-6639</inkml:trace>
</inkml:ink>
</file>

<file path=ppt/ink/ink1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22.8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14606,'0'0'12849,"-1"9"-11178,-1 45 849,2-53-2502,0-1 0,1 1-1,-1 0 1,0-1 0,1 1 0,-1-1-1,0 1 1,1 0 0,-1-1 0,1 1 0,-1-1-1,1 1 1,-1-1 0,1 0 0,-1 1-1,1-1 1,0 0 0,-1 1 0,1-1 0,-1 0-1,1 0 1,0 1 0,-1-1 0,1 0 0,0 0-1,-1 0 1,1 0 0,0 0 0,-1 0-1,3 0 1,27 0 80,-23-1-16,21-1-231,-1-1 0,31-7 0,-31 4-106,0 1 0,32 0 0,-42 4 272,23 2-63,-39-1 80,0 0 0,0 0 0,0 1-1,0-1 1,0 0 0,0 1 0,-1-1 0,1 1 0,0-1-1,0 1 1,0 0 0,0-1 0,0 1 0,-1 0 0,1 0-1,0-1 1,-1 1 0,1 0 0,0 0 0,-1 0 0,1 0 0,-1 0-1,0 0 1,1 0 0,-1 0 0,0 0 0,1 0 0,-1 0-1,0 0 1,0 2 0,0-2-72,0 1 0,0-1 0,0 0 0,1 0-1,-1 0 1,0 1 0,1-1 0,-1 0 0,1 0 0,-1 0 0,1 0 0,0 1-1,-1-1 1,1 0 0,0 0 0,0 0 0,1 1 0,5 0-3748,3-6-4495,1-7-10286</inkml:trace>
</inkml:ink>
</file>

<file path=ppt/ink/ink1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33.9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0 608 14446,'0'0'7313,"13"-4"-5925,11-7-882,-1-1-1,0-1 0,0-1 1,-1 0-1,32-30 1,105-105 119,-148 139-626,4-5 21,44-42 87,-2-2 0,-2-3 0,54-82 0,-150 215-65,2 1 0,3 2-1,4 1 1,-43 151 0,73-216-47,0 0 1,0 0 0,1 1 0,0 10-1,11-44-1169,-7 5 1090,-1-1-1,-1 0 1,-1 0-1,-1 1 1,0-1 0,-1 0-1,-1 1 1,-1-1 0,-8-23-1,12 42 102,0-1-1,0 1 1,0 0-1,0 0 1,0-1-1,0 1 1,0 0-1,0 0 1,0 0-1,0-1 1,0 1-1,0 0 1,0 0-1,0-1 1,0 1-1,0 0 1,0 0-1,0 0 1,-1-1-1,1 1 1,0 0-1,0 0 1,0 0-1,0-1 1,0 1-1,-1 0 1,1 0-1,0 0 1,0 0-1,0 0 1,-1-1-1,1 1 1,0 0-1,0 0 1,0 0-1,-1 0 1,1 0-1,0 0 0,0 0 1,-1 0-1,1 0 1,0 0-1,0 0 1,0 0-1,-1 0 1,1 0-1,0 0 1,0 0-1,-1 0 1,1 0-1,0 0 1,0 0-1,0 0 1,-1 0-1,1 1 1,0-1-1,-5 18 131,4-16-146,1 1 0,0-1-1,0 1 1,0-1 0,0 0-1,0 1 1,0-1 0,1 1-1,-1-1 1,1 0 0,0 0-1,-1 1 1,1-1 0,0 0-1,0 0 1,1 0 0,-1 0-1,2 3 1,1-4 22,-1 1 0,1 0 0,0-1 0,0 0 0,0 0 0,0 0 0,0-1 0,0 1 0,0-1 0,0 0 0,0 0 0,0 0 0,0-1 0,0 1 0,0-1 0,0 0 1,5-2-1,4-1 34,-1-1 1,0 0 0,22-13 0,43-40 45,-59 43-78,1 0-1,25-15 0,-44 30-28,1 0 1,-1 0-1,0 0 0,0 0 1,1 0-1,-1 1 0,0-1 0,0 0 1,1 0-1,-1 0 0,0 0 0,0 0 1,0 0-1,1 0 0,-1 0 1,0 1-1,0-1 0,0 0 0,0 0 1,1 0-1,-1 0 0,0 1 0,0-1 1,0 0-1,0 0 0,0 0 0,1 1 1,-1-1-1,0 0 0,0 0 1,0 1-1,0-1 0,0 0 0,0 0 1,0 1-1,0-1 0,0 0 0,0 0 1,0 0-1,0 1 0,0-1 1,0 0-1,0 0 0,0 1 0,0-1 1,0 0-1,-1 0 0,1 1 0,-1 14-235,-16 57 385,12-55-40,0 0-1,2 0 1,0 0 0,0 0-1,1 25 1,2-41-94,0 0 0,0 0 0,0 0 0,0 0 0,0 0 0,0 0 0,0-1 0,1 1-1,-1 0 1,0 0 0,1 0 0,-1 0 0,0-1 0,1 1 0,-1 0 0,1 0 0,-1-1 0,1 1 0,-1 0 0,1-1 0,-1 1 0,1 0 0,0-1 0,-1 1 0,1-1 0,0 1 0,0-1 0,0 0 0,-1 1-1,1-1 1,1 1 0,1-1 27,-1 0 0,1 0-1,-1 0 1,1-1 0,-1 1-1,0 0 1,1-1-1,-1 0 1,1 0 0,-1 1-1,3-3 1,6-3 131,0 0 0,0-1 1,15-12-1,0-5-47,44-55 1,-2 4-78,-72 101-430,-15 29 594,13-41-107,1 1-1,1-1 1,0 1-1,0 0 1,2 1-1,0-1 1,0 16-1,2-31-101,0 1 1,0-1-1,0 0 0,0 1 0,0-1 0,0 1 0,0-1 1,0 1-1,1-1 0,-1 0 0,0 1 0,0-1 0,1 0 0,-1 1 1,0-1-1,0 0 0,1 1 0,-1-1 0,0 0 0,1 0 1,-1 1-1,0-1 0,1 0 0,-1 0 0,0 1 0,1-1 1,-1 0-1,1 0 0,-1 0 0,0 0 0,1 0 0,-1 0 1,1 0-1,0 0 0,20-3-299,17-13-1516,34-39-6882,-32 20 1115</inkml:trace>
</inkml:ink>
</file>

<file path=ppt/ink/ink1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34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0 17809,'-9'7'2968,"-27"19"-790,-78 64 4879,114-90-7051,0 0-1,-1 0 0,1 0 0,0 0 1,0 0-1,-1 0 0,1 1 0,0-1 0,0 0 1,-1 0-1,1 0 0,0 0 0,0 1 1,-1-1-1,1 0 0,0 0 0,0 1 0,0-1 1,-1 0-1,1 0 0,0 1 0,0-1 1,0 0-1,0 0 0,0 1 0,0-1 1,0 0-1,-1 1 0,1-1 0,0 0 0,0 0 1,0 1-1,0-1 0,0 0 0,0 1 1,0-1-1,1 0 0,-1 0 0,0 1 0,0-1 1,0 0-1,0 1 0,0-1 0,0 0 1,0 0-1,1 1 0,-1-1 0,19-1-55,24-12-369,-28 7 119,45-16-838,-57 21 1061,1 0-1,-1 0 0,1 0 1,-1 1-1,1-1 0,0 1 0,-1 0 1,1 0-1,0 1 0,-1-1 1,1 1-1,-1 0 0,8 2 0,-10-2 86,1 0-1,-1 0 0,0 0 1,1 1-1,-1-1 0,0 0 1,0 1-1,0-1 0,0 1 0,0-1 1,0 1-1,-1 0 0,1-1 1,0 1-1,-1 0 0,1-1 1,-1 1-1,0 0 0,1 0 1,-1 0-1,0-1 0,0 1 0,0 0 1,-1 0-1,1 0 0,0-1 1,-1 1-1,1 0 0,-2 3 1,0 2 186,0 0 0,-1-1 1,0 1-1,0 0 1,0-1-1,-5 7 1,-42 44 1155,46-53-1323,0 0 0,0 0-1,-1-1 1,1 0 0,-1 0-1,0 0 1,0 0 0,0-1-1,0 0 1,0 0 0,-7 2 0,12-4-111,-1 0 1,1 0 0,0 0 0,0 0 0,0 0 0,0-1 0,-1 1 0,1 0-1,0 0 1,0 0 0,0 0 0,0 0 0,0 0 0,-1-1 0,1 1 0,0 0 0,0 0-1,0 0 1,0 0 0,0-1 0,0 1 0,0 0 0,0 0 0,0 0 0,0-1 0,0 1-1,0 0 1,0 0 0,0 0 0,0-1 0,0 1 0,0 0 0,0 0 0,0 0-1,0-1 1,0 1 0,0 0 0,0 0 0,0 0 0,0 0 0,0-1 0,0 1 0,1 0-1,-1 0 1,0 0 0,0 0 0,0-1 0,0 1 0,0 0 0,1 0 0,6-12-2218,68-64-10095,-45 45 6802</inkml:trace>
</inkml:ink>
</file>

<file path=ppt/ink/ink1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34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39 673,'0'0'10009,"9"-8"-5637,25-22-651,-29 30-195,-4 11-2516,-5 11-341,-10 26 1090,10-38-1477,0-1-1,1 2 1,0-1 0,0 0 0,2 0-1,-1 1 1,1-1 0,1 1-1,-1-1 1,3 16 0,-1-25-267,-1 0 0,1 0 0,0 0-1,0 0 1,0 0 0,0 0 0,0 0 0,0 0 0,0 0 0,0 0 0,0-1 0,1 1-1,-1 0 1,0-1 0,0 1 0,1-1 0,-1 1 0,0-1 0,1 0 0,-1 1 0,0-1-1,1 0 1,-1 0 0,0 0 0,1 0 0,-1 0 0,0 0 0,1 0 0,-1-1 0,1 1-1,0-1 1,45-12 315,-23 0-454,-2-1-1,0-1 1,0-1 0,-1-1 0,-2-1-1,34-37 1,-43 42-271,-49 56-192,33-36 746,1 1 1,0 0 0,0 0-1,1 1 1,0 0 0,0-1-1,1 1 1,0 0 0,0 0-1,-1 17 1,4-26-146,0 1 1,1-1-1,-1 1 0,0-1 1,1 1-1,-1-1 1,0 1-1,1-1 0,-1 0 1,1 1-1,-1-1 0,0 0 1,1 1-1,-1-1 1,1 0-1,-1 0 0,1 1 1,-1-1-1,1 0 0,-1 0 1,1 0-1,-1 0 1,1 0-1,0 1 0,-1-1 1,1 0-1,-1 0 0,1 0 1,-1-1-1,1 1 1,-1 0-1,2 0 0,19-3 243,-2-7-223,0 0-1,-1-1 0,0 0 1,0-2-1,-2 0 1,1-1-1,18-21 0,-23 24-268,0-2 0,-1 0 1,13-19-1,-25 34 194,-7 9 141,1 1-1,0 0 1,0 0-1,2 1 1,-1-1 0,2 1-1,0 1 1,0-1 0,-2 22-1,6-35-88,0 1 0,1-1 0,-1 1 0,0-1 0,1 1 0,-1-1 0,0 0 0,1 1 0,-1-1 0,0 1 0,1-1 0,-1 0 0,1 1 0,-1-1 0,1 0 0,-1 0 0,1 1 0,-1-1 0,1 0 0,-1 0 0,1 0 1,0 0-1,-1 1 0,1-1 0,-1 0 0,1 0 0,-1 0 0,1 0 0,-1 0 0,1-1 0,0 1 0,-1 0 0,1 0 0,-1 0 0,2-1 0,22-4 324,-4-5-177,1-1 1,-2-1-1,1 0 1,31-28-1,-26 20-818,40-24-1,-65 43 632,0 1 0,1 0 0,-1 0 1,0 0-1,0-1 0,0 1 0,0 0 0,0 0 0,1 0 0,-1 0 1,0 0-1,0-1 0,0 1 0,1 0 0,-1 0 0,0 0 0,0 0 0,0 0 1,1 0-1,-1 0 0,0 0 0,0 0 0,1 0 0,-1 0 0,0 0 0,0 0 1,1 0-1,-1 0 0,0 0 0,0 0 0,0 0 0,1 0 0,-1 0 1,0 0-1,0 0 0,1 0 0,-1 0 0,0 0 0,0 1 0,0-1 0,1 0 1,-1 0-1,0 0 0,0 0 0,0 0 0,0 1 0,0-1 0,1 0 0,-1 0 1,0 0-1,0 1 0,0-1 0,0 0 0,0 0 0,0 1 0,0-1 0,0 0 1,-5 21-329,-19 27 597,22-46-323,-3 6-7,1 0 0,0 1 0,0-1-1,0 1 1,1 0 0,1 0 0,0 0 0,0 0-1,-1 11 1,3-20-67,0 1-1,0 0 1,0-1-1,0 1 1,0-1-1,0 1 1,1 0-1,-1-1 1,0 1-1,0-1 1,1 1-1,-1 0 1,0-1-1,0 1 1,1-1-1,-1 1 1,1-1-1,-1 1 1,0-1-1,1 0 1,-1 1 0,1-1-1,-1 0 1,1 1-1,0-1 1,-1 0-1,1 1 1,-1-1-1,1 0 1,-1 0-1,1 0 1,0 1-1,-1-1 1,1 0-1,-1 0 1,1 0-1,0 0 1,-1 0-1,1 0 1,0 0-1,-1 0 1,1-1-1,-1 1 1,2 0-1,28-13-7339,-6-11-3570</inkml:trace>
</inkml:ink>
</file>

<file path=ppt/ink/ink1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35.6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18770,'0'0'5061,"-7"12"-4464,1-1-472,0 1 0,0 0 0,1 0-1,1 1 1,0-1 0,1 1 0,0 0-1,1 0 1,0 0 0,1 22-1,2-33-149,0 1-1,0 0 1,0-1-1,1 0 1,-1 1-1,1-1 1,-1 0-1,1 0 0,0 0 1,0 0-1,0 0 1,0 0-1,0 0 1,0-1-1,0 1 1,1-1-1,-1 1 0,1-1 1,-1 0-1,6 1 1,-4 0 13,0-1 0,-1 1 1,1 0-1,-1 0 0,1 1 1,-1-1-1,0 1 0,0-1 1,0 1-1,0 0 0,0 0 0,2 4 1,-3-3 78,-1 1-1,0-1 1,0 1 0,0 0 0,0-1 0,-1 1 0,1 0-1,-2 6 1,1-7 99,0 1 1,0-1-1,0 0 0,1 0 1,0 1-1,-1-1 0,1 0 0,3 6 1,-3-9-106,0 0 0,0 0 1,-1 0-1,1-1 0,0 1 0,1 0 1,-1-1-1,0 1 0,0-1 1,0 1-1,0-1 0,0 0 0,0 1 1,1-1-1,-1 0 0,0 0 0,0 0 1,0 0-1,1 0 0,-1 0 1,0 0-1,0 0 0,1 0 0,-1-1 1,0 1-1,0-1 0,2 0 0,33-13 653,9-12-614,-22 11-439,45-20 0,-61 33-173,0-1 1,1 1-1,-1 0 1,0 1-1,0-1 1,13 1-1,-19 2 521,-1 0 1,1 0-1,0 0 1,-1 0-1,1 0 0,-1 0 1,1 1-1,-1-1 0,1 0 1,-1 0-1,0 1 0,0-1 1,0 0-1,1 0 0,-1 1 1,0-1-1,-1 0 0,1 2 1,0 36 719,-1-31-488,2-7-208,-1 0 1,0 0-1,1 0 1,-1 0-1,0 0 1,1 0-1,-1 0 1,1 0-1,0 0 1,-1 0-1,1-1 1,0 1-1,-1 0 1,1 0-1,0 0 1,0-1-1,0 1 1,0 0-1,0-1 1,0 1-1,0-1 0,0 1 1,0-1-1,0 0 1,0 1-1,0-1 1,0 0-1,0 0 1,0 0-1,0 0 1,0 0-1,0 0 1,0 0-1,1 0 1,-1 0-1,0 0 1,0 0-1,1-1 1,45-9 448,-31 3-533,0-1 0,0-1 0,24-18 0,-27 18-353,0 0-1,1 1 1,0 0 0,26-10-1,-40 18 385,0 1 0,1-1-1,-1 1 1,0-1 0,1 0-1,-1 1 1,0-1 0,0 1 0,0-1-1,1 1 1,-1-1 0,0 1 0,0-1-1,0 1 1,0-1 0,0 1-1,0-1 1,0 1 0,0-1 0,0 1-1,0-1 1,0 1 0,0-1-1,0 1 1,-1-1 0,1 1 0,0-1-1,0 1 1,0-1 0,-1 0 0,1 1-1,-1 0 1,-5 21 283,3-13-145,0 0-1,1 0 1,0 1-1,0-1 1,1 0-1,1 1 0,0 0 1,0-1-1,1 1 1,0-1-1,0 1 1,4 9-1,3 10 4,3-1 1,19 41-1,-20-52-93,-2 1 0,0 1 0,-1-1-1,0 1 1,-2 1 0,0-1 0,-1 1-1,0 19 1,-4-35 20,-1 0 0,0 0 0,-1 0 0,1 0 0,-1 0 0,1-1 0,-1 1 0,0 0 0,-1-1 0,1 0 0,0 1 0,-1-1 0,0 0 0,0-1 0,0 1 0,0 0 0,0-1 0,-1 1 0,1-1 0,-1 0 0,1 0 0,-1-1 0,0 1 0,0-1 0,-7 2 0,3 0 231,-1 0 1,-1-1 0,1 0-1,0 0 1,0-1 0,-1 0-1,1-1 1,-1 0 0,1 0-1,-15-3 1,20 1-259,0 0-1,0 0 1,0 0-1,0 0 1,1-1-1,-1 1 1,1-1-1,0 0 1,-1 0-1,1 0 0,1-1 1,-1 1-1,0-1 1,1 0-1,0 1 1,0-1-1,0 0 1,0 0-1,1 0 1,-1-1-1,1 1 1,-1-5-1,-1-5-12,1 0 0,0 0 0,0 0-1,2 0 1,1-23 0,0 30-29,0 0 0,1-1 0,0 1 0,1 0 1,-1 0-1,1 0 0,1 0 0,-1 0 0,1 1 0,0 0 0,1 0 0,-1 0 0,1 0 0,0 1 1,1-1-1,0 1 0,7-5 0,15-9-434,0 1 1,53-24-1,-4 1-1013,-30 10-4357,-4-4-5193</inkml:trace>
</inkml:ink>
</file>

<file path=ppt/ink/ink1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39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13 237 10314,'-12'1'9993,"25"2"-7381,30 0-1978,-29-5-431,1-1 1,-1-1-1,0 0 0,-1 0 1,1-2-1,-1 0 1,0 0-1,21-15 0,-15 8-106,-1-1-1,0 0 0,-1-1 0,26-31 0,-16 1 375,-27 44-451,1 0-1,0 0 1,-1 0 0,1 0 0,-1 0-1,0 0 1,1 0 0,-1 0 0,0 0-1,1 0 1,-1 0 0,0 0-1,0 0 1,0 0 0,0 0 0,0 0-1,0-1 1,0 1 0,0 0-1,0 0 1,-1 0 0,1 0 0,0 0-1,-1 0 1,1 0 0,-1 0-1,1 0 1,-1 0 0,1 1 0,-1-1-1,0 0 1,0 0 0,1 0 0,-1 1-1,0-1 1,0 0 0,0 1-1,0-1 1,1 0 0,-1 1 0,0-1-1,-2 0 1,-6 1-38,1 0-1,-1 0 1,0 0-1,1 1 1,-1 0 0,1 1-1,-1 0 1,1 0-1,0 1 1,0 0-1,0 0 1,0 1 0,0 0-1,1 0 1,0 1-1,0 0 1,0 0-1,-11 12 1,7-7 23,-1 2-1,2-1 1,-1 1-1,2 1 1,0 0-1,0 0 1,1 1 0,1 0-1,-10 25 1,16-38-1,0 1 0,1 0 0,-1-1 0,0 1 1,1-1-1,-1 1 0,1 0 0,0 0 0,0-1 0,-1 1 0,1 0 1,0 0-1,0-1 0,0 1 0,1 0 0,-1-1 0,0 1 1,1 0-1,-1 0 0,1-1 0,0 1 0,-1-1 0,1 1 1,0-1-1,0 1 0,0-1 0,0 1 0,0-1 0,0 0 0,0 1 1,3 1-1,1-1 17,0-1-1,0 0 1,0 1 0,0-2 0,0 1 0,0 0 0,0-1 0,0 0 0,9-1-1,10-2-235,0 0-1,0-1 0,0-2 1,26-9-1,45-20-5045,-65 24 2274,10-5-2976,-1-2-2092</inkml:trace>
</inkml:ink>
</file>

<file path=ppt/ink/ink1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40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301 0 4837,'0'0'12363,"-28"52"-10089,0-21-768,-3 3-257,-2 2-160,-4 0-224,4-2-449,3-4-224,6-6-95,3-6 31,6-6-64,3-8-481,6-4-1120,4-7-1698,2-13-1858,0-7-7335</inkml:trace>
  <inkml:trace contextRef="#ctx0" brushRef="#br0" timeOffset="1">51 54 14510,'0'0'10217,"57"37"-9704,-36-18-353,3 1-96,2-3-256,1-4-1314,3-4-1312,-1-7-1346,-3-2-2755</inkml:trace>
</inkml:ink>
</file>

<file path=ppt/ink/ink1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41.4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0 15471,'0'0'5295,"-7"12"-4601,-6 9-119,2 0 0,1 1 0,0 1 0,2-1 0,0 1 0,-4 28 0,6-22 139,2-1-1,0 1 0,2 0 0,3 44 0,-1-73-705,0 1 0,0-1 0,0 1-1,0-1 1,0 1 0,0-1-1,0 1 1,0-1 0,0 1 0,0-1-1,0 1 1,1-1 0,-1 0-1,0 1 1,0-1 0,1 1 0,-1-1-1,0 0 1,0 1 0,1-1-1,-1 0 1,1 1 0,-1-1-1,0 0 1,1 0 0,-1 1 0,0-1-1,1 0 1,-1 0 0,1 0-1,-1 1 1,1-1 0,-1 0 0,1 0-1,-1 0 1,0 0 0,1 0-1,-1 0 1,1 0 0,-1 0-1,1 0 1,-1 0 0,1 0 0,-1 0-1,1 0 1,-1-1 0,0 1-1,1 0 1,-1 0 0,1 0 0,-1-1-1,1 1 1,-1 0 0,0 0-1,1-1 1,-1 0 0,2 0 9,0 0 0,0-1 0,0 1 1,-1-1-1,1 1 0,-1-1 0,1 0 1,-1 0-1,1 0 0,-1 1 0,1-4 0,2-7-93,-1-1 0,-1 1 0,0-1-1,0-18 1,-1 25 5,-1 0-1,0-1 0,-1 1 1,0 0-1,0 0 0,0-1 1,0 1-1,-1 0 1,0 0-1,-6-11 0,8 17 56,0 0 1,0-1-1,0 1 0,0 0 0,0 0 0,0-1 0,-1 1 0,1 0 0,0-1 0,0 1 0,0 0 1,-1 0-1,1 0 0,0-1 0,0 1 0,0 0 0,-1 0 0,1 0 0,0-1 0,0 1 0,-1 0 0,1 0 1,0 0-1,-1 0 0,1 0 0,0 0 0,-1-1 0,1 1 0,0 0 0,0 0 0,-1 0 0,1 0 1,0 0-1,-1 0 0,1 0 0,-1 1 0,-3 10-307,6 18 129,0-26 199,0-1 0,-1 0-1,1 0 1,1-1-1,-1 1 1,0 0 0,0-1-1,1 1 1,-1-1 0,1 0-1,-1 0 1,1 0 0,-1 0-1,1 0 1,0-1-1,-1 1 1,1-1 0,0 1-1,0-1 1,4 0 0,58-3 260,-57 1-240,-1 1 1,1-1-1,-1 0 0,1-1 0,-1 1 0,0-2 0,0 1 0,0-1 0,0 0 1,-1 0-1,0-1 0,0 0 0,0 0 0,0 0 0,-1-1 0,6-7 0,-37 34-211,-17 46 557,41-63-344,-1 0 1,1 0 0,1 1 0,-1-1 0,0 1 0,1-1 0,0 1 0,0 0 0,1-1 0,-1 1 0,1 0 0,0 0 0,0 0 0,2 6 0,-1-10-14,0 1 1,1-1-1,-1 1 0,1-1 1,0 0-1,-1 0 1,1 0-1,0 0 1,0 0-1,0 0 1,0 0-1,0-1 1,0 1-1,0 0 1,0-1-1,0 0 1,0 0-1,0 1 1,0-1-1,0 0 1,0-1-1,2 1 0,51-4 348,-38 1-302,-1-1 0,1 0 0,24-11 0,-30 9-115,1 2 0,0-1 1,1 2-1,-1 0 0,1 0 0,-1 1 1,26-1-1,-36 6 40,0-1 0,-1 1 1,0 0-1,0 0 0,0 0 0,0-1 0,0 1 1,-1 0-1,1 0 0,-1 0 0,0 0 0,0 0 0,0 5 1,2 9-19,-2-16 49,1 0-1,0 1 1,0-1 0,-1-1-1,1 1 1,0 0 0,0 0-1,0 0 1,0 0 0,0-1-1,0 1 1,0 0 0,0-1 0,1 1-1,-1-1 1,0 1 0,0-1-1,0 0 1,1 1 0,-1-1-1,0 0 1,0 0 0,1 0-1,-1 0 1,0 0 0,0 0 0,1 0-1,1-1 1,39-6 559,-19-1-599,-1 0-1,0-1 0,0-2 1,38-23-1,-59 34 12,-1-1-1,1 1 1,0 0-1,-1-1 1,1 1-1,-1-1 1,1 1-1,0-1 1,-1 1-1,1-1 1,-1 1-1,1-1 1,-1 0-1,0 1 1,1-1-1,-1 1 1,0-1-1,1 0 1,-1 0-1,0 1 0,0-1 1,1 0-1,-1 1 1,0-2-1,-14-3-1,11 5 27,0 0 1,-1 1-1,1-1 0,-1 1 0,1-1 0,0 1 1,0 0-1,-1 0 0,1 0 0,-5 3 0,-6 11 33,16-9-140,27-13-799,-28 7 835,-21 10-528,18-8 588,-1 0 1,1 0-1,0 0 1,0 1 0,0-1-1,0 0 1,0 1-1,0-1 1,1 1-1,-1 0 1,1 0 0,0-1-1,0 1 1,0 0-1,0 0 1,-1 6-1,28-10 608,-11-4-559,-1 0 0,0-2 0,16-9 0,-4 2-133,-25 14 51,-26 7-267,22-5 251,-29 20-84,31-21 130,-1 0-1,1 0 1,-1 0 0,1 1 0,0-1-1,-1 1 1,1-1 0,0 1 0,0-1-1,0 1 1,0 0 0,0-1 0,1 1-1,-1 0 1,0 0 0,0 2 0,5-3 24,0 0 1,1 0 0,-1 0 0,0-1 0,0 1 0,0-1-1,1 0 1,-1 0 0,6-1 0,-3 1 5,51 1 39,75-3 85,-130 1-51,0 0 0,0-1 0,0 1 1,0-1-1,0 1 0,0-1 0,0 0 0,-1 0 1,1 0-1,-1 0 0,0 0 0,1-1 1,-1 1-1,2-4 0,25-38 820,-27 41-820,0-1 0,-1 1 0,0-1 0,1 1 0,-1-1 0,-1 0 0,1 0 0,0 1 0,-1-1 0,0-6 0,27 8-1046,1 3 62,24-2-2283,0-5-4028,-9-8-2927</inkml:trace>
</inkml:ink>
</file>

<file path=ppt/ink/ink1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42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343 110 12556,'0'0'2157,"1"-11"448,-1 8-2307,6-46 2561,-6 47-2639,0 0 1,0 0-1,0 1 0,0-1 0,0 0 0,0 1 0,0-1 0,0 0 0,-1 0 0,1 1 1,-1-1-1,1 0 0,-1 1 0,0-1 0,1 1 0,-1-1 0,0 1 0,0-1 0,0 1 1,0-1-1,-1 1 0,1 0 0,0 0 0,0 0 0,-1-1 0,1 1 0,-3-1 1,-2 1-155,-1 1 1,1-1 0,-1 1 0,0 0 0,1 0 0,-1 1-1,1 0 1,-1 0 0,1 1 0,-1 0 0,1 0 0,0 0 0,0 1-1,0 0 1,0 0 0,-8 6 0,-6 5-94,0 2 1,1 0-1,-18 19 1,37-35-10,0 0-1,0 1 1,0-1 0,0 1-1,-1-1 1,1 1 0,0-1 0,0 1-1,0-1 1,0 1 0,0-1 0,0 0-1,0 1 1,0-1 0,0 1-1,1-1 1,-1 1 0,0-1 0,0 1-1,0-1 1,0 0 0,1 1-1,-1-1 1,0 1 0,0-1 0,1 0-1,-1 1 1,0-1 0,1 0 0,-1 1-1,0-1 1,1 0 0,-1 1-1,1-1 1,-1 0 0,0 0 0,2 1-1,25 17-286,3 4-9,-25-17 202,-1 1 0,0 0-1,0 0 1,0 0 0,0 0 0,-1 0 0,-1 1-1,1-1 1,-1 1 0,0 0 0,0 0 0,-1 0-1,0 0 1,0 0 0,0 0 0,-1 0 0,-2 13-1,2-16 160,-1 1 1,0-1-1,-1 0 0,1 0 0,-1 1 0,0-1 0,0 0 0,0-1 0,-1 1 0,1 0 0,-1-1 0,0 1 0,0-1 1,0 0-1,0 0 0,-1 0 0,1 0 0,-1-1 0,0 1 0,0-1 0,0 0 0,0 0 0,0 0 0,0-1 1,0 0-1,0 1 0,-1-1 0,-7 0 0,-4 2 796,-1-2 1,-32 0 0,46-1-749,0-1 1,0 1-1,0-1 1,0 1-1,0-1 1,0 0-1,0 0 1,0-1-1,0 1 1,-4-3-1,6 4-70,0-1-1,1 0 1,-1 0-1,0 0 1,0 0-1,1 0 0,-1 1 1,1-1-1,-1 0 1,1 0-1,-1 0 1,1-1-1,0 1 1,-1 0-1,1 0 1,0 0-1,0 0 1,0 0-1,0 0 1,0 0-1,0 0 0,0-1 1,0 1-1,0 0 1,0 0-1,1 0 1,-1 0-1,0 0 1,1-1-1,3-3-321,0 0 0,0 0 0,0 1 0,0 0 0,1 0 0,0 0 0,-1 0 0,2 1 0,-1 0 0,0 0 0,0 0 0,1 1 0,9-3-1,6-5-1407,20-12-2318,2-1-2167</inkml:trace>
</inkml:ink>
</file>

<file path=ppt/ink/ink1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42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1 14125,'0'0'6305,"-4"8"-4832,4-7-1446,-66 154 4270,58-133-3989,1 0 0,1 1 0,1-1 0,1 2 0,-2 36 0,6-60-300,0 1 1,0 0-1,0 0 1,0-1 0,0 1-1,1 0 1,-1-1-1,0 1 1,0 0-1,0 0 1,1-1 0,-1 1-1,0 0 1,1-1-1,-1 1 1,0 0 0,1-1-1,-1 1 1,1-1-1,-1 1 1,1-1 0,-1 1-1,1-1 1,0 1-1,-1-1 1,1 1 0,-1-1-1,1 0 1,0 1-1,0-1 1,0 0 0,28-2 252,25-22-2,-32 9-549,1-1 1,-2-1-1,28-28 1,-41 37-558,-1-1 1,0 0-1,-1 0 1,10-17-1,-13 20-404,-1 1-1,0 0 0,0-1 1,0 1-1,-1-1 0,0 0 0,0 1 1,-1-1-1,1 0 0,-1-6 1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4.5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12876,'0'0'5835,"-2"8"-5136,0-5-756,0 1-1,1 0 0,0 0 0,0 0 0,0 0 0,0 1 1,1-1-1,0 0 0,0 0 0,0 0 0,0 0 0,0 0 1,1 1-1,0-1 0,0 0 0,0 0 0,0 0 0,1 0 1,0-1-1,-1 1 0,1 0 0,1-1 0,3 7 0,14 14-589,17 12-7900,-33-33 7948,0 0 0,0 0 0,0 0-1,0-1 1,1 1 0,0-1 0,8 2-1,16-1 15257,-33 0-10102,3-1-4416,-1-1 0,1 1 0,0-1 0,0 1 0,0-1 0,0 1 0,0 0 0,0 0 0,0 0 0,0-1 0,1 1-1,-1 0 1,1 0 0,0 0 0,-1 0 0,1 0 0,0 3 0,1-4-124,-1 0-1,1-1 1,0 1 0,0 0 0,-1-1-1,1 1 1,0-1 0,0 1-1,0-1 1,-1 0 0,1 1-1,0-1 1,0 0 0,0 1 0,0-1-1,0 0 1,0 0 0,0 0-1,0 0 1,0 0 0,0 0-1,1 0 1,29 0 201,-25 0-188,1 0 114,64 1-1103,-54 0-412,1 1 1,-1 1-1,1 0 1,16 7-1,-24-8 623,0 0 0,0-1 0,0 0 0,-1 0 0,1-1 0,0-1 0,0 1 0,0-2 1,0 1-1,13-5 0,-18 5 605,0-1 0,0 0-1,0 0 1,0 0 0,-1 0 0,1-1 0,-1 0 0,0 0 0,1 0 0,-1 0 0,6-8 0,-8 9 564,0-1 0,-1 1 1,1-1-1,-1 0 0,0 1 0,0-1 0,0 0 1,0 0-1,0 0 0,0 1 0,-1-1 0,1 0 1,-1-5-1,0 7-218,0 0 1,0 0-1,0 0 1,0-1 0,0 1-1,-1 0 1,1 0-1,0 0 1,-1 0-1,1 0 1,0 0 0,-1 0-1,0 0 1,1 0-1,-1 0 1,1 1 0,-1-1-1,0 0 1,0 0-1,1 0 1,-1 1-1,0-1 1,0 0 0,0 1-1,0-1 1,-2 0-1,1 0 48,-1 0 0,0 1-1,0-1 1,0 1-1,1-1 1,-1 1 0,0 0-1,0 0 1,0 1 0,-4 0-1,2-1-106,1 1-1,0 0 0,-1 0 1,1 1-1,0-1 0,-1 1 1,1 0-1,0 0 0,0 0 1,1 1-1,-1-1 0,0 1 1,1 0-1,-4 4 0,6-6-126,1-1 0,-1 1 0,0 0-1,1 0 1,-1 0 0,1 0-1,-1 0 1,1 0 0,0 0 0,-1 0-1,1 0 1,0 0 0,0 0-1,0 0 1,0 0 0,0 0 0,0 0-1,0 0 1,0 0 0,0 0-1,0 0 1,0 0 0,1 0 0,-1 0-1,0 0 1,1 0 0,-1 0-1,1 0 1,-1 0 0,1 0 0,0 0-1,-1 0 1,1-1 0,0 1-1,-1 0 1,1 0 0,0-1 0,0 1-1,0-1 1,0 1 0,0-1-1,0 1 1,-1-1 0,1 1 0,0-1-1,2 1 1,7 2-167,0-1 1,0 1-1,1-2 1,10 1-1,-2 1-630,-17-3 725,12 2-130,0 0 0,0 1 0,0 1 0,0 0 0,0 1 0,-1 0 0,0 2-1,15 8 1,-28-15 314,1 0 0,0 1-1,-1-1 1,1 0 0,0 1 0,-1-1-1,1 1 1,-1-1 0,1 1-1,-1-1 1,1 1 0,-1 0-1,1-1 1,-1 1 0,0-1-1,1 1 1,-1 0 0,0-1-1,0 1 1,1 0 0,-1 0 0,0-1-1,0 1 1,0 0 0,0 0-1,0-1 1,0 1 0,0 0-1,0-1 1,0 1 0,0 0-1,-1 1 1,0-1 57,0 1 0,0-1 0,-1 1 1,1-1-1,0 0 0,-1 0 0,1 1 0,-1-1 0,0 0 0,1 0 0,-1 0 0,-2 0 0,-58 18 1232,58-18-1403,-10 2-224,-50 10 19,22-13-6340,26-5-2581</inkml:trace>
</inkml:ink>
</file>

<file path=ppt/ink/ink1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43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0 9513,'0'0'5477,"-45"63"-2978,39-44-1314,4-3 96,2 3 256,0-3-736,14-2-577,5-2-96,4-2-2049,5-8-2147,3-2-4869</inkml:trace>
</inkml:ink>
</file>

<file path=ppt/ink/ink1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43.4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143 276 8200,'0'0'8627,"-12"4"-5771,12-4-2849,-15 5 601,0 1 0,0 1 0,-18 11 0,29-16-507,1 1-1,-1-1 1,1 0-1,0 1 1,-1-1-1,1 1 1,0 0-1,1 0 1,-1 1-1,1-1 1,-1 0-1,1 1 1,0-1-1,0 1 1,0 0-1,1 0 1,-1 0-1,1 0 1,0 0-1,0 0 1,1 0-1,-1 4 1,1-7-95,1 0 0,0 0 0,0 0 0,0 0 0,0-1 0,0 1 0,0 0 0,0-1 0,0 1-1,0-1 1,0 1 0,0-1 0,0 1 0,0-1 0,0 0 0,0 0 0,1 0 0,-1 1 0,0-1 0,0 0 0,0 0 0,0 0 0,1-1 0,-1 1 0,0 0 0,0 0 0,0-1 0,0 1 0,2-1 0,40-10 258,-23 0-247,-1 0 0,-1-1 0,0-2 0,0 1 0,-1-2 0,-1 0 0,0-1 1,-2-1-1,18-25 0,-31 41-7,-25 36 65,9-17-8,7-9-2,-1 1-1,2 0 0,-1 1 0,1-1 1,1 1-1,0 1 0,1-1 1,0 1-1,-5 17 0,10-28-84,1-1 0,-1 0 1,0 1-1,0-1 0,0 1 0,0-1 0,1 0 0,-1 1 0,0-1 1,0 1-1,1-1 0,-1 0 0,0 1 0,1-1 0,-1 0 1,0 0-1,1 1 0,-1-1 0,1 0 0,-1 0 0,0 0 0,1 1 1,-1-1-1,1 0 0,-1 0 0,1 0 0,-1 0 0,0 0 1,1 0-1,-1 0 0,1 0 0,-1 0 0,1 0 0,-1 0 0,1 0 1,-1 0-1,0 0 0,1 0 0,-1 0 0,1-1 0,-1 1 1,1 0-1,21-7-1209,-6 0-354,-1-2 0,-1 0-1,0 0 1,0-1 0,-1-1-1,0 0 1,-1-1 0,11-14-1,43-58-5527,-30 29 5725,-15 23 989,19-32 2904,-7 0 8863,-56 107-4181,-21 21-4678,-9 14-1075,48-69-1208,-4 5-32,1 0 0,0 0 0,1 1 0,0 0 0,1 0 0,1 0 0,1 1 0,0 0 0,-2 21 0,6-36-260,0 0-1,0 0 0,0 0 1,0 0-1,0 1 1,0-1-1,1 0 0,-1 0 1,0 0-1,1 0 1,-1 0-1,1 0 0,-1-1 1,1 1-1,-1 0 1,1 0-1,0 0 0,-1 0 1,1-1-1,0 1 0,0 0 1,-1 0-1,1-1 1,0 1-1,0-1 0,0 1 1,0-1-1,0 1 1,0-1-1,2 1 0,34 0-5859,-16-6-386</inkml:trace>
</inkml:ink>
</file>

<file path=ppt/ink/ink1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43.8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7 15855,'0'0'4730,"-5"9"-2995,-12 30-534,17-38-1134,-1 0 0,1 0 0,0 0 1,-1 0-1,1 1 0,0-1 0,0 0 0,-1 0 0,1 0 1,0 0-1,0 0 0,0 0 0,1 0 0,-1 0 0,0 0 1,0 1-1,0-1 0,1 0 0,-1 0 0,1 0 0,-1 0 1,1 0-1,-1 0 0,1-1 0,-1 1 0,2 2 0,0-2 14,0 0 0,0 0 0,0 0-1,0 0 1,0 0 0,0 0 0,0 0-1,0 0 1,0-1 0,0 1 0,1-1-1,2 0 1,4 1 124,0-1 1,0 0-1,0-1 0,0 0 0,9-2 0,-13 2-171,0-1-1,0 0 0,0 0 0,-1 0 0,1-1 0,-1 1 0,1-1 0,-1 0 0,0-1 0,0 1 0,0-1 0,0 1 0,-1-1 0,0 0 0,0 0 0,0-1 0,0 1 0,0-1 0,-1 0 0,3-6 0,-5 10-36,0 1 0,0 0 0,0-1-1,1 1 1,-1-1 0,0 1 0,0-1-1,0 1 1,0 0 0,0-1 0,0 1 0,0-1-1,0 1 1,0-1 0,0 1 0,-1 0-1,1-1 1,0 1 0,0-1 0,0 1-1,0 0 1,-1-1 0,1 1 0,0-1-1,0 1 1,-1 0 0,1-1 0,0 1-1,-1 0 1,1 0 0,0-1 0,-1 1-1,1 0 1,0 0 0,-1-1 0,0 1-1,-19 1-190,-19 17 17,34-15 207,-1 1 0,2 1 0,-1-1 0,0 1 0,1 0 0,0 0 1,0 0-1,1 1 0,-1-1 0,1 1 0,0 0 0,1 0 0,-1 0 0,1 0 0,-2 9 0,5-14-9,0 0 0,0 0 1,0 0-1,0 0 0,0 0 1,0 0-1,0-1 0,1 1 1,-1 0-1,0-1 0,0 1 0,0-1 1,1 1-1,-1-1 0,0 1 1,1-1-1,-1 0 0,0 0 1,1 0-1,-1 1 0,1-1 1,-1-1-1,0 1 0,1 0 0,-1 0 1,3-1-1,43-4 263,-23-2-228,1-1 0,34-16 0,-42 16-138,0 0 0,1 2 0,-1 0 0,1 1 0,0 1 0,28-4 1,-45 8 74,-1 0 0,1 0 1,-1 0-1,1 0 1,-1 0-1,1 0 0,-1 0 1,1 1-1,-1-1 0,1 0 1,-1 0-1,1 0 1,-1 0-1,1 1 0,-1-1 1,0 0-1,1 1 1,-1-1-1,1 0 0,-1 1 1,0-1-1,1 0 1,-1 1-1,0-1 0,1 0 1,-1 1-1,0-1 1,0 1-1,1-1 0,-1 1 1,0 0-1,-1 21 236,-17 25 412,17-43-632,-1-1 44,1-1-1,-1 1 1,1 0 0,0 0-1,0-1 1,0 1 0,0 0-1,1 0 1,-1 0 0,1 0-1,0 0 1,0 0 0,0 5-1,1-7-46,0 0 0,0 0 0,0 0 0,1 0 0,-1 0 0,0 0 0,1 0 0,-1 0 0,1 0 0,-1 0 0,0-1 0,1 1 0,0-1 0,-1 1-1,1-1 1,-1 0 0,1 1 0,0-1 0,-1 0 0,1 0 0,-1 0 0,1 0 0,0 0 0,2-1 0,1 1-591,0 0 0,0-1-1,0 1 1,0-1 0,0 0 0,0 0-1,7-3 1,12-9-6333</inkml:trace>
</inkml:ink>
</file>

<file path=ppt/ink/ink1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44.6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0 334 11755,'0'0'12252,"10"-2"-10848,-4 0-1230,1 0 0,-1 0 0,1-1-1,-1 0 1,0 0 0,0 0 0,0-1 0,0 0 0,-1 0 0,6-5 0,3-4 63,-1 0 0,-1-1 0,13-18 0,-19 25-178,0-1 0,-1 0-1,0-1 1,0 1 0,-1-1-1,0 0 1,0 0 0,-1 0 0,-1 0-1,1 0 1,1-18 0,-4 26-60,0 0-1,0 1 1,0-1 0,0 0 0,0 1 0,0-1-1,-1 0 1,1 1 0,0-1 0,0 0 0,-1 1-1,1-1 1,0 1 0,-1-1 0,1 1 0,0-1-1,-1 1 1,1-1 0,-1 1 0,1-1 0,-1 1-1,1-1 1,-1 1 0,0 0 0,1-1 0,-1 1-1,1 0 1,-1-1 0,0 1 0,1 0 0,-1 0-1,0 0 1,1 0 0,-1 0 0,0 0 0,1 0-1,-1 0 1,0 0 0,1 0 0,-1 0 0,1 0-1,-1 0 1,0 0 0,1 0 0,-1 1 0,0-1-1,1 0 1,-1 1 0,1-1 0,-1 0 0,1 1-1,-2 0 1,-32 21-272,20-7 256,1 0 0,1 1 0,-13 22 0,21-30 16,-1-1 0,1 2 0,1-1 0,0 0-1,0 1 1,0-1 0,1 1 0,0 0 0,0 14-1,2-22 5,0 0-1,0-1 1,0 1-1,0-1 0,0 1 1,0 0-1,0-1 1,1 1-1,-1-1 1,0 1-1,0-1 0,1 1 1,-1-1-1,0 1 1,1-1-1,-1 1 0,0-1 1,1 1-1,-1-1 1,1 0-1,-1 1 1,1-1-1,-1 1 0,1-1 1,-1 0-1,1 0 1,-1 1-1,1-1 0,-1 0 1,1 0-1,1 0 1,25 0 178,28-16 190,26-22-154,-63 27-225,0 2 0,1 0 0,0 1 0,0 1 0,1 0 0,-1 2-1,1 0 1,30-2 0,-49 7 1,-1 0 0,1 0-1,0 0 1,0 0-1,-1 0 1,1 0 0,0 0-1,0 0 1,-1 1-1,1-1 1,0 0 0,-1 0-1,1 1 1,0-1-1,-1 1 1,1-1 0,0 0-1,-1 1 1,1-1-1,-1 1 1,1-1 0,-1 1-1,1 0 1,-1-1-1,1 1 1,-1 0 0,0-1-1,1 1 1,-1 0-1,1 1 1,-3 27 7,0-23 22,0 1 0,-1-1 0,0 0 0,0 0 1,0 0-1,-7 10 0,9-16 43,1 1 0,0 0 0,-1 0 0,1-1 1,-1 1-1,1 0 0,-1-1 0,1 1 0,-1-1 1,0 1-1,1-1 0,-1 1 0,0-1 0,1 1 1,-1-1-1,0 1 0,1-1 0,-1 0 0,0 1 1,0-1-1,1 0 0,-1 0 0,0 0 0,0 0 1,0 0-1,0 0 0,1 0 0,-1 0 0,-1 0 1,2-22 1033,19-36-668,4 5-648,37-66 1,-59 117 28,1 0-1,-1 0 1,1 0-1,-1 0 1,1 0-1,0 0 1,0 0-1,0 0 1,0 1-1,0-1 1,1 1 0,-1-1-1,0 1 1,5-2-1,32-1-6956,-12 2-286,-8-2-3123</inkml:trace>
</inkml:ink>
</file>

<file path=ppt/ink/ink1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45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0 17328,'0'0'4036,"-10"12"-3662,-1 4-9,1-1 0,0 1 1,1 1-1,1 0 0,1 0 1,-10 32-1,-19 81 1911,-10 43-986,46-172-1283,-1 0 1,1 0-1,0 0 0,-1 0 1,1 0-1,0 0 0,0 0 1,0 0-1,0 0 0,-1 0 0,1 0 1,1 0-1,-1 0 0,0 0 1,0 0-1,0 0 0,0-1 1,1 1-1,-1 0 0,0 0 1,1 0-1,-1 0 0,1 0 1,-1 0-1,1 0 0,-1-1 1,1 1-1,1 1 0,-1-2 11,0 0-1,1 0 1,-1 0-1,1 0 1,-1 0 0,1-1-1,-1 1 1,0 0-1,1-1 1,-1 1 0,0-1-1,1 1 1,-1-1-1,0 0 1,0 1-1,3-3 1,54-46 329,-54 45-367,46-49 98,18-16 138,-68 69-215,1-1 0,-1 1 0,0-1 0,1 0 0,-1 1 0,1-1 1,0 1-1,-1 0 0,1-1 0,-1 1 0,1-1 0,0 1 0,-1 0 0,1 0 0,0-1 0,-1 1 1,1 0-1,0 0 0,-1 0 0,1 0 0,0 0 0,0 0 0,-1 0 0,1 0 0,0 0 1,-1 0-1,1 0 0,0 0 0,-1 0 0,1 1 0,0-1 0,-1 0 0,1 0 0,0 1 1,0 0-1,0 0-1,0 1 1,0 0-1,0-1 0,0 1 1,-1 0-1,1 0 1,0 0-1,-1 0 1,0-1-1,1 1 1,-1 0-1,0 4 1,0 3 18,0 0 0,0 0 0,-1 0 0,0 0 0,-3 10 0,2-15 7,0 0 0,0 0 0,0 0 0,0 0 0,0 0 1,-1 0-1,0-1 0,-4 5 0,48-76 1346,-18 32-1310,-14 21-39,1 1 1,21-26 0,-30 39-36,0 0-1,0 1 0,0-1 1,0 1-1,0-1 0,0 1 1,0-1-1,0 1 1,0 0-1,0-1 0,0 1 1,0 0-1,0 0 0,0 0 1,0-1-1,0 1 1,0 0-1,1 1 0,-1-1 1,0 0-1,0 0 0,0 0 1,0 1-1,0-1 1,0 0-1,0 1 0,1 0 1,31 21-160,-10-7-456,-15-12-106,-1-1 0,1 0 0,0-1 0,0 1 0,0-1 0,0-1-1,-1 0 1,12-1 0,-13 1-510,0-1-1,-1 0 0,0 0 0,1-1 0,-1 1 1,0-1-1,8-4 0,11-9-8214</inkml:trace>
</inkml:ink>
</file>

<file path=ppt/ink/ink1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45.9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66 10282,'-6'8'1874,"1"-2"-1400,1-1 85,0 0 0,0 0 0,0 0 0,1 1 0,-1-1 0,1 1 0,1 0 0,-1 0 0,-2 11 0,5-17-526,0 1-1,0-1 1,0 0-1,0 1 1,0-1-1,0 1 1,1-1 0,-1 0-1,0 1 1,0-1-1,1 0 1,-1 1 0,0-1-1,0 0 1,1 1-1,-1-1 1,0 0 0,1 1-1,-1-1 1,0 0-1,1 0 1,-1 0 0,0 1-1,1-1 1,-1 0-1,1 0 1,-1 0 0,1 0-1,-1 0 1,0 0-1,1 0 1,-1 1 0,1-1-1,-1-1 1,1 1-1,-1 0 1,0 0 0,1 0-1,-1 0 1,1 0-1,-1 0 1,1-1 0,20-3 423,1-6-600,-1-2 1,0 0 0,-1-1-1,0-1 1,-2-1-1,32-31 1,-35 28 424,-38 46 116,-4 18 14,26-43-290,0 0 0,-1 0 1,1 1-1,0-1 0,0 0 1,1 0-1,-1 1 0,1-1 0,-1 0 1,1 1-1,0-1 0,0 0 0,2 7 1,1-9-80,0 0 1,1 0 0,-1 0-1,1 0 1,-1 0-1,1-1 1,0 0 0,-1 0-1,1 0 1,-1 0 0,8-2-1,-4 2-9,10-1 44,-15 1-225,1 0 0,-1-1-1,1 1 1,0 0-1,-1 0 1,1 0-1,-1 1 1,1-1-1,-1 1 1,1-1-1,3 3 1,-4-2 94,-1 1 1,0-1-1,0 1 1,0-1-1,0 1 0,0 0 1,0 0-1,0-1 1,-1 1-1,1 0 1,-1 0-1,1 0 0,-1 0 1,0 0-1,1-1 1,-1 1-1,0 0 0,-1 0 1,1 4-1,-2 17 216,0-1 1,-2 1-1,0 0 0,-1-1 0,-2 0 0,0 0 0,-17 34 1,3-14 1773,-2-1 0,-49 67 0,63-95-1392,7-9-423,-1 0 0,1 1 0,-1-2 0,0 1 0,0 0 0,-1 0 0,1-1 0,-1 0 0,1 0 0,-1 0 0,-5 3 0,12-22 82,16-25-671,33-55 1,-19 37-301,5-11-125,73-100-1,-91 144 993,0 1-1,2 2 0,0 0 0,2 1 0,1 2 0,48-33 0,-143 94 1744,58-31-1679,0 0 0,0 1 0,-14 19 0,23-27-82,1 0 0,-1 0 0,1 0 0,0 0 1,0 0-1,0 1 0,0-1 0,1 1 0,0-1 0,-1 1 0,1 0 0,1-1 0,-1 1 0,0 0 0,1 0 0,0 0 0,0 0 0,0-1 0,0 1 0,1 5 0,0-7-35,0-1-1,0 1 1,1-1-1,-1 0 0,0 1 1,0-1-1,1 0 1,-1 0-1,0 0 0,1 0 1,-1 0-1,1 0 1,-1 0-1,1 0 0,0-1 1,-1 1-1,1-1 1,0 1-1,0-1 1,-1 0-1,1 1 0,3-1 1,47 1 651,-37-2-570,-1 1-46,0-1 1,0-1-1,1 0 1,21-7-1,-30 7-365,-1 0 1,0 0-1,1 0 0,-1-1 0,0 0 1,7-5-1,-11 6-139,1 1 1,0-1 0,0 0-1,-1 1 1,1-1-1,-1 0 1,1 0-1,-1 0 1,0 0 0,0 0-1,0-1 1,0 1-1,0 0 1,-1 0-1,1-1 1,0-2-1,0-16-6612</inkml:trace>
</inkml:ink>
</file>

<file path=ppt/ink/ink1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46.2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18481,'0'0'7848,"55"-13"-7272,-4 13 417,8 0-672,5-1-674,-8-3-3426,-1-6-5990</inkml:trace>
</inkml:ink>
</file>

<file path=ppt/ink/ink1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49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261 185 12204,'-6'-2'442,"0"0"1,0 1 0,0-1 0,0 1 0,0 0 0,0 0 0,0 1 0,0 0 0,-11 1 0,9 1-214,-1-1 0,1 2 0,0-1 1,0 1-1,0 0 0,0 1 0,0 0 0,1 0 0,0 0 1,-12 11-1,10-8-61,1 0 0,0 1 1,1 0-1,0 0 1,0 0-1,1 1 0,0 0 1,1 1-1,0-1 0,0 1 1,1 0-1,0 0 0,1 1 1,-4 20-1,7-31-164,-1 1 0,1 0 0,0-1-1,0 1 1,0 0 0,0-1 0,0 1 0,0 0-1,0-1 1,0 1 0,1 0 0,-1-1 0,0 1-1,0 0 1,0-1 0,1 1 0,-1-1 0,0 1 0,1 0-1,-1-1 1,0 1 0,1-1 0,-1 1 0,1-1-1,-1 1 1,1-1 0,-1 0 0,1 1 0,0-1-1,-1 1 1,1-1 0,0 1 0,27-3 168,28-20 496,-26 3-323,0-2-1,-1 0 0,-2-2 0,27-29 1,-37 36-116,-2-2 0,0 0 0,-1-1 1,-1 0-1,-1-1 0,0-1 0,11-29 1,-14 13 29,-10 22-12,0 15-235,1-1 1,-1 1-1,1 0 1,0 0-1,-1 0 0,1 0 1,-1-1-1,1 1 1,0 0-1,-1 0 1,1 0-1,-1 0 1,1 0-1,-1 0 0,1 0 1,-1 0-1,1 0 1,0 0-1,-1 0 1,1 1-1,-1-1 0,1 0 1,-1 0-1,1 0 1,0 1-1,-1-1 1,1 0-1,0 0 0,-1 1 1,1-1-1,0 0 1,-1 0-1,1 1 1,-7 5 1,1-1 0,0 1 0,1 1 1,-1-1-1,1 1 0,0 0 0,1 0 0,-4 8 1,-30 66 177,37-78-181,-36 100 80,35-94-92,-1 0 1,1 0-1,1 1 1,0-1-1,0 1 0,1-1 1,0 0-1,1 1 1,2 13-1,-2-21 9,-1-1 0,1 1 0,0-1 0,0 0 0,0 0-1,0 1 1,0-1 0,1 0 0,-1 0 0,0 0 0,0 0 0,1 0 0,-1 0-1,1-1 1,-1 1 0,1 0 0,-1-1 0,1 1 0,-1-1 0,1 0 0,-1 1 0,1-1-1,0 0 1,-1 0 0,1 0 0,-1 0 0,1 0 0,0 0 0,-1-1 0,1 1 0,-1 0-1,1-1 1,2 0 0,3-1 92,1 0 0,-1 0-1,0-1 1,0 0 0,0 0 0,6-5-1,8-8 45,-1-1-1,-1-1 1,0 0-1,-2-2 1,0 0 0,-1-1-1,-1 0 1,21-41-1,-45 81-177,1 2 0,1-1 0,1 1 0,-4 25-1,9-42 35,1 0-1,-1-1 0,1 1 0,0 0 1,0 0-1,0 0 0,0 0 0,2 6 1,-1-8 4,-1-1 0,1 0 0,-1 0 0,1 0 0,-1 1 0,1-1 0,0 0 1,0 0-1,0 0 0,-1 0 0,1 0 0,0 0 0,0 0 0,0 0 0,0-1 0,1 1 0,-1 0 1,2 0-1,0 0 26,1 0 0,0-1 1,0 1-1,0-1 0,0 0 1,0 0-1,-1-1 0,1 1 1,0-1-1,0 0 0,0 0 1,-1 0-1,1 0 1,0-1-1,-1 1 0,4-4 1,14-5 70,-2-2 1,1 0-1,33-29 1,-43 32-80,0 0 1,0-1 0,-1 0-1,0 0 1,-1-1 0,0-1-1,11-21 1,-67 124-13,44-80 20,0 0 0,0 0 0,1 0 0,1 1 0,0-1 0,0 0 0,2 1 0,-1 0 0,2 15-1,-1-26-33,0 1 0,1-1 0,-1 0 0,0 0 0,0 0 0,1 0 0,-1 0 0,1 0 0,-1 0 0,1 0 0,0 0 0,-1 0 0,1 0 0,0 0 0,-1-1 0,1 1 0,0 0 0,0 0 0,0-1 0,0 1 0,0 0 0,0-1 0,0 1 0,0-1-1,1 1 1,1-1-67,-1 1 0,1-1-1,-1 0 1,1 0-1,-1 0 1,1 0-1,-1 0 1,1 0 0,-1-1-1,6-1 1,-2 0-408,1 0 1,-1-1-1,0 0 1,0 0-1,0-1 0,0 0 1,10-8-1,-9 4-969,-1 0-1,1 0 0,-1-1 0,-1 1 1,0-1-1,0-1 0,3-9 1,10-33-10927</inkml:trace>
</inkml:ink>
</file>

<file path=ppt/ink/ink1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49.9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0 20147,'0'0'3652,"-53"27"-2531,49-10-833,4-2-256,0-1-1057,0-4-2755</inkml:trace>
</inkml:ink>
</file>

<file path=ppt/ink/ink1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51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363 242 5509,'3'-9'1131,"0"1"0,0-1 0,-1 0-1,0 1 1,-1-1 0,0 0 0,0 0 0,0 0-1,-2 0 1,0-13 0,0 20-986,1-1 0,-1 0-1,0 1 1,0-1 0,0 1-1,0-1 1,0 1 0,0-1-1,-1 1 1,1 0 0,-1 0 0,0 0-1,0 0 1,1 0 0,-1 0-1,-1 0 1,1 0 0,0 1-1,0-1 1,-1 1 0,1-1 0,0 1-1,-1 0 1,1 0 0,-1 0-1,0 1 1,1-1 0,-1 1-1,0-1 1,1 1 0,-1 0 0,0 0-1,0 0 1,1 0 0,-1 0-1,-5 2 1,0 0-78,0 1 0,0 0 1,1 0-1,-1 0 0,1 1 0,0 1 0,0-1 0,0 1 1,0 0-1,1 0 0,0 1 0,0 0 0,0 0 0,1 1 1,0-1-1,0 1 0,1 0 0,0 1 0,0-1 1,0 1-1,1-1 0,1 1 0,-4 13 0,6-20-69,0 0-1,0 0 1,0 0-1,0 0 1,0 0 0,0 0-1,0 0 1,1 0-1,-1 0 1,0 0-1,1-1 1,-1 1-1,1 0 1,-1 0-1,1 0 1,-1 0-1,1-1 1,-1 1 0,1 0-1,0 0 1,-1-1-1,1 1 1,0 0-1,0-1 1,0 1-1,-1-1 1,1 1-1,0-1 1,0 0 0,0 1-1,0-1 1,0 0-1,0 1 1,0-1-1,0 0 1,0 0-1,0 0 1,0 0-1,0 0 1,0 0 0,0 0-1,0 0 1,0-1-1,1 1 1,59-11-179,-41 6 147,-19 5 31,1 0 0,-1 0 0,0 0 0,1 0 0,-1 0 0,0 1 0,0-1 0,0 0 0,1 1 0,-1-1 0,0 1 0,0-1 0,0 1 0,0 0 0,0-1 0,0 1 0,0 0 0,0 0 0,0 0 0,0 0 0,0-1 0,0 1 0,-1 1 0,1-1 0,0 0 0,-1 0 0,1 0 0,-1 0 0,1 0 0,-1 0 0,0 1 0,1-1 0,-1 0 0,0 0 0,0 1 1,0-1-1,0 0 0,0 2 0,-2 61-115,1-53 127,-3 22 68,-1 0 0,-2 0 0,-2-1-1,0 0 1,-27 57 0,27-69 155,-2 0 1,0 0 0,-1-1-1,-1-1 1,-1 0 0,-1 0-1,0-2 1,-1 0-1,-27 21 1,40-34-188,0-1 1,0 0-1,0 0 0,-1-1 1,1 1-1,-1-1 1,1 1-1,-1-1 0,1 0 1,-1 0-1,-6 0 0,9-1-42,0 0 0,0-1 0,0 1 0,0 0 0,0-1 0,0 1 0,0-1 0,0 1 0,0-1 0,0 0 0,0 1 0,0-1 0,0 0 0,1 1 0,-1-1-1,0 0 1,0 0 0,1 0 0,-1 0 0,1 0 0,-1 0 0,1 0 0,-1 0 0,1 0 0,-1 0 0,1 0 0,0 0 0,0 0 0,0 0 0,0-1 0,0 1 0,0 0-1,0 0 1,0 0 0,0 0 0,0 0 0,0 0 0,1 0 0,0-2 0,1-12-22,1-1 0,1 1 0,0 1 0,1-1 0,1 1 0,0 0 0,1 0 0,13-19 0,8-9-144,42-48 1,-7 22 53,80-67 1,48-53 559,-154 141 3,-35 44-386,0 0 0,0-1-1,0 1 1,0 0 0,-1-1 0,0 1-1,1-1 1,-1 0 0,-1 1 0,1-1-1,0 0 1,-1-5 0,0 8-51,-1 1 0,1-1 1,0 0-1,-1 1 0,1-1 0,-1 1 1,1 0-1,-1-1 0,1 1 0,-1-1 1,1 1-1,-1 0 0,1-1 0,-1 1 1,1 0-1,-1-1 0,0 1 0,1 0 1,-1 0-1,0 0 0,1 0 0,-1 0 1,0 0-1,1 0 0,-1 0 0,0 0 1,1 0-1,-1 0 0,1 0 0,-1 0 1,0 0-1,1 1 0,-1-1 0,-1 1 1,-24 7 13,14 0-27,0 1 0,0 0 0,1 1 0,1 0 0,-1 1 0,-11 15 0,-53 79 109,63-87-83,6-9-14,-1 1 13,-1 1 0,2 0 0,-1 0 0,2 1 0,-1-1 0,-6 24 0,12-35-30,0 1-1,0 0 1,0-1 0,-1 1 0,1 0-1,0 0 1,0-1 0,0 1-1,0 0 1,0-1 0,0 1 0,1 0-1,-1-1 1,0 1 0,0 0-1,0-1 1,1 1 0,-1 0 0,0-1-1,1 1 1,-1 0 0,0-1-1,1 1 1,-1-1 0,1 1 0,-1-1-1,1 1 1,-1-1 0,1 1 0,-1-1-1,1 0 1,0 1 0,0-1-1,29 2-21,29-21-316,-32 6-947,-1-1-1,30-22 0,-35 21-1565,-1-2-1,33-32 1,-15 4-4307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5.1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14606,'0'0'7901,"-2"9"-6401,-14 53 721,9-43-1627,2 0 0,0 1 0,1-1 0,1 1 0,1 0 0,0 26 0,2-45-588,1 0 0,-1 0 1,1 0-1,-1 0 0,1 0 0,-1 0 0,1 0 0,-1 0 1,1 0-1,0 0 0,0 0 0,-1-1 0,1 1 0,0 0 1,0-1-1,0 1 0,0 0 0,0-1 0,0 1 0,0-1 1,0 0-1,0 1 0,0-1 0,0 0 0,0 0 0,0 1 1,0-1-1,2 0 0,38 1 162,-30-2-115,26-1-106,-27 1-108,1 0 0,0 0 0,0 2 0,0-1 1,0 1-1,17 4 0,-26-4 155,-1-1 1,0 1-1,0 0 1,0 0-1,1 0 1,-1 0-1,0 0 1,0 0-1,0 0 1,-1 0-1,1 0 1,0 1-1,0-1 0,-1 0 1,1 0-1,0 1 1,-1-1-1,1 1 1,-1-1-1,0 0 1,1 1-1,-1-1 1,0 1-1,0-1 1,0 1-1,0-1 1,0 1-1,-1-1 1,1 1-1,0-1 1,0 0-1,-1 1 1,0 1-1,-1 2 68,1 0 0,-1-1-1,0 1 1,0-1 0,0 1 0,-1-1 0,0 0-1,-5 7 1,2-6 5,-1 1 0,1-1-1,-2 0 1,1-1 0,0 0 0,-1 0 0,0 0-1,0-1 1,0 0 0,-10 2 0,0-1-162,0-1 1,-1-1 0,-29 1 0,47-3 10,1 0 0,0 0 0,0 0 0,0 0-1,-1 0 1,1 0 0,0 0 0,0 0 0,-1 0 0,1 0 0,0 0 0,0 0 0,0 0 0,-1 0 0,1 0 0,0 0 0,0 0 0,-1 0 0,1 0 0,0 0 0,0 0 0,0-1 0,-1 1 0,1 0 0,0 0 0,0 0 0,0 0 0,0 0-1,-1-1 1,1 1 0,0 0 0,0 0 0,0 0 0,0-1 0,0 1 0,0 0 0,0 0 0,0 0 0,-1-1 0,1 1 0,0 0 0,0 0 0,0 0 0,0-1 0,0 1 0,8-12-3302,17-8-3957,5 2-2437</inkml:trace>
</inkml:ink>
</file>

<file path=ppt/ink/ink1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53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180 263 12684,'0'0'4057,"-9"2"-1639,-1 2-1811,0 0-1,1 1 0,-1 0 0,1 0 0,-15 12 1,21-15-495,-1 1 1,0 0 0,1 0 0,-1 0 0,1 0 0,0 1 0,0 0-1,0-1 1,1 1 0,-1 0 0,1 0 0,0 1 0,0-1 0,0 0-1,1 1 1,-1-1 0,1 1 0,0 4 0,1-8-112,1 0 0,-1 0 1,1-1-1,0 1 0,-1 0 0,1-1 0,0 1 0,0-1 1,-1 1-1,1-1 0,0 1 0,0-1 0,0 0 1,0 1-1,0-1 0,0 0 0,0 0 0,-1 0 1,1 0-1,0 1 0,0-1 0,0-1 0,0 1 1,2 0-1,34 0 65,-27 0-55,-5 0-14,0 1 0,1 0 0,-1 0 0,-1 0 1,1 1-1,0 0 0,0 0 0,0 0 0,-1 0 1,1 1-1,-1 0 0,0 0 0,0 0 0,0 0 1,0 1-1,-1-1 0,1 1 0,3 5 0,-4-6 8,-1 1 0,1 0 0,-1 0 0,0 0 0,0 0-1,0 0 1,-1 0 0,0 0 0,1 0 0,-1 1 0,-1-1 0,1 0-1,-1 1 1,1-1 0,-1 1 0,0-1 0,-1 1 0,1-1 0,-1 0-1,0 1 1,-3 7 0,2-8 111,0-1 0,-1 1 0,0-1 0,0 1 0,0-1-1,0 0 1,0 0 0,0-1 0,-1 1 0,1-1 0,-1 1 0,0-1 0,0 0 0,0-1-1,0 1 1,0-1 0,0 1 0,-5 0 0,-9 2 321,1-1 0,-1 0 0,-18 0 0,33-3-434,-1 0 0,1 0-1,-1 0 1,1 0 0,-1 0-1,1-1 1,0 0 0,-1 0-1,1 0 1,0 0 0,-1 0-1,1 0 1,0-1-1,0 0 1,-4-2 0,6 2-107,0 1 0,0-1 0,0 1 1,0-1-1,1 1 0,-1-1 0,0 0 1,1 1-1,-1-1 0,1 0 0,0 0 0,0 1 1,-1-1-1,1 0 0,0 0 0,1 1 1,-1-1-1,0 0 0,0 0 0,1 1 1,-1-1-1,1 0 0,-1 1 0,1-1 0,0 1 1,0-1-1,0 0 0,0 1 0,0 0 1,0-1-1,0 1 0,0 0 0,2-2 1,7-8-792,0 0 1,0 1-1,1 1 1,0-1-1,1 2 1,0 0 0,0 0-1,1 1 1,17-7-1,20-7-1468,55-15-1,-76 29 2928,28-9 941,-29 0 3707,-42 23-443,-3 2-4338,4 3 74,0 1 0,1 0 0,-13 17 0,22-26-360,0 1 1,-1 0-1,2 0 1,-1 0-1,0 0 1,1 1-1,0-1 1,1 0-1,-1 1 1,1 0 0,0-1-1,0 1 1,0 11-1,2-16-139,-1 0 0,0 0-1,1 0 1,-1-1 0,1 1-1,-1 0 1,1 0 0,-1 0-1,1-1 1,0 1 0,-1 0-1,1-1 1,0 1 0,0 0-1,0-1 1,-1 1 0,1-1 0,0 1-1,0-1 1,0 0 0,0 1-1,0-1 1,0 0 0,0 0-1,0 1 1,0-1 0,0 0-1,0 0 1,0 0 0,0 0-1,1-1 1,34-2 63,-22 0-29,-1-1-1,1-1 1,-1 0-1,0-1 1,-1 0 0,14-9-1,74-56 79,-45 31-75,-9 9 16,-46 31-60,0 0 1,0 0-1,0 1 1,0-1-1,0 0 1,0 0 0,0 0-1,-1 1 1,1-1-1,0 0 1,0 0-1,0 0 1,0 1 0,0-1-1,0 0 1,0 0-1,0 0 1,0 1-1,0-1 1,0 0 0,0 0-1,0 1 1,1-1-1,-1 0 1,0 0-1,0 0 1,0 1 0,0-1-1,0 0 1,0 0-1,0 0 1,1 0-1,-1 1 1,0-1-1,0 0 1,0 0 0,0 0-1,1 0 1,-1 0-1,0 0 1,0 1-1,0-1 1,1 0 0,-1 0-1,0 0 1,0 0-1,0 0 1,1 0-1,-1 0 1,0 0 0,0 0-1,0 0 1,1 0-1,-1 0 1,0 0-1,0 0 1,0 0 0,1 0-1,-1 0 1,0 0-1,0-1 1,1 1-1,-8 16 13,-7 6 53,-16 29 177,28-48-231,0 0 0,1 1 1,-1-1-1,1 0 0,0 1 0,0-1 1,1 1-1,-1-1 0,1 1 1,0-1-1,-1 1 0,2 5 0,1-9-9,0 1 0,-1-1 1,1 0-1,0 0 0,0 0 0,0 0 0,0 0 0,0-1 0,-1 1 0,1 0 0,0-1 0,2 0 0,20-11 37,0 0-1,-1-1 1,-1-1-1,0-1 1,21-20 0,-9 8-25,42-29-185,-78 66-128,-34 46 330,30-49 7,-1 2 0,2-1 0,-1 1 0,1-1 0,0 2 0,1-1 0,0 0 0,0 1 0,-1 10 0,5-20-38,0 1 0,0-1 0,0 1 0,0-1 0,1 0 0,-1 1 0,0-1 0,0 1 0,1-1 1,-1 1-1,0-1 0,1 0 0,-1 1 0,0-1 0,1 0 0,-1 1 0,1-1 0,-1 0 0,1 0 0,-1 1 0,0-1 0,1 0 0,-1 0 0,1 0 0,-1 0 1,1 0-1,-1 0 0,1 0 0,-1 1 0,1-1 0,-1-1 0,1 1 0,-1 0 0,1 0 0,-1 0 0,1 0 0,-1 0 0,1 0 0,-1 0 0,1-1 0,-1 1 1,1 0-1,0-1 0,26-8 50,8-10-4,-1-2 0,-2-1 0,0-2-1,-1-1 1,-2-2 0,44-49 0,10-23-10,-73 85-85,-1 0 0,0-1 1,0 0-1,-2 0 0,9-24 0,-15 37 52,-1 1 0,1 0 0,-1 0-1,1 0 1,-1 0 0,1 0 0,-1 0-1,0-1 1,0 1 0,0 0 0,0 0-1,0 0 1,0-1 0,0 1 0,0 0-1,0 0 1,0 0 0,0 0 0,-1-1-1,1 1 1,-1 0 0,1 0 0,-1-1 0,0 2-8,0-1 0,0 1 0,0 0 1,0 0-1,0 0 0,0 0 1,0 0-1,0 1 0,0-1 1,0 0-1,0 0 0,0 1 1,0-1-1,0 0 0,0 1 0,1-1 1,-1 1-1,0-1 0,0 1 1,-1 1-1,-6 3-20,1 1 1,0 1 0,0-1-1,-8 11 1,6-1 72,0 1 0,2-1 1,0 2-1,1-1 1,0 0-1,-4 31 1,-17 47 193,-31 24 338,38-84-176,-26 70 0,65-171-350,20-122-1,-40 179-482,6 27 164,1-11 293,0-1 0,0 0 0,0 0 0,1 0 0,0-1 0,0 0 0,0 0 0,1-1 0,-1 0 0,1 0 0,0-1 0,1 0 0,-1 0 0,0-1 0,13 2 0,-13-2-7,-1-2 0,1 1 0,-1-1-1,1 0 1,-1-1 0,1 0 0,-1 0 0,0 0 0,1-1-1,-1 0 1,0-1 0,0 1 0,0-1 0,0-1-1,-1 1 1,1-1 0,-1 0 0,6-6 0,-8 8-5,0-2 1,0 1-1,0 0 1,-1-1-1,1 0 1,-1 0-1,0 0 1,0 0 0,-1 0-1,1-1 1,-1 1-1,0-1 1,0 1-1,0-1 1,-1 0-1,1 0 1,-1 0 0,0 0-1,0-9 1,-1 13-15,-1 0 0,1 0-1,-1 0 1,1 1 0,-1-1 0,1 0 0,-1 1 0,1-1 0,-1 0 0,0 1 0,0-1 0,1 0 0,-1 1 0,0-1 0,0 1 0,1-1 0,-1 1 0,0 0 0,0-1 0,0 1 0,0 0 0,0 0-1,0-1 1,1 1 0,-1 0 0,0 0 0,0 0 0,0 0 0,0 0 0,0 0 0,0 1 0,0-1 0,-1 0 0,-34 9-111,29-4 129,0 0 0,0 1 0,0 0 0,1 0 0,0 1 0,0 0 0,0 0 0,1 0 0,0 1 0,0 0-1,1-1 1,0 2 0,1-1 0,0 0 0,0 1 0,0 0 0,1-1 0,1 1 0,0 0 0,0 0 0,0 0 0,2 15 0,0-21-97,0 1 1,0-2-1,1 1 0,-1 0 1,1 0-1,-1 0 0,1-1 1,0 1-1,0-1 1,0 1-1,1-1 0,-1 0 1,0 0-1,1 0 0,-1 0 1,1 0-1,0-1 0,0 1 1,0-1-1,0 0 0,0 1 1,0-1-1,0-1 1,0 1-1,0 0 0,0-1 1,6 0-1,0 2-649,1-1 0,-1-1 0,0 0 0,1 0 0,-1-1 0,0 0 0,1-1 0,13-3 0,10-13-10165</inkml:trace>
</inkml:ink>
</file>

<file path=ppt/ink/ink1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54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4 481 6726,'-1'-7'-295,"0"0"0,0 0-1,1 0 1,0-1 0,0 1-1,0 0 1,1 0 0,0 0-1,1-1 1,0 1 0,0 0-1,0 1 1,6-13-1,6-9 155,34-49 0,-26 43 1660,6-5 1008,-20 29-1468,0-1 0,0-1 1,-1 1-1,-1-1 0,6-13 1,-12 24-873,1 1 0,-1-1 0,1 0 0,-1 1 0,0-1 0,0 1 0,1-1 0,-1 0 0,0 1 0,0-1 0,0 0 0,0 0-1,1 1 1,-1-1 0,0 0 0,0 1 0,-1-1 0,1 0 0,0 1 0,0-1 0,0 0 0,0 0 0,-1 1 0,1-1 0,0 1 0,0-1 0,-1 0 0,1 1 0,-1-1 0,0 0 0,0 1-77,0 0-1,0 1 1,0-1-1,1 1 1,-1-1-1,0 1 1,0-1-1,0 1 1,0 0-1,1-1 0,-1 1 1,0 0-1,0 0 1,1 0-1,-1-1 1,1 1-1,-1 0 1,1 0-1,-1 0 1,1 0-1,-1 2 1,-12 26 352,0 1 0,2 1 0,2-1 0,1 2 0,1-1 0,1 1 0,2 0 0,0 40 0,4-70-446,-1 0 0,1-1-1,0 1 1,0 0 0,0 0-1,0 0 1,0 0-1,1 0 1,-1 0 0,1-1-1,-1 1 1,1 0-1,-1 0 1,1-1 0,0 1-1,0 0 1,0-1 0,0 1-1,0-1 1,0 1-1,0-1 1,1 1 0,-1-1-1,0 0 1,1 0 0,-1 1-1,1-1 1,0 0-1,-1 0 1,1-1 0,0 1-1,-1 0 1,1-1 0,0 1-1,0-1 1,0 1-1,0-1 1,-1 0 0,1 0-1,0 1 1,0-2 0,0 1-1,0 0 1,0 0-1,-1 0 1,4-2 0,6-1 106,-1 0 1,0 0-1,0-2 0,0 1 1,0-1-1,-1 0 1,11-8-1,23-19 107,-1-2 0,44-46 0,-64 57-194,-1-1 0,-1-1 0,-1-1 0,-2 0 0,17-32 0,-30 48 10,0 1 0,-1-1 0,4-19 0,-6 28-37,-1-1 0,0 1 0,0 0-1,0 0 1,0 0 0,0 0 0,0-1-1,0 1 1,0 0 0,0 0-1,0 0 1,-1 0 0,1 0 0,0-1-1,-1 1 1,1 0 0,-1 0 0,0-1-1,0 2-1,0-1-1,0 1 1,0 0-1,0-1 1,0 1-1,0 0 1,0 0-1,0 0 1,0 0-1,0 0 1,0 0-1,0 0 0,0 1 1,0-1-1,0 0 1,0 0-1,0 1 1,0-1-1,0 1 1,0-1-1,0 1 1,0-1-1,1 1 1,-1-1-1,0 1 1,-1 1-1,-5 3 30,0 1-1,1 0 1,-1 1-1,1 0 1,0 0 0,1 0-1,-10 16 1,-30 64 130,40-76-148,-7 12 75,1 0 1,1 1-1,1 0 0,1 1 0,2-1 1,-7 48-1,12-70-91,1 0 0,0-1 0,-1 1 0,1 0 0,0-1 0,0 1 0,0 0 0,0 0 0,1-1 0,-1 1 0,0 0 0,1-1 0,-1 1 0,1 0 0,0-1 0,-1 1 0,1-1 0,0 1 0,0-1 0,0 1 0,0-1 0,0 0 0,0 1 0,0-1 0,1 0 0,-1 0 0,0 0 0,1 0 0,-1 0 0,1 0 0,-1 0 0,1 0 0,-1-1-1,1 1 1,0-1 0,-1 1 0,1-1 0,0 1 0,-1-1 0,1 0 0,0 0 0,-1 0 0,1 0 0,0 0 0,0 0 0,-1-1 0,1 1 0,3-1 0,4-2 33,0 0 0,0 0 0,0-1 0,0 0 0,-1 0 0,1-1 0,13-11 0,3-5-11,-1-2 0,-1 0-1,-2-2 1,0 0 0,-2-1-1,0-1 1,-2-1 0,-1-1 0,-1 0-1,-2-1 1,15-47 0,-27 72-41,1 1 10,-1 1 0,0-1 0,0 1 0,0-1 0,0 1 0,-1-1 0,0 0-1,1 1 1,-1-1 0,0 0 0,-1 1 0,0-5 0,-18 30-339,-20 40-253,2 3 0,-53 129 1,82-159-727,8-17-1072,1-18 2243,-1 0 0,0 0 0,0 1-1,0-1 1,0 0 0,0 0 0,0 0-1,0 1 1,1-1 0,-1 0 0,0 0 0,0 0-1,0 1 1,1-1 0,-1 0 0,0 0-1,0 0 1,0 0 0,1 0 0,-1 1-1,0-1 1,0 0 0,1 0 0,-1 0 0,0 0-1,0 0 1,1 0 0,-1 0 0,0 0-1,0 0 1,1 0 0,-1 0 0,0 0 0,1 0-1,-1 0 1,0 0 0,0 0 0,1 0-1,-1-1 1,0 1 0,0 0 0,0 0-1,1 0 1,-1 0 0,16-11-5867</inkml:trace>
</inkml:ink>
</file>

<file path=ppt/ink/ink1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55.3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1 107 8360,'0'0'11360,"8"-7"-10666,13-10-93,1 1 1,1 1-1,0 1 1,1 2-1,33-14 1,-60 47-127,-26 44 593,23-56-992,1 1 1,0-1-1,1 1 0,0 0 0,1 0 1,0 1-1,0-1 0,1 1 1,-1 12-1,5-24-82,0 1-1,0-1 1,1 0 0,-1 0-1,0 0 1,0 0 0,-1 0-1,1 0 1,0-1 0,3-2 0,-4 3-40,8-7-2051,0-1-1,-1 0 1,13-18 0,-8 4-4421</inkml:trace>
</inkml:ink>
</file>

<file path=ppt/ink/ink1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55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9 14221,'0'0'10469,"-2"11"-9914,-6 39-82,-3 75-1,11-125-467,0 0-1,0 1 1,0-1 0,0 0-1,0 1 1,0-1 0,0 0-1,1 1 1,-1-1 0,0 0-1,0 1 1,0-1-1,1 0 1,-1 0 0,0 1-1,0-1 1,1 0 0,-1 0-1,0 1 1,1-1 0,-1 0-1,0 0 1,1 0-1,-1 0 1,0 0 0,1 1-1,-1-1 1,0 0 0,1 0-1,-1 0 1,0 0 0,1 0-1,-1 0 1,0 0 0,1 0-1,-1 0 1,0 0-1,1 0 1,-1 0 0,1-1-1,-1 1 1,0 0 0,1 0-1,-1 0 1,0 0 0,0-1-1,1 1 1,-1 0-1,0 0 1,1 0 0,-1-1-1,0 1 1,0 0 0,0-1-1,1 1 1,-1 0 0,0 0-1,0-1 1,1 1 0,18-17 378,-12 8-361,0 1 0,-1-2 0,0 1 1,0-1-1,-1 1 0,0-1 0,-1-1 0,0 1 0,-1-1 0,0 0 0,0 1 0,-1-1 1,1-17-1,-3 28-28,0-1 0,0 1 0,0 0 0,0 0 0,0 0 0,0 0 1,0 0-1,0-1 0,0 1 0,0 0 0,0 0 0,0 0 0,0 0 1,0-1-1,0 1 0,0 0 0,0 0 0,0 0 0,0 0 0,0 0 0,0-1 1,0 1-1,0 0 0,-1 0 0,1 0 0,0 0 0,0 0 0,0 0 0,0-1 1,0 1-1,0 0 0,0 0 0,-1 0 0,1 0 0,0 0 0,0 0 1,0 0-1,0 0 0,0 0 0,0 0 0,-1 0 0,1 0 0,0 0 0,0 0 1,0 0-1,0 0 0,-1 0 0,1 0 0,0 0 0,0 0 0,0 0 1,-1 0-1,-8 7-200,-5 13 61,11-10 135,0-1 1,1 0 0,0 1-1,0-1 1,2 1 0,-1 0-1,1 12 1,0-21 11,0 0 1,0 0-1,0-1 0,1 1 1,-1 0-1,0 0 1,0 0-1,1 0 0,-1-1 1,0 1-1,1 0 0,-1 0 1,0 0-1,1-1 1,0 1-1,-1 0 0,1-1 1,-1 1-1,1-1 0,0 1 1,-1 0-1,1-1 1,0 1-1,-1-1 0,1 0 1,0 1-1,0-1 0,0 1 1,31 0 162,-24-3-104,0 0 1,0 0-1,0 0 1,0-1 0,11-6-1,2-4-30,-1 0 1,-1-1-1,-1-1 0,0-1 1,-1-1-1,25-30 0,-61 99-410,12-38 456,2 0 1,0 0-1,1 0 1,0 0-1,1 1 1,1-1-1,-1 28 0,3-41-68,1 0 0,-1 0 0,1 0-1,-1 0 1,1 0 0,0 0 0,-1 0-1,1 0 1,0-1 0,0 1 0,0 0-1,0 0 1,-1-1 0,1 1 0,0-1-1,0 1 1,0-1 0,0 1 0,1-1-1,-1 0 1,0 1 0,0-1 0,0 0 0,0 0-1,0 0 1,0 1 0,0-1 0,0-1-1,1 1 1,-1 0 0,0 0 0,0 0-1,0-1 1,0 1 0,0 0 0,2-1-1,43-13 384,27-22 58,-59 27-455,0 1 0,1 0 0,0 1 0,0 1 0,0 0 0,1 2 0,0-1 0,0 2 0,22-3 0,-36 7 3,1-1 0,-1 0 0,0 1 0,0-1 0,0 1 0,0 0 0,0-1 0,1 1 0,-1 0 0,-1 1 0,1-1 0,0 0 0,0 0 0,0 1 0,-1-1 0,1 1 0,0 0 0,-1-1 0,0 1 0,1 0 0,-1 0 0,2 4 0,-2-4 1,0 0 0,1 0 0,-1 0 1,0 0-1,1 0 0,-1-1 0,1 1 1,0 0-1,-1-1 0,1 1 0,0-1 1,0 1-1,0-1 0,0 0 1,0 0-1,0 0 0,1 0 0,-1 0 1,0-1-1,0 1 0,1-1 0,-1 1 1,3-1-1,-1 0-264,0 0 1,0 0-1,1-1 0,-1 0 1,0 1-1,0-2 0,-1 1 1,7-3-1,25-22-6962,-17 8-845</inkml:trace>
</inkml:ink>
</file>

<file path=ppt/ink/ink1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56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0 18610,'0'0'961,"0"14"69,0 45 375,2 11-577,-3 0-1,-3 0 0,-3-1 0,-17 73 0,-19 0 492,54-200-940,90-202-2095,-77 207 1210,3 0-1,57-82 1,-51 102 534,-32 32-23,0 0-1,0 0 0,1 1 0,-1-1 1,0 0-1,1 0 0,-1 1 1,1-1-1,-1 1 0,1-1 0,-1 1 1,1 0-1,-1-1 0,1 1 0,-1 0 1,1 0-1,-1 0 0,1 0 1,-1 0-1,1 1 0,-1-1 0,1 0 1,-1 1-1,1-1 0,-1 1 0,3 1 1,-4-1 5,1 0 0,0 0 0,0 0 0,0 0 0,0 0 1,-1 0-1,1 1 0,-1-1 0,1 0 0,-1 0 0,1 1 0,-1-1 0,0 0 1,1 1-1,-1-1 0,0 0 0,0 1 0,0-1 0,0 1 0,0-1 1,0 0-1,-1 1 0,1-1 0,0 0 0,-1 1 0,1-1 0,-2 2 1,1 1 76,-1 1 1,0-1-1,0 1 1,0-1-1,-1 0 1,-5 7 0,-9 6 188,-2 0 0,0-1 0,-1-1 1,0-1-1,-1 0 0,-1-2 0,-42 18 1,43-27-481,23-15-1440,30-25-2955,-27 32 3748,24-28-4744,5-3-4019</inkml:trace>
</inkml:ink>
</file>

<file path=ppt/ink/ink1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56.9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 16912,'-4'11'1116,"-12"25"39,-30 81 3775,41-101-4294,0 0 0,1 0 1,1 0-1,0 1 0,0 26 0,3-42-633,0-1 0,-1 1 0,1-1 0,0 1 0,0 0 0,1-1 0,-1 1 0,0-1 0,0 1 0,0 0-1,0-1 1,0 1 0,1-1 0,-1 1 0,0-1 0,1 1 0,-1-1 0,0 1 0,1-1 0,-1 1 0,0-1-1,1 1 1,-1-1 0,1 1 0,-1-1 0,1 0 0,-1 1 0,1-1 0,-1 0 0,1 0 0,0 1 0,-1-1 0,1 0-1,0 0 1,24-7 166,-19 4-116,1-1-1,-1-1 1,0 1 0,0-1 0,7-8 0,-5 1-100,-1 0 0,0 0 0,-1 0 0,-1-1 0,0 0 0,0 0 0,-1-1 0,-1 1 1,-1-1-1,0 0 0,0 0 0,-1 0 0,-2-19 0,1 33 9,1-1 0,-1 0 0,0 0 0,0 0 0,0 0 0,0 0 0,0 1 0,0-1 0,0 0 0,0 0 0,0 0-1,0 0 1,0 0 0,-1 0 0,1 1 0,0-1 0,-1 0 0,1 0 0,0 0 0,-1 1 0,1-1 0,-1 0 0,1 1 0,-1-1 0,0 0 0,1 1 0,-1-1 0,0 1 0,1-1 0,-1 1 0,0-1 0,0 1-1,1-1 1,-3 1 0,2 0-1,0 0 0,0 1 0,0 0 0,1-1 0,-1 1 0,0-1-1,0 1 1,0 0 0,0 0 0,1 0 0,-1-1 0,0 1 0,0 0 0,1 0-1,-1 0 1,1 0 0,-1 0 0,1 0 0,0 0 0,-1 0 0,1 0 0,0 1 0,0-1-1,-1 0 1,1 2 0,-1 1-190,1 0 0,-1 0 0,1 0 0,-1 0 0,1 0 0,1 0 0,-1-1 0,0 1 0,1 0 0,0 0 0,0 0 0,1 4 0,0-7-44,-1 1 0,0 0 0,1-1 1,-1 1-1,1-1 0,-1 1 0,1-1 1,0 0-1,0 0 0,0 0 0,0 0 1,-1 0-1,1 0 0,0 0 0,1-1 1,-1 1-1,0-1 0,0 1 0,0-1 0,0 0 1,0 0-1,0 0 0,4 0 0,2 0-1089,1-1 0,0 1 0,-1-1 0,1-1 0,13-3-1,15-10-3249</inkml:trace>
</inkml:ink>
</file>

<file path=ppt/ink/ink1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57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10 2370,'0'0'6300,"-10"3"-3615,1 2-2023,-1-1 1,2 2 0,-1-1-1,1 1 1,-1 1 0,2-1-1,-1 1 1,1 1 0,0-1-1,0 1 1,1 0 0,0 1-1,1 0 1,-7 14 0,8-16-272,0 0 1,1 0-1,0 1 1,1 0-1,-1 0 0,2 0 1,-2 10-1,2-17-353,1 0 0,0 0 0,0 1 0,1-1 1,-1 0-1,0 1 0,0-1 0,1 0 0,-1 1 0,1-1 0,-1 0 0,1 0 0,-1 1 0,1-1 0,0 0 0,-1 0 0,1 0 0,0 0 0,1 1 0,0-1-32,0 0-1,0 0 0,0 0 1,0 0-1,0-1 0,0 1 0,0-1 1,0 1-1,0-1 0,0 0 1,0 0-1,0 0 0,0 0 0,0 0 1,1 0-1,2-1 0,4-1 40,-1-1 0,1 0 0,-1 0 0,0-1 0,0 0 0,0-1-1,0 1 1,-1-2 0,0 1 0,0-1 0,0 0 0,-1 0 0,11-14 0,-11 13-31,0 0 1,0-1-1,-1 0 1,0 0-1,-1-1 1,1 1-1,-2-1 1,1 0-1,-1 0 1,-1 0-1,0 0 1,3-19-1,-5 27-70,0 0 0,0 0-1,0 0 1,0 0 0,0 0-1,0 0 1,0 0 0,0 0 0,0 0-1,0 0 1,-1 0 0,1 0 0,0 0-1,-1 0 1,1 1 0,-1-1 0,1 0-1,-1 0 1,1 0 0,-1 1 0,1-1-1,-1 0 1,0 0 0,1 1 0,-1-1-1,0 1 1,0-1 0,0 0 0,1 1-1,-1 0 1,0-1 0,0 1 0,0-1-1,0 1 1,0 0 0,0 0-1,0 0 1,0-1 0,0 1 0,0 0-1,0 0 1,-1 0 0,0 1-16,-1-1-1,1 1 1,0 0 0,-1 0-1,1-1 1,0 2-1,-1-1 1,1 0 0,0 0-1,0 1 1,0-1 0,0 1-1,0-1 1,0 1 0,-1 3-1,-3 2 41,1 2 0,1-1 1,-1 0-1,1 1 0,-5 18 0,8-24-52,0 0 0,1 0 1,-1 0-1,1 0 0,0 0 1,0 1-1,0-1 0,0 0 1,1 6-1,0-8-27,-1 0 0,1 0 0,-1 1-1,1-1 1,-1 0 0,1 0 0,0 0 0,0 0 0,-1 0 0,1 0 0,0 0-1,0 0 1,0-1 0,0 1 0,0 0 0,0-1 0,0 1 0,0 0 0,0-1 0,0 1-1,1-1 1,-1 1 0,0-1 0,3 1 0,4 0-1121,0-1-1,0 1 1,0-1 0,0 0 0,16-3-1,15-9-4735</inkml:trace>
</inkml:ink>
</file>

<file path=ppt/ink/ink1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57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119 120 10634,'-11'12'3347,"9"-9"-3155,-17 17 1511,-28 42 0,42-55-1254,0 1 1,0 1-1,1-1 0,0 0 1,1 1-1,0 0 1,0 0-1,1 0 1,0 0-1,-1 18 1,3-26-420,0 1 1,0-1-1,0 0 1,0 0-1,0 0 1,0 0-1,1 0 1,-1 1-1,0-1 0,1 0 1,-1 0-1,1 0 1,-1 0-1,1 0 1,-1 0-1,1 0 1,0 0-1,-1-1 1,1 1-1,0 0 1,0 0-1,0 0 1,0-1-1,0 1 1,0 0-1,0-1 1,2 2-1,0-2-1,0 1 0,0 0 0,0-1 0,1 1-1,-1-1 1,0 0 0,1 0 0,-1-1 0,0 1 0,4-1 0,3-1 24,0-1 0,0 0 0,-1-1 0,1 0 0,15-9 0,-4-1-30,-2-1 1,0-1-1,-1-1 0,-1-1 0,27-35 1,-35 42-22,0-2 0,-1 1 1,-1-1-1,0-1 0,-1 1 1,0-1-1,-1 0 0,0-1 1,-1 1-1,3-26 1,-7 39-22,0 0 0,1 0 1,-1 1-1,0-1 0,0 0 1,0 0-1,0 1 0,0-1 1,0 0-1,0 0 0,0 0 0,0 1 1,0-1-1,-1 0 0,1 0 1,0 1-1,0-1 0,-1 0 1,1 0-1,0 1 0,-1-1 1,1 0-1,-1 1 0,1-1 1,-1 1-1,1-1 0,-1 1 1,0-1-1,0 0 0,0 1 9,-1 0 0,1 0 1,0 0-1,0 1 0,-1-1 0,1 1 0,0-1 0,0 1 0,0-1 0,0 1 0,0-1 0,0 1 0,0 0 0,0 0 0,0-1 0,-1 2 0,-35 41 174,26-27 111,1 0 1,1 0 0,1 1 0,0 0 0,1 1 0,1-1-1,0 1 1,2 1 0,0-1 0,1 1 0,-1 24-1,4-41-267,0-1 0,0 1-1,0 0 1,0-1 0,1 1-1,-1 0 1,0-1 0,1 1-1,-1-1 1,1 1 0,0-1-1,-1 1 1,1-1 0,0 1-1,0-1 1,0 0 0,0 1-1,0-1 1,0 0-1,0 0 1,1 0 0,-1 0-1,0 0 1,1 0 0,-1 0-1,3 1 1,-1-1 13,1 0 1,0 0-1,0 0 1,0-1-1,0 1 0,0-1 1,-1 0-1,1-1 0,0 1 1,0 0-1,4-2 1,5-1 29,0-1 1,0 0 0,-1-1 0,1 0 0,20-13 0,-10 2-152,38-34 1,-54 43 74,1-1 0,-1 1 0,-1-1 1,0 0-1,0-1 0,0 0 0,-1 1 1,5-13-1,-11 17-171,-6 8 65,-5 7 4,2 0 186,2 1 1,-1 0-1,2 0 0,-8 16 0,12-22 50,0 1-1,1-1 1,-1 1-1,2-1 1,-1 1-1,1 0 1,0 0-1,0 0 1,0-1-1,2 15 0,-1-20-97,1 0-1,-1 0 1,1 0-1,-1 0 0,1 0 1,0 0-1,-1 0 0,1 0 1,0 0-1,0 0 0,0 0 1,0 0-1,0 0 0,0-1 1,0 1-1,0 0 0,0-1 1,0 1-1,0-1 1,0 1-1,0-1 0,0 0 1,1 1-1,-1-1 0,0 0 1,0 0-1,0 0 0,1 0 1,-1 0-1,0 0 0,0 0 1,1 0-1,-1 0 1,0-1-1,2 0 0,45-13 306,-30 2-270,-1 0 0,1 0 0,-2-2 0,24-24 0,-22 20-112,0 1 0,33-22 0,-47 41-282,-5 10 245,-4 12 148,-7 36 321,13-27-1153,-1-32 548,0 0 0,0 1-1,1-1 1,-1 0 0,1 1-1,-1-1 1,1 0 0,-1 0-1,1 0 1,0 1 0,0-1-1,-1 0 1,1 0 0,0 0-1,0 0 1,2 1 0,13 4-6343</inkml:trace>
</inkml:ink>
</file>

<file path=ppt/ink/ink1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58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0 16656,'0'0'1799,"-11"14"-171,-10 15-480,2 0 0,0 1-1,-23 54 1,39-77-923,-44 127 1831,43-120-1975,1 0-1,0 0 1,1-1-1,0 2 1,1-1-1,1 0 1,3 25-1,-3-38-71,0 0 0,0 0 0,1 0 0,-1-1 0,1 1 0,-1 0 0,0 0 0,1-1 0,-1 1 0,1 0 0,0-1 0,-1 1 0,1-1 0,0 1 0,-1-1 0,1 1 0,0-1 0,-1 1 0,1-1 0,0 1 0,0-1 0,0 0 0,-1 0 0,1 1-1,0-1 1,0 0 0,0 0 0,0 0 0,0 0 0,-1 0 0,1 0 0,0 0 0,0 0 0,0 0 0,0 0 0,0-1 0,1 0 0,32-12 691,-19 3-451,0 0-1,-2-1 0,1-1 0,-1 0 0,20-26 0,51-79 148,-76 105-343,17-24-446,-3-1 0,22-48-1,-50 94-6905,-10 7 3766,8-8 1073,-15 15-4966</inkml:trace>
</inkml:ink>
</file>

<file path=ppt/ink/ink1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59.0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1 362 13389,'0'10'1703,"0"-1"-1341,0 0 23,0 1 0,0-1 1,1 0-1,0 0 0,4 12 0,-5-19-347,1 1 1,0 0-1,0-1 0,1 1 0,-1-1 0,0 1 0,1-1 0,0 0 0,-1 1 0,1-1 0,0 0 0,0 0 0,0 0 0,1 0 0,-1-1 0,0 1 0,1-1 0,-1 1 0,1-1 0,-1 0 0,1 0 0,-1 0 0,1 0 0,4 0 0,-1 0-186,0 0-1,0-1 1,0 0-1,0 0 0,-1 0 1,1-1-1,0 0 0,0 0 1,0 0-1,0-1 1,-1 0-1,9-4 0,-3 1-346,-1-1 0,0-1 0,0 0 0,0 0 0,14-15 0,0-4-242,-2 0 1,-2-1 0,26-43 0,-30 45 1430,-2-1 0,-1 0 0,-1-2 0,-1 1 0,-1-1 0,-1-1 0,-2 1 0,3-32 0,-12 57 953,-3 9-1207,-24 44 683,2 2 0,2 0 0,2 1 0,3 2-1,-15 66 1,31-108-943,3-8-149,-1-1-1,1 1 0,0 0 0,0-1 0,1 1 1,0 0-1,-1 0 0,1-1 0,1 1 0,1 9 1,-2-14-24,1 1 1,-1-1-1,1 1 1,0-1-1,-1 0 1,1 0-1,0 1 1,-1-1-1,1 0 1,0 0-1,-1 0 1,1 0-1,0 0 1,0 0-1,-1 0 1,1 0-1,0 0 1,-1 0-1,1 0 1,0 0-1,-1 0 1,1-1 0,0 1-1,-1 0 1,1 0-1,0-1 1,-1 1-1,1-1 1,-1 1-1,1 0 1,0-1-1,-1 1 1,1-1-1,-1 1 1,0-1-1,1 0 1,0 0-1,21-20 391,-8 4-439,-1-1 0,0 0-1,-2-1 1,0 0 0,-1-1 0,0 0-1,-2 0 1,-1-1 0,0 0-1,3-22 1,-13 64-241,-1 2 428,2 1 1,0 0 0,2 39 0,1-61-123,-1-1 0,0 1 1,0-1-1,1 1 1,-1-1-1,1 1 1,-1-1-1,1 0 1,-1 1-1,1-1 0,0 1 1,0-1-1,0 0 1,0 0-1,0 1 1,0-1-1,0 0 0,0 0 1,0 0-1,0 0 1,1 0-1,-1-1 1,3 2-1,-2-1 31,1 0 1,0-1-1,0 0 0,-1 1 0,1-1 1,0 0-1,-1 0 0,1-1 1,0 1-1,0 0 0,-1-1 0,5-1 1,3-1 112,-1-1 1,1-1-1,-1 0 1,0 0 0,16-11-1,-9 3-104,0-1-1,0-1 0,-1 0 1,-1-1-1,-1-1 0,13-20 0,-48 72-77,-32 61-117,50-86 115,-1 0 0,2 1 0,0 0 1,0 0-1,1 0 0,0 0 0,-1 20 0,3-30-22,0-1 0,0 0 0,0 1 0,0-1 0,0 1 0,0-1 0,0 1 0,0-1 0,0 0 0,0 1 0,0-1 0,0 1 0,0-1 0,0 0 0,0 1 0,1-1 0,-1 1 0,0-1 0,0 0-1,0 1 1,1-1 0,-1 0 0,0 1 0,0-1 0,1 0 0,-1 1 0,0-1 0,1 0 0,-1 0 0,0 1 0,1-1 0,-1 0 0,1 0 0,-1 0 0,0 1 0,1-1 0,-1 0 0,1 0 0,-1 0 0,0 0 0,1 0 0,-1 0 0,1 0 0,-1 0 0,0 0 0,1 0 0,-1 0-1,1 0 1,-1 0 0,1 0 0,-1-1 0,0 1 0,1 0 0,-1 0 0,0 0 0,1-1 0,-1 1 0,1 0 0,-1 0 0,0-1 0,1 1 0,21-20-3172,-13 9 793,-2-1 0,1-1 0,6-16 0,4-14-7400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5.6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51 6342,'0'0'18658,"8"1"-17324,2 1-1027,3 0-42,-1 0-1,1-1 0,-1 0 0,14-1 0,-25 0-253,0-1 0,-1 1 0,1 0-1,-1 0 1,1-1 0,0 1-1,-1 0 1,1-1 0,-1 1-1,1 0 1,-1-1 0,1 1-1,-1-1 1,1 1 0,-1-1 0,0 1-1,1-1 1,-1 0 0,0 1-1,1-1 1,-1 1 0,0-1-1,0 0 1,1 1 0,-1-1 0,0 0-1,0 1 1,0-1 0,0 0-1,0 1 1,0-1 0,0 1-1,0-1 1,0 0 0,0 1-1,-1-1 1,1 0 0,0 1 0,0-1-1,0 0 1,-1 1 0,1-1-1,0 1 1,-2-2 0,2 0 0,-1 0 0,0-1 0,-1 1 0,1 0 0,0 0 0,-1 0 0,1 0 0,-1 0 1,1 0-1,-5-3 0,2 4-20,0-1 1,0 1-1,0 0 1,-1 0-1,1 0 1,0 0 0,-1 1-1,1-1 1,-1 1-1,1 0 1,-1 1-1,1-1 1,0 1-1,-1 0 1,1 0 0,0 0-1,-1 1 1,1 0-1,0-1 1,0 1-1,0 1 1,1-1-1,-1 0 1,-5 6 0,5-5-7,-1 1 1,1 0-1,0 1 1,0-1-1,1 1 1,-1-1-1,1 1 1,0 0-1,0 0 1,1 1 0,0-1-1,0 1 1,0-1-1,0 1 1,1 0-1,0-1 1,0 1-1,0 7 1,1-10-24,1-1 0,-1 0 0,1 0-1,0 0 1,0 1 0,-1-1 0,1 0 0,1 0 0,-1 0 0,0 0 0,0 0 0,1-1-1,-1 1 1,1 0 0,0-1 0,-1 1 0,1-1 0,0 1 0,0-1 0,0 0-1,0 0 1,0 0 0,0 0 0,0 0 0,0 0 0,1 0 0,-1-1 0,0 1 0,5-1-1,8 3-731,0-1 0,0-1 0,19 0 0,-30-1 552,20 0-1362,-1-2 0,1 0 0,-1-1 0,27-7 0,9-11-4768,-14-1-1216</inkml:trace>
</inkml:ink>
</file>

<file path=ppt/ink/ink1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59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0 16432,'0'0'1697,"-27"70"-1633,30-49-128,12 0-96,6-3-1249,2-5-1987,3-3-1568,-2-5 1408</inkml:trace>
</inkml:ink>
</file>

<file path=ppt/ink/ink1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59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0 12524,'0'0'2119,"-8"10"-218,-1-1-1540,-34 44 1537,40-48-1471,-1 0 0,1 0 0,1 0 0,-1 0 0,1 1 0,0-1 0,0 1 0,1-1 0,0 1 0,-1 0 0,1 6 0,1-11-354,1 0 1,-1 0-1,1 0 1,-1 0-1,1-1 1,-1 1-1,1 0 1,-1 0-1,1 0 1,0 0 0,0-1-1,-1 1 1,1 0-1,0-1 1,0 1-1,0-1 1,0 1-1,-1 0 1,1-1-1,0 0 1,0 1-1,0-1 1,0 0-1,0 1 1,0-1 0,0 0-1,0 0 1,1 0-1,-1 0 1,0 0-1,0 0 1,0 0-1,0 0 1,0-1-1,0 1 1,0 0-1,1-1 1,46-11 906,-14-3-653,54-32 1,-59 30-420,2 1 0,41-17 0,-71 33 42,1-1-1,-1 0 1,1 1 0,0 0-1,-1-1 1,1 1 0,-1 0-1,1 0 1,0-1 0,-1 1-1,1 0 1,-1 1 0,1-1-1,0 0 1,1 1 0,-2-1 45,-1 1 1,1-1-1,-1 1 1,1-1-1,-1 0 1,1 1 0,-1 0-1,0-1 1,1 1-1,-1-1 1,0 1-1,1-1 1,-1 1-1,0 0 1,0-1 0,1 1-1,-1-1 1,0 1-1,0 0 1,0-1-1,0 1 1,0 0-1,0-1 1,0 1 0,0 1-1,-2 6 80,0 1 0,0-1-1,-1 0 1,-6 15 0,-3 10-622,10-10-785,2-16-1618,0 0-3685</inkml:trace>
</inkml:ink>
</file>

<file path=ppt/ink/ink1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00.5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0 676 14606,'0'0'3614,"9"-7"-2739,73-58 157,-3-4-1,-3-3 0,-4-3 0,-2-3 0,58-88 1,-115 147-964,0 1 1,-1-2-1,-2 0 1,0 0-1,9-25 1,-19 45-61,-1 0 0,1 0 0,0 1 0,0-1 0,0 0 0,0 0 0,0 0 0,0 0 1,0 0-1,0 0 0,0 0 0,-1 0 0,1 0 0,0 0 0,0 0 0,0 0 0,0 0 1,0 0-1,0 0 0,0 0 0,0 0 0,0 0 0,-1 0 0,1-1 0,0 1 0,0 0 0,0 0 1,0 0-1,0 0 0,0 0 0,0 0 0,0 0 0,0 0 0,0 0 0,0 0 0,0 0 0,0 0 1,-1 0-1,1 0 0,0-1 0,0 1 0,0 0 0,0 0 0,0 0 0,-13 15 102,-14 25 14,-253 497 2889,257-489-2978,11-26 14,-38 87 148,45-97-197,1 0 0,1 1 0,0-1 0,0 0-1,2 1 1,-1 0 0,1 15 0,1-27-5,0-1-1,0 1 1,0-1-1,1 1 1,-1 0-1,0-1 1,0 1-1,0 0 1,0-1-1,1 1 1,-1-1-1,0 1 1,0 0-1,1-1 1,-1 1-1,1-1 1,-1 1-1,0-1 1,1 1-1,-1-1 1,1 0-1,-1 1 1,1-1-1,-1 1 1,1-1-1,-1 0 1,1 0-1,0 1 1,-1-1-1,2 0 1,22-2-271,-18-1 160,1 0 0,-1 0 0,0 0 0,0 0 0,8-8 0,12-13-726,-1-2-1,-2-1 1,-1 0 0,24-39-1,66-129-3596,-100 171 3881,9-13-222,1-2 1053,32-82-1,-53 121-180,-1-1-1,0 1 0,1 0 1,-1-1-1,0 1 0,1-1 1,-1 1-1,0 0 1,0-1-1,0 1 0,1-1 1,-1 1-1,0-1 0,0 1 1,0-1-1,0 1 0,0 0 1,0-1-1,0 1 0,0-1 1,0 1-1,0-1 1,0 1-1,0-1 0,0 1 1,0-1-1,0 1 0,-1 0 1,1-1-1,0 1 0,0-1 1,0 1-1,-1-1 1,1 1-1,0 0 0,-1-1 1,1 1-1,-16 12 1141,-19 30-683,28-32-448,0-1 46,0 1 1,0 0 0,1 0 0,0 1 0,1-1-1,0 1 1,1 0 0,0 1 0,0-1-1,2 1 1,-3 13 0,5-25-147,0 1 1,0 0-1,0-1 0,0 1 0,1 0 1,-1-1-1,0 1 0,0 0 1,0-1-1,1 1 0,-1 0 0,0-1 1,1 1-1,-1-1 0,0 1 0,1 0 1,-1-1-1,1 1 0,-1-1 1,1 1-1,-1-1 0,1 0 0,-1 1 1,1-1-1,0 0 0,-1 1 0,1-1 1,1 1-1,24 0 120,28-16 330,-29 2-345,0-2 1,-2-1-1,0-1 1,31-28 0,-17 13-64,-45 76 197,-1-20-80,0-2-64,1 0 0,1 0 1,1 0-1,1 1 0,1 0 0,-1 24 0,5-47-82,0 1 1,0-1-1,0 0 0,0 0 0,0 1 0,0-1 0,0 0 1,0 1-1,0-1 0,0 0 0,0 0 0,0 1 1,0-1-1,1 0 0,-1 0 0,0 1 0,0-1 0,0 0 1,0 0-1,1 0 0,-1 1 0,0-1 0,0 0 1,0 0-1,1 0 0,-1 1 0,0-1 0,0 0 1,1 0-1,-1 0 0,0 0 0,0 0 0,1 0 0,-1 0 1,0 0-1,0 0 0,1 0 0,-1 0 0,0 0 1,1 0-1,-1 0 0,17-5 503,11-13 249,-9 1-617,-2 0 0,0 0 0,-1-2 0,16-23 0,-26 33-339,0-1 1,0 0 0,-1 0 0,0 0-1,-1-1 1,0 0 0,0 0 0,-1 0-1,-1 0 1,0 0 0,0-15 0,9 25-14850</inkml:trace>
</inkml:ink>
</file>

<file path=ppt/ink/ink1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00.9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16432,'0'0'2306,"54"33"-4004,-20-23-4131</inkml:trace>
</inkml:ink>
</file>

<file path=ppt/ink/ink1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01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117 233 16656,'0'0'699,"-9"2"438,3-1-856,1 0 0,-1 1 0,1 0 1,0 0-1,0 0 0,0 0 0,0 1 0,0 0 0,0 0 0,1 0 0,-1 0 0,1 1 0,0 0 0,0 0 0,0 0 1,1 0-1,-1 1 0,1-1 0,0 1 0,0 0 0,1 0 0,-1 0 0,1 0 0,1 0 0,-3 9 0,3-13-271,1 1 0,-1 0 1,1-1-1,0 1 0,0 0 0,0-1 0,0 1 0,0 0 0,0 0 0,0-1 0,0 1 0,0 0 0,1-1 0,-1 1 0,1-1 0,0 1 0,-1 0 0,1-1 0,0 1 0,0-1 0,0 0 0,0 1 0,0-1 0,0 0 0,0 1 0,0-1 0,1 0 0,-1 0 0,0 0 1,1 0-1,-1 0 0,3 1 0,1-1-4,1 0 1,-1 0 0,0 0 0,0-1-1,0 0 1,0 0 0,1 0 0,-1-1 0,0 0-1,6-1 1,3-2 32,0-1 0,0 0-1,-1-1 1,0 0 0,0-1 0,-1-1-1,20-15 1,-8 4 16,-1-1 0,34-38 0,-42 39 0,0 0-1,23-41 0,-32 49-168,-1 1-1,0-1 1,-1-1-1,0 1 1,0 0 0,-2-1-1,4-21 1,-6 32 98,0 1 1,0-1 0,0 1 0,0-1 0,0 1 0,0-1 0,-1 1 0,1-1-1,0 1 1,0-1 0,0 1 0,0-1 0,-1 1 0,1-1 0,0 1 0,0 0-1,-1-1 1,1 1 0,0 0 0,-1-1 0,1 1 0,0-1 0,-1 1 0,1 0-1,0 0 1,-1-1 0,1 1 0,-1 0 0,1 0 0,-1-1 0,1 1 0,-1 0-1,1 0 1,-1 0 0,1 0 0,-1 0 0,1 0 0,0 0 0,-1 0 0,1 0 0,-1 0-1,1 0 1,-1 0 0,1 0 0,-1 0 0,1 0 0,-1 1 0,1-1 0,-1 0-1,1 0 1,-1 1 0,1-1 0,0 0 0,-1 0 0,1 1 0,-1-1 0,1 0-1,0 1 1,0-1 0,-1 1 0,-28 20-130,3 7 356,0 0 1,-39 59-1,56-72 6,0 0 0,0 1-1,1-1 1,1 2-1,1-1 1,0 1-1,1 0 1,-3 25 0,7-39-199,1 0 0,0-1 1,0 1-1,0 0 0,0 0 0,0 0 1,0 0-1,1-1 0,0 1 1,-1 0-1,1 0 0,0-1 0,0 1 1,1 0-1,-1-1 0,0 0 1,1 1-1,0-1 0,-1 0 1,1 1-1,0-1 0,0 0 0,0 0 1,1-1-1,-1 1 0,0 0 1,1-1-1,-1 1 0,1-1 1,-1 0-1,1 0 0,0 0 0,-1 0 1,1 0-1,0-1 0,0 1 1,5-1-1,4 1 35,-1 0-1,1-1 1,0-1 0,-1 0-1,1-1 1,-1 0-1,1 0 1,13-6 0,-7 1-24,-1-1 1,0 0-1,0-1 1,-1-1 0,21-17-1,-27 19-37,-1 0 0,0 0 0,0-1 0,-1 0 0,0-1-1,0 0 1,-2 0 0,1 0 0,7-16 0,-14 25 2,1-1 0,-1 1 0,1 0 1,-1 0-1,1-1 0,-1 1 0,0 0 0,1-1 1,-1 1-1,0 0 0,0-1 0,0 1 0,0-1 1,0 1-1,-1-3 0,1 4 2,0-1 0,-1 1 0,1 0 0,0 0 1,-1-1-1,1 1 0,-1 0 0,1 0 0,0-1 0,-1 1 0,1 0 0,-1 0 0,1 0 1,0 0-1,-1 0 0,1 0 0,-1-1 0,1 1 0,-1 0 0,1 0 0,-1 0 0,1 1 0,0-1 1,-1 0-1,1 0 0,-1 0 0,1 0 0,-1 0 0,1 0 0,-1 1 0,-3 0-14,0 1-1,0 0 0,0 1 1,0-1-1,1 0 0,-1 1 1,-5 5-1,-1 3 125,0 1 0,1 0 1,1 0-1,-10 17 0,15-23-65,0-1 1,0 1-1,1 0 0,0 0 1,0 0-1,1 0 1,0 0-1,0 0 0,0 0 1,1 0-1,-1 0 0,2 0 1,0 8-1,-1-12-31,1-1 1,0 1-1,0-1 0,0 0 1,0 1-1,0-1 0,0 0 1,0 0-1,0 0 0,1 1 1,-1-1-1,0 0 0,1-1 0,-1 1 1,0 0-1,1 0 0,-1-1 1,1 1-1,0 0 0,-1-1 1,1 0-1,-1 1 0,1-1 0,0 0 1,-1 0-1,1 0 0,0 0 1,1 0-1,51-6 289,-34 0-279,-1-2 0,0 0 0,-1-1 0,1 0 0,-2-2 0,1 0 0,-2-1 0,0-1 0,0 0 0,-1-2 0,16-18 0,-28 30-26,-1-1 0,0 1 0,0 0 0,0 0 0,-1-1 0,1 1 0,-1-1 0,0 0 0,0 1 0,1-8 0,-2 10 2,0 0-1,0 0 1,0 0-1,0 0 0,0 0 1,-1 0-1,1 1 1,0-1-1,-1 0 0,1 0 1,0 0-1,-1 0 0,1 1 1,-1-1-1,1 0 1,-1 0-1,0 1 0,1-1 1,-1 0-1,0 1 0,1-1 1,-1 1-1,0-1 1,0 1-1,0-1 0,1 1 1,-1 0-1,0-1 1,0 1-1,0 0 0,0-1 1,0 1-1,0 0 0,0 0 1,0 0-1,0 0 1,1 0-1,-1 0 0,0 0 1,0 0-1,0 1 0,0-1 1,0 0-1,0 1 1,0-1-1,-1 1 0,-3 1 20,-1-1-1,1 2 0,0-1 0,-1 0 0,1 1 0,1 0 0,-1 1 1,0-1-1,1 1 0,-1-1 0,1 1 0,0 1 0,0-1 0,1 0 0,-6 10 1,5-8 87,0 0 1,1 0 0,0 0 0,0 0 0,0 1-1,1-1 1,0 1 0,0 0 0,1-1 0,0 1 0,0 0-1,0 0 1,1 8 0,1-13-94,0 0-1,0 0 1,0 0-1,0 1 1,1-1-1,-1 0 1,0 0-1,1-1 1,-1 1-1,1 0 1,0 0-1,0-1 1,-1 1-1,1-1 1,0 1-1,0-1 1,1 0 0,-1 0-1,0 0 1,0 0-1,0 0 1,1-1-1,-1 1 1,0-1-1,1 1 1,-1-1-1,1 0 1,3 0-1,4 1-649,0-1-1,0 0 0,0 0 0,0-1 0,17-3 1,-22 2-251,-1 0 0,0 1 0,0-2 0,0 1 0,0 0 0,0-1 0,-1 1 0,1-1 0,-1 0 0,0-1 0,6-5 0,8-20-8535</inkml:trace>
</inkml:ink>
</file>

<file path=ppt/ink/ink1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01.7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19026,'0'0'6983</inkml:trace>
</inkml:ink>
</file>

<file path=ppt/ink/ink1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02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239 24 18065,'0'0'491,"-12"13"22,-13 18 173,0 1 0,2 1 0,-30 58 0,35-55-289,1 1 1,1 0 0,3 1-1,1 1 1,-11 60 0,23-98-380,-1 1-1,1-1 1,0 0 0,0 0-1,0 1 1,-1-1 0,1 0 0,0 1-1,1-1 1,-1 0 0,0 0-1,0 1 1,1-1 0,-1 0 0,0 0-1,1 1 1,-1-1 0,1 0-1,0 0 1,-1 0 0,1 0 0,0 0-1,0 0 1,-1 0 0,1 0-1,0 0 1,0 0 0,0-1 0,0 1-1,0 0 1,0 0 0,1-1-1,-1 1 1,0-1 0,0 1 0,0-1-1,1 0 1,-1 1 0,0-1-1,0 0 1,1 0 0,-1 0 0,0 0-1,1 0 1,-1 0 0,2 0-1,4-1 196,1-1 0,-1 1 0,1-1 0,-1-1-1,0 0 1,14-6 0,7-9-24,1 0 0,-2-2 0,-1-2-1,0 0 1,-2-1 0,0-2 0,-2 0 0,-1-2 0,-1 0 0,-1-1-1,-1-1 1,-2-1 0,-1 0 0,-1-1 0,11-37 0,-22 58-199,-2 7 3,0-1 0,0 1 0,0 0 0,0 0 0,-1 0 1,1-1-1,-1 1 0,0 0 0,0 0 0,0-5 0,-23 36-399,-13 45 369,3 0 0,-24 82-1,50-135 71,0 2 0,2-1 0,1 1 0,0 0 0,0 22 0,4-43-19,-1 0-1,1 0 1,0 1 0,0-1 0,0 0 0,0 1-1,1-1 1,-1 0 0,0 0 0,0 1 0,1-1-1,-1 0 1,1 0 0,-1 0 0,1 1 0,0-1-1,-1 0 1,1 0 0,0 0 0,0 0-1,-1 0 1,1 0 0,0 0 0,0-1 0,0 1-1,0 0 1,0 0 0,1-1 0,-1 1 0,0-1-1,0 1 1,0-1 0,1 1 0,-1-1 0,0 0-1,0 1 1,1-1 0,-1 0 0,0 0 0,0 0-1,1 0 1,-1 0 0,3-1 0,2 0 134,0 0 1,0-1-1,0 1 1,0-1-1,-1-1 1,1 1-1,-1-1 1,10-6-1,12-12-18,-1-1 0,0-2-1,-2-1 1,0 0 0,-2-2 0,-1-1-1,-2 0 1,0-1 0,-2-2 0,-1 1-1,-2-2 1,18-54 0,-30 81-130,13-52 0,-14 54 0,-1-1 0,1 0 0,0 1 0,-1-1 0,0 1 0,0-1 0,0 0 0,-1 1 0,1-1 0,-1 1 0,1-1 0,-3-5 0,1 9 0,1-1 0,-1 1 0,1 0 0,-1-1 0,1 1 0,-1 0 0,1 0 0,-1 0 0,1 0 0,-1 0 0,1 0 0,0 1 0,-1-1 0,1 0 0,-1 1 0,1-1 0,-1 1 0,1 0 0,0-1 0,-1 1 0,1 0 0,0 0 0,0 0 0,-2 1 0,-5 5-75,0 1-1,0 0 1,0 0-1,1 1 1,0 0 0,1 0-1,0 0 1,1 1-1,-7 16 1,5-11-161,1 1-1,1-1 1,0 1-1,1 1 1,-3 29-1,7-41-139,1 18-2942,-1-22 2950,0 0 1,0-1-1,1 1 1,-1-1-1,0 1 1,1 0-1,-1-1 1,0 1-1,1-1 1,-1 1-1,1-1 1,-1 1-1,1-1 1,-1 0-1,1 1 1,-1-1 0,1 1-1,0-1 1,-1 0-1,1 0 1,-1 1-1,1-1 1,0 0-1,-1 0 1,1 0-1,0 0 1,-1 0-1,1 0 1,0 0-1,1 0 1,9 0-8959</inkml:trace>
</inkml:ink>
</file>

<file path=ppt/ink/ink1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03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67 425 6822,'0'0'19053,"12"1"-17809,-4-1-1174,1 0 1,0-1-1,-1 0 0,1 0 1,-1-1-1,0 0 1,1-1-1,-1 0 0,0 0 1,0-1-1,-1 0 0,1 0 1,-1 0-1,0-1 1,0 0-1,0-1 0,-1 0 1,1 0-1,-1 0 0,-1-1 1,10-13-1,-14 18-49,0 0-1,1 0 1,-1 0-1,0 0 1,0-1-1,-1 1 1,1 0-1,0 0 1,-1-1-1,1 1 1,-1 0-1,0-1 1,0 1-1,0-1 1,0-2-1,0 4-15,-1 0 0,1 0 0,0 0 1,-1 1-1,1-1 0,-1 0 0,0 0 0,1 0 0,-1 0 0,0 1 1,1-1-1,-1 0 0,0 1 0,0-1 0,0 0 0,1 1 0,-1-1 1,0 1-1,0-1 0,0 1 0,0 0 0,0-1 0,0 1 0,-1 0 0,-3-1-16,1 1-1,0 0 0,-1 0 0,1 0 0,-1 1 0,1-1 0,0 1 0,-1 0 0,1 1 0,0-1 0,0 1 0,0-1 1,0 1-1,-6 4 0,-7 6-9,0 1 0,1 0 0,1 1-1,-26 32 1,32-36 46,1 1-1,1 0 0,0 0 0,0 0 0,1 1 0,1 0 1,0 1-1,-7 24 0,12-36-18,0 1-1,-1-1 1,1 1 0,0-1 0,0 1-1,0-1 1,-1 1 0,2-1 0,-1 0 0,0 1-1,0-1 1,0 1 0,1-1 0,-1 1-1,1-1 1,-1 1 0,1-1 0,-1 0 0,1 1-1,0-1 1,0 0 0,0 0 0,0 0-1,0 1 1,2 1 0,-1-2 5,1 0-1,-1 0 1,1 0-1,-1 0 1,1-1 0,-1 1-1,1-1 1,-1 1-1,1-1 1,0 0 0,-1 0-1,1 0 1,4-1-1,5-1 85,1-1-1,-1 0 0,1-1 1,-1 0-1,14-7 1,25-15 26,-1-3 0,-1-3 0,70-57 0,-89 63-91,-2 0 0,0-2 0,-2-1 0,-1-1 0,-2-1 0,24-42 0,-33 37-199,-13 20 7,-1 16 156,0 0 0,0 0 0,-1-1 0,1 1 1,0 0-1,0 0 0,-1-1 0,1 1 0,0 0 0,0 0 0,-1 0 0,1 0 0,0-1 1,-1 1-1,1 0 0,0 0 0,-1 0 0,1 0 0,0 0 0,-1 0 0,1 0 0,0 0 0,-1 0 1,1 0-1,0 0 0,-1 0 0,1 0 0,0 0 0,-1 0 0,1 1 0,0-1 0,-1 0 0,1 0 1,0 0-1,-1 0 0,1 1 0,0-1 0,-1 0 0,-7 5-24,-1 1-1,1 0 0,0 0 1,1 0-1,0 1 1,0 0-1,-10 13 0,-43 65 179,43-60-83,-8 13 193,-23 47-1,41-71-172,1-1 1,0 1-1,2 0 0,-1 1 0,2-1 0,0 1 0,-2 22 0,5-35-82,0-1 1,0 1-1,0 0 1,0-1 0,1 1-1,-1-1 1,1 1-1,-1-1 1,1 1-1,-1-1 1,1 1-1,0-1 1,0 0-1,0 1 1,0-1-1,0 0 1,0 0-1,0 0 1,0 0-1,0 0 1,0 0-1,1 0 1,-1 0-1,0 0 1,1 0 0,-1-1-1,1 1 1,-1 0-1,1-1 1,-1 1-1,1-1 1,-1 0-1,1 0 1,-1 1-1,1-1 1,-1 0-1,1 0 1,0 0-1,-1-1 1,3 1-1,5-1 54,1 0 0,0-1 0,-1 0 0,1 0 0,16-7 0,0-3 19,-1-2-1,0 0 1,-1-1 0,-1-2 0,0 0 0,-1-1 0,35-40 0,-29 26 15,-1-2 0,-1 0 0,-2-2 0,30-59 0,-53 92-92,4-5-73,-1-1 0,0 1-1,0-1 1,0 0 0,-1 0 0,-1-1 0,0 1 0,0-1 0,-1 1-1,1-16 1,-2 25 67,-1 0-1,1-1 0,0 1 1,-1 0-1,1 0 0,0 0 1,-1-1-1,1 1 0,0 0 1,-1 0-1,1 0 0,0 0 1,-1 0-1,1 0 1,0 0-1,-1 0 0,1 0 1,-1 0-1,1 0 0,0 0 1,-1 0-1,1 0 0,0 0 1,-1 0-1,1 1 0,-1-1 1,1 0-1,0 0 0,0 0 1,-1 0-1,1 1 1,0-1-1,-1 0 0,1 0 1,0 1-1,-1 0 0,-14 9-115,2 5 121,-1 0-1,2 1 0,0 1 1,1 0-1,-12 24 0,-41 100 560,54-119-436,-3 6-58,2 0-1,0 0 0,2 1 1,2 1-1,0-1 0,2 1 0,1 0 1,0 44-1,4-72-82,0 0 0,0 0 0,1 0 0,-1 0 0,0-1-1,1 1 1,-1 0 0,1 0 0,0-1 0,0 1 0,0 0 0,0-1 0,0 1 0,0-1 0,0 1 0,0-1-1,3 3 1,7-5-303,-2-17 20,-3-25-111,-1 0-1,-3 0 1,-2 0-1,-1 0 1,-12-71-1,6 43 666,6 70-193,1-1 0,0 0 0,-1 0 0,1 1 1,0-1-1,0 0 0,0 0 0,0 0 0,0 1 1,1-1-1,-1 0 0,1 0 0,-1 0 0,1 1 1,-1-1-1,1 0 0,0 1 0,0-1 0,0 1 1,0-1-1,0 1 0,0-1 0,0 1 0,1 0 1,-1-1-1,0 1 0,1 0 0,1-1 0,2 0 96,1 1 0,-1 0 0,0 0 0,1 0 0,-1 0 0,1 1-1,10 1 1,-4-1-104,24 2 59,0 2-1,0 1 1,61 18 0,-5-1-2673,3-9-5632,-21-12-6815</inkml:trace>
</inkml:ink>
</file>

<file path=ppt/ink/ink1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09.6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8456,'0'0'1890,"-2"91"-193,-5-42 65,2 2-929,4 1-545,1 3-256,0 0-512,0-4-2307,6-4-4772</inkml:trace>
  <inkml:trace contextRef="#ctx0" brushRef="#br0" timeOffset="1">62 1097 14125,'-7'62'1986,"-4"-4"-608,8 0-257,3-5-833,0-2-224,0-3-64,9-3-609,1-3-1216,0-1-1218,-4-3-1217,-2 3-1922</inkml:trace>
</inkml:ink>
</file>

<file path=ppt/ink/ink1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10.0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3459,'7'282'6941,"19"-2"-4022,-20-218 2004,-3 104-1,-2-14-3081,3-144-2750,1-7-3403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5.9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159 192 3908,'0'0'4655,"2"-10"-347,1-30-758,-3 39-3431,0 0 0,-1 0-1,1 0 1,0 1 0,0-1 0,-1 0 0,1 0 0,-1 0-1,1 0 1,-1 1 0,1-1 0,-1 0 0,1 0-1,-1 1 1,0-1 0,1 0 0,-1 1 0,0-1 0,0 1-1,0-1 1,1 1 0,-1-1 0,0 1 0,0 0 0,0-1-1,0 1 1,0 0 0,0 0 0,1-1 0,-1 1 0,0 0-1,0 0 1,-2 0 0,-29 3 1060,30-3-1054,-4 2 58,0 0 1,0 0-1,0 1 1,1 0-1,-1 0 0,1 0 1,0 1-1,-1 0 1,2 0-1,-1 0 1,0 1-1,1-1 1,0 1-1,0 0 1,0 0-1,1 1 1,-1-1-1,1 1 1,1 0-1,-1-1 1,1 1-1,0 1 1,0-1-1,1 0 1,0 0-1,-1 7 1,2-12-158,0 0 0,0 1 0,0-1 1,1 0-1,-1 0 0,0 0 1,1 0-1,-1 0 0,0 0 0,1 0 1,-1 0-1,1 0 0,0 0 0,-1 0 1,1 0-1,0 0 0,-1 0 1,1 0-1,0-1 0,0 1 0,0 0 1,0-1-1,0 1 0,1 0 0,33 7 525,-25-8-403,1 0 0,0-1 1,0 0-1,17-5 0,-6-2-135,-1-1-1,-1-1 0,0-1 1,0-1-1,-1-1 1,0 0-1,-1-2 1,-1 0-1,0-1 1,-1 0-1,-1-1 1,0-1-1,-2-1 1,13-20-1,-24 35-39,0 0 0,0 0 0,-1 0 0,1 1 0,-1-2 0,0 1 0,1-6 0,-2 10 24,0-1-1,0 1 0,0-1 1,0 1-1,0 0 1,0-1-1,0 1 0,0 0 1,0-1-1,0 1 0,0-1 1,0 1-1,0 0 0,0-1 1,0 1-1,-1 0 1,1-1-1,0 1 0,0 0 1,0 0-1,-1-1 0,1 1 1,0 0-1,0-1 0,-1 1 1,1 0-1,0 0 1,-1 0-1,1-1 0,0 1 1,-1 0-1,-19 7 21,12 0 32,0 0-1,0 1 1,1 0-1,0 0 1,0 0-1,1 1 1,0 0-1,1 0 1,0 1-1,0-1 1,1 1-1,1 0 1,-1 0-1,1 1 1,1-1-1,0 1 1,1-1-1,0 1 1,0 0-1,1-1 1,1 1-1,1 10 1,-1-17-120,-1-1 0,1 1 0,1-1 0,-1 1-1,0-1 1,1 1 0,0-1 0,-1 0 0,2 0 0,-1 0 0,0 0 0,0 0 0,1-1 0,-1 1 0,1 0 0,0-1 0,0 0 0,0 0 0,0 0 0,0 0 0,5 1 0,0 1-903,1-1 1,-1-1 0,1 1 0,0-2 0,0 1 0,0-1 0,14 0 0,19-1-6330</inkml:trace>
</inkml:ink>
</file>

<file path=ppt/ink/ink1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10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15246,'0'0'5638,"59"6"-5190,-6-6-288,13-7-160,8 0-32,6 1-480,0 1-161,0 5-384,-2-1-544,-3 1-1634,-3 0-1025,3-3-2755</inkml:trace>
</inkml:ink>
</file>

<file path=ppt/ink/ink1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09.3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0 14670,'0'0'9833,"-16"59"-9352,24-43-353,0 2-96,-1 1 0,-3 3-32,0 6-545,-4 4-448,0 7-672,0-1-770,0 5-191,2-1-961,-1-2-1538</inkml:trace>
</inkml:ink>
</file>

<file path=ppt/ink/ink1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2:11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5477,'55'1'-384</inkml:trace>
  <inkml:trace contextRef="#ctx0" brushRef="#br0" timeOffset="1">764 43 9289,'14'1'993,"105"2"-16,181-14-5223,-116-6 7616,-86 10 3504,-56 6-7710,-40 1-3510</inkml:trace>
</inkml:ink>
</file>

<file path=ppt/ink/ink1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06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498 1 11147,'0'0'12134,"-9"2"-10789,-3 2-1257,1 1-1,0 0 1,0 1 0,0 0 0,1 0 0,0 1-1,0 1 1,0-1 0,-13 16 0,-82 97-58,80-90 28,-54 69-42,-49 57-795,108-139 494,20-17 218,0 1 0,-1-1 0,1 0 0,0 0 0,-1 0 0,1 0 0,0 0 0,0 0 0,-1 0 0,1 1 0,0-1 0,0 0 0,-1 0 0,1 0 0,0 0 0,-1 0 0,1 0 0,0-1 0,0 1 0,-1 0 0,1 0 0,0 0-1,-1 0 1,1 0 0,0 0 0,0 0 0,-1 0 0,1-1 0,0 1 0,0 0 0,0 0 0,-1 0 0,1-1 0,0 1 0,0 0 0,0 0 0,-1-1 0,0-3-593,1 0 0,-1 0 0,1 0 0,-1-1 0,1 1 1,0 0-1,1 0 0,0-5 0,6-35-4620,6-9-2295</inkml:trace>
</inkml:ink>
</file>

<file path=ppt/ink/ink1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06.6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14029,'0'0'6278,"2"74"-5317,-2-39 32,7 1 0,12 0-160,10-6-64,7-3-33,5-8-383,1-5-225,-3 2-96,-6-1-192,-10 2-962,-12 2-1696,-11 0-1506,0-2-9225</inkml:trace>
</inkml:ink>
</file>

<file path=ppt/ink/ink1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07.3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291 1 13261,'0'0'7996,"-5"11"-6746,-21 40-407,-3-2 1,-1-2-1,-3 0 0,-1-3 1,-61 61-1,168-189 147,-52 56-1651,-1-1 0,-1 0 0,22-49 0,-41 77 663,1 1 1,-1-1 0,1 1-1,-1-1 1,1 1 0,-1-1 0,0 0-1,1 1 1,-1-1 0,0 0 0,1 1-1,-1-1 1,0 0 0,0 1 0,0-1-1,0 0 1,0 1 0,0-1 0,0 0-1,0 0 1,0 1 0,0-1 0,0 0-1,0 1 1,0-1 0,-1 0-1,1 0 1,0 1 0,-1-2 0,-18 14 105,-23 33 145,20-19-149,0 2 1,1 0-1,2 1 1,1 1-1,2 1 0,-15 39 1,30-69-105,0 1 0,0-1-1,1 1 1,-1 0 0,1-1 0,-1 1 0,1 0 0,0 0-1,0-1 1,-1 1 0,1 0 0,1 0 0,-1-1 0,0 1-1,0 0 1,1 0 0,-1-1 0,1 3 0,0-4 10,-1 0 0,1 1 0,0-1 1,-1 0-1,1 1 0,0-1 0,0 0 0,-1 0 1,1 0-1,0 0 0,0 0 0,-1 0 0,1 0 1,0 0-1,0 0 0,-1 0 0,1 0 0,0 0 1,-1-1-1,1 1 0,0 0 0,0-1 0,-1 1 1,1 0-1,-1-1 0,1 1 0,0-1 0,5-3 36,0 0 1,0 0-1,-1-1 0,0 1 0,0-1 0,0 0 0,6-10 0,-6 7-64,-1-1 1,0 0-1,0 0 0,-1 0 0,-1 0 0,1 0 1,-2-1-1,3-18 0,-4 22 7,0 1-1,0 0 1,0-1 0,-1 1 0,1-1-1,-1 1 1,-1 0 0,1 0-1,-1-1 1,0 1 0,0 0-1,0 0 1,-1 1 0,1-1 0,-1 0-1,-7-7 1,10 11 12,-1 0 0,1 0 0,-1 1 0,0-1 0,1 0 0,-1 0 1,0 0-1,0 1 0,1-1 0,-1 0 0,0 1 0,0-1 0,0 1 0,0-1 0,0 1 0,0 0 0,0-1 1,0 1-1,0 0 0,0-1 0,0 1 0,0 0 0,0 0 0,0 0 0,0 0 0,0 0 0,0 0 0,0 0 1,0 1-1,0-1 0,0 0 0,0 1 0,0-1 0,0 0 0,0 1 0,0-1 0,0 1 0,0-1 0,0 1 1,0 0-1,1-1 0,-1 1 0,-1 1 0,1 0 1,1-1 0,-1 1 0,0 0 0,1 0 0,-1 0 0,1 0 0,-1 0 0,1 0 0,0 0 0,0 0 0,0 0 0,0 0 0,0 0 0,0 0 0,1 0 0,-1 0 0,1-1 0,-1 1 0,1 0 0,0 0 0,0 0 0,0 0 0,1 2 0,3 2 3,0 1 0,1-1 1,0 1-1,0-1 0,0-1 0,1 1 0,0-1 1,0-1-1,11 7 0,81 32-107,-15-6-2464,-48-15-2596,-6-3-5509</inkml:trace>
</inkml:ink>
</file>

<file path=ppt/ink/ink1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09.0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37 19282,'0'0'3486,"-3"9"-2178,-7 25-511,1 0-1,2 0 1,-3 38-1,-3 117 937,10-123-1570,-9 164 2987,15-266-3009,2 1 1,15-59-1,-5 26-106,71-361-35,-86 427-11,0 0 0,0 0 0,0 0 0,1 1 0,-1-1-1,1 0 1,-1 0 0,1 0 0,0 1 0,-1-1 0,1 0 0,0 1 0,0-1 0,0 1 0,1-1 0,-1 1-1,0 0 1,0-1 0,1 1 0,-1 0 0,1 0 0,-1 0 0,1 0 0,0 0 0,-1 0 0,1 0 0,0 0-1,3 0 1,-3 1-4,0 1 0,1-1 0,-1 1 0,0 0 0,0 0 0,0 0 0,0 0 0,1 0 0,-1 0 0,-1 0 0,1 1 0,0-1 0,0 1 0,0-1 0,-1 1 0,1 0 0,-1 0 0,1-1 0,-1 1 0,0 0 0,0 0 0,2 3 0,0 1 21,-1-1 0,1 1 0,-1 0 0,0-1 0,0 1 0,-1 0 0,0 0 0,0 0 0,0 1 0,0-1 0,-1 0 0,0 0 0,-1 0 0,-1 8 0,0-4 20,-1 0 0,0 0-1,-1-1 1,0 1 0,0-1-1,-1 0 1,0 0 0,-7 8-1,-2 2 25,-2-2-1,0 0 0,-1 0 1,0-2-1,-1 0 1,-36 22-1,50-34-49,-1 0 0,1 0 0,-1 1 0,0-2 0,-1 1 0,1 0 0,-1-1 0,1 0 0,-1 0 0,1-1 0,-1 0 0,0 0 0,0 0 0,-9 0 0,14-2-13,-1 0 0,1 1 0,0-1 0,0 0 0,0 0 0,0 0 1,0 0-1,0 0 0,0 0 0,0 0 0,0 0 0,0-1 0,1 1 0,-1 0 0,0 0 0,1-1 0,-1 1 0,1 0 0,0-1 0,-1 1 1,1 0-1,0-1 0,0 1 0,0-1 0,0 1 0,0 0 0,0-1 0,0 1 0,0-1 0,1 1 0,-1 0 0,0-1 0,1 1 0,0-2 1,1-4-295,0-1 1,0 1 0,0-1-1,1 1 1,5-8 0,-3 6-1154,1 0 0,1 1 0,0 0 0,0 0 0,12-10 0,12-4-5459</inkml:trace>
</inkml:ink>
</file>

<file path=ppt/ink/ink1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10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213 6 12716,'4'-6'5172,"-4"9"-1889,-7 23-686,-15 40-1381,10-37-743,-2-1 1,-1 0 0,-1-1 0,-2 0 0,0-2-1,-2 0 1,-43 42 0,63-67-459,0 0 0,-1 1 0,1-1 0,0 0 0,0 0 0,0 1 0,0-1 0,-1 0 0,1 0 0,0 0 0,0 0 0,0 1 0,-1-1 0,1 0 0,0 0 0,0 0 0,-1 0 0,1 0 0,0 1 1,0-1-1,-1 0 0,1 0 0,0 0 0,-1 0 0,1 0 0,0 0 0,0 0 0,-1 0 0,1 0 0,0 0 0,-1 0 0,1 0 0,0 0 0,0-1 0,-1 1 0,1 0 0,0 0 0,0 0 0,-1 0 0,1 0 0,0 0 0,0-1 0,-1 1 0,1 0 0,0 0 0,0 0 0,-1-1 0,1-17 132,11-23-316,24-29-798,-24 50 779,-1 0 0,0-1 0,11-39 0,-21 58 268,0 26-32,-2 33 83,1 43 11,1-91-106,1 0-1,0-1 1,0 1-1,1 0 1,1 0-1,-1-1 1,1 1-1,5 8 1,-8-16-26,0-1-1,0 1 1,1 0-1,-1-1 1,0 1 0,0-1-1,1 1 1,-1-1 0,0 1-1,0-1 1,1 1-1,-1-1 1,1 1 0,-1-1-1,0 1 1,1-1 0,-1 0-1,1 1 1,-1-1-1,1 0 1,-1 1 0,1-1-1,0 0 1,-1 0 0,1 0-1,-1 1 1,1-1-1,-1 0 1,1 0 0,0 0-1,-1 0 1,1 0 0,-1 0-1,1 0 1,0 0-1,-1 0 1,1 0 0,-1-1-1,1 1 1,-1 0 0,1 0-1,-1 0 1,1-1-1,0 1 1,-1 0 0,1-1-1,-1 1 1,0 0 0,1-1-1,-1 1 1,1-1-1,-1 1 1,1 0 0,-1-1-1,0 1 1,0-1 0,1 0-1,-1 1 1,0-1-1,1 0 1,11-35 300,-11 26-306,-2 1-1,1 0 1,-1-1 0,0 1 0,-1 0 0,0 0-1,-1 0 1,-7-17 0,9 23-27,0 0 0,0 0 1,-1 0-1,0 0 0,1 1 0,-1-1 0,0 0 0,0 1 0,0-1 1,-1 1-1,1 0 0,-1 0 0,1 0 0,-1 0 0,0 0 0,0 1 1,0-1-1,1 1 0,-1 0 0,-1-1 0,1 2 0,0-1 0,0 0 1,0 0-1,0 1 0,-1 0 0,1 0 0,0 0 0,-4 0 1,6 0 11,0 1 1,0-1 0,0 0 0,0 1 0,1-1 0,-1 1 0,0-1 0,0 1 0,0-1 0,1 1 0,-1-1 0,0 1 0,0 0 0,1-1 0,-1 1 0,1 0 0,-1 0 0,1-1 0,-1 1 0,1 0 0,-1 0 0,1 0 0,0 0 0,-1 0 0,1 0 0,0 0 0,0-1 0,0 1 0,0 0 0,0 0 0,0 0 0,0 0 0,0 0 0,0 0 0,0 0 0,0 0 0,1 0 0,-1 0 0,0 0 0,2 1 0,-2 0-3,1 1-1,0-1 1,0 0 0,0 0 0,0 0-1,0 0 1,0 0 0,0 0 0,1 0 0,-1 0-1,1 0 1,0 0 0,-1-1 0,1 1 0,0-1-1,4 3 1,44 8-182,-35-9-154,0 1 1,27 10 0,-13 4-3733,-27-16 3321,0 0 1,0 0 0,0 1 0,-1-1 0,1 0 0,-1 1 0,1-1 0,-1 1 0,0-1 0,1 4 0,2 13-11349</inkml:trace>
</inkml:ink>
</file>

<file path=ppt/ink/ink1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11.3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12940,'0'0'9903,"1"9"-8248,3 114 1617,-4-122-3267,0-1 0,0 1 0,0-1 0,0 1 0,1-1 0,-1 0 0,0 1 0,0-1 0,1 1 0,-1-1 0,0 0 0,0 1 0,1-1 0,-1 1 0,1-1 0,-1 0 0,0 0 0,1 1 0,-1-1 0,1 0 0,-1 0 0,1 1 0,-1-1 0,0 0 0,1 0 0,-1 0 0,1 0 0,-1 0 0,1 0 0,-1 0 0,1 0 0,-1 0 0,1 0 0,-1 0 0,1 0 0,-1 0 0,1 0 0,-1 0 0,1 0 0,-1-1 0,1 1 0,-1 0 0,1 0 0,-1 0 0,0-1 0,1 1 0,-1 0 0,1-1 0,24-14 348,-13 3-199,-2-1 0,1 0 0,-1 0 0,-1-1 0,-1 0 0,13-29 1,-20 42 170,-2 4-95,-20 60-56,12-41-163,1 0 0,1 1 0,2 0 0,0 0 0,-3 43 0,8-65-10,-1-1-1,1 1 1,0-1 0,0 1-1,0-1 1,0 1 0,0-1-1,0 1 1,0-1 0,0 1-1,0-1 1,0 1-1,0-1 1,1 1 0,-1-1-1,0 1 1,0-1 0,0 1-1,1-1 1,-1 1 0,0-1-1,0 1 1,1-1 0,-1 0-1,0 1 1,1-1 0,-1 0-1,0 1 1,1-1 0,-1 0-1,1 1 1,-1-1 0,1 0-1,-1 0 1,1 0 0,-1 1-1,1-1 1,-1 0 0,1 0-1,-1 0 1,1 0 0,23-13 318,18-30 391,-18 11-506,31-58 1,-8 13-678,-38 68-490</inkml:trace>
</inkml:ink>
</file>

<file path=ppt/ink/ink1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5.3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431 1 16111,'-63'1'833,"-5"4"-320,4 4-481,-3 4-737,9-4-1281,-1 0-448,7-7-1378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6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0 14189,'0'0'13453,"-34"51"-13453,47-49-833,0-2-3587,8-12-9065</inkml:trace>
</inkml:ink>
</file>

<file path=ppt/ink/ink1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23.0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61 216 16528,'0'0'6230,"13"-7"-5787,54-24-229,59-31 117,-115 56-349,0-1 0,0 0 0,0-1 0,-1 0 1,0-1-1,-1 0 0,0-1 0,10-12 0,-18 21 6,0-1 0,-1 1 1,1-1-1,0 1 0,-1-1 0,1 1 0,-1-1 1,1 1-1,-1-1 0,1 0 0,-1 1 0,0-1 1,0-3-1,-6 1-58,-7 11 38,8-2 90,0 0 0,1 1-1,0 0 1,0-1 0,0 2 0,0-1 0,1 0-1,0 1 1,1-1 0,-1 1 0,-1 10 0,-14 81 460,11-16-89,6 112-1,0 16 530,-1-189-656,0 0 1,-2-1-1,0 0 1,-10 26-1,12-38-88,-1-1 0,0 0 0,0 0-1,0 0 1,-1-1 0,0 1 0,-1-1 0,1 0-1,-1 0 1,0 0 0,-1 0 0,1-1-1,-1 0 1,-12 7 0,15-10-186,1-1-1,-1 0 0,1 0 1,-1 0-1,0 0 1,0-1-1,1 1 1,-1-1-1,0 1 1,0-1-1,0 0 1,0 0-1,1 0 1,-1-1-1,0 1 1,0-1-1,0 1 1,1-1-1,-1 0 0,-4-2 1,3 0 27,-1 0 0,0 0 0,1-1 0,0 1 0,0-1 0,0 0 1,0 0-1,1-1 0,-6-8 0,-3-7 60,2 0 0,1 0 0,1-1 0,-7-23 0,10 25-115,0 1 0,2 0 0,0-1 0,1 0 0,0 0 0,3-33 0,0 51-5,-1 0 1,0-1-1,1 1 1,-1 0-1,0-1 0,1 1 1,0 0-1,-1 0 0,1-1 1,0 1-1,0 0 1,-1 0-1,1 0 0,0 0 1,0 0-1,0 0 1,0 0-1,0 0 0,1 1 1,-1-1-1,0 0 0,0 1 1,0-1-1,1 1 1,-1-1-1,0 1 0,3-1 1,42-3-570,-31 4 193,30-2-3063,0-2-1,0-2 1,45-11-1,-27-2-3538</inkml:trace>
</inkml:ink>
</file>

<file path=ppt/ink/ink1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23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0 340 8456,'0'0'18343,"8"5"-18215,-5-3-106,-1 0 1,1-1 0,0 1-1,0-1 1,0 1 0,0-1-1,0 0 1,0 0 0,0 0-1,0-1 1,0 1 0,1-1-1,3 0 1,-5 0-3,1-1 1,-1 0-1,0 0 1,0 0-1,0 0 0,0 0 1,1 0-1,-2 0 0,1-1 1,0 1-1,0-1 0,0 0 1,-1 1-1,1-1 1,-1 0-1,1 0 0,-1 0 1,0 0-1,0 0 0,0 0 1,0-1-1,0 1 1,1-4-1,7-39 273,-9 45-292,0-1 1,0 1 0,1-1 0,-1 0-1,0 1 1,0-1 0,0 0-1,0 1 1,0-1 0,0 0 0,0 1-1,0-1 1,0 0 0,0 0 0,0 1-1,0-1 1,-1 1 0,1-1 0,0 0-1,0 1 1,-1-1 0,1 0 0,0 1-1,-1-1 1,1 1 0,-1-1-1,1 1 1,-1-1 0,1 1 0,-1-1-1,1 1 1,-1 0 0,1-1 0,-1 1-1,0 0 1,1-1 0,-1 1 0,1 0-1,-1 0 1,0-1 0,1 1 0,-1 0-1,0 0 1,0 0 0,1 0-1,-1 0 1,0 0 0,1 0 0,-1 0-1,0 0 1,1 0 0,-1 1 0,0-1-1,1 0 1,-1 0 0,1 1 0,-1-1-1,0 0 1,1 1 0,-1-1 0,0 1-1,-4 3-20,1-1-1,0 1 1,-1 0 0,1 0-1,1 1 1,-1-1-1,1 1 1,0 0 0,0 0-1,0 0 1,0 0-1,1 0 1,-3 12 0,0-1 12,0 0 0,2 1 0,-3 26 0,5-41-28,1 1 0,0 0 0,-1-1-1,1 1 1,0 0 0,1 0 0,-1-1-1,0 1 1,1 0 0,0-1 0,-1 1 0,1-1-1,0 1 1,0-1 0,0 1 0,1-1-1,-1 0 1,1 1 0,-1-1 0,1 0-1,0 0 1,-1 0 0,1 0 0,4 2-1,-3-2-96,1-1-1,-1 0 0,1 0 0,-1-1 0,1 1 0,-1-1 0,1 0 0,-1 0 0,1 0 0,-1 0 0,1 0 0,-1-1 0,1 1 1,-1-1-1,1 0 0,-1 0 0,0-1 0,0 1 0,4-3 0,8-4-296,-1 0-1,-1-1 1,1-1 0,-1 0 0,-1-1-1,0 0 1,0-1 0,10-14-1,-2 1-207,-2-1 1,0-1-1,17-36 0,-24 41 539,-2 0 0,0-1 1,-1 0-1,-2 0 1,0 0-1,5-49 0,-16 49-44,5 23 160,0-1 0,0 1 0,-1 0 0,1 0 0,0-1 0,-1 1 0,1 0 1,-1 0-1,1-1 0,0 1 0,-1 0 0,1 0 0,-1 0 0,1 0 0,0 0 1,-1 0-1,1 0 0,-1-1 0,1 1 0,-1 0 0,1 1 0,0-1 0,-1 0 0,1 0 1,-1 0-1,1 0 0,0 0 0,-1 0 0,0 1 0,-2 0 121,1 1-1,-1 0 0,0 0 0,1 0 1,-1 0-1,1 0 0,0 0 0,0 1 1,0-1-1,-3 6 0,-13 20 747,2 1 0,1 1 1,-13 38-1,22-52-400,1 0 1,1 0 0,0 0-1,2 0 1,-1 1 0,2-1-1,0 1 1,2 23 0,0-38-475,-1-1-1,1 1 1,-1 0 0,1 0 0,-1-1 0,1 1 0,0-1 0,0 1 0,0-1 0,0 1 0,0-1 0,0 1 0,0-1 0,1 0 0,-1 0 0,0 0-1,1 1 1,-1-1 0,1 0 0,-1-1 0,1 1 0,0 0 0,-1 0 0,1-1 0,0 1 0,-1-1 0,1 1 0,0-1 0,0 0 0,0 0 0,-1 0 0,1 0-1,0 0 1,0 0 0,2-1 0,5 0 37,0 0-1,0-1 1,-1 0-1,1 0 1,-1-1-1,10-4 1,4-5 24,-2 0 0,0-2 0,0 0 0,23-22 0,23-18-133,-67 82-270,-26 35 928,-6 11-362,31-68-221,1 0 0,-1 0 0,1 0 0,0 0 0,0 0-1,1 0 1,-1 0 0,1 0 0,2 12 0,-2-17-12,1 0 0,-1-1 0,1 1 0,-1 0 0,1-1 0,0 1 0,-1-1 0,1 1 0,0-1 0,-1 1 0,1-1 0,0 1 0,0-1 0,-1 1 0,1-1 0,0 0 0,0 1 0,0-1 0,-1 0 0,1 0 0,0 0 0,0 0 0,0 0 0,0 0 0,0 0 0,-1 0 0,1 0 0,0 0 0,0 0 0,1-1 0,28-5 198,-14-1-150,0-1 1,0 0 0,-1-1-1,0-1 1,-1 0 0,18-17-1,-5 1-804,48-56 1,-64 68 523,-1 0 0,0-1 0,-1 0 0,-1-1 0,0 0 0,-1 0 0,-1-1 0,-1 0 0,0 0 0,-1 0 0,-1-1 0,0 1 1,-1-28-1,-2 44 237,0 1-1,0 0 1,0 0 0,0 0 0,0-1 0,0 1 0,0 0 0,0 0 0,0 0 0,0 0 0,0-1-1,0 1 1,0 0 0,0 0 0,0 0 0,0 0 0,0-1 0,-1 1 0,1 0 0,0 0 0,0 0-1,0 0 1,0 0 0,0 0 0,-1-1 0,1 1 0,0 0 0,0 0 0,0 0 0,0 0 0,-1 0-1,1 0 1,0 0 0,0 0 0,0 0 0,-1 0 0,1 0 0,0 0 0,0 0 0,0 0 0,0 0-1,-1 0 1,1 0 0,0 0 0,0 0 0,0 0 0,-1 0 0,1 0 0,0 0 0,0 0 0,0 1-1,0-1 1,-1 0 0,1 0 0,0 0 0,0 0 0,0 0 0,0 0 0,0 1 0,0-1 0,-1 0-1,1 0 1,0 0 0,0 0 0,0 1 0,0-1 0,0 0 0,-10 13-1,-2 18 294,2 2 1,1 0 0,2 0 0,1 0-1,-2 43 1,1 131 543,7-195-983,-1-26-13,-1 0 1,0 0-1,-1 1 1,0-1-1,-1 1 1,-1-1-1,0 1 1,-1 0-1,0 1 1,-10-14-1,-13-19 1133,-44-50 0,63 83-342,10 7 250,10 6-832,11 5-240,6 4-228,0-2 0,1-1 0,41 5-1,-48-10-2723,0 0 0,41-4 0,-3-9-9223</inkml:trace>
</inkml:ink>
</file>

<file path=ppt/ink/ink1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25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35 272 15983,'-4'62'7299,"-6"13"-5020,1-14-1687,-2 67 0,11-128-560,0 1-1,0-1 0,0 1 0,0-1 0,0 0 1,0 1-1,-1-1 0,1 1 0,0-1 1,0 1-1,0-1 0,0 0 0,0 1 0,1-1 1,-1 1-1,0-1 0,0 1 0,0-1 1,0 1-1,0-1 0,1 0 0,-1 1 0,0-1 1,0 0-1,1 1 0,-1-1 0,0 0 1,0 1-1,1-1 0,-1 0 0,0 1 0,1-1 1,-1 0-1,1 0 0,-1 1 0,0-1 1,1 0-1,-1 0 0,1 0 0,-1 0 0,0 1 1,1-1-1,-1 0 0,1 0 0,0 0 1,20-16 967,15-33-50,-25 29-851,-2 0 0,0-1 1,-1 0-1,-1 0 0,-1 0 0,-1-1 0,-1 0 1,-1 0-1,0-43 0,-17 172-690,13-96 588,1 0 0,0 0 0,0 0 0,1-1 1,4 19-1,-4-27 3,-1-1 0,1 1 0,-1-1 1,1 1-1,0-1 0,-1 0 0,1 1 1,0-1-1,0 0 0,0 1 0,0-1 1,0 0-1,0 0 0,1 0 0,-1 0 1,0 0-1,0 0 0,1 0 0,1 1 0,-1-2 7,0 0 0,1 0 0,-1 1 0,0-2 0,0 1 0,0 0 0,0 0 0,1-1 0,-1 1 0,0-1 0,0 1 0,0-1 0,0 0 0,0 0 0,0 0-1,0 0 1,-1 0 0,4-3 0,5-3 23,-2-1-1,1 1 1,-1-1-1,0-1 0,-1 0 1,0 0-1,0 0 1,-1-1-1,9-17 1,-6 6 24,0 0 0,-2-1 0,11-42 0,-38 133-237,11-46 79,2 0 1,1 0-1,-5 45 0,11-67 105,0 1 1,0-1 0,0 0 0,0 0 0,0 0 0,0 0 0,0 0 0,0 0-1,0 0 1,1 0 0,-1 0 0,1 0 0,-1 0 0,0 0 0,1 0 0,0 0-1,-1 0 1,1 0 0,0-1 0,-1 1 0,1 0 0,0 0 0,0-1 0,-1 1-1,1 0 1,0-1 0,0 1 0,0-1 0,1 1 0,2 0 6,-1 0 0,0 0-1,1-1 1,-1 0 0,0 1 0,1-1 0,-1 0 0,0-1-1,6 0 1,6-2 19,-1-1 0,0-1-1,21-8 1,-22 7-10,-1-1-1,0 0 1,0 0 0,0-1-1,-1-1 1,0 0-1,-1-1 1,0 0 0,0 0-1,-1-1 1,0 0 0,-1-1-1,11-20 1,-6 11-32,-2-1 0,0 0 0,0-1 0,-2 0 0,-1-1 0,-2 0 0,0 0 0,-1 0 0,3-50 0,-29 117-630,9-4 630,-8 21 14,3 1 1,2 0 0,-12 122-1,26-179 7,1 0-1,0-1 0,0 1 0,1 0 0,-1-1 0,1 1 0,-1-1 0,1 1 0,0-1 1,1 1-1,-1-1 0,3 5 0,-3-7 4,0 0 0,0 0 0,0 0 0,1 0-1,-1 0 1,0 0 0,1-1 0,-1 1 0,1 0 0,-1-1 0,0 1 0,1-1 0,0 1 0,-1-1 0,1 0 0,-1 0 0,1 1-1,-1-1 1,1 0 0,0 0 0,-1-1 0,1 1 0,-1 0 0,1-1 0,-1 1 0,1-1 0,-1 1 0,1-1 0,-1 1-1,2-2 1,5-2 70,-1 0-1,-1 0 1,1-1-1,-1 0 0,0 0 1,0-1-1,0 1 0,-1-1 1,0-1-1,0 1 1,5-9-1,6-11 91,21-45 1,-23 36-69,-1-1 1,-1-1 0,-2 0 0,-2 0-1,-1-1 1,-2 0 0,0-62 0,-4 99-118,-1-1 1,0 1 0,0 0-1,0 0 1,0 0 0,0 0-1,0 0 1,0 0-1,0 0 1,0 0 0,-1 0-1,1 0 1,0 0 0,-1 0-1,1 0 1,-1 0 0,1 0-1,-1 0 1,1 0-1,-2-1 1,-10 13-263,-9 35 112,11-18 156,2 1 0,1 0 1,1 0-1,2 0 0,1 1 1,1 51-1,2-77 8,0-1-1,0 1 1,0 0 0,1 0 0,0 0-1,0-1 1,0 1 0,0 0 0,0-1-1,1 1 1,-1-1 0,1 1 0,0-1-1,0 0 1,0 0 0,4 4 0,0-2 2,0 0 0,0 0 1,1 0-1,0-1 0,13 6 1,29 20-939,-47-29 780,-1 0 1,1 0 0,-1 0 0,0 0 0,0 0 0,0 0-1,0 0 1,0 0 0,0 1 0,0-1 0,0 0-1,0 1 1,0-1 0,-1 1 0,2 1 0,-3-3-40,1 1 1,0-1 0,0 0-1,0 1 1,-1-1 0,1 0-1,0 1 1,-1-1-1,1 0 1,0 1 0,-1-1-1,1 0 1,0 1 0,-1-1-1,1 0 1,0 0-1,-1 0 1,1 0 0,-1 1-1,1-1 1,-1 0 0,1 0-1,0 0 1,-1 0-1,1 0 1,-1 0 0,1 0-1,-1 0 1,1 0 0,-1 0-1,1 0 1,-1 0 0,-5-1-1273,1 0 1,-1 0 0,1 0-1,-1 0 1,1-1 0,-1 0 0,-6-3-1,-23-16-7867</inkml:trace>
</inkml:ink>
</file>

<file path=ppt/ink/ink1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25.6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9065,'0'0'9609,"59"19"-7431,-11-12-96,8-5-449,6-2-448,-1 0-448,-2-2-481,-10-6-192,-11 4-384,-11 2-1922,-13-1-1602,-14-3-4259</inkml:trace>
</inkml:ink>
</file>

<file path=ppt/ink/ink1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26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 9321,'0'0'10031,"0"12"-9337,-4 308 4894,-1-68-3345,5-249-2218,0 1 1,0 0-1,0-1 1,1 1-1,0 0 0,-1-1 1,1 1-1,0-1 1,1 1-1,-1-1 0,1 1 1,-1-1-1,3 3 0,-2-4-228,0 0 0,-1-1 0,1 1 0,0-1 0,0 1 0,-1-1 0,1 0 0,0 0 0,0 0 0,1 0 0,-1 0 0,0-1 0,0 1 0,0 0 0,0-1 0,1 0 0,-1 1 0,0-1 0,1 0 0,-1 0 0,4-1 0,2-3-4339,-4-11-3407</inkml:trace>
</inkml:ink>
</file>

<file path=ppt/ink/ink1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26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39 125 7143,'0'0'8167,"-5"-9"-6405,1 3-994,-17-29 929,13 7 5655,48 33-5996,-19-2-1291,0-1-1,0-1 0,0 0 1,0-2-1,40-7 0,-38 4-1740,-1-2-1,39-14 0,-17 0-4948</inkml:trace>
</inkml:ink>
</file>

<file path=ppt/ink/ink1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27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 18257,'0'0'1570,"-25"56"-769,9-11 288,4 14-161,5 8-447,2 6-161,4-1-160,1-4-32,0-10-128,9-12-832,3-14-289,-2-15-321,0-15-351,-6-2-866,-4-17-1601,-2-12-6086</inkml:trace>
</inkml:ink>
</file>

<file path=ppt/ink/ink1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27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0 269 12460,'0'0'9556,"12"-6"-8814,-8 4-673,5-2-38,-1 0 0,0 1-1,1 0 1,0 0 0,0 1 0,0 0 0,0 0 0,17 0 0,-1 3-1116,0-2 0,-1-1 1,1-1-1,-1-1 0,0-1 1,30-10-1,-44 11 660,0 0-1,0-1 1,0-1-1,-1 1 1,1-1-1,-2-1 1,1 0 0,-1 0-1,0 0 1,0-1-1,-1-1 1,0 1 0,0-1-1,-1 0 1,0-1-1,6-14 1,3-25 3030,-8 26 1395,-9 39 2009,-33 141-3724,20-102-1651,3 1 0,2 1 0,-3 78 0,12-131-609,1 0 0,0 0 0,1 0 0,-1 0 0,1 0 0,-1 0 0,1 0 0,1 0 0,-1 0 0,0-1 0,1 1 0,0 0 0,3 4 0,-4-7-7,1 1 1,-1-1-1,1 0 1,-1 0-1,1 0 1,0 0-1,0 0 1,0 0-1,-1 0 1,1-1-1,0 1 1,0-1-1,0 1 1,0-1-1,0 0 1,0 1-1,0-1 1,0 0-1,0-1 1,0 1-1,0 0 1,0-1-1,0 1 1,0-1-1,0 1 1,0-1-1,0 0 1,3-1-1,6-4 67,-1 1 0,0-1 0,0 0 0,-1-1 0,1-1 0,-1 1 0,14-16 0,54-73 56,-45 55-38,-15 27 132,-17 13-230,1 1-1,-1 0 1,0 0 0,1 0-1,-1 1 1,0-1-1,1 0 1,-1 0-1,0 0 1,0 0-1,1 0 1,-1 0-1,0 0 1,1 0-1,-1 1 1,0-1 0,0 0-1,1 0 1,-1 0-1,0 1 1,0-1-1,0 0 1,1 0-1,-1 0 1,0 1-1,0-1 1,0 0-1,0 1 1,1-1 0,-1 0-1,0 0 1,0 1-1,0-1 1,0 0-1,0 1 1,0-1-1,1 43 301,-2-39-266,-1 17 96,-2 0-1,-7 24 1,6-31-159,2-1-1,0 1 1,0 0-1,1 0 1,1 0-1,0 0 1,2 18-1,-1-31-79,0-1-1,1 1 1,-1-1 0,0 0-1,1 1 1,-1-1 0,0 1-1,1-1 1,-1 0-1,1 1 1,-1-1 0,1 0-1,-1 0 1,1 1-1,-1-1 1,1 0 0,-1 0-1,1 0 1,-1 1-1,1-1 1,-1 0 0,1 0-1,-1 0 1,1 0-1,0 0 1,-1 0 0,1 0-1,-1 0 1,1-1-1,-1 1 1,1 0 0,-1 0-1,1 0 1,0-1 0,19-6-3327,3-12-2286,4-5-4677</inkml:trace>
</inkml:ink>
</file>

<file path=ppt/ink/ink1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28.4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104 117 16816,'0'0'2242,"-11"7"352,6-4-2257,-44 26 1635,46-27-1852,0 0-1,0 0 0,0 1 0,0-1 0,0 1 0,0 0 0,1 0 1,-1 0-1,1 0 0,0 0 0,0 0 0,0 1 0,-2 6 1,4-10-127,0 0 1,0 0 0,0 0-1,-1 1 1,1-1 0,0 0-1,0 0 1,0 1 0,0-1-1,0 0 1,0 0 0,1 1 0,-1-1-1,0 0 1,0 0 0,0 0-1,0 1 1,0-1 0,0 0-1,0 0 1,0 0 0,0 1-1,1-1 1,-1 0 0,0 0-1,0 0 1,0 0 0,0 1 0,1-1-1,-1 0 1,0 0 0,0 0-1,0 0 1,1 0 0,-1 0-1,0 0 1,0 1 0,0-1-1,1 0 1,-1 0 0,0 0-1,0 0 1,1 0 0,-1 0 0,0 0-1,17-4 12,12-12 168,-18 5-221,-1 0 0,0-1 0,-1 0 0,0 0 0,-1-1 0,0 0 0,-1-1 0,-1 1 0,0-2 0,-1 1 0,0 0 0,2-19 0,-7 33 56,0 0 0,0 0 0,0 1 0,0-1 1,0 0-1,0 0 0,0 0 0,-1 0 0,1 1 0,0-1 0,0 0 1,0 0-1,0 0 0,-1 0 0,1 0 0,0 0 0,0 0 0,0 0 1,-1 1-1,1-1 0,0 0 0,0 0 0,0 0 0,-1 0 0,1 0 0,0 0 1,0 0-1,0 0 0,-1 0 0,1 0 0,0 0 0,0 0 0,0-1 1,-1 1-1,1 0 0,0 0 0,0 0 0,0 0 0,0 0 0,-1 0 1,1 0-1,0 0 0,0-1 0,0 1 0,0 0 0,0 0 0,-1 0 1,1 0-1,0 0 0,0-1 0,0 1 0,0 0 0,0 0 0,0 0 0,0-1 1,0 1-1,0 0 0,0 0 0,-1-1 0,-12 17 150,1 3 84,0 1-1,2 0 1,-15 40 0,21-50-156,1 0-1,0 0 1,1 0 0,0 0 0,0 1 0,1-1 0,1 1-1,0-1 1,0 1 0,3 16 0,-2-26-70,-1 0 0,1 0-1,-1 0 1,1 0 0,0 0 0,-1 0 0,1 0 0,0 0 0,0 0-1,0 0 1,0-1 0,0 1 0,0 0 0,0-1 0,0 1-1,0-1 1,0 1 0,0-1 0,0 1 0,0-1 0,0 0 0,0 1-1,0-1 1,1 0 0,-1 0 0,0 0 0,0 0 0,0 0-1,0 0 1,1 0 0,-1-1 0,0 1 0,0 0 0,0-1 0,0 1-1,0 0 1,0-1 0,0 1 0,2-2 0,42-22 962,-27 9-900,-1 0-1,0-1 0,-1 0 1,-1-1-1,-1-1 1,0-1-1,-2 0 0,0 0 1,16-37-1,-28 51-586,-7 13 271,-8 15 147,-31 83 225,42-93-7,0 0 0,1-1 1,1 1-1,0 0 0,0 0 1,1 25-1,1-37-124,0 0-1,1-1 1,-1 1 0,0 0-1,0 0 1,1-1 0,-1 1-1,0 0 1,1-1 0,-1 1-1,1 0 1,-1-1 0,1 1-1,-1 0 1,1-1 0,-1 1-1,1-1 1,0 1 0,-1-1-1,1 0 1,0 1 0,-1-1-1,1 1 1,0-1 0,-1 0-1,2 1 1,29 2-594,-24-3-429,1-1 1,-1 0 0,0 0-1,0-1 1,14-4-1,1-8-4505,-4-3-2984</inkml:trace>
</inkml:ink>
</file>

<file path=ppt/ink/ink1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28.8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17681,'0'0'3779,"-2"58"-4964,8-48-1313,0-6-3107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7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233 215 17873,'0'0'1436,"-3"-9"-384,3 6-890,-1-1 1,0 1-1,0 0 0,-1 0 1,1 0-1,-1 0 1,1 0-1,-1 0 1,-4-4-1,5 6-103,0 0-1,-1 0 0,1 0 0,-1 0 1,1 0-1,-1 1 0,0-1 1,1 0-1,-1 1 0,0 0 1,1-1-1,-1 1 0,0 0 0,0 0 1,1 0-1,-1 0 0,0 0 1,0 0-1,1 0 0,-1 1 0,0-1 1,1 1-1,-1-1 0,0 1 1,1-1-1,-1 1 0,1 0 0,-3 2 1,-11 6-40,2 1 1,-1 1 0,2 0 0,-1 1-1,2 0 1,0 1 0,0 0-1,1 1 1,0 0 0,2 1 0,0 0-1,-8 18 1,14-29-17,0 1 0,1-1 1,-1 1-1,1 0 0,0 0 0,0 0 0,0 0 1,1-1-1,-1 1 0,1 0 0,1 6 0,0-10-2,-1 1 0,1-1-1,0 1 1,-1-1-1,1 1 1,0-1 0,0 0-1,0 1 1,0-1-1,0 0 1,0 0-1,1 0 1,-1 1 0,0-1-1,1-1 1,-1 1-1,0 0 1,1 0-1,-1 0 1,1-1 0,-1 1-1,1-1 1,0 1-1,-1-1 1,1 0-1,0 0 1,-1 1 0,1-1-1,-1 0 1,1 0-1,0-1 1,-1 1 0,1 0-1,2-1 1,4-1 28,0 0 0,0 0 0,-1-1 1,1 0-1,-1 0 0,1-1 0,-1 0 0,0 0 1,-1-1-1,1 0 0,-1 0 0,0-1 1,0 1-1,0-1 0,7-11 0,9-12 299,-2 0 1,19-35-1,-23 28-207,-14 28-191,-11 23-77,2-1 140,0 0-1,0 1 1,1 0 0,1 0 0,1 1 0,0-1 0,1 1 0,0 0 0,1 0-1,1 0 1,1 19 0,0-34 5,0 1-1,1-1 1,-1 1-1,0-1 1,1 0-1,-1 1 1,1-1-1,-1 1 1,1-1-1,-1 0 1,1 1-1,0-1 1,0 0-1,0 0 1,0 0-1,0 0 1,0 0-1,0 0 1,0 0-1,0 0 1,0 0-1,1 0 1,-1 0-1,0-1 1,1 1-1,-1 0 1,0-1-1,1 1 1,-1-1-1,1 0 1,-1 1-1,1-1 1,-1 0-1,1 0 1,-1 0-1,0 0 1,1 0-1,1-1 1,2 1 13,0-1 0,-1 0 1,0 0-1,1-1 0,-1 1 0,0-1 0,1 0 1,-1 0-1,0 0 0,0-1 0,4-3 1,10-12 10,-1 0-1,0-2 1,-1 0 0,-2-1 0,0 0 0,-1-1 0,-1-1 0,12-32 0,-34 78-268,3-12 263,2 0 0,-1 1 0,2 0 0,0 0-1,0 1 1,-3 21 0,6-32 0,1 1-1,0-1 1,-1 0-1,1 0 1,0 1-1,0-1 1,0 0-1,1 0 1,-1 1-1,0-1 1,1 0-1,0 0 1,-1 0-1,1 0 1,0 0-1,0 0 1,0 0-1,0 0 1,1 0-1,-1 0 1,0 0-1,1 0 1,-1-1-1,1 1 1,0-1-1,-1 1 1,1-1 0,0 0-1,0 0 1,0 0-1,0 0 1,0 0-1,0 0 1,0 0-1,0-1 1,1 1-1,-1-1 1,0 1-1,0-1 1,1 0-1,-1 0 1,0 0-1,0 0 1,1 0-1,-1-1 1,0 1-1,0 0 1,0-1-1,0 0 1,1 0-1,-1 0 1,2-1-1,3-1 31,0-1 0,0 0 0,-1 0 0,1 0 0,-1-1 0,0 0 0,-1 0 0,1-1 0,-1 1 0,0-1 0,4-7 0,-1 3 13,-1-1 0,0 0 0,-1 0 0,-1-1 0,9-23 0,-19 51-123,0 1-1,2-1 1,0 1-1,1 0 1,0 0 0,1 0-1,3 21 1,-2-37 74,0 0-1,1 0 1,-1 0-1,1 0 1,-1 0 0,1-1-1,-1 1 1,1 0 0,0 0-1,-1-1 1,1 1 0,0 0-1,-1-1 1,1 1-1,0-1 1,0 1 0,0-1-1,0 1 1,0-1 0,0 1-1,0-1 1,0 0 0,0 0-1,-1 1 1,1-1-1,0 0 1,0 0 0,0 0-1,0 0 1,0 0 0,0 0-1,0 0 1,2-1 0,0 1 84,1-1 1,0 0-1,0 0 1,-1 0 0,1 0-1,0 0 1,5-4-1,14-13-12,-1 0 0,-1-2 0,-1 0-1,-1-1 1,-1-1 0,-1-1 0,24-42-1,-31 50-86,-1-1 0,-1 0 0,0-1 0,-2 1-1,1-1 1,-2-1 0,0 1 0,3-32 0,-8 49 0,0 0 0,0-1-1,1 1 1,-1 0 0,0-1 0,0 1 0,0 0 0,0-1-1,0 1 1,0 0 0,0 0 0,0-1 0,0 1 0,-1 0-1,1-1 1,0 1 0,0 0 0,0 0 0,0-1 0,0 1-1,0 0 1,-1 0 0,1-1 0,0 1 0,0 0 0,0 0-1,-1-1 1,1 1 0,0 0 0,0 0 0,0 0 0,-1 0-1,1-1 1,0 1 0,-1 0 0,1 0 0,0 0 0,0 0-1,-1 0 1,1 0 0,0 0 0,-1 0 0,1 0 0,0 0-1,0 0 1,-1 0 0,1 0 0,0 0 0,-1 0 0,1 0-1,0 0 1,-1 0 0,1 0 0,0 0 0,0 0 0,-1 1-1,1-1 1,0 0 0,0 0 0,-1 0 0,1 0 0,0 1-1,0-1 1,0 0 0,-1 0 0,1 1 0,-18 15-112,2 4 133,1 1 0,1 1-1,1 0 1,1 0 0,1 2 0,1-1 0,1 1-1,1 1 1,1-1 0,-3 28 0,-3 38-110,-2 136 0,11-140-413,4-61 121,0-16 212,0 1 1,-1 0-1,0 0 1,0-1-1,-5 14 1,-6-71 908,3-6-546,-2 0-136,4 0 0,-2-57 1,9 109-114,0 1 1,1-1 0,-1 0-1,0 0 1,0 0 0,1 0-1,-1 1 1,1-1 0,0 0-1,-1 0 1,1 1 0,0-1-1,0 1 1,0-1 0,0 1-1,0-1 1,1 1 0,-1-1-1,0 1 1,1 0 0,1-1-1,36-16-5276,-22 12 1181,5-2-4628</inkml:trace>
</inkml:ink>
</file>

<file path=ppt/ink/ink1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29.2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1 17168,'0'0'865,"-27"70"961,10-25-513,3 6-288,1 2 64,1-1-64,4 0-705,5-4-160,3-5-63,0-11-65,12-7 0,3-10-673,0-8-704,3-7-33,-1 0-1152,1-7-1922,-3-8-1634</inkml:trace>
</inkml:ink>
</file>

<file path=ppt/ink/ink1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29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73 123 15086,'0'0'2040,"-8"8"-375,-1 1-1236,1 0-1,0 1 1,-13 21-1,18-27-337,1 1 0,-1 0 0,1-1 0,0 1 0,1 0 1,-1 0-1,1 0 0,0 0 0,0 0 0,1 0 0,-1 0 0,1 0 0,0 0 0,1 0 0,1 8 0,-2-12-60,1 0-1,0 0 1,-1 0-1,1 0 1,0 0 0,0 0-1,0 0 1,0 0-1,0-1 1,0 1 0,0 0-1,0-1 1,0 1-1,0-1 1,0 1-1,0-1 1,0 1 0,0-1-1,1 0 1,-1 1-1,0-1 1,0 0-1,0 0 1,1 0 0,-1 0-1,0 0 1,0 0-1,0-1 1,1 1 0,-1 0-1,2-1 1,40-12 1403,31-35-909,-61 38-558,1 0-1,1 1 1,-1 1 0,2 0 0,21-8 0,-37 15 17,1 1 1,-1 0 0,0 0-1,1 0 1,-1 0-1,1 0 1,-1 0 0,1-1-1,-1 1 1,1 0 0,-1 0-1,1 0 1,-1 1 0,1-1-1,-1 0 1,1 0-1,-1 0 1,1 0 0,-1 0-1,0 1 1,1-1 0,-1 0-1,1 0 1,-1 1-1,1-1 1,-1 0 0,0 0-1,1 1 1,-1-1 0,0 1-1,1-1 1,2 19 127,-13 31 657,7-37-699,2-11-57,0 1 0,1-1-1,-1 1 1,0-1 0,1 1 0,0-1 0,0 1 0,0 0-1,0-1 1,0 1 0,0-1 0,1 1 0,-1 0 0,1-1 0,-1 1-1,1-1 1,0 1 0,0-1 0,0 0 0,1 1 0,-1-1 0,1 0-1,-1 0 1,1 0 0,2 3 0,0-4 0,0 1-1,-1-1 1,1 0-1,0 0 1,0 0-1,0-1 1,-1 1 0,1-1-1,0 0 1,0 0-1,0 0 1,0-1-1,0 0 1,0 1 0,-1-1-1,1 0 1,4-2-1,61-25-2419,-25 6-2290,-12 6-1235,0 1-5567</inkml:trace>
  <inkml:trace contextRef="#ctx0" brushRef="#br0" timeOffset="1">629 209 11627,'0'0'11467,"-7"8"-10987,3-3-438,-15 23 64,19-28-104,0 1 1,0-1-1,0 0 1,0 1-1,0-1 0,0 0 1,0 1-1,0-1 1,1 0-1,-1 1 0,0-1 1,0 0-1,0 1 1,0-1-1,0 0 1,0 1-1,1-1 0,-1 0 1,0 1-1,0-1 1,1 0-1,-1 0 0,0 1 1,0-1-1,1 0 1,-1 0-1,0 0 1,0 1-1,1-1 0,-1 0 1,0 0-1,1 0 1,-1 0-1,27 1 179,-16-3-117,0-1 0,-1 0 1,0-1-1,1 0 0,-1-1 0,-1 0 0,1 0 0,-1-1 0,0 0 0,8-8 0,5-4-11,-1-1 1,30-37-1,-48 53-43,2-3 16,0 1-1,1-1 1,-2-1-1,1 1 1,-1-1-1,0 1 1,0-1-1,-1 0 1,0-1-1,0 1 1,-1-1-1,3-11 1,-6 18-15,1 1 0,0 0 0,0-1 0,0 1 1,0-1-1,0 1 0,-1 0 0,1-1 0,0 1 0,0 0 1,-1-1-1,1 1 0,0 0 0,-1 0 0,1-1 0,0 1 1,-1 0-1,1 0 0,0 0 0,-1-1 0,1 1 0,0 0 0,-1 0 1,1 0-1,-1 0 0,1 0 0,0 0 0,-1-1 0,1 1 1,-1 0-1,1 0 0,0 0 0,-1 1 0,1-1 0,-1 0 1,1 0-1,0 0 0,-1 0 0,1 0 0,-1 0 0,1 1 0,0-1 1,-1 0-1,1 0 0,0 0 0,-1 1 0,-20 9 255,12-2-89,-1 0-1,1 0 1,1 1 0,-1 0 0,1 1-1,1 0 1,0 0 0,0 0-1,1 1 1,1 0 0,-1 0 0,2 1-1,0 0 1,0-1 0,1 1 0,0 0-1,1 1 1,0 12 0,2-23-179,0 1 1,0-1-1,0 1 1,0 0-1,1-1 1,-1 1 0,1-1-1,0 1 1,-1-1-1,1 1 1,0-1-1,1 0 1,-1 1-1,0-1 1,1 0-1,-1 0 1,1 0-1,0 0 1,-1 0 0,1 0-1,0-1 1,0 1-1,4 2 1,0-2-405,-1 1 0,1-1 0,0-1 0,0 1 0,0-1 0,0 0 0,0 0 0,0 0 0,9-1 0,31-1-5717</inkml:trace>
</inkml:ink>
</file>

<file path=ppt/ink/ink1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0.3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201 213 14061,'0'0'3198,"-9"-3"-614,6 2-2441,-1 0 24,0-1 0,0 1 0,0 0 0,0 0 0,0 0 0,0 0 0,0 1-1,0-1 1,0 1 0,-1 0 0,1 1 0,0-1 0,0 1 0,0 0 0,0 0 0,0 0 0,0 0 0,0 1 0,0-1-1,0 1 1,0 0 0,-3 3 0,-2 3-112,0 0 0,1 1 0,0 0 0,0 1 0,1 0 0,0 0 0,1 0 0,0 1 0,0 0 0,1 0 0,1 0 1,-4 15-1,8-26-51,-1 1 0,1 0 0,0 0 1,0 0-1,0-1 0,0 1 1,0 0-1,0 0 0,0 0 1,0 0-1,0-1 0,0 1 1,0 0-1,0 0 0,0 0 1,1-1-1,-1 1 0,0 0 1,1 0-1,-1-1 0,1 1 0,-1 0 1,0-1-1,1 1 0,0 0 1,-1-1-1,1 1 0,-1-1 1,1 1-1,0-1 0,-1 1 1,1-1-1,0 0 0,-1 1 1,1-1-1,0 0 0,0 1 0,-1-1 1,1 0-1,0 0 0,0 0 1,0 0-1,0 1 0,-1-1 1,1 0-1,0-1 0,0 1 1,0 0-1,-1 0 0,1 0 1,1-1-1,43-15 508,-14-3-415,-1-1 0,0-1-1,-2-1 1,0-2 0,-2-1-1,-1-1 1,-1-1 0,31-45-1,-66 95-153,1 1 0,1 0-1,1 1 1,2-1-1,0 2 1,2-1 0,-3 40-1,7-63 64,0 0 0,0 0 0,0-1 0,0 1 0,1 0 0,-1-1 0,0 1 0,1 0 0,-1-1-1,1 1 1,-1 0 0,1-1 0,0 1 0,0-1 0,0 1 0,0-1 0,0 1 0,0-1 0,0 0 0,0 0 0,1 1-1,-1-1 1,0 0 0,1 0 0,-1 0 0,1 0 0,-1-1 0,1 1 0,-1 0 0,1-1 0,0 1 0,-1-1 0,1 1 0,0-1-1,0 0 1,-1 0 0,1 0 0,0 0 0,-1 0 0,1 0 0,0 0 0,0 0 0,-1-1 0,3 0 0,4 0 129,0-1 0,0-1 1,0 1-1,-1-1 0,1 0 0,-1-1 1,0 0-1,11-7 0,4-8 6,0 0 0,-1-1-1,-2-1 1,0-1-1,-1-1 1,-1 0-1,-1-1 1,-1-1 0,-1-1-1,-2 0 1,17-46-1,-25 40-326,-4 32 176,0 0 1,0 0-1,0-1 0,0 1 1,0 0-1,0-1 1,0 1-1,-1 0 0,1 0 1,0-1-1,0 1 1,0 0-1,0 0 0,0-1 1,-1 1-1,1 0 1,0 0-1,0-1 0,0 1 1,-1 0-1,1 0 1,0 0-1,0-1 0,-1 1 1,1 0-1,0 0 1,-1 0-1,1 0 0,0 0 1,0 0-1,-1 0 1,1 0-1,0 0 0,-1 0 1,1 0-1,0 0 1,-1 0-1,1 0 0,0 0 1,0 0-1,-1 0 1,1 0-1,-4 2-42,1 0 0,0 0 0,0 0 0,0 1 0,0-1 0,0 1 1,0 0-1,1 0 0,-1 0 0,1 0 0,-3 5 0,-18 30 54,-29 60 1,44-79 108,1-1 0,0 1 1,2 0-1,0 1 0,-4 35 0,9-53-96,-1 0-1,1 1 0,0-1 0,0 0 0,0 0 0,0 1 1,0-1-1,1 0 0,-1 1 0,1-1 0,-1 0 0,1 0 1,0 0-1,0 1 0,0-1 0,0 0 0,0 0 0,0 0 0,1-1 1,-1 1-1,1 0 0,-1 0 0,1-1 0,0 1 0,-1-1 1,1 1-1,0-1 0,3 1 0,-1 0 28,1-1-1,0 0 1,-1 0-1,1 0 1,0-1-1,0 0 1,0 0-1,0 0 1,0 0-1,-1-1 1,1 0-1,9-2 1,-4 0 9,-1-1-1,0 0 1,0 0 0,0-1 0,0 0 0,10-8-1,-15 10-381,1 0-1,-1-1 1,-1 1-1,1-1 0,0 1 1,-1-1-1,0 0 1,0-1-1,0 1 0,0 0 1,-1-1-1,1 0 1,2-8-1,-5 12 215,0 1 0,0 0 0,0 0 1,0-1-1,0 1 0,0 0 0,0 0 0,0 0 0,0-1 0,0 1 1,0 0-1,0 0 0,0 0 0,0-1 0,0 1 0,0 0 0,-1 0 1,1 0-1,0 0 0,0-1 0,0 1 0,0 0 0,0 0 0,-1 0 1,1 0-1,0 0 0,0-1 0,0 1 0,0 0 0,-1 0 0,1 0 1,0 0-1,0 0 0,0 0 0,-1 0 0,1 0 0,0 0 1,0 0-1,0 0 0,-1 0 0,1 0 0,0 0 0,0 0 0,0 0 1,-1 0-1,1 0 0,0 0 0,0 0 0,0 0 0,-1 0 0,1 0 1,-2 1-1276,-11-1-5415</inkml:trace>
</inkml:ink>
</file>

<file path=ppt/ink/ink1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0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195 53 9385,'0'0'6993,"-1"-8"-3453,0 6-3315,1-1 0,0 1 0,-1 0 0,1-1 0,-1 1 0,0 0 0,0 0 0,0-1 0,0 1 0,0 0 0,0 0 0,-1 0 0,1 0 0,-1 1 0,1-1 0,-4-3 0,3 4-137,0 0 1,0 1-1,-1-1 1,1 0-1,0 1 0,-1-1 1,1 1-1,0 0 1,-1-1-1,1 1 0,0 0 1,-1 1-1,1-1 1,0 0-1,-1 1 0,1-1 1,0 1-1,-1 0 0,1 0 1,0 0-1,0 0 1,0 0-1,-2 1 0,-8 5-38,2 0 0,-1 0-1,1 0 1,-13 13 0,19-17-56,0 1 1,1 0 0,-1 0 0,1 0 0,-1 0 0,1 1 0,0-1 0,1 1-1,-1 0 1,1-1 0,0 1 0,-3 11 0,6-16 6,0 1-1,-1 0 1,1 0-1,0-1 1,0 1-1,-1-1 1,1 1 0,0 0-1,0-1 1,0 0-1,0 1 1,0-1-1,0 1 1,0-1 0,0 0-1,0 0 1,0 0-1,0 1 1,0-1-1,0 0 1,0 0 0,0 0-1,0-1 1,0 1-1,1 0 1,35-2 210,-36 2-207,47-6 32,-22 3-180,48-2 0,-68 5 127,-1 0 0,1 0-1,-1 1 1,1 0-1,-1 0 1,1 0-1,-1 1 1,0-1 0,0 1-1,1 1 1,-1-1-1,-1 1 1,1 0-1,6 5 1,-9-7 56,0 0-1,-1 0 1,0 0-1,1 1 1,-1-1-1,0 0 1,0 1-1,0-1 1,0 1-1,0-1 1,0 1-1,0 0 1,0-1 0,-1 1-1,1 0 1,-1 0-1,1 0 1,-1-1-1,1 1 1,-1 0-1,0 0 1,0 0-1,0 0 1,0-1-1,-1 1 1,1 0 0,0 0-1,-1 0 1,1-1-1,-1 1 1,1 0-1,-1 0 1,0-1-1,0 1 1,0-1-1,0 1 1,0-1-1,0 1 1,0-1 0,-1 1-1,1-1 1,0 0-1,-1 0 1,1 0-1,-1 0 1,-1 1-1,-9 6 400,0-1-1,0-1 1,0 0-1,-24 7 0,13-5-344,-1-2-1,0 0 0,-45 4 0,7-8-7069,46-2-1378</inkml:trace>
</inkml:ink>
</file>

<file path=ppt/ink/ink1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1.4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62 14510,'0'-10'1884,"0"9"-2259,2-39 4626,-3 30-887,-3 31-1886,-1 9-925,-13 104 639,-3 158-1,21-286-1162,0-1 0,0 0 0,0 1 0,1-1-1,0 0 1,0 0 0,0 0 0,0 0 0,1 0 0,4 9 0,-5-12 10,1-1 0,-1 0 0,1 1 0,-1-1 0,1 0 0,0 0 0,0 0 0,-1 0 0,1 0 0,0 0 0,0 0 0,0-1 0,0 1 0,0 0 0,0-1 0,0 0 0,0 0 0,0 1 0,0-1 0,0 0 0,0-1 0,0 1 0,0 0 0,0-1 0,0 1 0,0-1 0,0 1 0,0-1 0,0 0 0,3-1 0,12-7 277,0 0 0,-1-1 1,0-1-1,0 0 0,-1-1 1,-1-1-1,23-24 0,-26 25-263,19-18 67,-2-2 0,0-1 0,26-43 0,-43 59-298,-1 0 0,-1-1 0,-1 0-1,0-1 1,-1 1 0,-1-1 0,-1 0-1,-1-1 1,2-20 0,-9 32-3718,-7 15 1119,-11 20-1566,18-24 3428,-22 29-5614</inkml:trace>
</inkml:ink>
</file>

<file path=ppt/ink/ink1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1.7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10794,'0'0'5958,"14"59"-3652,-3-42-1089,5-1-961,5-8-192,7-6-1377,8-2-897,2-13-2178,7-13-4837</inkml:trace>
</inkml:ink>
</file>

<file path=ppt/ink/ink1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2.1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0 14638,'-8'9'1703,"-6"10"-678,0 0 1,-19 35-1,28-44-832,1-1-1,0 0 1,0 1-1,1 0 1,0 0-1,1 0 1,0 0-1,1 0 1,0 0-1,0 12 1,1-21-164,1 1 0,-1-1 0,0 0 0,1 0 0,-1 0 0,1 0 0,-1 0 1,1 0-1,0 0 0,-1 0 0,1 0 0,0 0 0,0 0 0,0-1 0,-1 1 0,1 0 0,0 0 0,0-1 0,0 1 0,0-1 0,0 1 0,0-1 0,1 1 0,-1-1 1,0 1-1,0-1 0,0 0 0,0 0 0,0 0 0,1 0 0,-1 0 0,0 0 0,0 0 0,0 0 0,1 0 0,-1 0 0,0-1 0,0 1 0,2-1 0,4 0 217,0-1 0,0 0 0,0 0 0,0-1-1,10-5 1,11-10 305,47-40-1,-52 38-531,0 1 0,43-24 1,-65 42-57,-1 1 0,1 0 0,-1-1 0,1 1 0,-1 0 0,1-1 0,-1 1 0,1 0 0,0-1 1,-1 1-1,1 0 0,-1 0 0,1 0 0,-1 0 0,1 0 0,0 0 0,-1 0 0,1 0 0,0 0 0,-1 0 1,1 0-1,-1 0 0,1 0 0,0 0 0,-1 0 0,1 1 0,-1-1 0,1 0 0,-1 0 0,1 1 0,-1-1 0,1 0 1,0 1-1,1 22-364,-18 33 539,14-52-158,1 1 30,-4 5-1,2 1 0,0-1 0,0 1 0,1 0 0,-2 20 0,4-31-19,0 0 0,0 1 0,0-1-1,0 0 1,1 1 0,-1-1 0,0 0 0,0 1 0,0-1-1,0 0 1,1 0 0,-1 1 0,0-1 0,0 0-1,1 0 1,-1 1 0,0-1 0,0 0 0,1 0-1,-1 0 1,0 0 0,1 1 0,-1-1 0,0 0-1,1 0 1,-1 0 0,0 0 0,1 0 0,-1 0-1,0 0 1,1 0 0,-1 0 0,0 0 0,1 0-1,-1 0 1,0 0 0,1 0 0,-1 0 0,0 0 0,1 0-1,-1 0 1,0-1 0,1 1 0,-1 0 0,0 0-1,1-1 1,16-7-600,-5 0-459,-1-1 0,0-1 0,-1 1-1,15-20 1,13-22-5345,-11 11-1199</inkml:trace>
</inkml:ink>
</file>

<file path=ppt/ink/ink1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2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161 0 16848,'-7'12'576,"-22"47"779,2 1 0,2 1 0,4 1 0,-26 119 0,45-174-1164,1 1 1,0 0-1,1 0 1,0 0 0,1 12-1,-1-19-142,0 0 1,1-1-1,-1 1 0,0 0 0,0 0 1,1-1-1,-1 1 0,0 0 0,1-1 1,-1 1-1,1 0 0,-1-1 0,0 1 1,1 0-1,0-1 0,-1 1 0,1-1 1,-1 1-1,1-1 0,0 0 0,-1 1 1,1-1-1,0 1 0,0-1 0,1 0 29,0 0-1,-1 0 1,1 0-1,0 0 0,-1-1 1,1 1-1,0 0 1,-1-1-1,1 1 1,0-1-1,-1 0 1,1 0-1,-1 1 0,1-1 1,1-2-1,23-19 108,-1 0-1,-1-2 1,-1-1-1,-1 0 1,28-44-1,-23 32-63,3-1 15,-9 12-46,-1-2 0,-1 0 1,18-39-1,-38 70-249,-49 86-4455,43-79 2320,0-1 0,-1 0 0,-16 16-1,5-11-4714</inkml:trace>
</inkml:ink>
</file>

<file path=ppt/ink/ink1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3.8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24 319 14798,'-3'9'2707,"0"0"-2042,0 0-62,0-1 0,0 1 0,0 0 0,2-1 0,-1 1 0,1 0 0,0 0-1,1 0 1,0 1 0,1 8 0,0-17-576,-1 0 1,1 0-1,0 0 0,0 0 0,0 0 0,0 0 1,-1 0-1,2 0 0,-1 0 0,0 0 0,0 0 1,0-1-1,0 1 0,0-1 0,1 1 0,-1-1 1,0 1-1,0-1 0,1 1 0,-1-1 0,0 0 1,1 0-1,-1 0 0,0 0 0,1 0 0,-1 0 1,0 0-1,1 0 0,1-1 0,41-12-336,-29 2-434,0 0-1,0-1 0,-2 0 0,1-2 1,-2 1-1,0-2 0,0 1 1,-1-2-1,-1 1 0,-1-2 1,0 1-1,-1-1 0,-1 0 0,-1-1 1,7-25-1,-64 131 8154,50-87-7255,0 0 0,0 1 1,1-1-1,-1 0 1,0 1-1,1-1 0,-1 1 1,1-1-1,0 1 0,-1-1 1,1 1-1,0 0 0,0-1 1,0 1-1,0-1 1,0 1-1,1-1 0,-1 1 1,0-1-1,1 1 0,-1-1 1,1 1-1,0 2 0,2-3-38,-1 0 0,0 0 0,0 0 0,1 0 0,-1-1-1,0 1 1,1-1 0,-1 1 0,1-1 0,-1 0-1,1 0 1,2 0 0,7 1-336,-12-1 258,1 0-1,-1 0 1,0 1-1,1-1 0,-1 0 1,0 0-1,0 0 1,1 1-1,-1-1 0,0 0 1,0 0-1,0 1 1,0-1-1,1 0 0,-1 1 1,0-1-1,0 0 1,0 0-1,0 1 0,0-1 1,0 0-1,0 1 1,0-1-1,0 0 0,1 1 1,-1-1-1,-1 0 1,1 1-1,0-1 0,0 0 1,0 1-1,0-1 1,0 0-1,0 0 0,0 1 1,0-1-1,0 0 1,-1 1-1,1-1 0,0 0 1,-1 1-1,-9 21 1072,4-7-571,6-15-525,0 1 0,0-1 0,0 0 1,0 0-1,0 1 0,0-1 0,0 0 0,0 0 0,0 1 0,0-1 0,0 0 0,0 1 0,0-1 1,0 0-1,0 0 0,0 1 0,0-1 0,0 0 0,0 0 0,1 1 0,-1-1 0,0 0 0,0 0 1,0 0-1,0 1 0,1-1 0,-1 0 0,0 0 0,0 0 0,1 1 0,-1-1 0,0 0 0,0 0 0,1 0 1,-1 0-1,0 0 0,0 0 0,1 0 0,13-4 211,11-13-28,13-17-133,-25 21-51,0 1-1,0 1 1,2 0 0,-1 0-1,1 2 1,1 0 0,23-10-1,-39 18-12,1 1-1,-1 0 1,1 0-1,-1 0 0,0 0 1,1-1-1,-1 1 1,1 0-1,-1 0 1,1 0-1,-1 0 1,1 0-1,-1 0 0,1 0 1,-1 0-1,1 0 1,-1 0-1,1 1 1,-1-1-1,1 0 0,-1 0 1,1 0-1,-1 1 1,1-1-1,-1 0 1,0 0-1,1 1 1,-1-1-1,0 0 0,1 1 1,-1-1-1,0 1 1,1-1-1,-1 1 1,1 19-42,-16 22-3,-46 66 365,88-120 673,30-33-878,-39 30-193,0 0-1,1 1 1,37-20 0,-56 34 49,0-1 0,1 1 0,-1 0 1,1 0-1,-1 0 0,1-1 0,-1 1 0,1 0 0,-1 0 0,1 0 0,-1 0 0,1 0 0,-1 0 0,1 0 0,-1 0 0,1 0 0,-1 0 1,1 0-1,-1 0 0,1 0 0,-1 0 0,1 1 0,-1-1 0,1 0 0,-1 0 0,1 0 0,-1 1 0,0-1 0,1 0 0,-1 1 0,1-1 1,-1 0-1,0 1 0,1 0 0,3 21-211,-4-17 273,0 1-1,-1 0 1,0-1-1,0 1 0,0-1 1,-4 8-1,4-10 5,-1 2-8,-1 0 1,1 0 0,-1 0-1,0 0 1,0-1 0,-1 0 0,1 1-1,-1-1 1,0 0 0,-7 5-1,22-38 228,5 0-201,20-34-24,-34 60-41,0 0 0,1-1 0,-1 1 0,1 0 0,0 1 0,0-1 0,0 0-1,0 1 1,0 0 0,1 0 0,-1 0 0,1 0 0,-1 0 0,6-1-1,-9 3 1,1 0-1,-1 0 0,0 0 0,0 0 0,1 0 0,-1 0 1,0 0-1,1 0 0,-1 0 0,0 1 0,1-1 0,-1 0 0,0 0 1,0 0-1,1 0 0,-1 1 0,0-1 0,0 0 0,1 0 0,-1 0 1,0 1-1,0-1 0,1 0 0,-1 0 0,0 1 0,0-1 0,0 0 1,0 1-1,0-1 0,1 0 0,-1 0 0,0 1 0,0-1 1,0 0-1,0 1 0,0-1 0,0 0 0,0 1 0,0-1 0,0 0 1,0 1-1,0-1 0,0 0 0,0 1 0,0-1 0,-1 0 0,1 0 1,0 1-1,0-1 0,0 0 0,0 1 0,-1-1 0,1 0 1,0 0-1,-1 1 0,-10 28-79,5-14 84,6-14 4,0 0 1,0 0-1,0 0 1,0 1 0,0-1-1,1 0 1,-1 0 0,0 0-1,1 0 1,-1 0 0,1 0-1,-1 0 1,1 0 0,-1 0-1,1 0 1,0-1 0,-1 1-1,1 0 1,0 0-1,0 0 1,0-1 0,0 1-1,-1 0 1,3 0 0,34 9 76,-24-9-40,1-1-1,0 0 0,21-3 0,-27 1-27,1 0 0,-1-1 1,0 0-1,0-1 1,0 1-1,0-1 0,-1-1 1,1 1-1,9-9 0,-13 10 7,-1 0 0,1-1-1,0 1 1,-1-1 0,0 0-1,0 0 1,0 0-1,0 0 1,0 0 0,-1 0-1,0-1 1,0 1 0,0-1-1,-1 0 1,1 0-1,-1 1 1,1-10 0,-2 14-18,0-1 0,-1 1 0,1 0 0,0-1 0,0 1 0,0 0 0,0-1 0,0 1 0,-1 0 0,1-1 0,0 1 1,0 0-1,-1 0 0,1-1 0,0 1 0,0 0 0,-1 0 0,1-1 0,0 1 0,-1 0 0,1 0 0,0 0 0,-1-1 0,1 1 0,0 0 0,-1 0 1,1 0-1,0 0 0,-1 0 0,1 0 0,0 0 0,-1 0 0,1 0 0,-1 0 0,1 0 0,0 0 0,-1 0 0,1 0 0,0 0 0,-1 0 0,1 1 1,0-1-1,-1 0 0,1 0 0,0 0 0,-1 0 0,1 1 0,0-1 0,-1 0 0,1 0 0,0 1 0,-1-1 0,-17 12-87,14-7 94,-1 0-1,1 0 1,0 0-1,1 0 1,-1 1 0,1 0-1,0-1 1,1 1-1,-1 0 1,1 0-1,0 1 1,1-1-1,0 0 1,-2 14 0,4-19 0,-1 0 1,0-1-1,0 1 0,1 0 1,-1 0-1,1 0 1,-1 0-1,1 0 1,-1 0-1,1 0 1,-1-1-1,1 1 1,0 0-1,-1 0 1,1-1-1,0 1 1,0 0-1,0-1 1,-1 1-1,1-1 1,0 1-1,0-1 1,0 0-1,0 1 1,0-1-1,0 0 1,0 1-1,0-1 0,0 0 1,0 0-1,0 0 1,0 0-1,2 0 1,39-3 90,-40 3-86,14-3 11,-1-1 0,0 0 1,0-1-1,24-12 0,-21 9-488,0 0 0,27-6 0,-39 17-348,-10 8 639,-10 13 382,13-23-239,0 1 42,-17 31 124,19-20 80,0-12-189,0-1-1,0 0 0,0 1 0,-1-1 0,1 0 0,0 0 0,0 1 1,0-1-1,0 0 0,-1 0 0,1 0 0,0 0 0,0 0 1,0 0-1,0 0 0,0 0 0,-1-1 0,1 1 0,2-1 1,10-4 88,1-1 1,-1-1 0,-1 0-1,1 0 1,-1-2 0,21-18 0,-7 7-78,13-10 24,48-49-1,-75 68-221,-1-1 1,0-1 0,-1 1-1,-1-2 1,0 1 0,-1-1-1,0-1 1,6-16-1,-13 18-416,-10 17 316,-11 15 329,9-6 41,1 0 0,0 1 0,1 0 1,1 1-1,0 0 0,1 0 0,0 1 0,1 0 0,1 0 0,1 0 0,0 1 1,1-1-1,1 1 0,0 0 0,1 0 0,3 26 0,-2-40-182,1 1-1,0-1 0,0 1 0,0-1 0,1 0 1,-1 0-1,1 0 0,0 1 0,0-2 0,0 1 1,0 0-1,4 4 0,-5-6-718,-2-4 641,-1 0-1,1-1 1,-1 1 0,0 0 0,0 0 0,0 0 0,0 1 0,0-1 0,-1 0 0,1 1-1,-1 0 1,0-1 0,-3-1 0,-4-5-69,-6-6 200,1 1 333,0-1 0,1 0 0,1-1 0,-21-33-1,33 48-260,1 1-1,0-1 1,-1 0-1,1 0 1,0 1-1,0-1 0,0 0 1,-1 1-1,1-1 1,0 0-1,0 0 1,0 1-1,0-1 0,0 0 1,0 0-1,0 1 1,0-1-1,1 0 1,-1 0-1,0 1 0,0-1 1,1 0-1,-1 1 1,0-1-1,1 0 1,-1 1-1,1-1 0,-1 1 1,1-1-1,-1 0 1,1 1-1,-1-1 1,1 1-1,-1 0 0,1-1 1,0 1-1,-1-1 1,1 1-1,0 0 1,-1-1-1,1 1 0,0 0 1,-1 0-1,1 0 1,0 0-1,0-1 1,-1 1-1,1 0 0,0 0 1,0 1-1,51-3 250,-41 2-87,141 4 367,-76-2-2116,-1-1-4676,-21-1-5857</inkml:trace>
</inkml:ink>
</file>

<file path=ppt/ink/ink1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5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0 11627,'0'0'6935,"-3"9"-6669,-8 46 884,2 0-1,2 0 0,2 111 0,5-165-1146,0-1-1,0 0 1,0 1 0,0-1 0,0 0 0,0 1-1,0-1 1,0 0 0,0 1 0,0-1-1,0 0 1,0 1 0,0-1 0,0 0 0,0 1-1,0-1 1,1 0 0,-1 0 0,0 1-1,0-1 1,0 0 0,0 0 0,1 1 0,-1-1-1,0 0 1,0 0 0,1 1 0,-1-1-1,0 0 1,1 0 0,-1 0 0,0 0 0,0 1-1,1-1 1,-1 0 0,0 0 0,1 0 0,-1 0-1,0 0 1,1 0 0,-1 0 0,0 0-1,1 0 1,18-9 215,14-19 168,23-55-147,-16 22-131,-36 60-282,-1 10 80,-2 10-28,-1 0 142,-1 12 34,1 0 1,2 0-1,0 0 1,3 0 0,11 44-1,-16-73-1,1 0 0,-1 0-1,1 0 1,0 1 0,0-1 0,0 0-1,0 0 1,0 0 0,0 0 0,0 0-1,1-1 1,-1 1 0,1 0 0,-1 0-1,1-1 1,0 1 0,0-1 0,-1 0-1,1 1 1,0-1 0,0 0 0,0 0 0,1 0-1,-1-1 1,0 1 0,0 0 0,0-1-1,1 1 1,-1-1 0,0 0 0,0 0-1,1 0 1,-1 0 0,0 0 0,0 0-1,1-1 1,-1 1 0,0-1 0,0 1-1,0-1 1,1 0 0,-1 0 0,0 0-1,0 0 1,0 0 0,2-3 0,10-5 345,0-1 1,-1-1 0,-1 0 0,22-24 0,45-70-47,-79 104-359,0 1 1,0 0-1,0 0 0,0 0 1,1-1-1,-1 1 0,0 0 0,0 0 1,0 0-1,0-1 0,0 1 1,0 0-1,1 0 0,-1 0 1,0 0-1,0 0 0,0-1 1,0 1-1,1 0 0,-1 0 0,0 0 1,0 0-1,0 0 0,1 0 1,-1 0-1,0 0 0,0 0 1,0 0-1,1 0 0,-1 0 0,0 0 1,0 0-1,0 0 0,1 0 1,-1 0-1,0 0 0,0 0 1,1 0-1,-1 0 0,0 0 1,0 0-1,0 0 0,1 0 0,4 13-127,0 31 143,-2-20 43,-3-22-40,0 0 0,0 1 0,1-1 0,-1 0 0,1 0 1,-1 0-1,1 1 0,0-1 0,0 0 0,0 0 0,0 0 1,1 0-1,-1-1 0,0 1 0,1 0 0,-1 0 0,1-1 0,0 1 1,-1-1-1,1 0 0,0 1 0,0-1 0,0 0 0,0 0 1,0 0-1,0 0 0,0 0 0,1-1 0,-1 1 0,0-1 1,0 1-1,1-1 0,-1 0 0,0 0 0,0 0 0,1 0 0,-1 0 1,0 0-1,0-1 0,3 0 0,9-4 108,0 0 0,0-1 0,0 0-1,-1-1 1,15-10 0,5-2-13,-29 17-133,0 0 1,0 0-1,0 0 0,1 0 1,-1 1-1,0 0 1,1 0-1,-1 0 1,0 1-1,1-1 1,-1 1-1,1 0 0,4 1 1,-6-1 6,-1 1 0,0 0-1,0 0 1,0 0 0,0 1 0,-1-1 0,1 0 0,0 1-1,0-1 1,-1 1 0,1-1 0,-1 1 0,1 0-1,-1 0 1,0 0 0,0 0 0,1 0 0,-1 0 0,-1 0-1,1 0 1,0 0 0,0 0 0,-1 0 0,0 1-1,1-1 1,-1 4 0,2 35-1948,-1-21-4035,-1-40-3133,0-9 3519,0-6 609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8.6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90 14478,'0'0'5915,"11"-8"-3550,-6 3-2096,1 0 139,0 1 0,0-1 1,1 1-1,-1 0 1,1 1-1,0-1 1,0 1-1,0 0 0,1 1 1,-1 0-1,1 0 1,11-1-1,-19 3-394,1 0 0,-1 0 0,1 0-1,-1 0 1,1 0 0,-1 0 0,0 1 0,1-1-1,-1 0 1,1 0 0,-1 0 0,1 0 0,-1 1-1,0-1 1,1 0 0,-1 0 0,0 1 0,1-1 0,-1 0-1,0 1 1,1-1 0,-1 0 0,0 1 0,1-1-1,-1 0 1,0 1 0,0-1 0,0 1 0,1-1-1,-1 0 1,0 1 0,0-1 0,0 1 0,0-1-1,0 1 1,-4 23 178,-15 17 5,7-21-164,3-7-21,1 0 0,0 1 0,1 1 0,1-1 0,0 1 0,1 0 0,-5 22-1,10-36-7,0 0 0,-1 0 0,1 0 0,0 0 0,0 1 0,0-1 0,0 0 0,0 0 0,1 0 0,-1 0 0,0 0 0,0 0 0,1 0 0,-1 0 0,0 0 0,1 0-1,-1 0 1,1 0 0,-1-1 0,1 1 0,0 0 0,-1 0 0,1 0 0,0-1 0,0 1 0,0 0 0,-1-1 0,1 1 0,0 0 0,0-1 0,1 1 0,1 0 16,0-1 0,0 1-1,0-1 1,0 0 0,1 0 0,-1 0 0,0 0 0,0 0 0,0-1 0,6-1 0,2-1 31,0-1-1,1 0 1,-1-1-1,20-12 0,-9 1-24,0-1-1,-1 0 1,18-22-1,-29 28-66,-1 0-1,0 0 1,-1 0 0,-1-1-1,0 0 1,0-1-1,8-22 1,-13 19-253,-10 17-263,-14 22 217,8-1 384,2 0-1,-16 37 0,25-51-16,0 1 0,0-1 0,1 1 0,0 0 0,0 0 0,1 0 0,0 0 0,1 0 0,0 0 0,2 16 0,-2-23-14,1-1 0,0 1 0,-1-1-1,1 1 1,0-1 0,0 0 0,0 0-1,0 1 1,0-1 0,0 0 0,0 0-1,0 0 1,1 0 0,-1 0 0,0 0-1,1-1 1,-1 1 0,1 0 0,-1-1-1,0 1 1,1-1 0,0 1 0,-1-1-1,1 0 1,-1 0 0,1 1-1,-1-1 1,1 0 0,-1-1 0,1 1-1,0 0 1,-1 0 0,1-1 0,1 0-1,4 0 55,0 0 0,-1-1-1,0 0 1,1 0 0,-1 0 0,11-7-1,-6 1-48,-1 0 1,0 0-1,-1-1 0,0-1 0,0 0 0,-1 0 0,0 0 0,-1-1 1,0 0-1,0-1 0,-2 1 0,1-1 0,-1 0 0,-1-1 1,0 1-1,-1-1 0,-1 0 0,0 0 0,1-25 0,-3 37-26,0 1 0,1 0 1,-1 0-1,0-1 0,0 1 0,0 0 0,0 0 0,0-1 0,0 1 0,0 0 0,0 0 0,0-1 1,0 1-1,0 0 0,0-1 0,0 1 0,0 0 0,0 0 0,0-1 0,-1 1 0,1 0 0,0 0 0,0-1 1,0 1-1,0 0 0,0 0 0,-1 0 0,1-1 0,0 1 0,0 0 0,0 0 0,-1 0 0,1 0 1,0-1-1,0 1 0,-1 0 0,1 0 0,0 0 0,0 0 0,-1 0 0,-9 8-153,-5 21 96,13-24 87,0 1 1,1 0-1,0 0 0,0 0 0,0 0 0,1 0 0,0 0 0,0 0 0,1 0 0,-1 0 0,3 8 0,-2-11-17,1-1-1,-1 0 1,0 1 0,1-1-1,-1 0 1,1 0 0,0 0-1,0 0 1,-1 0 0,1-1-1,1 1 1,-1 0 0,0-1-1,0 0 1,0 1 0,1-1-1,-1 0 1,1 0 0,-1 0-1,1-1 1,-1 1-1,1-1 1,0 1 0,-1-1-1,1 0 1,-1 0 0,5 0-1,3 0 17,0-1-1,-1 0 0,1-1 1,0 0-1,-1-1 0,1 1 1,-1-2-1,0 1 0,0-2 1,0 1-1,0-1 0,11-8 1,-13 8-6,-1 0-1,1 0 1,-1-1 0,0 0 0,-1 0 0,1 0 0,-1 0-1,0-1 1,-1 0 0,0 0 0,0-1 0,0 1 0,-1-1 0,0 1-1,2-12 1,-4 18-18,-1 1 0,0-1 0,0 0-1,1 1 1,-1-1 0,0 0 0,0 1-1,0-1 1,0 0 0,0 1 0,0-1-1,0 0 1,0 1 0,0-1 0,0 0-1,0 1 1,0-1 0,-1 0 0,1 1-1,0-1 1,0 0 0,-1 1 0,1-1-1,0 1 1,-1-1 0,1 1 0,-1-1-1,1 0 1,0 1 0,-1 0 0,0-2-1,-20 9-143,-21 30 83,39-34 53,-12 13 68,1 1 0,-15 22 0,26-36-45,0 1 0,1 0 0,0 0 0,0 0 1,0 0-1,0 0 0,1 0 0,-1 0 0,1 1 0,0-1 0,0 0 0,1 1 0,-1-1 0,1 1 1,0-1-1,0 1 0,1-1 0,0 6 0,0-9-5,1 1 0,-1 0 0,0-1-1,1 0 1,-1 1 0,1-1 0,-1 0 0,1 1 0,0-1-1,0 0 1,-1 0 0,1-1 0,0 1 0,0 0 0,0 0 0,0-1-1,0 1 1,0-1 0,0 0 0,0 0 0,0 0 0,0 0-1,0 0 1,0 0 0,0 0 0,0 0 0,0-1 0,3 0 0,4-1 27,0 0 1,-1 0-1,1 0 1,-1-1-1,12-6 1,1-3-3,-1-1 1,0-1 0,32-32-1,-42 37-10,-1 0 1,-1 0-1,0-1 0,0 0 0,-1-1 0,0 0 1,-1 0-1,0 0 0,4-14 0,-48 71-155,30-34 257,1 0 0,0 1 0,0 0 0,1 1 0,1-1 0,0 1 0,1 0 1,1 0-1,0 1 0,0-1 0,1 25 0,2-37-150,0 0 1,0-1-1,0 1 0,0-1 1,1 1-1,-1-1 0,1 1 1,-1-1-1,1 1 1,0-1-1,0 1 0,-1-1 1,1 0-1,0 1 0,0-1 1,0 0-1,0 0 0,1 0 1,-1 0-1,0 0 0,0 0 1,1 0-1,-1 0 1,1 0-1,-1-1 0,0 1 1,1-1-1,-1 1 0,1-1 1,0 1-1,-1-1 0,1 0 1,-1 0-1,1 1 0,-1-1 1,1 0-1,0-1 1,-1 1-1,1 0 0,-1 0 1,3-1-1,2 0-201,0 0 0,0 0 1,0-1-1,-1 0 0,1 0 0,0 0 1,-1 0-1,0-1 0,1 0 0,5-5 1,-5 2-1339,0 0 1,0 0 0,-1 0 0,0-1 0,7-12 0,5-14-7581</inkml:trace>
</inkml:ink>
</file>

<file path=ppt/ink/ink1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5.4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4164,'0'0'7207,"58"22"-7399,-34-14-2755</inkml:trace>
</inkml:ink>
</file>

<file path=ppt/ink/ink1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5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0 12556,'0'0'3150,"2"10"-1127,-2-2-1635,1-1 1,-1 0-1,0 1 0,-1-1 1,1 0-1,-2 1 0,1-1 1,-1 0-1,0 0 0,0 0 1,-1 0-1,0 0 1,0-1-1,0 1 0,-6 6 1,-16 24 1231,-19 31 346,40-62-1866,1 0 0,1 0 0,-1 1 0,1-1 0,0 0 0,0 1 0,1 0-1,0-1 1,-1 8 0,3-13-95,-1 0 0,1 0-1,-1 0 1,1 0 0,-1 0-1,1 0 1,0 0 0,-1 0-1,1 0 1,0 0 0,0 0-1,0-1 1,0 1 0,0 0-1,0-1 1,0 1 0,0-1-1,0 1 1,0-1 0,0 1-1,0-1 1,0 0 0,0 1-1,1-1 1,-1 0 0,0 0-1,0 0 1,0 0 0,0 0-1,1 0 1,-1 0 0,1-1-1,45-2 221,-30 0-201,1-1 0,-1-1 0,0-1 0,0 0 0,-1-1 0,0-1 0,0-1 0,15-11-1,-6 3-249,-2-1-1,0-1 0,-1-1 1,20-24-1,-37 39 129,0-1-1,-1 1 1,0-1-1,0 0 1,-1 0-1,1 0 1,-1-1-1,0 1 0,-1-1 1,4-12-1,-6 18 100,0 1-1,0 0 0,0-1 0,0 1 0,0 0 0,0-1 0,0 1 0,0 0 0,0 0 0,0-1 0,0 1 0,0 0 0,0-1 0,0 1 0,0 0 1,-1-1-1,1 1 0,0 0 0,0-1 0,0 1 0,0 0 0,-1 0 0,1-1 0,0 1 0,0 0 0,0 0 0,-1-1 0,1 1 0,0 0 0,-1 0 1,1 0-1,0 0 0,0-1 0,-1 1 0,1 0 0,0 0 0,-1 0 0,1 0 0,0 0 0,-1 0 0,1 0 0,0 0 0,-1 0 0,1 0 0,0 0 1,-1 0-1,1 0 0,0 0 0,0 0 0,-1 0 0,1 0 0,0 0 0,-1 1 0,1-1 0,0 0 0,-1 0 0,1 0 0,0 0 0,-1 1 0,-19 10-52,5 1 187,2 1-1,0 1 0,0 0 1,1 0-1,1 2 0,0-1 0,1 1 1,1 1-1,1-1 0,0 2 0,1-1 1,-6 22-1,13-37-111,-1 0-1,1 0 0,0 0 1,-1 0-1,1-1 1,0 1-1,0 0 1,0 0-1,0 0 1,1 0-1,-1 0 1,0 0-1,1-1 1,0 1-1,-1 0 0,1 0 1,1 2-1,-1-3-6,0 0-1,0 0 1,0 0-1,0 0 1,1-1-1,-1 1 1,0 0-1,0-1 1,0 1-1,1-1 1,-1 1-1,0-1 1,0 1-1,1-1 1,-1 0-1,0 0 1,1 0-1,-1 0 1,2 0-1,4-1 80,0 0-1,0 0 1,0-1-1,0 0 1,0-1-1,0 1 0,-1-1 1,7-4-1,7-5 43,-2 0 0,1-2 0,-2 0 0,0-1 0,22-25 0,65-92 117,-101 128-235,-4 57-329,-2-38 364,1 0 0,0 1 0,1-1 0,1 1 1,1-1-1,4 29 0,-4-41-246,0 1-1,0-1 1,0 1 0,1-1 0,-1 0 0,1 1 0,0-1 0,0 0 0,0 0-1,1 0 1,-1 0 0,1-1 0,-1 1 0,4 2 0,-2-3-504,0 0 0,0 0-1,1 0 1,-1 0 0,0-1 0,1 1 0,-1-1 0,1-1-1,-1 1 1,1 0 0,-1-1 0,1 0 0,0 0 0,4-1-1,24-3-10294</inkml:trace>
</inkml:ink>
</file>

<file path=ppt/ink/ink1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7.1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22421,'0'0'2979,"-2"51"-26329</inkml:trace>
</inkml:ink>
</file>

<file path=ppt/ink/ink1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7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 20692,'0'0'5092,"-39"53"-4643,44-45-481,11-6-1153,1-2-3300,-1-7-8519</inkml:trace>
</inkml:ink>
</file>

<file path=ppt/ink/ink1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8.7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0 538 18129,'0'0'3721,"9"4"-2808,-4-2-774,1-1 1,-1-1 0,1 1-1,-1-1 1,1 0 0,-1 0-1,1 0 1,-1-1 0,1 0-1,-1 0 1,1 0-1,-1-1 1,0 1 0,0-1-1,0-1 1,0 1 0,0-1-1,0 0 1,8-7-1,21-13 822,50-49 0,-50 41-812,-24 23-104,157-143 706,-141 125-624,-1-2 0,-1-1-1,39-63 1,-59 87-82,-1-1 1,-1 1 0,1-1 0,-1 0-1,0 0 1,2-11 0,-4 17-35,0-1-1,0 1 1,0 0-1,0 0 1,0-1 0,-1 1-1,1 0 1,0 0-1,0 0 1,0-1-1,-1 1 1,1 0 0,0 0-1,0 0 1,-1 0-1,1-1 1,0 1 0,0 0-1,-1 0 1,1 0-1,0 0 1,0 0-1,-1 0 1,1 0 0,0 0-1,0 0 1,-1 0-1,1 0 1,0 0 0,0 0-1,-1 0 1,1 0-1,0 0 1,-1 0 0,1 0-1,0 0 1,0 0-1,-1 1 1,1-1-1,0 0 1,0 0 0,0 0-1,-1 0 1,1 1-1,0-1 1,0 0 0,0 0-1,-1 0 1,1 1-1,0-1 1,0 0-1,0 0 1,0 1 0,0-1-1,-1 0 1,1 0-1,0 1 1,0-1 0,-8 9 4,1 0 0,0 1 1,1 0-1,-1 0 0,2 1 1,0-1-1,0 1 1,-3 12-1,-26 96-49,33-114 31,-40 212-1358,36-123-5734,5-94 6930,0 0 1,0 0-1,0 0 0,0 1 1,0-1-1,0 0 1,0 0-1,1 0 0,-1 0 1,0 0-1,0 0 0,0 1 1,0-1-1,0 0 0,0 0 1,0 0-1,-1 0 0,1 0 1,0 1-1,0-1 1,0 0-1,0 0 0,0 0 1,0 0-1,0 0 0,0 0 1,0 1-1,0-1 0,0 0 1,0 0-1,0 0 0,-1 0 1,1 0-1,0 0 1,0 0-1,0 0 0,0 0 1,0 0-1,0 0 0,0 1 1,-1-1-1,1 0 0,0 0 1,0 0-1,0 0 0,0 0 1,0 0-1,-1 0 1,1 0-1,0 0 0,0 0 1,0 0-1,0 0 0,0 0 1,0 0-1,-1 0 0,1 0 1,0-1-1,0 1 0,0 0 1,0 0-1,0 0 1,-8-3-7428</inkml:trace>
</inkml:ink>
</file>

<file path=ppt/ink/ink1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9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17008,'0'0'7015,"29"53"-6118,10-42 128,12-5-321,5-6-512,5 0-288,-1-16-2082,-8-6-2786,-10-4-7240</inkml:trace>
</inkml:ink>
</file>

<file path=ppt/ink/ink1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39.8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184 0 18065,'0'0'1959,"-9"10"-523,-10 18-1145,0 0 0,2 0 0,1 2 0,2 0 0,1 1 0,-12 40 0,12-27-9,1 2 1,3 0-1,1 0 0,-1 56 1,9-99-288,0 1-1,-1-1 1,1 1 0,1-1-1,-1 0 1,0 1 0,1-1-1,0 1 1,0-1 0,0 0-1,0 1 1,0-1 0,1 0-1,2 4 1,-3-6 4,-1 0-1,1-1 1,0 1 0,-1-1-1,1 1 1,0-1 0,0 0 0,0 1-1,0-1 1,-1 0 0,1 1 0,0-1-1,0 0 1,0 0 0,0 0-1,0 0 1,0 0 0,0 0 0,-1 0-1,1 0 1,1 0 0,30-16 45,-16 2 14,0 0 0,-1-1-1,-1 0 1,-1-1 0,0-1 0,19-33 0,53-118-244,-82 160 183,15-31 25,-2 0 0,-1-1 0,-2-1 0,7-42-1,-33 109 251,2-6-250,-19 56 81,2 2 0,4 1-1,-15 89 1,35-111-327,3-56 162,1-1 1,0 1-1,0-1 0,1 0 1,-1 1-1,0-1 0,0 1 1,0-1-1,0 1 0,0-1 1,0 0-1,1 1 0,-1-1 1,0 1-1,0-1 0,0 0 1,1 1-1,-1-1 0,0 0 1,1 1-1,-1-1 0,0 0 1,1 1-1,-1-1 0,0 0 1,1 0-1,-1 0 0,1 1 1,-1-1-1,0 0 0,1 0 1,-1 0-1,1 0 0,-1 0 1,1 0-1,-1 0 1,0 0-1,1 0 0,-1 0 1,1 0-1,-1 0 0,1 0 1,-1 0-1,0 0 0,1 0 1,-1 0-1,1 0 0,-1-1 1,0 1-1,1 0 0,-1 0 1,1-1-1,-1 1 0,0 0 1,1 0-1,-1-1 0,22-17-6411,-10-3-1759</inkml:trace>
</inkml:ink>
</file>

<file path=ppt/ink/ink1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0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18 138 6150,'0'0'17947,"8"8"-16724,-3-4-1019,-3-1-114,1-1-1,-1 1 1,1-1 0,-1 0 0,1 0 0,0 0-1,0 0 1,0 0 0,0 0 0,0-1-1,0 0 1,1 1 0,-1-1 0,0 0 0,1-1-1,-1 1 1,1-1 0,-1 1 0,1-1-1,-1 0 1,1-1 0,3 1 0,4-4 30,1 0 1,-1-1-1,0 0 0,-1-1 1,1 0-1,-1-1 1,13-10-1,-17 12-100,-1 1 0,0 0 0,-1-1 0,1 0 0,-1 0-1,0 0 1,0-1 0,-1 1 0,0-1 0,0 0 0,0 0 0,0 0-1,-1 0 1,0-1 0,1-6 0,-3 12-10,0 0-1,1 0 1,-1 0-1,0 0 1,0 0-1,0 0 1,0 0-1,0 0 1,-1 0-1,1 0 1,0 0 0,0 0-1,-1 0 1,1 0-1,-1 0 1,1 0-1,0 0 1,-1 0-1,0 0 1,1 0 0,-1 1-1,0-1 1,1 0-1,-1 0 1,0 1-1,0-1 1,0 0-1,1 1 1,-3-2 0,0 1-13,0 1 0,0-1 0,1 1 1,-1-1-1,0 1 0,0 0 1,0 0-1,0 0 0,0 1 0,1-1 1,-4 2-1,-4 0-33,1 1 0,-1 0 0,1 0 0,0 1-1,-16 10 1,10-3 27,0 2-1,1-1 1,1 2 0,0 0-1,-12 18 1,19-25 1,1 1 1,0 0 0,0 1-1,1-1 1,0 1 0,0 0 0,1 0-1,0 0 1,1 1 0,0-1 0,-1 18-1,3-26 5,0 0 0,0 0 0,0 0 0,0 0 0,0 0 0,0-1 0,1 1 0,-1 0 0,0 0 0,1 0 0,-1 0 0,0-1 0,1 1 0,-1 0-1,1 0 1,-1-1 0,1 1 0,-1 0 0,1-1 0,0 1 0,-1-1 0,1 1 0,0-1 0,-1 1 0,1-1 0,0 1 0,0-1 0,1 1 0,30 0 31,-21-3 15,0-1 0,0 0 0,0 0 0,10-6 0,68-40 159,-65 34-191,1 1 1,1 1 0,0 1-1,0 1 1,1 1-1,47-10 1,-72 20-18,0-1 0,0 1-1,0-1 1,-1 1 0,1 0 0,0 0 0,0-1-1,0 2 1,0-1 0,0 0 0,-1 0 0,1 0 0,0 1-1,0-1 1,0 1 0,-1 0 0,1-1 0,0 1-1,-1 0 1,1 0 0,-1 0 0,1 0 0,-1 0-1,1 1 1,-1-1 0,0 0 0,1 1 0,-1-1 0,0 1-1,1 1 1,0 2 12,-1 1 0,0-1 0,0 1 0,-1 0 0,0-1-1,0 1 1,0-1 0,-2 11 0,2-9 101,-1 1-1,-1-1 0,1 1 1,-1-1-1,0 0 0,-1 0 1,0 0-1,0 0 0,-1 0 1,1-1-1,-1 1 0,-10 11 1,14-71 2215,8 9-2322,2 0 0,28-75 0,-38 118-26,0 0 0,1 0 0,-1 1-1,0-1 1,1 0 0,-1 0 0,1 0 0,0 0 0,-1 1 0,1-1-1,0 0 1,-1 0 0,1 1 0,0-1 0,0 1 0,-1-1-1,1 0 1,0 1 0,0 0 0,0-1 0,0 1 0,0 0 0,0-1-1,0 1 1,0 0 0,0 0 0,0 0 0,0 0 0,0 0 0,0 0-1,0 0 1,0 0 0,2 0 0,35 18-2246,-8-4-359,2-9-4325,-1-5-5536</inkml:trace>
</inkml:ink>
</file>

<file path=ppt/ink/ink1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1.8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119 189 17777,'0'0'1724,"-9"-2"-245,-33-4-6,39 6-1429,0 0 0,0 0 0,0 1-1,0 0 1,0-1 0,0 1 0,0 0-1,1 0 1,-1 1 0,0-1 0,1 1 0,-1-1-1,1 1 1,-1 0 0,1 0 0,0 0-1,0 0 1,0 0 0,0 0 0,0 1-1,0-1 1,1 1 0,-1-1 0,1 1 0,-1 0-1,1-1 1,0 1 0,0 0 0,0 0-1,1 0 1,-1 0 0,1 0 0,0 0 0,0 6-1,0-9-44,0 0-1,0 1 1,1-1-1,-1 1 1,0-1-1,0 0 1,1 1-1,-1-1 1,0 0-1,1 1 1,-1-1-1,1 0 1,-1 1-1,0-1 1,1 0-1,-1 0 1,1 1-1,-1-1 1,1 0-1,-1 0 1,1 0-1,-1 0 1,0 0-1,1 0 1,-1 0-1,1 0 1,-1 0-1,1 0 1,-1 0-1,1 0 1,-1 0-1,1 0 1,-1 0-1,1 0 1,-1-1-1,1 1 0,-1 0 1,0 0-1,1 0 1,-1-1-1,1 1 1,-1 0-1,0-1 1,1 1-1,0-1 1,23-13 193,-5-3 26,-1 0 1,0-1-1,-2-1 0,0-1 1,-2-1-1,0 0 0,-1 0 0,18-41 1,-23 38 188,-8 24-403,0 0 0,0 0 0,0 0 0,-1 0 0,1 0 0,0 0 0,0 0 0,0 0 0,0 0 0,0 1 0,0-1 0,0 0 0,0 0 0,0 0 0,0 0 0,0 0 0,0 0 0,-1 0 0,1 0 0,0 0 0,0 0 0,0 0 0,0 0 0,0 0 0,0 0 0,0 0 0,0 0 0,-1 0 0,1 0 0,0 0 0,0 0 0,0 0 0,0 0 0,0 0 0,0 0 0,0 0 0,0 0 0,0 0 0,-1 0 0,1 0 0,0 0 0,0 0 0,0 0 0,0-1 0,0 1 0,0 0 0,0 0 0,0 0 0,0 0 0,0 0 0,0 0 0,0 0 0,0 0 0,-1 0 0,1 0 0,0 0 0,0-1 0,0 1 0,0 0 0,0 0 0,-23 37-52,10-9 46,2 1 1,0 0-1,2 1 1,2 0-1,1 0 0,1 1 1,1 0-1,2 0 0,1 32 1,1-60-19,1 0 0,-1 1 0,0-1 0,1 0 0,0 1 0,0-1 0,0 0 0,0 0 0,0 0 0,1 1 0,-1-2 0,1 1 0,0 0 0,0 0 0,0 0 0,3 2 0,-3-3 12,0-1 0,0 0-1,0 1 1,0-1-1,0 0 1,1 0-1,-1 0 1,0 0-1,1-1 1,-1 1-1,1-1 1,-1 1 0,1-1-1,-1 0 1,1 0-1,-1 0 1,1 0-1,-1-1 1,0 1-1,1 0 1,-1-1-1,5-1 1,1-2 80,1 0 0,-1-1 1,-1 1-1,1-2 0,-1 1 0,1-1 0,-2 0 0,1 0 1,-1-1-1,0 0 0,10-14 0,4-10 453,26-48 1,-43 71-504,7-11 107,-7 16-159,-3 9-156,-16 63 78,10-49 114,1 0 0,1 0-1,-3 41 1,7-60-8,0 0 0,0 0 0,0 0 0,0 0 0,0 0 1,0 0-1,0 0 0,1 0 0,-1 0 0,0 0 0,1 0 0,-1 0 0,0 0 0,1 0 0,-1 0 0,1 0 0,0-1 1,-1 1-1,1 0 0,0 0 0,-1-1 0,1 1 0,0 0 0,0-1 0,-1 1 0,1-1 0,0 1 0,0-1 0,1 1 1,1 0 17,0-1 0,0 1 0,-1-1 0,1 0 0,0 0 0,0 0 0,0-1 0,0 1 0,-1-1 0,6-1 0,4-2 137,1-1 0,-1 0 0,20-12 0,170-119 408,-183 129-569,-10 14-96,-7 28 99,-3-26 122,-14 111 91,15-120-208,0 1 1,0-1-1,0 1 0,0-1 0,1 0 0,-1 1 0,0-1 1,0 0-1,1 1 0,-1-1 0,0 0 0,0 1 1,1-1-1,-1 0 0,0 0 0,1 1 0,-1-1 1,0 0-1,1 0 0,-1 0 0,1 0 0,-1 1 1,0-1-1,1 0 0,-1 0 0,1 0 0,-1 0 1,0 0-1,1 0 0,-1 0 0,1 0 0,-1 0 0,1 0 1,-1 0-1,0 0 0,1 0 0,-1-1 0,1 1 1,-1 0-1,0 0 0,1-1 0,19-6 56,-12 2-285,0 0 0,-1-1-1,1 0 1,-2 0 0,13-14-1,-11 11-1242,0-1-1,-2 0 1,1 0-1,6-15 0,2-17-6369</inkml:trace>
</inkml:ink>
</file>

<file path=ppt/ink/ink1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2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0 10025,'0'0'9578,"-27"50"-9546,41-46-417,5-4-2626,5 0-4612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8.9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6470,'0'0'18225,"13"50"-20659,5-32-1826,3-2-3491</inkml:trace>
</inkml:ink>
</file>

<file path=ppt/ink/ink1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2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355 0 480,'0'0'17398,"3"5"-16795,0 1-250,-1 0 0,0 0 0,0 0 0,0 0 0,-1 0 0,0 1 0,0-1 0,-1 0 0,0 1 0,0-1 0,0 1 0,-1-1 0,0 0 0,0 1 0,-1-1 0,-2 9 0,4-15-193,9-102 395,-10 102-541,0-1 0,0 1 0,1-1 0,-1 1-1,0 0 1,0 0 0,0-1 0,0 1 0,1 0 0,-1 0 0,0 0-1,0 0 1,0 0 0,0 0 0,0 0 0,0 0 0,0 0 0,1 0-1,-1 0 1,0 1 0,0-1 0,0 0 0,0 1 0,1-1 0,-2 1 0,-31 10 826,25-6-740,-1 1-1,1 0 1,0 0 0,1 0-1,0 1 1,0 0-1,0 0 1,1 1-1,0 0 1,1 0-1,-1 0 1,2 1 0,-1 0-1,1 0 1,0 0-1,1 0 1,0 1-1,1-1 1,-2 15 0,4-23-99,0 0 1,0 0 0,0 1 0,0-1 0,0 0 0,1 1 0,-1-1 0,0 0 0,1 0 0,-1 0 0,1 1 0,0-1 0,-1 0 0,1 0 0,0 0 0,0 0 0,-1 0 0,1 0 0,0 0 0,0 0 0,0 0 0,0-1 0,0 1 0,0 0 0,1-1 0,-1 1 0,0-1 0,0 1 0,0-1-1,1 1 1,-1-1 0,0 0 0,0 0 0,1 1 0,-1-1 0,0 0 0,1 0 0,-1 0 0,0-1 0,1 1 0,-1 0 0,2-1 0,4 0 25,-1 0 1,1-1-1,-1 1 1,0-1-1,0-1 1,0 1-1,9-6 1,-3 0-7,0 0 0,-1-1 0,0 0 0,-1-1 0,0 0 0,0 0 0,-1-1 0,-1 0 0,0-1 0,0 0 0,-1 0-1,-1-1 1,8-18 0,-21 52-97,-1 0-1,-16 30 0,-1 3 62,-52 165 292,-20 45 1416,87-241-1403,-1-1 0,-2 0 0,-17 24-1,27-41-244,0-1 0,-1 1 0,1-1 0,-1 1-1,0-1 1,-1 0 0,1 0 0,-1-1-1,0 1 1,0-1 0,0 0 0,0-1 0,0 1-1,-1-1 1,1 0 0,-1 0 0,1-1-1,-1 0 1,-8 1 0,13-2-45,-1 0 0,1-1 0,-1 1 0,1-1 0,0 1 0,-1-1 0,1 0 0,-1 1 0,1-1 0,0 0 0,0 0 0,0 0 0,-1 0 0,1 0 0,0-1 0,0 1 0,0 0 0,0 0 0,1-1 0,-1 1 0,0 0 0,1-1 0,-1 1 0,0-1 0,1 1 0,0-1 0,-1 1 0,1-1 0,0 1 0,0-3 0,-3-56 0,3 49 0,1-15-514,2 1 0,0 0 1,2 0-1,0 1 0,2 0 0,1 0 1,1 0-1,1 1 0,1 0 0,1 1 1,0 0-1,2 1 0,1 0 0,1 1 1,0 1-1,1 1 0,1 0 0,1 1 1,0 1-1,27-16 0,-2 1-4376,0 3-1948</inkml:trace>
</inkml:ink>
</file>

<file path=ppt/ink/ink1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3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0 16464,'0'0'4217,"-9"8"-5578,-57 40 2530,66-47-1145,-1-1 1,0 1 0,1 0-1,-1-1 1,0 1 0,1-1-1,-1 1 1,1 0 0,-1 0-1,1-1 1,-1 1 0,1 0-1,0 0 1,-1-1 0,1 1-1,0 0 1,0 0 0,-1 0-1,1 0 1,0 0 0,0 0-1,0-1 1,0 1 0,0 0-1,0 0 1,0 0 0,1 0 0,-1 0-1,0-1 1,0 1 0,1 0-1,-1 0 1,0 0 0,1-1-1,-1 1 1,1 0 0,-1 0-1,1-1 1,0 2 0,1 0-37,0 0 0,0 0 0,0 0 0,0 0 0,0 0 0,0-1 0,0 1 0,1-1 0,-1 1 0,1-1 0,2 1 0,14 3 148,-11-3-169,0 0-1,0 1 1,0 0 0,0 0-1,12 7 1,-18-8 209,0 0 1,0 0-1,0 0 0,0 0 1,0 0-1,0 0 1,0 0-1,-1 0 1,1 1-1,-1-1 0,0 0 1,0 1-1,0 0 1,0-1-1,0 1 1,0 0-1,-1-1 0,1 1 1,-1 0-1,0-1 1,0 6-1,0-3 21,-1 0-1,0-1 1,0 1-1,0-1 1,0 1-1,-1-1 1,0 1-1,0-1 1,0 0 0,0 1-1,-1-1 1,0-1-1,0 1 1,0 0-1,0-1 1,0 1-1,-1-1 1,1 0-1,-1 0 1,0 0 0,0-1-1,0 0 1,0 1-1,-1-1 1,1 0-1,-8 1 1,-4 3 27,-1-1 0,1-1 0,-1-1 0,0 0 1,0-1-1,-21-1 0,28-5-2367,12-14-5339,8-5-4028</inkml:trace>
</inkml:ink>
</file>

<file path=ppt/ink/ink1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4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69 308 15150,'0'0'11451,"-5"8"-10453,-6 12-654,1 1-1,1 0 0,1 0 0,1 1 0,1 0 1,-5 35-1,10-56-332,1 0 1,0 0 0,0 0-1,0 0 1,-1 0 0,1 0-1,0 1 1,0-1 0,1 0-1,-1 0 1,0 0 0,0 0-1,0 0 1,1 0 0,-1 0-1,0 0 1,1 0 0,-1 0 0,1 0-1,-1 0 1,1-1 0,0 1-1,-1 0 1,1 0 0,0 0-1,0-1 1,-1 1 0,3 1-1,-1-2 3,0 0-1,0 1 1,-1-1-1,1 0 1,0 0-1,0 0 1,0-1-1,0 1 1,0 0-1,-1-1 1,1 1-1,0-1 1,0 0-1,2-1 1,7-4 67,0 0 0,0-1 0,17-14 0,-11 7-36,-1-1 1,0-1 0,-1 0-1,-1-1 1,0 0 0,-1-1-1,-1-1 1,15-32 0,-44 139-329,12-70 255,0-2 12,1-1 0,1 1 1,-2 26-1,5-42 14,0 0 0,0 1 0,0-1-1,0 0 1,0 0 0,0 0 0,0 0 0,0 1 0,0-1 0,0 0 0,0 0 0,0 0-1,0 1 1,0-1 0,0 0 0,0 0 0,1 0 0,-1 0 0,0 1 0,0-1 0,0 0-1,0 0 1,0 0 0,0 0 0,0 0 0,1 1 0,-1-1 0,0 0 0,0 0 0,0 0-1,0 0 1,1 0 0,-1 0 0,0 0 0,0 0 0,0 0 0,0 1 0,1-1-1,-1 0 1,0 0 0,0 0 0,0 0 0,1 0 0,-1 0 0,0 0 0,0 0 0,0 0-1,0-1 1,1 1 0,-1 0 0,0 0 0,0 0 0,0 0 0,1 0 0,13-10 35,11-16 146,-4-2 7,28-50-1,-6 8-102,-43 70-89,0 0 0,0 0 1,0 0-1,0 0 0,0 0 0,0 0 1,0 0-1,0 0 0,0 1 0,0-1 1,0 0-1,0 0 0,0 0 0,0 0 1,0 0-1,0 0 0,0 0 0,0 0 1,0 0-1,1 0 0,-1 0 0,0 0 1,0 0-1,0 0 0,0 1 0,0-1 1,0 0-1,0 0 0,0 0 0,0 0 1,1 0-1,-1 0 0,0 0 0,0 0 1,0 0-1,0 0 0,0 0 0,0 0 1,0 0-1,0 0 0,1 0 0,-1 0 1,0-1-1,0 1 0,0 0 0,0 0 1,0 0-1,0 0 0,0 0 0,0 0 1,0 0-1,0 0 0,0 0 0,1 0 1,-1 0-1,0 0 0,0 0 0,0-1 1,-1 18-166,-5 23 110,4-33 64,-6 19-1,1 1-1,2-1 0,0 1 1,0 29-1,5-55-3,0-1 0,0 1 1,-1 0-1,2-1 0,-1 1 0,0 0 0,0-1 0,0 1 0,0 0 0,0-1 1,0 1-1,1 0 0,-1-1 0,0 1 0,1-1 0,-1 1 0,0-1 0,1 1 0,-1-1 1,1 1-1,-1-1 0,1 1 0,-1-1 0,1 1 0,-1-1 0,1 0 0,-1 1 1,1-1-1,-1 0 0,1 0 0,0 1 0,-1-1 0,1 0 0,0 0 0,-1 0 0,1 0 1,-1 0-1,1 1 0,0-1 0,-1 0 0,1-1 0,0 1 0,-1 0 0,1 0 1,0 0-1,-1 0 0,1 0 0,-1-1 0,1 1 0,0 0 0,-1-1 0,1 1 0,-1 0 1,2-2-1,32-20 175,-7-6-99,-1-1 1,29-42 0,12-14-342,-75 135-427,1-27 701,0-8-11,2 0-1,0 1 1,1 0 0,0-1-1,1 1 1,1 1 0,0-1-1,2 30 1,0-45 2,1-1 1,-1 1 0,0 0-1,1-1 1,-1 1-1,1-1 1,-1 1-1,1 0 1,-1-1-1,1 1 1,-1-1 0,1 1-1,-1-1 1,1 1-1,0-1 1,-1 0-1,1 1 1,0-1 0,-1 0-1,1 0 1,0 1-1,0-1 1,-1 0-1,1 0 1,0 0-1,0 0 1,-1 0 0,1 0-1,0 0 1,0 0-1,-1 0 1,1 0-1,0 0 1,0 0-1,-1-1 1,1 1 0,0 0-1,-1-1 1,2 0-1,30-13 236,-6-5-133,-2-1 0,0-1 1,-1-2-1,26-31 0,73-109 55,-102 136-208,-1-1-1,-1-2 1,-1 1-1,-2-2 1,19-53-1,-34 84 51,0 0-1,0 0 1,-1 0-1,1 0 1,0 0-1,0 0 1,0 0-1,0 0 1,0 0-1,0 0 1,0 0-1,0 0 1,0 0-1,0 0 1,0 0-1,0 0 1,0 0-1,-1 0 1,1 0-1,0 0 1,0 0 0,0 0-1,0 0 1,0 0-1,0 0 1,0 0-1,0 0 1,0 0-1,0-1 1,0 1-1,0 0 1,0 0-1,0 0 1,0 0-1,0 0 1,0 0-1,-1 0 1,1 0-1,0 0 1,0 0-1,0 0 1,0 0-1,0 0 1,0 0 0,0 0-1,0-1 1,0 1-1,0 0 1,0 0-1,0 0 1,0 0-1,0 0 1,0 0-1,0 0 1,0 0-1,0 0 1,-6 6-103,-17 31 165,1 1-1,2 2 1,2 0-1,2 0 1,1 2-1,-14 64 1,25-88 30,0 1 0,1-1 0,1 1 0,0 0 0,2-1 0,2 28 0,-2-44-80,1-1-1,-1 1 1,1-1 0,-1 1-1,1-1 1,0 0 0,-1 1-1,1-1 1,0 0 0,0 0 0,0 1-1,0-1 1,0 0 0,0 0-1,0 0 1,1 0 0,-1 0-1,0-1 1,1 1 0,-1 0-1,0 0 1,4 0 0,-5-1-6,1 1-1,0-1 1,0 0 0,-1 0 0,1 0 0,0 0-1,0 0 1,-1 0 0,1 0 0,0 0-1,0 0 1,-1-1 0,1 1 0,0 0-1,-1 0 1,1-1 0,0 1 0,-1 0 0,1-1-1,0 1 1,-1 0 0,1-1 0,-1 1-1,1-1 1,0 0 0,-1 1 0,1-1 0,-1 1-1,0-1 1,1 0 0,-1 1 0,0-1-1,1 0 1,-1 1 0,0-1 0,1 0-1,-1 1 1,0-1 0,0 0 0,0 0 0,0 1-1,0-1 1,0 0 0,0 0 0,0 1-1,0-2 1,0-6-293,-1 0-1,0-1 1,0 1 0,0 0-1,-1 0 1,0 0 0,-1 0-1,0 1 1,0-1 0,-1 1-1,0-1 1,-8-11-1,-6-3-791,0 0-1,-31-27 1,-9-11 3235,67 57 495,41 1-1935,49 5 175,0 1-5659,-85-6-675,-9-7-3551</inkml:trace>
</inkml:ink>
</file>

<file path=ppt/ink/ink1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4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21620,'0'0'5317</inkml:trace>
</inkml:ink>
</file>

<file path=ppt/ink/ink1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6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3 171 11883,'0'0'7768,"-1"-11"-6258,0 7-1398,1-1-1,-1 0 1,1 0-1,1 1 1,-1-1-1,1 0 0,0 1 1,0-1-1,0 1 1,0-1-1,1 1 1,0-1-1,0 1 0,0 0 1,0 0-1,1 0 1,0 0-1,-1 0 1,1 1-1,1-1 1,-1 1-1,0 0 0,6-4 1,-2 1 21,0 0 1,0 0-1,1 1 1,-1 1-1,1-1 1,0 1-1,0 0 1,1 1-1,-1 0 0,1 0 1,0 1-1,14-2 1,-22 4-115,0 0-1,0 1 1,0-1 0,1 0 0,-1 1 0,0-1-1,0 1 1,0-1 0,0 1 0,0 0 0,0-1-1,0 1 1,0 0 0,0 0 0,0 0 0,-1 0-1,1 0 1,0 0 0,0 0 0,-1 0-1,1 0 1,-1 0 0,1 0 0,-1 0 0,1 0-1,-1 0 1,0 1 0,0-1 0,1 0 0,-1 0-1,0 0 1,0 1 0,0-1 0,0 0 0,-1 0-1,1 2 1,-7 53 1266,0-32-1031,-2-1 0,-19 38 0,18-41-164,1-1 0,1 1 0,1 0 0,-8 35 0,14-55-89,1 1-1,0-1 0,0 1 1,0 0-1,0-1 1,-1 1-1,1 0 0,0-1 1,0 1-1,0 0 1,0-1-1,0 1 0,0 0 1,1 0-1,-1-1 1,0 1-1,0-1 0,0 1 1,1 0-1,-1-1 0,0 1 1,1 0-1,-1-1 1,0 1-1,1-1 0,-1 1 1,1-1-1,-1 1 1,1-1-1,-1 1 0,1-1 1,-1 0-1,2 1 1,-1-1 1,1 0 1,0 0 0,-1 0-1,1 0 1,0 0 0,-1 0-1,1-1 1,-1 1 0,1 0-1,0-1 1,-1 0 0,1 1-1,1-2 1,47-31 128,-14 4-31,47-51 1,-70 66-72,-1-1 1,-1 0-1,0 0 0,0-1 0,-2-1 0,11-24 0,-87 177 511,63-125-507,0 1 1,1 0-1,0 0 1,1 0-1,0 0 1,0 21-1,2-31-17,0-1-1,0 0 1,0 0-1,1 0 1,-1 0-1,0 1 1,1-1-1,-1 0 1,1 0-1,-1 0 1,1 0-1,0 0 1,-1 0-1,1 0 0,0 0 1,0-1-1,0 1 1,0 0-1,0 0 1,0 0-1,0-1 1,0 1-1,0-1 1,0 1-1,0-1 1,0 1-1,0-1 0,0 0 1,0 1-1,1-1 1,-1 0-1,0 0 1,0 0-1,0 0 1,1 0-1,-1 0 1,0 0-1,0 0 1,0 0-1,2-1 0,3 0 107,0 0 0,1-1-1,-1 1 1,0-1 0,-1-1-1,1 1 1,6-4-1,5-6-41,0 0 0,0-2-1,-1 0 1,-1-1 0,-1 0-1,0-1 1,-1-1 0,0 0-1,-2-1 1,0 0 0,-1 0-1,10-25 1,-28 63-289,1-1 0,1 1 0,1 0 0,1 0 0,1 1 0,-1 26 0,4-46 46,0 0 0,0 0 1,-1 0-1,1 0 0,0 0 0,1 0 0,-1-1 0,0 1 0,0 0 0,0 0 0,0 0 1,1 0-1,-1 0 0,0-1 0,1 1 0,-1 0 0,1 0 0,-1-1 0,1 1 0,-1 0 1,1 0-1,-1-1 0,1 1 0,0-1 0,-1 1 0,1 0 0,0-1 0,0 0 0,-1 1 0,1-1 1,0 1-1,0-1 0,0 0 0,0 0 0,-1 1 0,3-1 0,16 1-6344</inkml:trace>
</inkml:ink>
</file>

<file path=ppt/ink/ink1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6.9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0 10314,'0'0'13853,"2"10"-11862,-1 15-1431,-1-1 0,-2 1 0,0 0 0,-2-1 0,0 0 0,-2 0 0,-10 28-1,-14 78-1488,29-127 972,-4 15-4457,4-17 4126,1-1-1,-1 1 1,1-1 0,-1 0 0,1 1 0,-1-1 0,1 0 0,-1 0 0,0 1 0,1-1-1,-1 0 1,1 0 0,-1 0 0,0 0 0,1 0 0,-1 0 0,1 0 0,-1 0-1,0 0 1,1 0 0,-1 0 0,0 0 0,1 0 0,-1 0 0,1 0 0,-1-1-1,0 1 1,1 0 0,-2-1 0,-14-9-5707</inkml:trace>
</inkml:ink>
</file>

<file path=ppt/ink/ink1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7.4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0 155 10634,'3'-10'2429,"-2"4"-2047,0-1 0,1 1 1,0 0-1,0 1 0,1-1 0,-1 0 0,1 1 0,0-1 1,1 1-1,-1 0 0,1 0 0,0 0 0,1 1 0,-1-1 1,1 1-1,5-4 0,1 1 219,0 1 0,0 0 0,1 0-1,0 1 1,0 1 0,1 0 0,-1 0 0,1 2 0,0-1 0,0 2 0,0 0 0,0 0 0,0 1-1,0 1 1,25 4 0,-36-5-588,0 0 0,0 1 0,0-1 0,0 1 0,0 0 0,-1 0 0,1 0 0,0 0 0,0 0 0,-1 0 0,1 0 0,-1 0 0,1 1 0,-1-1 0,1 0 0,-1 1 0,0 0 0,0-1 0,0 1 0,0 0 0,0-1 0,0 1 0,0 0 0,0 0 0,-1 0 0,1 0 0,-1 0 0,0-1 0,1 1 0,-1 0 0,0 0 0,0 0 0,0 0 0,0 0 0,0 0 0,-1 0 0,1 0 0,-1 0 0,1 0 0,-1 0 0,0 0 0,-1 3 0,-3 4 84,1 0 0,-1 0 0,-1-1 0,1 1 0,-1-1 1,-15 14-1,1-6 110,-11 14 34,57-30-1522,-15 0 946,1 0-1,0 0 1,-1 1-1,1 1 1,-1 0 0,12 4-1,-20-5 311,0 0-1,0 1 0,-1-1 1,1 1-1,0-1 1,-1 1-1,0 0 0,1 0 1,-1 0-1,0 0 0,0 0 1,0 1-1,0-1 1,0 1-1,-1-1 0,1 1 1,-1 0-1,1 0 0,-1-1 1,0 1-1,0 0 0,0 0 1,-1 0-1,1 0 1,-1 0-1,0 0 0,0 0 1,0 5-1,-1 0 174,0 1 1,0-1-1,-1 0 0,-1 0 1,1 0-1,-1-1 0,-1 1 1,1-1-1,-1 1 0,0-1 1,-1 0-1,0-1 0,0 1 1,0-1-1,-1 0 0,0 0 1,0-1-1,-1 1 0,1-1 1,-10 5-1,-3 1 304,0 1 0,0-2 0,-1-1-1,0 0 1,-1-2 0,-33 9 0,48-15-485,1 0 1,-1 0-1,1 0 0,-1-1 1,0 0-1,1 0 1,-1 0-1,1 0 0,-1-1 1,-10-3-1,14 3-7,1 0 0,-1 0-1,0 0 1,1 0 0,-1 0 0,1-1-1,-1 1 1,1 0 0,0-1 0,0 1-1,-1-1 1,1 0 0,0 1 0,0-1 0,1 0-1,-1 1 1,0-1 0,0 0 0,1 0-1,-1 0 1,1 0 0,0 0 0,0 0-1,0 0 1,-1 0 0,2 0 0,-1 1 0,0-1-1,0 0 1,1 0 0,-1 0 0,1 0-1,-1 0 1,2-2 0,-1 1-353,0 0-1,1 1 1,-1-1 0,1 0-1,0 1 1,-1-1 0,1 1 0,0-1-1,1 1 1,-1 0 0,0 0-1,1 0 1,-1 0 0,1 0-1,-1 0 1,5-1 0,47-20-6573,-52 22 6749,33-10-5767</inkml:trace>
</inkml:ink>
</file>

<file path=ppt/ink/ink1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7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116 144 14125,'0'0'10560,"9"-7"-9332,-5 4-1143,1 0 0,-1 0 0,0-1 0,0 0 0,0 1 1,0-1-1,-1-1 0,0 1 0,0 0 0,0-1 1,0 1-1,0-1 0,-1 0 0,0 0 0,0 0 1,-1 0-1,1 0 0,-1-1 0,0 1 0,0 0 1,-1-1-1,0 1 0,0-8 0,0 12-80,0 0 1,0 0-1,0 1 0,0-1 0,-1 0 0,1 0 1,0 0-1,0 0 0,-1 0 0,1 1 1,0-1-1,-1 0 0,1 0 0,-1 1 0,1-1 1,-1 0-1,1 1 0,-1-1 0,1 0 1,-1 1-1,0-1 0,1 1 0,-1-1 1,0 1-1,0-1 0,1 1 0,-1 0 0,0-1 1,-1 1-1,0 0 1,0 0 0,0 0 0,1 0 1,-1 0-1,0 0 0,0 1 0,0-1 1,0 1-1,0-1 0,0 1 0,1 0 0,-4 1 1,-1 2 17,0 0 1,0 0 0,0 1 0,0 0 0,0 0-1,-4 6 1,-2 4 79,1 0-1,1 1 1,1 1-1,0 0 1,1 0-1,1 0 1,0 1-1,1 0 1,1 1-1,1-1 0,1 1 1,-1 19-1,4-37-101,0 1 0,0-1 0,0 0 0,0 1 0,0-1-1,0 1 1,1-1 0,-1 0 0,1 1 0,-1-1-1,1 0 1,-1 0 0,1 1 0,0-1 0,0 0-1,-1 0 1,1 0 0,0 0 0,0 0 0,0 0-1,0 0 1,0 0 0,1 0 0,0 0 0,1 1-21,0-1 0,0 0 0,0 0 0,0-1 0,0 1 0,0-1 0,0 1-1,1-1 1,-1 0 0,5 0 0,2-2-222,0 1 0,0-1 0,0-1 0,0 1-1,0-2 1,9-4 0,8-6-2451,-1-2 0,0 0 0,30-27 1,-17 8-3993</inkml:trace>
</inkml:ink>
</file>

<file path=ppt/ink/ink1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8.5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0 5445,'0'0'12951,"-9"10"-11301,-5 4-926,0 1 1,1 1 0,1 0 0,0 1 0,1 0 0,1 1-1,1 0 1,-7 19 0,16-37-723,-1 1 0,1-1-1,0 0 1,0 1 0,0-1 0,0 0-1,0 1 1,0-1 0,0 0 0,0 0-1,0 1 1,0-1 0,0 0 0,0 1-1,1-1 1,-1 0 0,0 1 0,0-1-1,0 0 1,0 0 0,0 1 0,1-1-1,-1 0 1,0 0 0,0 1 0,0-1-1,1 0 1,-1 0 0,0 0 0,0 1-1,1-1 1,-1 0 0,0 0 0,1 0-1,-1 0 1,0 0 0,0 0 0,1 1-1,-1-1 1,0 0 0,1 0 0,-1 0-1,0 0 1,1 0 0,-1 0 0,0 0-1,1 0 1,-1 0 0,0-1 0,0 1-1,1 0 1,-1 0 0,0 0 0,1 0-1,-1 0 1,0 0 0,1-1 0,15-5-301,-16 6 272,35-31-1582,-31 26 1371,1 0 1,0 0 0,0 1 0,0-1 0,8-4 0,-12 33 258,-44 151 1211,11-55 611,15-26-288,13-63-1220,-2 0 0,0 0 0,-3-1 0,-22 56 0,32-86-340,-1 0 1,0 0 0,0 0-1,0 1 1,0-1-1,0 0 1,0 0 0,0 0-1,0 0 1,0 0-1,0 1 1,0-1 0,-1 0-1,1 0 1,0 0-1,0 0 1,0 1 0,0-1-1,0 0 1,0 0-1,0 0 1,0 0 0,0 0-1,0 0 1,-1 1 0,1-1-1,0 0 1,0 0-1,0 0 1,0 0 0,0 0-1,-1 0 1,1 0-1,0 0 1,0 0 0,0 0-1,0 0 1,0 0-1,-1 0 1,1 0 0,0 0-1,0 0 1,0 0 0,0 0-1,-1 0 1,1 0-1,0 0 1,0 0 0,0 0-1,0 0 1,0 0-1,-1 0 1,1 0 0,0 0-1,0 0 1,0 0-1,0 0 1,0 0 0,-1-1-1,1 1 1,0 0-1,0 0 1,0 0 0,0 0-1,0-1 1,-4-16-136,4-28-55,3 21-127,1 0-1,1 0 1,1 0 0,2 0 0,0 1-1,1 0 1,1 1 0,1 0-1,1 0 1,19-24 0,9-6 34,1 2 0,80-74 0,-113 118 315,-12 15 145,-11 25 444,14-33-597,1 0-1,0-1 1,0 1 0,-1 0 0,1 0-1,0-1 1,0 1 0,0 0-1,0-1 1,0 1 0,0 0 0,0 0-1,0-1 1,1 1 0,-1 0-1,0-1 1,0 1 0,1 0 0,-1-1-1,0 1 1,1 0 0,-1-1-1,0 1 1,1 0 0,-1-1 0,1 1-1,-1-1 1,1 1 0,-1-1-1,1 1 1,0-1 0,-1 0 0,1 1-1,0-1 1,-1 0 0,1 1-1,0-1 1,-1 0 0,1 0 0,0 0-1,-1 1 1,1-1 0,0 0-1,0 0 1,0 0 0,12-1 106,0 0-1,0 0 1,-1-1 0,1-1 0,-1 0 0,0-1-1,0 0 1,0-1 0,0-1 0,-1 1 0,18-13-1,10-3-68,-39 20-38,0 1-1,1 0 1,-1-1-1,1 1 0,-1 0 1,1-1-1,-1 1 1,1 0-1,-1 0 0,1-1 1,-1 1-1,1 0 1,-1 0-1,1 0 0,-1 0 1,1 0-1,-1 0 1,1 0-1,-1 0 0,1 0 1,0 0-1,-1 0 1,1 0-1,-1 0 0,1 0 1,-1 0-1,1 0 1,-1 1-1,1-1 0,-1 0 1,1 0-1,-1 1 1,1-1-1,-1 0 0,1 1 1,-1-1-1,0 0 1,1 1-1,-1-1 0,0 1 1,1-1-1,-1 1 1,0-1-1,1 0 0,-1 1 1,0 0-1,1 34 564,-1-2-275,0-32-300,0 0-1,0 0 1,0 0-1,1 0 1,-1 0-1,0 0 1,0 0-1,1 0 1,-1 0-1,1 0 1,-1-1-1,0 1 1,1 0-1,0 0 0,-1 0 1,1-1-1,-1 1 1,1 0-1,0-1 1,0 1-1,-1 0 1,1-1-1,2 1 1,3 1 42,0-1 1,0 0-1,1 0 0,-1 0 1,1-1-1,-1 0 1,0 0-1,1-1 0,-1 0 1,1 0-1,-1-1 1,7-1-1,79-35 855,-41 16-663,-48 21-241,5-3-70,1 1 0,-1-1-1,1 2 1,0-1 0,0 1 0,0 1-1,0 0 1,0 0 0,1 1 0,13 0-1,-21 1 75,-1-1-1,0 1 1,0-1-1,0 1 1,0-1-1,0 1 1,0 0-1,0-1 1,0 1-1,0 0 1,0 0-1,0 0 1,0 0-1,-1 0 0,1 0 1,0 0-1,-1 0 1,1 0-1,-1 0 1,1 0-1,-1 0 1,1 0-1,-1 1 1,0-1-1,1 0 1,-1 1-1,0 0 6,0-1 1,0 0-1,0 0 0,1 0 0,-1 0 0,0 0 1,1 0-1,-1 0 0,0-1 0,1 1 0,-1 0 1,1 0-1,-1 0 0,1 0 0,0 0 0,-1-1 1,1 1-1,0 0 0,0 0 0,0-1 1,-1 1-1,1-1 0,0 1 0,0-1 0,0 1 1,0-1-1,0 1 0,0-1 0,0 0 0,0 0 1,0 1-1,0-1 0,0 0 0,0 0 0,0 0 1,0 0-1,0 0 0,0 0 0,2-1 0,31-11-2266,-14-1-3876,-8 4-1441</inkml:trace>
</inkml:ink>
</file>

<file path=ppt/ink/ink1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9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14 14638,'4'-14'10491,"-8"26"-7168,-1 5-3957,-10 53 1246,3 1-1,3 0 0,1 94 0,8-163-594,0 0 1,0 0-1,0 1 0,0-1 0,0 0 0,0 0 0,1 0 0,-1 1 0,1-1 0,-1 0 0,1 0 1,0 0-1,0 0 0,0 0 0,0 0 0,0 0 0,0-1 0,1 1 0,-1 0 0,1 0 1,-1-1-1,1 1 0,2 1 0,-2-2 23,1-1 0,-1 1 0,1 0 0,-1-1 0,1 1 0,0-1 1,-1 0-1,1 0 0,0 0 0,-1 0 0,1 0 0,0-1 0,-1 1 0,1-1 0,0 0 1,2-1-1,10-4 151,-1 0 1,1-2-1,-1 0 1,24-18-1,102-93 98,-139 118-288,-1 1 1,0-1-1,1 1 1,-1-1 0,1 1-1,-1-1 1,1 1 0,-1-1-1,1 1 1,-1 0 0,1-1-1,-1 1 1,1 0-1,-1 0 1,1-1 0,0 1-1,-1 0 1,1 0 0,0 0-1,-1 0 1,1-1 0,-1 1-1,1 0 1,0 0 0,-1 0-1,1 1 1,0-1-1,-1 0 1,1 0 0,0 0-1,-1 0 1,1 1 0,-1-1-1,2 0 1,0 24 51,-16 33 2,-33 67-55,61-130-1080,4-9-1497,33-41-7774,-23 22 593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9.3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3 18481,'0'0'3182,"-10"-1"-283,-4 0-2116,0 0 0,0 1-1,0 1 1,-17 2 0,27-2-650,1-1-1,-1 1 0,0 1 1,1-1-1,-1 0 0,1 1 1,-1 0-1,1-1 0,0 1 1,-6 5-1,8-6-137,0 1 0,-1 0 0,1-1 0,0 1 0,0 0-1,0 0 1,0-1 0,0 1 0,0 0 0,0 0 0,1 0 0,-1 0 0,1 0 0,0 0 0,-1 1 0,1-1 0,0 0 0,0 0-1,0 0 1,1 0 0,0 3 0,-1-3-92,1 0 0,0-1 0,0 1 0,0-1 0,0 1 0,0-1 0,1 1 0,-1-1 0,0 0 0,1 1 0,-1-1 0,1 0 0,-1 0 0,1 0 0,-1 0 0,1-1 0,0 1 0,0 0 0,2 0 0,45 14-2796,-28-9 1422,-16-4 1361,0 0 1,1 1 0,-1-1 0,0 1 0,0 0 0,-1 1 0,1-1 0,-1 1 0,1 0 0,3 4 0,-7-7 186,0 0-1,-1 0 1,1 1 0,0-1 0,0 1 0,-1-1 0,1 0 0,-1 1-1,1-1 1,-1 1 0,0-1 0,1 1 0,-1-1 0,0 1 0,0-1 0,0 1-1,0 0 1,0-1 0,-1 1 0,1-1 0,0 1 0,-1-1 0,1 1-1,-1-1 1,1 0 0,-1 1 0,0-1 0,0 1 0,1-1 0,-1 0 0,0 0-1,0 0 1,0 1 0,0-1 0,-1 0 0,1 0 0,0-1 0,0 1 0,-1 0-1,1 0 1,-2 0 0,1 1-11,-4 3 16,0-1 0,0 0-1,0 0 1,-1 0 0,1 0-1,-1-1 1,0 0 0,0-1-1,0 1 1,0-2 0,-13 3-1,20-4-188,-1 0-1,1 0 1,0 0-1,0 0 1,0 0-1,-1 0 1,1 0-1,0 0 1,0 0-1,0 0 0,-1 0 1,1 0-1,0 0 1,0 0-1,0 0 1,-1 0-1,1 0 1,0 0-1,0 0 1,0 0-1,-1-1 0,1 1 1,0 0-1,0 0 1,0 0-1,0 0 1,0 0-1,-1-1 1,1 1-1,0 0 1,0 0-1,0 0 0,0-1 1,0 1-1,0 0 1,0 0-1,0 0 1,0-1-1,0 1 1,0 0-1,0 0 0,0 0 1,0-1-1,0 1 1,0 0-1,0 0 1,0 0-1,0-1 1,0 1-1,0 0 1,0 0-1,0 0 0,0-1 1,0 1-1,0 0-14,0-14-6786</inkml:trace>
</inkml:ink>
</file>

<file path=ppt/ink/ink1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49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39 15855,'0'0'2418,"-8"6"-144,-1 0-1652,-4 3 654,0 0-1,1 1 1,-21 20-1,30-27-1207,0 0-1,0 1 1,1-1 0,-1 0-1,1 1 1,0-1 0,0 1-1,0 0 1,1 0 0,-1 0-1,1 0 1,0 0 0,0 0-1,0 0 1,1 0 0,-1 0-1,1 0 1,0 1 0,0-1-1,1 0 1,1 7 0,-1-9-68,1 1 1,-1-1-1,1 1 1,0-1 0,0 0-1,0 0 1,0 0-1,0 0 1,0 0 0,1-1-1,-1 1 1,0-1 0,1 1-1,0-1 1,-1 0-1,1 0 1,0 0 0,-1 0-1,1-1 1,0 1-1,0-1 1,0 1 0,0-1-1,4 0 1,3 0 71,0 0 0,0 0 0,0 0 1,0-1-1,19-5 0,-22 3 32,-1-1 0,1 1 1,-1-1-1,0 0 0,0-1 0,0 0 0,-1 0 1,1 0-1,-1 0 0,-1-1 0,1 0 0,-1 0 0,0 0 1,0 0-1,-1-1 0,1 1 0,-1-1 0,-1 0 1,0 0-1,0 0 0,0-1 0,-1 1 0,0 0 1,0-1-1,-1 1 0,0 0 0,0-1 0,-3-14 1,3 20-88,-1 0 0,1 0 1,-1 0-1,0 0 1,0 0-1,0 0 0,0 0 1,-1 0-1,1 0 1,0 1-1,-1-1 0,1 0 1,-1 1-1,0-1 1,1 1-1,-1-1 0,0 1 1,0 0-1,0 0 1,0 0-1,0 0 0,0 0 1,0 1-1,0-1 0,0 0 1,-1 1-1,1 0 1,0-1-1,0 1 0,-1 0 1,-3 1-1,4-1-74,1 0 1,-1 0-1,0 1 0,1-1 0,-1 1 0,0-1 0,1 1 0,-1 0 1,1 0-1,-1 0 0,1 0 0,0 0 0,-1 0 0,1 0 0,0 0 1,0 0-1,-1 0 0,1 1 0,0-1 0,0 1 0,0-1 1,1 1-1,-1-1 0,0 1 0,1-1 0,-1 1 0,1 0 0,-1-1 1,1 1-1,0 0 0,-1-1 0,1 1 0,0 0 0,0-1 0,0 1 1,1 0-1,-1 0 0,0-1 0,1 1 0,-1 0 0,2 2 0,-2-2-234,1 0 0,0-1-1,0 1 1,1 0 0,-1 0-1,0 0 1,1-1 0,-1 1-1,1-1 1,-1 1-1,1-1 1,-1 0 0,1 1-1,0-1 1,0 0 0,0 0-1,0 0 1,0 0 0,0-1-1,0 1 1,0 0-1,0-1 1,0 0 0,4 1-1,55 0-7862,-60-1 7951,43-4-6539</inkml:trace>
</inkml:ink>
</file>

<file path=ppt/ink/ink1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0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199 0 10218,'0'0'12374,"-11"2"-10255,9-2-2071,-3 0 77,0 0 0,1 1 0,-1 0 0,0 0 0,0 0 0,1 1 0,-1-1 0,0 1 0,1 0 0,0 1 0,-1-1 1,1 1-1,0 0 0,0-1 0,1 2 0,-1-1 0,1 0 0,-6 8 0,-8 13 640,1 1 0,-25 53 0,36-67-619,1-1 0,1 1 0,-1 0 0,2-1 0,-1 1 0,2 1 0,-1-1 0,1 0 0,1 0 0,0 1 0,2 11 0,-1-21-138,-1 0 1,1 0 0,0 0 0,0 0 0,0 0 0,0 0 0,0 0 0,0-1 0,0 1 0,1 0 0,-1 0 0,1-1 0,-1 1 0,1-1 0,0 0 0,-1 1 0,1-1 0,0 0 0,0 0 0,0 0 0,0 0 0,0 0 0,0-1 0,0 1 0,0-1-1,0 1 1,0-1 0,0 0 0,1 0 0,-1 1 0,0-2 0,0 1 0,0 0 0,3-1 0,3 0 20,0 0-1,0 0 1,-1-1 0,1 0-1,0-1 1,-1 1-1,0-2 1,8-3 0,-3 0-149,0-1 1,0 0 0,-1-1-1,-1 0 1,0 0 0,0-1-1,0-1 1,-1 0 0,-1 0-1,0 0 1,-1-1-1,0 0 1,6-15 0,-12 25 55,-2 6 43,-1 1 0,1-1-1,0-1 1,-1 1 0,0 0 0,0 0 0,0 0 0,-5 5 0,-3 8 88,8-13-8,0-1-1,0 1 1,1 0-1,0 0 1,-1 0 0,1 0-1,1 0 1,-2 6-1,2-9-41,1-1-1,-1 1 1,0-1-1,0 1 0,0-1 1,0 1-1,0-1 1,1 1-1,-1-1 0,0 1 1,0-1-1,1 1 1,-1-1-1,0 1 0,1-1 1,-1 1-1,0-1 1,1 0-1,-1 1 0,1-1 1,-1 0-1,1 1 1,-1-1-1,1 0 0,23 0 253,29-19 51,-42 14-360,0 0 0,1 1 0,0 0 0,18-3 0,-27 7 24,0-1-1,0 1 1,0 0 0,0 0-1,0 0 1,0 1 0,0-1-1,0 1 1,0 0 0,0 0-1,0 0 1,0 0 0,0 0-1,0 0 1,-1 1 0,1 0-1,0-1 1,-1 1 0,0 0-1,1 0 1,-1 0 0,3 4-1,2 5 7,0-1 0,-1 1 0,0 0 0,-1 1 0,-1-1 0,1 1 0,2 17 0,16 37 31,-23-65-9,1 0 0,-1 0-1,0 1 1,1-1 0,-1 0-1,1 0 1,0 0-1,-1 0 1,1 0 0,0 0-1,0 0 1,0 0 0,0 0-1,0 0 1,0 0 0,0-1-1,0 1 1,0 0-1,0-1 1,0 1 0,0-1-1,0 1 1,1-1 0,-1 1-1,0-1 1,2 1-1,-1-2 29,0 1 0,0-1 0,-1 0 1,1 0-1,-1 1 0,1-1 0,-1 0 0,1 0 0,-1 0 0,1-1 0,-1 1 0,0 0 0,1 0 0,-1-1 0,0 1 0,1-2 0,5-8 157,-1 1 0,0-1 0,-1 0 1,5-14-1,-5 10-197,-1-1 0,0 1 0,-1-1 0,-1 1 0,0-1 0,-1 0 0,-1 0 0,0 1 0,-5-27 0,4 39-14,0 0 1,0 1-1,0-1 0,0 1 0,-1-1 1,1 1-1,-1 0 0,0-1 0,0 1 1,0 0-1,0 0 0,0 0 1,-4-2-1,5 3 9,1 1-1,-1 0 1,1-1 0,-1 1 0,1 0-1,-1 0 1,1 0 0,-1-1 0,1 1 0,-1 0-1,1 0 1,-1 0 0,1 0 0,-1 0-1,1 0 1,-1 0 0,0 0 0,1 0 0,-1 0-1,1 0 1,-1 0 0,1 0 0,-1 1-1,1-1 1,-1 0 0,0 1 0,0 0 0,1 0 1,-1 0 0,1 0-1,-1 0 1,1 0-1,-1 0 1,1 0 0,-1 0-1,1 0 1,0 0 0,0 0-1,-1 1 1,1-1-1,0 0 1,0 0 0,0 0-1,0 0 1,1 2 0,0 0 0,-1 0 0,1 0 0,0 0 1,1 0-1,-1 0 0,0 0 1,1-1-1,0 1 0,-1-1 0,1 1 1,0-1-1,0 1 0,1-1 1,-1 0-1,0 0 0,1 0 0,-1 0 1,1-1-1,0 1 0,-1-1 1,1 1-1,0-1 0,0 0 0,5 1 1,6 3 10,1-1 0,1 0 0,23 2 1,-10-3 13,0-1 0,59-5 0,-74 2 22,0-1 0,0-1 0,0 0-1,0-1 1,-1 0 0,0-1 0,0-1-1,16-9 1,-21 8-11,-11 6-24,-15 10-16,13-5 8,1 1 0,-1-1 0,1 1 0,0 0 0,0 0 0,0 1 0,1-1 0,-4 9 0,7-13 0,-1 0 0,1 0 0,0 0 0,0 0 0,-1 0 0,1 0 0,0 0 0,0 0 0,0 0 0,0 0 0,0 0 0,0 0 0,1 1 0,-1-1 0,0 0 0,0 0 0,1 0 0,-1 0 0,1 0 0,-1 0 0,2 1 0,-1-1 0,1 1 0,-1-1 0,1 0 0,0 0 0,0 0 0,-1 0 0,1 0 0,0 0 0,0-1 0,0 1 0,0 0 0,0-1 0,0 0 0,0 1 0,4-1 0,32 2-149,1-1 1,-1-2-1,0-2 1,0-1-1,61-16 0,-120 16-20964</inkml:trace>
</inkml:ink>
</file>

<file path=ppt/ink/ink1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1.0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10 179 20692,'0'1'143,"-1"-1"0,0 1 0,1-1 0,-1 0 1,1 1-1,-1 0 0,0-1 0,1 1 1,-1-1-1,1 1 0,0-1 0,-1 1 1,1 0-1,-1 0 0,1-1 0,0 1 0,0 0 1,-1-1-1,1 1 0,0 0 0,0 0 1,0-1-1,0 1 0,0 0 0,0 0 0,0 0 1,0-1-1,0 1 0,0 0 0,0 0 1,1 0-1,0 1-15,0-1 0,0 0 0,0 0 0,1 0 0,-1 0 0,0 0 0,1 0 0,-1 0 1,1-1-1,-1 1 0,1 0 0,-1-1 0,4 1 0,57 8 1380,704-36 2194,-519 9-3213,1215-138-489,-1402 146 31,3 0-35,-45 8-62,-18 2 62,0 0 1,0 0-1,0 0 1,0 1-1,0-1 1,0 0-1,0 0 1,0 0-1,0 0 1,0 0-1,0 0 0,0 0 1,0 0-1,0 0 1,0 0-1,0 0 1,0 0-1,0 0 1,0 1-1,0-1 1,0 0-1,0 0 1,0 0-1,0 0 1,0 0-1,0 0 1,0 0-1,0 0 1,0 0-1,0 0 1,0 0-1,0 0 1,0 0-1,0 0 1,0 0-1,0 0 1,0 1-1,1-1 1,-18 6-1510,0-3-3444,3-2-3772</inkml:trace>
</inkml:ink>
</file>

<file path=ppt/ink/ink1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1.6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27 10186,'0'0'17969,"-9"3"-22229,42-3 128,4-7-2242,4-16-6567</inkml:trace>
</inkml:ink>
</file>

<file path=ppt/ink/ink1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2.0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 18514,'0'0'2081,"-46"69"-1728,41-42-321,5-10-1858,11-12-4484</inkml:trace>
</inkml:ink>
</file>

<file path=ppt/ink/ink1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2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0 17745,'0'0'6438,"-41"49"-4484,29-11-961,3 5-449,2-1-256,7 2-223,0-4 31,0-4-128,7-7-577,6-7-1281,-2-7-928,-1-12-1026</inkml:trace>
</inkml:ink>
</file>

<file path=ppt/ink/ink1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2.9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14 103 18193,'0'0'4965,"-4"-10"-3476,2 4-1331,1 5-135,0-1-1,1 1 0,-1 0 0,0 0 1,0 0-1,1-1 0,-1 1 0,1 0 0,-1-1 1,1 1-1,0-1 0,0 1 0,-1 0 1,1-1-1,0 1 0,0-1 0,0 1 1,1 0-1,-1-1 0,0 1 0,0-1 0,1 1 1,-1 0-1,1-1 0,-1 1 0,1 0 1,0-1-1,-1 1 0,1 0 0,0 0 1,0 0-1,0 0 0,0 0 0,0 0 0,0 0 1,0 0-1,0 0 0,0 0 0,1 1 1,-1-1-1,0 0 0,0 1 0,1-1 1,2 0-1,29-8 242,0 1-1,1 1 1,0 2 0,0 2 0,61 1 0,-77 3-169,0 0 1,-1 1 0,1 1 0,-1 1 0,1 0 0,-1 1 0,-1 1 0,1 1 0,-1 0-1,0 1 1,0 1 0,27 20 0,-38-24-76,1 0-1,-1 1 1,0-1 0,-1 1-1,1 0 1,-1 0 0,0 1-1,-1-1 1,0 1 0,5 12-1,-7-16 1,0 0 0,-1 0-1,1 0 1,-1 0 0,1 0 0,-1 0-1,0 0 1,0 0 0,0 0 0,-1 0-1,1 0 1,-1 0 0,0 0 0,0 0-1,0 0 1,0 0 0,0 0 0,0 0-1,-1-1 1,1 1 0,-1 0-1,0-1 1,0 0 0,0 1 0,0-1-1,0 0 1,-5 4 0,-9 4 228,0-1-1,0 0 1,-1-1 0,0 0 0,-30 8 0,-95 16 1442,94-22-1504,-111 20-186,148-23-807,24-2-1114,28-2-2248,-33-2 3623,29 0-5245,73-7-1,-49-7-38</inkml:trace>
</inkml:ink>
</file>

<file path=ppt/ink/ink1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3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2 15951,'0'0'4479,"-10"-1"-2253,7 1-2135,0 0 1,0-1-1,0 1 1,0 1-1,0-1 0,0 0 1,0 1-1,0 0 1,0-1-1,0 1 0,0 1 1,0-1-1,0 0 1,1 1-1,-5 2 0,2 0 4,0 1 0,1 0 0,0 0 0,0 0 0,0 0 0,0 1 0,1 0 0,-4 7 0,-6 11 317,1 1-1,1-1 1,2 2 0,0 0-1,2 0 1,0 0-1,2 1 1,-2 37 0,7-62-381,0-1 1,0 1 0,1-1-1,-1 1 1,0 0 0,1-1-1,0 1 1,-1-1 0,1 1 0,0-1-1,0 0 1,-1 1 0,1-1-1,0 0 1,1 1 0,-1-1-1,0 0 1,0 0 0,0 0-1,1 0 1,-1 0 0,0 0-1,1 0 1,-1-1 0,1 1-1,-1 0 1,1-1 0,-1 1-1,1-1 1,0 0 0,-1 1-1,1-1 1,-1 0 0,1 0-1,0 0 1,-1 0 0,1 0-1,2-1 1,6 0 61,-1 0 0,0 0 0,1-1 0,-1 0 0,16-7 0,3-4-63,-1-1-1,0-2 1,-1 0-1,-1-2 0,0-1 1,-2-1-1,0-1 0,-1-1 1,-2-1-1,0 0 0,24-39 1,-41 58 47,0 0 0,-1 0 0,0-1 0,1 1 0,-2-1 0,1 1 0,0-1 0,-1 1-1,0-1 1,0 0 0,0-5 0,-1 10-68,0-1 0,0 1 0,0 0 0,0 0 0,0-1 0,-1 1 0,1 0 0,0 0 0,0 0 0,0-1 0,-1 1 0,1 0 0,0 0 0,0 0 0,0-1 0,-1 1 0,1 0 0,0 0 0,0 0 0,-1 0 0,1 0 0,0 0 0,0 0-1,-1 0 1,1 0 0,0 0 0,0 0 0,-1 0 0,1 0 0,0 0 0,-1 0 0,1 0 0,0 0 0,0 0 0,-1 0 0,1 0 0,0 0 0,0 0 0,-1 0 0,1 0 0,0 1 0,0-1 0,0 0 0,-1 0 0,1 0 0,0 0 0,0 1 0,0-1 0,-1 0 0,1 0-1,0 1 1,0-1 0,0 0 0,0 0 0,0 1 0,-13 9-68,10-6 48,0 0 0,1-1-1,-1 1 1,1 0-1,0 0 1,0 0-1,1 0 1,-3 8-1,2 10-8351</inkml:trace>
</inkml:ink>
</file>

<file path=ppt/ink/ink1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4.7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174 154 17553,'0'0'5530,"-8"6"-3325,-6 8-1669,0 0-1,1 0 1,1 1-1,1 1 1,0 0 0,1 1-1,1 0 1,-8 19-1,5-10-208,-21 55 880,31-76-1115,0 1 0,0-1 0,1 1 0,0 0 0,0 0 0,1 0 0,0 0 0,0-1 0,0 1 0,0 0 0,3 8 0,-3-13-92,1-1 1,-1 1 0,1-1 0,-1 1 0,1-1 0,-1 1-1,1-1 1,-1 1 0,1-1 0,0 0 0,-1 1-1,1-1 1,0 0 0,-1 0 0,1 0 0,0 1-1,-1-1 1,1 0 0,0 0 0,-1 0 0,1 0-1,0 0 1,-1 0 0,1 0 0,0 0 0,0-1-1,-1 1 1,1 0 0,0 0 0,-1 0 0,1-1 0,0 1-1,22-10-5,-16 4 5,-1 1 0,0-1 0,0 1 0,-1-2 0,0 1 0,0-1 0,0 0 0,-1 0 0,1 0 0,-2 0 0,1-1 0,-1 1 0,3-12 0,-3 6 0,0 0 0,-1 0 0,0 0 0,-1-1 0,0 1 0,-1 0 0,-3-21 0,4 34-22,-1-1-1,0 0 1,0 1-1,0-1 1,0 1 0,0-1-1,0 0 1,0 1-1,0-1 1,0 1-1,0-1 1,0 1 0,0-1-1,0 0 1,0 1-1,-1-1 1,1 1 0,0-1-1,0 1 1,-1-1-1,1 1 1,0-1-1,-1 1 1,1-1 0,-1 1-1,1 0 1,0-1-1,-1 1 1,1-1 0,-1 1-1,1 0 1,-1-1-1,1 1 1,-1 0 0,1 0-1,-1 0 1,0-1-1,1 1 1,-1 0-1,1 0 1,-1 0 0,1 0-1,-1 0 1,0 0-1,1 0 1,-1 0 0,1 0-1,-1 0 1,0 0-1,1 1 1,-1-1 0,1 0-1,-1 0 1,1 0-1,-1 1 1,1-1-1,-1 0 1,1 1 0,-1-1-1,1 0 1,-1 1-1,1-1 1,0 1 0,-1-1-1,1 1 1,0-1-1,-1 1 1,0 0-24,1 0 0,0-1 0,-1 1 0,1 0 0,-1 0 0,1-1 0,0 1 0,0 0 0,0 0 0,-1 0 0,1 0 0,0 0 0,0-1 0,0 1 0,0 0 0,0 0 0,1 0 0,-1 0 0,0 0 0,0-1 0,0 1 0,1 0 0,-1 0 0,0 0 0,1-1 0,-1 1 0,1 0 0,-1-1 0,1 1 0,-1 0 0,1-1 0,0 1 1,-1 0-1,1-1 0,0 1 0,-1-1 0,1 1 0,0-1 0,-1 0 0,1 1 0,0-1 0,0 0 0,0 1 0,0-1 0,-1 0 0,1 0 0,0 0 0,0 0 0,0 0 0,0 0 0,0 0 0,0 0 0,19 3-1493,0-2 1,-1 0 0,1-1-1,36-5 1,-35 1 1068,0 0 0,0-1 0,-1-1 0,27-12 0,-31 7 1254,-19 4 1181,1 7-1869,0-1 0,0 1 0,0 0 0,0 0 0,0 0 1,0 0-1,0 0 0,0 0 0,0 0 0,0 1 0,0-1 1,0 1-1,0-1 0,-3 2 0,-8 6 214,-1 1-1,2 1 1,-1 0 0,2 0-1,-1 1 1,1 1-1,1 0 1,0 0 0,1 1-1,0 0 1,1 0 0,1 1-1,-7 15 1,13-25-216,-1-1 1,1 1 0,0 0-1,0-1 1,0 1 0,1 0-1,-1 0 1,1 0 0,0-1-1,0 1 1,0 5-1,1-7-81,0 0 0,-1-1 0,1 1-1,0-1 1,0 0 0,-1 1 0,1-1-1,0 0 1,1 1 0,-1-1 0,0 0-1,0 0 1,0 0 0,1 0 0,-1 0-1,0 0 1,1 0 0,-1 0 0,1-1-1,-1 1 1,1-1 0,0 1 0,-1-1-1,1 1 1,-1-1 0,1 0 0,0 0-1,1 0 1,14 1-6,0-1 1,0-1-1,0-1 0,0 0 0,0-1 0,0-1 0,-1-1 1,0 0-1,0-1 0,0-1 0,0 0 0,14-10 0,-11 6-20,0-1 0,-1-1-1,0-1 1,-1 0 0,-1-1 0,0-1-1,-1 0 1,24-35 0,-30 36 42,-1-2 1,0 1-1,-1-1 1,9-32-1,-13 40-14,-1 0-1,-1 0 0,1-1 1,-1 1-1,-1 0 1,0 0-1,0-1 0,-1 1 1,0 0-1,0 0 0,-4-12 1,4 19-7,0 0 0,1 1 0,-1-1 0,0 0 0,0 0 0,0 1 0,-1-1 0,1 0 0,0 1 0,0-1 0,-1 1 0,1 0 0,-1 0 0,0-1 0,1 1 0,-1 0 0,0 0 1,1 0-1,-1 1 0,0-1 0,0 0 0,-2 0 0,-1 0 3,1 1 0,-1 0 0,1 0 0,-1 0-1,1 0 1,-1 1 0,1 0 0,0 0 0,-8 2 0,-3 3 18,-1 0 0,2 1-1,-1 1 1,-17 12 0,19-11 20,6-5 80,-1 1-1,1 0 1,0 1-1,0 0 1,0 0-1,1 0 1,0 1 0,-6 8-1,12-15-127,0 1-1,0-1 1,0 1-1,0-1 1,0 0-1,0 1 1,0-1-1,0 1 1,0-1-1,0 1 1,0-1 0,1 0-1,-1 1 1,0-1-1,0 1 1,0-1-1,1 0 1,-1 1-1,0-1 1,1 0-1,-1 1 1,0-1 0,1 0-1,-1 1 1,0-1-1,1 0 1,-1 0-1,0 0 1,1 1-1,-1-1 1,1 0-1,-1 0 1,0 0-1,1 0 1,-1 0 0,1 0-1,-1 0 1,1 0-1,-1 0 1,1 0-1,28 5 74,-19-3-42,7 2-106,0 1 0,0 1 0,-1 0 0,0 1 0,0 1 0,0 1 0,-1 0 0,26 21 0,-37-27 113,0 0 1,0 1-1,0 0 0,0 0 1,-1 0-1,1 1 0,-1-1 0,0 1 1,-1-1-1,1 1 0,-1 0 0,0 0 1,0 0-1,0 0 0,-1 1 1,0-1-1,0 0 0,0 1 0,-1-1 1,1 1-1,-1-1 0,-1 0 0,1 1 1,-1-1-1,0 1 0,0-1 0,0 0 1,-1 0-1,0 0 0,0 0 1,0 0-1,-6 9 0,-11 11 259,15-21-499,1 0 0,-1 1 1,0-1-1,1 1 1,0 0-1,0 0 1,1 0-1,-1 1 0,-2 9 1,13-15-7487,5-5 2023</inkml:trace>
</inkml:ink>
</file>

<file path=ppt/ink/ink1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5.1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 22037,'0'0'10314,"66"-17"-9898,-33 17-416,5 0 0,4 0 0,5 0 0,-3 0-1217,-3-3-3748,-9-8-5893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1:31.9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16688,'0'0'1671,"10"1"-929,53 5 2165,67-4-1,73 5-813,-180-4-2558,0 1 0,-1 0 0,1 2-1,-1 1 1,0 0 0,36 19-1,-57-25 370,1 0 0,0 0-1,-1-1 1,1 1-1,-1 0 1,0 0-1,1 0 1,-1 1-1,0-1 1,1 0-1,-1 0 1,0 1-1,0-1 1,0 1-1,0-1 1,-1 1 0,2 2-1,-2-3 72,0 0 0,0 0 1,0 0-1,0 0 0,0 0 0,0 0 0,0 0 0,-1 0 0,1 0 0,-1 0 1,1 0-1,0 0 0,-1 0 0,0 0 0,1 0 0,-1 0 0,1-1 1,-1 1-1,0 0 0,0 0 0,-1 0 0,-7 6 129,0-1 0,0-1 0,-1 0 0,-16 7-1,6-4 17,-60 33 3524,-97 65 0,24 13-2385,141-107-693,5-4-3390,22-20-5979,14-17 614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49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97 15054,'0'0'12241,"10"-2"-10885,-1 0-1232,-1 0 0,1 0-1,-1-1 1,0 0 0,9-5 0,-16 7-101,1 1 1,0-1-1,0 0 1,-1 0-1,1 0 1,0 0-1,-1 0 1,1-1-1,-1 1 1,0 0-1,1-1 1,-1 1-1,0-1 1,0 1 0,0-1-1,0 1 1,0-1-1,0 0 1,0 1-1,-1-1 1,1 0-1,-1 0 1,1 0-1,-1 0 1,0 0-1,1 1 1,-1-1-1,0 0 1,0 0 0,-1 0-1,1 0 1,0 0-1,-1 0 1,1 0-1,-1 1 1,1-1-1,-1 0 1,-1-1-1,2 2 6,-1 0-1,0 0 0,0 0 1,0 0-1,0 0 1,0 0-1,0 1 0,0-1 1,0 0-1,0 1 0,0-1 1,-1 1-1,1-1 0,0 1 1,0 0-1,-1-1 1,1 1-1,0 0 0,0 0 1,-1 0-1,1 0 0,0 0 1,0 0-1,-1 0 0,1 1 1,0-1-1,0 0 0,-1 1 1,1-1-1,0 1 1,0-1-1,-2 2 0,-34 21 339,33-19-332,0 0-1,1 1 1,-1 0 0,1-1-1,0 1 1,0 0 0,1 1-1,-1-1 1,1 0 0,1 1-1,-1-1 1,0 7 0,1-10-28,1 0 1,0 0-1,0 0 1,0 0-1,0 0 1,0 0-1,0 0 1,1 0-1,-1 0 1,1 0-1,-1 0 1,1 0-1,0 0 1,0 0-1,0 0 1,0 0-1,0-1 1,0 1-1,0 0 1,1-1-1,-1 1 1,1-1-1,-1 0 1,1 1-1,-1-1 1,1 0-1,0 0 1,0 0-1,-1 0 1,1 0-1,0 0 1,0 0-1,0-1 1,0 1-1,4 0 1,15 1 33,0 0 0,0-1 1,0 0-1,0-2 0,0-1 1,-1-1-1,1 0 0,0-2 1,26-9-1,-9 5-22,-42 12-19,1 0 0,0 1 0,0 0 0,0 0 0,0 0 0,1 0 0,-3 5 0,-1 0 0,4-6 0,1-1 0,-1 1 0,0-1 0,1 1 0,0-1 0,-1 1 0,1 0 0,0 0 0,0-1 0,1 1 0,-1 0 0,1 0 0,-1 0 0,1 0 0,0 0 0,0 0 0,0 0 0,0 0 0,1 0 0,-1 0 0,2 4 0,0-5 0,0 0 0,-1 0 0,1 0 0,0 0 0,0 0 0,0 0 0,1-1 0,-1 1 0,0-1 0,1 1 0,-1-1 0,1 0 0,-1 0 0,1 0 0,-1 0 0,1 0 0,0-1 0,-1 1 0,1-1 0,0 0 0,0 0 0,-1 0 0,5 0 0,10-1 0,1 0 0,-1-1 0,0 0 0,1-2 0,-1 0 0,-1-1 0,1 0 0,20-11 0,-36 16-84,-1-1 0,0 1 0,1 0-1,-1 0 1,0-1 0,1 1 0,-1 0 0,0 0 0,1 0 0,-1 0-1,1-1 1,-1 1 0,0 0 0,1 0 0,-1 0 0,1 0 0,-1 0-1,0 0 1,1 0 0,-1 0 0,1 0 0,-1 0 0,1 0 0,-1 0-1,0 1 1,1-1 0,-1 0 0,0 0 0,1 0 0,-1 0 0,1 1-1,-1-1 1,0 0 0,1 0 0,-1 1 0,0-1 0,0 0 0,1 1-1,-1 13-7894,-1-8 3305</inkml:trace>
</inkml:ink>
</file>

<file path=ppt/ink/ink1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5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248 53 13196,'0'0'5285,"-2"-8"-2215,2 6-2922,0 0-1,-1 0 1,1 0 0,0 0 0,-1 0-1,0 0 1,1 0 0,-1 0-1,0 0 1,0 1 0,0-1-1,0 0 1,0 0 0,0 1-1,-1-1 1,1 1 0,-1 0 0,1-1-1,-1 1 1,1 0 0,-1 0-1,0 0 1,1 0 0,-1 0-1,0 0 1,0 0 0,0 0 0,0 1-1,0-1 1,0 1 0,0 0-1,0-1 1,0 1 0,0 0-1,0 0 1,0 0 0,0 1-1,0-1 1,0 0 0,0 1 0,1-1-1,-1 1 1,0 0 0,0-1-1,0 1 1,0 0 0,-2 2-1,-7 2-66,1 1 0,-1 1 0,1 0 0,0 0 0,1 1 0,-13 13 1,-47 57-9,69-78-92,-1 1-1,1-1 1,0 0 0,-1 1 0,1-1-1,-1 1 1,1-1 0,0 1 0,-1-1-1,1 1 1,0-1 0,0 1-1,-1-1 1,1 1 0,0-1 0,0 1-1,0 0 1,0-1 0,-1 1-1,1-1 1,0 1 0,0-1 0,0 1-1,0 0 1,1-1 0,-1 1 0,0-1-1,0 2 1,17 1-411,37-12-263,-38 5 368,-4 2 202,0 0 1,0 1-1,0 1 1,1 0-1,-1 0 0,0 1 1,0 1-1,13 3 1,-22-4 131,0 0 0,0 0 0,0 0 0,0 1 0,0 0 0,0-1 0,-1 1 0,1 0 1,0 0-1,-1 1 0,0-1 0,1 0 0,-1 1 0,0-1 0,0 1 0,0 0 0,-1 0 0,1 0 0,-1 0 1,0 0-1,1 0 0,-1 0 0,0 0 0,-1 0 0,1 1 0,-1-1 0,1 0 0,-1 1 0,0-1 1,0 0-1,-1 0 0,1 1 0,-1-1 0,0 5 0,-2 0 187,0 1-1,0-1 1,0 1-1,-1-1 1,-1 0-1,1 0 1,-1-1-1,0 1 1,-1-1-1,0 0 1,0 0-1,-1-1 1,-12 10-1,5-5 209,0 0 1,-1-1-1,0-1 1,-1 0-1,0-1 1,-18 7-1,30-14-343,0 0 0,0 1 0,0-1 0,1-1 0,-1 1 0,0 0 0,0-1 0,0 0 1,0 0-1,0 0 0,-8-2 0,11 2-104,0-1 1,0 0-1,-1 0 0,1 1 1,0-1-1,0 0 1,0 0-1,0 0 0,0 0 1,0-1-1,0 1 1,0 0-1,1 0 0,-1 0 1,0-1-1,1 1 1,-1 0-1,1-1 0,-1 1 1,1-1-1,0 1 1,-1 0-1,1-1 1,0 1-1,0-1 0,0 1 1,0-1-1,0 1 1,0-1-1,1 1 0,-1 0 1,0-1-1,2-1 1,-1-4-512,1 1 1,1-1 0,-1 0-1,1 1 1,1 0 0,-1 0-1,1 0 1,0 0-1,0 0 1,0 1 0,1 0-1,0 0 1,0 0 0,0 1-1,1-1 1,10-5 0,-1 0-1614,1 2 1,0-1 0,0 2-1,1 0 1,24-6-1,8 3-3566</inkml:trace>
</inkml:ink>
</file>

<file path=ppt/ink/ink1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7.1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114 454 8904,'0'0'13523,"-12"8"-12995,0 1-381,0 1 0,0 0 0,-10 12 0,17-16-69,1-1 1,-1 1 0,1 0-1,0 0 1,1 0 0,0 0 0,0 0-1,0 1 1,1 0 0,-1-1-1,-1 12 1,4-16-71,0-1 0,0 0 0,0 0-1,0 0 1,0 0 0,0 0 0,0 0-1,0 0 1,0 1 0,0-1 0,1 0-1,-1 0 1,0 0 0,1 0 0,-1 0 0,1 0-1,-1 0 1,1 0 0,-1 0 0,1 0-1,0-1 1,0 1 0,-1 0 0,1 0 0,0-1-1,0 1 1,0 0 0,0-1 0,0 1-1,0-1 1,0 1 0,0-1 0,0 1 0,0-1-1,0 0 1,0 1 0,0-1 0,0 0-1,0 0 1,0 0 0,0 0 0,1 0 0,-1 0-1,0 0 1,2-1 0,4 1 52,1-2 1,-1 1-1,1-1 1,-1 0-1,13-5 1,2-5 3,0 0 1,-1-1-1,-1 0 1,0-2-1,-1-1 1,0 0-1,-1-1 1,-1-1-1,-1-1 1,-1-1-1,0 0 1,-2 0-1,0-1 1,-1-1-1,-2 0 1,0-1-1,-1 0 1,-1-1-1,-1 0 1,-2 0-1,0 0 1,-1 0-1,0-50 1,-4 69-53,-1 0-1,1 0 1,-1 0 0,0 0-1,0 0 1,-1 1 0,1-1-1,-1 0 1,0 1 0,-1-1-1,1 1 1,-1 0 0,0-1-1,0 1 1,0 0 0,-6-5-1,6 7 5,1 0 0,-1 1 0,0-1-1,0 1 1,0-1 0,0 1 0,0 0 0,0 0-1,0 1 1,0-1 0,-1 0 0,1 1 0,0 0-1,0 0 1,-1 0 0,1 0 0,0 1 0,0-1-1,0 1 1,-1-1 0,1 1 0,0 0 0,0 1-1,0-1 1,0 0 0,1 1 0,-5 3 0,-5 3 28,0 1 0,0 0 0,1 1 0,1 0 0,0 1 0,0 0 0,-12 20 0,3-3 478,2 1-1,-18 40 0,29-55-251,1 0 1,0 0-1,-2 15 1,6-27-255,0 0 0,0 1 0,1-1 0,-1 0 0,1 0 0,0 0 0,0 1 0,0-1 1,0 0-1,0 0 0,0 0 0,0 1 0,1-1 0,-1 0 0,1 0 0,0 0 0,-1 0 0,1 0 0,0 0 0,0 0 0,0 0 1,1 0-1,-1 0 0,0 0 0,1-1 0,-1 1 0,1 0 0,0-1 0,2 3 0,4-2 7,0 0 0,0 0 0,0 0 0,0-1 0,0 0 0,0-1 0,0 0 0,1 0 0,-1-1 0,9-2 0,85-21-123,-73 15-213,-23 8 250,4-3-91,1 1 1,0 1 0,0 0-1,0 0 1,0 1-1,21 1 1,-31 1 155,1 0-1,-1 0 1,0 0-1,1 0 1,-1 0-1,0 0 1,0 0-1,1 0 1,-1 1 0,0-1-1,0 0 1,0 1-1,-1-1 1,1 1-1,0-1 1,0 1-1,-1 0 1,1-1 0,-1 1-1,0 0 1,1-1-1,-1 1 1,0 0-1,0-1 1,0 1 0,0 0-1,0-1 1,0 1-1,-1 2 1,-5 53 528,-6 13-119,14-69-352,0-1 0,0 0 1,0-1-1,0 1 1,0 0-1,-1-1 1,1 1-1,0-1 0,0 1 1,0-1-1,0 0 1,-1 0-1,1 0 1,2-1-1,54-48 488,-48 40-553,0 1 0,1-1 1,0 2-1,0 0 0,20-11 1,-30 18-15,-1 1 1,1 0 0,-1-1 0,1 1 0,0 0 0,-1 0 0,1 0 0,0-1-1,-1 1 1,1 0 0,0 0 0,-1 0 0,1 0 0,-1 0 0,1 0 0,0 0 0,-1 0-1,1 1 1,0-1 0,-1 0 0,1 0 0,0 0 0,-1 1 0,1-1 0,-1 0-1,1 1 1,-1-1 0,2 1 0,6 21-151,-8 39 311,-1-44-145,1-17 12,0 1-1,0 0 0,0 0 1,0-1-1,0 1 1,1 0-1,-1 0 0,0-1 1,0 1-1,1 0 0,-1-1 1,1 1-1,-1 0 0,0-1 1,1 1-1,-1-1 1,1 1-1,0 0 0,-1-1 1,1 0-1,-1 1 0,1-1 1,0 1-1,-1-1 0,1 0 1,0 1-1,-1-1 1,1 0-1,0 0 0,0 1 1,-1-1-1,1 0 0,0 0 1,0 0-1,-1 0 0,1 0 1,0 0-1,0 0 1,0 0-1,-1 0 0,1-1 1,0 1-1,-1 0 0,1 0 1,0-1-1,0 1 0,-1 0 1,1-1-1,0 0 1,38-19 622,-19 2-566,-1 0 0,-1-2 0,0 0 0,-1-1 0,18-31 0,-40 86-560,4-33 498,-5 14 38,1 0 0,0 0 0,1 0 0,1 0 0,0 0 0,1 1 0,0 0 1,2 24-1,0-39-37,1 0 0,-1-1 0,1 1 0,0 0 0,-1 0 0,1 0 0,0 0 0,0 0 1,-1-1-1,1 1 0,0 0 0,0-1 0,0 1 0,0-1 0,0 1 0,0-1 0,0 1 1,0-1-1,0 1 0,0-1 0,0 0 0,0 0 0,0 0 0,1 0 0,-1 0 0,0 0 1,0 0-1,0 0 0,0 0 0,0 0 0,0 0 0,2-1 0,38-9 28,-21 0-399,-1-1-1,0-1 1,31-24 0,-43 30 180,0 1 1,0-2 0,-1 1 0,0-1-1,0 1 1,-1-2 0,0 1 0,0-1-1,0 1 1,-1-1 0,0-1 0,3-9-1,-5 7-1235,-1 0-1,0-1 0,-1-20 1,-1 25 1407,1 0 0,0 0 1,0 0-1,1 0 0,0 0 1,0 0-1,1 0 0,0 0 1,0 0-1,6-13 0,48-70-149,-68 116 1189,0 1 1,2 0-1,1 0 0,1 1 0,1 0 1,1 1-1,-2 42 0,8-71-1006,0 1-1,0-1 0,0 1 0,0-1 0,0 1 0,0 0 0,0-1 1,0 1-1,0-1 0,0 1 0,0-1 0,1 1 0,-1 0 1,0-1-1,0 1 0,1-1 0,-1 1 0,0-1 0,1 0 0,-1 1 1,0-1-1,1 1 0,-1-1 0,1 1 0,-1-1 0,0 0 1,1 1-1,-1-1 0,1 0 0,-1 0 0,1 1 0,0-1 0,-1 0 1,2 0-1,21-6 364,21-23-81,-29 15-291,-1-1 0,-1 0 1,0-1-1,-1 0 0,-1-1 1,17-34-1,-23 40-16,0-1 0,0 0 0,-1 1 0,-1-2 0,0 1 0,-1 0-1,0 0 1,-1-1 0,0 1 0,-1-1 0,-1 1 0,-2-19 0,3 31-4,-1 0 0,1 0 0,-1 0 1,1 0-1,-1 0 0,0 0 0,1 0 0,-1 0 0,1 0 1,-1 0-1,1 0 0,-1 0 0,1 0 0,-1 0 0,1 1 1,-1-1-1,1 0 0,-1 0 0,1 0 0,0 1 0,-1-1 1,1 0-1,-1 1 0,1-1 0,0 0 0,-1 1 0,1-1 1,0 1-1,-1-1 0,1 1 0,0-1 0,0 0 0,-1 2 1,-14 14-23,6 0 97,1 0 0,0 1 0,1-1-1,1 2 1,1-1 0,0 1-1,2-1 1,0 1 0,0 0-1,2 1 1,0-1 0,1 0-1,4 27 1,-3-40-64,0 0 0,1 0 0,-1-1 0,1 1 0,0-1 0,0 1 0,1-1 0,-1 0 0,1 1 0,0-1 0,0-1 0,0 1 0,1 0 0,-1-1 0,8 6 0,-8-7 0,-1-1 0,1 1 0,-1 0 0,1-1 0,-1 0 0,1 1 0,0-1 0,0 0 0,0-1 0,0 1 0,0 0 0,0-1 0,0 0 0,0 0 0,0 0 0,0 0 0,0 0 0,0 0 0,0-1 0,-1 1 0,1-1 0,0 0 0,0 0 0,0 0 0,0 0 0,-1-1 0,5-1 0,-6 2-96,0 0-1,0 0 1,1 1 0,-1-1-1,0 0 1,0 0 0,0 0-1,0 0 1,0 0 0,0-1-1,0 1 1,0 0 0,0 0-1,-1-1 1,1 1 0,0 0-1,-1-1 1,1 1 0,-1-1-1,0 1 1,1-1 0,-1 1-1,0-1 1,0 1-1,0-1 1,0 1 0,0 0-1,0-1 1,-1 1 0,1-1-1,0 1 1,-1-1 0,1 1-1,-1-1 1,1 1 0,-1 0-1,0-1 1,1 1 0,-1 0-1,0 0 1,0 0 0,0-1-1,0 1 1,0 0 0,0 0-1,-1 0 1,-1-1 0,-6-5-1321,0 0 1,0 1-1,0 0 0,-19-8 1,-6-1-4376,-4-2-2269</inkml:trace>
</inkml:ink>
</file>

<file path=ppt/ink/ink1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7.5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138 217 11339,'-17'-6'3683,"5"3"3364,18 3-5766,20 4-96,11 5 449,7-1-385,7 1-737,2-4-351,-5 0-65,-6 0-256,-9-3-1282,-12-1-1056,-10-1-2339</inkml:trace>
  <inkml:trace contextRef="#ctx0" brushRef="#br0" timeOffset="1">1 1 18193,'0'0'4581,"51"4"-4902,-15-4-1889,2 0-3427,1 2-8232</inkml:trace>
</inkml:ink>
</file>

<file path=ppt/ink/ink1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7.9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277 1 16400,'-9'0'5210,"-10"0"-3983,-63 1 1500,77 0-2662,0-1 0,0 1 0,1 0 0,-1 0-1,0 0 1,0 1 0,1 0 0,-1 0 0,0 0 0,1 0 0,0 1 0,0 0-1,0 0 1,-4 3 0,7-5-91,1-1-1,-1 0 1,1 1 0,-1-1-1,1 1 1,-1-1-1,1 1 1,-1 0 0,1-1-1,-1 1 1,1-1 0,0 1-1,0 0 1,-1-1-1,1 1 1,0 0 0,0-1-1,0 1 1,-1 0 0,1 0-1,0-1 1,0 1-1,0 0 1,0-1 0,0 1-1,1 0 1,-1 0-1,0-1 1,0 1 0,0 0-1,1-1 1,-1 1 0,0 0-1,0-1 1,1 1-1,-1-1 1,1 1 0,-1 0-1,1-1 1,-1 1 0,1-1-1,-1 1 1,1-1-1,-1 0 1,1 1 0,-1-1-1,1 1 1,0-1-1,-1 0 1,1 0 0,0 1-1,0-1 1,44 10-1098,-34-9 1025,5 3-101,1 0 1,-1 1 0,0 1-1,0 0 1,23 13-1,-35-16 306,0-1-1,0 1 0,0 0 1,-1 0-1,1 0 1,-1 0-1,0 1 1,0-1-1,0 1 1,-1 0-1,4 6 0,-5-8 92,0 0 0,0 1-1,-1 0 1,1-1-1,-1 1 1,1-1 0,-1 1-1,0 0 1,0-1-1,0 1 1,-1 0 0,1-1-1,-1 1 1,1-1-1,-1 1 1,0 0-1,0-1 1,0 0 0,0 1-1,-1-1 1,-2 4-1,0-1-20,0 1 0,-1-1 0,0-1-1,0 1 1,0-1 0,-1 0-1,0 0 1,0 0 0,0-1-1,0 0 1,-9 3 0,-3 1-60,-1-1-1,-34 7 1,-18-6-835,24-13-5726,18-8-4760</inkml:trace>
</inkml:ink>
</file>

<file path=ppt/ink/ink1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8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0 8872,'0'0'12316,"-6"8"-10111,-2 8-1475,-1 0 0,2 0 0,0 1-1,1 0 1,1 0 0,-6 31 0,6-13-15,1 0 0,1 62 1,3-95-688,0 0 1,0 1 0,0-1-1,0 0 1,1 0 0,-1 1-1,0-1 1,1 0 0,0 0-1,-1 0 1,1 1 0,0-1-1,0 0 1,0 0 0,1 0-1,-1 0 1,0-1 0,1 1 0,-1 0-1,1-1 1,0 1 0,-1-1-1,1 1 1,0-1 0,0 0-1,0 1 1,0-1 0,0 0-1,0 0 1,0-1 0,0 1-1,0 0 1,1-1 0,-1 1-1,0-1 1,0 0 0,1 0-1,-1 0 1,0 0 0,4-1-1,3 0 58,-1 0 0,0-1 0,0 0 0,0 0-1,0-1 1,-1 0 0,1-1 0,-1 0-1,1 0 1,7-6 0,5-5-86,-1-2 0,0 0 0,-1-1 0,-1-1 0,-1 0 0,-1-1 0,-1-1 0,0-1 0,-2 0 0,0 0 0,-1-1 0,10-35 0,-20 57-95,-1-1-1,0 1 1,1 0-1,-1-1 1,0 1-1,0-1 1,1 1-1,-1-1 1,0 1-1,0 0 1,-1-1-1,1 1 1,0-1-1,0 1 1,-1-2-1,0 3-29,1-1 0,0 1 0,-1 0 0,1 0 0,-1 0 0,1 0 0,0 0 0,-1-1 0,1 1 0,-1 0 0,1 0 0,-1 0 0,1 0 0,0 0 0,-1 0 0,1 0 0,-1 0 0,1 1 0,-1-1 0,1 0 0,0 0 0,-1 0 0,1 0 0,-1 0 0,1 1-1,0-1 1,-1 0 0,1 0 0,0 1 0,-1 0 0,-35 32-10430,30-27 8246,-16 16-10396</inkml:trace>
</inkml:ink>
</file>

<file path=ppt/ink/ink1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8.8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14286,'0'0'7911,"26"62"-6694,-11-47-320,6-3-545,1-3-224,8-6-576,0-3-1506,6 0-1313,-4-15-2370,1-7-2819</inkml:trace>
</inkml:ink>
</file>

<file path=ppt/ink/ink1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9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1 10858,'0'0'9118,"-8"5"-8189,-5 6-540,2-1-1,-1 1 1,1 1-1,1 0 0,0 0 1,1 1-1,0 0 1,1 1-1,1 0 1,0 0-1,1 1 1,-5 16-1,11-31-342,0 1-1,0 0 0,-1-1 1,1 1-1,0 0 0,0-1 1,0 1-1,0 0 0,0-1 1,0 1-1,0-1 0,1 1 1,-1 0-1,0-1 0,0 1 1,0 0-1,1-1 0,-1 1 1,0-1-1,1 1 0,-1 0 1,0-1-1,1 1 0,-1-1 1,1 1-1,-1-1 1,1 0-1,-1 1 0,1-1 1,-1 1-1,1-1 0,-1 0 1,1 1-1,1-1 0,28-1 674,-19-2-658,-1-1 0,0 0 0,0 0 0,9-6 0,-5 1-103,-1 0 1,0 0-1,16-18 1,-25 24 39,0-1 0,-1 0 1,0 0-1,0-1 0,0 1 0,0-1 1,-1 1-1,0-1 0,0 0 0,0 0 1,0 0-1,-1 0 0,0 0 0,1-8 1,-2 12 0,0 0 0,0 1 0,0-1 1,0 0-1,0 0 0,0 0 0,0 0 1,0 0-1,0 0 0,-1 1 1,1-1-1,0 0 0,-1 0 0,1 0 1,0 1-1,-1-1 0,1 0 0,-1 1 1,1-1-1,-1 0 0,0 1 1,1-1-1,-1 0 0,0 1 0,1-1 1,-1 1-1,-1-1 0,0 0-6,0 0-1,0 1 1,-1 0-1,1-1 1,0 1-1,0 0 1,0 0 0,-1 0-1,1 0 1,0 0-1,-3 1 1,1 0-19,0-1 0,0 2 0,0-1 0,0 0 0,0 1 0,0 0 0,0 0 0,0 0 0,0 0 0,1 0 0,-7 6 0,9-6-27,-1 0 1,0 1 0,1-1-1,0 1 1,-1-1 0,1 1-1,0 0 1,0-1 0,0 1-1,1 0 1,-1 0 0,1-1-1,0 1 1,-1 4 0,1-5-50,1-1-1,-1 0 1,0 0 0,1 0 0,-1 1 0,0-1-1,1 0 1,0 0 0,-1 0 0,1 0 0,0 0-1,-1 0 1,1 0 0,0 0 0,0 0-1,0 0 1,0 0 0,0 0 0,0-1 0,0 1-1,0 0 1,0-1 0,0 1 0,0-1 0,0 1-1,1-1 1,-1 1 0,0-1 0,0 0 0,0 0-1,1 0 1,-1 0 0,2 0 0,9 1-1010,0-1 1,0-1 0,0 0-1,-1-1 1,1 0 0,0-1-1,-1 0 1,22-9-1,-23 7 142,0 0 0,0 0 0,-1-1 0,0-1 0,11-8 0,12-23-45,-31 38 1228,-1-1-1,0 1 0,1 0 1,-1 0-1,0-1 0,0 1 1,1 0-1,-1-1 0,0 1 0,0 0 1,0-1-1,1 1 0,-1 0 1,0-1-1,0 1 0,0 0 0,0-1 1,0 1-1,0-1 0,0 1 1,0 0-1,0-1 0,0 1 1,0 0-1,0-1 0,0 1 0,0-1 1,0 1-1,0 0 0,0-1 1,0 1-1,0 0 0,-1-1 0,1 1 1,0-1-1,0 1 0,-1-1 1,-14 5 2762,-20 17-1067,29-15-1644,-35 37 1968,39-41-2037,0 0-1,0 1 1,0-1-1,0 1 1,1-1-1,-1 1 1,1 0-1,0 0 1,0 0-1,0-1 1,0 1 0,0 0-1,1 0 1,-1 0-1,1 0 1,0 4-1,2-4-175,1-1-1,-1 1 0,1-1 1,0 0-1,0 1 0,0-1 1,0-1-1,0 1 0,0 0 1,0-1-1,1 1 0,-1-1 1,1 0-1,-1 0 0,7 0 1,4 4-62,25 7-155,-27-9 106,1 1 0,-1 0 0,0 1-1,0 0 1,-1 0 0,22 15 0,-33-19 98,1-1 0,-1 0 0,1 1 0,-1-1 0,1 0 0,-1 1 0,1-1 0,-1 1 1,0-1-1,1 1 0,-1-1 0,0 1 0,0-1 0,1 1 0,-1-1 0,0 1 0,0-1 0,0 1 0,0 0 1,0-1-1,1 1 0,-1-1 0,0 1 0,0 0 0,0-1 0,-1 1 0,1-1 0,0 1 0,0-1 1,0 1-1,0 0 0,0-1 0,-1 1 0,-18 14 465,-26 0 355,45-15-825,-4 1 38,0 1-1,0-1 0,0-1 1,-1 1-1,1-1 0,0 1 1,0-1-1,0 0 1,-1-1-1,1 1 0,-8-3 1,12 3-85,-1 0 0,0-1 0,0 1 0,0-1 0,1 1 0,-1-1 0,0 0 1,1 1-1,-1-1 0,0 0 0,1 0 0,-1 1 0,1-1 0,-1 0 0,1 0 0,-1 0 0,1 0 0,0 1 0,0-1 1,-1 0-1,1-1 0,0-1-251,0-1 0,0 1 0,0 0 0,0 0 0,0 0 1,1 0-1,0 0 0,0 0 0,1-4 0,17-32-4139,5-9-1575</inkml:trace>
</inkml:ink>
</file>

<file path=ppt/ink/ink1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3:59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0 13357,'0'0'4617,"-3"10"-2593,-16 52 391,-32 122 3362,46-163-5323,2 1 0,0 0 0,1 0 0,1-1 0,2 1 0,4 36 0,-5-55-458,1-1 1,-1 1-1,1 0 0,0 0 0,0 0 0,1-1 0,-1 1 1,0-1-1,1 1 0,-1-1 0,1 1 0,0-1 0,0 0 1,0 0-1,0 0 0,0 0 0,0 0 0,1 0 0,-1-1 1,1 1-1,-1-1 0,6 3 0,-7-4-23,0 0 0,1 0 0,-1 1 0,0-1 0,0 0 0,1 0 0,-1 0 0,0 0 0,1-1 0,-1 1 0,0 0 0,0 0 0,0-1 0,1 1 0,-1-1 0,0 1 0,0-1 0,0 0 0,0 1 0,2-2 0,-1 0-13,-1 0 0,1 0 0,-1 0 0,1 0 0,-1-1 0,0 1 0,0 0 0,0 0 0,0-1 0,0 1 1,0-1-1,-1 1 0,1-1 0,0-2 0,2-15-335,-1 1 1,-1-1-1,-1 0 1,-1 0 0,0 0-1,-4-20 1,-1 31 228,3 23 335,2 23 622,1-34-763,1 0 0,0 0 1,0 1-1,0-1 0,0-1 1,1 1-1,-1 0 0,1 0 1,0 0-1,0-1 0,0 1 1,0-1-1,0 0 0,0 1 0,1-1 1,-1 0-1,1 0 0,-1 0 1,1-1-1,0 1 0,0-1 1,0 1-1,0-1 0,0 0 1,0 0-1,0-1 0,0 1 0,0 0 1,0-1-1,1 0 0,2 0 1,4 1 64,-1 0-1,1-1 1,0-1 0,0 1 0,-1-2 0,1 1 0,0-1 0,-1-1-1,12-4 1,65-38 213,-86 46-308,1-1 1,-1 0-1,1 0 0,-1 0 0,1 0 1,-1 1-1,0-1 0,1 0 1,-1 0-1,1 1 0,-1-1 0,0 0 1,1 1-1,-1-1 0,0 0 1,0 1-1,1-1 0,-1 1 1,0-1-1,0 0 0,1 1 0,-1-1 1,0 1-1,0-1 0,0 1 1,0-1-1,0 1 0,0-1 0,0 0 1,0 1-1,0-1 0,0 1 1,0-1-1,0 1 0,0-1 0,0 1 1,0-1-1,0 1 0,0-1 1,-1 0-1,1 1 0,0-1 0,-1 1 1,-3 25 484,1-18-488,1-1 1,1 1 0,0 0-1,0 0 1,0 0-1,1 0 1,0 0-1,1 8 1,0-13-17,-1-1 0,1 1 0,0-1 0,0 0 0,0 0 0,1 1 0,-1-1 1,0 0-1,1 0 0,-1 0 0,1 0 0,0 0 0,0-1 0,-1 1 0,1 0 0,0-1 0,1 1 0,-1-1 0,0 0 0,0 0 0,1 0 0,-1 0 1,0 0-1,1 0 0,-1-1 0,1 1 0,-1-1 0,1 0 0,3 1 0,17-1 1,1 0 0,-1-1 0,1-1 0,-1-1 0,0-2 0,0 0 0,36-13 0,-32 9 0,1 1 0,1 1 0,-1 2 0,37-2 0,-63 6-66,-1 1 1,0 0-1,0 0 0,0 0 1,0 0-1,1 1 0,-1-1 1,0 0-1,0 0 0,0 1 1,0-1-1,1 1 0,-1-1 1,0 1-1,0-1 0,0 1 1,0-1-1,0 1 0,0 0 1,-1 0-1,1 0 0,0-1 1,0 1-1,0 0 0,-1 0 1,1 0-1,0 0 0,-1 0 1,1 0-1,-1 1 0,1-1 1,-1 0-1,0 0 0,1 0 1,-1 2-1,0-1-142,1-1 1,-1 1-1,0-1 0,1 0 0,-1 1 0,1-1 1,0 0-1,-1 1 0,1-1 0,0 0 1,0 0-1,0 0 0,0 0 0,0 1 0,0-1 1,0-1-1,0 1 0,0 0 0,0 0 1,0 0-1,1-1 0,0 2 0,10-1-7447</inkml:trace>
</inkml:ink>
</file>

<file path=ppt/ink/ink1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1.4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0 18738,'0'0'2434,"-46"80"-1633,33-30 0,1 7-417,6 2-224,4-4-96,2-6-192,4-8-897,7-8-416,1-13-481,-3-13-705,-5-7-2081,-4-7-5702</inkml:trace>
</inkml:ink>
</file>

<file path=ppt/ink/ink1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1.8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0 114 10282,'0'0'8087,"5"-8"-6699,-1 3-1238,-1 1 0,0 0 0,1 0-1,0 0 1,0 0 0,0 1-1,0-1 1,1 1 0,-1 0 0,7-3-1,3 0 342,0 1-1,0 0 1,22-5-1,121-20 1177,-136 27-1566,-1 2 0,1 0 0,0 1 1,0 1-1,35 7 0,-50-7-101,0 1-1,0-1 1,0 1 0,-1 1-1,1-1 1,-1 1-1,0 0 1,1 1 0,-1-1-1,-1 1 1,1 0-1,0 0 1,-1 0 0,0 1-1,7 8 1,-7-5-5,0-1 1,0 1 0,-1 0-1,1 0 1,-2 1-1,1-1 1,-1 1 0,-1-1-1,1 1 1,-1 10-1,0-4 60,-2 0-1,0 0 0,0 0 1,-1 0-1,-1-1 0,-1 1 1,0-1-1,-1 0 0,0 0 1,-1 0-1,-1-1 0,-14 22 1,12-23 288,-2 0 0,1-1 0,-2 0 1,1-1-1,-1-1 0,-1 0 0,0 0 1,0-1-1,-1-1 0,0 0 0,0-1 1,-18 5-1,3-3-65,0-1 1,-1-1 0,0-2-1,0-1 1,-36 0-1,64-3-360,0 0 1,0 0-1,0 0 0,0 0 0,1 0 0,-1-1 0,0 1 0,0 0 0,0-1 0,0 1 0,0-1 1,1 0-1,-1 0 0,0 0 0,1 0 0,-1 0 0,1 0 0,-3-1 0,4 1-107,-1 0-1,1 0 1,-1 0-1,1 0 0,0 0 1,-1 0-1,1 0 1,0-1-1,0 1 1,0 0-1,-1 0 0,1 0 1,0 0-1,0 0 1,1 0-1,-1 0 1,0-1-1,0 1 0,1 0 1,-1 0-1,0 0 1,1-1-1,2-3-691,0 0 1,0 0-1,0 0 0,0 1 1,1-1-1,0 1 0,0 0 0,0 0 1,0 1-1,6-5 0,24-11-3886,1 2-625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0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366 1 19410,'-10'0'2210,"-20"19"-1761,-7 13 95,-10 14-63,-4 10-321,-4 12 96,5 6 97,9 1-161,11 0-96,15-3 64,15-8-64,3-11-96,29-11-64,16-15-1281,11-14-1058,4-13-2433,2 0-8969</inkml:trace>
</inkml:ink>
</file>

<file path=ppt/ink/ink1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2.3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0 15310,'0'0'12209,"-4"15"-11333,-26 69-6,13-42-687,2 2-1,2 0 1,1 1-1,-7 62 1,19-105-165,0-1 1,0 1-1,0 0 0,0-1 1,0 1-1,0-1 0,0 1 1,0-1-1,0 1 0,1-1 1,-1 1-1,1-1 0,-1 1 0,1-1 1,0 1-1,0-1 0,-1 0 1,1 1-1,0-1 0,2 2 1,-2-2 10,1-1 1,-1 1-1,0-1 1,0 1-1,1-1 1,-1 0-1,0 0 1,1 1 0,-1-1-1,1 0 1,-1 0-1,0 0 1,1 0-1,-1-1 1,0 1-1,1 0 1,-1 0-1,3-2 1,7-2 186,0-2 0,0 1 0,-1-2 0,13-8 0,-17 11-128,187-138 563,-69 40-3192,-122 98-2661,-15 8 1544,-22 12-3486,32-14 5483,-18 7-6368</inkml:trace>
  <inkml:trace contextRef="#ctx0" brushRef="#br0" timeOffset="1">293 270 10122,'0'0'2242,"0"68"288,0-30-672,3-2-641,10-2-993,3-8-96,1-7-384,1-8-1762,0-11-2818</inkml:trace>
</inkml:ink>
</file>

<file path=ppt/ink/ink1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2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16303,'0'0'6214,"95"-6"-5093,-26 6-224,18 0-416,15-5-129,14-2-192,2 1-64,0 2-608,-8 4-2659,-13-1-4805</inkml:trace>
</inkml:ink>
</file>

<file path=ppt/ink/ink1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3.0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0 18097,'0'0'6278,"16"86"-4420,-18-39-385,-12 3-736,2-1-545,3-6-128,0-5-192,4-8-673,5-11-1121,0-6-800,0-40-16432</inkml:trace>
</inkml:ink>
</file>

<file path=ppt/ink/ink1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3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10282,'0'0'12620,"54"14"-11788,-12-14-607,2 0-546,1 0-1440,-3-1-1955,-5-10-3715</inkml:trace>
</inkml:ink>
</file>

<file path=ppt/ink/ink1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3.7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12620,'0'0'3475,"-7"12"-1537,1-1-1278,0 1 0,0 0 1,1 0-1,1 1 0,0-1 0,1 1 0,0 0 0,-2 24 1,4-11 195,3 61 458,-2-82-1289,1-1 1,0 1-1,0 0 0,0-1 0,0 1 0,1-1 0,-1 1 0,1-1 0,0 1 0,1-1 0,-1 0 0,1 0 0,0 0 0,5 5 0,-6-8-5,0 1 1,0-1-1,0 0 1,0-1-1,0 1 0,0 0 1,0 0-1,1-1 1,-1 0-1,0 1 0,0-1 1,0 0-1,1 0 0,-1 0 1,0 0-1,0 0 1,0-1-1,1 1 0,-1-1 1,0 0-1,0 1 0,0-1 1,0 0-1,0 0 1,0 0-1,0 0 0,0-1 1,2-1-1,9-6 63,-2-1 0,1 0 0,10-13 0,-11 12-136,2-2 7,-9 9-14,0-1 1,0 1-1,0 0 0,1 0 0,0 1 1,9-6-1,-13 9 47,-1 0 1,1 0-1,-1 0 1,1 1-1,-1-1 1,0 0-1,1 1 1,-1-1-1,0 0 1,1 1-1,-1-1 1,0 0-1,1 1 1,-1-1-1,0 1 1,0-1-1,0 1 1,1-1-1,-1 0 1,0 1-1,0-1 1,0 1-1,0-1 1,0 1-1,0-1 1,0 1-1,0-1 1,0 1-1,0-1 1,0 1-1,0-1 1,0 1-1,0-1 1,0 1-1,-1-1 1,1 1-1,0-1 1,0 1-1,-4 24-44,-26 52 386,23-63-249,1 0 0,1 0 1,-1 1-1,2 0 1,0 0-1,1 1 0,-1 18 1,6-34-304,-1 1 1,1 0-1,0-1 1,0 0-1,-1 1 1,1-1-1,0 0 1,0 0-1,0 0 1,-1 0-1,1 0 1,0 0-1,0 0 1,0-1-1,-1 1 0,1-1 1,0 1-1,2-2 1,19-12-5629,4-6-4153</inkml:trace>
</inkml:ink>
</file>

<file path=ppt/ink/ink1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4.1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67 108 15246,'0'0'11542,"-9"8"-11296,4-4-218,0-1 13,1 1 0,0 0 1,0-1-1,0 1 0,1 1 1,-1-1-1,1 1 1,0-1-1,0 1 0,0 0 1,1 0-1,0 0 0,0 0 1,0 0-1,1 1 1,-2 9-1,3-14-33,0-1 1,1 1-1,-1 0 0,1-1 0,-1 1 1,1-1-1,0 1 0,-1 0 1,1-1-1,0 1 0,-1-1 1,1 1-1,0-1 0,-1 0 1,1 1-1,0-1 0,0 0 0,0 0 1,-1 1-1,1-1 0,0 0 1,0 0-1,0 0 0,-1 0 1,1 0-1,0 0 0,0 0 1,0 0-1,0 0 0,-1-1 0,1 1 1,0 0-1,0 0 0,0-1 1,-1 1-1,1 0 0,1-2 1,35-11 262,-17 0-246,-1-1 0,0 0 0,-1-1 1,0-1-1,-2-1 0,0-1 0,0 0 0,-2-1 0,22-36 0,-64 94-438,-22 34 952,47-67-363,-1 1-1,1 0 0,0 0 0,0 0 1,1 0-1,0 0 0,0 1 1,0-1-1,0 12 0,3-17-155,0-1-1,-1 0 0,1 0 1,0 0-1,0 0 0,0 0 1,0 0-1,0 0 1,0 0-1,0 0 0,0 0 1,0 0-1,0-1 0,1 1 1,-1-1-1,0 1 0,1-1 1,-1 1-1,0-1 1,1 1-1,-1-1 0,0 0 1,1 0-1,-1 0 0,1 0 1,-1 0-1,0 0 1,1 0-1,-1 0 0,2-1 1,49-4 271,-36 1-397,0-1-1,-1-1 1,0 0 0,0-1 0,-1 0 0,0-2 0,0 1 0,-1-2 0,0 0 0,0 0 0,-1-1-1,-1-1 1,0 0 0,0 0 0,9-16 0,-16 15-103,-13 15 103,-12 14 202,11-7 109,1 1-1,0 0 1,0 1 0,1 0-1,0 0 1,1 1 0,1 0-1,-1 0 1,2 1 0,0 0-1,-5 18 1,10-30-196,0 0 0,0 0 1,0 0-1,0 0 0,0-1 1,0 1-1,0 0 0,0 0 1,1 0-1,-1 0 0,0 0 0,0 0 1,1 0-1,-1-1 0,1 1 1,-1 0-1,1 0 0,-1 0 1,1-1-1,-1 1 0,1 0 0,0-1 1,-1 1-1,1 0 0,0-1 1,0 1-1,-1-1 0,1 1 1,0-1-1,0 0 0,1 1 0,2 0 41,0 0-1,0 0 1,0 0-1,1-1 1,-1 1-1,0-1 1,8-1-1,35-6-1625,-14-5-4043,-18 3-1278</inkml:trace>
</inkml:ink>
</file>

<file path=ppt/ink/ink1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14.7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197 321 14382,'0'0'8797,"-8"-7"-6261,5 5-2351,2 1-119,-1-1 0,1 1-1,0-1 1,-1 1 0,0 0-1,1-1 1,-1 1 0,0 0 0,1 0-1,-1 0 1,0 1 0,0-1-1,0 0 1,0 1 0,0-1-1,0 1 1,0 0 0,0-1-1,0 1 1,0 0 0,0 0 0,0 0-1,0 1 1,0-1 0,0 0-1,0 1 1,0-1 0,0 1-1,0 0 1,0 0 0,0 0-1,1 0 1,-1 0 0,0 0-1,1 0 1,-3 2 0,-14 12 127,1 1 0,-21 26 0,33-36-189,0 1 0,0 0 0,1 0 0,-1 1 0,2-1 0,-1 1 0,1 0 0,0 0 0,-3 15 0,6-22-6,0 0 1,0 0-1,0 0 0,-1 0 1,1 0-1,1 0 0,-1 0 1,0 0-1,0-1 0,0 1 1,0 0-1,1 0 0,-1 0 1,0 0-1,1 0 0,-1 0 1,1-1-1,-1 1 0,1 0 1,-1 0-1,1 0 0,-1-1 0,1 1 1,0 0-1,0-1 0,-1 1 1,1-1-1,0 1 0,0-1 1,-1 1-1,1-1 0,0 0 1,0 1-1,0-1 0,0 0 1,0 0-1,0 1 0,0-1 1,0 0-1,0 0 0,-1 0 1,1 0-1,0 0 0,0 0 1,0-1-1,0 1 0,2-1 1,4 0 16,-1 0 0,1 0 0,0-1 0,-1 0 1,11-5-1,0-3 17,0-1 1,-1 0-1,0-1 1,-1-1-1,-1 0 1,0-1-1,0 0 1,-1-1-1,-1-1 0,-1 0 1,17-31-1,-26 41-69,-4 10-7,-15 22-43,-20 44 74,29-53 2,2 1 1,0 0-1,1 0 0,0 0 1,2 1-1,0-1 0,1 1 1,1 28-1,1-45-1,0 0-1,0-1 1,1 1 0,-1 0-1,0-1 1,1 1 0,-1 0-1,1-1 1,-1 1 0,1-1-1,0 1 1,0-1 0,-1 1-1,1-1 1,0 0 0,0 1-1,1-1 1,-1 0 0,0 0-1,0 1 1,1-1 0,-1 0-1,0 0 1,1-1 0,-1 1 0,1 0-1,-1 0 1,1-1 0,0 1-1,-1-1 1,1 1 0,0-1-1,-1 0 1,1 0 0,0 1-1,-1-1 1,1 0 0,0-1-1,2 1 1,3-1 14,0-1 0,0 1 0,0-1 0,0-1 0,-1 1 0,1-1 0,-1 0 0,8-5 0,16-13 86,-1-1 0,-1-1 1,-1-1-1,-1-1 0,-1-2 0,37-51 1,-35 37 147,-1 0 0,-1-2 0,-3-1 1,24-67-1,-40 94-117,0-1 0,4-28 0,-10 46-103,0 1 1,-1-1-1,1 0 0,0 0 0,-1 0 0,1 0 0,0 1 0,0-1 0,-1 0 0,1 0 0,0 0 0,-1 0 0,1 0 0,0 0 0,-1 0 0,1 0 0,0 0 0,-1 0 0,1 0 1,0 0-1,-1 0 0,1 0 0,-1 0 0,1 0 0,0 0 0,0 0 0,-1 0 0,1 0 0,0-1 0,-1 1 0,1 0 0,0 0 0,-1 0 0,1-1 0,0 1 0,0 0 1,-1 0-1,1-1 0,0 1 0,0 0 0,0 0 0,0-1 0,-1 1 0,1 0 0,0-1 0,0 1 0,0 0 0,0-1 0,0 1 0,0 0 0,0-1 0,0 1 0,0 0 0,0-1 1,0 1-1,0 0 0,0-1 0,-21 25 8,-12 21 127,2 1-1,2 2 1,2 1-1,-35 89 1,59-130-117,0 0 0,1 1 0,0 0 0,1 0 0,-1 17 0,2-24-31,0 0 0,0-1 0,0 1 0,0 0 0,0 0 0,1 0 0,-1-1-1,1 1 1,-1 0 0,1-1 0,0 1 0,0 0 0,0-1 0,-1 1 0,2-1 0,-1 1 0,0-1 0,0 1 0,0-1 0,1 0 0,-1 0 0,0 0 0,1 0 0,-1 0-1,1 0 1,0 0 0,-1 0 0,1 0 0,0-1 0,-1 1 0,1-1 0,0 1 0,2-1 0,6 1-3,0-1 0,0 0 0,-1-1 0,1 0 0,0-1 0,-1 0 0,1 0 0,-1-1 0,0 0 0,0-1 0,0 0 0,0 0 0,-1-1 0,10-6 0,-9 5 0,0-1 0,-1 1 0,0-1 0,0-1 0,-1 1 0,1-1 0,-2-1 0,1 1 0,-1-1 0,-1 0 0,0-1 0,8-18 0,-13 28 0,1-1 0,-1 0 0,1 0 0,-1 0 0,0 0 0,1 0 0,-1 0 0,0 0 0,0 0 0,0 0 0,0 0 0,0 0 0,0 0 0,0 0 0,0 0 0,0 0 0,0 0 0,-1 0 0,1 0 0,-1-2 0,-13 7 0,-20 26 0,10 0 20,-27 42 0,45-62-42,0 0 0,0 1-1,1 0 1,1 0 0,0 0 0,0 0-1,1 1 1,-3 17 0,6-28-100,0 0 0,0 1 0,0-1-1,0 0 1,0 0 0,0 0 0,0 0 0,0 0 0,1 1 0,-1-1 0,0 0 0,1 0 0,-1 0 0,1 0-1,-1 0 1,1 0 0,-1 0 0,1 0 0,0 0 0,-1 0 0,1 0 0,0-1 0,0 1 0,0 0-1,0 0 1,1 1 0,1-2-148,-1 1-1,1 0 0,-1 0 1,1-1-1,0 1 1,-1-1-1,1 0 0,0 0 1,-1 0-1,1 0 0,3-1 1,5-1-1409,-1-1 0,1 0 0,-1 0 0,0-1 0,10-6-1,25-14-9632</inkml:trace>
</inkml:ink>
</file>

<file path=ppt/ink/ink1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15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371 1 4004,'-12'3'14883,"-26"10"-12044,1 2 0,0 1-1,-60 36 1,96-51-2823,0-1 1,0 1-1,0-1 1,0 1-1,0 0 1,0-1-1,0 1 1,0 0-1,0 0 0,0 0 1,0 0-1,1 0 1,-1 0-1,0 0 1,1 0-1,-1 0 1,1 0-1,-1 0 1,1 0-1,-1 0 0,1 2 1,0-3-33,1 1 0,-1 0 0,1-1 0,0 1 1,-1-1-1,1 1 0,0-1 0,-1 1 0,1-1 0,0 0 0,0 1 0,-1-1 1,1 0-1,0 0 0,0 1 0,0-1 0,0 0 0,-1 0 0,1 0 0,0 0 1,0 0-1,1 0 0,62-5-916,-58 5 965,28-5-315,-22 2 254,0 1-1,0 0 0,0 1 1,0 1-1,0 0 0,1 1 1,-1 0-1,14 3 1,-24-3 52,0-1 1,0 1 0,0 0 0,0 0 0,0 0-1,0 1 1,0-1 0,-1 0 0,1 1-1,0-1 1,-1 1 0,0-1 0,1 1 0,-1 0-1,0 0 1,1 0 0,-1 0 0,0 0-1,-1 0 1,1 0 0,0 0 0,0 0 0,-1 0-1,0 0 1,1 0 0,-1 0 0,0 1 0,0-1-1,0 0 1,0 4 0,-1-1 81,0-1 1,1 0-1,-2 0 1,1 0-1,0 0 1,-1 0-1,1 0 1,-1 0-1,0-1 0,-1 1 1,1-1-1,0 1 1,-1-1-1,0 0 1,-4 4-1,-8 3 84,1 0 0,-2-1 0,1 0 0,-1-2 0,-1 0-1,1 0 1,-28 5 0,15-5-387,0-1 0,-1-2 1,-50 0-1,49-7-3014,15-8-2526,4-8-5820</inkml:trace>
</inkml:ink>
</file>

<file path=ppt/ink/ink1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16.0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41 17328,'0'0'5777,"0"15"-4939,2 179 2368,-5 275-113,-3-425-2431,4-34-159,5-30-264,44-169 77,-22 101-354,-8 21-129,12-47-177,45-114 0,-72 224 350,-1 0 0,1 0 0,0 0 0,1 0 0,-1 0-1,0 1 1,1-1 0,0 1 0,0-1 0,0 1-1,0 0 1,1 0 0,-1 1 0,1-1 0,-1 1 0,1-1-1,0 1 1,0 0 0,0 1 0,5-2 0,-6 2-7,0 1 0,1 0 0,-1 0 0,0 0 0,0 0 0,1 1 0,-1-1 0,0 1 0,0 0 0,0 0 0,1 0 0,-1 0 0,0 0 0,0 1 0,-1-1 0,1 1 0,0 0 0,-1 0 0,1 0 0,-1 0 0,1 1 0,-1-1 0,0 0 0,0 1 0,0 0 0,3 5 0,-3-5-2,0 1-1,0-1 0,-1 0 0,1 1 0,-1 0 0,0-1 0,0 1 0,0 0 0,0-1 0,-1 1 0,1 0 0,-1 0 0,0 0 1,0-1-1,0 1 0,-1 0 0,0 0 0,1 0 0,-1-1 0,-1 1 0,1 0 0,0-1 0,-1 1 0,0-1 0,0 0 0,0 1 1,0-1-1,0 0 0,-1 0 0,1-1 0,-1 1 0,-5 4 0,-10 9 64,0-2 0,-2 0 1,1-2-1,-27 14 0,21-13-13,-110 55-2022,145-72-3363,0 0 2207,10-4-80,18-9-3660</inkml:trace>
</inkml:ink>
</file>

<file path=ppt/ink/ink1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16.8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45 16015,'0'0'11067,"0"10"-10822,-1 14-155,0 45 29,1-63-110,0-1-1,1 1 1,0 0 0,0 0 0,0 0 0,1-1 0,0 1 0,4 9-1,-5-14 0,-1 0 0,1 0 0,-1 0 0,1 0 0,0 0 0,-1 0 0,1-1-1,0 1 1,0 0 0,0-1 0,0 1 0,-1 0 0,1-1 0,0 1 0,0-1-1,0 1 1,0-1 0,0 0 0,0 1 0,0-1 0,0 0 0,1 0 0,-1 0-1,0 0 1,0 0 0,0 0 0,1 0 0,1-1 25,0 0 0,-1 0 0,1 0 0,-1 0 0,1-1 0,-1 1 0,1-1 0,-1 1 0,0-1 0,3-3 0,5-5 89,-1-1 1,0 0 0,8-13-1,-17 23-123,48-81 343,-42 141 42,-6 20-261,0-79-112,0 1 0,1 0-1,-1-1 1,0 1 0,0-1-1,0 1 1,1-1 0,-1 1 0,0-1-1,1 1 1,-1-1 0,0 0-1,1 1 1,-1-1 0,1 1 0,-1-1-1,1 0 1,-1 1 0,0-1-1,1 0 1,-1 0 0,1 1-1,0-1 1,-1 0 0,1 0 0,-1 0-1,1 0 1,-1 1 0,1-1-1,-1 0 1,1 0 0,0 0-1,-1 0 1,1 0 0,-1-1 0,1 1-1,-1 0 1,1 0 0,-1 0-1,1 0 1,-1-1 0,1 1 0,-1 0-1,1 0 1,-1-1 0,1 1-1,-1 0 1,1-1 0,-1 1-1,1-1 1,-1 0 0,25-18 788,136-166-329,-159 183-1279,1 0 868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2.2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34 13933,'8'-27'5078,"-8"21"-1223,-6 19-2314,-36 81-361,20-50-538,2 1-1,2 1 1,2 1 0,-19 96-1,35-142-614,-1 0-1,1 1 0,0-1 0,0 0 1,0 1-1,-1-1 0,1 0 0,1 0 1,-1 1-1,0-1 0,0 0 0,0 0 1,1 1-1,-1-1 0,1 0 0,-1 0 1,1 0-1,-1 1 0,1-1 1,0 0-1,-1 0 0,1 0 0,0 0 1,0 0-1,0 0 0,0 0 0,0-1 1,0 1-1,0 0 0,0 0 0,0-1 1,0 1-1,0-1 0,0 1 0,1-1 1,-1 1-1,0-1 0,0 0 0,1 0 1,-1 1-1,0-1 0,1 0 1,-1 0-1,0 0 0,0 0 0,1-1 1,-1 1-1,0 0 0,0 0 0,1-1 1,-1 1-1,2-2 0,8-1 185,0-1-1,0 0 1,0 0 0,16-11-1,22-15-230,-2-2-1,-1-3 1,-2-1-1,-1-2 1,74-86-1,-93 89-1145,-19 14-1657,-5 21 2549,0-1 1,0 1-1,0-1 0,-1 1 0,1-1 0,0 1 0,0-1 0,0 0 1,-1 1-1,1-1 0,0 1 0,0 0 0,-1-1 0,1 1 0,0-1 0,-1 1 1,1-1-1,-1 1 0,1 0 0,-1-1 0,1 1 0,-1 0 0,1-1 1,-1 1-1,1 0 0,-1 0 0,1 0 0,-2-1 0,-17-1-9207</inkml:trace>
</inkml:ink>
</file>

<file path=ppt/ink/ink1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17.5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189 0 15695,'0'0'9219,"1"15"-7687,-1-8-1341,1 3-34,0 0-1,-1 0 1,0 0-1,0 0 1,-1 0 0,-1-1-1,0 1 1,0 0-1,-5 11 1,-2 4 249,-2 0 0,-1-1 1,-1-1-1,-1 0 1,-1 0-1,-1-2 0,-22 24 1,37-44-387,1 0 0,0-1 0,-1 1 1,1-1-1,-1 1 0,1 0 0,-1-1 0,1 1 1,-1-1-1,1 1 0,-1-1 0,1 0 0,-1 1 1,0-1-1,1 1 0,-1-1 0,0 0 0,1 0 0,-1 1 1,0-1-1,1 0 0,-1 0 0,0 0 0,0 0 1,1 0-1,-1 0 0,0 0 0,1 0 0,-1 0 1,0 0-1,0 0 0,1 0 0,-1 0 0,0-1 1,1 1-1,-1 0 0,-1-1 0,1-1-53,0 0 0,0 0-1,0-1 1,1 1 0,-1 0-1,1 0 1,-1 0 0,1-1-1,0 1 1,0 0 0,0 0 0,0-3-1,10-68-1581,-1 28 678,-6 25 564,1 0 0,0 1 0,16-38 0,-21 63 414,1-1 1,0 0 0,0 1 0,1-1-1,0 1 1,0-1 0,3 9 0,-2-1 51,1 1 165,0 0 1,1 1 0,1-1 0,0-1 0,12 23-1,-15-32-202,0 0-1,0 0 1,1-1-1,0 1 1,0-1-1,0 1 1,0-1-1,1 0 1,-1 0-1,1-1 1,-1 1-1,1-1 1,0 0-1,0 0 1,0 0-1,1 0 1,-1-1-1,0 1 1,0-1-1,1 0 1,-1-1 0,7 1-1,-10-1-32,32-1 119,-32 1-132,0 1-1,-1-1 0,1 0 0,0 0 0,-1 0 0,1 0 0,0 0 1,-1 0-1,1 0 0,0 0 0,-1 0 0,1 0 0,0 0 0,-1-1 0,1 1 1,0 0-1,-1 0 0,1-1 0,0 1 0,-1 0 0,1-1 0,-1 1 0,1-1 1,-1 1-1,1-1 0,-1 1 0,1-1 0,-1 1 0,0-1 0,1 1 1,-1-1-1,0 1 0,1-1 0,-1 0 0,0 1 0,0-1 0,1-1 0,-4 0-1,0 1-1,0 0 0,0-1 0,0 1 1,0 0-1,0 0 0,0 1 0,0-1 1,0 1-1,-6-1 0,-9-2 10,2-3-7,-1-1 0,1 0 0,1-1 1,-1-1-1,2-1 0,-1 0 0,1-1 1,1 0-1,0-1 0,0-1 0,1 0 1,-13-20-1,28 31-259,12 8 155,16 9 53,3 4-268,47 19 0,1-13-4193,-25-14-2037</inkml:trace>
</inkml:ink>
</file>

<file path=ppt/ink/ink1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28.9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 63 15182,'0'0'2931,"0"-9"-1297,0 3-1385,0 4-151,0 1-1,1-1 1,-1 1 0,0-1 0,0 0 0,0 1 0,0-1 0,0 1 0,-1-1-1,1 0 1,0 1 0,-1-1 0,1 1 0,-1-1 0,1 1 0,-1-1 0,0 1-1,0-1 1,0 1 0,0 0 0,0-1 0,0 1 0,0 0 0,0 0-1,0 0 1,0 0 0,-1 0 0,1 0 0,0 0 0,-1 0 0,1 0 0,-1 1-1,1-1 1,-1 1 0,1-1 0,-1 1 0,1-1 0,-1 1 0,-2 0 0,-1 0-24,1 0 0,-1 0 1,0 1-1,0 0 0,0 0 1,0 0-1,1 0 0,-1 1 1,1 0-1,-1 0 0,1 0 1,-1 0-1,-6 6 0,4-2-16,-1 0 1,1 1-1,0 1 0,0-1 0,1 1 0,-7 11 0,-2 5 135,2 1 1,1 1-1,-16 50 0,6 11 89,20-80-269,1 1 0,0 0 0,1 0 0,0 0 0,0 0 0,1 0 0,-1 0 0,2-1-1,1 9 1,-2-14-7,1 1-1,-1-2 1,0 1-1,0 0 1,1 0-1,-1 0 1,1 0-1,0-1 1,0 1-1,-1-1 1,1 0-1,0 1 1,0-1-1,0 0 1,0 0-1,1 0 1,-1 0-1,0 0 0,0-1 1,0 1-1,1-1 1,-1 0-1,0 1 1,1-1-1,-1 0 1,0 0-1,1 0 1,3-1-1,0 0 16,0 0 0,0 0 0,-1 0 0,1-1 0,0 1 0,-1-1 0,0-1 0,1 1 0,-1-1 0,8-5 0,-5 1 36,0 0 0,-1-1 1,0 0-1,0 0 0,7-12 0,-12 16 36,1 0 0,-1 1 0,0-1 0,-1 0 0,1 0 0,0 0 0,-1 0 0,0 0 0,0-1 0,-1 1 0,1 0 0,-1 0 0,0-1 0,0 1 0,-1-8 0,1 11-75,0 1-1,-1-1 1,1 0 0,-1 1-1,1-1 1,0 1-1,-1-1 1,1 1-1,-1-1 1,0 1 0,1-1-1,-1 1 1,1 0-1,-1-1 1,0 1 0,1 0-1,-1-1 1,0 1-1,1 0 1,-1 0-1,0 0 1,1 0 0,-1-1-1,0 1 1,1 0-1,-1 0 1,0 0 0,0 1-1,1-1 1,-1 0-1,0 0 1,1 0-1,-1 0 1,0 1 0,1-1-1,-1 0 1,0 1-1,1-1 1,-1 0-1,1 1 1,-2 0 0,-24 17-25,-5 25-5,29-41 9,0 1 0,1 0 0,0-1 0,-1 1 0,1 0-1,0 0 1,0 0 0,1 0 0,-1 0 0,1 0 0,-1 1-1,1-1 1,0 0 0,0 4 0,1-6 2,0-1 0,0 1 1,0-1-1,0 0 0,0 0 1,0 1-1,0-1 0,0 0 1,0 0-1,0 0 0,0 0 0,0 0 1,0 0-1,0 0 0,0 0 1,0-1-1,-1 1 0,1 0 1,0-1-1,0 1 0,0 0 1,1-2-1,14-8 37,0 0 1,-1-2 0,0 0-1,-1 0 1,0-1-1,11-16 1,-1 5-26,1-4-7,-17 19 0,-1 0 0,1 0 0,1 1 0,0 0 0,0 1 0,15-10 0,-23 17-10,-1 0 0,1 0 0,-1 0 0,1 1 0,-1-1 0,1 0 0,-1 0 0,0 1 0,1-1 1,-1 0-1,1 1 0,-1-1 0,0 0 0,1 1 0,-1-1 0,0 1 0,0-1 0,1 1 0,-1-1 0,0 0 0,0 1 0,0-1 0,1 1 1,-1-1-1,0 1 0,0-1 0,0 1 0,0-1 0,0 1 0,0-1 0,0 1 0,0-1 0,0 1 0,0-1 0,-1 1 0,1-1 0,0 1 1,0 0-1,-2 25-121,-3 3 172,-1 0 0,-13 38 0,12-45-492,0 1 1,1 0-1,2 0 1,-4 38-1,8-61 388,0 1-1,1-1 1,-1 0 0,0 0-1,0 1 1,0-1-1,0 0 1,0 0 0,0 1-1,0-1 1,1 0 0,-1 0-1,0 1 1,0-1-1,0 0 1,0 0 0,1 0-1,-1 1 1,0-1 0,0 0-1,1 0 1,-1 0-1,0 0 1,0 0 0,1 1-1,-1-1 1,0 0 0,0 0-1,1 0 1,-1 0-1,0 0 1,1 0 0,-1 0-1,0 0 1,0 0-1,1 0 1,-1 0 0,0 0-1,1 0 1,-1 0 0,0 0-1,0-1 1,1 1-1,-1 0 1,0 0 0,0 0-1,1 0 1,-1 0 0,0-1-1,0 1 1,0 0-1,1 0 1,-1 0 0,0-1-1,0 1 1,0 0 0,0 0-1,1-1 1,-1 1-1,0 0 1,0 0 0,0-1-1,0 1 1,0-1-1,9-7-991,-1-1-1,-1 0 0,0 0 1,0-1-1,6-11 1,17-30-5345</inkml:trace>
</inkml:ink>
</file>

<file path=ppt/ink/ink1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29.3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0 13549,'-4'11'2717,"-42"82"320,31-65-1757,0 0-1,2 1 1,1 0-1,1 1 1,-11 53-1,22-83-1266,0 0 0,0 0 0,0-1 0,0 1 0,0 0 0,1 0 0,-1-1 0,0 1 0,0 0 0,0 0 0,0 0 0,0 0 0,1-1 0,-1 1 0,0 0 0,0 0 0,0 0 0,0 0 0,1 0 0,-1-1 0,0 1 0,0 0 0,1 0 0,-1 0 0,0 0 0,0 0 0,0 0 0,1 0 0,-1 0 0,0 0 0,0 0 0,1 0 0,-1 0 0,0 0 0,0 0 0,1 0 0,-1 0 0,0 0-1,0 0 1,0 0 0,1 0 0,-1 1 0,0-1 0,0 0 0,0 0 0,1 0 0,-1 0 0,0 0 0,0 1 0,0-1 0,0 0 0,1 0 0,-1 0 0,0 0 0,0 1 0,0-1 0,0 0 0,0 0 0,0 1 0,0-1 0,0 0 0,0 0 0,1 0 0,-1 1 0,0-1 0,0 1 0,14-16 543,-2 1-437,-2-1-1,0 0 1,-1-1 0,0 0 0,-1 0 0,-1-1 0,-1 0 0,0 0 0,-2 0 0,1-1 0,-2 0 0,-1 0 0,1-22 0,-9 46 674,-3 11-812,-10 68 107,18-77-80,0 0 0,1 1 0,0-1 0,0 0 0,0 0 0,1 1 0,0-1 0,4 12 0,-4-18-5,1 0-1,-1 1 1,0-1-1,1 0 0,0 0 1,0 0-1,-1-1 1,1 1-1,0 0 0,0-1 1,1 1-1,-1-1 1,0 1-1,0-1 0,1 0 1,-1 0-1,1 0 1,-1-1-1,1 1 1,-1 0-1,1-1 0,-1 0 1,1 1-1,0-1 1,-1 0-1,1-1 0,-1 1 1,1 0-1,-1-1 1,4 0-1,4-1 13,-1 0 1,1 0-1,-1-1 0,0-1 0,0 1 1,16-10-1,50-42 49,-54 37-123,1 2 0,38-22 1,-59 37 39,0 0 1,0 1-1,0-1 1,0 0-1,0 1 1,0-1-1,1 1 1,-1-1-1,0 1 1,0 0-1,1-1 1,-1 1-1,0 0 1,1 0-1,-1 0 1,0 0-1,1 0 1,-1 0-1,0 0 1,1 0-1,-1 1 1,0-1-1,0 1 1,1-1-1,-1 0 1,0 1-1,0 0 1,0-1-1,0 1 1,1 0-1,-1 0 1,0 0 0,0-1-1,-1 1 1,1 0-1,0 0 1,0 0-1,0 1 1,-1-1-1,1 0 1,0 0-1,-1 0 1,1 0-1,0 2 1,1 7-11,0-1 1,0 1-1,-1 0 0,0 0 1,0 11-1,0 5 66,0-23-58,-1 0-1,0 0 0,1 1 0,-1-1 1,1 0-1,0 0 0,0 0 0,0 0 1,1 0-1,-1 0 0,1 0 0,-1 0 1,1-1-1,0 1 0,0 0 0,1-1 1,-1 0-1,0 1 0,1-1 0,-1 0 1,6 3-1,-5-4-128,1 0-1,0 0 1,0-1 0,0 1 0,-1-1 0,1 0 0,0 0 0,0 0 0,0 0-1,0-1 1,0 1 0,0-1 0,-1 0 0,1 0 0,0-1 0,0 1 0,-1-1-1,5-2 1,20-11-3387,-1-1-1,39-32 1,-27 18-3339</inkml:trace>
</inkml:ink>
</file>

<file path=ppt/ink/ink1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29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75 252 12139,'0'0'3006,"-9"10"-433,-6 5-1672,7-8-290,1 1 0,0 0 0,0 0 0,-10 16 0,17-24-572,-1 1 0,1-1 0,0 0 0,-1 0 0,1 1 0,0-1 0,0 0 0,-1 1 0,1-1 0,0 0 0,0 1 0,-1-1 0,1 0 0,0 1 0,0-1 0,0 0 0,0 1 0,0-1-1,-1 1 1,1-1 0,0 0 0,0 1 0,0-1 0,0 1 0,0-1 0,0 1 0,0-1 0,1 0 0,-1 1 0,0-1 0,0 1 0,0-1 0,0 0 0,0 1 0,1-1 0,-1 0 0,0 1 0,17-5 84,20-18-804,18-18-579,50-47-1,-85 69 1332,-1-1-1,-1-1 1,-1-1-1,-1 0 1,22-38-1,-36 56 145,-1 1 0,1-1-1,-1 0 1,0 0-1,0 0 1,0 1 0,0-1-1,-1 0 1,1-5-1,-1 7-108,-1 1 0,0 0-1,1 0 1,-1 0 0,1 0-1,-1 0 1,0 0 0,1 0-1,-1 0 1,1 0 0,-1 0-1,0 0 1,1 0 0,-1 0-1,1 1 1,-1-1 0,1 0-1,-1 0 1,0 1 0,1-1-1,-1 0 1,1 1-1,-1-1 1,-7 8 189,0-1-1,0 1 0,1 1 1,0-1-1,1 1 0,-1 0 1,-5 13-1,-1 3 472,-16 45 0,26-62-580,0 1 0,0-1 0,1 1 0,1-1 0,0 1 1,-1 17-1,2-24-186,0 1 1,0-1 0,1 0-1,-1 1 1,1-1 0,-1 0-1,1 0 1,0 0 0,0 0-1,0 1 1,0-1 0,0 0-1,0 0 1,1-1 0,-1 1-1,0 0 1,1 0 0,0-1-1,-1 1 1,1-1 0,0 1-1,0-1 1,0 0 0,0 0-1,0 0 1,0 0 0,0 0-1,0 0 1,0 0 0,5 0-1,2 1-562,-1-1 0,1 0-1,0-1 1,-1 0-1,15-1 1,21-12-7317,-5-9-7319</inkml:trace>
</inkml:ink>
</file>

<file path=ppt/ink/ink1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30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288 32 17905,'0'0'2669,"-8"-5"150,2 1-2534,0 1 1,0 0 0,0 0-1,0 0 1,0 1-1,0 0 1,-1 0 0,1 1-1,-1-1 1,1 2-1,-1-1 1,1 1 0,-1 0-1,0 0 1,1 0-1,-1 1 1,0 0 0,1 1-1,-7 1 1,1 3-249,1-1-1,-1 2 1,1 0-1,1 0 1,0 1 0,-12 11-1,16-13-41,-1 0 0,2 0-1,-1 0 1,1 1 0,0 0-1,0 0 1,1 1-1,0-1 1,1 1 0,-5 10-1,9-17-8,-1-1 0,0 1 0,1-1 0,-1 1 0,0-1 0,1 1 0,-1-1 0,0 0 0,1 1 0,-1-1 0,1 1 0,-1-1 0,1 0 0,-1 0 0,1 1 0,-1-1 0,1 0 0,-1 0-1,1 0 1,-1 1 0,1-1 0,0 0 0,-1 0 0,1 0 0,-1 0 0,1 0 0,-1 0 0,1 0 0,-1 0 0,1 0 0,0-1 0,-1 1 0,1 0 0,-1 0 0,1 0 0,-1-1 0,1 1 0,0-1 0,27-6-95,-12 2 68,0-1 1,0 2 0,0 0-1,0 1 1,1 1 0,22 0-1,-35 2 32,-1 0 0,1 0 0,-1 1 0,0-1 0,1 1 0,-1 0 0,0 0-1,0 1 1,0-1 0,0 0 0,0 1 0,0 0 0,0 0 0,0 0 0,4 4 0,-5-3 10,0 0 0,0 0-1,0 0 1,-1 1 0,1-1 0,-1 1 0,0-1 0,0 1 0,0-1 0,0 1 0,0 0 0,-1 0 0,0-1 0,1 1 0,-2 0 0,1 0 0,-1 5 0,-1-2 95,0 0 0,0 1 1,-1-1-1,0 0 1,0 0-1,-1-1 0,1 1 1,-2-1-1,1 0 0,-1 0 1,0 0-1,0 0 1,0-1-1,-1 0 0,0 0 1,-11 7-1,7-5 15,-1 0-1,0 0 1,0-1-1,-1-1 1,0 0-1,0 0 1,0-1 0,0-1-1,-16 3 1,28-6-134,-1 0 1,0 0-1,1 1 1,-1-1-1,1 0 1,-1 0-1,0 0 0,1 0 1,-1 0-1,1 0 1,-1 0-1,0 0 1,1 0-1,-1 0 1,1 0-1,-1 0 1,0-1-1,1 1 1,-1 0-1,1 0 1,-1-1-1,1 1 1,-1 0-1,1 0 1,-1-1-1,1 1 1,-1-1-1,1 1 1,-1-1-1,1 1 1,0 0-1,-1-1 1,1 1-1,0-1 0,-1 0 1,1 1-1,0-1 1,0 1-1,0-1 1,-1 1-1,1-1 1,0 0-1,0 1 1,0-1-1,0 1 1,0-1-1,0 0 1,0 1-1,0-1 1,0 1-1,0-1 1,1 1-1,-1-1 1,0 0-1,0 1 1,0-1-1,1 1 1,0-2-1,0-2-398,1 0 0,1 0 0,-1 1-1,1-1 1,-1 0 0,1 1 0,4-4 0,8-6-1578,1 1-1,1 1 1,-1 1 0,2 0 0,22-9 0,11-1-3190</inkml:trace>
</inkml:ink>
</file>

<file path=ppt/ink/ink1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31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107 315 2466,'0'0'21002,"-11"5"-20223,1 0-614,0 1 1,0 0-1,1 0 0,-10 10 1,15-13-90,1 0 1,0 0-1,0 0 1,0 0-1,0 1 1,1-1 0,0 1-1,-1 0 1,1-1-1,1 1 1,-1 0-1,0 1 1,1-1-1,0 0 1,0 0 0,0 0-1,0 6 1,1-10-65,1 1 0,-1-1 1,0 1-1,1-1 0,-1 1 1,1-1-1,-1 1 0,0-1 1,1 1-1,-1-1 0,1 0 0,-1 1 1,1-1-1,-1 0 0,1 1 1,0-1-1,-1 0 0,1 0 1,-1 0-1,1 0 0,-1 1 1,1-1-1,0 0 0,-1 0 1,1 0-1,-1 0 0,1 0 0,0 0 1,-1-1-1,1 1 0,-1 0 1,1 0-1,0 0 0,-1 0 1,1-1-1,-1 1 0,1 0 1,-1-1-1,1 1 0,0-1 1,27-12 320,2-8-198,-2-2 1,0-1 0,-2-1-1,45-56 1,-8 10 56,-64 96-502,-17 33 258,12-46-124,2 1 1,-1 0 0,2-1 0,0 1-1,0 0 1,1 1 0,1-1 0,0 0-1,1 1 1,1 13 0,-1-26 67,1 0 0,-1-1 0,0 1 0,1 0 0,-1 0 1,0 0-1,1-1 0,-1 1 0,1 0 0,0 0 0,-1-1 0,1 1 0,-1 0 0,1-1 1,0 1-1,0-1 0,-1 1 0,1-1 0,0 1 0,0-1 0,-1 0 0,1 1 1,0-1-1,0 0 0,0 0 0,0 1 0,0-1 0,0 0 0,-1 0 0,1 0 1,0 0-1,0 0 0,0 0 0,0-1 0,0 1 0,1 0 0,34-14-2520,-17 1 2045,-1 0-1,0-1 1,-1-1-1,-1-1 0,0 0 1,16-23-1,0-5 128,39-68 0,-61 97 1056,-2 0-1,0-1 1,0 0-1,-2 0 1,0-1-1,5-23 0,-24 51 1985,-7 15-1892,2 0 0,0 1-1,2 1 1,1 0 0,2 1-1,-19 58 1,30-82-562,1-1 0,0 1 0,1-1-1,-1 1 1,1 0 0,-1-1 0,2 1 0,-1 5-1,1-9-116,-1 1 0,0-1 1,1 0-1,-1 0 0,1 0 0,0 0 0,-1 0 0,1 0 0,0 0 0,-1 0 0,1 0 0,0 0 0,0-1 0,0 1 0,0 0 0,0 0 0,0-1 0,0 1 0,0-1 1,0 1-1,0-1 0,0 1 0,0-1 0,1 0 0,-1 1 0,0-1 0,0 0 0,0 0 0,0 0 0,1 0 0,-1 0 0,0 0 0,2-1 0,5 0 34,1-1 0,-1 0-1,1 0 1,-1-1 0,0 0-1,0-1 1,0 0 0,-1 0-1,1-1 1,11-9 0,-12 9-49,0 0 1,0 0-1,0 1 1,1 0-1,0 0 1,0 0-1,0 1 0,0 1 1,0-1-1,13-1 1,-20 4-9,0 1 0,0 0 1,0-1-1,-1 1 0,1-1 1,0 1-1,0 0 0,-1 0 0,1-1 1,-1 1-1,1 0 0,-1 0 1,1 0-1,-1 0 0,1 0 1,-1 0-1,0 0 0,1 0 0,-1-1 1,0 1-1,0 0 0,0 0 1,0 0-1,0 0 0,0 0 1,0 0-1,0 0 0,0 0 0,-1 2 1,-1 33 145,-7 5 3,6-33-116,1 0 0,0 0 0,1 1 0,0-1 1,0 1-1,1-1 0,0 0 0,1 17 0,0-24 21,0-1 1,0 1-1,0 0 1,-1 0-1,1 0 0,0 0 1,0-1-1,0 1 1,0-1-1,0 1 1,0 0-1,0-1 0,1 0 1,-1 1-1,0-1 1,0 0-1,0 1 0,0-1 1,0 0-1,1 0 1,-1 0-1,0 0 1,0 0-1,0 0 0,1 0 1,-1-1-1,0 1 1,0 0-1,0-1 0,0 1 1,0-1-1,2 0 1,38-13 838,-19 3-919,1 2 0,1 1 0,48-11 0,-40 15-3878,1 2-3783</inkml:trace>
</inkml:ink>
</file>

<file path=ppt/ink/ink1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31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12172,'0'0'11915,"79"-16"-10954,-38 16-161,10 0-607,-4 1-225,1 6-1538,-4 1-2626,-5-3-3523</inkml:trace>
</inkml:ink>
</file>

<file path=ppt/ink/ink1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32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 14734,'0'0'8168,"-2"12"-7704,-9 50 198,-3 102 0,14-163-652,0 0-1,-1 0 1,1 0 0,0 0 0,0 0-1,0 0 1,1 0 0,-1 0 0,0 0-1,0 0 1,0 0 0,1 0-1,-1 0 1,1-1 0,-1 1 0,0 0-1,1 0 1,-1 0 0,1 0 0,0-1-1,-1 1 1,1 0 0,0-1 0,-1 1-1,1 0 1,0-1 0,0 1-1,-1-1 1,1 1 0,0-1 0,1 1-1,1-1 64,-1 0 0,0 0 0,1 0 0,-1 0 0,1-1 0,-1 1-1,0 0 1,0-1 0,1 0 0,-1 0 0,0 0 0,3-1 0,7-4 295,-1-1 1,0 0 0,15-13-1,-2-4-133,12-9 246,-35 77-684,-4 21 471,1-34-220,1 0-1,4 37 1,-3-66-37,0-1-1,0 1 1,0 0 0,1-1 0,-1 1-1,0 0 1,1-1 0,-1 1 0,1-1 0,0 1-1,-1-1 1,1 1 0,0-1 0,0 1-1,0-1 1,0 0 0,0 1 0,0-1-1,0 0 1,1 0 0,-1 0 0,0 0 0,1 0-1,-1 0 1,1 0 0,-1 0 0,1-1-1,-1 1 1,1-1 0,-1 1 0,1-1-1,0 1 1,-1-1 0,1 0 0,0 0 0,-1 0-1,3 0 1,1-1 74,-1 1 0,1-1-1,-1-1 1,1 1 0,-1-1-1,0 0 1,0 0 0,1 0 0,-1 0-1,-1-1 1,1 1 0,4-5 0,9-8 115,0-2 1,-2 0 0,0-1 0,21-32 0,-28 37-532,-1 0 0,-1 0 1,7-18-1,-10 21-652,0 0 1,-1 1-1,0-1 1,-1-1-1,1-13 1,-2 22 552,0 0 0,0 0 0,0 1 0,0-1 0,0 0 0,-1 1 0,1-1 1,-1 0-1,1 1 0,-1-1 0,1 0 0,-1 1 0,0-1 0,0 1 0,0-1 0,-1-1 0,-10-9-5527</inkml:trace>
</inkml:ink>
</file>

<file path=ppt/ink/ink1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32.8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15951,'0'0'10282,"19"29"-19058,-4-21 2049</inkml:trace>
</inkml:ink>
</file>

<file path=ppt/ink/ink1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33.2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79 462 9513,'0'0'5290,"-4"11"-2097,0 1-2261,0 1 1,0-1 0,1 1-1,1 0 1,0 0 0,0 19 0,2-32-922,0 0 0,0 1 0,0-1 1,1 1-1,-1-1 0,0 1 0,0-1 1,1 0-1,-1 1 0,0-1 0,0 0 1,1 1-1,-1-1 0,0 0 0,1 1 1,-1-1-1,1 0 0,-1 0 0,0 1 1,1-1-1,-1 0 0,1 0 0,-1 0 1,1 0-1,-1 1 0,0-1 0,1 0 1,-1 0-1,1 0 0,-1 0 0,1 0 1,-1 0-1,1 0 0,-1 0 0,1 0 1,-1-1-1,0 1 0,1 0 1,-1 0-1,1 0 0,-1 0 0,1-1 0,21-8 232,-7-2-109,-2-1 1,1 0 0,-2 0-1,1-1 1,-2-1 0,18-26-1,-12 12 89,0-1 1,22-56-1,-28 54-136,-2-1 0,-1-1 0,-2 1 0,-1-1-1,-1-1 1,-1-45 0,-3 77-68,0 0 0,0 0 0,0-1-1,-1 1 1,1 0 0,0-1 0,-1 1 0,1 0-1,-1 0 1,0 0 0,0 0 0,0 0-1,0-1 1,0 2 0,0-1 0,-1 0 0,-1-3-1,1 4 5,1 1 0,-1-1 0,1 0 0,-1 0-1,0 1 1,1-1 0,-1 1 0,0 0-1,0-1 1,1 1 0,-1 0 0,0 0 0,0 0-1,1 0 1,-1 0 0,0 0 0,1 1-1,-1-1 1,0 1 0,0-1 0,1 1 0,-1 0-1,1-1 1,-3 2 0,-14 10-12,1 0 0,0 1 0,1 0-1,0 1 1,1 1 0,-23 30 0,20-24 14,7-8-6,-1-1 23,1 0 1,0 1-1,1 0 0,0 0 1,1 1-1,1 1 1,0-1-1,-6 19 1,14-32-43,0 0 1,-1 0-1,1 0 0,0 1 1,0-1-1,1 0 1,-1 0-1,0 0 1,0 0-1,0 0 0,1 0 1,-1 0-1,0 0 1,1 0-1,-1 0 1,1-1-1,-1 1 1,1 0-1,-1 0 0,1 0 1,0 0-1,0-1 1,-1 1-1,1 0 1,0-1-1,0 1 0,0 0 1,0-1-1,-1 1 1,1-1-1,0 1 1,0-1-1,0 0 1,0 1-1,0-1 0,0 0 1,0 0-1,0 0 1,1 0-1,0 0 1,54 2 52,-43-2-28,47-2 42,39 0-268,-88 2 175,-1 1 0,0 0 0,0 1 1,0 0-1,0 1 0,19 7 0,-25-7 25,1 0 0,-1-1-1,1 2 1,-1-1 0,0 0 0,0 1 0,0 0 0,-1 0 0,1 0-1,-1 1 1,0-1 0,0 1 0,0-1 0,-1 1 0,0 0 0,0 0-1,0 0 1,-1 0 0,1 0 0,-1 1 0,0-1 0,-1 0 0,1 1-1,-1-1 1,0 1 0,0-1 0,-1 0 0,-1 8 0,0-3-182,0 0 0,0 0 0,-1 0 0,-1-1 0,1 1 1,-2-1-1,1 0 0,-1 0 0,-1 0 0,1 0 0,-1-1 0,-1 0 1,0-1-1,-9 9 0,-11-1-3598,6-11-2101,-4-4-6209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2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18866,'0'0'8936,"14"53"-8359,4-43-481,4 0-128,4 3-1089,1-3-1057,5-1-1346,-1-4-704,1-2-1729,-2-3-994</inkml:trace>
</inkml:ink>
</file>

<file path=ppt/ink/ink1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33.5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 19635,'0'0'2306,"55"-12"-2178,9 12-128,15 0 32,11-4-1986,3-7-5349</inkml:trace>
</inkml:ink>
</file>

<file path=ppt/ink/ink1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37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167 291 19410,'0'0'3150,"-9"-4"-1960,7 3-1168,0-1 1,0 1-1,0 0 0,0 0 0,-1 1 0,1-1 0,0 0 0,0 1 0,-1-1 0,1 1 0,0 0 0,-1 0 0,1 0 0,-1 0 0,1 0 0,0 0 0,-3 1 0,2 1-22,0 0 0,1 0 1,-1 0-1,1 0 0,-1 1 0,1-1 1,0 1-1,0-1 0,0 1 0,0 0 1,0 0-1,1 0 0,-1 0 0,1 0 1,-2 6-1,0-2-8,0 1 0,1-1 1,0 1-1,0 0 0,1 0 1,-1 0-1,2 0 0,0 12 0,0-19 2,0 0 0,0 0 0,1 0 0,-1 0-1,1-1 1,-1 1 0,1 0 0,-1 0 0,1-1-1,0 1 1,-1 0 0,1-1 0,0 1-1,-1 0 1,1-1 0,0 1 0,0-1 0,0 0-1,-1 1 1,1-1 0,0 1 0,0-1 0,0 0-1,0 0 1,0 0 0,0 1 0,0-1-1,0 0 1,0 0 0,-1 0 0,1 0 0,0-1-1,0 1 1,0 0 0,0 0 0,0 0 0,0-1-1,0 1 1,0-1 0,1 0 0,38-16-167,-29 7 244,0 0-1,0-1 0,-1 0 1,-1-1-1,12-18 0,-32 69 493,6-16-491,-43 214 477,12-45-452,33-179-80,-1-1 1,0 0-1,-1 0 0,-7 12 0,11-21 21,-1 0-1,1 0 1,-1-1-1,0 1 1,0 0 0,0-1-1,0 1 1,-1-1 0,1 1-1,-1-1 1,0 0-1,1 0 1,-1 0 0,0-1-1,0 1 1,0-1-1,0 0 1,0 1 0,-1-1-1,-3 0 1,6-1-27,0 0 0,-1 0 1,1-1-1,0 1 0,0-1 1,0 1-1,-1-1 0,1 1 1,0-1-1,0 0 0,0 1 1,0-1-1,0 0 0,0 0 0,0 0 1,1 0-1,-1 0 0,0 0 1,0 0-1,1 0 0,-1 0 1,0 0-1,1-1 0,-1 1 1,1 0-1,0 0 0,-1 0 1,1-1-1,0 1 0,0 0 0,0-1 1,0 1-1,0 0 0,0 0 1,0-1-1,0 1 0,1-2 1,6-55 1,0 35-17,1 2 0,0-1 1,2 1-1,1 1 0,1-1 0,0 2 1,25-30-1,120-121 113,-116 129-87,-22 23-5,-7 6 1,1 0 0,-1 0 0,-1-1 0,-1-1 0,0 0 0,0 0 0,10-24-1,-20 34 25,-8 7-61,-7 8-57,2 4 66,0 0 0,1 1 0,-19 32 0,26-39 11,0 0 0,1 0-1,0 0 1,0 0 0,1 1 0,0 0 0,1 0-1,0-1 1,0 18 0,2-26-2,0-1 0,0 1-1,1 0 1,-1-1 0,0 1-1,1 0 1,-1 0 0,0-1 0,1 1-1,-1-1 1,1 1 0,-1 0 0,1-1-1,-1 1 1,1-1 0,0 1-1,-1-1 1,1 1 0,-1-1 0,1 0-1,0 1 1,0-1 0,-1 0 0,1 0-1,0 1 1,-1-1 0,1 0-1,0 0 1,0 0 0,0 0 0,-1 0-1,1 0 1,0 0 0,0 0 0,-1 0-1,1 0 1,0 0 0,0-1-1,-1 1 1,1 0 0,0-1 0,36-12 11,-16 1 36,-1-1 0,-1-1 0,-1-1 0,0-1 0,-1 0 0,17-21 0,-12 10 3,0-1 0,-2 0 0,25-50 0,-38 64 25,0 0 0,0-1 0,-2 0 0,0 0 1,0-1-1,-2 1 0,3-24 0,-23 51 342,-5 20-407,1 1-1,2 1 1,1 0-1,-24 71 1,38-96-18,0 1 0,1 0 0,1-1 0,0 1 0,0 0 0,1 0 1,0 1-1,1 19 0,0-29 6,0-1 1,0 1-1,0 0 1,0 0 0,1 0-1,-1 0 1,0-1-1,1 1 1,-1 0-1,0 0 1,1-1-1,-1 1 1,1 0 0,-1-1-1,1 1 1,0 0-1,-1-1 1,1 1-1,0-1 1,-1 1-1,1-1 1,0 1-1,-1-1 1,1 1 0,0-1-1,0 0 1,0 1-1,1-1 1,30-2 125,-22-1-51,0-1-1,-1 1 1,1-2 0,12-7 0,10-10-25,-2-1-1,-1-1 1,-1-2 0,-1-1-1,-1-1 1,-1-1 0,-2-2 0,-1 0-1,-2-1 1,0-1 0,18-44-1,-31 49-25,-7 28-21,-1 0 0,1-1 0,0 1 0,0 0-1,0 0 1,-1 0 0,1 0 0,0 0 0,0 0 0,-1 0 0,1 0 0,0 0 0,0 0 0,-1 0 0,1 0 0,0 0 0,-1 0 0,1 0 0,0 0 0,0 0 0,0 0 0,-1 0 0,1 0 0,0 0 0,0 0 0,-1 1 0,1-1 0,0 0 0,0 0 0,0 0 0,-1 0 0,1 1 0,0-1 0,0 0 0,0 0 0,-1 0 0,1 1 0,0-1 0,0 0 0,0 0 0,0 0 0,0 1 0,0-1 0,0 1 0,-34 43-36,-28 65 56,55-95 15,1 1 0,1 0 0,0-1 0,1 2 0,-5 29 0,9-43-27,-1-1 0,1 0 0,0 1 0,0-1 0,0 1 0,-1-1 0,2 0 0,-1 1 0,0-1 1,0 1-1,0-1 0,1 0 0,-1 1 0,0-1 0,1 0 0,0 1 0,-1-1 0,1 0 0,0 0 0,-1 1 0,1-1 0,0 0 0,0 0 0,0 0 1,0 0-1,0 0 0,0 0 0,0-1 0,1 1 0,-1 0 0,0 0 0,0-1 0,1 1 0,-1-1 0,0 1 0,1-1 0,-1 1 0,0-1 0,1 0 0,-1 0 1,1 0-1,-1 0 0,0 0 0,1 0 0,-1 0 0,1 0 0,-1-1 0,0 1 0,1 0 0,1-1 0,5-1 154,1-1-1,-1 0 1,0 0 0,0-1-1,0 0 1,15-9 0,-2-4-39,0 0 1,-1-1 0,-1-1-1,21-27 1,-30 35-94,-2-1 1,1 0-1,-1-1 1,-1 0-1,0 0 1,-1-1 0,-1 1-1,0-1 1,4-19-1,-9 33-34,0 0 1,0 0-1,1 0 0,-1 0 0,0-1 0,0 1 0,0 0 1,0 0-1,0 0 0,0-1 0,0 1 0,0 0 1,0 0-1,0 0 0,0 0 0,0-1 0,0 1 0,0 0 1,0 0-1,0 0 0,0-1 0,0 1 0,0 0 1,0 0-1,0 0 0,0-1 0,-1 1 0,1 0 0,0 0 1,0 0-1,0 0 0,0-1 0,0 1 0,0 0 1,-1 0-1,1 0 0,0 0 0,0 0 0,0 0 0,0 0 1,-1-1-1,1 1 0,0 0 0,0 0 0,0 0 0,-1 0 1,-9 7-143,-9 14-47,-5 15 188,1 1 1,-20 49-1,35-67-172,0-1 0,2 1 0,0 1 0,1-1 0,1 1 0,1-1 0,-1 24 0,7-42-556,4-9 551,4-12 29,0-15-238,7-47 1,6-16-265,-15 152-4546,-7-39 1145,1 2-2878</inkml:trace>
</inkml:ink>
</file>

<file path=ppt/ink/ink1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37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25 18001,'-13'-9'2434,"10"-1"-672,3 7 352,16 1-929,14 2-801,14 0-255,7 0-129,0 2-2467,-4 2-2946,-8-4-12716</inkml:trace>
</inkml:ink>
</file>

<file path=ppt/ink/ink1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38.2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1 16496,'0'0'822,"-2"9"-251,-9 60 2677,-3 129 0,-1 27-1395,-22-23-1477,31-176 104,-2 0 0,0 0 0,-2-1 0,-1 0 0,-21 35 1,31-98 864,29-74-1258,66-169 1,-48 154-252,-27 69 76,-12 33 80,1 0-1,1 0 1,1 1-1,1 0 0,24-38 1,-33 61-2,-1-1 1,0 0 0,1 1 0,-1-1-1,1 1 1,0-1 0,0 1-1,-1 0 1,1-1 0,0 1-1,0 0 1,0 0 0,0 1 0,0-1-1,0 0 1,1 1 0,-1-1-1,0 1 1,0 0 0,0 0-1,1-1 1,-1 2 0,0-1 0,0 0-1,0 0 1,0 1 0,1-1-1,-1 1 1,0-1 0,0 1-1,0 0 1,0 0 0,0 0-1,3 2 1,-1 0-17,-1-1 0,0 1 0,1 0 0,-1 0 0,0 0 0,0 0 0,-1 0 0,1 0 0,-1 1-1,0 0 1,1-1 0,-1 1 0,-1 0 0,1 0 0,-1 0 0,2 7 0,-2-4 25,-1 0 0,0 0 0,0 0 1,-1-1-1,0 1 0,0 0 0,-1 0 0,0-1 0,0 1 0,0-1 1,-1 0-1,0 0 0,0 0 0,-1 0 0,1 0 0,-1-1 0,0 1 0,-1-1 1,0 0-1,1 0 0,-8 4 0,4-2 12,0-1-1,0 0 1,-1-1-1,0 0 1,0 0-1,0-1 1,-1 0-1,1-1 1,-1 0-1,0 0 1,0-1-1,0-1 1,-18 2-1,20-6-2317,8 2 2023,0 1 0,0-1 0,0 1 1,-1-1-1,1 1 0,0-1 0,1 1 1,-1 0-1,0-1 0,0 1 0,0-1 0,0 1 1,0-1-1,0 1 0,0 0 0,1-1 0,-1 1 1,0-1-1,0 1 0,1 0 0,-1-1 1,0 1-1,1 0 0,-1-1 0,0 1 0,1 0 1,-1-1-1,0 1 0,1 0 0,13-9-7083</inkml:trace>
</inkml:ink>
</file>

<file path=ppt/ink/ink1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38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1 17809,'0'0'13196,"-29"64"-12555,14-19-481,-3 6-96,3 1-64,5-3-96,-1-7-480,4-5-385,0-8-545,3-10-704,-1-10-128,3-9-193,-6-3-287,-2-16-3428</inkml:trace>
</inkml:ink>
</file>

<file path=ppt/ink/ink1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38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26 13901,'0'0'11467,"72"-26"-10314,-37 26-320,4 0-513,2 0-256,1 0-32,-5 0-704,-8 0-1058,-6 0-1409,-13 0-2018</inkml:trace>
  <inkml:trace contextRef="#ctx0" brushRef="#br0" timeOffset="1">1 196 10762,'0'0'15183,"59"-9"-13294,-17-4-800,5 1-512,0 2-449,-4 2-160,-7 6-1345,-13 2-2019,-13 0-3170</inkml:trace>
</inkml:ink>
</file>

<file path=ppt/ink/ink1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39.6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1 15471,'0'0'5391,"1"10"-4483,0 12-504,-1 0 0,0 0-1,-2 0 1,-7 35 0,-29 93-257,3-17 1584,35-133-1704,0 0 1,-1 1-1,1-1 1,0 0-1,0 1 1,0-1-1,0 0 1,0 1-1,0-1 1,0 0-1,0 1 1,0-1-1,0 0 1,0 1-1,0-1 1,0 0-1,0 1 1,0-1-1,0 0 1,0 1-1,0-1 1,1 0-1,-1 1 1,0-1-1,0 0 1,0 1-1,1-1 1,-1 0-1,0 0 1,0 1-1,1-1 1,-1 0-1,0 0 1,0 0-1,1 1 1,-1-1-1,0 0 1,1 0-1,-1 0 1,0 0-1,1 0 1,-1 1-1,0-1 1,1 0-1,-1 0 1,0 0-1,1 0 1,-1 0-1,0 0 1,1 0-1,-1 0 1,0 0-1,1-1 1,-1 1-1,0 0 1,1 0-1,-1 0 1,0 0-1,1 0 1,-1 0-1,0-1 1,0 1-1,1 0 1,-1 0-1,0 0 1,1-1-1,-1 1 1,0-1-1,27-16 29,-25 15 46,166-117-540,-168 118 440,1 0 0,0 0-1,0 0 1,0 1 0,0-1-1,0 0 1,0 1 0,0-1-1,0 1 1,0 0-1,0-1 1,0 1 0,0 0-1,0-1 1,0 1 0,0 0-1,1 0 1,-1 0-1,0 0 1,0 0 0,0 0-1,0 0 1,0 0 0,2 1-1,-2 0 28,-1 0-1,1 0 1,-1 0 0,0 0-1,0 1 1,1-1 0,-1 0-1,0 0 1,0 0 0,0 0-1,0 0 1,0 1 0,0-1-1,-1 0 1,1 0-1,0 0 1,0 0 0,-1 0-1,0 2 1,-30 65 966,27-60-1071,-32 72-90,59-87-7025,-6-6 1490</inkml:trace>
</inkml:ink>
</file>

<file path=ppt/ink/ink1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40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8 18546,'-8'2'1446,"0"0"-965,1 0 0,-1 1-1,1 1 1,0-1-1,0 1 1,0 0 0,1 1-1,-12 9 1,15-11-338,-1 1 0,0 0 0,1-1-1,0 1 1,0 0 0,0 1 0,0-1 0,1 0 0,0 1 0,0 0-1,0-1 1,0 1 0,1 0 0,-1 0 0,1 0 0,1 0 0,-1 6-1,1-10-142,0 0-1,1 0 1,-1 0-1,0 0 1,1 0-1,-1 0 1,1 0-1,0 0 1,-1 0-1,1 0 1,0 0-1,0 0 1,-1-1-1,1 1 1,0 0-1,0 0 1,0-1-1,0 1 1,0-1-1,0 1 1,0-1-1,0 1 1,0-1-1,0 0 1,0 1-1,0-1 1,0 0-1,0 0 1,1 0-1,-1 0 1,0 0-1,0 0 1,0 0-1,0 0 1,2-1-1,45-7-29,-38 3 28,-1-1-1,1-1 1,-1 1-1,0-1 1,0-1 0,-1 1-1,0-2 1,-1 1-1,1-1 1,-2 0-1,1 0 1,7-17-1,1 3 46,-21 35-91,0 0 1,0 0-1,-7 24 0,-4 11 63,15-42-5,-1 0 72,1 0 0,0 0 0,0 0 0,0 0 1,0 1-1,1-1 0,-1 11 0,2-16-65,0 0-1,0 1 0,0-1 1,1 0-1,-1 0 0,0 0 1,0 1-1,0-1 1,0 0-1,1 0 0,-1 0 1,0 1-1,0-1 0,1 0 1,-1 0-1,0 0 1,0 0-1,1 0 0,-1 1 1,0-1-1,0 0 0,1 0 1,-1 0-1,0 0 1,1 0-1,-1 0 0,0 0 1,0 0-1,1 0 0,-1 0 1,0 0-1,1 0 1,-1 0-1,0-1 0,0 1 1,1 0-1,-1 0 0,0 0 1,0 0-1,1 0 1,-1 0-1,0-1 0,0 1 1,1 0-1,-1 0 0,0 0 1,0-1-1,0 1 1,0 0-1,1 0 0,-1-1 1,0 1-1,15-12 435,6-9-147,28-38 0,-33 37-325,1 2-1,29-28 1,-46 48 13,0 0 0,0 0 0,0 0 0,0 0 1,1 0-1,-1 0 0,0 0 0,0 0 0,0-1 0,0 1 0,0 0 0,0 0 0,0 0 0,1 0 0,-1 0 0,0 0 0,0 0 0,0 0 0,0 0 0,0 0 0,0 0 0,1 0 0,-1 0 0,0 0 0,0 0 0,0 0 0,0 0 0,0 0 1,0 0-1,1 0 0,-1 0 0,0 0 0,0 0 0,0 0 0,0 0 0,0 0 0,0 0 0,1 0 0,-1 0 0,0 1 0,0-1 0,0 0 0,0 0 0,0 0 0,0 0 0,0 0 0,0 0 0,0 0 0,0 0 0,1 1 0,-1-1 1,0 0-1,0 0 0,0 0 0,0 0 0,0 0 0,0 0 0,0 1 0,0-1 0,0 0 0,0 0 0,0 0 0,0 0 0,0 0 0,0 1 0,-2 16-82,-7 21 166,-10 7-39,13-33-29,0 1 0,1 0 0,0 0 0,1 0 0,1 0 0,0 1 0,-1 17 1,4-30-7,1-1 0,-1 0 0,0 1 0,1-1 0,-1 0 0,1 1 1,-1-1-1,1 0 0,-1 0 0,1 0 0,-1 1 0,1-1 0,-1 0 1,1 0-1,-1 0 0,1 0 0,0 0 0,-1 0 0,1 0 0,-1 0 1,1 0-1,-1 0 0,1 0 0,-1 0 0,1 0 0,-1-1 0,1 1 1,-1 0-1,1 0 0,-1-1 0,1 1 0,19-8-1079,5-16-7534,-17 11 384</inkml:trace>
</inkml:ink>
</file>

<file path=ppt/ink/ink1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40.5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21717,'0'0'7431</inkml:trace>
</inkml:ink>
</file>

<file path=ppt/ink/ink1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41.0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237 0 18930,'0'0'7837,"-6"14"-7346,-13 31-426,-1-1 1,-3-1 0,-2-1-1,-1-1 1,-3-1-1,-44 49 1,58-77 196,24-29-212,27-34-587,-35 51 500,33-46-1233,73-77-1,-107 123 1266,0-1-1,1 1 1,-1 0-1,0-1 1,0 1-1,0 0 0,1-1 1,-1 1-1,0 0 1,1-1-1,-1 1 1,0 0-1,0 0 1,1-1-1,-1 1 1,1 0-1,-1 0 1,0-1-1,1 1 0,-1 0 1,0 0-1,1 0 1,-1 0-1,1 0 1,-1 0-1,1 0 1,-1 0-1,0 0 1,1 0-1,-1 0 1,1 0-1,-1 0 0,0 0 1,1 0-1,-1 0 1,1 0-1,-1 0 1,0 0-1,1 1 1,-1-1-1,1 0 1,-1 0-1,0 1 1,1-1-1,-1 0 0,0 0 1,1 1-1,1 27 16,-14 39 459,11-65-442,-17 75 118,3 1-1,-6 96 0,23-170 4,3-10-22,5-13 6,-5 3-129,-1 0 0,-1 0 0,-1 0 0,0-1 1,-1 1-1,-1 0 0,0-1 0,-1 1 1,-5-23-1,4 32 48,1 0 0,-1 0 0,-1 1 0,0-1 0,1 1 0,-2-1 0,1 1 0,-1 0 1,0 1-1,-8-10 0,8 12 63,1-1 0,-1 1-1,0 1 1,0-1 0,-1 0 0,1 1 0,0 0 0,-1 0 0,0 0 0,1 1 0,-1-1-1,0 1 1,0 0 0,0 0 0,1 1 0,-10 0 0,14 0-114,0 0 0,0 0 0,-1 0 0,1 0 0,0 0 0,0 0 0,-1 1 0,1-1 0,0 0 0,0 0 0,0 0 0,-1 1 0,1-1 0,0 0 0,0 0 0,0 0 0,0 1 0,-1-1 0,1 0 0,0 0 0,0 1 0,0-1 0,0 0 0,0 0 0,0 1 0,0-1 0,0 0 0,0 0 0,0 1 0,0-1 0,0 0 0,0 1 0,0-1 0,0 0 0,0 0 0,0 1 0,0-1 0,0 0 0,0 0 0,0 1 0,0-1 0,1 0 0,-1 0 0,0 1 0,0-1 0,0 0 0,0 0 0,1 0 0,-1 1 0,0-1 0,0 0 0,1 0 0,9 14-75,2-4 10,2-1 0,-1-1 1,1 0-1,0-1 0,0 0 0,17 5 0,20 5-2577,-42-14 1777,30 9-4692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2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26 10250,'0'0'17189,"0"0"-17179,-1-1 0,1 1 0,0 0 0,0 0 0,0 0 0,0 0 0,0 0-1,-1-1 1,1 1 0,0 0 0,0 0 0,0 0 0,-1 0 0,1 0 0,0 0 0,0 0 0,0 0-1,-1 0 1,1 0 0,0 0 0,0 0 0,0 0 0,-1 0 0,1 0 0,0 0 0,0 0 0,-1 0-1,1 0 1,0 0 0,0 0 0,0 0 0,-1 0 0,1 0 0,0 0 0,0 1 0,0-1 0,0 0-1,-1 0 1,1 0 0,0 0 0,0 0 0,0 1 0,0-1 0,0 0 0,0 0 0,-1 0 0,1 1-1,-14 37 314,13-36-319,1-1-1,-1 0 1,1 0-1,0 0 0,-1 1 1,1-1-1,0 0 1,0 0-1,0 1 1,0-1-1,0 0 0,0 1 1,0-1-1,0 0 1,1 0-1,-1 0 1,0 1-1,1-1 0,-1 0 1,1 0-1,-1 0 1,1 0-1,0 0 0,-1 1 1,1-1-1,0 0 1,0-1-1,0 1 1,0 0-1,0 0 0,2 1 1,3-1 10,1 0 1,-1 0 0,1 0-1,-1-1 1,1 0 0,-1-1-1,1 0 1,-1 0-1,1 0 1,-1 0 0,0-1-1,10-4 1,4-4-139,1 0 0,24-18 0,32-16 28,-77 44 133,0-1 0,1 1-1,-1 0 1,0 0 0,0 0-1,0 0 1,1 0 0,-1 0-1,0 0 1,0 0 0,1 0-1,-1 0 1,0 0 0,0 0-1,1 0 1,-1 0 0,0 0-1,0 0 1,1 0 0,-1 0-1,0 0 1,0 1 0,0-1-1,1 0 1,-1 0 0,0 0-1,0 0 1,0 0 0,1 0-1,-1 1 1,0-1 0,0 0-1,0 0 1,0 0-1,1 1 1,-1-1 0,0 0-1,0 0 1,0 1 0,0-1-1,0 0 1,0 1 0,1 15 781,-7 24-353,5-35-383,0-3-73,1-1 0,-1 1 1,1 0-1,0-1 0,-1 1 0,1 0 1,0-1-1,0 1 0,0-1 0,0 1 1,0 0-1,0-1 0,1 1 1,-1 0-1,0-1 0,1 1 0,0-1 1,-1 1-1,1-1 0,0 1 0,-1-1 1,1 1-1,0-1 0,0 0 1,0 1-1,0-1 0,1 0 0,-1 0 1,0 0-1,2 1 0,2 0 11,-1-1-1,1-1 0,0 1 0,0 0 1,0-1-1,0 0 0,-1 0 1,1-1-1,8-1 0,7-2-69,-1-1 0,0 0 0,0-2 0,35-16 0,-33 13-63,1 0-1,0 2 0,24-6 0,-45 14 122,-1 0 0,1 0 0,-1 0-1,1-1 1,0 1 0,0 0-1,-1 0 1,1 0 0,0 0-1,-1 0 1,1 0 0,0 1-1,-1-1 1,1 0 0,0 0 0,-1 0-1,1 1 1,0-1 0,-1 0-1,1 0 1,-1 1 0,1-1-1,-1 1 1,1-1 0,-1 0-1,1 1 1,-1-1 0,1 1 0,-1 0-1,1-1 1,-1 1 0,0-1-1,1 1 1,-1 0 0,5 30 522,-1 6-217,-3-36-333,-1 0 0,1 1-1,-1-1 1,1 0 0,-1 0 0,1 1-1,0-1 1,0 0 0,0 0-1,0 0 1,0 0 0,0 0-1,0 0 1,0 0 0,0 0 0,0-1-1,0 1 1,0 0 0,1-1-1,-1 1 1,0 0 0,3 0-1,34 0-6321,-18-1-1612</inkml:trace>
</inkml:ink>
</file>

<file path=ppt/ink/ink1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41.7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310 1 19026,'0'0'8253,"-2"10"-7436,-3 2-746,0 1 0,0-1 0,-1 0 0,0-1 0,-1 1 0,-1-1 0,0 0 0,0-1 0,-1 0 0,0 0 0,-1-1 0,0-1 0,-12 9 0,-4 2 341,0-2 0,-1 0 0,-1-2 0,-52 20-1,80-35-410,-1 0 0,1 0-1,0 0 1,0 0-1,0 0 1,0 0-1,0 0 1,0 0-1,0 1 1,0-1-1,-1 0 1,1 0 0,0 0-1,0 0 1,0 0-1,0 0 1,0 0-1,0 1 1,0-1-1,0 0 1,0 0-1,0 0 1,0 0 0,0 0-1,0 1 1,0-1-1,0 0 1,0 0-1,0 0 1,0 0-1,0 0 1,0 0-1,0 1 1,0-1-1,0 0 1,0 0 0,0 0-1,0 0 1,0 0-1,1 0 1,-1 0-1,0 1 1,0-1-1,0 0 1,0 0-1,0 0 1,0 0 0,0 0-1,0 0 1,1 0-1,-1 0 1,0 0-1,0 0 1,0 0-1,0 0 1,0 0-1,0 0 1,1 1 0,13 7-46,17 6-55,45 14-2176,90 47-1,-136-60-2902,-3-6-2930</inkml:trace>
</inkml:ink>
</file>

<file path=ppt/ink/ink1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42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1 21268,'0'0'1303,"-2"8"-524,-9 35 708,-14 45-130,4 2-1,-16 152 1,36-211-1321,1-2 4,-2 0-1,0 0 1,-2 0-1,-1 0 1,-2-1 0,0 1-1,-17 38 1,12-52 551,11-29 220,8-31-259,29-70-577,63-137 0,-77 200-155,8-25-176,-14 34 276,1 2-1,25-42 0,-42 82 72,0 1 0,1-1 0,-1 0 1,1 0-1,0 0 0,-1 0 0,1 0 0,0 1 0,-1-1 0,1 0 0,0 1 0,0-1 1,0 0-1,-1 1 0,1-1 0,0 1 0,0-1 0,0 1 0,0 0 0,0-1 0,0 1 1,0 0-1,0 0 0,0-1 0,0 1 0,0 0 0,0 0 0,0 0 0,0 0 0,0 1 1,0-1-1,0 0 0,0 0 0,0 1 0,0-1 0,0 0 0,0 1 0,0-1 0,0 1 1,0-1-1,0 1 0,0 0 0,-1-1 0,1 1 0,0 0 0,0-1 0,-1 1 0,1 0 1,-1 0-1,1 0 0,-1 0 0,1 0 0,0 1 0,3 4-16,-1-1-1,1 1 1,-1 0-1,0-1 1,-1 1 0,0 1-1,2 7 1,-3-11 24,-1 0 0,0 0 0,-1 0 0,1 0 0,-1 0 0,1 0 0,-1 0 1,0 0-1,0 0 0,0 0 0,0-1 0,-1 1 0,1 0 0,-1-1 0,1 1 0,-1-1 0,0 1 1,0-1-1,0 0 0,-1 0 0,1 0 0,-5 3 0,-8 6 120,1-2-1,-32 15 1,25-14 26,3-1-259,-41 23 692,56-31-721,1 0 0,0 1-1,0-1 1,-1 1 0,1-1-1,1 1 1,-1 0 0,0 0-1,0 0 1,1 0 0,-1 0 0,1 0-1,-1 1 1,1-1 0,0 0-1,0 1 1,0-1 0,0 1-1,0 2 1,4 1-4854,10-6-1804</inkml:trace>
</inkml:ink>
</file>

<file path=ppt/ink/ink1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42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274 8 17489,'0'0'6059,"-10"-3"-2984,5 1-2915,-1 1 1,1 0-1,0 1 1,-1-1 0,1 1-1,-1 0 1,1 0 0,0 1-1,-1 0 1,1 0 0,0 0-1,-1 0 1,1 1 0,0 0-1,0 0 1,0 0 0,1 1-1,-1-1 1,0 1 0,-7 6-1,-10 8 95,1 0 0,-27 28 0,42-39-228,0 0 1,1 1 0,0-1 0,0 1 0,0 1 0,1-1 0,0 0-1,1 1 1,0 0 0,0 0 0,0 0 0,-1 10 0,4-16-30,0-1 0,0 0 0,0 0 1,0 1-1,0-1 0,0 0 0,0 0 0,1 0 1,-1 1-1,0-1 0,1 0 0,-1 0 0,1 0 1,-1 0-1,1 0 0,0 0 0,-1 0 1,1 0-1,0 0 0,0 0 0,0 0 0,-1 0 1,1-1-1,0 1 0,0 0 0,2 0 0,1 1-66,0 0-1,0-1 0,0 1 1,0-1-1,1 0 1,-1 0-1,8 0 0,4 0-924,-1-1 0,0-1 0,24-4 0,-3-8-3304,-5-3-2104</inkml:trace>
</inkml:ink>
</file>

<file path=ppt/ink/ink1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45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15631,'-10'36'8853,"-25"54"-8108,12-31 99,18-48-736,3-7-49,0 0 1,0 0-1,0 0 1,1 0-1,0 0 1,0 1-1,0-1 1,0 0-1,0 1 1,1-1-1,0 5 1,1-8-3,0-1 0,0 0 0,0 1 0,0-1 0,0 0 0,0 0 0,0 0 0,0 0 0,0 0 0,0 0 0,0 0 0,0 0 0,0 0 0,-1 0 0,1 0 0,0 0 0,0-1 0,0 1 0,0-1 0,0 1 0,0 0 0,0-1 0,0 1 0,1-2 0,26-15 508,-26 16-473,46-32 341,74-69-1,-82 67 496,-78 96 194,28-46-1072,0-2-24,0 1 0,1 0-1,1 0 1,0 0 0,1 1-1,0 1 1,-7 28 0,14-43-23,0-1 0,0 0 0,0 1 1,0-1-1,0 0 0,0 1 0,0-1 1,0 0-1,0 1 0,0-1 0,0 0 1,0 0-1,0 1 0,0-1 0,0 0 1,1 1-1,-1-1 0,0 0 0,0 0 1,0 1-1,1-1 0,-1 0 0,0 0 0,0 1 1,1-1-1,-1 0 0,0 0 0,0 0 1,1 1-1,-1-1 0,0 0 0,1 0 1,-1 0-1,0 0 0,0 0 0,1 0 1,-1 0-1,0 0 0,1 0 0,0 0 1,19-3 204,18-13 70,-4-4-278,-2-2 0,-1-1 0,0-1 0,-2-2 0,33-36 0,-93 91-27,18-18-241,1 0 0,1 0-1,-16 22 1,36-43-15400,7-9 726</inkml:trace>
</inkml:ink>
</file>

<file path=ppt/ink/ink1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46.5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254 0 17200,'0'0'9172,"-10"11"-8991,-31 35 94,-22 25 631,-76 65 0,138-136-735,5-2-114,0-1-1,-1 0 1,1 0 0,-1 0-1,0-1 1,0 1-1,2-5 1,2 1-29,135-163-637,-159 211 657,11-29-45,-5 8 1,0 0-1,2 0 0,0 1 0,1 0 0,1 0 1,1 1-1,1 0 0,-4 41 0,9-62 0,0-1 0,0 0 0,0 1 0,0-1 0,0 0 0,0 0 0,0 1 0,0-1 0,0 0 0,0 1 0,0-1 0,1 0 0,-1 1 0,0-1 0,0 0 0,0 0 0,1 1 0,-1-1 1,0 0-1,0 0 0,1 0 0,-1 1 0,0-1 0,0 0 0,1 0 0,-1 0 0,0 0 0,0 0 0,1 1 0,-1-1 0,0 0 0,1 0 0,-1 0 0,0 0 0,1 0 0,-1 0 0,0 0 0,1 0 0,-1 0 0,0 0 0,1 0 0,-1 0 0,0-1 0,0 1 0,1 0 0,-1 0 0,0 0 0,1 0 0,-1-1 0,14-10 204,-13 5-183,0 0 1,-1 0-1,1 1 1,-1-1-1,0 0 0,-1 0 1,1 0-1,-1 0 1,0 1-1,-1-1 1,1 0-1,-1 1 1,-3-7-1,-5-10-36,-26-39 0,13 23 36,12 21-97,-1 0 578,14 15-309,9 10-205,144 95-570,-48-41-7474,-63-38-1610</inkml:trace>
</inkml:ink>
</file>

<file path=ppt/ink/ink1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51.6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8995 185 13997,'-1083'-162'1212,"804"142"-870,-313 17-1,353 15 467,1 10 0,-465 105 0,586-93-623,2 5 1,1 4-1,-192 105 1,167-66-195,3 6 0,-168 143 0,220-158 19,2 3-1,4 4 1,4 3-1,-79 114 1,113-138 103,3 2 0,3 1-1,2 2 1,3 1 0,3 1 0,3 1 0,-25 124 0,27-52 226,-3 243 0,36 140-243,0-71-54,-13-399 9,-2-1 1,-3 0-1,-2-1 0,-2 1 0,-2-2 0,-3 1 0,-1-2 0,-3 0 0,-2-1 0,-1-1 0,-3-1 1,-2-1-1,-1-2 0,-3-1 0,-1-1 0,-2-1 0,-1-2 0,-2-2 0,-2-1 0,-72 49 0,23-29-32,-3-4-1,-1-3 1,-3-5-1,-1-4 1,-2-4-1,-1-4 0,-1-5 1,-2-4-1,0-5 1,-137 5-1,-1014-2 253,1172-19-264,-275-14 8,303 8 77,1-3 0,-1-1 0,1-3 0,-83-33 0,97 24 6,32 18-331,0 0 0,-1 0 0,1 0-1,-1 1 1,1 0 0,-1 1 0,-10-3 0,38 4-14362,6-1 9796</inkml:trace>
</inkml:ink>
</file>

<file path=ppt/ink/ink1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52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915 57 19763,'0'0'176,"-4"-8"-101,-1-2 19,-9-28 954,4 43-50,-30 34-959,-1-1 0,-2-2-1,-65 42 1,-195 81-100,31-18 1313,270-140-1227,-4 2 68,0 0-1,-1 1 1,1 0 0,1 0-1,-1 0 1,0 1 0,1 0-1,0 0 1,0 0-1,1 1 1,-5 6 0,9-11-92,-1 0 0,1 0 0,0-1 0,-1 1 0,1 0 0,0 0 0,0 0 0,0-1 0,0 1 0,0 0 0,0 0 0,0 0 0,0 0 0,0 0 0,0-1 0,1 1 0,-1 0 0,0 0 0,0 0 0,1-1 0,-1 1 0,1 0 0,-1 0 0,1-1 0,-1 1 0,1 0 0,-1-1 0,1 1 0,-1-1 0,1 1 0,0 0 0,-1-1 0,1 1 0,0-1 0,0 0 0,0 1 0,35 11-120,-32-11 110,257 36-83,-79-15-670,83 27-4603,-147-26-1847</inkml:trace>
</inkml:ink>
</file>

<file path=ppt/ink/ink1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53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1 6022,'0'0'12043,"-33"62"-11082,17-17 320,3 8-160,-1 7-224,3 3-513,6-3-255,2-4-65,3-9 0,0-3 0,0-12-32,0-6-288,0-8-289,0-9-736,-12-9-7143</inkml:trace>
</inkml:ink>
</file>

<file path=ppt/ink/ink1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53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13741,'12'-4'2851,"26"-7"-1720,2 2 0,-1 1 1,67-3-1,134 10 739,-147 11-1774,-88-9-100,0-1 0,0 2 1,-1-1-1,1 0 0,0 1 0,-1 0 1,0 0-1,1 0 0,-1 1 0,0-1 1,0 1-1,0 0 0,0 0 0,-1 1 1,1-1-1,3 5 0,-6-6 8,0 0 1,-1 0-1,1-1 0,0 1 1,-1 0-1,0 0 0,1 0 1,-1 0-1,0 0 0,0 0 1,0 0-1,0 0 0,0 0 1,0 0-1,-1 0 0,1 0 1,-1-1-1,1 1 0,-1 0 0,0 0 1,0 0-1,0-1 0,0 1 1,0 0-1,0-1 0,0 1 1,0-1-1,-1 1 0,1-1 1,0 1-1,-1-1 0,-3 2 1,-5 4 200,0 0 0,-1 0 0,-22 9 1,24-11-54,-84 36 1551,93-41-1706,-1 1 0,1-1 1,0 0-1,0 0 1,0 0-1,-1 0 0,1 0 1,0 0-1,0 1 0,0-1 1,0 0-1,0 0 0,-1 0 1,1 0-1,0 1 0,0-1 1,0 0-1,0 0 1,0 1-1,0-1 0,0 0 1,0 0-1,0 0 0,0 1 1,0-1-1,0 0 0,0 0 1,0 0-1,0 1 0,0-1 1,0 0-1,0 0 1,0 1-1,0-1 0,0 0 1,0 0-1,0 0 0,0 1 1,1-1-1,-1 0 0,0 0 1,0 0-1,0 0 0,0 1 1,0-1-1,1 0 0,-1 0 1,0 0-1,0 0 1,0 0-1,0 0 0,1 1 1,-1-1-1,0 0 0,0 0 1,0 0-1,1 0 0,-1 0 1,0 0-1,0 0 0,1 0 1,-1 0-1,0 0 1,0 0-1,0 0 0,1 0 1,-1 0-1,20 5-146,-17-5 147,23 6-49,1 1 1,-1 0-1,0 2 1,44 23-1,-65-30 49,1 1 0,-1 0 0,0 0 0,0 1-1,0-1 1,-1 1 0,1 0 0,-1 0 0,0 1 0,0-1-1,-1 1 1,1 0 0,-1 0 0,0 0 0,0 1 0,-1-1 0,1 1-1,-1-1 1,0 1 0,-1 0 0,0 0 0,0-1 0,0 1 0,0 0-1,-1 0 1,0 0 0,0 0 0,-2 9 0,0-6 56,-1-1 0,0 0 1,-1 0-1,0-1 0,0 1 1,0-1-1,-1 0 0,0 0 1,0 0-1,-1-1 0,0 1 1,0-1-1,-1-1 0,1 1 1,-14 7-1,-1 0 360,0-1 1,-1-1-1,0 0 1,-32 9-1,18-9 258,0-2-1,-1-1 0,-56 5 1,76-12-478,0 0 1,-1-1 0,1-1 0,0 0 0,0-1 0,-1-1-1,2-1 1,-1-1 0,-28-10 0,37 11-266,1-1 0,-1 1 0,1-1 0,0-1 0,0 1 0,0-1 0,1-1 0,-9-9 0,13 12 0,-1 1 0,1 0 0,0-1 1,-1 0-1,2 0 0,-1 0 0,0 0 0,1 0 1,0 0-1,0 0 0,0 0 0,0 0 0,1 0 1,0-1-1,-1 1 0,2 0 0,-1 0 0,0-1 1,2-6-1,0 9-159,-1-1 1,0 0 0,1 1-1,0-1 1,-1 1-1,1 0 1,0 0 0,0-1-1,0 1 1,1 0-1,-1 1 1,0-1 0,1 0-1,-1 1 1,1-1 0,0 1-1,-1 0 1,1 0-1,0 0 1,0 0 0,0 0-1,0 1 1,0-1-1,4 1 1,13-2-1734,-1 1 0,33 2 0,-26 0-992,28-1-4466</inkml:trace>
</inkml:ink>
</file>

<file path=ppt/ink/ink1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54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73 160 18962,'0'0'1585,"-9"-1"134,-30-3-272,38 4-1376,0 0-1,0 0 1,0 0 0,0 0-1,0 0 1,0 0-1,0 0 1,0 1 0,0-1-1,0 0 1,0 1-1,0-1 1,0 0 0,0 1-1,0-1 1,0 1 0,0 0-1,1-1 1,-1 1-1,0 0 1,0-1 0,1 1-1,-2 2 1,2-3-48,-1 0 0,1 0 0,0 1 0,0-1 0,0 0 1,0 1-1,0-1 0,-1 0 0,1 1 0,0-1 0,0 0 0,0 1 0,0-1 1,0 1-1,0-1 0,0 0 0,0 1 0,0-1 0,0 0 0,0 1 0,0-1 0,1 0 1,-1 1-1,0-1 0,0 0 0,0 1 0,0-1 0,1 0 0,-1 1 0,0-1 1,0 0-1,0 0 0,1 1 0,-1-1 0,0 0 0,1 0 0,-1 1 0,0-1 0,0 0 1,1 0-1,-1 0 0,0 0 0,1 0 0,-1 1 0,0-1 0,1 0 0,9 0 12,0 0-1,0-1 1,0 0 0,0 0-1,-1-1 1,1 0-1,-1-1 1,1 0-1,-1 0 1,0-1-1,0 0 1,0-1-1,-1 0 1,9-7 0,1 0-58,-1-1 1,-1 0 0,0-1-1,0-1 1,21-28 0,-26 24 90,-11 19-67,0 0 0,0 0 0,1 0 0,-1 0 0,0-1 0,0 1 0,0 0 0,0 0 0,0 0 1,0 0-1,-1 0 0,1 0 0,0 0 0,0-1 0,0 1 0,0 0 0,0 0 0,0 0 0,0 0 0,0 0 0,0 0 0,0 0 0,0 0 0,0 0 0,0-1 0,0 1 1,0 0-1,0 0 0,-1 0 0,1 0 0,0 0 0,0 0 0,0 0 0,0 0 0,0 0 0,0 0 0,0 0 0,0 0 0,-1 0 0,1 0 0,0 0 0,0 0 0,0 0 0,0 0 1,0 0-1,0 0 0,0 0 0,-1 0 0,1 0 0,0 0 0,0 0 0,0 0 0,0 0 0,0 0 0,0 0 0,0 0 0,0 0 0,0 0 0,-1 0 0,1 0 0,0 0 0,0 1 1,0-1-1,0 0 0,0 0 0,0 0 0,-29 27 143,19-14-37,0 1 1,0 0 0,1 1 0,1 0-1,0 0 1,1 1 0,1-1 0,1 2-1,0-1 1,-5 29 0,10-43-99,0 0 0,0 0 1,0 0-1,0 0 0,0 0 1,0 0-1,0-1 0,0 1 1,1 0-1,-1 0 0,1 0 1,-1-1-1,1 1 0,0 0 1,0 0-1,0-1 0,0 1 1,0-1-1,0 1 0,0-1 1,0 1-1,1-1 0,-1 0 1,0 1-1,1-1 0,2 1 1,-1-1 15,1 1 0,-1-1 0,1-1 0,0 1 0,-1 0 0,1-1-1,0 0 1,0 0 0,-1 0 0,1 0 0,0-1 0,5-1 0,7-2 49,0 0 0,0-2 0,-1 0 0,0 0 0,16-10-1,-12 5-62,-1-1-1,0 0 0,0-1 0,-1-1 1,-1-1-1,0 0 0,-1-1 0,-1-1 1,0 0-1,-2-1 0,22-39 0,-52 97-106,9-25 170,2 1 0,0 1-1,0-1 1,2 1 0,0 0-1,1 0 1,1 1 0,0-1-1,0 21 1,3-36-66,1 0-1,-1 0 1,0 0 0,1 0 0,-1 0-1,1 0 1,-1 0 0,1-1 0,0 1-1,0 0 1,0 0 0,0 0 0,0-1-1,0 1 1,0 0 0,1-1 0,-1 1-1,1-1 1,-1 0 0,1 1 0,2 1 0,0-2 7,0 1 0,-1 0 1,1-1-1,0 0 0,0 0 1,0 0-1,0-1 0,0 1 1,0-1-1,7 0 0,-4 0-253,1-1-1,0 0 0,-1 0 0,1-1 1,0 0-1,-1 0 0,0-1 1,1 0-1,-1 0 0,-1-1 0,11-6 1,-13 6-390,0 0 0,0-1 0,0 1 0,-1-1 0,1 0 0,-1 0-1,0 0 1,-1-1 0,1 1 0,-1-1 0,0 1 0,0-1 0,-1 0 0,0 1 0,0-1 0,1-9 0,0-33-4993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3.7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17360,'0'0'5387,"1"9"-4586,5 50 306,-4-1 0,-2 0 1,-10 79-1,-1 59 1452,40-235-1913,10-36-561,41-110 1,-19 38-428,-60 146 327,-1 0 1,0 0-1,1 0 1,-1-1-1,1 1 1,0 0 0,-1 0-1,1 0 1,0 0-1,-1 0 1,1 0-1,0 0 1,0 0 0,0 0-1,0 1 1,0-1-1,0 0 1,0 0-1,0 1 1,1-1-1,-1 1 1,0-1 0,0 1-1,0-1 1,1 1-1,-1 0 1,0 0-1,2-1 1,-1 2 1,0 0-1,0-1 1,0 1 0,-1 0 0,1 0-1,0 0 1,-1 0 0,1 0 0,-1 1-1,1-1 1,-1 0 0,1 1 0,-1-1-1,0 1 1,0-1 0,2 4-1,-1-2 5,1 0 0,-1 1-1,0-1 1,-1 1 0,1 0-1,-1 0 1,1 0 0,-1-1-1,0 1 1,0 0-1,-1 1 1,1-1 0,-1 0-1,0 0 1,0 0 0,-1 0-1,1 0 1,-2 6 0,-2-5 45,0 0 1,0 0-1,-1-1 1,0 1-1,1-1 1,-2 0-1,1 0 1,0-1-1,-1 0 1,0 0-1,0 0 1,-6 2-1,-76 24 328,88-29-364,-29 6-942,24-8-1936,18-6-739,10-4-1411,5 0-978</inkml:trace>
</inkml:ink>
</file>

<file path=ppt/ink/ink1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54.5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17168,'0'0'7688</inkml:trace>
</inkml:ink>
</file>

<file path=ppt/ink/ink1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55.0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246 185 9097,'8'-13'2615,"-2"3"-2086,29-52 2853,-32 57-2871,-1-1 0,0 1 0,0-1 0,0 0 0,-1 0-1,0 0 1,0 1 0,0-1 0,-1 0 0,0-1 0,-1-8 0,1 14-415,0 0 1,0 0-1,-1 0 0,1 0 0,0 0 1,-1 1-1,1-1 0,-1 0 1,1 0-1,-1 0 0,1 0 1,-1 0-1,1 1 0,-1-1 1,0 0-1,0 1 0,1-1 0,-1 0 1,0 1-1,0-1 0,0 1 1,1-1-1,-1 1 0,0-1 1,0 1-1,-1-1 0,-1 1 17,1 0-1,-1 0 0,1 0 1,-1 0-1,0 0 1,1 0-1,-1 1 0,1-1 1,0 1-1,-4 1 1,-2 1-10,1 0 0,0 0 0,0 1 0,0 0 1,1 1-1,-8 5 0,-9 13 86,2 0-1,1 2 1,0 0 0,2 1 0,-24 45 0,32-52-94,1 0 0,1 0 1,1 1-1,1 0 1,0 0-1,1 0 1,2 1-1,0 0 1,0 30-1,3-49-88,0 0 1,0 0-1,0 0 0,0 0 0,1 0 0,-1 0 0,0 0 0,1 0 1,0 0-1,0 0 0,-1 0 0,1 0 0,0 0 0,1 0 1,-1-1-1,0 1 0,0 0 0,1-1 0,-1 1 0,1-1 0,-1 0 1,1 1-1,2 0 0,-1 0 37,1-1 0,-1 0 0,0 0 1,1 0-1,-1-1 0,1 1 0,-1-1 0,1 0 1,0 0-1,-1 0 0,1 0 0,5-2 0,3-1 129,0 0-1,0-1 1,0 0-1,0-1 1,-1 0 0,20-12-1,-6-1-20,-1-1 0,-1 0 0,-1-2 0,-1-1-1,31-40 1,-42 49-46,0-1-1,-1-1 1,-1 0 0,0 0-1,-1 0 1,-1-1-1,0 0 1,-1-1-1,-1 1 1,-1-1 0,3-26-1,-6 40-110,0 0 0,0 0 1,0-1-1,0 1 0,-1 0 0,1 0 0,-1-1 0,0 1 0,0 0 0,0 0 1,0 0-1,-1 0 0,1 0 0,-1 1 0,0-1 0,0 0 0,0 1 0,0-1 1,0 1-1,0-1 0,-5-3 0,3 4-3,-1 0 1,1 0-1,0 0 1,-1 0-1,0 0 0,1 1 1,-1 0-1,0 0 1,1 0-1,-1 1 1,0 0-1,0 0 0,-8 0 1,6 1-268,0 0 0,-1 1 0,1 0 0,0 0 0,0 0 0,0 1 0,0 0 0,0 0 0,-6 5 0,9-6-228,0 1 1,1-1-1,0 1 1,-1 0 0,1 0-1,0 0 1,0 1-1,0-1 1,1 1-1,-1-1 1,1 1-1,0 0 1,0 0 0,0 0-1,-1 5 1,2 2-4410,1-7-1713</inkml:trace>
</inkml:ink>
</file>

<file path=ppt/ink/ink1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56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214 0 15855,'0'0'4415,"-10"10"-2782,-5 6-1084,2 1-1,-1 0 0,2 1 1,0 0-1,2 1 0,-14 29 1,11-10 20,1 1-1,2 0 1,1 0 0,-4 52 0,3 159 839,3-37-1235,5-207 223,0-10-176,-4-27-170,-5-44-550,6 21-381,1 0 0,6-75 0,-2 127 837,1 1 0,-1 0 1,1 0-1,0 0 0,-1 0 0,1 0 0,0 0 0,0 0 0,0 0 0,0 0 1,-1 0-1,1 1 0,0-1 0,0 0 0,1 1 0,-1-1 0,0 0 0,0 1 1,0-1-1,0 1 0,1 0 0,-1-1 0,0 1 0,0 0 0,0 0 0,1 0 1,-1 0-1,3 0 0,50 0-3049,-31 0 1404,-13-1 1066,0-1-1,0-1 1,0 0-1,-1 0 1,1-1-1,-1 0 1,0-1-1,0 0 1,-1 0-1,1-1 1,13-12-1,-3 1-1355,-1-1-1,-1 0 0,24-34 0,-28 34 1239,-2-1 0,0 0 0,-1-1 0,-1 0 0,11-35 0,-8 1 3622,-8 0 4984,-4 53-7723,0 1 0,0 0 0,0-1 1,0 1-1,0-1 0,0 1 1,0 0-1,0-1 0,0 1 1,0 0-1,0-1 0,0 1 1,0 0-1,0-1 0,0 1 1,0 0-1,-1-1 0,1 1 1,0 0-1,0-1 0,0 1 0,-1 0 1,1-1-1,0 1 0,0 0 1,0 0-1,-1-1 0,1 1 1,0 0-1,-1 0 0,1 0 1,0-1-1,-1 1 0,1 0 1,0 0-1,-1 0 0,1 0 1,-1 0-1,-14 7 1578,-12 22-1047,10 3-29,2 0-1,2 1 0,1 1 1,1 0-1,2 0 1,-9 67-1,8 0-533,4 115 1,6-217-105,0 1 1,0-1-1,1 1 1,-1-1-1,0 1 1,1 0-1,-1-1 1,0 1-1,1 0 1,-1-1-1,0 1 1,1 0-1,-1 0 1,1-1-1,-1 1 1,1 0-1,-1 0 1,0-1-1,1 1 1,-1 0-1,1 0 1,-1 0-1,1 0 1,-1 0 0,1 0-1,-1 0 1,1 0-1,-1 0 1,1 0-1,-1 0 1,1 0-1,-1 0 1,1 1-1,-1-1 1,1 0-1,-1 0 1,1 0-1,-1 1 1,0-1-1,1 0 1,-1 0-1,1 1 1,-1-1-1,0 0 1,1 1-1,-1-1 1,0 1-1,1-1 1,-1 0-1,0 1 1,0-1 0,0 1-1,1-1 1,-1 1-1,0-1 1,0 1-1,0-1 1,0 1-1,0-1 1,0 1-1,0-1 1,0 1-1,0-1 1,0 1-1,0-1 1,0 1-1,0-1 1,0 1-1,0-1 1,27-30 642,41-88-307,-9 13-289,-59 103-61,1 1 1,0 0 0,0 0 0,0 0 0,0-1-1,0 1 1,0 0 0,0 0 0,0 0 0,0 0-1,1 1 1,-1-1 0,0 0 0,1 0 0,-1 1-1,0-1 1,1 1 0,-1-1 0,1 1 0,-1 0-1,1-1 1,-1 1 0,1 0 0,-1 0 0,1 0-1,-1 0 1,1 0 0,-1 1 0,4 0 0,2 1 32,0 1 1,1 1-1,-1-1 1,-1 1-1,8 5 1,32 16 175,-34-22-165,0-1 0,0-1 0,1 1 0,-1-2 0,1 0 0,-1 0 0,1-1-1,15-4 1,8-3 67,50-20-1,-58 18-114,0 1 0,1 1 1,35-4-1,-62 11 34,0 1 0,-1-1 0,1 1 0,0-1-1,0 1 1,0 0 0,0 0 0,0 0 0,0 0 0,0 0 0,0 0 0,-1 1 0,1-1 0,0 1 0,0-1 0,0 1-1,-1-1 1,1 1 0,0 0 0,0 0 0,-1 0 0,1 0 0,-1 0 0,1 1 0,-1-1 0,0 0 0,1 1-1,-1-1 1,0 1 0,0-1 0,0 1 0,0 0 0,0-1 0,0 1 0,0 0 0,-1-1 0,2 4 0,-1-3 47,0-1 1,0 0 0,1 0 0,-1 0 0,1 0-1,-1 0 1,1 0 0,-1 0 0,1 0 0,-1 0-1,1-1 1,0 1 0,0-1 0,-1 1 0,1-1-1,0 0 1,0 0 0,-1 0 0,1 0 0,0 0-1,0 0 1,-1 0 0,3-1 0,43-8 550,5-6-546,-18 3-335,0 3-1,1 0 1,0 3-1,69-5 1,-84 12-124,37-1-3165,-55 0 3315,-1 0 0,1 0-1,0 0 1,-1 0 0,1 0-1,-1 0 1,1-1 0,0 1 0,-1-1-1,1 1 1,-1-1 0,1 0-1,-1 0 1,1 1 0,-1-1-1,0 0 1,1 0 0,-1 0 0,0-1-1,0 1 1,1 0 0,-1 0-1,0-1 1,1-1 0,-2-22-38,0 25 277,0 0 0,0-1 0,1 1 0,-1-1 0,0 1 0,0-1 0,0 1 0,0-1 0,0 1 0,0-1 0,0 1 0,0-1 0,0 1 0,0-1 0,-1 1 0,1-1 0,0 1 0,0-1 0,0 1 0,-1-1 0,1 1-1,0-1 1,0 1 0,-1 0 0,1-1 0,0 1 0,-1 0 0,1-1 0,-1 1 0,1 0 0,0-1 0,-1 1 0,1 0 0,-1-1 0,-1 4 132,1 0-1,0 0 0,0 0 1,0 0-1,0 0 1,1 0-1,-1 1 0,1-1 1,0 0-1,0 0 1,0 5-1,0 6 413,-19 469 4059,19-475-4374,-1 1 1,0-1-1,0 0 1,-1 0-1,0 0 0,0 0 1,-1 0-1,0 0 0,-1-1 1,1 1-1,-2-1 1,-5 8-1,9-12-159,-1-1 0,0 0 0,0 1 0,0-1 0,-1 0 0,1 0 0,0 0 0,-1-1 0,0 1 0,1-1 0,-1 1 0,0-1 0,1 0 0,-1 0 0,0 0-1,0 0 1,0 0 0,0-1 0,0 1 0,0-1 0,0 0 0,0 0 0,0 0 0,0 0 0,0-1 0,0 1 0,0-1 0,0 0 0,0 0 0,0 0 0,0 0 0,0 0 0,1-1 0,-1 1 0,0-1 0,-2-2 0,-2-2-19,0 0 1,0 0 0,1-1-1,0 1 1,0-2-1,1 1 1,-1 0 0,2-1-1,-1 0 1,1 0-1,1-1 1,-1 1 0,1-1-1,-2-12 1,1 6-95,1-1 0,1 1 0,0-1 0,1 1 0,1-1 1,0 1-1,5-27 0,-3 35 20,-1 0 0,2 0 0,-1 0 0,1 1 0,0-1 0,1 1 0,-1 0 0,1-1 0,1 2 0,-1-1 0,1 1 0,0-1 0,0 1 0,0 0 0,1 1 0,10-7 0,8-4-288,2 2 0,-1 0 1,29-8-1,-26 10-1921,40-21 0,-41 10-2026,-11-4-1875</inkml:trace>
</inkml:ink>
</file>

<file path=ppt/ink/ink1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56.8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57 18257,'-7'0'2146,"35"-4"-1153,20-1-704,22-1-257,11-4-1154,12-5-3522,5-2-10698</inkml:trace>
</inkml:ink>
</file>

<file path=ppt/ink/ink1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0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87 4228,'1'-10'8328,"2"-59"-2483,-3 70-5778,0-1-1,-1 0 0,1 1 0,0-1 0,0 0 0,-1 1 0,1-1 0,0 0 0,-1 1 0,1-1 0,0 0 1,-1 0-1,1 1 0,0-1 0,-1 0 0,1 0 0,-1 0 0,1 1 0,-1-1 0,1 0 0,0 0 0,-1 0 1,1 0-1,-1 0 0,1 0 0,-1 0 0,1 0 0,0 0 0,-1 0 0,1 0 0,-1 0 0,1 0 1,-1 0-1,1-1 0,0 1 0,-1 0 0,1 0 0,-1 0 0,1-1 0,0 1 0,-1 0 0,1 0 0,0-1 1,-1 1-1,1 0 0,0-1 0,0 1 0,-1 0 0,1-1 0,0 1 0,0-1 0,-1 1 0,1 0 0,0-1 1,0 1-1,0-1 0,0 1 0,0-1 0,0 1 0,0 0 0,0-1 0,0 1 0,0-1 0,0 1 0,0-1 1,0 1-1,0 0 0,0-1 0,-22 28 50,7 7 236,2 1 0,2 0 0,-14 66 0,-4 117 2482,17-121-1946,0 26 1258,1-443-1820,19 327-381,0-1 1,0 0 0,0 0 0,1-1-1,16 8 1,-18-10 53,0-1-1,1 0 0,-1-1 1,1 1-1,0-1 1,0-1-1,-1 0 1,1 0-1,0 0 1,-1-1-1,1 0 1,0 0-1,-1-1 1,1 0-1,-1-1 0,0 1 1,0-1-1,0-1 1,11-6-1,-9 4 6,0 0 1,0-1-1,0 0 0,-1 0 0,0-1 0,-1 0 0,1 0 0,-2-1 0,1 0 0,-1 0 0,0-1 1,-1 0-1,5-13 0,-29 102 1430,17-71-1403,1 0 0,1 0 0,-1 0 0,1 0 0,1-1 0,-1 1 0,1 0 0,4 14 0,-4-20-19,1 0 0,-1 1-1,1-1 1,0 0-1,0 0 1,-1-1 0,1 1-1,0 0 1,1 0 0,-1-1-1,0 0 1,0 1-1,1-1 1,-1 0 0,1 0-1,-1 0 1,1 0 0,-1-1-1,1 1 1,0-1-1,-1 0 1,1 1 0,0-1-1,-1 0 1,1 0 0,-1-1-1,1 1 1,0-1-1,-1 1 1,4-2 0,6 0 40,-1-1 0,0-1 0,0 1 0,0-2 0,16-8 0,170-118-52,-195 129-3,0 1 1,0 0-1,0-1 0,0 1 0,0 0 1,0 0-1,0 0 0,1 1 0,-1-1 1,0 0-1,0 1 0,1 0 1,-1-1-1,0 1 0,1 0 0,-1 0 1,0 0-1,1 0 0,-1 1 1,0-1-1,1 1 0,-1-1 0,0 1 1,3 1-1,-2 1-43,0 1-1,0-1 1,0 0-1,0 1 1,-1 0 0,0 0-1,0-1 1,0 1 0,0 0-1,0 1 1,1 5-1,-1-5 81,0-13-12116,-7-11 4384</inkml:trace>
</inkml:ink>
</file>

<file path=ppt/ink/ink1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0.9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9801,'0'0'7207,"61"46"-7303,-34-38-3043,6-1-6150</inkml:trace>
</inkml:ink>
</file>

<file path=ppt/ink/ink1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1.3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80 180 18770,'0'0'993,"-10"9"902,3-3-1584,2-2-105,0-1 1,0 1 0,1 1 0,-1-1 0,1 1 0,0-1 0,0 1 0,1 0 0,-1 1 0,1-1 0,0 1 0,1-1 0,-1 1 0,1 0 0,0 0 0,1 0 0,-2 7 0,3-12-214,0-1 1,0 1 0,0-1-1,0 1 1,0-1-1,0 1 1,0-1 0,1 1-1,-1-1 1,0 1 0,0-1-1,0 0 1,1 1 0,-1-1-1,0 1 1,0-1 0,1 0-1,-1 1 1,0-1-1,1 0 1,-1 1 0,1-1-1,-1 0 1,0 1 0,1-1-1,-1 0 1,1 0 0,-1 0-1,1 1 1,-1-1 0,1 0-1,0 0 1,21-1-123,21-17 137,-25 5-6,0-1 1,-1-1-1,-1-1 1,0-1-1,-1 0 0,-1-1 1,0 0-1,-2-1 1,0-1-1,-1 0 1,-1 0-1,14-43 1,-23 63 72,-1-1 0,0 1 0,1-1 1,-1 1-1,0-1 0,0 1 0,1-1 1,-1 1-1,0-1 0,0 1 1,0 0-1,0-1 0,0 0 0,0 1 1,0-1-1,0 1 0,0-1 0,0 1 1,0-1-1,0 1 0,0-1 0,0 1 1,0-1-1,0 1 0,0-1 0,-1 1 1,1 0-1,0-1 0,0 1 0,-1-1 1,1 1-1,-1-1 0,-11 14 686,-14 30-493,17-27-192,2 1 0,0-1-1,1 1 1,0 1-1,2-1 1,0 1 0,0 0-1,2 0 1,1 0 0,0 0-1,2 23 1,0-37-72,-1-1 0,1 1 0,0-1 0,1 1 0,-1-1 0,1 0 0,-1 1 1,1-1-1,0 0 0,0 0 0,0 0 0,1-1 0,-1 1 0,1 0 0,0-1 0,-1 1 0,1-1 0,0 0 0,0 0 0,1 0 1,-1-1-1,0 1 0,0-1 0,1 0 0,-1 0 0,1 0 0,-1 0 0,1 0 0,0-1 0,-1 1 0,1-1 0,0 0 0,4-1 1,1 1 14,0-1 0,0 0 0,0-1 1,0 0-1,0 0 0,0-1 1,-1 0-1,1 0 0,-1-1 1,0 0-1,0-1 0,11-7 1,-12 7-9,-1-1 1,1 0 0,-1 0-1,0 0 1,-1-1 0,1 0-1,-1 0 1,-1 0 0,1-1-1,-1 1 1,-1-1 0,1 0-1,-1 0 1,-1-1 0,4-13-1,-6 22-12,0-1-1,0 1 1,0-1-1,0 1 1,0 0-1,0-1 1,0 1-1,0-1 0,0 1 1,0 0-1,-1-1 1,1 1-1,0 0 1,0-1-1,0 1 1,0 0-1,-1-1 1,1 1-1,0 0 0,0-1 1,0 1-1,-1 0 1,1-1-1,0 1 1,-1 0-1,1 0 1,0-1-1,-1 1 0,1 0 1,0 0-1,-1 0 1,1-1-1,0 1 1,-1 0-1,1 0 1,0 0-1,-1 0 0,1 0 1,-1 0-1,1 0 1,0 0-1,-1 0 1,1 0-1,-1 0 1,1 0-1,0 0 1,-1 0-1,1 0 0,0 0 1,-1 1-1,1-1 1,0 0-1,-1 0 1,1 0-1,0 1 1,-1-1-1,1 0 0,0 0 1,-1 1-1,1-1 1,0 0-1,-1 1 1,-20 16-40,-15 33 181,34-47-90,0 0-1,1 0 0,-1 0 1,1 1-1,-1-1 0,1 0 1,0 1-1,1-1 0,-1 1 1,1 0-1,-1-1 0,1 1 1,0-1-1,1 7 0,-1-9-40,1 0-1,0 0 1,-1 0-1,1 0 1,-1-1-1,1 1 0,0 0 1,0 0-1,-1-1 1,1 1-1,0-1 1,0 1-1,0-1 1,0 1-1,0-1 0,0 1 1,0-1-1,0 0 1,0 1-1,0-1 1,0 0-1,0 0 0,0 0 1,0 0-1,0 0 1,1 0-1,32-1 228,-30 0-182,16-2 39,0-1-1,-1-1 0,0-1 1,0-1-1,26-13 0,-29 12-101,0 1 0,0 0 0,1 2 0,0-1-1,0 2 1,0 1 0,28-3 0,-43 6 21,0 0 0,0 0 0,0 1 0,-1-1 0,1 1 0,0-1 0,0 1 0,-1 0 0,1 0 0,-1 0 0,1 0 0,0 0 0,-1 0 0,0 0 0,1 0 0,-1 0 0,0 1 0,1-1 0,-1 1 0,0-1 0,0 1 0,0-1 0,-1 1 0,1-1 0,0 1 0,0 0 0,-1 0 0,1 2 0,0-2 5,0 1 0,0-1 0,0 1 0,0-1-1,1 1 1,-1-1 0,1 0 0,0 0 0,-1 1 0,1-1 0,0-1 0,0 1 0,0 0-1,0 0 1,1-1 0,2 2 0,1-1-145,0 0 1,1 0-1,-1-1 0,1 0 0,-1-1 1,1 1-1,-1-1 0,1 0 1,-1-1-1,1 1 0,10-4 1,-10 3-435,-1-1 1,1 0 0,-1-1 0,0 0-1,0 1 1,9-7 0,6-9-8488</inkml:trace>
</inkml:ink>
</file>

<file path=ppt/ink/ink1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2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94 12876,'0'0'12615,"-7"11"-12055,0 1-490,1 0 0,0 0 0,0 0 0,1 0 0,1 1 0,0 0 0,1 0 0,0 0 0,0 17 0,2-21-46,0 0-1,1 0 1,1 0 0,-1 0 0,5 16 0,-5-23-14,1 1 1,0-1-1,0 0 1,0 0-1,0 1 1,1-1-1,-1 0 1,1 0-1,-1-1 1,1 1-1,0 0 1,-1 0-1,1-1 1,0 1 0,0-1-1,0 0 1,0 1-1,1-1 1,-1 0-1,0 0 1,0 0-1,1-1 1,-1 1-1,0-1 1,1 1-1,3 0 1,3-1 51,1 0-1,-1-1 1,0 0 0,1 0 0,-1-1 0,0 0 0,1-1 0,-1 0-1,-1 0 1,1-1 0,0 0 0,-1-1 0,0 1 0,11-9 0,13-12 90,57-53 1,-69 59-115,-1-1 0,-1 0 0,-1-2 0,0 0 1,-2 0-1,21-42 0,-31 44 73,-12 24 67,-17 29 29,5 1-36,2 1 0,-23 68 0,34-85-127,1 1 0,1 0 0,1 0 0,0 0 0,2 1 0,0-1 0,3 33 0,-2-49-28,0 0-1,1-1 0,-1 1 1,1 0-1,0-1 1,0 1-1,0-1 1,0 1-1,0-1 1,0 0-1,1 1 1,-1-1-1,1 0 0,0 0 1,0 0-1,-1 0 1,1 0-1,0 0 1,1-1-1,-1 1 1,0-1-1,0 1 1,1-1-1,-1 0 0,1 0 1,-1 0-1,1 0 1,-1 0-1,1-1 1,0 1-1,-1-1 1,1 0-1,5 0 0,-2 0 106,1 0 0,0-1 0,-1 0 0,1-1 0,0 1 0,-1-1 0,0 0 0,1-1 0,-1 0 0,0 0 0,0 0 0,8-7 0,0-2-71,0 0 0,-1-1 0,-1-1 0,0 0 0,-1-1 0,-1 0-1,0 0 1,-1-1 0,13-30 0,-14 23-31,0 0 0,-1 0-1,-1 0 1,-1-1 0,-2 0-1,2-47 1,-5 71-45,0 1 0,0-1 0,-1 0 0,1 0-1,0 0 1,0 0 0,0 0 0,0 0 0,0 0 0,-1 0 0,1 0 0,0 0-1,0 0 1,0 0 0,0 0 0,0 0 0,-1 0 0,1 0 0,0 0 0,0 0-1,0 0 1,0 0 0,0 0 0,-1-1 0,1 1 0,0 0 0,0 0 0,0 0 0,0 0-1,0 0 1,0 0 0,-1 0 0,1 0 0,0-1 0,0 1 0,0 0 0,0 0-1,0 0 1,0 0 0,0 0 0,0-1 0,0 1 0,0 0 0,0 0 0,0 0-1,0 0 1,0 0 0,0-1 0,0 1 0,0 0 0,0 0 0,0 0 0,0 0 0,0 0-1,0-1 1,0 1 0,0 0 0,0 0 0,0 0 0,0 0 0,0 0 0,0-1-1,0 1 1,1 0 0,-1 0 0,0 0 0,0 0 0,0 0 0,0 0 0,-8 14-4385,-6 23-5712,12-28 637</inkml:trace>
</inkml:ink>
</file>

<file path=ppt/ink/ink1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2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0 428 15535,'0'0'5829,"10"5"-3394,-5-2-2246,0 0 1,0 0 0,1-1 0,-1 1-1,1-2 1,-1 1 0,1 0 0,0-1 0,0 0-1,-1-1 1,1 1 0,0-1 0,0 0-1,0-1 1,0 1 0,0-1 0,-1 0 0,1-1-1,9-2 1,4-4-62,0-1 0,0 0 0,-1-1 1,-1-1-1,0 0 0,0-2 0,-1 0 0,-1-1 0,22-24 0,-35 37-106,-1-1-1,0 1 0,0 0 0,0-1 0,0 1 1,0-1-1,0 1 0,0-1 0,0 0 0,-1 1 1,1-1-1,-1 0 0,1 0 0,-1 1 0,0-1 1,0 0-1,1 0 0,-1 0 0,-1-2 0,1 3-3,-1 0 0,1 0-1,-1 0 1,0 1-1,1-1 1,-1 0 0,0 1-1,0-1 1,1 0-1,-1 1 1,0-1 0,0 1-1,0-1 1,0 1-1,0-1 1,0 1 0,0 0-1,0-1 1,0 1-1,0 0 1,0 0-1,0 0 1,0 0 0,-1 0-1,-4 0-1,0 0 0,0 0 1,1 1-1,-1 0 0,0 0 0,0 1 0,1-1 0,-1 1 0,1 0 0,-9 5 0,1 2-19,1 0 0,0 1-1,1 0 1,0 1 0,1 0-1,-11 13 1,16-17 10,0 1 1,0-1-1,1 1 0,0 0 0,0 0 1,1 0-1,0 0 0,0 1 1,1-1-1,0 1 0,-1 16 0,3-24-5,-1 0 0,1 0 0,0 1-1,1-1 1,-1 0 0,0 0 0,0 0-1,0 0 1,1 0 0,-1 0 0,0 0 0,1 0-1,-1 0 1,1 0 0,0 0 0,-1 0-1,1 0 1,0 0 0,-1 0 0,1 0-1,0-1 1,0 1 0,0 0 0,-1 0-1,1-1 1,0 1 0,0-1 0,2 2-1,1-2 7,-1 1-1,0 0 0,1-1 0,-1 0 0,1 0 1,-1 0-1,0 0 0,1 0 0,6-2 0,2-1 24,1 0 0,-1-2 0,0 1 0,17-10 0,3-4-76,-1-2-1,-1-1 1,-1-1-1,0-2 1,-2-1 0,-1-1-1,-1-1 1,-1-1 0,28-45-1,-120 180-797,63-98 909,0 1 0,1-1 0,0 1 0,1 0 0,0 0 0,0 0 1,1 0-1,1 0 0,-1 0 0,2 1 0,-1-1 0,2 15 0,0-24-52,-1 0 0,0 0 0,1 1 0,-1-1 0,1 0 0,-1 0 0,1 0 0,0 0-1,-1 0 1,1-1 0,0 1 0,0 0 0,0 0 0,-1 0 0,1 0 0,0-1 0,0 1 0,0-1 0,0 1 0,0 0 0,0-1-1,1 0 1,0 1 0,34 0 525,-26-3-339,0-1 1,0 0-1,0 0 0,16-9 0,6-6-151,-2-2 1,0-2-1,-1 0 0,-1-2 0,-1-1 1,-1-1-1,-2-1 0,0-1 0,-2-2 1,-1 0-1,-2-1 0,27-58 1,-33 53-172,-10 23-19,-8 19-264,-20 45 463,-33 94-1,52-126-27,1 1 0,0-1 0,2 1 0,0 1 0,1-1 0,1 0 0,1 1 0,4 32 0,-1-40-576,-4-19-1000,-9-23-153,-24-21 313,-16-25 801,46 69 738,0-1-1,1 1 0,1-1 0,-1 0 1,1 0-1,0 0 0,0 0 0,1 0 1,-1-10-1,2 16-104,0 0-1,1 0 1,-1 0 0,0 0-1,1 0 1,-1 0 0,1 0-1,-1 0 1,1 0 0,-1 0-1,1 0 1,0 1 0,-1-1-1,1 0 1,0 0-1,0 1 1,-1-1 0,1 0-1,0 1 1,0-1 0,0 1-1,0-1 1,0 1 0,0-1-1,0 1 1,0 0 0,0-1-1,0 1 1,0 0 0,2 0-1,37-4 117,-33 4-97,67 0 15,30-1-4061,-55-5-2395</inkml:trace>
</inkml:ink>
</file>

<file path=ppt/ink/ink1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3.7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4 10442,'0'0'250,"0"-1"1,0 1-1,0 0 1,0 0-1,0 0 1,0-1 0,-1 1-1,1 0 1,0 0-1,0 0 1,0 0-1,0 0 1,0-1-1,-1 1 1,1 0-1,0 0 1,0 0-1,0 0 1,0 0-1,-1 0 1,1 0-1,0 0 1,0 0-1,0 0 1,-1 0-1,1 0 1,0-1-1,0 1 1,0 0-1,-1 0 1,1 1 0,0-1-1,0 0 1,0 0-1,-1 0 1,1 0-1,0 0 1,0 0-1,0 0 1,-1 0-1,1 0 1,0 0-1,0 1 1,-7 10 2560,-2 18-3802,8-26 1905,-6 26-306,1 1 1,1-1 0,-2 49-1,7-76-565,0-1-1,0 1 1,0-1 0,0 1-1,0-1 1,0 0-1,0 1 1,1-1 0,-1 1-1,0-1 1,1 0-1,-1 1 1,1-1 0,0 0-1,-1 1 1,1-1 0,0 0-1,0 0 1,0 0-1,0 0 1,0 0 0,0 0-1,0 0 1,0 0-1,0 0 1,0 0 0,3 1-1,-1-1 38,-1-1 0,1 0 1,0 1-1,0-1 0,0 0 0,0 0 0,0 0 0,0-1 0,0 1 0,0-1 1,0 0-1,5-1 0,6-4 106,0 0 0,0-1 0,-1-1 1,15-10-1,38-39-36,-48 40-109,0 1-1,32-21 1,-50 37-45,0-1-1,0 1 0,1 0 1,-1 0-1,0 0 1,0-1-1,1 1 1,-1 0-1,0 0 0,1 0 1,-1 0-1,0 0 1,0-1-1,1 1 0,-1 0 1,0 0-1,1 0 1,-1 0-1,0 0 1,1 0-1,-1 0 0,0 0 1,1 0-1,-1 0 1,0 0-1,1 0 1,-1 0-1,0 1 0,0-1 1,1 0-1,-1 0 1,0 0-1,1 0 1,-1 0-1,0 1 0,0-1 1,1 0-1,-1 0 1,0 1-1,0-1 1,0 0-1,1 0 0,-1 1 1,0-1-1,0 0 1,0 0-1,0 1 1,0-1-1,1 1 0,-2 23-53,-11 27 152,12-51-93,-6 20 42,-12 42 10,17-57-52,0 0 0,0-1 0,1 1 0,-1 0 0,1 0 0,0-1 0,1 1 0,-1 0 0,1 0 0,2 6 0,-3-11 3,1 1 1,-1-1 0,1 1-1,-1-1 1,1 1-1,0-1 1,-1 1 0,1-1-1,0 1 1,-1-1-1,1 0 1,0 0 0,0 1-1,-1-1 1,1 0 0,0 0-1,0 0 1,0 0-1,-1 0 1,1 0 0,0 0-1,0 0 1,-1 0-1,1 0 1,0 0 0,0 0-1,0 0 1,-1-1 0,1 1-1,0 0 1,-1-1-1,1 1 1,1-1 0,24-13 206,-3-2-103,-1-2 0,34-35 0,-33 30-107,43-33 0,-64 83-428,-5-1 367,2-18 77,0 0-1,0 1 0,0-1 1,2 13-1,-1-19-61,0-1-1,1 0 0,-1 1 1,0-1-1,1 0 0,-1 0 1,0 0-1,1 0 0,-1 1 1,1-1-1,0 0 1,-1 0-1,1 0 0,0 0 1,0 0-1,0 0 0,0 0 1,0-1-1,0 1 0,0 0 1,0 0-1,0-1 0,0 1 1,0-1-1,0 1 1,0-1-1,1 1 0,-1-1 1,0 0-1,0 1 0,0-1 1,1 0-1,-1 0 0,3 0 1,3-1-880,1 0 1,0 0-1,0-1 1,-1 0-1,1 0 1,-1-1-1,0 0 1,0 0-1,0-1 1,0 0-1,0 0 1,-1-1-1,0 1 1,9-9-1,-11 9 75,22-17-5455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4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 6 16432,'0'0'5674,"-9"0"-3330,2 1-2127,1 0 0,-1 0 0,1 0-1,-1 1 1,1 0 0,0 1 0,0-1 0,0 1 0,0 0 0,0 1 0,0-1 0,1 1 0,0 0 0,0 1-1,0-1 1,0 1 0,1 0 0,-5 6 0,-25 36 651,33-44-830,-1-1 0,1 0 0,-1 0 0,1 1 0,0-1 0,0 1 0,0-1 0,1 1 0,-1-1 0,0 1 0,1 0 0,0-1 0,-1 1 0,1 0 0,0-1 0,1 1 0,-1 0 0,0-1 0,2 4 0,-1-5-28,1 0 0,-1 0-1,1 0 1,0 0 0,0 0 0,-1 0-1,1-1 1,0 1 0,0-1 0,0 0-1,0 1 1,0-1 0,0 0 0,0 0-1,-1 0 1,1 0 0,0-1 0,3 1-1,37-7 191,6-8-125,-40 11-75,0 0 0,0 1-1,0 0 1,1 1-1,-1 0 1,1 0-1,-1 1 1,1 0-1,-1 1 1,1-1-1,0 2 1,0-1-1,11 3 1,-19-2 54,0-1 0,0 1 1,0 0-1,0 0 0,0 0 0,0 0 0,-1 0 0,1 0 1,0 0-1,0 0 0,-1 0 0,1 0 0,-1 0 0,1 0 1,-1 0-1,1 1 0,-1-1 0,1 1 0,1 2 690,1-18-403,15-120-341,-17 133-60,-1 0 0,0 0 0,1 0-1,-1 1 1,1-1 0,-1 0 0,0 1 0,1-1 0,0 0-1,-1 1 1,1-1 0,-1 1 0,1-1 0,0 1 0,-1-1 0,1 1-1,0-1 1,0 1 0,-1 0 0,1-1 0,0 1 0,0 0 0,0 0-1,-1 0 1,1-1 0,0 1 0,0 0 0,0 0 0,0 0-1,-1 0 1,1 1 0,0-1 0,0 0 0,0 0 0,0 0 0,-1 1-1,2-1 1,44 14-4490,-23-6 1926,11-3-2052,3-3-2104</inkml:trace>
</inkml:ink>
</file>

<file path=ppt/ink/ink1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4.5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16 226 10602,'0'0'8483,"-2"8"-7111,0-2-1180,-1 4 158,1 0 0,0 0 1,0 0-1,-1 16 0,25-22-12,-20-4-406,1 0 0,0 0 0,0 0-1,-1 0 1,1 1 0,0-1 0,-1 1-1,1 0 1,0 0 0,-1 0 0,4 1-1,-4 0 116,0 1-1,0-1 1,0 0-1,1 0 1,-1-1-1,1 1 1,0 0-1,-1-1 0,1 0 1,0 1-1,0-1 1,0 0-1,0-1 1,0 1-1,0 0 0,0-1 1,0 0-1,0 0 1,0 0-1,0 0 1,0 0-1,0 0 1,0-1-1,0 1 0,0-1 1,0 0-1,0 0 1,4-3-1,12-3 148,0-1 0,-1-1 0,19-12 0,-30 17-251,31-18 91,-2-2 0,42-35 0,-66 49-13,-1 0-1,0-1 1,-1-1 0,0 0 0,0 0 0,-1-1-1,-1 0 1,0-1 0,10-25 0,-12 9-59,-6 30 40,0 0 0,-1-1-1,1 1 1,0 0 0,0 0 0,0 0 0,-1-1 0,1 1 0,0 0 0,0 0-1,-1 0 1,1 0 0,0-1 0,0 1 0,-1 0 0,1 0 0,0 0 0,-1 0 0,1 0-1,0 0 1,0 0 0,-1 0 0,1 0 0,0 0 0,-1 0 0,1 0 0,0 0-1,0 0 1,-1 0 0,1 0 0,0 1 0,-1-1 0,1 0 0,0 0 0,0 0 0,-1 0-1,1 0 1,0 1 0,0-1 0,0 0 0,-1 0 0,1 1 0,0-1 0,0 0-1,-6 5 88,1 0-1,-1 0 0,1 0 1,1 1-1,-6 8 1,1-3 110,0 2 1,2-1 0,0 1 0,0 1-1,1-1 1,0 1 0,2 0-1,-1 0 1,2 0 0,0 1 0,-1 18-1,4-32-186,0 0-1,0 0 0,0 0 0,0 0 0,0 0 0,0 0 0,0 0 0,1 0 0,-1 0 0,0 1 0,1-1 0,-1 0 0,1-1 0,-1 1 0,1 0 0,-1 0 1,1 0-1,0 0 0,0 0 0,-1-1 0,1 1 0,0 0 0,0 0 0,0-1 0,0 1 0,1 0 0,0 0 36,1-1 0,-1 1 0,1 0 0,-1-1 0,1 0 0,-1 0 0,1 0 0,0 0 0,-1 0 0,6-1 0,2-1 60,-1-1 0,1 0-1,0 0 1,-1-1 0,10-5 0,11-10-165,1-2 1,-2-1-1,-1-1 1,-1-1-1,-1-2 1,28-35 0,-73 85 91,-31 52 1,46-69 12,1-1 0,-1 1 0,1 0 0,1 0 0,-1 0 0,1 0-1,1 1 1,-1-1 0,1 0 0,0 1 0,1-1 0,0 1 0,0-1 0,2 12 0,-1-16-25,0 0 1,1-1 0,0 1 0,-1-1 0,1 0 0,0 1-1,0-1 1,0 0 0,0 0 0,1-1 0,-1 1 0,0 0-1,1-1 1,-1 1 0,1-1 0,0 0 0,-1 0 0,1 0 0,0 0-1,0 0 1,0 0 0,0-1 0,-1 0 0,1 1 0,0-1-1,5-1 1,5 2 177,0-2 1,0 1-1,0-2 0,22-4 0,-20 1-136,-1 0 0,1-1 1,-1 0-1,-1-1 0,1-1 0,-1 0 0,23-20 0,-28 22-69,-1-1 0,1 0 0,-2 0 0,1-1 0,-1 0 0,0 0 0,-1 0 0,1-1 0,-2 0 0,1 0 0,-1 0 0,-1-1 0,3-10 0,-5 18-17,-1 1 1,0-1-1,1 0 1,-1 1-1,0-1 1,0 0-1,0 1 1,0-1-1,0 0 1,0 1-1,0-1 1,-1 0-1,1 1 1,0-1-1,-1 1 1,0-1-1,1 0 1,-1 1-1,0-1 1,-1-1-1,1 2 4,0 1 0,0-1 0,0 0 0,-1 1 0,1-1 0,0 1 0,0-1-1,0 1 1,-1 0 0,1 0 0,0-1 0,0 1 0,-1 0 0,1 0 0,0 0 0,0 0 0,-1 0-1,1 1 1,0-1 0,-2 1 0,-3 0-3,1 1 0,0 0 0,0 0 0,0 1 0,0 0 0,0-1 0,1 2 0,-1-1 1,1 0-1,-7 7 0,5-2-2,1-1 0,0 1 1,0 0-1,0 0 0,1 0 0,0 0 1,1 1-1,0 0 0,0 0 1,-2 11-1,4 30-3983,6-43-3981,-5-13 2207,-2-1 4997,-22-24-2892,-6 5 4694,23 21 443,0 0 0,0-1-1,1 0 1,0 0 0,0-1 0,-8-12-1,14 18-1387,-1 1-1,1 0 0,0-1 0,0 1 1,0 0-1,0-1 0,0 1 1,0 0-1,0-1 0,0 1 0,0 0 1,0-1-1,0 1 0,0 0 0,0-1 1,0 1-1,0 0 0,0-1 0,0 1 1,0 0-1,0-1 0,0 1 1,0 0-1,1 0 0,-1-1 0,0 1 1,0 0-1,0-1 0,1 1 0,-1 0 1,0 0-1,0-1 0,1 1 1,-1 0-1,0 0 0,0 0 0,1 0 1,-1-1-1,21-5 1125,30 2-572,-43 4-198,53-1-22,14-2-906,-24-3-5479,-18-2-5409</inkml:trace>
</inkml:ink>
</file>

<file path=ppt/ink/ink1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5.3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203 1 3043,'2'1'13307,"-2"3"-7939,-4 19-4974,-17 42 1720,14-45-1910,0 0 0,1 0 0,1 1 0,1-1 0,0 1 0,2 0 0,1 1 0,1 25 0,0-45-203,0-1-1,0 1 1,1-1 0,-1 0-1,0 1 1,1-1 0,-1 0-1,1 1 1,0-1-1,-1 0 1,1 0 0,0 0-1,0 0 1,0 1 0,0-1-1,0 0 1,0-1 0,0 1-1,0 0 1,0 0 0,0 0-1,1 0 1,-1-1-1,3 2 1,-1-1-8,1-1 1,0 1-1,0 0 0,-1-1 1,1 0-1,0 0 0,0 0 1,-1-1-1,6 0 0,5-2-118,-1-1-1,0 0 1,-1-1-1,17-8 1,-21 9 30,-3 1 63,0 0 0,0 0-1,0 1 1,1 0 0,-1 0 0,1 0 0,-1 1 0,8-1 0,-12 2 29,-1 0 0,1 0 0,0 1 0,-1-1 0,1 0 0,-1 1 0,1-1 0,-1 0 0,1 1 0,-1-1 0,1 0 0,-1 1 0,0-1 0,1 1 0,-1-1 0,0 1 0,1-1 0,-1 1 0,0-1 0,1 1 0,-1 0 0,0-1 0,0 1 0,0-1 0,0 1 0,1 0-1,-1-1 1,0 1 0,0-1 0,0 1 0,0 0 0,0-1 0,-1 1 0,1-1 0,0 1 0,0 0 0,0-1 0,0 1 0,-1-1 0,1 1 0,0-1 0,-1 1 0,0 0 0,-11 30 568,2-19-268,0 0-1,-1-1 1,0 0-1,-1-1 1,0 0-1,0-1 1,-1 0-1,0-1 1,-1 0-1,0-1 1,0-1-1,-1 0 1,1-1-1,-1-1 1,0 0-1,-1-1 1,1 0-1,0-1 1,-1-1 0,1-1-1,-20-1 1,34 1-331,0 0 0,0 0 1,-1 0-1,1 0 0,0 0 1,0 0-1,0 0 1,0 0-1,0 0 0,0-1 1,0 1-1,0 0 0,0-1 1,0 1-1,0-1 1,0 1-1,0-1 0,0 1 1,1-1-1,-1 0 1,0 1-1,0-1 0,0 0 1,1 0-1,-1 0 0,0 1 1,1-1-1,-1 0 1,1 0-1,-1 0 0,1 0 1,-1 0-1,1 0 0,0 0 1,0 0-1,-1 0 1,1 0-1,0 0 0,0 0 1,0-1-1,0 1 0,0 0 1,0 0-1,0 0 1,1 0-1,-1 0 0,1-1 1,0-1-392,0 1 0,1-1 0,-1 1 0,1-1 0,-1 1 0,1 0 0,0 0 0,0 0 1,0 0-1,0 0 0,0 0 0,1 1 0,-1-1 0,0 1 0,1-1 0,-1 1 0,4-1 0,27-6-4411,5 2-1842</inkml:trace>
</inkml:ink>
</file>

<file path=ppt/ink/ink1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5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1 162 12780,'0'0'16949,"8"-6"-17045,13-9 83,-3 2-35,0 0 1,16-16 0,-30 25 60,0 0 1,0 0 0,0-1 0,-1 1 0,1-1-1,-1 0 1,-1 0 0,1 0 0,-1 0 0,1 0-1,-1 0 1,-1-1 0,3-10 0,-4 16-4,0 0 0,0-1 0,0 1 0,0 0 0,0 0 0,0-1 0,0 1 0,0 0 0,-1-1 0,1 1 1,0 0-1,0 0 0,0-1 0,0 1 0,0 0 0,-1-1 0,1 1 0,0 0 0,0 0 0,0 0 0,-1-1 0,1 1 0,0 0 0,0 0 0,-1 0 1,1-1-1,0 1 0,0 0 0,-1 0 0,1 0 0,0 0 0,-1 0 0,1 0 0,0 0 0,0 0 0,-1 0 0,1 0 0,0 0 0,-1 0 1,1 0-1,0 0 0,-1 0 0,1 0 0,0 0 0,0 0 0,-1 0 0,1 0 0,0 0 0,-1 1 0,-16 6 95,9 0-57,0 1-1,0 0 1,1 0 0,0 1-1,0 0 1,1 0-1,0 1 1,-6 14-1,4-8 21,2 0-1,0 0 0,0 0 0,-5 32 0,10-46-64,1 1 1,-1 0 0,1-1-1,-1 1 1,1 0 0,0 0-1,0-1 1,0 1 0,1 0-1,-1 0 1,0-1 0,1 1-1,0 0 1,0-1 0,0 1-1,0-1 1,0 1 0,0-1-1,1 1 1,-1-1 0,1 0-1,-1 0 1,1 0 0,0 0-1,3 3 1,-1-3-134,0-1 0,1 1 0,-1-1 0,0 0 0,1 0 0,-1-1 0,1 1-1,-1-1 1,1 0 0,-1-1 0,1 1 0,-1 0 0,0-1 0,1 0 0,6-3 0,10-3-2038,0-2 0,0 0 0,-1-1 0,-1-1 0,0-1 0,0-1-1,24-22 1,7-6-8615</inkml:trace>
</inkml:ink>
</file>

<file path=ppt/ink/ink1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6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246 0 8648,'0'0'7922,"-9"3"-4574,-9 2-2673,0 2 0,1 0 0,0 1 1,0 0-1,1 2 0,0 0 1,1 0-1,0 2 0,1 0 1,0 0-1,-14 18 0,27-29-697,0-1 0,1 1 1,-1 0-1,1-1 0,-1 1 0,0 0 0,1-1 0,-1 1 1,1 0-1,0 0 0,-1 0 0,1-1 0,0 1 0,-1 0 1,1 0-1,0 0 0,0 0 0,0 0 0,0 0 0,0 0 1,0 0-1,0-1 0,0 1 0,0 0 0,0 0 0,0 0 0,1 0 1,-1 0-1,0 0 0,1-1 0,-1 1 0,0 0 0,1 0 1,-1 0-1,1-1 0,-1 1 0,1 0 0,0-1 0,-1 1 1,1 0-1,0-1 0,-1 1 0,1-1 0,0 1 0,0-1 0,0 1 1,-1-1-1,1 0 0,0 1 0,0-1 0,1 0 0,7 2-345,0 0-1,0-1 0,0 0 0,13-1 0,-1 1-89,54 12-866,-69-12 1290,0 1-1,-1-1 0,1 1 1,-1 0-1,1 1 0,-1-1 1,0 1-1,0 0 1,0 1-1,7 5 0,-11-8 42,0 0-1,0 1 0,-1-1 0,1 0 0,0 0 0,-1 0 1,1 1-1,-1-1 0,1 0 0,-1 1 0,0-1 0,1 0 1,-1 1-1,0-1 0,0 0 0,0 1 0,0-1 1,0 1-1,-1-1 0,1 0 0,0 1 0,0-1 0,-1 0 1,1 1-1,-1-1 0,1 0 0,-1 0 0,0 0 0,0 1 1,1-1-1,-1 0 0,0 0 0,0 0 0,0 0 1,0 0-1,0 0 0,-2 1 0,-6 5 267,0 0 0,0-1 0,-17 9 0,16-10-73,-7 5 61,-4 4-202,-1-2-1,0 0 1,-1-1-1,0-2 1,-35 10-1,58-19-97,0 0 1,0 0-1,0 1 0,-1-1 0,1 0 1,0 0-1,0 0 0,0 0 0,0 0 1,0 0-1,-1 0 0,1 0 0,0 0 1,0 0-1,0 0 0,0 0 0,0 0 1,0 0-1,-1 0 0,1 0 0,0 0 1,0-1-1,0 1 0,0 0 0,0 0 1,0 0-1,-1 0 0,1 0 0,0 0 1,0 0-1,0 0 0,0 0 0,0 0 1,0-1-1,0 1 0,0 0 0,0 0 1,-1 0-1,1 0 0,0 0 0,0 0 1,0-1-1,0 1 0,0 0 0,0 0 1,0 0-1,0 0 0,0 0 0,0-1 1,0 1-1,0 0 0,0 0 0,0 0 1,0 0-1,0 0 0,0 0 0,0-1 1,0 1-1,7-12-1646,13-12-1409,15-11-3329,4-9-4885</inkml:trace>
</inkml:ink>
</file>

<file path=ppt/ink/ink1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7.0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153 109 13965,'0'0'6614,"-11"9"-4777,-6 6-1109,1 0 0,1 2 0,-27 33 1,36-41-628,0 0 0,0 1 0,1 0 0,0-1 0,1 2 0,0-1 1,0 0-1,1 1 0,1 0 0,-1-1 0,0 20 0,3-28-103,0 0-1,0 0 1,0 0-1,0 0 1,0 0-1,1 0 1,-1-1-1,0 1 1,1 0-1,0 0 0,-1 0 1,1 0-1,0-1 1,0 1-1,0 0 1,0-1-1,0 1 1,0-1-1,1 1 1,-1-1-1,0 1 0,3 0 1,-2-1-74,1 0 0,0 0 0,-1 0 0,1 0 0,0-1-1,-1 1 1,1-1 0,0 0 0,0 0 0,0 0 0,-1 0 0,1 0 0,0-1 0,0 1 0,4-2 0,-1-1-48,0 1 1,0-1-1,0 0 0,0-1 1,0 0-1,-1 0 1,0 0-1,0 0 1,0-1-1,7-8 1,43-57 555,-52 65-312,-30 67 1875,25-55-1944,-1 0 1,1 0-1,1 0 0,-1 0 0,1 0 0,1 0 0,-1 0 0,1 1 0,0-1 0,2 9 1,-1-14-35,0-1 0,0 1 1,0 0-1,0 0 0,0-1 1,1 1-1,-1 0 0,1-1 1,-1 0-1,1 1 0,-1-1 1,1 0-1,0 0 0,0 0 1,0 0-1,0 0 0,0 0 1,-1 0-1,1-1 0,1 1 1,-1-1-1,0 0 0,0 1 1,0-1-1,2 0 0,58-1 359,-60 1-364,10-3-25,0 0 0,0 0-1,0-1 1,-1-1 0,1 0 0,-1 0 0,0-1 0,-1-1 0,1 0 0,-1 0 0,0-1 0,-1 0 0,0-1 0,0 0 0,-1 0 0,0-1 0,-1 0-1,0 0 1,-1-1 0,0 0 0,0 0 0,-1-1 0,-1 1 0,0-1 0,0 0 0,-1 0 0,-1 0 0,2-18 0,-4 30 12,0-1 0,0 0 0,0 1 0,1-1 1,-1 0-1,0 1 0,0-1 0,0 1 0,0-1 0,0 0 1,0 1-1,0-1 0,0 0 0,0 1 0,-1-1 0,1 0 1,0 1-1,0-1 0,-1 1 0,1-1 0,0 0 0,-1 1 1,1-1-1,0 1 0,-1-1 0,1 1 0,-1-1 0,1 1 1,-1-1-1,1 1 0,-1 0 0,1-1 0,-1 1 1,1 0-1,-1-1 0,0 1 0,1 0 0,-1 0 0,1-1 1,-1 1-1,0 0 0,1 0 0,-1 0 0,0 0 0,1 0 1,-1 0-1,0 0 0,1 0 0,-1 0 0,0 0 0,1 1 1,-1-1-1,0 0 0,1 0 0,-1 1 0,1-1 0,-1 0 1,1 1-1,-1-1 0,0 0 0,1 1 0,-1-1 0,1 1 1,0-1-1,-1 1 0,1-1 0,-1 1 0,1 0 1,-35 36 126,28-28-15,1 1 1,0 0-1,1 0 0,0 1 0,0-1 1,1 1-1,1 0 0,0 0 1,0 1-1,1-1 0,1 0 0,-1 22 1,2-32-105,0 0 1,1 1-1,-1-1 0,0 0 1,1 0-1,-1 1 0,1-1 1,-1 0-1,1 0 1,-1 0-1,1 0 0,0 0 1,-1 0-1,1 0 0,0 0 1,0 0-1,0 0 1,0 0-1,0 0 0,0-1 1,0 1-1,0 0 0,0-1 1,0 1-1,2 0 1,1 0 16,0 0 0,0 0 0,0 0 0,0-1 1,0 0-1,0 1 0,0-2 0,6 1 0,1-2 23,0 0-1,1 0 1,-1-1-1,0-1 1,13-5-1,4-6-27,-1-2 0,0-1 0,-1-1 0,-1-1 1,37-38-1,-30 23 1,-2 0 1,-1-3 0,29-47 0,-41 45-80,-26 43-16,0 7 96,1 0 1,0 1-1,1 0 0,1 1 0,-1 0 0,2 0 0,-1 0 0,2 0 0,0 1 0,0 0 0,1 0 0,1 0 0,0 0 0,1 0 0,0 22 0,1-32-15,0-1 1,0 1-1,0-1 0,0 0 1,0 1-1,1-1 1,-1 0-1,1 1 0,0-1 1,0 0-1,0 0 1,0 1-1,0-1 0,0 0 1,0 0-1,1 0 0,-1 0 1,1-1-1,-1 1 1,1 0-1,0 0 0,0-1 1,0 0-1,0 1 1,0-1-1,0 0 0,0 0 1,0 0-1,0 0 1,4 1-1,5 0 25,0 0 0,0-1 1,0 0-1,0 0 0,17-3 0,25 3-64,-53 0 21,1 0-1,-1-1 1,0 1-1,0-1 1,1 1 0,-1 0-1,0-1 1,0 1-1,0 0 1,0-1 0,0 1-1,0 0 1,0-1-1,0 1 1,0-1-1,0 1 1,-1 0 0,1-1-1,0 1 1,0 0-1,-1-1 1,1 1-1,0-1 1,-1 1 0,1-1-1,0 1 1,-1-1-1,1 1 1,-1-1-1,0 1 1,-11 19-243,10-18 201,1 0 0,-1 0 0,1 0 0,-1-1 0,0 1 0,0 0 0,0-1 0,0 1 0,0-1 0,0 0 1,0 1-1,0-1 0,0 0 0,-1 0 0,1-1 0,-1 1 0,1 0 0,0-1 0,-1 1 0,1-1 0,-1 0 1,-2 0-1,0-1-218,-1 0 0,1 0 1,0 0-1,-1-1 0,1 0 0,0 0 1,0 0-1,1 0 0,-10-7 0,-1-2-517,0-1-1,0-1 0,1 0 0,-22-28 0,34 39 950,1 0-1,-1 0 1,0-1-1,1 1 1,-1 0-1,1-1 1,0 1-1,0-1 1,0 1-1,0-1 1,0 0-1,0 1 1,1-1-1,-1 0 1,1-5-1,-16-4-4,15 12-144,0-1 1,0 1 0,0 0-1,0-1 1,0 1-1,0-1 1,0 1 0,0-1-1,0 0 1,0 0 0,0 1-1,0-1 1,0 0 0,0 0-1,0 0 1,1 0 0,-1 0-1,0 0 1,1 0-1,-1 0 1,1 0 0,-1 0-1,1 0 1,0 0 0,-1 0-1,1 0 1,0-3 0,4 3 116,0 0 0,0 1 0,0-1 0,0 1 0,0 0 0,0 0 0,0 0 0,5 1 0,-1-1 140,116 5 1896,9 0-1711,-46-10-3428,-48-4-3501</inkml:trace>
</inkml:ink>
</file>

<file path=ppt/ink/ink1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8.3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0 17136,'-6'9'1340,"-9"22"-496,1 0-1,2 1 1,0 1 0,3 0-1,0 0 1,2 0-1,-2 37 1,1 25 842,5 132 1,5-197-1439,1 0 0,2 0 0,9 32 1,-14-61-148,0-4 33,0 1-111,-6-183 343,4 161-454,-1 0 1,-1-1 0,-2 2 0,0-1 0,-15-35 0,12 48-17,7 23-60,7 26-11,-2-32 168,1 0 0,-1 1 0,1-1 0,0 0-1,0 0 1,1-1 0,-1 0 0,1 1 0,0-2 0,1 1 0,-1 0 0,1-1-1,0 0 1,0-1 0,1 1 0,-1-1 0,1 0 0,-1-1 0,1 1 0,0-1 0,0-1-1,0 1 1,0-1 0,0-1 0,0 1 0,0-1 0,1 0 0,-1-1 0,0 1-1,0-2 1,0 1 0,0-1 0,0 0 0,0 0 0,-1-1 0,1 0 0,-1 0 0,0 0-1,0-1 1,0 0 0,0 0 0,0-1 0,-1 0 0,7-7 0,-6 5 43,-1 1 0,0-1 0,-1-1 1,0 1-1,0-1 0,0 1 0,-1-1 1,0 0-1,0 0 0,-1-1 0,0 1 0,-1 0 1,1-12-1,-2 20-33,0 0 0,0 0 1,0 1-1,0-1 0,0 0 1,0 0-1,0 0 0,-1 1 1,1-1-1,0 0 0,0 0 0,0 0 1,0 0-1,0 1 0,0-1 1,-1 0-1,1 0 0,0 0 1,0 0-1,0 0 0,-1 1 0,1-1 1,0 0-1,0 0 0,0 0 1,-1 0-1,1 0 0,0 0 1,0 0-1,0 0 0,-1 0 0,1 0 1,0 0-1,0 0 0,-1 0 1,1 0-1,0 0 0,0 0 1,0 0-1,-1 0 0,1 0 0,0 0 1,0 0-1,0 0 0,-1 0 1,1-1-1,0 1 0,0 0 1,0 0-1,-1 0 0,1 0 0,0 0 1,0-1-1,0 1 0,0 0 1,0 0-1,0 0 0,-1-1 1,1 1-1,0 0 0,0 0 0,0 0 1,0-1-1,0 1 0,0 0 1,0 0-1,0 0 0,0-1 1,0 1-1,-12 15-58,4 1 64,2 1 1,0 0-1,-6 28 1,10-37 16,0 1 1,1 0 0,0 1-1,1-1 1,0 0 0,0 0-1,1 0 1,0 0 0,3 9-1,-4-16-10,1-1-1,0 0 0,0 1 0,-1-1 0,1 0 0,0 0 1,0 1-1,0-1 0,0 0 0,1 0 0,-1 0 1,0 0-1,0 0 0,1-1 0,-1 1 0,0 0 1,1 0-1,-1-1 0,1 1 0,-1-1 0,1 1 1,-1-1-1,1 0 0,-1 0 0,1 0 0,0 0 0,-1 0 1,1 0-1,-1 0 0,1 0 0,-1 0 0,3-2 1,3 1 65,0-1-1,0 0 1,0 0 0,0 0 0,-1-1 0,7-4 0,14-11 64,-1 0 0,25-24 0,-28 22-124,1 1-1,40-25 0,-63 44-25,0-1-1,0 0 0,0 1 0,-1-1 0,1 1 0,0-1 0,0 1 0,0 0 1,1-1-1,-1 1 0,0 0 0,0 0 0,0 0 0,0 0 0,0 0 0,0 0 1,0 0-1,0 0 0,0 0 0,0 0 0,0 0 0,0 1 0,0-1 0,0 1 1,0-1-1,0 0 0,0 1 0,0 0 0,0-1 0,0 1 0,0-1 0,0 1 1,-1 0-1,1 0 0,0 0 0,0-1 0,-1 1 0,1 0 0,0 2 0,2 4 13,0 0 0,0 0 0,-1 1 0,0-1 0,1 9 0,7 21 42,-9-34-53,1-1 0,-1 1 0,1-1 0,0 1 0,0-1 0,0 0 0,0 1 0,0-1-1,0 0 1,1-1 0,-1 1 0,1 0 0,-1-1 0,1 1 0,0-1 0,0 0 0,-1 1 0,1-1-1,0-1 1,0 1 0,6 0 0,-3 0 147,-1-1 1,1-1-1,0 1 0,-1-1 1,1 0-1,-1 0 0,1-1 1,-1 0-1,0 0 0,1 0 1,7-5-1,-7 3-425,1 0 0,-1 0 0,0-1-1,0 0 1,0 0 0,0-1 0,-1 1 0,7-11 0,4-18-4482,-15 30 3863,0 1 1,-1 0-1,1 0 1,-1-1-1,0 1 1,0-1-1,0 1 0,-1-5 1,-8-19-10188</inkml:trace>
</inkml:ink>
</file>

<file path=ppt/ink/ink1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8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 17905,'0'0'8552,"52"-25"-8296,-19 25-224,1 0-961,-4 2-4195,1-1-8169</inkml:trace>
</inkml:ink>
</file>

<file path=ppt/ink/ink1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9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18866,'0'0'993,"0"68"288,-5-22 256,-7 7-672,1 4-448,2 0-353,0 0 0,4-7-288,1-9-641,3-6-96,1-13-545,-3-11 97,-2-11-128,-2-5-481,-9-17-2659</inkml:trace>
</inkml:ink>
</file>

<file path=ppt/ink/ink1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09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 14798,'0'0'7944,"82"-21"-6535,-27 21-448,7 0-449,6 0-320,-2 0-128,-2 0-448,-10 0-1698,-7 0-1409,-14-4-1602,-8-5-5701</inkml:trace>
</inkml:ink>
</file>

<file path=ppt/ink/ink1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10.0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0 17200,'0'0'956,"-7"12"314,-5 9-461,0 0-1,2 1 1,1 1-1,0-1 0,2 2 1,-7 36-1,11-42-579,1 0-1,0 0 1,2 0 0,0 1-1,4 22 1,-3-37-212,-1 0 0,1-1 1,0 1-1,1-1 0,-1 1 0,0-1 0,1 1 0,0-1 1,0 0-1,0 0 0,0 0 0,1 0 0,-1 0 1,1 0-1,-1-1 0,1 1 0,0-1 0,0 0 0,0 0 1,1 0-1,-1 0 0,0 0 0,1-1 0,-1 1 1,1-1-1,-1 0 0,1 0 0,0 0 0,0-1 1,-1 0-1,8 1 0,-2-2 23,-1 1 0,1-2 0,-1 1 0,1-1 0,-1 0 1,0-1-1,0 0 0,0 0 0,0-1 0,-1 0 0,1 0 0,-1 0 0,0-1 0,8-7 1,41-24 110,-55 37-129,0 1-1,-1-1 1,1 0 0,-1 0 0,1 1 0,-1-1 0,0 0 0,0 1 0,1-1 0,-1 0 0,0 1 0,0-1 0,0 0 0,0 1 0,0-1 0,-1 0 0,0 2 0,-1 14 249,-2 0 1,-1 0-1,0-1 1,-8 19 0,6-19-317,1 0 1,1 1 0,0-1 0,-2 23 0,6-39-39,1 1 0,0-1-1,0 0 1,0 1 0,0-1 0,0 0 0,0 1 0,0-1 0,0 1 0,0-1 0,0 0 0,0 1 0,0-1-1,0 1 1,0-1 0,0 0 0,0 1 0,0-1 0,0 0 0,1 1 0,-1-1 0,0 0 0,0 1-1,0-1 1,1 0 0,-1 1 0,0-1 0,0 0 0,1 0 0,-1 1 0,0-1 0,1 0 0,-1 0 0,0 1-1,1-1 1,-1 0 0,0 0 0,1 0 0,-1 0 0,1 0 0,-1 0 0,0 1 0,1-1 0,-1 0 0,1 0-1,-1 0 1,0 0 0,1 0 0,-1-1 0,0 1 0,1 0 0,-1 0 0,1 0 0,-1 0 0,0 0-1,1 0 1,-1-1 0,0 1 0,1 0 0,21-15-5811,-2-6-1115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5.2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56 12107,'1'-2'657,"0"0"0,-1 0-1,1 0 1,-1 0 0,1 0-1,-1 0 1,0 0-1,0 0 1,0 0 0,0 0-1,0 0 1,-1 1-1,0-4 1,1 4-461,0 0 1,-1 0-1,1 0 1,-1 1-1,1-1 0,-1 0 1,1 1-1,-1-1 1,1 0-1,-1 1 0,0-1 1,1 1-1,-1-1 0,0 1 1,0-1-1,1 1 1,-1-1-1,0 1 0,0 0 1,0-1-1,-1 1 1,-1 0-157,1 0 0,-1 0 1,1 0-1,-1 0 1,1 0-1,0 1 1,-1-1-1,1 1 1,-1 0-1,1 0 1,0 0-1,-1 0 1,1 0-1,0 0 1,0 1-1,0-1 1,0 1-1,0-1 1,-3 4-1,-1 2 53,-1 0-1,2 0 0,-1 1 0,1 0 0,0 0 0,0 0 1,1 0-1,0 1 0,1-1 0,0 1 0,0 0 0,1 0 1,0 0-1,-1 17 0,3-26-88,0 1 0,0-1 0,0 1-1,0 0 1,0-1 0,0 1 0,1-1 0,-1 1 0,0 0 0,0-1 0,1 1-1,-1-1 1,0 1 0,0-1 0,1 1 0,-1-1 0,1 1 0,-1-1 0,0 1-1,1-1 1,-1 0 0,1 1 0,-1-1 0,1 0 0,-1 1 0,1-1 0,-1 0-1,1 1 1,0-1 0,-1 0 0,2 0 0,25-1 133,21-17 88,-37 11-177,-1-1 0,0 0 0,-1-1 0,0 0 0,0 0 0,-1-1 0,0 0 0,-1-1 0,0 1 0,-1-2 0,0 1 0,-1 0 0,0-1 0,5-17 0,-25 71 189,11-34-244,0 1 1,1 0-1,0-1 1,1 1-1,0 0 1,1 0-1,-1 1 0,2-1 1,-1 14-1,2-21-101,-1-1 0,1 1 0,0-1 0,-1 1 0,1-1 0,0 1 0,0-1 0,0 1 0,0-1 0,0 0 0,0 0 0,0 1 0,0-1 0,0 0 0,1 0 1,-1 0-1,0 0 0,1 0 0,-1-1 0,1 1 0,-1 0 0,1-1 0,-1 1 0,1-1 0,0 1 0,-1-1 0,1 0 0,0 1 0,-1-1 0,1 0 0,0 0 0,-1 0 0,1-1 0,3 0 0,1 1-733,0-1 1,1 0-1,-1 0 1,1-1-1,-1 1 1,0-2-1,0 1 1,6-4-1,21-18-5629,0-8-3016</inkml:trace>
</inkml:ink>
</file>

<file path=ppt/ink/ink1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10.4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71 13901,'0'0'9817,"-9"1"-8130,3 0-1481,-1 0-1,0 0 1,1 1-1,0 0 0,-1 1 1,1-1-1,0 1 1,-11 8-1,15-10-187,0 0-1,0 1 1,0-1-1,0 1 1,0 0 0,0 0-1,0 0 1,1 0-1,-1 0 1,1 0 0,-1 0-1,1 0 1,0 0-1,0 1 1,0-1-1,0 1 1,0-1 0,1 1-1,-1-1 1,1 1-1,-1-1 1,1 1 0,0-1-1,0 1 1,0-1-1,0 1 1,1-1-1,-1 1 1,1-1 0,0 1-1,-1-1 1,2 4-1,0-5-6,-1 0-1,0 1 1,1-1-1,-1 0 1,1 0-1,-1 0 1,1 0-1,-1 0 1,1 0-1,0 0 1,-1-1-1,1 1 1,0 0-1,0-1 1,0 1-1,-1-1 1,1 0-1,0 0 1,0 0-1,0 0 1,0 0-1,0 0 1,2-1-1,45-8 240,-36 4-239,-2-2 1,1 1-1,-1-1 0,0-1 1,0 0-1,-1-1 0,0 0 1,-1 0-1,0-1 0,0 0 0,-1 0 1,0-1-1,-1-1 0,0 1 1,-1-1-1,5-14 0,-10 26-4,-1 0-1,0 0 0,0 0 1,0 0-1,0 0 0,0-1 1,1 1-1,-1 0 0,0 0 1,0 0-1,0-1 0,0 1 1,0 0-1,0 0 0,0 0 0,0 0 1,0-1-1,0 1 0,1 0 1,-1 0-1,0 0 0,0-1 1,0 1-1,0 0 0,0 0 1,-1 0-1,1-1 0,0 1 1,0 0-1,0 0 0,0 0 1,0-1-1,0 1 0,0 0 1,0 0-1,0 0 0,0-1 1,-1 1-1,1 0 0,0 0 1,0 0-1,0 0 0,0 0 0,0-1 1,-1 1-1,1 0 0,0 0 1,0 0-1,0 0 0,-1 0 1,1 0-1,0 0 0,-12 9 119,-12 21-3,17-20-61,1 0-1,0 0 1,1 1-1,0 0 1,0 0-1,1 0 1,0 1-1,1-1 1,1 1-1,0 0 1,-1 12-1,3-23-51,0 0 0,0 0 0,0 0 0,0 0 0,0 0 0,1-1 0,-1 1 0,0 0 0,0 0 0,1 0 0,-1 0-1,1 0 1,-1 0 0,1 0 0,-1 0 0,1 0 0,-1-1 0,1 1 0,0 0 0,-1 0 0,1-1 0,0 1 0,0-1 0,0 1 0,-1 0 0,1-1 0,2 1 0,0 0 28,0 0 0,-1-1 0,1 1 0,0-1 0,0 0 0,0 0 0,0 0 0,0 0 0,5-2 0,2 0 108,0-1 0,0 0 0,0 0 0,18-10 0,3-7-73,-1-1 1,0-2-1,-2-1 1,26-28 0,-69 98-47,10-37-150,-22 55 526,25-60-573,1 0-1,0 0 1,0 0-1,0 0 0,0 0 1,1 1-1,-1-1 0,1 0 1,0 0-1,1 0 0,-1 0 1,1 0-1,1 6 1,-2-9-95,1-1 0,-1 0 0,1 1 0,-1-1 0,1 0 0,-1 0 0,1 1 0,-1-1 0,1 0 0,-1 0 0,1 0 0,0 0 0,-1 0 0,1 0 0,-1 0 0,1 0 0,-1 0 0,1 0 0,0 0 0,-1 0 0,1 0 0,-1 0 0,1-1 0,-1 1 0,1 0 0,-1 0 0,2-1 0,10-10-6262</inkml:trace>
</inkml:ink>
</file>

<file path=ppt/ink/ink1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10.7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14061,'0'0'10314</inkml:trace>
</inkml:ink>
</file>

<file path=ppt/ink/ink1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11.2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179 254 13453,'0'0'2909,"1"-10"-122,2-35-49,-3 44-2626,0 0-1,0 0 0,0-1 1,0 1-1,0 0 1,0 0-1,0-1 0,0 1 1,-1 0-1,1 0 0,0 0 1,-1-1-1,1 1 0,-1 0 1,1 0-1,-1 0 0,1 0 1,-1 0-1,0 0 1,0 0-1,1 0 0,-1 0 1,0 0-1,0 0 0,0 1 1,0-1-1,0 0 0,0 1 1,0-1-1,0 1 1,-1-1-1,1 1 0,0-1 1,0 1-1,0 0 0,0-1 1,-1 1-1,1 0 0,0 0 1,0 0-1,-1 0 0,1 0 1,0 0-1,0 0 1,-1 1-1,1-1 0,0 0 1,0 1-1,0-1 0,-2 2 1,-3 0-40,0 0 0,0 0 0,1 1 0,-1 0 1,1 0-1,-1 1 0,-8 7 0,5-2-97,1 1-1,0 0 1,0 0 0,1 1 0,0 0-1,1 0 1,0 1 0,1-1 0,0 2-1,1-1 1,0 0 0,1 1-1,0-1 1,-1 20 0,5-31 2,-1 0 0,0 0 1,0 1-1,0-1 0,0 0 1,1 0-1,-1 1 0,1-1 0,-1 0 1,1 0-1,-1 0 0,1 0 1,0 1-1,-1-1 0,1 0 0,0 0 1,0 0-1,0-1 0,0 1 1,0 0-1,0 0 0,0 0 0,0-1 1,0 1-1,0 0 0,0-1 0,1 1 1,-1-1-1,0 0 0,0 1 1,1-1-1,-1 0 0,0 0 0,0 0 1,1 0-1,-1 0 0,0 0 1,1 0-1,-1 0 0,0 0 0,0 0 1,1-1-1,-1 1 0,0-1 1,2 0-1,5-1-15,0 0 1,0-1-1,0 0 1,0 0-1,14-9 0,0-4 11,-1 0 0,-1-2 0,0 0 0,-2-1 0,0-1 0,-1-1 0,15-23 0,-11 12 135,-2-1 1,-1-1-1,-2-1 1,16-48-1,-44 116 252,-9 24-272,3 1 1,-13 70-1,29-116-109,1-4 72,0-1-1,0 1 0,0 0 1,1 0-1,0 0 1,2 11-1,-1-18-77,-1 1 0,1-1 1,0 1-1,-1-1 0,1 1 1,0-1-1,0 0 0,0 1 0,0-1 1,0 0-1,0 0 0,0 0 0,0 0 1,0 0-1,1 0 0,-1 0 1,0 0-1,1 0 0,-1-1 0,0 1 1,1 0-1,-1-1 0,1 0 0,-1 1 1,1-1-1,0 0 0,-1 1 1,1-1-1,-1 0 0,1 0 0,-1 0 1,1-1-1,0 1 0,-1 0 0,1-1 1,-1 1-1,3-1 0,2-1-704,1 0 0,-1 0-1,0-1 1,0 0 0,0 0-1,-1 0 1,1-1-1,-1 1 1,9-9 0,21-20-6802</inkml:trace>
</inkml:ink>
</file>

<file path=ppt/ink/ink1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12.4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239 190 17969,'-13'10'1682,"2"-1"-1508,-25 19 1544,1 2 0,1 2 1,1 1-1,-30 40 0,62-72-1708,0 1 0,-1-1-1,1 1 1,0-1 0,0 1-1,0 0 1,0-1 0,1 1-1,-1 0 1,0 0 0,1 0 0,-1 0-1,1 0 1,-1-1 0,1 1-1,0 0 1,0 0 0,0 0-1,0 0 1,0 0 0,1 2 0,0-3-20,0 0 1,0-1-1,0 1 1,0 0 0,0-1-1,0 1 1,0 0-1,0-1 1,1 0 0,-1 1-1,0-1 1,0 0-1,0 1 1,1-1-1,-1 0 1,0 0 0,0 0-1,1 0 1,-1 0-1,0-1 1,0 1 0,1 0-1,0-1 1,10-1-221,-1-2 0,0 1-1,1-1 1,-2-1 0,16-8 0,-5-1-310,-1-2-1,0-1 1,22-24 0,17-15 523,-54 59 526,-4 11-228,-4 14 221,-6 11-9,5-25-332,1 0 0,0 0-1,1 0 1,0 0-1,1 24 1,2-37-124,-1 0 0,0 0 0,1 0 0,-1 0 0,1 0 0,0 0 0,-1 0 0,1 0 0,0 0 0,-1-1 0,1 1 0,0 0 1,0-1-1,0 1 0,0 0 0,0-1 0,0 1 0,0-1 0,0 1 0,0-1 0,0 0 0,0 0 0,0 1 0,0-1 0,0 0 0,0 0 0,0 0 0,0 0 0,0 0 0,0 0 0,0 0 0,0 0 0,0-1 0,0 1 0,1 0 0,-1 0 0,0-1 0,1 0 0,45-16 895,-14-3-781,0-2 1,34-30 0,0 0-388,-72 79-224,-33 38 488,30-55 28,2 0-1,-1 0 0,1 0 0,1 1 1,0 0-1,1 0 0,-6 21 0,10-32-40,0 1-1,0-1 0,-1 0 1,1 0-1,0 1 1,0-1-1,0 0 0,0 0 1,0 1-1,0-1 1,0 0-1,0 0 0,0 1 1,0-1-1,1 0 0,-1 0 1,0 1-1,0-1 1,0 0-1,0 0 0,0 1 1,0-1-1,0 0 1,1 0-1,-1 1 0,0-1 1,0 0-1,0 0 1,1 0-1,-1 0 0,0 1 1,0-1-1,0 0 0,1 0 1,-1 0-1,0 0 1,0 0-1,1 0 0,-1 0 1,0 0-1,0 0 1,1 0-1,-1 0 0,0 1 1,0-1-1,1-1 0,-1 1 1,0 0-1,19-7 535,17-16 359,99-97-454,-62 53-1169,-76 81-39,-8 11 739,-6 3 46,9-17-17,1 0 0,0 1 1,1-1-1,0 1 1,1 0-1,0 1 0,1-1 1,-4 21-1,8-33 1,1 0 0,-1 1 0,1-1 0,-1 0 1,1 1-1,-1-1 0,1 0 0,-1 0 0,1 0 0,-1 1 0,1-1 0,-1 0 0,1 0 0,-1 0 0,1 0 0,-1 0 1,1 0-1,0 0 0,-1 0 0,1 0 0,-1 0 0,1 0 0,-1-1 0,1 1 0,-1 0 0,1 0 0,-1 0 0,1-1 1,-1 1-1,1 0 0,-1 0 0,1-1 0,-1 1 0,0-1 0,2 0 0,19-11 286,204-154-1513,-229 180 557,-11 12 653,5-9 25,1-6 55,2 1-1,-1 0 1,1 1-1,1-1 1,0 1-1,1 0 1,1 1-1,0-1 1,0 1-1,-1 14 1,5-28-70,0 1 1,1-1 0,-1 1 0,0-1-1,0 0 1,0 1 0,0-1 0,0 1-1,0-1 1,0 0 0,1 1 0,-1-1-1,0 0 1,0 1 0,0-1 0,1 0-1,-1 1 1,0-1 0,1 0 0,-1 0-1,0 1 1,1-1 0,-1 0 0,0 0-1,1 1 1,-1-1 0,0 0 0,1 0-1,-1 0 1,1 0 0,-1 0 0,0 0-1,1 1 1,-1-1 0,1 0 0,22-3 332,18-14 150,-11-2-654,-1-1 0,-2-1 0,0-1 0,-1-1 0,-1-1 0,33-44 0,-8 1-1794,63-116 0,-65 107 2496,-48 76-144,0 2-378,-1 1-1,0-1 1,0 1-1,0-1 1,0 1 0,0-1-1,0 0 1,-1 0-1,1 0 1,-3 3 0,-4 6-13,-124 247 1506,88-168-858,36-73-552,-1-2-53,2-1-1,0 1 0,0 1 1,2-1-1,0 1 1,1 0-1,0 0 0,-2 24 1,6-39-40,0 0 0,0-1 0,0 1 0,0-1 1,0 1-1,1 0 0,-1-1 0,0 1 0,0-1 0,0 1 1,1 0-1,-1-1 0,0 1 0,0-1 0,1 1 0,-1-1 0,1 1 1,-1-1-1,0 1 0,1-1 0,-1 0 0,1 1 0,-1-1 1,1 1-1,-1-1 0,1 0 0,-1 0 0,1 1 0,0-1 0,-1 0 1,1 0-1,-1 0 0,1 1 0,0-1 0,-1 0 0,1 0 1,-1 0-1,1 0 0,0 0 0,-1 0 0,1 0 0,-1-1 0,1 1 1,0 0-1,-1 0 0,1 0 0,-1-1 0,1 1 0,0 0 0,-1 0 1,1-2-1,31-18 304,-26 13-504,-1-1 1,1 0-1,-1 0 0,-1 0 0,0 0 0,0-1 0,0 0 0,-1 0 1,-1 0-1,1 0 0,-2 0 0,1-1 0,-1 1 0,0 0 0,-1-1 1,0 1-1,-3-18 0,1 19 31,1 0 0,-1 0 1,0 1-1,-1-1 0,0 1 0,0 0 0,-1 0 1,1 0-1,-2 0 0,1 0 0,-1 1 0,0 0 1,0 0-1,0 0 0,-1 1 0,0 0 0,0 0 1,-1 0-1,1 1 0,-1 0 0,-12-6 1,48 16 1046,1-2 1,-1-1 0,49-2-1,-28 1-290,-27-1-601,38 0-3298,-53-2-1837,-7-6-3614</inkml:trace>
</inkml:ink>
</file>

<file path=ppt/ink/ink1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12.8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4 22133,'-5'-1'1858,"5"-2"256,2 3-1153,14 0-1025,4 0-1282,-2 0-4067,-2 0-12588</inkml:trace>
</inkml:ink>
</file>

<file path=ppt/ink/ink1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16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1 141 11403,'0'0'11098,"10"5"-9854,7 2-772,0-1 1,0-1-1,28 6 1,-37-9-355,-1-1 1,1 0 0,0-1-1,0 1 1,0-1 0,0-1-1,0 0 1,0 0 0,-1 0 0,1-1-1,0 0 1,12-6 0,-11 3-80,-1 0 1,1-1-1,-1 0 1,0-1-1,0 1 1,11-14-1,-17 17-43,1 0-1,-1 0 1,0 0 0,0 0 0,0 0-1,0-1 1,-1 1 0,1 0-1,-1-1 1,0 1 0,0-1-1,0 0 1,-1 1 0,1-1-1,-1 0 1,0 1 0,0-1-1,0 0 1,0 1 0,0-1 0,-3-6-1,2 8-5,0 0-1,-1 0 1,1 0-1,-1 0 1,1 1-1,-1-1 0,0 1 1,0-1-1,0 1 1,0-1-1,0 1 1,0 0-1,0 0 1,0 0-1,0 0 1,-1 1-1,1-1 1,0 0-1,-1 1 0,1 0 1,0-1-1,-1 1 1,1 0-1,0 0 1,-1 0-1,1 1 1,0-1-1,-1 1 1,-3 0-1,-2 1-22,0-1 1,-1 1-1,1 1 1,0 0-1,0 0 0,-15 8 1,15-5 40,-1 0 0,1 1 1,1 0-1,-1 1 0,1 0 1,0 0-1,1 0 0,-6 11 1,8-13-10,1-1 0,1 1 1,-1 0-1,1-1 0,0 1 1,0 0-1,1 0 0,0 1 1,0-1-1,0 0 0,1 0 1,0 0-1,0 1 0,0-1 0,2 7 1,-1-11-2,-1-1 0,1 1 0,0 0 0,-1-1 1,1 1-1,0-1 0,0 1 0,0-1 0,0 1 0,0-1 0,0 0 1,0 1-1,1-1 0,-1 0 0,0 0 0,1 0 0,-1 0 0,1 0 1,-1 0-1,3 1 0,0-1 8,1 1 0,-1-1 0,1 0 0,-1 0 0,1-1-1,0 1 1,7-1 0,-1-1 23,0 0-1,0-1 1,0 0-1,0 0 1,0-1-1,10-5 1,-2-2-77,-1-1 0,0-1 0,0 0 0,-1-2 0,-1 0 0,0 0 0,27-34 0,-48 56 108,1 1 0,0-1 0,0 1 0,1 0 0,0 0 1,-2 13-1,5-20-58,-1 0 1,0 0-1,1 1 0,0-1 1,-1 0-1,1 1 1,0-1-1,0 0 1,0 1-1,1-1 0,-1 0 1,0 1-1,1-1 1,0 0-1,-1 0 1,1 1-1,0-1 0,0 0 1,0 0-1,0 0 1,1 0-1,-1 0 1,0-1-1,1 1 0,0 0 1,-1 0-1,1-1 1,0 1-1,0-1 1,3 2-1,4 0 44,1-1 0,-1 0 0,0 0-1,1-1 1,-1-1 0,1 0 0,-1 0 0,1 0-1,-1-1 1,1-1 0,-1 0 0,1 0 0,-1-1 0,9-3-1,20-10 24,-1-1-1,35-21 1,-15 7-33,-51 28-30,24-9 143,-29 12-134,0 0 1,-1 0-1,1 0 1,0 0-1,-1 1 0,1-1 1,-1 0-1,1 0 1,-1 1-1,1-1 0,-1 0 1,1 1-1,-1-1 1,1 0-1,-1 1 0,1-1 1,-1 1-1,1-1 1,-1 1-1,0-1 1,1 1-1,-1-1 0,0 1 1,0-1-1,1 1 1,-1 0-1,0-1 0,0 1 1,0-1-1,0 1 1,1 0-1,-1-1 0,0 1 1,0-1-1,0 1 1,-1 0-1,1-1 0,0 1 1,0-1-1,0 1 1,0 0-1,0-1 0,-1 2 1,-10 51 855,8-42-819,0 0 0,1 0-1,-2 22 1,4-32-47,0 0 1,0 0-1,0-1 0,0 1 0,0 0 1,1 0-1,-1-1 0,0 1 0,0 0 0,1-1 1,-1 1-1,1 0 0,-1-1 0,0 1 1,1 0-1,-1-1 0,1 1 0,-1-1 1,1 1-1,0-1 0,-1 1 0,1-1 1,-1 1-1,1-1 0,0 0 0,-1 1 0,1-1 1,0 0-1,1 1 0,30 0 206,30-15 152,-6-8-194,-40 14-203,0 1 1,1 1 0,0 1 0,0 0 0,0 1 0,32-3-1,-49 7-5,0 0 0,0 0 0,1 0-1,-1 0 1,0 0 0,0 0-1,0 0 1,0 0 0,0 0 0,0 0-1,1 1 1,-1-1 0,0 0 0,0 0-1,0 0 1,0 0 0,0 0-1,0 0 1,0 1 0,0-1 0,0 0-1,0 0 1,1 0 0,-1 0 0,0 0-1,0 1 1,0-1 0,0 0-1,0 0 1,0 0 0,0 0 0,0 0-1,0 1 1,0-1 0,0 0 0,0 0-1,-1 0 1,1 0 0,0 0-1,0 1 1,0-1 0,0 0 0,0 0-1,0 0 1,0 0 0,0 0-1,0 0 1,0 1 0,-1-1 0,1 0-1,0 0 1,0 0 0,0 0 0,0 0-1,0 0 1,0 0 0,-1 0-1,1 0 1,0 0 0,0 0 0,0 0-1,0 0 1,-1 0 0,-8 8-2183,-21-8-8775,15-6-1671</inkml:trace>
</inkml:ink>
</file>

<file path=ppt/ink/ink1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16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19090,'0'0'4997</inkml:trace>
</inkml:ink>
</file>

<file path=ppt/ink/ink1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16.9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95 176 20563,'0'0'945,"9"-3"43,45-22 322,-1-2-1,52-36 1,-102 62-1260,0-1-1,0 0 1,0 1-1,0-1 1,0 0 0,-1-1-1,1 1 1,-1 0 0,1-1-1,-1 0 1,0 1-1,0-1 1,0 0 0,-1 0-1,1 0 1,1-5-1,-3 7-2,-1 0 0,1 1 0,0-1 0,-1 0 0,1 0-1,-1 1 1,1-1 0,-1 1 0,1-1 0,-1 0 0,0 1 0,1-1-1,-1 1 1,0-1 0,1 1 0,-1 0 0,0-1 0,0 1-1,1 0 1,-1 0 0,0-1 0,0 1 0,0 0 0,1 0-1,-1 0 1,0 0 0,0 0 0,0 0 0,1 0 0,-3 0-1,-34 0 455,30 0-388,-8 1-36,0 1-1,0 0 0,0 1 0,0 1 0,1 1 0,-1 0 1,1 0-1,0 1 0,1 1 0,0 1 0,-14 9 0,19-12-45,0 1 0,0 0 0,0 0 0,1 1-1,0 0 1,0 0 0,1 1 0,0 0-1,0 0 1,1 1 0,0-1 0,1 1 0,-1 0-1,2 0 1,-1 1 0,1-1 0,-3 20-1,6-26-29,0 0-1,0 1 0,0-1 0,0 0 1,0 1-1,1-1 0,-1 0 0,1 1 0,0-1 1,0 0-1,1 0 0,-1 0 0,0 0 1,1 0-1,0 0 0,0 0 0,0 0 0,4 4 1,-2-3-16,1-1 0,0 1-1,-1-1 1,1 0 0,0 0 0,1-1 0,-1 0 0,0 0 0,1 0 0,7 1 0,1 0-479,1-1 0,-1 0 0,22-1-1,34-7-4931,-16-10-2213</inkml:trace>
</inkml:ink>
</file>

<file path=ppt/ink/ink1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17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57 11883,'0'0'9374,"-6"11"-8252,-13 23 28,1 0 1,-17 48 0,18-33-894,2 1-1,2 0 1,-7 61-1,20-111-224,0 0-1,0 0 0,0 0 0,1-1 0,-1 1 0,0 0 1,0 0-1,0 0 0,0 0 0,0 0 0,0 0 0,1 0 1,-1 0-1,0 0 0,0 1 0,0-1 0,0 0 1,0 0-1,0 0 0,0 0 0,1 0 0,-1 0 0,0 0 1,0 0-1,0 0 0,0 0 0,0 0 0,0 0 0,0 0 1,0 1-1,0-1 0,1 0 0,-1 0 0,0 0 0,0 0 1,0 0-1,0 0 0,0 0 0,0 1 0,0-1 0,0 0 1,0 0-1,0 0 0,0 0 0,0 0 0,0 0 1,0 0-1,0 1 0,0-1 0,0 0 0,0 0 0,0 0 1,0 0-1,0 0 0,0 0 0,0 1 0,11-17 655,13-28-351,-10 17-285,-1-2 1,-2 0 0,-1 0 0,-1-1-1,-2-1 1,-1 1 0,-1-1-1,-2 0 1,-1-61 0,-2 91-48,1 0 1,-1-1-1,0 1 1,0 0-1,0 0 1,0 0-1,0 0 1,0 0-1,-1 0 1,1 0-1,0 0 1,0 0-1,-1 0 1,1 0-1,-1 0 1,1 0-1,-1 0 1,1 0-1,-1 0 0,0 0 1,1 1-1,-1-1 1,0 0-1,1 0 1,-1 1-1,0-1 1,0 0-1,0 1 1,0-1-1,0 1 1,0-1-1,0 1 1,0 0-1,-2-1 1,2 1-11,0 1 0,0 0 0,0-1 0,0 1 0,0 0 0,0 0 0,0 0 0,0 0 0,0 0 0,0 0 0,1 0 0,-1 0 0,0 0 0,1 0 0,-1 0 0,1 0 0,-1 1 0,1-1 0,-1 0 0,1 0 1,0 1-1,0-1 0,-1 0 0,1 0 0,0 1 0,0-1 0,0 0 0,1 3 0,-1-2 1,0 0 1,0 1 0,0-1-1,1 0 1,-1 1-1,0-1 1,1 0 0,0 1-1,0-1 1,0 0 0,0 0-1,0 0 1,0 0-1,0 0 1,0 0 0,1 0-1,-1 0 1,1-1-1,0 1 1,3 2 0,-2-2 2,1 0 0,0 0 1,0 0-1,-1-1 0,1 1 1,0-1-1,0 0 0,0 0 1,1-1-1,-1 1 0,4-1 0,3 0 18,-1 0 0,1-1 0,-1 0 0,0-1 0,0 0 0,0-1 0,0 0 0,18-9 0,39-30 71,-63 38-60,1 1 1,-1-1-1,0 0 0,0 0 0,0 0 0,-1-1 1,0 0-1,1 1 0,-2-1 0,1 0 0,3-9 0,-28 30 209,10 3-227,1 0 0,1 0 0,1 1 0,0 0 0,2 1 0,0-1 0,-5 33 0,4-12-58,3 1 1,-1 81-1,6-121 28,0 0 1,0-1 0,0 1-1,0 0 1,0 0-1,0 0 1,1 0-1,-1-1 1,1 1-1,-1 0 1,1 0-1,0-1 1,-1 1-1,1 0 1,0-1-1,0 1 1,0-1-1,0 1 1,1-1 0,-1 0-1,2 2 1,-1-2-34,-1 0 0,1-1 1,-1 1-1,1-1 1,0 0-1,-1 0 0,1 1 1,0-1-1,-1 0 1,1 0-1,0 0 1,-1-1-1,1 1 0,0 0 1,-1-1-1,1 1 1,0-1-1,1 0 0,5-3-515,0 0-1,0 0 0,-1-1 1,0 0-1,0 0 0,0-1 1,9-10-1,4-8-2109,-1-1 1,16-28-1,5-20-7341,-26 45 3535</inkml:trace>
</inkml:ink>
</file>

<file path=ppt/ink/ink1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18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115 278 6822,'-6'-2'6200,"-18"7"-2358,15-1-2993,1 1 0,-1-1 0,1 2 0,-11 8 1,16-12-661,1 0 0,-1 0 1,1 0-1,0 1 1,0-1-1,0 0 1,0 1-1,0 0 0,1-1 1,-1 1-1,1 0 1,0 0-1,-1 0 1,1 0-1,1 0 0,-1 0 1,0 5-1,1 10 553,-1-1-300,1 1 1,0-1 0,2 1-1,0-1 1,1 0 0,5 18-1,-6-32-409,-1 1 0,1-1 0,-1 0 0,1 0 0,0 0 1,0 0-1,0 0 0,1 0 0,-1-1 0,1 1 0,-1-1 0,1 1 0,0-1 0,5 3 0,-4-3-20,0 0 0,1-1 0,-1 0 0,0 0 0,1 0 0,-1 0 1,1-1-1,0 0 0,-1 0 0,1 0 0,-1 0 0,1-1 0,-1 1 0,7-3 0,-3 1 3,-1-1-1,0 0 0,0 0 0,0-1 0,0 0 0,-1 0 0,1-1 0,-1 1 0,0-1 0,6-7 0,-9 9 41,0 0 0,1 0-1,-1-1 1,-1 1-1,1-1 1,0 0 0,-1 0-1,0 0 1,0 0-1,0-1 1,-1 1 0,1 0-1,-1-1 1,0 1 0,0-1-1,0 1 1,-1-1-1,0-6 1,0 9-41,-1 1-1,0-1 1,1 0 0,-1 1-1,0-1 1,0 1 0,0-1-1,0 1 1,-1 0 0,1-1-1,0 1 1,0 0 0,-1 0 0,1 0-1,-1 0 1,1 0 0,-1 0-1,1 0 1,-1 1 0,0-1-1,1 0 1,-1 1 0,0-1-1,1 1 1,-1 0 0,-2-1-1,-52-2-194,52 3 151,3 0-14,12 0-64,0-1 67,0-1 0,0 0 0,0 0 0,-1-1 0,1 0 0,-1-1 0,0 0 0,0-1 0,16-10 0,3-2-513,49-43 1,-60 45-535,-1-1 1,0-1 0,-2-1-1,25-34 1,-33 42 924,-1 0 0,-1-1 1,0 0-1,0 0 0,-1 0 1,0-1-1,-1 1 0,-1-1 1,1 0-1,-2 0 0,1-14 1,-7 5 1206,-7 19-134,10 3-882,0 0 1,0 1-1,0-1 0,0 1 1,0-1-1,0 1 1,0 0-1,1 0 0,-1-1 1,1 1-1,-1 0 0,-1 5 1,-23 46-30,-37 108 0,53-128 158,2 0 0,1 0 0,1 1 0,-2 59 0,8-91-127,0-1-1,0 1 1,-1-1 0,1 1 0,0-1-1,1 1 1,-1-1 0,0 1 0,0-1-1,1 1 1,-1-1 0,0 1 0,1-1-1,0 0 1,-1 1 0,1-1 0,0 0-1,0 1 1,-1-1 0,1 0 0,0 0-1,0 0 1,0 0 0,1 0 0,-1 0-1,0 0 1,0 0 0,0 0 0,1-1-1,-1 1 1,0 0 0,1-1 0,-1 1-1,1-1 1,-1 0 0,1 1 0,-1-1-1,1 0 1,-1 0 0,1 0 0,-1 0-1,1 0 1,1 0 0,3-1 62,0-1 0,1 0 1,-1 0-1,0 0 0,0 0 0,0-1 0,0 0 0,-1 0 1,6-5-1,15-12-7,-1-1 1,-2 0 0,0-2-1,-1-1 1,-2-1 0,0 0-1,-2-2 1,0 0 0,-2-1-1,-1-1 1,-2 0-1,15-46 1,-39 112-436,1-4 626,0 0 0,3 1 0,0 0 0,-2 55 0,9-88-266,-1 0 0,1 0 0,0 0 0,0 0-1,0 0 1,0 0 0,0 0 0,0 0 0,0-1 0,1 1 0,-1 0 0,0 0 0,0 0 0,1 0 0,-1 0 0,1-1 0,-1 1 0,1 0 0,-1 0 0,1 0 0,-1-1 0,1 1-1,-1 0 1,1-1 0,0 1 0,-1-1 0,1 1 0,0-1 0,0 1 0,0-1 0,-1 1 0,1-1 0,0 0 0,0 1 0,0-1 0,0 0 0,0 0 0,0 0 0,-1 1 0,1-1-1,1 0 1,0-1-25,-1 1 0,0-1-1,0 1 1,0-1 0,1 1 0,-1-1-1,0 0 1,0 0 0,0 1-1,0-1 1,0 0 0,0 0-1,-1 0 1,1 0 0,0 0-1,0 0 1,-1 0 0,1 0 0,0-1-1,-1 1 1,1 0 0,-1 0-1,0 0 1,1-1 0,-1 1-1,0 0 1,0 0 0,0-1-1,0 1 1,0-2 0,0 0-116,-1 0 1,0 0-1,0 0 1,0 0-1,0 1 1,-1-1-1,1 0 1,-1 0-1,0 1 1,1-1-1,-1 1 1,0 0-1,-1 0 1,1-1-1,0 1 1,-1 0-1,1 1 1,-1-1-1,1 0 1,-5-1-1,-66-32-2829,55 27 2419,-11-6 172,-31-11 2049,59 25-544,21 12 475,2-2-1141,1 0-1,1-2 1,-1-1 0,1-1-1,1 0 1,24 1-1,-26-5-1670,0-1 1,0-1-1,38-4 0,-40-4-5564,-7-9-7062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6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83 162 1313,'7'-16'3734,"3"-10"392,14-50 0,-18 32 2818,-9 46-3179,-7 7-2950,-6 15-221,2 0 0,0 1-1,2 1 1,0 0-1,2 1 1,1 0-1,2 0 1,0 1-1,2 0 1,-3 35-1,8-55-488,-2 50 94,2-57-195,0 1 1,0-1-1,0 0 1,0 0-1,0 0 1,0 0-1,0 0 1,0 1-1,0-1 1,0 0-1,1 0 1,-1 0-1,0 0 1,1 0-1,-1 0 1,1 0 0,0 0-1,-1 0 1,1 0-1,0 0 1,-1 0-1,1 0 1,0-1-1,0 1 1,0 0-1,0 0 1,-1-1-1,1 1 1,0-1-1,0 1 1,0-1-1,1 1 1,-1-1-1,0 1 1,0-1-1,0 0 1,2 1-1,-2-2 13,0 0 0,1 0 0,-1 0-1,0 0 1,0 0 0,0 0-1,0 0 1,0 0 0,0 0 0,0 0-1,0 0 1,-1-1 0,1 1-1,0 0 1,-1-1 0,1 1 0,-1 0-1,1-1 1,-1 1 0,0-1-1,1 1 1,-1-3 0,4-37 106,-4 40-113,2-20 50,-1 12-67,0-1 1,0 0-1,-1 0 0,0 1 1,-1-1-1,0 0 1,0 0-1,-6-17 0,7 27 1,0-1 0,0 1 0,0-1 0,0 1 0,0-1-1,-1 1 1,1 0 0,0-1 0,0 1 0,-1 0 0,1-1 0,0 1 0,0 0-1,-1-1 1,1 1 0,0 0 0,-1 0 0,1-1 0,-1 1 0,1 0-1,0 0 1,-1-1 0,1 1 0,-1 0 0,1 0 0,0 0 0,-1 0 0,1 0-1,-1 0 1,1 0 0,-1 0 0,1 0 0,0 0 0,-1 0 0,1 0-1,-1 0 1,1 0 0,-1 0 0,0 1 0,-8 17-80,1 26 166,8-41-76,0 0 0,0 0 0,0 0 0,1 0-1,-1 0 1,1 0 0,0 0 0,0-1 0,0 1 0,0 0-1,0 0 1,1-1 0,-1 1 0,1-1 0,0 1 0,0-1-1,0 1 1,0-1 0,0 0 0,0 0 0,0 0-1,1-1 1,-1 1 0,1 0 0,-1-1 0,1 1 0,0-1-1,0 0 1,-1 0 0,1 0 0,0-1 0,0 1-1,0 0 1,0-1 0,0 0 0,0 0 0,0 0 0,5-1-1,0 1 14,0 0 0,1-1 0,-1-1 0,0 1-1,0-1 1,0-1 0,0 0 0,0 0 0,0 0 0,-1-1-1,1 0 1,-1-1 0,7-5 0,-8 5 7,0 0 0,0-1 0,-1 0 0,0 0 0,0 0 0,0-1 0,-1 1 0,0-1 0,0 0 0,-1-1 0,4-10 0,-32 40-24,25-22 0,-46 59 0,42-54 0,1 0 0,1 0 0,-1 0 0,0 1 0,1-1 0,0 0 0,1 1 0,-1 0 0,1-1 0,-1 11 0,2-15 0,1 0 0,-1 0 0,1 0 0,-1 0 0,1 0 0,-1 0 0,1-1 0,-1 1 0,1 0 0,0 0 0,0-1 0,-1 1 0,1 0 0,0-1 0,0 1 0,0-1 0,0 1 0,-1-1 0,1 0 0,0 1 0,0-1 0,0 0 0,0 1 0,0-1 0,0 0 0,0 0 0,0 0 0,0 0 0,0 0 0,0 0 0,0 0 0,1 0 0,38-4 0,-25-1 0,0 0 0,0-2 0,0 0 0,-1 0 0,0-1 0,0-1 0,23-20 0,-16 13 0,41-23 0,-62 38 0,0 1 0,0 0 0,1 0 0,-1 0 0,0-1 0,1 1 0,-1 0 0,0 0 0,1 0 0,-1 0 0,0 0 0,1 0 0,-1 0 0,0 0 0,1 0 0,-1 0 0,0 0 0,1 0 0,-1 0 0,0 0 0,1 0 0,-1 0 0,0 0 0,1 0 0,-1 0 0,0 1 0,1-1 0,-1 0 0,0 0 0,1 0 0,-1 0 0,0 1 0,0-1 0,1 0 0,-1 0 0,0 1 0,0-1 0,1 0 0,-1 1 0,0-1 0,0 0 0,0 1 0,1-1 0,0 25 0,-11 36 0,8-51 0,0-2 0,1 0 0,0 1 0,0-1 0,1 13 0,0-19 0,0-1 0,0 0 0,0 0 0,0 1 0,0-1 0,1 0 0,-1 1 0,1-1 0,-1 0 0,1 0 0,-1 0 0,1 1 0,-1-1 0,1 0 0,0 0 0,0 0 0,0 0 0,-1 0 0,1 0 0,0 0 0,0 0 0,0-1 0,1 1 0,-1 0 0,0-1 0,0 1 0,0 0 0,0-1 0,1 0 0,-1 1 0,0-1 0,0 0 0,1 1 0,-1-1 0,3 0 0,1 0 0,0-1 0,-1 1 0,1-1 0,0 0 0,0-1 0,-1 1 0,1-1 0,-1 0 0,0 0 0,1 0 0,-1 0 0,0-1 0,0 0 0,0 0 0,-1 0 0,1 0 0,-1-1 0,1 1 0,-1-1 0,0 0 0,-1 0 0,1 0 0,-1 0 0,0-1 0,3-6 0,0-2 0,0 1 0,-1-2 0,-1 1 0,0 0 0,-1-1 0,0 1 0,-1-1 0,-1-14 0,0 28 0,-1 1 0,1 0 0,0-1 0,0 1 0,-1 0 0,1-1 0,0 1 0,-1 0 0,1-1 0,-1 1 0,1-1 0,-1 1 0,1-1 0,-1 1 0,1-1 0,-1 1 0,0-1 0,1 1 0,-1-1 0,0 0 0,1 1 0,-1-1 0,0 0 0,1 0 0,-1 0 0,0 1 0,0-1 0,1 0 0,-1 0 0,0 0 0,1 0 0,-1 0 0,0 0 0,0 0 0,1-1 0,-1 1 0,0 0 0,1 0 0,-1 0 0,0-1 0,0 1 0,1 0 0,-1-1 0,1 1 0,-1-1 0,0 1 0,1-1 0,-1 1 0,1-1 0,-1 1 0,1-1 0,-1 1 0,1-1 0,0 0 0,-1 1 0,1-1 0,0 0 0,-1 1 0,1-2 0,0 5 0,1 0 0,-1 0 0,1-1 0,0 1 0,0-1 0,0 1 0,0 0 0,1-1 0,-1 0 0,1 1 0,-1-1 0,1 0 0,0 0 0,0 0 0,0 0 0,0 0 0,0 0 0,0 0 0,0-1 0,1 1 0,-1-1 0,1 0 0,-1 1 0,1-1 0,-1 0 0,1-1 0,0 1 0,5 0 0,7 3 0,0-1 0,0-1 0,30 0 0,-28-1 0,1-2 0,0 0 0,-1-1 0,25-7 0,-35 7 0,0 0 0,0 0 0,0-1 0,0 0 0,0-1 0,-1 1 0,1-1 0,-1-1 0,0 1 0,0-1 0,-1 0 0,0 0 0,6-8 0,-10 12 0,1 0 0,-1-1 0,0 1 0,0-1 0,0 1 0,0-1 0,-1 1 0,1-1 0,0 0 0,-1 0 0,1 1 0,-1-1 0,1 0 0,-1 0 0,0 0 0,0 1 0,0-1 0,0 0 0,0 0 0,0 0 0,0 1 0,-1-4 0,0 4 0,0 0 0,0-1 0,0 1 0,0 0 0,0 0 0,-1 0 0,1 0 0,0 0 0,0 0 0,-1 0 0,1 0 0,0 1 0,-1-1 0,1 0 0,-1 1 0,1-1 0,-1 1 0,1 0 0,-1-1 0,1 1 0,-1 0 0,0 0 0,1 0 0,-3 0 0,-1 0 0,0 0 0,0 0 0,1 1 0,-1-1 0,0 1 0,1 0 0,-1 0 0,0 0 0,1 1 0,-1 0 0,1 0 0,0 0 0,0 0 0,0 0 0,0 1 0,0 0 0,0 0 0,1 0 0,-1 0 0,1 1 0,0 0 0,0-1 0,0 1 0,0 0 0,1 0 0,0 0 0,-1 1 0,2-1 0,-1 0 0,0 1 0,1 0 0,0-1 0,0 1 0,0 0 0,1-1 0,0 1 0,-1 0 0,2 0 0,0 7 0,0-9 0,0 1 0,0 0 0,1-1 1,-1 1-1,1-1 0,0 0 0,0 1 0,0-1 0,0 0 1,1 0-1,-1 0 0,1-1 0,0 1 0,0-1 0,0 1 1,0-1-1,0 0 0,0 0 0,0 0 0,1-1 0,-1 1 0,1-1 1,0 0-1,-1 0 0,6 1 0,7 2-4,1 0 0,-1-1 0,1-1 0,23-1 0,-35-1 82,22-3-1814,-27 3 1474,1 0-1,0-1 0,0 1 1,0-1-1,0 1 0,-1-1 0,1 0 1,0 1-1,0-1 0,-1 0 1,1 0-1,-1 1 0,1-1 0,-1 0 1,1 0-1,-1 0 0,1 0 1,-1 1-1,0-1 0,1 0 0,-1 0 1,0 0-1,0 0 0,0 0 1,1-1-1,-1-22-7024</inkml:trace>
</inkml:ink>
</file>

<file path=ppt/ink/ink1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19.5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22 140 13933,'-2'1'501,"0"1"0,1-1 0,-1 0 1,1 1-1,-1-1 0,1 0 0,0 1 0,-1 0 0,1-1 0,0 1 0,0 0 0,0 0 1,0-1-1,0 1 0,0 3 0,1-4-402,0-1 0,0 1 0,0-1 0,1 1 0,-1-1 0,0 1 0,0 0-1,1-1 1,-1 1 0,0-1 0,1 1 0,-1-1 0,0 0 0,1 1 0,-1-1 0,1 1 0,-1-1 0,1 0 0,-1 1 0,1-1 0,-1 0 0,1 0 0,-1 1 0,1-1 0,-1 0 0,1 0 0,-1 0-1,1 0 1,-1 1 0,1-1 0,0 0 0,0 0 0,3 0-32,0 0-1,1 0 0,-1 0 1,0-1-1,0 0 0,0 1 1,0-1-1,0-1 0,0 1 1,0 0-1,-1-1 0,1 0 1,0 0-1,3-3 0,5-5 16,0 0-1,-2-1 1,1 0-1,11-16 0,-18 21-40,0 0-1,0 1 0,-1-1 1,0 0-1,0-1 1,0 1-1,-1 0 0,0-1 1,-1 0-1,1 1 1,0-14-1,-2 20-33,0 0 0,0-1 0,0 1 0,0 0 0,-1 0 0,1-1 0,0 1 0,0 0 0,0 0 0,-1-1 0,1 1 0,0 0 0,0 0 0,0 0 0,-1 0 0,1-1 0,0 1 0,-1 0 0,1 0 0,0 0 0,0 0 0,-1 0 0,1 0 0,0 0 0,-1 0 0,1 0 0,0 0 0,0 0 0,-1 0 0,1 0 0,0 0 0,-1 0 0,1 0 0,0 0 0,0 0 0,-1 0 0,1 0 0,0 0 0,-1 0 0,1 1 0,0-1 0,0 0 0,-1 0 0,1 0 0,0 1 0,0-1-1,0 0 1,-1 0 0,1 0 0,0 1 0,0-1 0,0 0 0,0 0 0,-1 1 0,-14 11 25,9-3-3,-1-1 0,1 1 0,1 0 0,0 1 0,0-1 0,-4 13 0,7-16-23,0-1 0,1 0 0,-1 1 0,1 0 0,0-1 1,0 1-1,1 0 0,0-1 0,0 1 0,0 0 0,1 0 0,-1-1 1,3 8-1,-2-11 25,1 0 0,-1 0 1,0 0-1,1 0 0,-1-1 1,1 1-1,0-1 0,-1 1 1,1-1-1,0 0 0,0 0 0,0 0 1,0 0-1,0 0 0,0 0 1,0 0-1,0 0 0,1-1 1,-1 1-1,0-1 0,0 0 1,0 0-1,1 0 0,-1 0 1,0 0-1,0 0 0,1 0 1,-1-1-1,0 1 0,3-2 1,6 0 237,0-1 0,0 0 0,-1-1 0,19-8 1,61-46 241,-67 41-424,2 1 1,44-22 0,-68 38-92,-1 0 0,0 0 1,1-1-1,-1 1 1,0 0-1,1 0 1,-1 0-1,0 0 1,1 0-1,-1 0 1,1 0-1,-1 0 1,0 0-1,1 0 0,-1 0 1,0 0-1,1 0 1,-1 0-1,1 0 1,-1 0-1,0 0 1,1 1-1,-1-1 1,0 0-1,1 0 1,-1 0-1,0 1 0,1-1 1,-1 0-1,0 0 1,0 1-1,1-1 1,-1 0-1,0 1 1,1-1-1,2 19 48,-7 25 158,3-41-198,-4 26 43,-5 53 109,10-81-139,0 0-1,0 0 1,1 0-1,-1 0 1,0 0-1,0 0 1,1 0-1,-1-1 1,0 1-1,1 0 0,-1 0 1,1 0-1,-1 0 1,1-1-1,0 1 1,-1 0-1,1-1 1,0 1-1,-1 0 1,1-1-1,0 1 1,0-1-1,-1 1 1,1-1-1,0 1 1,0-1-1,0 0 1,0 1-1,0-1 1,0 0-1,-1 0 1,1 0-1,0 0 0,0 0 1,0 0-1,0 0 1,0 0-1,0 0 1,0 0-1,0 0 1,0 0-1,0-1 1,0 1-1,-1 0 1,1-1-1,0 1 1,0-1-1,1 0 1,46-21 718,4-16-732,-37 26-7,0 1-1,1 0 0,25-12 0,-40 22-106,-1 1 1,0 0-1,1 0 1,-1 0-1,0 0 0,0 0 1,1 0-1,-1 0 1,0 0-1,0 0 0,1 0 1,-1 0-1,0 0 1,0 0-1,1 0 1,-1 0-1,0 0 0,0 0 1,1 1-1,-1-1 1,0 0-1,0 0 0,1 0 1,-1 0-1,0 0 1,0 1-1,0-1 0,1 0 1,-1 0-1,0 0 1,0 1-1,0-1 0,0 0 1,1 0-1,-1 1 1,0-1-1,0 0 1,0 0-1,0 1 0,0-1 1,0 0-1,0 0 1,0 1-1,0-1 0,0 0 1,0 0-1,0 1 1,0-1-1,0 0 0,0 1 1,0-1-1,0 0 1,0 0-1,0 1 1,0-1-1,0 0 0,-1 0 1,1 1-1,0-1 1,-9 17-8299,1-15 407</inkml:trace>
</inkml:ink>
</file>

<file path=ppt/ink/ink1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19.8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18610,'0'0'2306</inkml:trace>
</inkml:ink>
</file>

<file path=ppt/ink/ink1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21.0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19026,'0'0'2760,"-2"9"-1788,-25 122 1742,13-72-2303,3 1-1,2 0 0,-1 71 1,10-128-398,0 0-1,0 0 1,1 0 0,-1-1 0,1 1 0,-1 0 0,1-1 0,0 1 0,0 0 0,0-1 0,1 1 0,-1-1 0,0 1-1,1-1 1,0 0 0,-1 0 0,1 0 0,0 0 0,0 0 0,0 0 0,1 0 0,-1-1 0,0 1 0,1-1 0,-1 1-1,1-1 1,-1 0 0,1 0 0,-1 0 0,1 0 0,0-1 0,0 1 0,-1-1 0,1 0 0,3 1 0,2-1 39,0 0 0,0 0 0,0-1 0,0 0 0,0 0 0,0-1 0,-1 0 0,1 0 0,-1-1 0,1 0 0,9-5 0,-16 8 471,-24 19 464,15-1-1007,8-18 22,0 1 0,0-1 0,0 0-1,0 0 1,0 0 0,0 0 0,0 1 0,0-1-1,0 0 1,1 0 0,-1 0 0,0 0-1,0 1 1,0-1 0,0 0 0,0 0 0,1 0-1,-1 0 1,0 0 0,0 0 0,0 0-1,0 0 1,1 0 0,-1 1 0,0-1 0,0 0-1,0 0 1,1 0 0,-1 0 0,0 0-1,0 0 1,0 0 0,0 0 0,1 0 0,-1 0-1,0 0 1,0 0 0,0-1 0,1 1-1,-1 0 1,0 0 0,0 0 0,0 0 0,1 0-1,2-2 22,0 1-1,0-1 1,0 0-1,0 1 0,0-2 1,0 1-1,-1 0 1,4-4-1,11-13 22,-1-1 0,16-25 0,-27 37-41,0-1-1,0 0 1,-1 0-1,0 0 1,0-1-1,-1 0 1,-1 1-1,3-14 1,-5 22-99,-1 6 39,0 0 1,0 1 0,-1-1 0,0 0-1,0 0 1,0 0 0,-4 5 0,-6 19 73,10-22-4,0-1 0,1 0-1,0 0 1,0 1-1,0-1 1,1 0 0,0 1-1,1-1 1,-1 1 0,3 11-1,-2-17 1,0 1-1,-1-1 1,1 1 0,0-1-1,-1 0 1,1 1-1,0-1 1,0 0 0,0 0-1,0 1 1,1-1-1,-1 0 1,0 0 0,0 0-1,1 0 1,-1-1-1,0 1 1,3 1-1,-1-1 29,0-1-1,0 1 1,0-1-1,0 0 1,0 0-1,0 0 1,0 0-1,-1 0 1,1-1-1,0 1 1,0-1-1,0 0 1,4-2-1,4-1 28,-1-1 0,0-1 0,-1 0 0,1 0 0,-1-1 0,0 0 0,-1-1 0,0 0 0,8-9 0,1-3-53,-2 0 1,27-45-1,-36 55-192,-1-1 0,0 0-1,0-1 1,-1 1-1,0-1 1,-1 1 0,-1-1-1,3-23 1,-5 35 162,0 0 0,0-1 0,0 1 0,0 0 0,0 0 0,0-1 0,0 1 0,0 0 0,0-1 0,0 1-1,0 0 1,0 0 0,0-1 0,0 1 0,0 0 0,0-1 0,0 1 0,0 0 0,0 0 0,0-1 0,-1 1 0,1 0 0,0 0 0,0-1 0,0 1 0,0 0 0,-1 0 0,1 0 0,0-1-1,0 1 1,-1 0 0,1 0 0,0 0 0,0 0 0,-1-1 0,1 1 0,0 0 0,0 0 0,-1 0 0,0 0 0,-11 8-272,-10 18 203,-18 50 574,37-69-376,1 0 0,-1 1-1,1-1 1,1 1 0,-1-1 0,1 1 0,0 0 0,1 0 0,0 7 0,1-14-103,-1 0 1,1 0-1,-1 0 1,1 0-1,0 0 1,-1 0-1,1-1 1,0 1-1,0 0 0,-1 0 1,1-1-1,0 1 1,0 0-1,0-1 1,0 1-1,0-1 1,0 0-1,0 1 1,0-1-1,0 0 1,0 1-1,0-1 1,0 0-1,0 0 1,0 0-1,1 0 1,-1 0-1,0 0 1,0 0-1,0 0 1,0-1-1,0 1 1,1-1-1,40-9 447,-31 4-425,1-1 0,-1-1 0,0 0 0,0-1 0,-1 0 0,-1 0 0,1-1 0,-1 0 0,-1-1 0,0 0 0,-1 0 0,0-1 0,7-15 0,-6 9-57,0-1 0,-1 0 0,-1-1 0,-1 1 0,-1-1 0,0 0 0,-2-1 0,1-21 0,-3 41 18,0 1 0,0 0-1,0 0 1,0 0 0,0-1 0,1 1 0,-1 0-1,0 0 1,0-1 0,0 1 0,0 0 0,0 0-1,0-1 1,0 1 0,0 0 0,0 0-1,0-1 1,-1 1 0,1 0 0,0 0 0,0-1-1,0 1 1,0 0 0,0 0 0,0 0 0,0-1-1,-1 1 1,1 0 0,0 0 0,0 0 0,0 0-1,0-1 1,-1 1 0,1 0 0,0 0-1,0 0 1,0 0 0,-1 0 0,1 0 0,0-1-1,0 1 1,-1 0 0,1 0 0,0 0 0,0 0-1,0 0 1,-1 0 0,1 0 0,-1 0-1,-11 11-94,-8 21 134,10-8 22,1 1 0,1 1 0,1-1 0,2 1 0,0 0 0,2 0 0,1 0 0,1 1 0,3 35 0,0-55-44,-1 1 0,1-1 0,1 0 0,0 1 0,0-1 0,0-1 0,1 1 0,0 0 0,0-1 0,0 0 0,1 0 0,0 0 0,0 0-1,1-1 1,0 0 0,0 0 0,8 5 0,-13-10-3,0 0 0,0 1-1,0-1 1,0 0 0,0 0-1,0 0 1,0 0 0,-1 1-1,1-1 1,0-1 0,0 1-1,0 0 1,0 0 0,0 0-1,0 0 1,0-1 0,0 1-1,0 0 1,0-1 0,0 1 0,0-1-1,-1 1 1,1-1 0,0 0-1,0 1 1,-1-1 0,1 0-1,0 1 1,-1-1 0,1 0-1,0 0 1,-1 1 0,1-1-1,-1 0 1,0 0 0,1 0-1,-1 0 1,0 0 0,1 0-1,-1 0 1,0 0 0,0 0-1,0 0 1,0-2 0,7-46-161,-6 27-160,-2 0 1,-1 0-1,-1 0 1,0 0-1,-2 1 1,0 0-1,-2 0 1,0 0-1,-1 1 1,-2 0-1,0 0 1,-21-31-1,44 111-109,1-8 496,-12-28-7520</inkml:trace>
</inkml:ink>
</file>

<file path=ppt/ink/ink1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21.4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33 19859,'-10'0'1890,"7"0"2145,27 0-3106,11 0 64,11 0-256,8 0-449,3 0-224,-2-1-32,-7-3-160,-6 1-577,-11-2-1729,-8 0-1313,-7-3-1410,-3 1-4548</inkml:trace>
</inkml:ink>
</file>

<file path=ppt/ink/ink1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21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55 6534,'0'0'11819,"0"-9"-7724,2 2-3334,-1 5-458,-1-1-1,1 0 0,0 0 1,-1 1-1,0-1 1,0 0-1,0 0 0,0 1 1,0-1-1,0 0 1,-1 0-1,-1-3 0,0 6-157,0 0 0,0 0 0,-1 0 0,1 1-1,0-1 1,0 0 0,-1 1 0,1 0 0,0-1-1,0 1 1,0 0 0,0 0 0,0 0 0,0 0-1,-2 2 1,-12 6-29,1 2 0,-22 17 0,33-25-117,1-1 0,1 1 0,-1-1 0,0 1 0,1 0-1,-1 0 1,1 0 0,0 0 0,0 1 0,0-1 0,0 1 0,1-1 0,-1 1 0,1-1-1,0 1 1,0 0 0,0 0 0,1-1 0,-1 6 0,2-7-61,-1-1 0,1 1 0,0-1 1,0 0-1,0 1 0,0-1 0,0 0 0,0 1 1,0-1-1,1 0 0,-1 0 0,0 0 0,1 0 0,-1 0 1,0-1-1,1 1 0,-1 0 0,1-1 0,-1 1 1,1-1-1,0 1 0,1-1 0,46 11-1508,-33-8 820,-5-1 432,8 3-13,0-1 1,23 11-1,-40-15 404,1 1 0,0 0 1,0 1-1,0-1 0,-1 0 0,1 1 0,-1 0 1,1-1-1,-1 1 0,0 0 0,0 0 0,0 0 0,0 1 1,0-1-1,0 0 0,0 1 0,-1-1 0,1 1 1,-1 0-1,0-1 0,0 1 0,2 5 0,-3-5 79,-1-1-1,1 0 0,-1 1 0,1-1 1,-1 0-1,0 0 0,0 0 0,0 1 1,0-1-1,0 0 0,-1 0 0,1 0 1,-1-1-1,1 1 0,-1 0 0,1 0 1,-1-1-1,0 1 0,0-1 1,0 0-1,0 1 0,0-1 0,-3 1 1,-57 25 867,48-23-747,0 2-336,0-1 0,0-1 0,-1 0 0,1-1 0,-27 2 0,40-6-175,1 1 0,0-1 1,-1 1-1,1-1 0,0 1 0,-1-1 1,1 1-1,0-1 0,0 1 0,-1-1 1,1 0-1,0 1 0,0-1 0,0 0 1,0 1-1,0-1 0,0 1 0,0-1 1,0 0-1,0 1 0,0-1 0,0 0 1,0 1-1,1-1 0,-1 1 0,0-1 1,0 0-1,1 0 0,10-21-7293</inkml:trace>
</inkml:ink>
</file>

<file path=ppt/ink/ink1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22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18674,'0'0'8167,"51"10"-6469,-36-4-481,1-1-672,2 0-673,3-5-2339,-1 0-3971,-4-5-12236</inkml:trace>
</inkml:ink>
</file>

<file path=ppt/ink/ink1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22.8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 13773,'0'0'10682,"0"14"-9716,-1 14-561,-1 21 87,2 0-1,3 0 0,15 91 1,-17-137-478,-1 0 1,1-1-1,0 1 1,0 0 0,0 0-1,1-1 1,-1 1 0,0-1-1,1 1 1,0-1-1,-1 0 1,1 1 0,0-1-1,0 0 1,1 0-1,-1 0 1,0-1 0,1 1-1,-1 0 1,1-1-1,-1 0 1,1 1 0,-1-1-1,1 0 1,0-1 0,0 1-1,0 0 1,0-1-1,-1 1 1,1-1 0,0 0-1,0 0 1,0 0-1,0 0 1,0-1 0,3 0-1,10-4 45,1 0-1,-1-1 0,0 0 1,0-1-1,17-11 1,14-6-160,-43 22 83,-1 1 1,1-1 0,0 1 0,0 0 0,0 0-1,0 0 1,0 1 0,0-1 0,0 1-1,0 0 1,0 0 0,0 0 0,5 2 0,-7-2 41,-1 1 0,1 0 0,0 0 0,-1 1 0,1-1 0,-1 0 1,0 0-1,1 1 0,-1-1 0,0 1 0,0-1 0,0 1 0,0-1 1,0 1-1,0 0 0,-1-1 0,1 1 0,0 0 0,-1 0 1,1 0-1,-1-1 0,0 1 0,0 0 0,0 0 0,0 0 0,0 0 1,0 0-1,0 2 0,-1 0 48,0-1 1,1 1-1,-1 0 1,0 0 0,-1 0-1,1-1 1,-1 1-1,0 0 1,0-1-1,0 0 1,0 1-1,0-1 1,-1 0-1,0 0 1,1 0 0,-1 0-1,0-1 1,0 1-1,-1-1 1,1 0-1,0 0 1,-1 0-1,1 0 1,-1-1-1,0 1 1,0-1 0,-6 1-1,-7 3 211,0-1-1,0 0 1,0-2-1,0 0 1,-19-1-1,29-1-298,1 0 1,-1-1-1,0 0 0,0 0 1,0-1-1,1 0 0,-1 0 1,1 0-1,-1-1 1,1 0-1,0 0 0,0-1 1,0 0-1,0 0 0,1 0 1,0-1-1,0 1 0,0-1 1,0-1-1,1 1 0,0 0 1,0-1-1,0 0 0,1 0 1,0 0-1,0-1 1,0 1-1,-2-12 0,5 18-79,0-1-1,0 1 0,0-1 0,0 1 1,0-1-1,0 0 0,0 1 1,0-1-1,0 1 0,0-1 1,0 1-1,1-1 0,-1 0 1,0 1-1,0-1 0,1 1 1,-1-1-1,0 1 0,1 0 0,-1-1 1,0 1-1,1-1 0,-1 1 1,1 0-1,-1-1 0,1 1 1,-1 0-1,1-1 0,-1 1 1,1 0-1,24-5-2448,25 9-1731,20 11-3231,-34-9 2253</inkml:trace>
</inkml:ink>
</file>

<file path=ppt/ink/ink1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23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13 16816,'0'0'6000,"-8"2"-4542,3-1-1328,1 0 0,0 0 1,-1 1-1,1 0 0,0 0 1,0 0-1,0 1 0,1-1 1,-1 1-1,0 0 0,1 0 1,0 0-1,0 0 0,0 1 1,0-1-1,0 1 0,1 0 1,-1 0-1,1 0 0,0 0 1,1 0-1,-1 0 0,1 1 1,-1-1-1,1 1 0,0-1 1,1 0-1,-1 8 0,1-10-112,0-1 0,0 0 0,0 1 0,1-1 0,-1 1 0,0-1 0,1 0 0,-1 1 0,1-1 0,-1 0 0,1 0 0,0 1 0,0-1 0,-1 0 0,1 0 0,0 0 0,0 0-1,0 0 1,0 0 0,0 0 0,0 0 0,1 0 0,-1-1 0,0 1 0,0 0 0,0-1 0,1 1 0,-1-1 0,0 1 0,1-1 0,-1 0 0,1 1 0,-1-1 0,0 0 0,1 0 0,-1 0 0,3 0 0,14 1 237,0-1 0,26-3 0,1 1-32,-41 3-192,0-1 0,0 1 0,0 0 0,0 1 0,0-1-1,-1 1 1,1-1 0,-1 1 0,1 0 0,-1 1 0,1-1 0,-1 0 0,0 1 0,0 0 0,0 0-1,-1 0 1,1 0 0,-1 0 0,0 0 0,1 1 0,-1-1 0,-1 1 0,3 4 0,8 12 60,-10-23 150,-1-1 1,1 1-1,-1-1 1,0 1-1,1-1 0,-2 0 1,1 1-1,0-8 1,19-148-205,20 241-37,-38-78 0,0-1 0,0 1 0,0-1 0,0 0 0,1 1 0,0-1 0,-1 0 0,1 0 0,0 0 0,1-1 0,-1 1 0,0-1 0,1 0 0,-1 0 0,1 0 0,0 0 0,-1-1 0,1 1 0,0-1 0,0 0 0,0 0 0,0-1 0,0 1 0,7-1 0,-4 0 0,0-1 0,0-1 0,0 1 0,0-1 0,0-1 0,0 1 0,-1-1 0,1 0 0,-1 0 0,0-1 0,0 0 0,0 0 0,8-7 0,8-10-11,-1 0 1,-1-1-1,23-34 0,-80 125-77,23-39 198,7-16-95,-1 0-14,2-1 1,0 1-1,0 0 0,-4 19 0,12-29-177,6-8-405,4-6-2105,-10 6 1214,1 0 1,-1 0 0,0 0-1,0 0 1,0 0-1,0-1 1,1-7 0,3-17-8971</inkml:trace>
</inkml:ink>
</file>

<file path=ppt/ink/ink1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23.7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 11082,'0'0'14446,"-19"54"-23254,20-39-2082</inkml:trace>
</inkml:ink>
</file>

<file path=ppt/ink/ink1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24.6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0 176 15375,'0'0'10185,"10"3"-9235,-5-1-908,0-1 0,-1 0 0,1-1 0,0 1-1,0-1 1,0 0 0,0 0 0,-1 0-1,1 0 1,0-1 0,0 0 0,-1 0 0,1-1-1,0 1 1,-1-1 0,1 0 0,-1 0-1,0 0 1,1-1 0,-1 0 0,-1 1 0,7-7-1,-3 5-15,-1 0 0,0-1 0,0 0 0,-1 0 0,1 0-1,-1-1 1,0 0 0,-1 0 0,1 0 0,-1-1 0,0 1 0,-1-1-1,0 0 1,0 0 0,0 0 0,-1 0 0,0-1 0,2-13-1,-4 20-19,0 0-1,0 0 0,0 0 0,0 0 1,-1 0-1,1 0 0,0 0 0,0 1 1,-1-1-1,1 0 0,0 0 0,-1 0 1,1 0-1,-1 0 0,0 0 0,1 1 1,-1-1-1,1 0 0,-1 0 0,0 1 1,0-1-1,1 1 0,-1-1 0,0 0 1,0 1-1,0 0 0,0-1 0,0 1 1,0-1-1,1 1 0,-1 0 0,0 0 1,0-1-1,0 1 0,0 0 0,0 0 1,0 0-1,0 0 0,0 0 0,0 0 1,0 1-1,0-1 0,0 0 0,0 0 1,0 1-1,0-1 0,0 1 0,0-1 1,-1 1-1,-3 1-5,0 0 0,0 0 0,0 1-1,0-1 1,0 1 0,1 0 0,-8 7 0,4-2 21,1 0 0,0 0 0,0 1 0,1 0 0,0 0 0,1 1 0,0 0 0,1 0 0,0 0 0,0 0 0,1 1 0,0-1 0,1 1 0,0 0 0,0 18 0,2-28-17,0 0 0,0 0 0,0 0 0,1 0 0,-1 0 0,0 0 0,1 0 0,-1 0 0,0 0 0,1-1 0,-1 1 0,1 0 0,0 0 0,-1 0 0,1-1 0,-1 1 0,1 0 0,0-1 0,0 1 0,-1-1 0,1 1 0,0-1 0,0 1 0,0-1 0,1 1 0,30 2 129,-22-4-101,1-1 1,-1 0 0,0-1 0,11-4 0,10-7 2,-17 7-53,0 0 1,0 2-1,0 0 0,1 0 0,0 1 1,0 1-1,24-2 0,-38 5 45,0 1 0,0-1 0,0 1 0,0 0 0,-1 0 0,1-1 0,0 1 0,0 0 0,-1 0 0,1 0 0,0 0 0,-1 0 0,1 0 0,-1 0 0,1 0 0,-1 0 0,0 0 0,1 0 0,-1 0 0,0 0 0,0 0 0,0 0 0,0 1 0,0-1 0,0 0-1,0 0 1,0 2 0,-2 46 1139,2-36-642,0-12-38,10-9 421,4-9-885,0-1 0,-1 0 0,12-22 0,2-3-35,-26 46 13,1 1 0,-1-1 0,1 1 0,0-1 0,0 0 0,0 1 0,0-1 0,0 0 0,1-1 0,-1 1 0,1 0 0,5 3 0,-3-4 0,0 0 0,0 0 0,0-1 0,0 0 0,1 0 0,-1-1 0,0 1 0,0-1 0,1 0 0,-1-1 0,0 1 0,0-1 0,0 0 0,0 0 0,0-1 0,0 1 0,0-1 0,0 0 0,8-5 0,-5 2 0,-1 0 0,1 0 0,-1 0 0,0-1 0,-1 0 0,0 0 0,0-1 0,0 0 0,-1 0 0,10-16 0,-15 23 0,1-1 0,-1 0 0,1 1 0,-1-1 0,1 0 0,-1 0 0,0 1 0,1-1 0,-1 0 0,0 0 0,0 0 0,1 0 0,-1 0 0,0 1 0,0-1 0,0 0 0,0 0 0,0 0 0,0 0 0,0 0 0,-1 0 0,1-1 0,-16 3 0,-20 23 0,-6 27 0,39-47 0,0 1 0,1-1 0,-1 0 0,1 1 0,0 0 0,1-1 0,-1 1 0,1 0 0,0 0 0,-1 10 0,2-15 3,0 1-1,1 0 1,-1 0-1,1 0 1,-1 0-1,1 0 1,-1-1-1,1 1 1,0 0-1,-1-1 1,1 1-1,0 0 1,0-1-1,-1 1 1,1-1-1,0 1 1,0-1-1,0 1 1,0-1-1,0 0 1,0 1-1,0-1 1,-1 0-1,1 0 1,0 0-1,0 0 1,0 0-1,0 0 1,0 0-1,1 0 1,42 0-140,-30 0-146,43 2-4479,0 3-5084,-53-4 9005,20 1-5437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6.7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10 9769,'-16'-4'12460,"4"-1"-10378,7 4 1601,10 1-3747,15 0 96,0 1-2306,4-1-5669</inkml:trace>
</inkml:ink>
</file>

<file path=ppt/ink/ink1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25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0 20403,'0'0'6599,"-29"49"-5286,17-20-128,-2 1-128,4 2-545,2 1-287,3 1-129,-1-3-64,6 1-417,0-4-1024,0-3-961,0-6-2082,-7-4-5029</inkml:trace>
</inkml:ink>
</file>

<file path=ppt/ink/ink1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25.3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22229,'0'0'9833</inkml:trace>
</inkml:ink>
</file>

<file path=ppt/ink/ink1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44.6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5555 2584 9577,'10'-2'1191,"15"-1"-410,1 1 0,-1 2 0,0 0 0,1 1 0,-1 2 0,0 1 0,33 8 0,-40-6-632,0 0-1,0 1 0,-1 1 1,0 0-1,0 1 0,-1 1 1,0 1-1,-1 0 0,0 1 1,-1 0-1,15 17 0,-28-27-142,82 98 168,-75-88-135,1 1 0,-1 0 0,-1 0 1,0 1-1,-1 0 0,6 21 0,-11-31 79,0 0 0,0-1-1,-1 1 1,0 0 0,0 0 0,0 0 0,0-1-1,-1 1 1,1 0 0,-1 0 0,0-1-1,0 1 1,0 0 0,-1-1 0,1 1-1,-4 5 1,0-3 21,1 0-1,-1 0 1,0 0-1,-1-1 1,1 0 0,-1 0-1,-13 8 1,-6 2-12,-1-2 1,0-1-1,-40 12 1,61-22-135,-90 27 59,-2-3 0,-165 20 0,-205-5 58,360-34-66,-1708 51 906,1650-64-917,0-7-1,1-7 0,-310-81 1,232 28 30,-435-196 0,581 225-45,2-5-1,2-3 0,3-4 1,-108-88-1,162 112-16,1-1 0,1-1-1,2-2 1,-50-75 0,63 80 3,1-1 0,1 0 0,2-1 0,1 0 0,2-1 0,2-1 0,-8-46 0,10 18-10,2-1 0,4 1 0,2-1 1,3 1-1,2 0 0,4 0 0,20-72 0,160-418 11,-161 478 0,48-144-9,-68 183 50,0-1 1,-3 1 0,-1-1 0,0-46-1,-5 75 11,0 1 0,-1-1 0,0 0-1,-1 1 1,1-1 0,-1 1-1,-1-1 1,0 1 0,0 0-1,0 0 1,-1 0 0,0 1 0,-8-11-1,4 7-15,-1 1 0,0 0-1,-1 0 1,0 1-1,0 0 1,-1 1 0,-17-9-1,-10-1 17,0 2 0,-1 1 0,0 2 0,-45-7 0,34 8-66,-1 3 0,0 1-1,-77 1 1,127 6-112,0 0-1,0 0 1,-1 0-1,1 1 1,0-1-1,0 0 1,0 1 0,0-1-1,0 1 1,0-1-1,0 1 1,0 0-1,0-1 1,0 1-1,0 0 1,0 0 0,0-1-1,0 1 1,0 0-1,1 0 1,-1 0-1,0 0 1,1 0 0,-1 0-1,1 0 1,-1 0-1,1 1 1,-1-1-1,1 0 1,0 0 0,0 0-1,0 0 1,-1 1-1,1-1 1,0 0-1,0 0 1,1 0 0,-1 2-1,0-1-262,0 0-1,1 0 1,-1 0 0,0-1-1,1 1 1,-1 0 0,1 0-1,0-1 1,-1 1 0,1-1-1,0 1 1,0 0 0,0-1-1,0 1 1,1-1 0,-1 0-1,0 1 1,1-1 0,-1 0-1,0 0 1,1 0 0,-1 0-1,1 0 1,0 0 0,2 1-1,16 0-6015</inkml:trace>
</inkml:ink>
</file>

<file path=ppt/ink/ink1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45.0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1067 105 14926,'-1'-8'1148,"-6"-83"1959,7 90-3059,0 1 0,-1 0 0,1-1-1,0 1 1,0 0 0,-1-1 0,1 1 0,0 0 0,-1-1 0,1 1 0,0 0 0,-1 0 0,1-1 0,-1 1 0,1 0-1,0 0 1,-1 0 0,1 0 0,-1-1 0,1 1 0,-1 0 0,1 0 0,0 0 0,-1 0 0,1 0 0,-1 0 0,1 0-1,-1 0 1,1 0 0,-1 0 0,1 1 0,0-1 0,-1 0 0,1 0 0,-1 0 0,1 0 0,0 1 0,-1-1-1,1 0 1,-1 1 0,1-1 0,0 0 0,-1 0 0,1 1 0,-23 12-213,-28 17 314,-2-1 1,-93 35-1,-122 27 494,187-66-266,16-4-4,-21 5 575,-118 55 0,195-77-924,0 1 0,0 1 0,1-1-1,-11 9 1,19-13-24,-1 0-1,0 0 1,0 0-1,0-1 1,0 1-1,1 0 1,-1 0-1,0 0 1,1 0-1,-1 0 1,1 0-1,-1 1 1,1-1-1,-1 0 1,1 0-1,0 0 1,0 0-1,0 1 1,-1 0-1,2-1-4,-1 0-1,1 0 0,0 1 1,-1-1-1,1 0 0,0 0 1,0 0-1,0-1 0,0 1 1,-1 0-1,1 0 0,0 0 1,0-1-1,1 1 0,-1 0 1,0-1-1,0 1 0,0-1 1,0 1-1,0-1 0,1 0 1,-1 0-1,2 1 0,46 9-7,0-1 0,89 2 0,-36-3-556,254 36-5896,-251-28 1340</inkml:trace>
</inkml:ink>
</file>

<file path=ppt/ink/ink1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46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376 0 13901,'0'0'8339,"-13"17"-7587,-314 372 2035,320-381-2715,4-5-45,0 0 1,0 1-1,1-1 1,-1 1-1,1-1 1,-1 1-1,1 0 0,0 0 1,1 0-1,-3 8 1,30-16-1117,-9-6-167,1 0 0,-2-2 0,1 0 0,-1-1-1,-1-1 1,19-21 0,19-22-5598</inkml:trace>
</inkml:ink>
</file>

<file path=ppt/ink/ink1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46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206 0 12236,'0'0'3213,"-6"11"-1392,-14 21-1010,-55 100 2632,64-110-2991,1 0 0,1 1-1,1 0 1,-7 31 0,12-11-246,3-42-235,0-1 0,1 1 1,-1 0-1,0 0 0,0 0 0,0-1 0,1 1 0,-1 0 0,0 0 1,1-1-1,-1 1 0,1 0 0,-1-1 0,1 1 0,-1 0 0,1-1 0,-1 1 1,1-1-1,0 1 0,-1-1 0,1 1 0,0-1 0,-1 1 0,1-1 1,0 0-1,0 1 0,-1-1 0,1 0 0,0 0 0,0 1 0,0-1 1,-1 0-1,1 0 0,0 0 0,0 0 0,0 0 0,0 0 0,-1 0 0,1-1 1,0 1-1,0 0 0,0 0 0,-1-1 0,1 1 0,1-1 0,0 0-127,0-1 0,0 1 0,0-1 0,-1 0 0,1 0 0,0 0 0,-1 0 0,1 0-1,-1 0 1,0 0 0,1 0 0,-1-1 0,0 1 0,-1 0 0,1-1 0,0 1 0,-1 0 0,1-1-1,-1 1 1,0-1 0,1 0 0,-1 1 0,-1-5 0,1-5-67,0-1 0,-1 1 0,-4-20-1,2 21 256,-1 0 0,-1 0 0,1 1 0,-9-13 0,-12-6 1095,24 28-1006,0 1-1,0-1 1,0 1 0,0-1-1,0 1 1,0-1-1,0 1 1,0-1 0,0 1-1,-1 0 1,1 0 0,0 0-1,0-1 1,0 1 0,-1 0-1,1 0 1,0 1 0,0-1-1,0 0 1,0 0 0,-1 1-1,1-1 1,0 0-1,-1 2 1,1-2-47,0 1 0,0 0 0,0 0 0,0 0 1,0 0-1,0 0 0,0 1 0,0-1 0,1 0 0,-1 0 0,0 0 0,1 1 0,-1-1 0,1 0 0,0 1 1,-1-1-1,1 1 0,0-1 0,0 0 0,0 1 0,0-1 0,0 1 0,0-1 0,0 0 0,0 1 0,1-1 0,-1 0 1,1 3-1,0-1-40,-1-1 1,1 1 0,0-1 0,0 0-1,0 1 1,0-1 0,1 0-1,-1 1 1,1-1 0,-1 0-1,1 0 1,0 0 0,0 0 0,3 2-1,3 0 56,1-1 0,0 0-1,0 0 1,0-1 0,0 0-1,0-1 1,0 0 0,0 0-1,1-1 1,-1 0 0,11-2 0,5-1 33,0-1 1,45-14-1,76-39-1265,-145 57 1135,-1 0 1,1-1 0,-1 1 0,1 0 0,-1 0 0,0 0-1,1-1 1,-1 1 0,1 0 0,-1 0 0,1 0 0,-1 0-1,1 0 1,-1 0 0,1 0 0,-1 0 0,1 0 0,-1 0-1,1 0 1,-1 1 0,1-1 0,-1 0 0,0 0-1,1 0 1,-1 1 0,1-1 0,-1 0 0,0 0 0,1 1-1,-1-1 1,1 0 0,-1 1 0,0-1 0,1 0 0,-1 1-1,0-1 1,0 1 0,1-1 0,-1 0 0,0 1 0,0-1-1,1 1 1,-3 29 333,-17 28 364,12-40-595,3-11-20,1 0 0,0 1 0,0-1 0,1 1 1,0 0-1,0 0 0,0 12 0,2-20-52,0 0-1,0 1 1,1-1 0,-1 1 0,1-1 0,-1 0-1,0 1 1,1-1 0,-1 0 0,1 1-1,-1-1 1,1 0 0,-1 0 0,1 1-1,-1-1 1,1 0 0,-1 0 0,1 0-1,-1 0 1,1 1 0,-1-1 0,1 0-1,-1 0 1,1 0 0,-1 0 0,1-1 0,-1 1-1,1 0 1,-1 0 0,1 0 0,-1 0-1,1 0 1,-1-1 0,1 1 0,-1 0-1,1 0 1,-1-1 0,1 1 0,-1 0-1,1-1 1,-1 1 0,0 0 0,1-1-1,-1 0 1,24-14 647,-19 11-523,0-1-1,-1 1 0,0-1 0,0-1 1,0 1-1,-1 0 0,1-1 0,-1 0 1,-1 0-1,1 0 0,-1 0 0,0 0 1,0 0-1,-1-1 0,0 1 1,0 0-1,0-1 0,-1 1 0,0-1 1,0 1-1,-1-1 0,0 1 0,0-1 1,0 1-1,-1 0 0,0 0 0,0 0 1,-4-7-1,50 29-446,-28-12-552,0 0-1,0-1 1,0-1-1,19 1 1,-23-3-1266,-1 0-1,1-1 1,19-4-1,12-12-9583</inkml:trace>
</inkml:ink>
</file>

<file path=ppt/ink/ink1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48.2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301 59 13997,'1'-2'289,"-1"0"0,1 0-1,-1 0 1,0 0 0,0 0-1,1 0 1,-2 0 0,1 0 0,0 0-1,0 0 1,0 0 0,-1 0-1,1 0 1,-1 0 0,0 1-1,0-1 1,1 0 0,-1 0 0,0 1-1,0-1 1,-1 0 0,1 1-1,0-1 1,0 1 0,-1-1-1,1 1 1,-1 0 0,1 0 0,-4-2-1,2 2-156,0 0 0,0 0 0,-1 0 0,1 1 0,-1 0-1,1-1 1,0 1 0,-1 0 0,1 1 0,-1-1 0,1 0 0,0 1-1,-1 0 1,1 0 0,0 0 0,0 0 0,-5 3 0,-1 1-74,-1 0 0,1 0 0,1 1 0,-1 1 0,1-1 0,0 2 0,1-1 0,-1 1 0,2 0 0,-1 0 0,1 1 0,0-1 0,1 2 0,-6 12 0,11-22-57,0 0-1,-1 0 1,1 1 0,0-1 0,0 0 0,0 0-1,0 1 1,0-1 0,0 0 0,0 0 0,0 1-1,0-1 1,0 0 0,0 0 0,0 1 0,0-1-1,0 0 1,0 1 0,0-1 0,0 0-1,0 0 1,0 1 0,0-1 0,1 0 0,-1 0-1,0 1 1,0-1 0,0 0 0,0 0 0,1 0-1,-1 1 1,0-1 0,0 0 0,0 0 0,1 0-1,-1 0 1,0 1 0,0-1 0,1 0 0,-1 0-1,0 0 1,0 0 0,1 0 0,15-3 122,16-12 71,-26 12-176,0-1-17,0 0 0,0 1 1,0 0-1,0 0 0,1 1 1,-1-1-1,1 1 0,0 1 1,-1-1-1,14 0 0,-18 2-7,-1 1-1,0-1 1,0 0-1,0 1 0,0 0 1,0-1-1,0 1 1,0 0-1,0-1 1,0 1-1,0 0 1,0 0-1,0 0 0,0 0 1,-1 0-1,1 0 1,0 0-1,-1 0 1,1 0-1,-1 0 0,1 0 1,-1 0-1,1 0 1,-1 1-1,0-1 1,1 0-1,-1 0 1,0 0-1,0 1 0,0 0 1,1 49-15,-1-36 32,-1 21 211,-2 0 0,0-1 0,-3 1 0,-1-1 0,-1 0 1,-2-1-1,-2 0 0,-1-1 0,-1 0 0,-2-1 0,-2 0 1,-33 46-1,50-76-182,-38 40 904,38-41-895,-1 1-1,0-1 0,1 1 1,-1-1-1,0 0 1,0 1-1,0-1 1,0 0-1,0 0 0,0-1 1,0 1-1,0 0 1,0-1-1,0 1 1,0-1-1,0 1 0,0-1 1,-1 0-1,1 0 1,0 0-1,-4-1 1,4 0-18,1 0 0,0 0 1,1 0-1,-1 0 0,0 0 1,0 0-1,0 0 0,0 0 1,1 0-1,-1 0 0,1 0 1,-1-1-1,1 1 0,-1 0 1,1 0-1,0-1 0,-1 1 1,1 0-1,0-1 0,0 1 1,0-2-1,1-36-62,-1 30 51,2-10-87,1-1 1,1 0-1,0 1 1,2 0-1,0 0 1,1 0-1,1 1 1,1 0-1,0 0 1,1 1-1,20-25 1,4 0-349,1 1 1,3 1-1,42-34 1,-51 50-138,-19 18 409,-1-2 1,0 1 0,0-1 0,0-1-1,-1 0 1,0 0 0,0 0-1,-1-1 1,9-19 0,-16 22 1111,-8 13-821,-9 19-272,16-23 117,0 0-1,0 0 1,0 0 0,0 1 0,1-1-1,-1 0 1,1 0 0,0 1 0,-1-1 0,1 1-1,0-1 1,1 0 0,-1 1 0,0-1 0,2 4-1,-2-5 7,1 0 0,-1 0 0,1 0 0,0 0 0,0 0 1,0 0-1,-1 0 0,1 0 0,0-1 0,0 1 0,0 0 0,0-1 0,0 1 0,0 0 0,1-1 0,-1 1 0,0-1 0,0 0 0,0 1 0,0-1 0,3 0 0,2 0 23,1 0 1,-1 0 0,0-1-1,1 0 1,-1 0 0,0-1-1,0 1 1,0-1 0,0-1-1,7-3 1,35-25 23,-39 25-57,0-1 0,1 1-1,-1 1 1,1-1 0,20-6-1,-29 16 15,0 0-1,-1 0 0,1 0 0,-1 0 0,0 0 0,0 0 0,0 0 1,0 1-1,-2 4 0,-9 32 470,8-31-298,0-1-1,1 1 1,0 0-1,-1 17 1,3-27-146,1 1 1,-1-1 0,0 1-1,1-1 1,-1 0 0,0 1-1,1-1 1,-1 1 0,1-1-1,-1 0 1,0 1 0,1-1-1,-1 0 1,1 0 0,-1 1-1,1-1 1,-1 0 0,1 0-1,-1 0 1,1 0 0,-1 1-1,1-1 1,0 0 0,-1 0-1,1 0 1,-1 0 0,1 0-1,-1 0 1,1-1 0,-1 1-1,1 0 1,-1 0 0,1 0-1,-1 0 1,1-1 0,23-5 551,-3-3-328,-1-1-1,37-25 1,-42 25-304,0 0-1,0 1 1,1 1 0,0 0 0,0 1 0,24-6 0,-40 13 41,1-1-1,0 1 1,-1 0 0,1 0 0,0-1 0,0 1 0,0 0 0,-1 0-1,1 0 1,0 0 0,0 0 0,0 0 0,-1 0 0,1 0 0,0 0 0,0 0-1,0 1 1,-1-1 0,1 0 0,0 0 0,0 1 0,-1-1 0,1 1 0,0-1-1,-1 0 1,1 1 0,0-1 0,-1 1 0,1 0 0,-1-1 0,1 1-1,-1-1 1,1 1 0,-1 0 0,1 1 0,-2 29 32,0-29-10,0 0 0,1 0 0,-1 1 0,1-1 0,0 0 0,-1 0 0,1 1 0,0-1 0,1 0 0,-1 0 0,0 0 0,1 1 0,-1-1 0,1 0 0,-1 0 0,2 3 0,0-5 9,-1 1-1,0 0 0,0-1 0,1 1 0,-1-1 1,0 0-1,1 1 0,-1-1 0,1 0 0,-1 0 1,0 0-1,1 0 0,-1 0 0,1 0 0,-1 0 0,0 0 1,1-1-1,-1 1 0,1 0 0,-1-1 0,2 0 1,30-14 214,-7 0-182,-14 7-135,-1 1 0,1 0 0,0 1-1,1 0 1,0 1 0,0 1 0,0 0 0,0 0 0,20-1 0,-32 5 80,0 1-1,0-1 1,0 1 0,-1-1 0,1 1 0,0 0 0,0 0 0,-1-1 0,1 1-1,-1 0 1,1 0 0,-1 0 0,1-1 0,-1 1 0,1 0 0,-1 0-1,0 0 1,1 0 0,-1 0 0,0 0 0,0 0 0,0 0 0,0 0 0,0 0-1,0 0 1,0 0 0,0 0 0,0 0 0,0 0 0,-1 0 0,1 0-1,-1 1 1,1 0 2,-1-1 0,1 0 0,0 1-1,-1-1 1,1 1 0,0-1-1,0 0 1,0 1 0,0-1 0,1 1-1,-1-1 1,0 0 0,0 1 0,1-1-1,-1 1 1,1-1 0,-1 0 0,1 0-1,0 1 1,0-1 0,-1 0 0,1 0-1,0 0 1,0 0 0,0 0-1,0 0 1,2 1 0,4-1-44,1-1 0,0 0-1,-1 0 1,1-1 0,0 0 0,0 0 0,-1-1-1,1 0 1,-1 0 0,0-1 0,0 1 0,10-7-1,-5 4-539,-1 0-1,0 1 0,24-5 0,-10 3-2010,-22 4 1874,-1 1-1,0-1 1,1 0 0,-1 0-1,0 0 1,0 0 0,-1 0-1,1 0 1,0-1 0,-1 1-1,3-4 1,7-13-4707</inkml:trace>
</inkml:ink>
</file>

<file path=ppt/ink/ink1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48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1 15310,'0'0'115,"0"0"-1,0 0 0,0 0 0,0 0 0,0 0 0,-1 0 1,1 1-1,0-1 0,0 0 0,0 0 0,0 0 0,0 0 1,0 0-1,0 0 0,0 0 0,0 0 0,0 0 0,0 0 1,-1 0-1,1 0 0,0 0 0,0 0 0,0 1 0,0-1 1,0 0-1,0 0 0,0 0 0,-1 0 0,1 0 0,0 0 1,0 0-1,0 0 0,0 0 0,0 0 0,0 0 0,0 0 1,0 0-1,-1-1 0,1 1 0,0 0 0,0 0 0,0 0 1,0 0-1,0 0 0,0 0 0,0 0 0,0 0 0,-1 0 1,1 0-1,0 0 0,0 0 0,0 0 0,0-1 0,0 1 1,0 0-1,0 0 0,0 0 0,0 0 0,0 0 0,0 0 1,0 0-1,0-1 0,0 1 0,0 0 0,-12 15 1423,-9 21-1190,11-14 160,1 1 0,1 0 0,1 0 0,1 1-1,1 0 1,1 0 0,-1 27 0,4-21-395,2 0 1,0 0-1,2 0 1,2 0 0,11 40-1,-116-293 780,99 222-861,0 0 0,1 0 0,-1 0 1,1 0-1,-1 1 0,1-1 0,0 0 1,-1 0-1,1 0 0,0 0 0,-1 0 1,1 0-1,0 0 0,0 0 0,0 0 0,0 0 1,0 0-1,0 0 0,0 0 0,1 0 1,-1-1-1,0 2 0,0-1 0,1 0 1,-1 0-1,1 0 0,-1 0 0,1 0 1,-1 0-1,1 0 0,-1 0 0,1 1 1,0-1-1,0 0 0,-1 0 0,1 1 1,0-1-1,1 0 0,3 0-48,-1 0 0,1 0 0,0 1 0,0-1 0,-1 1 0,1 0 0,6 2 0,10-2-99,139 6-6456,-104-6-26</inkml:trace>
</inkml:ink>
</file>

<file path=ppt/ink/ink1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49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0 16400,'0'0'8183,"-4"10"-7718,-27 79 1173,-22 110 1,6-18-459,35-145-926,7-20 5,-1 1-1,2-1 1,0 1-1,1-1 0,-1 23 1,12-42 702,9-22-882,-1 0 0,0-1 0,-3-1 0,0 0 0,15-48 0,-5 16-57,9-22-22,-30 168-518,-2-84 513,0 1-1,1 0 1,-1 0-1,1-1 1,-1 1-1,1 0 1,0-1 0,1 1-1,-1-1 1,0 1-1,1-1 1,0 0-1,0 1 1,0-1-1,0 0 1,0 0-1,1-1 1,3 5 0,-2-5 6,-1 0 0,1 0 0,0 0 0,0 0 0,-1-1 0,1 0 0,0 1 0,0-2 0,1 1 0,-1 0 0,0-1 0,0 1 0,0-1 1,0-1-1,1 1 0,6-2 0,-3 0 20,0 0 1,0-1-1,0 0 1,0-1-1,-1 0 0,1 0 1,-1 0-1,0-1 1,0 0-1,-1-1 1,0 0-1,0 0 1,0 0-1,9-13 0,-7 9 11,-1-1-1,1 0 0,-2 0 1,0-1-1,0 0 0,-1 0 0,0 0 1,5-25-1,-31 67-31,15-18 0,0-3 0,0 1 0,1 0 0,0 1 0,1-1 0,0 1 0,1 0 0,0 0 0,-2 19 0,6-29 0,-1 0 0,1-1 0,0 1 0,-1 0 0,1-1 0,0 1 0,-1-1 0,1 1 0,0-1 0,0 1 0,0-1 0,-1 0 0,1 1 0,0-1 0,0 0 0,0 1 0,0-1 0,0 0 0,0 0 0,0 0 0,0 0 0,-1 0 0,1 0 0,0 0 0,0 0 0,0-1 0,0 1 0,0 0 0,1-1 0,32-6 0,10-11 0,-37 14 0,0 0 0,0 1 0,0 0 0,0 0 0,0 1 0,1 0 0,-1 0 0,0 1 0,1 0 0,0 0 0,9 1 0,-15 1 0,0-1 0,-1 1 0,1 0 0,-1 0 0,1 0 0,-1 0 0,0 0 0,1 0 0,-1 0 0,0 0 0,0 0 0,0 1 0,0-1 0,0 1 0,0-1 0,0 0 0,0 1 0,0 0 0,-1-1 0,1 1 0,0 1 0,12 45 0,-7-23 0,-5-23 0,-1-1 0,1 1 0,-1 0 0,1 0 0,0 0 0,0-1 0,-1 1 0,1 0 0,0-1 0,1 1 0,-1-1 0,0 1 0,0-1 0,1 0 0,-1 1 0,0-1 0,1 0 0,-1 0 0,1 0 0,0 0 0,-1 0 0,1 0 0,0-1 0,0 1 0,0 0 0,-1-1 0,1 0 0,0 1 0,0-1 0,0 0 0,0 0 0,0 0 0,0 0 0,-1 0 0,1 0 0,0-1 0,0 1 0,0-1 0,0 1 0,-1-1 0,1 0 0,0 1 0,1-2 0,1 0 0,0-1 0,0 1 0,-1-1 0,1 0 0,-1 0 0,0 0 0,0 0 0,0-1 0,0 1 0,-1-1 0,1 1 0,-1-1 0,0 0 0,0 0 0,0 0 0,-1 0 0,2-8 0,-1 2 0,-2 1 0,1 0 0,-1 0 0,-1-1 0,1 1 0,-2 0 0,1 0 0,-1 0 0,-1 0 0,0 0 0,0 0 0,0 1 0,-1-1 0,-1 1 0,-6-11 0,11 19 0,0 0 0,0 0 0,-1-1 0,1 1 0,0 0 0,0 0 0,0-1 0,0 1 0,0 0 0,0 0 0,0-1 0,0 1 0,0 0 0,0 0 0,0-1 0,1 1 0,-1 0 0,0 0 0,0-1 0,0 1 0,0 0 0,0 0 0,0 0 0,0-1 0,1 1 0,-1 0 0,0 0 0,0 0 0,0 0 0,1-1 0,-1 1 0,0 0 0,0 0 0,0 0 0,1 0 0,-1 0 0,0 0 0,0 0 0,1-1 0,17-4 0,27 0 0,-37 5 0,32-3-256,-19 2-495,0-1 0,23-5 0,-43 7 474,0 0-1,0-1 1,0 1-1,0 0 1,0 0-1,0-1 1,0 1 0,0 0-1,0-1 1,0 1-1,-1-1 1,1 1 0,0-1-1,0 1 1,-1-1-1,1 0 1,0 1-1,-1-1 1,1 0 0,0 0-1,-1 1 1,1-1-1,-1 0 1,1 0 0,-1 0-1,0 0 1,1 0-1,-1 1 1,0-3-1,1-14-7147</inkml:trace>
</inkml:ink>
</file>

<file path=ppt/ink/ink1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0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 14958,'0'0'9353,"88"-8"-9161,-30 8-128,2-2-1153,3-4-6470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1:32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0 438 17585,'0'0'9619,"15"-4"-8316,6-4-1096,-1-1 0,0-1 0,0-1-1,-1-1 1,0 0 0,-1-1 0,32-31 0,-4-3-156,-2-3 0,-2-1 1,-2-1-1,35-63 0,-75 115-52,0 0 1,0 0-1,0 0 0,0 0 0,0 1 1,0-1-1,0 0 0,0 0 0,0 0 1,0 0-1,0 0 0,0 0 0,0 0 1,0 0-1,0 0 0,0 0 0,0 0 1,0 0-1,0 0 0,0 1 0,0-1 1,0 0-1,0 0 0,1 0 0,-1 0 1,0 0-1,0 0 0,0 0 0,0 0 1,0 0-1,0 0 0,0 0 0,0 0 1,0 0-1,0 0 0,0 0 0,0 0 1,0 0-1,1 0 0,-1 0 0,0 0 1,0 0-1,-3 13-31,-73 151 143,-8 23 400,54-90-3053,26-75 529,0 1 0,-1 31 0,4-20-8307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7.2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17777,'0'0'2664,"1"11"-684,0 146 2383,-3-69-3451,2-86-887,0 0 0,0 0 0,0 0 1,0 0-1,0 0 0,0 0 1,1 0-1,-1 0 0,1 0 1,-1 0-1,1 0 0,0 0 0,0 0 1,0 0-1,0 0 0,0-1 1,0 1-1,0 0 0,0-1 1,1 1-1,-1-1 0,1 1 0,-1-1 1,1 0-1,0 0 0,-1 0 1,3 2-1,0-3 53,0 1-1,-1 0 1,1-1 0,0 0-1,-1 0 1,1 0 0,0 0-1,0 0 1,-1-1 0,1 0 0,0 0-1,-1 0 1,1 0 0,6-3-1,18-11 112,-1-1 0,-1-1 0,-1-1 0,0-2 0,-1 0-1,-1-1 1,35-43 0,-55 60-240,1 0-12,0 0 1,0-1 0,0 1-1,-1-1 1,0 0-1,0 0 1,0 0-1,-1-1 1,1 1-1,-1 0 1,2-11-1,-16 24-8762,1-1 3536,-7 7-5911</inkml:trace>
</inkml:ink>
</file>

<file path=ppt/ink/ink1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1.8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0 11082,'0'0'13405,"1"9"-12038,-1 14-933,-1-1 1,0 0-1,-2 1 1,-1-1-1,-6 23 0,3-16-354,1-1 0,2 1 0,-1 42-1,5-69-128,0 0 0,1-1 0,-1 1-1,1 0 1,0-1 0,-1 1 0,1 0-1,0-1 1,0 1 0,0-1 0,0 1-1,0-1 1,1 0 0,-1 1 0,3 1 0,10 4-2332,0-12-3296,-10-5-260</inkml:trace>
</inkml:ink>
</file>

<file path=ppt/ink/ink1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2.2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17 17296,'0'0'10378,"60"-17"-9513,-24 17-417,4 0-319,6 0-65,0 0-225,-4 0-896,-7 2-1249,-12 1-1153,-12 2-865,-11 0-2883</inkml:trace>
  <inkml:trace contextRef="#ctx0" brushRef="#br0" timeOffset="1">0 227 16432,'0'0'8744,"60"7"-6950,-9-20-609,5-2-801,5-1-320,-1 5-544,-9 5-2019,-16 6-1248,-17 0-1506</inkml:trace>
</inkml:ink>
</file>

<file path=ppt/ink/ink1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2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 17809,'0'0'9513,"76"-4"-8776,-32-4-673,7 1-1634,-4 0-1184,-7 2-1378,-6 0-1794</inkml:trace>
</inkml:ink>
</file>

<file path=ppt/ink/ink1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2.9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1 122 12908,'0'0'4847,"3"-9"-3010,-2 5-1678,0 1-1,0-1 1,1 0 0,-1 1 0,1-1-1,0 1 1,0 0 0,0 0-1,0-1 1,1 1 0,-1 1 0,1-1-1,0 0 1,0 1 0,0-1 0,0 1-1,0 0 1,0 0 0,1 0-1,-1 0 1,1 1 0,-1-1 0,1 1-1,0 0 1,0 0 0,-1 0 0,1 1-1,0-1 1,7 1 0,-5 0-36,1-1 0,0 1 0,0 1 0,0-1 0,0 1 0,0 0 0,12 4 0,-17-4-108,0 0 1,0 0-1,0 1 1,0-1-1,0 0 1,0 1 0,-1-1-1,1 1 1,0 0-1,-1 0 1,1 0-1,-1-1 1,0 1-1,1 1 1,-1-1 0,0 0-1,0 0 1,0 0-1,-1 0 1,1 1-1,0-1 1,-1 0-1,0 1 1,1-1 0,-1 1-1,0 1 1,-5 41 815,4-44-663,1 1 0,0-1 1,-1 0-1,1 1 0,-1-1 1,0 0-1,1 1 0,-1-1 0,0 0 1,0 0-1,0 1 0,0-1 1,0 0-1,0 0 0,0 0 1,0 0-1,0 0 0,0-1 1,0 1-1,-1 0 0,1 0 1,0-1-1,-1 1 0,1-1 1,0 1-1,-1-1 0,1 0 0,-3 1 1,3-3-120,0 1 1,1-1 0,-1 1 0,0-1-1,1 1 1,-1-1 0,1 0-1,-1 1 1,1-1 0,0 0-1,0 1 1,0-1 0,0 0-1,0 0 1,0 1 0,1-4 0,2-33 402,25-63-452,-28 100-1,0 1-1,0 0 1,0-1-1,1 1 1,-1 0-1,0 0 1,0-1-1,0 1 1,0 0-1,1-1 1,-1 1-1,0 0 1,0 0 0,1-1-1,-1 1 1,0 0-1,0 0 1,1 0-1,-1-1 1,0 1-1,1 0 1,-1 0-1,0 0 1,1 0-1,-1 0 1,0 0 0,1 0-1,-1-1 1,0 1-1,1 0 1,-1 0-1,0 0 1,1 0-1,-1 1 1,0-1-1,1 0 1,-1 0-1,0 0 1,1 0 0,-1 0-1,0 0 1,1 0-1,-1 1 1,0-1-1,0 0 1,1 0-1,-1 0 1,0 1-1,0-1 1,1 0-1,-1 1 1,22 15-247,-14-9 22,0-3-275,0 0 0,0-1 0,0 0 0,1 0 0,-1-1 0,1 0 0,-1 0 0,1-1 0,9 0 0,45-4-6708,-29-7-938</inkml:trace>
</inkml:ink>
</file>

<file path=ppt/ink/ink1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3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50 12524,'0'0'9737,"11"-8"-7938,37-24-422,-46 31-1281,0 0-1,0 0 0,0 0 0,0 0 0,0 0 1,0 0-1,0 0 0,1 1 0,-1-1 0,0 1 1,0 0-1,1 0 0,-1 0 0,0 0 1,1 0-1,3 1 0,-4-1-50,-1 1 0,0 0 0,1-1 0,-1 1 0,0 0 0,0 0 0,0 0 0,0 0 0,0 0 0,0 0 0,0 0 0,0 0 0,0 1 0,0-1 0,-1 0 0,1 0 0,0 1 0,-1-1 0,1 3 0,0 1 55,0 0 1,0 1-1,0-1 0,-1 1 0,0-1 0,0 1 0,-1-1 1,1 0-1,-1 1 0,0-1 0,-2 6 0,-3 1 67,0-1-1,-1 1 0,0-1 0,0-1 1,-2 0-1,1 0 0,-17 15 0,-15 18 981,40-43-1139,-1 1-1,1-1 1,-1 0 0,1 1-1,-1-1 1,1 0-1,-1 1 1,1-1-1,0 1 1,-1-1 0,1 1-1,0-1 1,-1 1-1,1-1 1,0 1-1,0 0 1,0-1 0,-1 1-1,1-1 1,0 1-1,0 0 1,0-1-1,0 1 1,0-1 0,0 1-1,0 0 1,0-1-1,0 1 1,0-1-1,1 1 1,-1 0 0,0-1-1,0 1 1,0-1-1,1 1 1,-1-1 0,0 1-1,1-1 1,0 1-1,1 0 24,0 0 1,0 0-1,0-1 0,0 1 0,0-1 1,0 1-1,0-1 0,1 0 0,-1 0 1,0 0-1,3-1 0,59-11 423,-55 10-504,4-2-606,0-1 1,-1 1 0,1-2-1,-1 0 1,21-13 0,-33 18 334,1 1 1,-1-1 0,1 1-1,0-1 1,-1 1 0,1-1-1,-1 0 1,1 1 0,-1-1 0,0 0-1,1 1 1,-1-1 0,0 0-1,1 0 1,-1 1 0,0-1-1,0 0 1,0 0 0,0 1 0,1-1-1,-1 0 1,0 0 0,-1 0-1,0-8-6330</inkml:trace>
  <inkml:trace contextRef="#ctx0" brushRef="#br0" timeOffset="1">20 122 15086,'0'0'12428,"54"3"-12236,-16-3-416,2 0-1826,5-10-1922,-1-8-2498,-6-5-4548</inkml:trace>
</inkml:ink>
</file>

<file path=ppt/ink/ink1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3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0 7399,'0'0'12107,"-48"68"-9544,30-37-481,4-1-320,1-1-65,10-4-608,3-4-737,0-5-255,12-7-65,8-5-32,1-4-385,-1 0-1505,-1-12-1665,-4-5-1890,-4-6-2755</inkml:trace>
  <inkml:trace contextRef="#ctx0" brushRef="#br0" timeOffset="1">90 69 13357,'0'0'7527,"17"15"-10026,-2-15-447,1-2-1090,-3 0-1794</inkml:trace>
</inkml:ink>
</file>

<file path=ppt/ink/ink1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4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1 307 5669,'0'0'14553,"4"6"-12781,-2-4-1579,-1 0 0,0-1-1,1 1 1,-1 0 0,1-1 0,0 1-1,0-1 1,0 1 0,-1-1-1,1 0 1,0 0 0,0 0 0,1 0-1,-1 0 1,0 0 0,0-1 0,0 1-1,3 0 1,-2-2 37,1 1 0,-1 0 0,0-1 0,0 0-1,0 0 1,0 0 0,0 0 0,0-1 0,0 1 0,0-1 0,0 1 0,-1-1 0,1 0 0,-1 0 0,4-4-1,36-35 639,-40 38-794,1 0 0,-1 0 0,0-1 0,0 1 1,0 0-1,0-1 0,-1 1 0,0-1 0,1 1 1,-1-1-1,0 0 0,-1 0 0,1-4 0,-1 8-74,0-1 0,0 1 0,-1 0 0,1-1 0,0 1-1,-1 0 1,1-1 0,-1 1 0,1 0 0,0-1 0,-1 1 0,1 0 0,-1 0-1,1-1 1,-1 1 0,1 0 0,-1 0 0,1 0 0,0 0 0,-1 0 0,1 0-1,-1 0 1,1 0 0,-1 0 0,1 0 0,-1 0 0,1 0 0,-1 0 0,1 0-1,-1 0 1,1 0 0,-1 0 0,1 1 0,-1-1 0,-20 7-129,12 0 135,0 0 1,1 1-1,0 0 1,0 0-1,1 1 1,0 0-1,0 0 1,1 1-1,0 0 1,1 0 0,0 0-1,1 1 1,0 0-1,0 0 1,1 0-1,1 0 1,-2 14-1,4-23 1,0-1 0,0 0 0,0 1 1,0-1-1,0 1 0,0-1 0,1 0 0,-1 1 0,1-1 0,-1 0 0,0 0 0,1 1 0,0-1 0,-1 0 0,1 0 1,0 0-1,0 0 0,-1 0 0,1 0 0,0 0 0,0 0 0,0 0 0,0 0 0,1 0 0,0 1 0,1-1 13,0 0-1,0 0 0,0 0 1,0-1-1,1 1 0,-1-1 1,0 0-1,0 0 0,0 0 0,6-1 1,3 0-1,-1-2 0,0 0 1,1 0-1,-1-1 0,13-6 1,0-4-110,-1 0 0,-1-2 0,0 0 1,-1-1-1,-1-2 0,0 0 0,-2-1 1,0 0-1,-2-2 0,0 0 0,-1-1 1,-1 0-1,-2-1 0,0-1 0,10-32 1,-20 52 110,0-1 1,-1 1 0,0-1 0,0 1 0,0-1-1,-1-7 1,0 12-9,0 0-1,0 0 1,0 0-1,0 0 1,-1 0-1,1 0 1,0 0-1,-1 0 1,1 0-1,-1 1 1,1-1-1,-1 0 1,1 0-1,-1 0 1,0 1-1,1-1 1,-1 0-1,0 1 1,1-1-1,-1 0 1,0 1-1,0-1 1,0 1 0,0-1-1,0 1 1,1 0-1,-1-1 1,0 1-1,0 0 1,0-1-1,0 1 1,0 0-1,0 0 1,0 0-1,0 0 1,0 0-1,0 0 1,-2 1-1,-6 0 12,-1 1-1,1 0 0,0 1 1,0 0-1,0 0 1,0 1-1,1 0 0,-1 0 1,1 1-1,-9 7 1,0 1 172,1 0-1,0 0 1,-23 28 0,38-40-186,-1 0-1,1 1 1,0-1 0,0 1-1,0-1 1,0 1-1,0-1 1,0 1 0,0 0-1,0-1 1,1 1-1,-1 0 1,1 0-1,-1 0 1,1-1 0,0 1-1,0 0 1,-1 2-1,2-3-12,-1 0-1,1 0 0,-1 0 1,1 0-1,0 0 1,-1 0-1,1 0 0,0 0 1,-1-1-1,1 1 0,0 0 1,0-1-1,0 1 1,0 0-1,0-1 0,0 1 1,0-1-1,0 0 0,0 1 1,0-1-1,0 0 1,2 1-1,10 1-199,0-1 0,0 0 0,0-1 0,16-1-1,-3 0-560,-19 1 638,8 0-142,0 1 0,0 0-1,29 7 1,-42-8 333,1 1 1,0 0-1,-1 0 1,1 0-1,0 0 1,-1 0-1,1 0 1,-1 1-1,1-1 1,-1 1-1,0 0 1,0 0-1,0 0 1,0 0-1,0 0 1,0 0-1,0 0 1,-1 0-1,1 1 1,-1-1-1,0 1 1,0-1-1,0 1 1,0 0-1,0-1 1,0 1-1,0 5 1,-1 3 195,0 1 0,-1-1 0,0 1-1,-1-1 1,-5 17 0,-1 8 5,6-14-4989,2-22 4453,0 1 0,0-1 0,0 1-1,0 0 1,0-1 0,0 1 0,0-1 0,0 1 0,0-1 0,0 1 0,0-1 0,0 1 0,0-1-1,1 1 1,-1-1 0,0 0 0,0 1 0,1-1 0,-1 1 0,0-1 0,0 1 0,1-1 0,-1 0-1,1 1 1,-1-1 0,0 0 0,1 1 0,-1-1 0,1 0 0,-1 0 0,1 1 0,-1-1 0,1 0 0</inkml:trace>
</inkml:ink>
</file>

<file path=ppt/ink/ink1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4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19731,'0'0'4292</inkml:trace>
</inkml:ink>
</file>

<file path=ppt/ink/ink1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5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15246,'0'0'5825,"-1"9"-4704,-1 11-410,0-2-289,0-1 0,1 0-1,3 26 1,-2-40-411,0 0 0,0 0 1,0 0-1,1 0 0,-1 0 1,1 0-1,0 0 1,0 0-1,0 0 0,1-1 1,-1 1-1,0-1 1,1 1-1,0-1 0,-1 1 1,1-1-1,0 0 0,0 0 1,1 0-1,-1 0 1,0 0-1,1 0 0,-1 0 1,1-1-1,-1 0 0,1 1 1,0-1-1,3 1 1,3-1 38,0 1 0,0-2 1,0 1-1,0-1 0,0-1 1,0 1-1,0-1 0,0-1 1,0 0-1,0 0 0,-1-1 1,12-5-1,5-4 130,0-2 0,36-26-1,14-8-123,-74 47-52,-1 0-1,1 1 1,0-1 0,0 1-1,0-1 1,0 1 0,-1-1 0,1 1-1,0-1 1,0 1 0,0 0 0,0-1-1,0 1 1,0 0 0,0 0 0,0 0-1,0 0 1,0 0 0,0 0 0,0 0-1,0 0 1,0 0 0,0 1 0,0-1-1,0 0 1,0 0 0,0 1 0,0-1-1,-1 1 1,1-1 0,0 1 0,0-1-1,0 1 1,-1 0 0,1-1-1,0 1 1,0 1 0,1 2 46,0 0 0,0 1 0,-1-1 0,0 1 0,0 0 0,1 9 0,5 20 88,-7-32-168,1 0 1,0 1-1,0-1 1,0 0-1,0 0 1,1 1 0,-1-1-1,1 0 1,-1-1-1,1 1 1,-1 0-1,1 0 1,0-1-1,0 1 1,0-1 0,0 1-1,0-1 1,0 0-1,1 0 1,-1 0-1,0 0 1,5 1-1,-3-2-40,0 0 0,0 0 0,0 0-1,0 0 1,-1-1 0,1 0 0,0 0-1,0 0 1,-1 0 0,1-1 0,-1 1-1,1-1 1,3-2 0,7-5-185,-1-1-1,0 0 1,-1-1 0,0 0 0,16-21-1,-28 31 252,0 1 1,0 0-1,0 0 0,1-1 0,-1 1 0,0 0 0,0 0 0,0-1 0,0 1 0,0 0 0,0 0 0,0-1 0,0 1 1,1 0-1,-1 0 0,0 0 0,0-1 0,0 1 0,0 0 0,1 0 0,-1 0 0,0 0 0,0-1 0,0 1 0,1 0 1,-1 0-1,0 0 0,0 0 0,1 0 0,-1 0 0,0 0 0,0 0 0,1 0 0,-1-1 0,0 1 0,0 0 1,1 0-1,-1 1 0,0-1 0,0 0 0,1 0 0,-1 0 0,0 0 0,0 0 0,1 0 0,-1 0 0,0 0 0,0 0 1,1 0-1,-1 1 0,0-1 0,0 0 0,0 0 0,1 0 0,-1 0 0,0 1 0,0-1 0,0 0 0,0 0 1,1 0-1,-1 1 0,0-1 0,0 0 0,0 1 0,1 27 176,-11 40 527,10-66-680,-16 93 764,3-9 1313,-39 135 0,47-208-2029,0 1 0,-1-1 0,-13 24 0,18-34-51,-1-1-1,0 1 1,1-1 0,-1 1 0,0-1-1,-1 1 1,1-1 0,0 0 0,0 0-1,-1 0 1,0 0 0,1-1 0,-1 1 0,0-1-1,0 1 1,1-1 0,-1 0 0,0 0-1,0 0 1,0-1 0,0 1 0,-1-1-1,1 0 1,-4 0 0,5 0 18,0-1 0,0 0 0,0 0 0,-1 0 0,1 0 1,0-1-1,0 1 0,1 0 0,-1-1 0,0 0 0,0 1 0,1-1 0,-1 0 0,1 0 0,-1 0 1,1 0-1,0 0 0,0 0 0,0 0 0,0 0 0,0-1 0,0-3 0,-14-54 202,13 42-288,0-1 0,1 0 1,0 1-1,2-1 1,0 0-1,1 1 1,1-1-1,9-28 1,-9 37-266,1 1 1,0-1-1,1 1 1,0 0 0,0 1-1,1-1 1,9-10-1,-8 13-398,-1-1 0,1 1-1,0 0 1,1 1 0,-1 0-1,1 0 1,0 1 0,1 0 0,9-4-1,15-3-4985,3 0-3999</inkml:trace>
</inkml:ink>
</file>

<file path=ppt/ink/ink1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6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14 18578,'0'0'3817,"-9"-3"-337,5 1-3308,-1 0 0,0 1-1,1 0 1,-1-1 0,0 1-1,0 1 1,0-1 0,0 1-1,0 0 1,0 0 0,0 1-1,0-1 1,0 1 0,1 0-1,-1 0 1,0 1 0,0-1-1,1 1 1,-1 0 0,1 0-1,-1 1 1,1-1 0,0 1 0,-4 4-1,5-5-181,-1 1-1,1-1 1,0 1 0,0 0-1,0 0 1,1 0-1,-1 0 1,1 1 0,0-1-1,-1 1 1,2 0-1,-1-1 1,0 1 0,1 0-1,0 0 1,-1 0-1,2 0 1,-2 6 0,3-9-19,0 0 1,-1 0-1,1 0 1,0 0-1,0 0 1,0-1-1,0 1 0,0 0 1,0-1-1,0 1 1,0-1-1,0 1 1,0-1-1,0 1 1,0-1-1,1 0 1,-1 1-1,0-1 1,0 0-1,0 0 1,1 0-1,-1 0 1,0 0-1,2 0 0,39-1-57,-35 0 21,56-4-540,-41 2 219,0 1 1,0 1 0,35 3 0,-56-2 396,1 0 0,-1 0 1,0 0-1,0 0 0,0 0 0,0 0 1,0 0-1,0 0 0,0 1 0,0-1 1,-1 0-1,1 1 0,0-1 1,0 0-1,0 1 0,0-1 0,0 1 1,0 0-1,0-1 0,-1 1 0,1 0 1,0-1-1,-1 1 0,1 0 0,0 0 1,-1 0-1,1-1 0,-1 1 1,1 0-1,-1 0 0,0 0 0,1 0 1,-1 0-1,0 0 0,0 0 0,1 0 1,-1 0-1,0 0 0,0 0 0,0 0 1,0 0-1,0 0 0,-1 0 1,1 0-1,0 0 0,0 0 0,-1 0 1,1 0-1,0 0 0,-1 0 0,1 0 1,-1 1-1,-2 2 193,0 1 0,0-1 0,0 1 0,-1-1 1,0 0-1,1 0 0,-1 0 0,-7 4 0,-9 6 49,-1-1-1,0-1 0,-30 13 1,-2-13-4418,41-13-3063,7-8-7714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7.6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12588,'0'0'11435,"56"43"-9674,-31-41-255,1-1-1058,3 2-352,-3-3-64,7 0-864,0 0-2115,-1-5-2723,-5-9-5636</inkml:trace>
</inkml:ink>
</file>

<file path=ppt/ink/ink1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6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98 12620,'0'0'4159,"10"-10"-2115,-4 3-1662,-1 0-97,1 2 0,-1-1 0,1 1 0,0 0 0,1 0-1,-1 0 1,1 1 0,-1 0 0,1 1 0,1-1 0,13-4 0,15 1 1373,0 2-1,1 1 1,63 1-1,-96 3-1602,0 0 0,-1 0 0,1 0 0,0 1 0,-1 0 0,1-1 0,-1 1 0,1 0 0,-1 1-1,1-1 1,-1 1 0,0-1 0,5 4 0,-7-3-41,0-1 1,1 0-1,-1 1 0,0 0 0,0-1 1,0 1-1,0 0 0,0 0 0,-1-1 0,1 1 1,0 0-1,-1 0 0,1 0 0,-1 0 1,0 0-1,0 0 0,0 0 0,0 0 1,0 0-1,0 0 0,0 0 0,-1-1 0,1 1 1,-1 0-1,1 0 0,-2 3 0,-1 3 38,-1 0 1,0 0-1,-1 0 0,1-1 0,-1 1 0,-1-1 0,1 0 0,-12 10 0,-62 50 116,52-46-137,8-6 2,-24 19-5,41-32-30,0 0 1,0 0-1,0-1 0,1 2 0,-1-1 0,1 0 0,-1 0 1,1 0-1,0 1 0,0-1 0,0 1 0,0-1 0,0 1 0,0-1 1,0 5-1,2-6 4,-1-1 0,0 1 0,0-1 0,1 1 1,-1 0-1,1-1 0,-1 1 0,0-1 0,1 1 1,-1-1-1,1 1 0,-1-1 0,1 0 0,0 1 0,-1-1 1,1 0-1,-1 1 0,1-1 0,0 0 0,-1 0 0,1 1 1,-1-1-1,1 0 0,0 0 0,-1 0 0,1 0 1,0 0-1,-1 0 0,2 0 0,26 1 133,-21-1-90,60-2-152,79-13-1,-75 6-5170,-60 7 36,-9-2-1826</inkml:trace>
</inkml:ink>
</file>

<file path=ppt/ink/ink1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7.0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15310,'0'0'3812,"54"-22"-2114,-18 12-481,8 3-416,9 2-545,4 3-384,-3 2-1666,0 0-1986,-4 0-3811</inkml:trace>
</inkml:ink>
</file>

<file path=ppt/ink/ink1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7.4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220 98 16143,'-8'-5'2814,"0"0"-2011,0 0 1,-1 1-1,0 0 1,0 0-1,0 1 1,-9-2-1,14 4-659,0 0 1,0 1-1,0-1 0,0 1 0,0 0 1,0 0-1,0 1 0,0-1 0,0 1 0,1-1 1,-1 1-1,0 0 0,0 1 0,0-1 1,1 1-1,-1-1 0,1 1 0,-1 0 1,1 1-1,-4 2 0,1 2-107,0-1 0,1 1 0,-1 0 0,1 0 0,1 0 1,0 1-1,0 0 0,0 0 0,1 0 0,0 0 0,-2 11 0,4-16-30,0 0 0,1-1-1,-1 1 1,1 0 0,0 0 0,-1 0 0,1-1 0,1 1 0,-1 0-1,0 0 1,1 0 0,-1-1 0,1 1 0,0 0 0,0 0-1,0-1 1,0 1 0,0-1 0,1 1 0,-1-1 0,1 0-1,0 1 1,-1-1 0,1 0 0,0 0 0,0 0 0,1 0-1,-1-1 1,0 1 0,1 0 0,-1-1 0,0 0 0,1 0-1,0 1 1,-1-1 0,1-1 0,3 2 0,3 0 30,1-1 0,0 0 1,0-1-1,-1 0 1,1 0-1,0-1 0,0 0 1,0 0-1,-1-1 0,1-1 1,-1 0-1,0 0 0,0-1 1,0 0-1,0 0 0,0-1 1,12-9-1,-14 9-6,-1 0 0,1-1 0,-1 1 0,0-1 0,-1 0 0,1-1 0,-1 1 0,0-1 0,-1 0 0,0 0 0,0-1 0,0 1 0,-1-1 0,0 0 0,-1 0 1,0 0-1,0 0 0,0 0 0,-1-1 0,0-15 0,-2 21-8,0 0 0,0-1 1,0 1-1,0 0 1,-1 0-1,1 0 0,-1 0 1,0 0-1,0 0 1,0 1-1,0-1 0,0 1 1,-1-1-1,1 1 0,-1 0 1,1 0-1,-1 0 1,0 0-1,0 0 0,0 1 1,0-1-1,0 1 0,0 0 1,0 0-1,-1 0 1,1 0-1,0 0 0,-1 1 1,1 0-1,-1 0 0,1 0 1,-4 0-1,3 0-99,-1 0-1,1 0 1,-1 1-1,1-1 1,0 1 0,-1 0-1,1 1 1,0-1-1,0 1 1,0-1-1,-5 4 1,7-4-153,0 0 0,0 1 1,0-1-1,1 1 0,-1-1 0,1 1 1,-1 0-1,1 0 0,-1-1 0,1 1 1,0 0-1,0 0 0,0 0 0,0 1 1,0-1-1,1 0 0,-1 0 0,1 0 1,-1 0-1,1 1 0,-1 3 0,2 0-6145</inkml:trace>
</inkml:ink>
</file>

<file path=ppt/ink/ink1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8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60 10218,'0'0'14339,"-10"10"-13928,3-2-373,-1 2 0,1-1 1,0 1-1,1 0 0,0 0 1,1 1-1,0 0 0,1 0 1,0 0-1,-5 23 0,7-21-36,-1-2-3,0-1 1,2 1-1,-1 0 0,1 0 0,1-1 0,0 1 1,0 0-1,4 19 0,-3-29-2,-1 0-1,1 0 1,-1-1-1,1 1 1,0 0-1,-1 0 1,1-1-1,0 1 1,0 0-1,0-1 1,-1 1-1,1-1 1,0 1 0,0-1-1,0 0 1,0 1-1,0-1 1,0 0-1,0 1 1,0-1-1,0 0 1,0 0-1,0 0 1,0 0-1,0 0 1,0 0-1,0 0 1,0 0 0,0-1-1,0 1 1,0 0-1,1-1 1,32-13 0,-12 0-1019,-1-1 0,0-1 0,-1-1 0,-1 0 0,0-2 0,-2 0 0,0-1 0,-1-1 0,13-22 0,-20 28 942,0-1 1,-2 1-1,0-1 0,9-29 1,-16 44 295,0 0 0,1 0-1,-1 0 1,1 0 0,-1 0 0,0 0 0,0 0 0,1 0 0,-1 0 0,0 0 0,0 0 0,0 0 0,0 0 0,0 0 0,-1 0 0,1 0 0,0 0 0,0 0 0,-1-2 0,-12 13 1916,-17 32-1045,29-42-1082,-18 31 265,2 0 0,-18 42 0,29-57-201,0 1 0,1-1-1,0 1 1,2 0 0,0 0 0,-1 30 0,4-45-140,0-1 0,0 0 1,0 0-1,1 1 0,-1-1 1,0 0-1,1 0 1,-1 1-1,1-1 0,-1 0 1,1 0-1,-1 0 0,1 0 1,0 0-1,0 0 1,-1 0-1,1 0 0,0 0 1,0 0-1,0 0 0,0 0 1,0-1-1,0 1 1,1 0-1,-1-1 0,0 1 1,0-1-1,0 1 0,0-1 1,1 0-1,-1 1 1,0-1-1,1 0 0,-1 0 1,0 0-1,0 0 1,1 0-1,-1 0 0,0 0 1,0-1-1,1 1 0,-1 0 1,0-1-1,0 1 1,1-1-1,-1 1 0,2-2 1,12-7-4393</inkml:trace>
</inkml:ink>
</file>

<file path=ppt/ink/ink1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8.8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1 171 16720,'0'0'5728,"12"-1"-4522,18-4-1038,0-1 0,-1-1 0,0-2-1,-1 0 1,0-2 0,28-16 0,-31 16-222,-16 7 44,1 1 0,-1-1 1,0-1-1,-1 0 0,1 0 1,-1 0-1,0-1 1,0 0-1,-1-1 0,10-11 1,-17 18 34,1 0 1,-1-1 0,0 1-1,1 0 1,-1-1 0,0 1-1,0 0 1,0-1-1,1 1 1,-1-1 0,0 1-1,0-1 1,0 1 0,0 0-1,0-1 1,0 1 0,0-1-1,0 1 1,0-1 0,0 1-1,0 0 1,0-1 0,0 1-1,0-1 1,0 1-1,0-1 1,0 1 0,0 0-1,-1-1 1,1 1 0,0-1-1,0 1 1,-1 0 0,1-1-1,0 1 1,0 0 0,-1-1-1,1 1 1,-21-1 954,-24 16 109,26-2-983,0 1 1,1 1-1,1 1 0,-17 18 0,28-27-55,0 0 0,0 0 1,0 1-1,1 0 0,0 0 0,1 0 0,0 1 0,0-1 0,0 1 1,1 0-1,1 0 0,-3 18 0,5-26-44,0 0-1,0 1 1,1-1-1,-1 0 1,1 0 0,-1 1-1,1-1 1,-1 0-1,1 0 1,0 0 0,0 0-1,-1 0 1,1 0-1,0 0 1,0 0 0,0 0-1,0 0 1,0 0-1,1 0 1,-1-1 0,0 1-1,0 0 1,0-1-1,1 1 1,-1-1 0,0 0-1,0 1 1,1-1-1,-1 0 1,0 0 0,1 0-1,-1 0 1,0 0-1,2 0 1,56-1 151,-52 1-115,10-3-152,0 1-1,0-2 1,0 0-1,25-11 1,-33 12-1071,1-2 0,-1 1-1,0-1 1,-1-1 0,11-7 0,-10 0-5888,-7 0-7218</inkml:trace>
</inkml:ink>
</file>

<file path=ppt/ink/ink1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9.1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68 19058,'0'0'1762,"57"-14"-737,-10 5 1441,14-1-1377,11-1-929,-1 0-1153,0-2-4388</inkml:trace>
</inkml:ink>
</file>

<file path=ppt/ink/ink1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5:59.9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360 16 7399,'0'0'10335,"-9"-4"-8344,6 2-1900,0 1 0,0-1 0,0 1-1,-1 0 1,1 0 0,0 0 0,0 0-1,-1 1 1,1-1 0,0 1 0,-1 0-1,1 0 1,0 0 0,-1 0 0,1 1-1,0-1 1,-1 1 0,1 0 0,0 0-1,0 0 1,0 1 0,0-1 0,0 1-1,0-1 1,0 1 0,-4 3 0,-18 15 183,1 2 0,1 0 0,1 1 0,1 2 0,1 0 0,-30 51 0,38-56-160,2 0 0,0 1 0,2 0-1,0 0 1,1 1 0,1 0 0,2 0 0,0 1 0,1-1 0,0 34 0,3-51-134,0 0 0,0 0 0,1 0 1,-1-1-1,1 1 0,0 0 0,1 0 1,-1-1-1,1 1 0,0-1 0,0 0 0,0 1 1,1-1-1,0 0 0,0 0 0,0 0 1,0-1-1,0 1 0,1-1 0,-1 0 1,1 0-1,0 0 0,0 0 0,0-1 0,0 1 1,1-1-1,-1 0 0,1 0 0,-1-1 1,1 1-1,-1-1 0,1 0 0,0 0 1,0-1-1,0 0 0,5 0 0,4 2-563,1-2 0,-1 1 0,1-2 0,-1 0 0,1-1 0,27-7 0,-32 5-653,1 0 0,-1 0-1,0-1 1,0 0 0,17-13-1,16-19-8708</inkml:trace>
</inkml:ink>
</file>

<file path=ppt/ink/ink1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0.3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239 0 12492,'0'0'7111,"-22"54"-5414,16-21-576,0 6-288,4 1-577,2 2-160,0-3-96,0 0-96,0-5-897,3-1-288,-3-2-513,-3-5-448,-12-4-1537,-6-4-5318</inkml:trace>
  <inkml:trace contextRef="#ctx0" brushRef="#br0" timeOffset="1">0 484 15118,'0'0'3011,"65"-24"-1025,-30 14-256,5-2-321,5 1-256,7 0-769,-4-2-319,0 2-258,-5 3-1088,-8-1-1345,-12-1-2179,-16-2-2017</inkml:trace>
</inkml:ink>
</file>

<file path=ppt/ink/ink1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0.6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14862,'0'0'6790,"56"20"-5893,-8-11-608,6-2-193,8-1-577,-5-4-576,-4-2-672,-9 0-1506,-13 0-3172</inkml:trace>
</inkml:ink>
</file>

<file path=ppt/ink/ink1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1.0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0 8968,'0'0'2931,"-3"11"-646,1-3-1973,-1 0 259,1 1-1,0-1 0,0 1 1,1 0-1,0 0 1,1 0-1,0-1 1,0 1-1,2 11 0,-1-19-536,0 1-1,0-1 0,0 0 0,0 0 1,0 0-1,0 0 0,0 0 0,0 0 1,0-1-1,1 1 0,-1 0 0,0-1 1,1 1-1,-1 0 0,0-1 1,1 0-1,-1 1 0,1-1 0,-1 0 1,0 0-1,1 0 0,-1 0 0,1 0 1,-1 0-1,1 0 0,-1 0 0,1 0 1,1-1-1,42-11 374,-26 3-320,-13 5-127,0 1-1,0 0 1,1 0-1,-1 0 0,1 1 1,0 0-1,0 1 0,0-1 1,0 1-1,0 1 1,10-1-1,-16 2 68,0 0-1,0-1 1,0 1-1,0 0 1,0 0-1,0 0 1,0 0 0,0 0-1,0 0 1,0 0-1,0 0 1,-1 0-1,1 1 1,0-1-1,-1 0 1,1 0 0,-1 1-1,1-1 1,-1 0-1,0 1 1,0-1-1,1 1 1,-1-1 0,0 0-1,-1 3 1,1 46 1600,0-38-1164,0 0-130,-1-8-238,1 0 0,0 0 0,0 0 0,0 0 0,1-1 0,-1 1 0,1 0 0,0 0 0,3 6 0,-3-9-88,0 1-1,0-1 0,1 0 0,-1 0 1,0 0-1,1 0 0,-1 0 0,1 0 1,0-1-1,-1 1 0,1 0 0,0-1 1,-1 1-1,1-1 0,0 0 0,-1 1 1,1-1-1,0 0 0,0 0 1,-1 0-1,1 0 0,0-1 0,0 1 1,-1 0-1,1-1 0,2 0 0,8-2-325,-1 0-1,0-1 0,0 0 1,0 0-1,-1-1 0,17-10 1,-7 1-2623,0 0 1,22-21 0,-7 1-4581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8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30 13132,'-10'7'4490,"-6"4"-3498,1 0 1,1 2-1,-21 21 0,29-28-659,1 1-1,0-1 1,0 2-1,0-1 1,1 0-1,0 1 1,0 0-1,1 0 1,0 0-1,0 0 1,-3 17 0,6-23-319,0-1 1,0 1-1,1 0 1,-1-1-1,0 1 1,0 0-1,1-1 1,-1 1-1,1-1 0,0 1 1,-1-1-1,1 1 1,0-1-1,0 1 1,0-1-1,0 0 1,0 1-1,0-1 1,0 0-1,0 0 1,0 0-1,1 0 1,-1 0-1,0 0 1,1 0-1,-1-1 1,1 1-1,-1 0 1,1-1-1,-1 1 1,1-1-1,0 1 1,-1-1-1,1 0 1,0 0-1,-1 0 1,1 0-1,-1 0 1,1 0-1,2 0 1,3 0 13,0-1-1,0 1 1,0-1 0,0 0-1,0-1 1,0 0 0,-1 0-1,11-4 1,-10 2 8,-1 1 0,0-1 0,0-1 0,0 1 0,0-1 0,-1 0 0,0 0 0,0 0 0,0-1 0,0 0 0,-1 0 0,0 0 0,-1 0 0,1-1 1,-1 1-1,0-1 0,-1 0 0,1 0 0,-1 0 0,-1 0 0,0 0 0,0-1 0,1-13 0,-2 19-41,0 1 0,-1-1 1,1 0-1,0 1 0,0-1 0,-1 1 1,1-1-1,-1 1 0,1-1 0,-1 1 1,1 0-1,-1-1 0,0 1 0,0 0 0,0-1 1,0 1-1,0 0 0,0 0 0,0 0 1,0 0-1,0 0 0,-1 0 0,1 0 1,0 0-1,-1 0 0,1 1 0,0-1 1,-1 0-1,1 1 0,-1 0 0,1-1 1,-1 1-1,1 0 0,-1-1 0,1 1 1,-1 0-1,0 0 0,1 0 0,-1 1 1,1-1-1,-1 0 0,1 0 0,-1 1 1,-2 0-1,1 0-66,0 0 1,0 0 0,0 0 0,-1 0-1,1 0 1,1 1 0,-1-1-1,0 1 1,0 0 0,0 0-1,1 0 1,-1 0 0,1 0 0,0 1-1,0-1 1,0 1 0,0-1-1,0 1 1,0 0 0,0 0-1,1 0 1,-2 3 0,3-5-58,0 1-1,-1-1 1,1 0 0,0 0 0,0 0 0,0 0 0,0 0 0,0 1 0,0-1-1,0 0 1,0 0 0,0 0 0,0 0 0,1 0 0,-1 1 0,0-1-1,1 0 1,-1 0 0,1 0 0,-1 0 0,1 0 0,0 0 0,-1 0-1,1 0 1,0-1 0,0 1 0,0 0 0,-1 0 0,1-1 0,1 2-1,2-1-513,-1 1-1,1-1 0,0 0 0,-1 0 0,1-1 0,0 1 0,0-1 0,5 0 0,21 0-4903</inkml:trace>
  <inkml:trace contextRef="#ctx0" brushRef="#br0" timeOffset="1">389 1 12812,'0'0'10741,"-9"3"-10282,9-3-458,-32 17 447,31-16-439,1-1-1,-1 1 1,0-1-1,1 1 0,-1-1 1,0 1-1,1 0 1,-1-1-1,1 1 1,-1 0-1,1-1 0,0 1 1,-1 0-1,1 0 1,0-1-1,-1 1 1,1 0-1,0 0 0,0 0 1,0-1-1,-1 1 1,1 0-1,0 0 1,0 0-1,0-1 0,0 1 1,1 0-1,-1 0 1,0 0-1,0 0 1,0-1-1,1 1 0,-1 0 1,0 0-1,1-1 1,-1 1-1,1 0 1,-1-1-1,1 1 0,-1 0 1,1-1-1,-1 1 1,1-1-1,0 1 1,-1 0-1,1-1 0,0 0 1,-1 1-1,1-1 1,0 1-1,0-1 1,-1 0-1,1 0 0,1 1 1,18 10 15,0 0 9,-1 0-1,0 1 1,-1 0-1,-1 2 0,31 29 1,-47-41-24,0-1 1,1 1 0,-1 0 0,0-1-1,0 1 1,0 0 0,0 0-1,-1-1 1,1 1 0,0 0-1,-1 0 1,1 0 0,-1 0-1,0 0 1,0 0 0,1 0 0,-1 0-1,-1 0 1,1 0 0,0 0-1,0 0 1,-1 0 0,1 0-1,-2 2 1,0 0 34,0-1 0,0 1 0,0-1 0,-1 0-1,1 0 1,-1 0 0,0 0 0,0 0 0,0-1 0,0 1 0,-6 2 0,0 0 34,1 0 0,-2 0 0,1-1 1,0 0-1,-1-1 0,0 0 1,0-1-1,-20 3 0,30-5-164,-1-1 1,0 1-1,0 0 0,0 0 1,0-1-1,0 1 0,0 0 1,1-1-1,-1 1 0,0-1 0,0 1 1,0-1-1,1 0 0,-1 1 1,0-1-1,1 0 0,-1 1 1,1-1-1,-1 0 0,1 0 0,-1 1 1,1-1-1,-1 0 0,1 0 1,0 0-1,-1 0 0,1 0 1,0 0-1,0 1 0,0-1 0,0 0 1,0 0-1,0 0 0,0 0 1,0 0-1,0 0 0,0 0 1,0 0-1,0 0 0,1 0 0,-1 1 1,1-3-1,15-44-5849,4 5-620</inkml:trace>
</inkml:ink>
</file>

<file path=ppt/ink/ink1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1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23 15919,'0'0'2039,"-8"6"-416,-3 3-1156,2 0 0,-1 0-1,1 1 1,1 0 0,0 0-1,0 1 1,1 0 0,1 1-1,0-1 1,0 1-1,-4 16 1,4-11-377,2 1-1,0-1 1,1 1-1,1 0 1,1 0-1,0 0 1,1 0 0,4 24-1,2-8-39,1-1-1,1 0 0,19 44 1,-27-75-120,-6-27-293,0 6 271,-10-30 383,-30-61 1,74 119-633,-14-5 172,0 1 0,0-2-1,1 0 1,-1-1 0,1 0 0,0-1 0,0-1 0,-1 0 0,1-1-1,0-1 1,0 0 0,-1-1 0,0 0 0,1-2 0,-1 1 0,-1-2-1,1 0 1,22-13 0,-36 18 235,0 1-1,1 0 1,-1 0 0,0-1-1,0 1 1,1 0 0,-1-1-1,0 1 1,1 0 0,-1 0-1,0-1 1,1 1 0,-1 0-1,0 0 1,1 0 0,-1 0-1,0-1 1,1 1 0,-1 0-1,1 0 1,-1 0 0,0 0-1,1 0 1,-1 0 0,1 0-1,-1 0 1,0 0 0,1 0-1,-1 0 1,1 0 0,-1 1-1,0-1 1,1 0 0,-1 0-1,1 0 1,-1 0 0,0 1-1,1-1 1,-1 0 0,0 0-1,1 1 1,-2 18 1182,0-18-1200,1 0 1,-1-1-1,1 1 1,0 0-1,-1 0 1,1 0-1,0 0 1,0 0-1,0 0 0,-1 0 1,1 0-1,0 0 1,0 0-1,0 0 1,1 0-1,-1 0 1,0 0-1,0 0 0,0 0 1,1 0-1,-1 0 1,0 0-1,1-1 1,-1 1-1,1 0 1,-1 0-1,1 0 0,0 0 1,-1-1-1,1 1 1,0 0-1,-1-1 1,1 1-1,1 0 1,14-1 29,0 0 1,0-1 0,0-1 0,0-1 0,0 0 0,0-1 0,25-11 0,-26 10-464,0-1 1,0 2-1,0 0 1,1 1-1,0 0 1,-1 2-1,1 0 1,23 1-1,-26 7-224,-12-6 528,0-1 0,0 1 1,0 0-1,0 0 0,0-1 1,0 1-1,0 0 0,0-1 1,0 1-1,0-1 1,1 0-1,-1 1 0,0-1 1,0 0-1,0 0 0,3 0 1,3-1-132,0 0 0,1 0 0,-1-1 1,0 0-1,0-1 0,-1 0 0,1 0 1,0 0-1,-1-1 0,0 0 0,0 0 1,6-6-1,8-6-890,-1-1 0,20-22 0,-21 20 967,-2-1 1,1-1 0,-2 0 0,-1-1 0,-1 0 0,-1-1 0,13-33 0,-51 113 5017,-2-1-3830,21-34-796,0 1 0,1 0 0,2 0-1,0 0 1,1 0 0,2 0 0,1 42 0,12-21-410,-11-42 13,-1 0 0,1 0 0,-1-1-1,1 1 1,0-1 0,0 1-1,0-1 1,0 1 0,0-1 0,0 0-1,0 1 1,0-1 0,0 0-1,1 0 1,-1 0 0,1 0 0,-1 0-1,1 0 1,-1 0 0,1 0 0,-1 0-1,3 0 1,-1-6-4791,-9-16-740,-6 2-2064</inkml:trace>
</inkml:ink>
</file>

<file path=ppt/ink/ink1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2.0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90 3619,'0'0'6567,"-52"-40"-3621,32 26 289,10 4-992,4 5-97,6 2-289,3 3-543,18 0-1314,14 0 128,7 0-32,13 0-288,4-5-1954,0-8-2531</inkml:trace>
</inkml:ink>
</file>

<file path=ppt/ink/ink1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2.4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0 13965,'0'0'1666,"3"50"127,-3-14 65,-3 2-128,-5 0-417,3 1-576,1-3-545,4-4-160,0-4 0,0-4-608,0-7-1026,0-5-896,0-10-1474,-11-2-5925</inkml:trace>
</inkml:ink>
</file>

<file path=ppt/ink/ink1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2.7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0 344 16656,'0'0'5317,"59"-8"-4004,-15 2-512,10-3-353,3 0-127,2-2-193,-2 1-128,-6 3-1057,-10 2-1121,-12 0-481,-13 1-864,-13-4-1442,-3 2-5637</inkml:trace>
  <inkml:trace contextRef="#ctx0" brushRef="#br0" timeOffset="1">30 72 9673,'0'0'11467,"68"-29"-10282,-9 29-32,13-4-64,12-3-672,0 1-257,-4 1-737,-11-4-3042,-11-3-4517</inkml:trace>
</inkml:ink>
</file>

<file path=ppt/ink/ink1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3.5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15150,'0'0'7586,"-3"11"-6993,0-4-467,-1 2-50,1-1 1,0 1-1,0 0 0,1 0 0,1 0 0,-1 0 1,1 0-1,1 0 0,-1 1 0,2-1 1,0 10-1,0-18-72,0 1 0,0-1 0,0 0 1,1 0-1,-1 0 0,0 0 0,0 0 1,0 0-1,1 0 0,-1-1 0,0 1 1,1 0-1,-1-1 0,1 1 0,-1-1 1,1 1-1,-1-1 0,1 0 0,-1 1 1,1-1-1,0 0 0,-1 0 0,1 0 1,-1 0-1,1-1 0,-1 1 0,1 0 1,-1-1-1,1 1 0,-1-1 0,3 0 1,47-19 312,113-88-23,-164 107-274,0 1-1,1 0 1,-1 0-1,0-1 1,1 1-1,-1 0 1,0 0-1,1 0 1,-1-1-1,0 1 1,1 0-1,-1 0 1,0 0 0,1 0-1,-1 0 1,0 0-1,1 0 1,-1 0-1,1 0 1,-1 0-1,0 0 1,1 0-1,-1 0 1,0 0-1,1 0 1,-1 0-1,1 0 1,-1 1 0,0-1-1,1 0 1,-1 0-1,0 0 1,0 1-1,1-1 1,-1 0-1,0 0 1,1 1-1,-1-1 1,0 1-1,3 19 708,-11 42 107,4-38-998,4-24 114,0 1 0,-1-1 0,1 1 0,0-1-1,0 1 1,0-1 0,0 1 0,1-1 0,-1 1 0,0-1-1,0 1 1,0-1 0,0 1 0,0-1 0,1 1 0,-1-1-1,0 1 1,0-1 0,1 1 0,-1-1 0,0 0 0,1 1 0,-1-1-1,0 1 1,1-1 0,-1 0 0,1 0 0,-1 1 0,0-1-1,1 0 1,-1 0 0,1 1 0,-1-1 0,1 0 0,-1 0 0,1 0-1,-1 0 1,1 0 0,-1 0 0,1 0 0,-1 0 0,1 0-1,-1 0 1,1 0 0,-1 0 0,1 0 0,-1 0 0,1 0-1,-1 0 1,1-1 0,-1 1 0,1 0 0,-1 0 0,1-1 0,-1 1-1,0 0 1,1 0 0,-1-1 0,1 1 0,-1-1 0,31-20-3788,-5-3-1319,1-5-3262</inkml:trace>
</inkml:ink>
</file>

<file path=ppt/ink/ink1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4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190 115 12588,'-11'10'3091,"-22"20"-1775,9-10 350,0 1 0,1 1 0,1 1 0,-26 37 0,48-60-1658,-1 0-1,1 1 1,-1-1-1,1 1 1,0-1-1,-1 1 1,1-1-1,0 1 1,-1-1-1,1 1 1,0 0-1,0-1 1,0 1-1,-1-1 1,1 1 0,0 0-1,0-1 1,0 1-1,0 0 1,0-1-1,0 1 1,0-1-1,0 1 1,0 0-1,1-1 1,-1 1-1,0-1 1,0 1-1,0 0 1,1-1-1,-1 1 1,20-1 20,25-18 29,-18 1-212,-1 0 1,-1-1 0,0-2-1,28-28 1,-42 37 169,-1 0 1,-1 0 0,1-1 0,-2 0 0,0-1 0,0 0 0,-1 0 0,-1-1-1,0 1 1,-1-2 0,4-16 0,-9 31 6,0 0 0,1 0 0,-1 0 0,0-1 0,0 1 0,0 0 0,1 0-1,-1 0 1,0-1 0,0 1 0,0 0 0,0-1 0,0 1 0,0 0 0,0 0 0,1-1 0,-1 1 0,0 0 0,0-1 0,0 1-1,0 0 1,0 0 0,0-1 0,0 1 0,-1 0 0,1-1 0,0 1 0,0 0 0,0 0 0,0-1 0,0 1 0,0 0 0,0 0 0,-1-1-1,1 1 1,0 0 0,0 0 0,0-1 0,-1 1 0,1 0 0,0 0 0,0 0 0,0 0 0,-1-1 0,1 1 0,0 0 0,0 0-1,-1 0 1,-12 14 289,-13 29-100,17-25-154,-6 8 155,1 1 1,1 1-1,2 0 0,0 1 0,3 0 1,-7 34-1,14-62-207,1 0 1,0 0-1,0 0 0,-1 0 0,1 1 1,0-1-1,0 0 0,0 0 0,0 0 1,1 1-1,-1-1 0,0 0 0,0 0 1,1 0-1,-1 0 0,1 1 0,-1-1 1,1 0-1,-1 0 0,1 0 1,0 0-1,-1 0 0,1 0 0,0-1 1,0 1-1,0 0 0,0 0 0,0 0 1,1 0-1,1 0 10,-1-1 1,1 1-1,-1-1 0,1 0 1,-1 0-1,0 0 0,1 0 1,-1-1-1,1 1 1,-1-1-1,1 1 0,-1-1 1,4-1-1,7-4 46,-1 0 0,1-1 0,-1 0 0,14-11 0,-6 2-79,-1-1 0,-1-1 1,0 0-1,-1-1 0,22-33 0,-56 78-141,8-14 203,1 0 1,0 1 0,1 0 0,0 0-1,1 1 1,0 0 0,1 0 0,1 1 0,-4 18-1,9-32-31,-1-1-1,0 1 1,0 0-1,0 0 0,0-1 1,0 1-1,1 0 0,-1-1 1,0 1-1,1 0 0,-1-1 1,0 1-1,1 0 0,-1-1 1,1 1-1,-1-1 0,1 1 1,-1-1-1,1 1 0,0-1 1,-1 1-1,1-1 0,-1 1 1,1-1-1,0 0 0,0 1 1,-1-1-1,1 0 0,0 0 1,-1 0-1,1 0 0,0 1 1,0-1-1,-1 0 0,1 0 1,0 0-1,0 0 0,-1-1 1,1 1-1,0 0 0,0 0 1,-1 0-1,1-1 0,0 1 1,-1 0-1,1 0 0,0-1 1,39-14 457,-10-3-454,0-2 0,-1-1 0,-1-1 0,-1-1 0,37-41 0,-73 75-25,0 1 0,1 0 0,0 1 0,1-1 0,0 2 1,1-1-1,1 1 0,0-1 0,1 1 0,0 1 0,-2 18 0,6-33-56,0 1 0,0-1 0,0 1 0,1-1 0,-1 1 0,0-1 0,0 1 0,0-1 0,1 1 0,-1-1 0,0 1 0,0-1 0,1 1 0,-1-1 0,1 1 0,-1-1 0,0 0 0,1 1 0,-1-1 0,1 0 0,-1 1 0,1-1 0,-1 0 0,1 0 0,-1 1 0,1-1 0,-1 0 0,1 0 0,-1 0 0,1 0 0,-1 0 0,1 1 0,-1-1 0,2 0 0,21-1-4099,-20 0 3199,19-3-5959</inkml:trace>
</inkml:ink>
</file>

<file path=ppt/ink/ink1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4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51 3876,'0'0'15246,"1"-8"-12166,0 5-2789,-1 1 0,0-1-1,1 0 1,-1 0 0,-1 0-1,1 0 1,0 0 0,-1 1-1,-1-6 1,2 7-215,0 1-1,0-1 1,-1 0 0,1 1-1,-1-1 1,1 1 0,0-1-1,-1 1 1,1-1-1,-1 1 1,1-1 0,-1 1-1,0 0 1,1-1 0,-1 1-1,1 0 1,-1-1 0,0 1-1,1 0 1,-1 0-1,0 0 1,0-1 0,-1 1-2,0 0 0,0 1 0,-1-1 0,1 0 0,0 1 0,0-1 1,0 1-1,0 0 0,1-1 0,-1 1 0,-4 2 0,2 0-76,0-1-1,0 1 1,0 0-1,0 0 1,0 0-1,1 1 1,-1-1-1,1 1 0,0 0 1,0 0-1,0 0 1,0 0-1,1 1 1,0-1-1,0 1 1,0-1-1,0 1 1,-1 8-1,57 3-552,-48-13 516,1 1 0,-1-1 0,0 1 0,-1 1 1,1-1-1,-1 1 0,0 0 0,9 11 0,-13-15 62,0 0 0,0 1 1,0-1-1,0 0 0,0 1 0,-1-1 1,1 1-1,-1-1 0,1 1 0,-1 0 1,1-1-1,-1 1 0,0-1 0,0 1 1,0 0-1,0-1 0,0 1 0,0 0 1,0-1-1,-1 1 0,1-1 0,0 1 1,-1 0-1,0-1 0,1 1 0,-1-1 1,0 1-1,0-1 0,1 0 0,-1 1 1,0-1-1,0 0 0,-1 0 0,1 1 0,0-1 1,0 0-1,-1 0 0,1 0 0,0-1 1,-1 1-1,1 0 0,-1 0 0,-1 0 1,-8 5 18,0 0 0,-1 0 0,1-2 1,-1 1-1,0-2 0,0 1 0,0-1 1,0-1-1,-1-1 0,1 1 1,-15-2-1,27 0-144,-1 0 0,1-1-1,0 1 1,-1-1 0,1 1 0,0 0 0,0-1 0,0 1 0,0-1 0,-1 1-1,1-1 1,0 1 0,0 0 0,0-1 0,0 1 0,0-1 0,0 1 0,0-1-1,0 1 1,0-1 0,0 1 0,0 0 0,0-1 0,1 1 0,-1-1 0,0 1-1,0-1 1,0 1 0,0 0 0,1-1 0,-1 1 0,0 0 0,1-1 0,-1 1 0,0 0-1,1-1 1,-1 1 0,12-17-2834,10-5-2050,7-2-2301</inkml:trace>
</inkml:ink>
</file>

<file path=ppt/ink/ink1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5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0 15535,'0'0'6945,"-8"6"-4409,-6 5-1696,1 1 0,1 0 1,-20 25-1,27-31-797,0 0 1,1 1-1,0-1 0,0 1 0,0 0 1,1 0-1,0 1 0,1-1 0,-1 1 1,1-1-1,1 1 0,-2 11 0,4-17-72,-1-1-1,1 0 1,-1 0-1,1 0 0,-1 0 1,1 0-1,-1 0 1,1 0-1,0 0 1,0-1-1,0 1 0,-1 0 1,1 0-1,0-1 1,0 1-1,0 0 0,0-1 1,0 1-1,0-1 1,0 1-1,0-1 1,0 1-1,1-1 0,-1 0 1,0 0-1,0 0 1,0 1-1,0-1 0,2 0 1,45 2-317,-34-2 213,-11 0 130,1 0 1,-1 0 0,0 1-1,0-1 1,0 1 0,0 0-1,1 0 1,-1 0 0,0 0-1,0 0 1,0 0-1,-1 1 1,1 0 0,0-1-1,-1 1 1,5 4 0,-5-3 68,0 0 1,0 1-1,-1-1 1,1 0-1,-1 1 1,0 0-1,0-1 1,0 1 0,-1-1-1,1 1 1,-1 0-1,0-1 1,0 7-1,0-9-63,0-1 0,0 0-1,0 1 1,0-1 0,0 0 0,0 0-1,0 1 1,0-1 0,0 0 0,0 0-1,0 1 1,0-1 0,0 0-1,0 0 1,0 1 0,0-1 0,1 0-1,-1 0 1,0 1 0,0-1 0,0 0-1,0 0 1,1 0 0,-1 0 0,0 1-1,0-1 1,0 0 0,1 0-1,-1 0 1,0 0 0,0 0 0,1 1-1,-1-1 1,0 0 0,0 0 0,1 0-1,-1 0 1,0 0 0,0 0-1,1 0 1,14-5 166,11-15 31,-25 19-194,56-61 144,-54 57-119,1 0 0,-1 0 0,0 0 0,0 0 0,0 0 0,-1-1 0,1 1 1,-2-1-1,1 0 0,0 1 0,-1-1 0,0-7 0,-15 62-25,14-48-2,-1 0 0,1 0 0,0 0 0,0 0 0,0 0 0,1 0 0,-1 0 0,0 0 0,0 0 1,0 0-1,1 0 0,-1 0 0,1 0 0,-1 0 0,1 0 0,-1 0 0,1 0 0,-1 0 0,1-1 0,0 1 1,-1 0-1,1 0 0,0-1 0,0 1 0,-1 0 0,1-1 0,1 1 0,1 1 8,0-1 0,0 0 0,0-1 0,0 1 0,0 0 0,0-1 0,0 0 0,0 0 0,5 0 0,2-1 25,1 0 1,-1-1-1,0 0 1,-1 0-1,15-6 1,25-20-81,-39 21-67,0 1 0,0 1 0,1-1 0,20-6 0,-47 46 78,2-16 403,-21 30 1487,33-45-1773,1 0 0,-1 0 1,1 0-1,-1 0 0,1 0 0,0 0 0,0 0 1,0 1-1,0-1 0,1 0 0,0 1 1,-1-1-1,1 5 0,5-7-90,0-1 1,0 1-1,-1-1 0,1 0 1,0-1-1,0 1 0,6-2 1,-2 0-471,8-2-1937,-5 3-8224</inkml:trace>
</inkml:ink>
</file>

<file path=ppt/ink/ink1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6.2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1 155 15150,'9'-7'8111,"23"-2"-7314,-17 4-272,5-2-447,-1-2 0,0 0 0,17-12 0,-31 17-49,0 1 0,0 0 0,0-1 0,-1 0 0,1 0 0,-1 0-1,0-1 1,0 1 0,0-1 0,-1 0 0,0 0 0,0-1 0,0 1 0,-1 0-1,3-7 1,-5 11 4,0 1-1,0 0 1,0-1-1,0 1 0,0 0 1,0 0-1,1-1 1,-1 1-1,0 0 0,0-1 1,-1 1-1,1 0 0,0 0 1,0-1-1,0 1 1,0 0-1,0-1 0,0 1 1,0 0-1,0 0 1,0-1-1,-1 1 0,1 0 1,0 0-1,0 0 1,0-1-1,0 1 0,-1 0 1,1 0-1,0 0 1,0-1-1,-1 1 0,1 0 1,0 0-1,0 0 1,-1 0-1,1 0 0,0 0 1,0-1-1,-1 1 1,-15 2 494,-16 13-55,20-6-270,-1 1 0,1 1 0,0 0 1,1 1-1,-10 13 0,16-19-90,1 1-1,0-1 1,0 1-1,0 0 1,1 0 0,0 0-1,0 0 1,1 1-1,0-1 1,0 1 0,0-1-1,0 13 1,2-20-87,0 1 0,1 0 1,-1 0-1,0 0 0,0 0 1,0 0-1,1 0 0,-1 0 0,0-1 1,1 1-1,-1 0 0,1 0 1,-1 0-1,1-1 0,-1 1 1,1 0-1,0-1 0,-1 1 0,1 0 1,0-1-1,0 1 0,-1-1 1,1 1-1,0-1 0,0 1 1,1-1-1,31 6 595,33-13 31,-49 3-734,0-1 0,-1-1 0,22-10 1,3-11-2313,-37 24 1724,-1 1 0,-1-1 0,1 0 0,0 0 0,-1 0-1,1-1 1,-1 1 0,3-6 0,2-19-6146</inkml:trace>
</inkml:ink>
</file>

<file path=ppt/ink/ink1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6.5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42 19250,'0'0'7591,"-54"-23"-5413,51 19-1217,15 4-1537,6-5-3204,-3-4-4836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8.5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0 13741,'0'0'4484,"0"8"-2589,-2 17-849,-1 0-1,-1-1 0,-2 1 1,-10 32-1,7-31-293,2 0-1,1 0 1,1 1-1,-3 41 1,8-67-748,0-1 0,0 1 0,0 0 0,-1-1 0,1 1 0,0 0 1,0 0-1,0-1 0,0 1 0,0 0 0,1-1 0,-1 1 0,0 0 0,0 0 0,0-1 1,1 1-1,-1 0 0,0-1 0,1 1 0,-1 0 0,0-1 0,1 1 0,-1-1 0,1 1 0,-1-1 1,1 1-1,-1-1 0,1 1 0,0-1 0,-1 1 0,1-1 0,-1 0 0,1 1 0,0-1 0,0 0 1,-1 0-1,1 1 0,0-1 0,-1 0 0,1 0 0,0 0 0,0 0 0,-1 0 0,1 0 1,0 0-1,-1 0 0,1 0 0,0 0 0,0-1 0,-1 1 0,1 0 0,0 0 0,-1-1 0,1 1 1,0 0-1,-1-1 0,1 1 0,-1-1 0,1 1 0,-1-1 0,2 0 0,3-2 21,-1-1 0,1 1-1,-1-1 1,1 0 0,-1 0-1,5-7 1,25-57 80,-27 51-95,1 1-1,15-25 0,-22 41-2,-1 0-1,0 0 1,1 0-1,-1 0 1,0 0-1,1 0 1,-1 0-1,0 0 0,1 0 1,-1 0-1,0 1 1,1-1-1,-1 0 1,0 0-1,1 0 1,-1 0-1,0 0 0,1 1 1,-1-1-1,0 0 1,0 0-1,1 0 1,-1 1-1,0-1 1,0 0-1,0 0 0,1 1 1,-1-1-1,0 0 1,0 0-1,0 1 1,0-1-1,1 0 1,-1 1-1,0-1 0,0 0 1,0 1-1,0-1 1,0 0-1,0 1 1,0-1-1,0 0 1,0 1-1,0 0 0,10 27 513,-5-12-356,-4-13-147,0-1 1,0 1-1,0-1 1,1 1-1,-1-1 0,1 0 1,-1 0-1,1 1 1,0-1-1,0 0 0,0-1 1,0 1-1,0 0 1,0-1-1,0 1 0,1-1 1,-1 1-1,1-1 1,-1 0-1,1 0 1,-1 0-1,1-1 0,0 1 1,3 0-1,-1-1 15,1 0-1,0-1 1,0 0 0,-1 0-1,1 0 1,0 0 0,-1-1-1,1 0 1,-1 0 0,7-4-1,-11 5-21,-1 1 1,1-1-1,0 1 0,-1-1 0,1 1 0,0 0 0,0 0 0,-1-1 0,1 1 0,0 0 0,0 0 0,-1 0 0,1 0 0,0 0 0,0 0 1,0 0-1,-1 0 0,1 0 0,0 0 0,0 0 0,0 0 0,-1 1 0,1-1 0,0 0 0,0 1 0,-1-1 0,1 0 0,0 1 1,-1-1-1,1 1 0,-1-1 0,1 1 0,0 0 0,11 28 593,-12-25-559,1-1 0,0 0 0,0 1 0,1-1 0,-1 0-1,1 1 1,-1-1 0,1 0 0,0 0 0,4 4 0,-2-4-43,0-1 0,1 0 0,-1 0 0,1 0 0,-1 0 0,1-1 0,0 1 0,0-1 0,0-1 0,0 1 0,0-1 0,0 1 0,0-1 0,0-1 0,0 1 0,7-2 0,3-1 0,0 0 0,-1-1 0,1 0 0,15-8 0,-17 8-611,-10 3 10,1 0 1,-1 0 0,0 0-1,1 0 1,-1-1 0,0 1-1,0-1 1,0 0 0,0 0-1,0 0 1,4-4 0,-7-1-7216</inkml:trace>
</inkml:ink>
</file>

<file path=ppt/ink/ink1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7.3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1 18674,'0'0'576,"-1"14"396,-26 136 1980,13-87-2612,3 1 0,-4 94 0,15-158-446,0 0 0,-1 1 0,1-1 0,0 1 0,0-1 1,0 1-1,0-1 0,0 0 0,0 1 0,-1-1 1,1 1-1,0-1 0,0 0 0,-1 1 0,1-1 1,0 0-1,0 1 0,-1-1 0,1 0 0,0 1 1,-1-1-1,1 0 0,-1 0 0,1 0 0,0 1 0,-1-1 1,1 0-1,-1 0 0,1 0 0,0 0 0,-1 0 1,1 0-1,-1 1 0,1-1 0,-1 0 0,1 0 1,0 0-1,-1-1 0,1 1 0,-1 0 0,1 0 0,-1 0 1,1 0-1,0 0 0,-1 0 0,1-1 0,-1 1 1,1 0-1,0 0 0,-1-1 0,-22-11-5302,1-5-710</inkml:trace>
</inkml:ink>
</file>

<file path=ppt/ink/ink1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7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 10570,'0'0'12364,"65"-52"-12012,-22 48-288,5 0-128,1-3-1922,-3 1-2690,-10-2-6439</inkml:trace>
</inkml:ink>
</file>

<file path=ppt/ink/ink1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8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73 14574,'0'0'2808,"-9"4"-230,2 0-2153,-47 26 2624,51-29-2906,1 1 0,-1 0 1,1 0-1,-1 0 1,1 0-1,0 0 0,0 0 1,0 1-1,0-1 1,0 1-1,1-1 0,-1 1 1,1 0-1,-1-1 0,1 1 1,0 0-1,0 0 1,-1 5-1,36-8 1576,8-3-1443,54-2-191,-90 5-114,1 0 0,0 1 1,-1 0-1,1 0 0,-1 0 0,0 1 1,1 0-1,-1 1 0,0-1 1,0 1-1,8 5 0,-12-5 23,0-1-1,0 1 1,0 0-1,0-1 1,0 1 0,-1 0-1,1 0 1,-1 1-1,1 3 1,-1-6 63,-1-1 0,1 1 0,-1-1 0,0 1 0,1-1 0,-1 1 0,0-1 0,0 1 0,1 0 0,-1-1 0,0 1 0,0-1 0,0 1 0,0 0 0,0-1 0,0 1 0,0 0 0,0-1 0,0 1 0,0 0 0,0-1 0,0 1 0,0-1 0,-1 1 0,1 0 0,0-1 0,0 1 0,-1-1 0,1 1 0,0-1 0,-1 1 0,1-1 0,-1 1 0,1-1 0,0 1 0,-1-1 1,1 1-1,-1-1 0,1 0 0,-1 1 0,0-1 0,1 0 0,-1 0 0,1 1 0,-1-1 0,0 0 0,1 0 0,-1 0 0,0 1 0,0-2 10,0 1 0,1-1 1,-1 0-1,0 1 1,1-1-1,-1 0 1,1 1-1,-1-1 0,1 0 1,-1 1-1,1-1 1,0 0-1,-1 0 0,1 0 1,0 1-1,-1-1 1,1 0-1,0 0 0,0 0 1,0 0-1,0 1 1,0-1-1,0-1 0,-1-30 74,1 23 1,-1-14-31,-1-55-8,5 54-169,-2 24 63,-1 0 1,0-1-1,0 1 1,0 0-1,0 0 1,0 0-1,0-1 1,1 1-1,-1 0 1,0 0-1,0 0 1,0 0-1,0 0 1,1-1-1,-1 1 1,0 0-1,0 0 1,0 0-1,1 0 1,-1 0-1,0 0 0,0 0 1,1 0-1,-1 0 1,0 0-1,0 0 1,0 0-1,1 0 1,-1 0-1,0 0 1,0 0-1,1 0 1,-1 0-1,0 0 1,0 0-1,0 0 1,1 0-1,-1 1 1,0-1-1,0 0 1,0 0-1,0 0 1,1 0-1,-1 0 1,0 0-1,0 1 1,0-1-1,0 0 1,0 0-1,1 0 1,-1 1-1,0-1 1,0 0-1,0 0 1,0 0-1,0 1 1,0-1-1,0 0 1,0 0-1,0 1 1,4 4-72,1 1 0,-1-1 0,1 0 0,0-1 0,0 1 1,0-1-1,1 0 0,-1 0 0,1-1 0,0 0 0,0 0 0,1 0 0,12 3 0,-16-5 61,1 0-1,-1 0 0,1-1 0,0 1 0,0-1 0,-1 0 0,1-1 0,0 1 0,-1 0 1,1-1-1,0 0 0,-1 0 0,1 0 0,-1 0 0,1-1 0,-1 0 0,1 1 0,-1-1 1,0 0-1,0 0 0,0-1 0,0 1 0,-1-1 0,1 1 0,0-1 0,2-5 0,-1 3 59,0 0-1,-1 0 0,0-1 0,0 1 0,0-1 0,-1 0 0,0 0 0,0 0 0,0 0 0,-1 0 0,1-9 0,-30 57 31,22-31-21,0 1 0,1 0 0,0 1 0,1-1 0,1 1 0,0 0 0,0 0 0,0 20 0,3-33-48,0 1 1,1-1-1,-1 1 1,0-1-1,0 1 1,1-1-1,-1 1 1,0-1-1,1 0 1,-1 1-1,1-1 1,-1 1-1,0-1 1,1 0-1,-1 1 1,1-1-1,-1 0 1,1 0-1,-1 1 1,1-1-1,-1 0 1,1 0-1,-1 0 1,1 0-1,0 0 1,-1 0-1,1 1 1,-1-1 0,1 0-1,-1-1 1,1 1-1,-1 0 1,1 0-1,-1 0 1,1 0-1,0 0 1,-1 0-1,1-1 1,-1 1-1,1 0 1,-1-1-1,1 1 1,25-12 225,34-40-767,-19 15-217,-39 42-2348,-4 24 1593,-16 24-2641,0-3-3160,14-33 2269</inkml:trace>
</inkml:ink>
</file>

<file path=ppt/ink/ink1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9.2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52 13677,'0'0'9609,"-1"11"-8792,-39 183 2684,25-137-3036,2 0-1,3 0 1,-3 83 0,14-146-412,0 0 1,0 0-1,0 0 1,1 0-1,0 0 1,3-6 0,8-24-77,-8 1-269,-1 0 0,0-61 0,-4 96 132,31 1 22,-24 0 115,-1 0-1,0-1 1,0 0 0,0 0-1,0 0 1,0-1 0,0 0 0,0-1-1,0 1 1,0-1 0,0 0-1,0 0 1,9-6 0,2-3 55,0-1 0,-1-1 0,0 0 0,-1-1 0,-1-1 0,0-1 0,-1 0 0,-1 0 0,0-1 0,-1-1 0,-1 0 0,-1 0 0,0-1 0,-2 0 0,6-20 0,-12 38-12,-1-1-1,1 1 0,-1 0 1,0 0-1,1-1 0,-1 1 1,0 0-1,0-1 0,0 1 0,0 0 1,0 0-1,0-1 0,0 1 1,0 0-1,0-1 0,-1 1 1,1 0-1,-1-1 0,0 0 1,0 2-18,0 0 1,1 0 0,-1 0 0,0 0-1,0 1 1,0-1 0,0 0 0,1 1-1,-1-1 1,0 0 0,0 1 0,1-1-1,-1 1 1,0-1 0,1 1 0,-1 0-1,1-1 1,-1 1 0,0 0 0,0 1-1,-34 47-56,11-3 432,2 2 0,2 0 1,2 1-1,3 1 0,1 1 1,-9 68-1,18-15-293,5-103-165,0-8 96,18-202 764,-15 135-1207,-3 77 67,0 0 1,0 0 0,1 0 0,-1 0 0,1 0 0,0 0 0,0 0 0,0 0 0,0 0 0,0 0 0,1-1 0,-1 1 0,1 0 0,0-1 0,0 1 0,0-1 0,0 0 0,0 0 0,0 1 0,4 1 0,-3-2-412,1 0 1,0-1-1,0 1 1,0-1-1,0 0 1,0 0 0,0 0-1,0-1 1,0 1-1,1-1 1,-1 0-1,0 0 1,5-1-1,3-1-876,0 0 0,-1-1-1,1 0 1,-1-1-1,16-7 1,16-15 1084,-35 21 1831,-1-1 0,0-1 0,-1 1 1,11-13-1,3-18 13301,-22 37-14498,0 1 0,0 0 0,1 0 0,-1 0 0,0 1 0,0-1 0,1 0 0,-1 1 0,0-1 0,1 1 0,0-1 0,-1 1 0,1-1 0,0 1 0,0 0 0,0 0 0,0 0 0,0 0 0,0 0 0,0 0 0,1 0 0,-1 0 0,1 0 0,-1 0 0,1 0 0,0 0 0,0 1 0,0-1 0,0 0 0,0 0 0,1 0 0,-1 0 0,1 0 0,-1 0 0,2 4 0,1 0-45,0 0 0,1 0-1,-1 0 1,1 0 0,0 0-1,1-1 1,-1 0 0,1 0 0,9 7-1,-12-10-16,1 0-1,-1 0 0,0 0 0,0 0 0,0 0 1,0 0-1,0 0 0,0 1 0,-1-1 0,1 1 1,-1-1-1,0 1 0,2 3 0,-3-5 11,0 1-1,-1-1 0,1 0 0,0 1 1,-1-1-1,1 0 0,0 0 0,-1 0 1,1 1-1,-1-1 0,0 0 0,1 0 1,-1 0-1,0 0 0,0 0 0,0 0 1,0 0-1,0 0 0,0-1 1,0 1-1,0 0 0,0-1 0,0 1 1,0 0-1,0-1 0,-1 1 0,1-1 1,0 0-1,0 1 0,-1-1 0,-1 0 1,-22 8 653,-1-2 0,1-1 0,-47 4 0,43-7-1147,0-2 1,-1-1-1,-32-5 1,10-10-3220,1-10-2648</inkml:trace>
</inkml:ink>
</file>

<file path=ppt/ink/ink1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09.6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17553,'0'0'3395,"51"-15"-1826,-21 15-1056,10 0-513,1 0-1666,0 6-4388</inkml:trace>
</inkml:ink>
</file>

<file path=ppt/ink/ink1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10.0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349 1 17585,'0'0'3715,"66"15"-1216,-37 6-1026,-4 10-256,4 6-128,-11 15-192,-5 9-224,-13 10-1,-3 7 33,-25 8-289,-21 6-127,-15 5-97,-19 4-96,-11 0-256,-8-6-2211,-4-9-5828</inkml:trace>
</inkml:ink>
</file>

<file path=ppt/ink/ink1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12.4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1494 206 11371,'-9'-12'1019,"-8"-11"18,-1 0-1,-26-24 0,33 37-636,0 1 0,0 0 1,0 0-1,-1 1 0,0 0 0,-1 1 0,-26-10 0,15 11-388,-1 0 0,-1 2 0,1 0 1,-1 2-1,1 1 0,-1 1 0,1 1 0,-1 1 0,1 1 0,-1 2 0,1 0 0,-30 12 0,9-1-43,0 3 1,1 2-1,1 1 1,1 2-1,-57 44 1,38-19 72,2 2 1,2 3 0,3 3 0,2 2-1,3 2 1,2 2 0,4 2-1,-64 125 1,97-168-51,1 0 0,1 1 0,1-1 1,1 1-1,1 1 0,1 0 0,2-1 0,0 1 0,1 1 0,1-1 0,2 0 0,0 0 1,2 0-1,0 0 0,2 0 0,0-1 0,2 0 0,1 0 0,0 0 0,15 26 1,1-9 6,1-1 0,2-1 0,1-2 1,2 0-1,2-2 0,1-2 1,1-1-1,2-1 0,1-2 1,1-2-1,1-1 0,2-2 1,58 24-1,-57-30-31,0-2 1,1-2-1,1-2 0,0-1 0,0-3 1,1-1-1,0-3 0,0-1 0,0-2 1,0-3-1,0-1 0,-1-2 1,81-22-1,-60 5 303,0-2 1,-2-3-1,-1-3 1,-1-2-1,-2-3 1,-2-3-1,-1-2 1,-3-2-1,-1-3 1,-2-2-1,-2-2 1,-3-2-1,50-74 1,-76 96 36,-2-1 0,0-1 0,-2 0 0,-2-1 1,-1 0-1,-1-1 0,-2 0 0,-1-1 0,-2 0 0,3-64 1,-9 75-171,-1 0 0,-1 0 0,-1 1 0,-1-1 0,-1 1 1,-1 0-1,-1 0 0,-1 0 0,-1 1 0,-1 0 0,-1 1 1,-1 0-1,-1 1 0,0 0 0,-2 1 0,-30-31 0,26 33-220,1 0 0,-2 2 0,0 1 0,-1 0 0,-1 1-1,1 2 1,-2 0 0,0 1 0,0 1 0,-1 2-1,0 0 1,-36-5 0,36 9-739,0 1 0,0 1 1,0 1-1,0 2 0,0 0 0,0 1 0,0 2 0,-23 7 0,-18 9-6241</inkml:trace>
</inkml:ink>
</file>

<file path=ppt/ink/ink1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6.4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853 63 15599,'-78'0'672,"-2"-4"449,0 2-320,6 0-513,8 1-95,5-1-65,6-3-64,6 1-32,-4-1-449,1-4-640,-9 0-1345,-6 0-1538,-9-2-1184</inkml:trace>
</inkml:ink>
</file>

<file path=ppt/ink/ink1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5.6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1671 76 13549,'-98'-3'608,"5"-2"321,7 5-512,7 0-321,12 0-32,13 0-192,10 0-289,6 0-640,4-4-768,6-3-1122,-3-4-2594</inkml:trace>
  <inkml:trace contextRef="#ctx0" brushRef="#br0" timeOffset="1">437 46 16944,'-74'-2'416,"2"-11"417,2 4-416,9 4-289,7 2-128,14 1-673,5-2-2306,5-3-3971</inkml:trace>
</inkml:ink>
</file>

<file path=ppt/ink/ink1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6.7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406 15 9289,'-52'5'3075,"0"-2"-2146,3-1-193,2 2-319,7-3-321,4-1 32,4 0 0,2-5-512,-3-6-2339,-2-2-3106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9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93 14542,'0'0'8877,"-6"-8"-6923,-19-27-950,24 34-950,0 0 0,1 0 1,-1 0-1,1-1 0,-1 1 0,1 0 0,0 0 0,0 0 1,-1-1-1,1 1 0,0 0 0,0 0 0,0 0 1,0-1-1,0 1 0,0 0 0,1 0 0,-1-1 0,0 1 1,1 0-1,-1 0 0,1 0 0,-1 0 0,1 0 1,-1 0-1,1 0 0,0 0 0,0 0 0,-1 0 0,1 0 1,0 0-1,0 0 0,0 0 0,0 0 0,0 1 1,0-1-1,0 1 0,0-1 0,0 0 0,0 1 0,1 0 1,-1-1-1,0 1 0,2-1 0,0 0-29,0 0-1,0 0 1,0 0-1,0 1 0,0-1 1,0 1-1,0 0 1,0-1-1,0 1 1,0 1-1,0-1 1,0 0-1,0 1 0,0-1 1,5 3-1,-7-2-24,0 1 0,0-1 0,0 1 0,0-1 1,0 1-1,-1 0 0,1-1 0,0 1 0,-1 0 0,1-1 0,-1 1 0,0 0 0,1 0 0,-1 0 0,0-1 0,0 1 0,0 0 0,0 0 0,-1 0 0,1-1 0,0 1 0,-1 0 0,0 2 0,-17 41 42,-7-6 18,18-31-61,1 1 0,0 0 0,1 0 0,0 0 0,0 0-1,1 1 1,0 0 0,1 0 0,0 0 0,-3 19 0,6-28-1,1 1-1,-1-1 1,1 0 0,-1 0-1,1 0 1,0 0 0,-1 0-1,1 0 1,0 0 0,0 0-1,-1 0 1,1 0 0,0-1-1,0 1 1,0 0 0,0 0-1,0-1 1,1 1 0,-1-1-1,0 1 1,0-1 0,0 1-1,0-1 1,0 0 0,1 0-1,-1 1 1,0-1 0,0 0-1,1 0 1,-1 0 0,0 0-1,2-1 1,46-2 110,-49 3-107,19-4 25,0-1 0,0-1 0,0-1 0,-1-1-1,0 0 1,0-2 0,-1 0 0,0 0 0,-1-2 0,0 0 0,-1-1 0,16-17-1,-28 27-1,0 0-1,0 0 0,0 0 0,-1 0 1,0-1-1,1 1 0,-1-1 0,0 1 1,-1-1-1,1 0 0,-1 0 0,0 0 0,0 0 1,0 0-1,0 0 0,0-7 0,-1 11-26,-1-1 0,1 1 0,0-1 0,0 1 0,-1-1 0,1 1 0,-1-1 0,1 1 0,0 0-1,-1-1 1,1 1 0,-1 0 0,1 0 0,-1-1 0,1 1 0,-1 0 0,1 0 0,-1-1 0,1 1-1,-1 0 1,1 0 0,-1 0 0,1 0 0,-1 0 0,0 0 0,1 0 0,-1 0 0,1 0-1,-1 0 1,1 0 0,-1 0 0,1 1 0,-1-1 0,1 0 0,-1 0 0,1 0 0,-1 1 0,1-1-1,-1 0 1,0 1 0,-22 11-152,-12 31 156,33-41-37,1 0 0,-1 1 1,1-1-1,0 1 0,0-1 1,0 1-1,0-1 0,0 1 1,1 0-1,-1-1 0,1 1 1,-1 0-1,1 0 0,0-1 1,0 1-1,1 0 1,0 4-1,0-6-140,1 0 0,-1 0 1,1 0-1,-1 0 0,1-1 0,0 1 1,-1-1-1,1 1 0,0-1 0,0 1 1,-1-1-1,1 0 0,0 0 0,0 0 1,-1 0-1,5-1 0,30-2-3349,-29 0 2116,0 0-1,0 0 1,0 0 0,-1-1-1,0 0 1,0 0 0,0-1-1,6-5 1,4-5-6833</inkml:trace>
</inkml:ink>
</file>

<file path=ppt/ink/ink1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7.1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629 42 7559,'-66'0'224,"2"0"-96,5 0-95,7 0-33,-2 2 32,3-1 32,3 0 288,5-1-64,6 0-192,4 0-224,2-4-256,3-6-321,-1-3-928,-4-6-3524</inkml:trace>
</inkml:ink>
</file>

<file path=ppt/ink/ink1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7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450 26 16848,'0'0'1409,"-71"0"-512,29 0-192,-12 0-641,0 0 224,-1 0 737,6 0 96,7 0-352,9 0-289,12 0-191,4-3-129,9-1-96,4 2-449,4 1-768,15-3-4452,9-7-128</inkml:trace>
</inkml:ink>
</file>

<file path=ppt/ink/ink1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09.1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26 116 17136,'0'0'5173,"10"-1"-4773,911-106 1744,-894 103-2104,-20 2 152,-11 1-32,-27 0 64,-48 3-133,-176 28 397,-119 7 610,313-36-864,42 0 1,43-2-64,474-32-251,-257 21-379,-1170 65 491,928-52-53,8 0-34,26 1-110,50 0-69,430-32-1452,-247 11 665,-259 19 1006,36-3 70,-37 1 18,-28 2 1,-163-1 390,-287 5 983,443-3-1466,15-1-51,0 0 1,0 1-1,0 0 0,1 1 1,-1 1-1,0 0 1,-24 10-1,33-6-3859,8-3-3283</inkml:trace>
</inkml:ink>
</file>

<file path=ppt/ink/ink1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10.7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37 4420,'0'0'11366,"-4"12"-10582,-15 52 786,3 1 0,-14 133 0,22-50 3639,9-153-4855,0 0 0,1 0-1,-1-1 1,1 1 0,0 0 0,0 1 0,4-7-1,2-6-177,25-67-167,-3 0 0,-4-2 1,19-112-1,-45 198-12,0-1 1,0 1-1,0 0 1,0 0-1,0-1 1,0 1-1,0 0 0,0 0 1,0-1-1,0 1 1,0 0-1,0 0 1,0-1-1,0 1 0,0 0 1,0 0-1,0-1 1,0 1-1,1 0 1,-1 0-1,0-1 0,0 1 1,0 0-1,0 0 1,0 0-1,1-1 1,-1 1-1,0 0 1,0 0-1,0 0 0,1 0 1,-1-1-1,0 1 1,0 0-1,1 0 1,-1 0-1,0 0 0,0 0 1,1 0-1,-1 0 1,0 0-1,1 0 1,7 12-257,8 31-267,-13-33 465,3 4 83,-2-3-26,1 0 1,-2 1-1,0 0 1,3 19-1,-6-28 14,1 0 0,-1 0 0,0 0 0,-1 0 1,1 0-1,0 1 0,-1-1 0,0 0 0,0 0 0,0-1 0,0 1 0,0 0 0,-1 0 0,1 0 0,-1-1 0,1 1 0,-1-1 1,0 1-1,0-1 0,0 0 0,-1 0 0,1 0 0,-4 3 0,-7 2 38,-1 1-1,0-2 1,0 0-1,-1 0 1,0-2 0,0 0-1,0 0 1,0-1-1,-1-1 1,1-1 0,-23 0-1,36-1-1328,6-1-2313,11 0 1143,-14 1 2036,61-3-8030,-24 3 1228</inkml:trace>
</inkml:ink>
</file>

<file path=ppt/ink/ink1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11.1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45 14510,'0'0'14381,"-9"9"-13559,-28 29-229,35-36-558,0 0 0,1 0 0,-1 0 0,1 0 0,0 0 0,-1 0 0,1 1 0,0-1 0,0 0 0,0 1 0,1-1-1,-1 1 1,1-1 0,-1 1 0,1 2 0,0-4-19,0 0 0,0 0-1,1 0 1,-1 0-1,0 0 1,1 0 0,-1 0-1,1 0 1,-1 0 0,1 0-1,-1 0 1,1-1 0,0 1-1,0 0 1,-1 0-1,1 0 1,0-1 0,0 1-1,0-1 1,0 1 0,0 0-1,0-1 1,1 1-1,2 0 23,1 1 0,-1-1 0,0-1-1,0 1 1,1-1 0,-1 1 0,0-1-1,1-1 1,-1 1 0,0 0 0,1-1-1,-1 0 1,7-2 0,-4 0-11,0-1 1,0 1 0,0-1 0,-1-1-1,1 1 1,-1-1 0,0 0-1,0 0 1,-1-1 0,1 0-1,-1 0 1,0 0 0,-1-1-1,0 1 1,7-15 0,-38 59-493,24-32 474,1 0 0,-1 1 0,1-1 1,0 0-1,0 1 0,1-1 0,0 1 0,0 0 0,1-1 0,-1 1 0,1 0 0,2 10 0,-1-16 2,-1 0 0,1 0 0,0 0 1,0 0-1,-1 0 0,1-1 0,0 1 0,0 0 0,0-1 1,0 1-1,0 0 0,0-1 0,0 1 0,0-1 0,0 1 1,0-1-1,0 0 0,0 0 0,1 1 0,-1-1 0,0 0 1,0 0-1,0 0 0,0 0 0,1 0 0,-1 0 1,0 0-1,0-1 0,0 1 0,0 0 0,0-1 0,0 1 1,0-1-1,0 1 0,0-1 0,2 0 0,37-22 371,-35 18-300,1 0 1,-1-1-1,0 0 0,-1 0 0,1 0 1,-1 0-1,0-1 0,-1 0 0,0 1 1,5-15-1,-3-2-1984,-2-4-3838,-3-2-5305,0 17 3182</inkml:trace>
</inkml:ink>
</file>

<file path=ppt/ink/ink1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11.7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171 54 8040,'0'0'7132,"2"-9"-2872,5-10-3039,1-6 3402,-17 45-2823,-9 17-1421,-2 0 1,-35 47-1,29-44 504,-30 58 0,56-98-875,-1 0-1,1 1 1,0-1-1,-1 1 0,1-1 1,0 0-1,0 1 1,-1-1-1,1 1 0,0-1 1,0 1-1,0-1 1,0 1-1,0-1 0,0 1 1,0-1-1,0 1 1,0-1-1,0 1 0,0-1 1,0 1-1,0-1 0,0 0 1,0 1-1,0-1 1,1 1-1,-1-1 0,0 1 1,0-1-1,0 1 1,1 0-1,14-2 95,19-16-467,-26 11 192,-1 0 0,1-1 1,-1 0-1,-1 0 1,1 0-1,-1-1 0,-1 0 1,1 0-1,-1-1 1,-1 1-1,1-1 0,-1 0 1,-1 0-1,0 0 1,0-1-1,-1 1 0,2-17 1,-4 26 170,0 0 0,0 0 0,0-1 1,0 1-1,-1 0 0,1 0 0,0 0 1,0 0-1,0-1 0,0 1 0,0 0 1,0 0-1,-1 0 0,1 0 0,0 0 1,0 0-1,0-1 0,0 1 0,0 0 1,-1 0-1,1 0 0,0 0 0,0 0 1,0 0-1,-1 0 0,1 0 0,0 0 1,0 0-1,0 0 0,0 0 0,-1 0 1,1 0-1,0 0 0,0 0 0,0 0 1,-1 0-1,1 0 0,0 0 0,0 0 1,0 0-1,0 0 0,-1 1 0,1-1 1,0 0-1,0 0 0,0 0 0,0 0 1,-1 0-1,1 0 0,0 1 0,0-1 1,0 0-1,0 0 0,0 0 0,0 0 1,0 1-1,0-1 0,0 0 0,-1 0 1,1 0-1,-8 13 144,0-1 1,0 1-1,1 0 1,1 0-1,0 1 1,1 0-1,0 0 1,1 0-1,1 1 1,0-1-1,1 1 1,0 28-1,1-41-120,1-1-1,0 1 0,0 0 0,0 0 0,0 0 0,0-1 0,0 1 0,1 0 1,-1 0-1,1-1 0,-1 1 0,1 0 0,-1-1 0,1 1 0,0 0 1,0-1-1,0 1 0,0-1 0,0 1 0,0-1 0,0 0 0,1 1 1,-1-1-1,0 0 0,1 0 0,-1 0 0,1 0 0,-1 0 0,1 0 0,0-1 1,-1 1-1,1 0 0,0-1 0,-1 1 0,1-1 0,0 0 0,0 1 1,-1-1-1,1 0 0,0 0 0,0 0 0,0-1 0,-1 1 0,1 0 1,0 0-1,0-1 0,-1 1 0,3-2 0,-2 1-9,0-1-1,-1 1 1,1 0 0,-1-1-1,1 1 1,-1-1 0,0 1 0,0-1-1,0 0 1,1 0 0,-2 1-1,1-1 1,0 0 0,0 0-1,-1 0 1,1 0 0,-1 0-1,1 0 1,-1 0 0,0 0-1,0 0 1,0 0 0,0 0-1,0 0 1,0 0 0,-1-3 0,0 0-9,1-1 1,-1 0-1,-1 1 1,1-1-1,-1 1 1,0 0-1,0-1 1,-4-5-1,-6-5-19,-1 1 1,0 1-1,-1 0 0,-1 1 1,-18-13-1,32 25 14,0 0-67,16 4-294,14 10-162,-2 1 0,49 31 1,-22-11-3849,-8-10-1767</inkml:trace>
</inkml:ink>
</file>

<file path=ppt/ink/ink1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16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71 8456,'0'0'9449,"6"9"-8760,65 77 956,4-4 0,122 105 0,-26-26-265,153 119-1291,-15-14 1258,-284-240-1223,2-2 0,0-1 0,1-1 0,2-1 0,0-2 0,1 0 0,0-3 0,41 16 0,-68-30-82,0-1 1,0 0 0,0 0-1,1 0 1,-1 0 0,0-1 0,0 1-1,0-1 1,1 0 0,-1-1-1,0 1 1,0-1 0,0 0 0,1 1-1,-1-2 1,0 1 0,0 0-1,5-4 1,-7 5-17,1-1-1,-1 1 1,1 0-1,-1-1 1,1 1-1,-1 0 0,1 1 1,-1-1-1,1 0 1,-1 1-1,1-1 1,-1 1-1,1 0 1,-1 0-1,1 0 1,-1 0-1,0 0 1,0 1-1,0-1 1,0 0-1,0 1 1,0 0-1,0 0 1,0-1-1,0 1 1,-1 0-1,1 0 1,-1 0-1,1 1 1,0 2-1,-35-3 594,22-3-633,1-1-1,-1 1 0,1-2 1,0 1-1,0-1 1,0-1-1,0 0 0,0 0 1,-15-11-1,-84-61-734,82 55 363,-125-101-1678,6-6 0,-235-266 0,176 182 1021,-37-44 564,225 233 449,5 7 73,0 1-1,-1 0 0,-1 1 1,0 0-1,-22-16 0,54 58 300,439 488 879,-406-461-1065,571 565 688,-588-590-982,1-1 0,1-3 1,1 0-1,80 39 0,-106-63 8,-9-5-101,-15-18-395,-31-25-319,-629-564-2253,656 598 3480,16 12-270,1 0-1,0 0 0,0 0 0,0 0 1,0 0-1,-1 0 0,1 0 0,0 0 0,0 0 1,0 0-1,0 0 0,-1 0 0,1 0 1,0 1-1,0-1 0,0 0 0,0 0 1,0 0-1,0 0 0,-1 0 0,1 0 1,0 0-1,0 0 0,0 1 0,0-1 1,0 0-1,0 0 0,0 0 0,0 0 1,-1 0-1,1 1 0,0-1 0,0 0 0,0 0 1,0 0-1,0 0 0,0 1 0,0-1 1,0 0-1,0 0 0,0 0 0,0 0 1,0 1-1,0-1 0,0 0 0,0 0 1,1 0-1,-1 0 0,0 0 0,0 1 1,0-1-1,1 3 24,0 1-1,0-1 1,1 0 0,0 0 0,-1 0-1,1 0 1,0 0 0,4 5 0,180 165 1346,-38-38-269,118 145-434,-247-258-2147,-13-12-3185</inkml:trace>
</inkml:ink>
</file>

<file path=ppt/ink/ink1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17.6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34 106 6983,'0'0'128,"-26"-68"-1217,19 30-897</inkml:trace>
</inkml:ink>
</file>

<file path=ppt/ink/ink1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18.2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8456,'0'0'6267,"1"10"-4719,9 85 165,-4 1-1,-6 97 1,-1-75-781,1-73-800,9 975 816,58-2-896,-64-989-25,42 575 1110,-44-595-1143,1-1 0,0 0 0,0-1 0,1 1 0,0 0 0,0-1 1,9 15-1,11 27-70,-22-45 9,0 0 0,0 0 0,0 0 0,0 0-1,-1 0 1,1 0 0,-1 0 0,0 0 0,-1 5 0,1-8-37,-1 0-1,1 0 1,-1 0-1,1 0 1,-1 0-1,0 0 1,1 0-1,-1 0 1,0 0-1,0 0 1,0 0-1,0 0 1,0-1-1,0 1 1,0 0-1,0-1 1,0 1-1,0-1 1,0 1-1,0-1 1,0 1-1,-1-1 1,1 0-1,0 0 1,0 1-1,0-1 1,-1 0-1,1 0 1,0 0-1,0 0 1,-2-1-1,2 2-75,0-1 0,0 1 0,0-1 0,1 1 0,-1 0 0,0-1 0,0 1 1,1 0-1,-1 0 0,1 0 0,-1-1 0,0 1 0,1 0 0,0 0 0,-1 0 0,1 0 0,0 0 0,-1 0 0,1 0 0,0 0 0,0 0 0,0 0 0,0 0 0,0 0 0,0 0 0,0 0 0,0 2 0,1 40-1305,-1-34 1555,2 14 174,1 1 0,0-1 0,2-1 0,1 1 0,1-1 1,15 37-1,-45-138-2321,1 32-838</inkml:trace>
</inkml:ink>
</file>

<file path=ppt/ink/ink1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2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7799 7944,'0'0'219,"0"1"0,0-1 1,-1 1-1,1-1 1,0 1-1,0-1 1,0 1-1,-1-1 0,1 1 1,0-1-1,-1 1 1,1-1-1,0 1 1,-1-1-1,1 0 0,0 1 1,-1-1-1,1 0 1,-1 1-1,1-1 1,-1 0-1,1 1 1,-1-1-1,1 0 0,-1 0 1,1 0-1,-1 0 1,1 1-1,-1-1 1,1 0-1,-1 0 0,1 0 1,-1 0-1,0 0 1,1 0-1,-1 0 1,1 0-1,-1-1 1,0 1-1,0 0-125,0 0 0,0-1 0,0 1 0,0 0 0,0 0-1,0-1 1,0 1 0,0-1 0,0 1 0,0-1 0,0 1 0,1-1 0,-1 1 0,0-1 0,0 0 0,1 0-1,-1 1 1,0-1 0,1 0 0,-1 0 0,0 0 0,1 0 0,0 1 0,-1-3 0,-5-34 120,2 0 0,2-1 1,2 1-1,1-1 0,1 1 0,10-42 1,130-569 617,-80 396-810,362-1256 10,-245 1029-37,20 8-1,20 10 1,358-556 0,809-946 5,-1347 1911 29,203-255 816,-161 211-382,103-91-1,-174 176-463,19-16 80,-27 26-82,-1 0 0,0 0 0,0 0 0,1 0 0,-1 0 0,1 0 0,-1 1 0,1-1 0,-1 0 0,1 1 0,-1-1 0,1 1 0,-1 0 0,1 0 0,0-1 0,-1 1 0,1 0 0,1 0 0,-1 1-429,-1 1 0,1-1 1,-1 0-1,0 0 0,0 0 0,1 1 0,-1-1 0,0 1 1,0-1-1,0 1 0,-1-1 0,1 1 0,0 0 1,0-1-1,-1 1 0,1 0 0,0 2 0,0 7-4383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59.9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57 2723,'0'0'20414,"-1"4"-19133,-3 9-567,9-16-292,-4 1-360,0 1-1,1 0 1,-1 0 0,1 0-1,0 0 1,-1 0 0,1 0-1,-1 0 1,1 1 0,0-1-1,0 0 1,3 0 0,-10 33 2633,-1-28-2431,0 0-1,0 0 1,-1-1 0,1 0-1,-12 3 1,-31 17 722,47-22-971,0 0 1,0 0 0,1 1 0,-1-1 0,0 1-1,1-1 1,0 1 0,-1-1 0,1 1 0,0 0-1,0-1 1,0 1 0,0 0 0,0 0-1,0 0 1,0 0 0,1 0 0,-1 0 0,1 0-1,-1 3 1,1-4-19,1 0-1,0 0 0,-1 0 0,1 0 1,0 0-1,0 0 0,-1 0 0,1-1 1,0 1-1,0 0 0,0 0 1,0-1-1,0 1 0,0-1 0,0 1 1,0-1-1,1 1 0,-1-1 0,0 0 1,0 1-1,0-1 0,0 0 1,1 0-1,-1 0 0,0 0 0,0 0 1,0 0-1,1 0 0,-1 0 0,0-1 1,1 1-1,45-6-133,2-14-159,-41 16 289,0 0-1,0 1 1,0 0-1,0 0 1,0 1-1,1 0 1,-1 0-1,11 0 1,-18 2 7,-1 0 1,1 1-1,0-1 0,0 0 1,0 1-1,0-1 0,-1 0 1,1 1-1,0-1 0,0 1 1,-1-1-1,1 1 0,0 0 1,-1-1-1,1 1 1,-1 0-1,1-1 0,-1 1 1,1 0-1,-1 0 0,1-1 1,-1 1-1,0 0 0,0 0 1,1 0-1,-1 0 0,0-1 1,0 1-1,0 0 0,0 0 1,0 2-1,1 36 451,-1-28-139,0-11-40,8-41 118,6-20-394,-11 44-71,1 0 0,1 0 0,10-27 0,-14 43-91,0 0 1,0 0 0,0 0-1,0 0 1,0 0-1,0 0 1,0 1 0,1-1-1,-1 0 1,0 1 0,0-1-1,0 1 1,1 0-1,-1-1 1,0 1 0,1 0-1,-1 0 1,0-1 0,1 1-1,1 0 1,35 1-3129,-23 0 1364,59-1-9115,-32-3-523</inkml:trace>
</inkml:ink>
</file>

<file path=ppt/ink/ink1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2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19603,'7'13'753,"0"0"0,-1 1 1,0-1-1,5 22 0,28 90-649,53 252 182,-79-316-220,-12-57-122,14 39 933,-15-43-822,1 1-1,-1 0 0,1-1 1,-1 1-1,1 0 1,0-1-1,-1 1 1,1 0-1,0-1 1,0 1-1,-1-1 1,1 0-1,0 1 0,0-1 1,0 0-1,0 1 1,-1-1-1,1 0 1,0 0-1,0 0 1,0 0-1,0 0 1,0 0-1,0 0 0,0 0 1,-1 0-1,1 0 1,0 0-1,0 0 1,0-1-1,0 1 1,0 0-1,-1-1 1,1 1-1,0-1 0,0 1 1,0-1-1,-1 1 1,1-1-1,0 1 1,-1-1-1,1 0 1,-1 1-1,1-1 1,0-1-1,26-26 1518,41-54-1,-3 2-523,-1 16-287,86-68 0,-24 24-2360,-88 72-2849,38-47-1,-29 22-6420</inkml:trace>
</inkml:ink>
</file>

<file path=ppt/ink/ink1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3.6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21781,'0'0'3363,"-8"83"-2819,5-41-287,1 6-161,-1 4-64,2-2-641,1-1-1024,0-8-1026,0-7-1697,0-14-4869</inkml:trace>
</inkml:ink>
</file>

<file path=ppt/ink/ink1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4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1 104 17553,'8'-9'2525,"0"1"-2072,0 0 0,0 0 1,1 1-1,0 0 0,0 1 1,0 0-1,1 0 0,0 1 1,0 0-1,1 1 0,16-5 0,2 4 609,56-4-1,-76 8-1002,0 1-1,1 0 1,-1 0-1,0 1 0,0 1 1,1 0-1,-1 0 1,-1 0-1,1 1 0,9 4 1,-16-5-52,1-1 0,-1 0 0,0 1 0,1-1 0,-1 1 0,0 0 0,0 0 0,0 0 0,0 0 0,-1 0 0,1 0 0,0 0 0,-1 0 0,0 1 0,1-1 0,-1 1 0,0-1 0,0 1 0,0-1 0,-1 1 0,1 0 0,-1-1 1,1 1-1,-1 0 0,0 0 0,0-1 0,0 1 0,-1 0 0,1-1 0,0 1 0,-1 0 0,0-1 0,0 1 0,1 0 0,-2-1 0,1 1 0,0-1 0,0 0 0,-3 4 0,-4 5 76,0 0 1,-1 0-1,0 0 1,-1-1-1,0-1 0,-13 11 1,29-22-311,1 0 1,0 1 0,-1-1 0,1 1 0,0 1 0,-1 0 0,11 0-1,-14 0 168,2 0-19,0 0 0,-1 0 0,1 0 0,0 1 0,0 0 0,0 0 0,0 0 0,-1 0 0,10 5 0,-12-5 60,0 1 1,0 0 0,0 0 0,0 0 0,0 0 0,0 0 0,0 0 0,-1 0 0,1 1 0,-1-1 0,0 0 0,0 1 0,0-1 0,0 1 0,0 0 0,0-1 0,-1 1 0,1 0 0,0 4 0,-1 6 203,1 0 1,-2-1-1,1 1 0,-2-1 1,0 1-1,0-1 0,-1 1 1,0-1-1,-1 0 0,-1-1 0,0 1 1,-13 21-1,9-18 278,-2 0-1,1 0 0,-2-1 1,0-1-1,0 0 1,-2 0-1,1-1 1,-24 15-1,30-23-460,0 0 0,0 0 0,-1-1-1,0 0 1,1-1 0,-16 4 0,21-6-3,1 1 0,-1-1 0,0 1 0,1-1-1,-1 0 1,0 0 0,1 0 0,-1 0 0,0 0 0,1 0 0,-1 0 0,0-1 0,1 1 0,-1-1-1,1 1 1,-1-1 0,1 1 0,-1-1 0,1 0 0,-1 0 0,1 0 0,-1 0 0,1 0 0,0 0-1,0 0 1,0 0 0,-1-1 0,1 1 0,0 0 0,0-1 0,1 1 0,-1-1 0,0 1 0,0-1-1,1 1 1,-1-1 0,1 1 0,-1-4 0,0 0-301,1 0 0,0 0 0,0 0 1,0 0-1,1 0 0,0 0 0,0 0 0,0 1 0,0-1 0,1 0 1,0 0-1,0 1 0,0-1 0,0 1 0,5-7 0,4-2-1799,0-1 0,1 2-1,15-14 1,-20 20 1360,31-29-7150</inkml:trace>
</inkml:ink>
</file>

<file path=ppt/ink/ink1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4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21 232 10122,'0'0'16719,"3"63"-14701,-14-31-961,5 1-608,2-3-321,1-5-128,3-7-865,4-12-1633,8-6-1570,2-6-737,-1-19-4772</inkml:trace>
  <inkml:trace contextRef="#ctx0" brushRef="#br0" timeOffset="1">29 0 14542,'0'0'9769,"0"11"-15663,18 1-1248</inkml:trace>
</inkml:ink>
</file>

<file path=ppt/ink/ink1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4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0 18514,'0'0'5968,"-9"9"-4116,1-2-1736,-35 37 1394,40-40-1417,0 0 0,0 0 0,0 0-1,1 0 1,-1 0 0,1 1-1,0-1 1,0 1 0,0-1-1,1 1 1,-2 8 0,4-12-240,0-1 0,0 1 0,-1 0 0,1-1 0,0 1 0,0-1 1,0 1-1,0-1 0,0 1 0,-1-1 0,1 0 0,0 1 0,0-1 0,0 0 0,0 0 0,0 0 0,0 0 1,0 0-1,0 0 0,0 0 0,0 0 0,0 0 0,0 0 0,2-1 0,30-2-990,-26 2 1139,0 0-1,-1 0 1,1 1 0,0 0-1,0 1 1,0-1 0,0 1-1,0 1 1,-1-1-1,1 1 1,-1 0 0,1 1-1,-1-1 1,0 1 0,7 4-1,-11-5 99,1 0 1,-1 0-1,0 0 0,1 0 0,-1 1 0,0-1 0,0 1 0,0-1 0,-1 1 0,1-1 0,-1 1 1,1 0-1,-1 0 0,0 0 0,0 0 0,0 0 0,0 0 0,-1 0 0,1 0 0,-1 0 1,0 0-1,0 0 0,0 1 0,0-1 0,-1 0 0,1 0 0,-1 0 0,0 0 0,1 0 0,-2 0 1,1 0-1,0 0 0,0 0 0,-1-1 0,-3 6 0,-1 1 46,-1 1 1,0-1-1,0-1 0,-1 1 0,-1-1 1,1 0-1,-1-1 0,0 0 1,-18 10-1,20-13-453,0-1 0,0 0 0,0 0 0,0 0 0,-1-1 0,1 0 0,-1 0 0,1-1 0,-12 1 0,-10-3-4775</inkml:trace>
</inkml:ink>
</file>

<file path=ppt/ink/ink1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5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7 287 18225,'0'0'3636,"-3"-9"-1741,2 6-1795,0-1 1,0 0 0,1 0-1,-1 0 1,1 0 0,0 0-1,0 0 1,0 0 0,1 0-1,-1 1 1,1-1-1,0 0 1,0 0 0,0 0-1,1 1 1,-1-1 0,1 1-1,0-1 1,0 1 0,0-1-1,1 1 1,-1 0-1,1 0 1,-1 0 0,1 1-1,5-5 1,5-5 140,0 1 1,1 1-1,16-10 0,-26 17-238,0 1 0,0-1-1,0 1 1,0 0 0,0 1 0,0-1-1,1 1 1,-1 0 0,1 0-1,-1 0 1,1 0 0,-1 1 0,1 0-1,-1 0 1,1 0 0,-1 1 0,6 0-1,-8 1-7,0-1 0,0 1 0,-1-1 0,1 1-1,0 0 1,-1-1 0,1 1 0,-1 0 0,0 0-1,0 0 1,1 1 0,-1-1 0,-1 0 0,1 0 0,0 0-1,0 1 1,-1-1 0,0 0 0,1 1 0,-1-1-1,0 0 1,0 5 0,-2 62 162,1-59-109,-9 58 113,0 15-98,9-82-66,1-1 0,0 1 0,0 0 1,0-1-1,0 1 0,0 0 0,0-1 0,1 1 1,-1-1-1,0 1 0,0 0 0,0-1 0,1 1 0,-1-1 1,0 1-1,0-1 0,1 1 0,-1-1 0,1 1 0,-1-1 1,0 1-1,1-1 0,-1 1 0,1-1 0,-1 0 0,1 1 1,-1-1-1,1 0 0,-1 1 0,1-1 0,0 0 0,22-3 32,22-24 172,-11-1-80,-1-2 0,37-45 0,-56 59-90,-2 0 0,0-1 1,-1 0-1,0 0 1,-1-1-1,-2-1 0,10-26 1,-15 26 565,-14 33-456,-12 34-137,13-24 86,2 1-1,0 1 1,2-1 0,1 1 0,-4 51 0,9-76-82,0-1 1,0 1 0,0 0-1,0-1 1,0 1-1,0 0 1,0-1-1,0 1 1,0 0 0,0-1-1,0 1 1,0 0-1,0-1 1,1 1 0,-1 0-1,0-1 1,0 1-1,1-1 1,-1 1-1,1 0 1,-1-1 0,0 1-1,1-1 1,-1 1-1,1-1 1,-1 1-1,1-1 1,-1 0 0,1 1-1,0-1 1,-1 0-1,1 1 1,-1-1-1,1 0 1,0 0 0,-1 1-1,1-1 1,0 0-1,-1 0 1,1 0-1,0 0 1,-1 0 0,1 0-1,0 0 1,0 0-1,-1 0 1,1 0-1,0 0 1,-1-1 0,1 1-1,-1 0 1,1 0-1,0-1 1,-1 1-1,1 0 1,-1-1 0,1 1-1,-1-1 1,1 1-1,0-1 1,36-30 621,-16 6-443,-2-1 0,0-1 0,-2 0-1,-1-1 1,-1-1 0,-2-1 0,-1 0 0,14-53 0,-38 197-86,9-94-101,0 3 0,0-1 0,1 1 0,1 0 0,3 24 0,-1-45-47,-1-1 1,0 1-1,1 0 0,0-1 0,-1 1 1,1-1-1,0 1 0,0-1 1,0 0-1,0 1 0,0-1 0,0 0 1,0 0-1,1 0 0,-1 1 1,0-1-1,1 0 0,-1-1 0,0 1 1,1 0-1,-1 0 0,1-1 1,0 1-1,-1-1 0,1 1 1,-1-1-1,1 1 0,0-1 0,-1 0 1,1 0-1,0 0 0,-1 0 1,1 0-1,0 0 0,-1-1 0,1 1 1,0-1-1,-1 1 0,3-2 1,5 0-583,-1 0 1,0-1-1,1 0 1,-1 0 0,0-1-1,9-6 1,19-18-7391,-3-6-7419</inkml:trace>
</inkml:ink>
</file>

<file path=ppt/ink/ink1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6.5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188 199 16528,'0'0'2994,"-9"-3"-1285,6 2-1647,0 1 1,0-1-1,0 0 1,-1 1 0,1 0-1,0 0 1,0 0-1,0 0 1,0 0-1,0 0 1,0 1 0,0 0-1,0-1 1,0 1-1,-4 2 1,2 0 23,0 1-1,0 0 1,0 0 0,0 0-1,1 0 1,-1 1 0,1 0-1,0-1 1,-3 7 0,-2 2 91,0 0 1,0 1-1,2 0 1,-1 1-1,2 0 1,0 0-1,1 0 1,0 1-1,1 0 1,1-1-1,-2 28 1,5-42-180,0 0 1,0-1 0,-1 1-1,1 0 1,0 0 0,0 0-1,0 0 1,0 0 0,0-1-1,1 1 1,-1 0 0,0 0-1,0 0 1,0 0 0,1-1-1,-1 1 1,1 0 0,-1 0-1,0 0 1,1-1 0,-1 1-1,1 0 1,0-1 0,-1 1-1,1 0 1,-1-1 0,1 1-1,0-1 1,-1 1 0,1-1-1,0 1 1,0-1 0,0 0-1,-1 1 1,1-1 0,0 0-1,0 0 1,0 0 0,0 1-1,-1-1 1,1 0 0,0 0 0,0 0-1,0 0 1,0 0 0,0-1-1,-1 1 1,1 0 0,0 0-1,0 0 1,0-1 0,0 1-1,-1 0 1,1-1 0,0 1-1,1-2 1,4-1 35,0 0-1,-1-1 1,1 0 0,-1 0-1,1 0 1,5-7 0,16-19 203,-1-2 1,-2-1-1,-1 0 0,19-40 1,-29 48 112,-1 0 1,-1-1-1,-2-1 1,0 0-1,-2 0 1,6-48-1,-13 69-130,-2 9-100,-6 19-76,-9 39 21,5 13-12,2 0 1,1 100-1,9-168-53,0-1 0,0 0-1,0 1 1,1-1 0,0 0-1,0 0 1,0 0 0,1 0 0,0 0-1,3 7 1,-4-11 5,0 1-1,1-1 1,-1 0 0,0 1-1,1-1 1,-1 0 0,1 0-1,-1 0 1,1 0 0,-1 0-1,1-1 1,0 1-1,0 0 1,-1-1 0,1 1-1,0-1 1,0 0 0,0 1-1,-1-1 1,1 0 0,0 0-1,0 0 1,0 0-1,0-1 1,-1 1 0,1 0-1,0-1 1,0 1 0,0-1-1,-1 0 1,1 1 0,0-1-1,1-1 1,8-4 75,-1 0 1,1-1 0,-1 0-1,0-1 1,-1 0-1,0 0 1,0-1-1,-1 0 1,12-17 0,1-4 20,-2 0 1,18-35-1,-29 48 15,0 1 0,-2-1-1,1 0 1,-2 0 0,6-33-1,-26 77 99,4 2-205,2 0 0,2 1 0,1 0 0,1 0 1,1 0-1,1 32 0,2-61-5,1 0 0,0-1 1,0 1-1,0-1 0,0 1 1,0 0-1,1-1 0,-1 1 0,0-1 1,0 1-1,0 0 0,0-1 1,1 1-1,-1-1 0,0 1 0,1-1 1,-1 1-1,0-1 0,1 1 1,-1-1-1,1 1 0,-1-1 1,0 1-1,1-1 0,-1 0 0,1 1 1,-1-1-1,1 0 0,0 1 1,-1-1-1,1 0 0,-1 0 0,2 1 1,22-8 256,20-26 170,-11-4-420,-2-1-1,-2-2 1,-1-1 0,-2-1-1,23-53 1,-59 163-11,1-30 0,2-1 0,1 1 0,0 52 0,5-89-18,1 0 0,0 0 0,0 0 0,0 0 0,0 0 0,0 0 0,0 0 0,0 0 0,0 0 0,1 0 0,-1 0 0,0 0 0,0 0 0,1-1 0,-1 1 0,1 0 0,-1 0 0,1 0 0,-1 0 0,1-1 0,-1 1 0,1 0 0,0-1 0,-1 1 0,2 0 0,-1 0-47,0-1 0,0 0 1,0 0-1,0-1 0,0 1 0,0 0 0,0 0 0,0 0 0,0-1 1,0 1-1,0 0 0,0-1 0,0 1 0,0-1 0,0 1 0,0-1 0,0 1 1,1-2-1,4-3-558,-1-1 1,1 1 0,-1-1-1,0 0 1,4-6 0,-2 0-1799,-1 0 1,0-1-1,0 0 1,5-18-1,0-18-9414</inkml:trace>
</inkml:ink>
</file>

<file path=ppt/ink/ink1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6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0 17072,'0'0'4356,"-22"67"-4324,40-48-448,10-2-929,8-6-257,3-5-2177,4-6-3685</inkml:trace>
</inkml:ink>
</file>

<file path=ppt/ink/ink1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7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216 1 15214,'0'0'3994,"-9"4"-1149,-5 4-2268,0 0 1,0 1-1,1 1 0,0 0 1,1 0-1,-12 15 1,17-18-362,0 1 1,0-1-1,1 2 1,0-1 0,0 1-1,1 0 1,1 0-1,-1 0 1,1 1 0,1 0-1,-5 19 1,8-28-224,0-1 0,-1 1 0,1 0 0,0 0 0,0 0 1,0 0-1,0 0 0,0 0 0,0-1 0,0 1 0,0 0 0,1 0 1,-1 0-1,0 0 0,1 0 0,-1-1 0,0 1 0,1 0 0,-1 0 1,1 0-1,-1-1 0,1 1 0,-1 0 0,1-1 0,-1 1 0,1 0 0,0-1 1,0 1-1,-1-1 0,1 1 0,0-1 0,0 0 0,-1 1 0,1-1 1,0 0-1,0 1 0,0-1 0,0 0 0,0 0 0,-1 0 0,1 0 1,0 0-1,0 0 0,0 0 0,0 0 0,0 0 0,0 0 0,-1 0 1,1 0-1,0-1 0,0 1 0,0 0 0,0-1 0,-1 1 0,2-1 0,57-27-401,-47 22 400,-8 4-19,0 0-1,0 0 1,0 0 0,0 1-1,1-1 1,-1 1-1,1 0 1,-1 1 0,1-1-1,0 1 1,6 0 0,-9 0 47,-1 1 1,1-1-1,-1 1 1,1-1-1,-1 1 1,1 0-1,-1 0 1,0 0 0,0-1-1,1 1 1,-1 0-1,0 1 1,0-1-1,0 0 1,0 0-1,0 0 1,0 1-1,0-1 1,0 0-1,-1 1 1,1-1 0,-1 1-1,1-1 1,-1 1-1,1-1 1,-1 1-1,0-1 1,0 1-1,1-1 1,-1 1-1,0 0 1,0-1-1,-1 1 1,1-1 0,-1 3-1,0 4 208,-1 0-1,0 0 1,0 0-1,-1 0 1,0 0-1,-1-1 1,1 1-1,-1-1 1,-1 0-1,1 0 0,-1 0 1,-8 7-1,-9 10 492,-43 35-1,61-54-722,-1-1 0,0 0 1,0 0-1,-1-1 1,1 1-1,-1-1 1,1 0-1,-1-1 1,0 0-1,0 1 0,-8 0 1,14-3-61,-1 0 0,1 0 0,0 0 0,-1 1 0,1-1-1,-1 0 1,1 0 0,0 0 0,-1-1 0,1 1 0,0 0 0,-1 0 0,1 0 0,-1 0 0,1 0 0,0 0 0,-1 0-1,1-1 1,0 1 0,-1 0 0,1 0 0,0 0 0,-1-1 0,1 1 0,0 0 0,0-1 0,-1 1 0,1 0 0,0 0 0,0-1-1,0 1 1,-1 0 0,1-1 0,0 1 0,0-1 0,0 1 0,0 0 0,0-1 0,3-20-3056,15-18-2733,10 8 29,4-2-3193</inkml:trace>
</inkml:ink>
</file>

<file path=ppt/ink/ink1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7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76 244 8552,'0'0'23206,"2"-3"-23024,-1 3-156,16-32 259,-16 31-263,0 0-1,-1-1 1,1 1-1,0 0 1,-1-1-1,1 1 1,-1-1-1,1 1 1,-1-1-1,0 0 1,0 1-1,1-1 1,-1 1-1,0-1 1,0 1-1,-1-1 1,1 0-1,0 1 1,0-1-1,-1 1 1,0-2-1,0 2-19,1 1 0,-1 0 0,0 0 0,1-1 0,-1 1-1,0 0 1,1 0 0,-1 0 0,0 0 0,1 0 0,-1 0-1,0 0 1,1 0 0,-1 0 0,0 1 0,1-1 0,-1 0-1,0 0 1,1 1 0,-1-1 0,1 0 0,-1 1 0,0-1-1,1 0 1,-1 1 0,1-1 0,-1 1 0,0 0 0,-15 14-13,5 0 11,0 1 0,-13 26 0,21-38 0,0 1 0,1 0 0,0 0 0,0 0 0,0 0 0,1 1 0,0-1 0,0 0 0,0 1 0,1-1 0,-1 1 0,1-1 0,2 10 0,-2-15 0,1 1 0,0-1 0,0 1 0,-1-1 0,1 1 0,0-1 0,0 1 0,0-1 0,0 0 0,0 1 0,0-1 0,0 0 0,0 0 0,0 0 0,-1 0 0,1 0 0,0 0 0,0 0 0,0 0 0,0 0 0,0 0 0,0 0 0,0-1 0,0 1 0,0 0 0,0-1 0,1 0 0,27-9 0,88-50 0,-86 42 0,2 0 0,0 3 0,1 0 0,58-15 0,-92 30 0,-1 0 0,0 0 0,0 0 0,0 0 0,0 0 0,1 0 0,-1 0 0,0 0 0,0 0 0,0 0 0,1 0 0,-1 0 0,0 0 0,0-1 0,0 1 0,1 0 0,-1-1 0,0 1 0,1 0 0,-1-1 0,0 1 0,1-1 0,-1 1 0,0-1 0,1 0 0,-1 1 0,1-1 0,-1 1 0,0-2 0,0 0 0,0-1 0,0 1 0,1 0 0,-1 0 0,1-1 0,-1 1 0,1 0 0,0 0 0,0-1 0,0 1 0,1-3 0,-1 1 0,0 0 0,1 0 0,0 0 0,0 0 0,0 1 0,0-1 0,1 0 0,-1 1 0,1-1 0,0 1 0,0-1 0,0 1 0,0 0 0,1 0 0,4-4 0,5 0-309,0 1 0,1 0 0,0 1 0,0 0 1,18-3-1,35-14-5637,-12-3-8324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0:01.3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142 134 7175,'0'0'7826,"-8"0"-4335,5 0-3264,-1 1 1,1-1-1,-1 1 0,1-1 1,-1 1-1,1 0 0,0 1 0,-1-1 1,1 0-1,0 1 0,0 0 1,0 0-1,0 0 0,0 0 1,1 0-1,-1 1 0,0-1 0,1 1 1,0-1-1,0 1 0,0 0 1,0 0-1,0 0 0,0 0 0,-2 6 1,-5 10 348,0 1 0,0 0 0,2 0 0,1 0 0,0 1 0,2 0 0,0 1 0,1-1 0,1 0 0,3 44 0,-2-64-562,1 0 0,0 0 0,0 0-1,0 0 1,1 1 0,-1-1 0,0 0-1,0 0 1,0 0 0,1 0 0,-1 0-1,1 0 1,-1 0 0,1 0 0,-1 0-1,1 0 1,0 0 0,-1 0 0,1 0-1,0 0 1,0 0 0,-1-1 0,1 1-1,0 0 1,0-1 0,0 1 0,0 0 0,0-1-1,0 1 1,0-1 0,0 0 0,1 1-1,1-1 1,-2 0 5,1 0-1,0 0 1,-1-1 0,1 1-1,-1-1 1,1 1 0,0-1-1,-1 0 1,1 0 0,-1 1-1,0-1 1,1 0 0,-1 0-1,0-1 1,0 1 0,1 0-1,-1 0 1,0 0 0,0-1-1,0 1 1,-1-1 0,2-2-1,3-6-87,-1-1-1,-1 0 0,0 0 1,-1-1-1,0 1 0,-1 0 1,0-1-1,-1 1 0,0-14 0,0 23 41,-1 7-384,1-3 408,0-1 1,-1 1 0,1 0 0,0 0 0,0 0-1,0 0 1,0 0 0,1-1 0,-1 1-1,0 0 1,1 0 0,0 0 0,-1-1 0,1 1-1,0 0 1,0-1 0,0 1 0,0 0-1,0-1 1,0 1 0,0-1 0,0 0 0,1 1-1,-1-1 1,1 0 0,-1 0 0,1 0-1,-1 0 1,1 0 0,2 1 0,4 1 51,0 0 0,0-1-1,0 0 1,0 0 0,0-1 0,1 0 0,-1 0 0,0-1 0,1 0 0,-1-1 0,1 0-1,-1 0 1,0-1 0,9-2 0,-10 2 32,0 0-1,0-1 1,-1 0-1,1 0 1,-1 0 0,0-1-1,1 0 1,-2 0-1,1-1 1,0 1-1,-1-1 1,0-1 0,0 1-1,0-1 1,-1 1-1,6-11 1,-5-4 200,-5 19-279,0 1 1,-1 0-1,1 0 0,0-1 0,0 1 0,-1 0 0,1 0 0,0 0 0,0-1 0,-1 1 0,1 0 0,0 0 0,-1 0 0,1 0 0,0 0 0,-1 0 0,1-1 0,0 1 0,-1 0 0,1 0 0,0 0 0,-1 0 0,1 0 0,0 0 0,-1 0 0,1 0 0,0 1 1,-1-1-1,1 0 0,0 0 0,-1 0 0,1 0 0,-4 2-1,1-1 0,-1 1 0,1 0 0,0 0 0,0 0 0,0 0 0,0 0 0,-4 4 0,-5 7 23,1 1 0,-17 25 0,24-33-20,1 0 0,0 0 1,0 0-1,0 0 0,1 0 0,0 1 1,1-1-1,-1 1 0,1 0 1,0 8-1,1-14-2,0 0 0,0 0 0,0 0 0,0 0 0,0 0 0,0 0 0,0-1 0,1 1 0,-1 0 0,0 0 0,1 0 0,-1 0 0,1-1 0,-1 1 0,1 0 0,-1 0 0,1-1 0,-1 1 0,1 0 0,0-1 0,-1 1 0,1-1 0,0 1 0,0-1 0,-1 1 0,1-1 0,1 1 0,30 2 0,-24-4 0,0-1 0,0 0 0,0 0 0,0 0 0,12-6 0,8-10 0,-1-1 0,-1-2 0,0 0 0,24-28 0,-68 97 0,14-39 0,0 0 0,1 0 0,0 0 0,-3 18 0,5-26 0,1 1 0,0-1 0,-1 0 0,1 1 0,0-1 0,0 0 0,0 1 0,0-1 0,1 0 0,-1 1 0,0-1 0,0 0 0,1 1 0,-1-1 0,1 0 0,-1 1 0,1-1 0,0 0 0,-1 0 0,1 0 0,0 0 0,0 0 0,0 0 0,0 0 0,0 0 0,0 0 0,0 0 0,0 0 0,0 0 0,0-1 0,0 1 0,1 0 0,-1-1 0,0 1 0,0-1 0,1 0 0,-1 1 0,0-1 0,1 0 0,-1 0 0,0 0 0,2 0 0,7 0 0,1-1 0,-1-1 0,0 0 0,0 0 0,0-1 0,-1-1 0,1 1 0,-1-1 0,0-1 0,0 0 0,0 0 0,0-1 0,-1 0 0,0 0 0,0-1 0,8-10 0,4-3 0,-2-1 0,-1-1 0,0 0 0,25-46 0,-39 63 0,0 0 0,0-1 0,-1 0 0,0 1 0,0-1 0,0 0 0,0 0 0,1-12 0,-4 17 0,1 1 0,0 0 0,0-1 0,0 1 0,0 0 0,-1 0 0,1-1 0,0 1 0,0 0 0,0 0 0,-1-1 0,1 1 0,0 0 0,-1 0 0,1 0 0,0-1 0,0 1 0,-1 0 0,1 0 0,0 0 0,-1 0 0,1 0 0,0 0 0,-1 0 0,1 0 0,0-1 0,-1 1 0,1 0 0,0 1 0,-1-1 0,1 0 0,0 0 0,-1 0 0,1 0 0,0 0 0,-1 0 0,1 0 0,0 0 0,-1 0 0,1 1 0,-1-1 0,-14 7 0,5-1 0,0 1 0,1 1 0,0 0 0,0 0 0,1 1 0,0 0 0,1 0 0,0 1 0,0 0 0,1 0 0,0 1 0,1-1 0,0 1 0,1 1 0,0-1 0,1 0 0,0 1 0,1 0 0,0 0 0,0 21 0,2-31 0,1 0 0,-1 0 0,1 0 0,-1 0 0,1 0 0,0-1 0,-1 1 0,1 0 0,0 0 0,1-1 0,-1 1 0,0 0 0,0-1 0,1 1 0,-1-1 0,1 1 0,-1-1 0,1 0 0,-1 0 0,1 0 0,0 0 0,0 0 0,-1 0 0,1 0 0,0 0 0,0-1 0,0 1 0,0-1 0,0 0 0,0 1 0,3-1 0,1 1 0,-1-1 0,1 1 0,-1-1 0,1 0 0,-1 0 0,1-1 0,-1 0 0,1 0 0,-1 0 0,10-4 0,7-7 0,0-2 0,-1 0 0,0-2 0,-1 0 0,-1-1 0,19-22 0,-12 10 0,-2 0 0,-1-2 0,27-48 0,-50 79 0,8-13 0,-1 0 0,0 0 0,0-1 0,-1 0 0,-1 0 0,-1 0 0,0-1 0,0 1 0,1-22 0,-6 35 0,1 1 0,-1 0 0,1-1 0,-1 1 0,1 0 0,-1-1 0,1 1 0,-1 0 0,1-1 0,-1 1 0,0 0 0,1 0 0,-1 0 0,1 0 0,-1 0 0,0 0 0,1 0 0,-1 0 0,0 0 0,1 0 0,-1 0 0,0 0 0,1 0 0,-1 0 0,1 0 0,-1 1 0,0-1 0,0 1 0,-20 4 0,-10 13 0,1 1 0,1 1 0,0 1 0,-38 39 0,62-54 0,0 1 0,0 1 0,1-1 0,0 1 0,0-1 0,0 1 0,1 0 0,1 1 0,-1-1 0,-1 15 0,-12 33 0,15-52 0,-18 42 0,-1-1 0,-41 67 0,65-125-3075,2-5-2413,-5 11-2316</inkml:trace>
</inkml:ink>
</file>

<file path=ppt/ink/ink1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9.0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12364,'0'18'8584,"0"9"-8392,0 10-160,0 10 160,0 3-128,0 2-32,5-1 0,7-6-64,0-7-640,0-10-1154,-4-9-704,-7-7-770,-15-11-4899</inkml:trace>
</inkml:ink>
</file>

<file path=ppt/ink/ink1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9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0 279 15471,'0'0'2311,"1"-11"-501,1 5-1641,-1 0 0,1-1 0,0 1 0,0 0 0,1 0 0,-1 0 0,1 0 0,1 0 0,-1 1-1,1-1 1,0 1 0,0 0 0,1 0 0,-1 1 0,1-1 0,0 1 0,1 0 0,-1 0 0,10-5 0,28-18 366,0 2 0,56-24 1,-72 38-364,0 1 1,1 1 0,0 1 0,0 2 0,36-4 0,-61 10-173,-1-1 1,0 1 0,1 0 0,-1 0 0,0 0-1,1 0 1,-1 0 0,0 0 0,0 1 0,1-1 0,-1 1-1,0 0 1,0 0 0,0 0 0,0 0 0,1 0-1,-1 0 1,-1 0 0,1 1 0,0-1 0,0 0-1,0 1 1,-1 0 0,3 3 0,-2-1 3,0-1-1,-1 1 1,0 0-1,0 0 1,0 0 0,-1-1-1,1 1 1,-1 0-1,0 0 1,0 0 0,0 0-1,0 0 1,-2 5-1,-2 9 18,0-1 1,-1 0-1,-1 0 0,-1 0 0,-12 21 0,8-17 220,-2-1 0,0 0 0,-1-1-1,-1-1 1,0 0 0,-2-1 0,0 0 0,-36 25-1,67-73-1745,-12 30 1451,-1-1 1,1 1-1,0-1 0,-1 1 0,1 0 1,0 0-1,0 0 0,-1-1 1,1 2-1,0-1 0,0 0 0,0 0 1,0 1-1,0-1 0,1 1 1,-1-1-1,0 1 0,0 0 0,0 0 1,0 0-1,0 0 0,3 1 1,-1 0 28,-1 0 1,0 1 0,0-1-1,0 1 1,0 0-1,-1 0 1,1 0 0,0 0-1,-1 0 1,1 1 0,-1-1-1,4 6 1,2 5 34,0 0 1,0 0-1,-1 1 1,-1 0-1,5 17 1,-6-18-20,-1 1 1,0 0 0,-1 1-1,-1-1 1,1 17-1,-3-27 106,0-1 0,0 1 0,0 0 0,-1 0 0,1-1-1,-1 1 1,0 0 0,0-1 0,0 1 0,-1-1-1,1 1 1,-1-1 0,0 0 0,0 0 0,0 0 0,0 0-1,-1 0 1,1 0 0,-1 0 0,0-1 0,1 1-1,-1-1 1,0 0 0,-7 3 0,-4 2 180,-1 0 1,0-2 0,0 0-1,-1-1 1,0 0-1,1-1 1,-1-1 0,0 0-1,-1-1 1,1-1-1,-27-3 1,41 2-403,0 1-1,-1 0 1,1-1-1,0 1 1,-1-1 0,1 0-1,0 1 1,0-1-1,-1 0 1,1 0 0,0-1-1,0 1 1,0 0-1,0-1 1,1 1 0,-1-1-1,0 0 1,1 1-1,-1-1 1,1 0 0,-1 0-1,1 0 1,0 0-1,0 0 1,0-1 0,0 1-1,0 0 1,0-4-1,1 3-421,-1 0 1,1-1-1,1 1 0,-1 0 0,0 0 0,1-1 0,0 1 0,0 0 1,0 0-1,0 0 0,0 0 0,1 0 0,-1 0 0,1 0 1,0 0-1,0 1 0,0-1 0,0 1 0,4-5 0,24-20-6307</inkml:trace>
</inkml:ink>
</file>

<file path=ppt/ink/ink1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29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 16624,'0'0'1687,"0"13"117,-1 38 474,-10 57 1,-3 62-419,14-169-1861,0-1 0,0 1 0,-1 0 0,1 0 0,0-1 0,0 1 0,0 0 1,0-1-1,0 1 0,0 0 0,0-1 0,0 1 0,0 0 0,0 0 0,1-1 0,-1 1 0,0 0 0,0-1 1,1 1-1,-1 0 0,0-1 0,1 1 0,-1-1 0,1 1 0,-1-1 0,0 1 0,1 0 0,0-1 0,-1 0 1,1 1-1,-1-1 0,2 1 0,14-17 231,12-38 253,-18 25-418,-1 0 1,-1-1-1,-2 0 1,0 0-1,-3 0 0,0-1 1,-3-32-1,-3 46-110,-5 15-212,7 3 219,-1 0 0,1 0 1,0 0-1,0 1 0,-1-1 0,1 0 0,0 1 0,0-1 0,0 1 0,0-1 1,1 1-1,-1-1 0,0 1 0,0 2 0,-2 5-379,1 0-1,0 0 1,0 1 0,1-1-1,0 0 1,1 1-1,0-1 1,2 15 0,-2-22 171,0-1 0,1 1 0,-1 0 0,1 0 0,0 0 0,-1-1 0,1 1 0,0 0 0,0-1 0,0 1 0,0-1 0,1 1 0,-1-1 0,0 1 0,1-1 0,-1 0 0,1 0 0,2 2 0,-1-2-98,0 0 0,0 0-1,0-1 1,0 1 0,0-1 0,0 0 0,0 0 0,0 0 0,0 0 0,-1 0 0,1-1-1,0 1 1,0-1 0,0 0 0,0 0 0,3-1 0,32-18-4749</inkml:trace>
</inkml:ink>
</file>

<file path=ppt/ink/ink1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0.2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1 3523,'0'0'11371,"-2"8"-8782,-24 79 1097,17-61-2757,1 0 1,1 1-1,1 0 1,-5 51-1,11-78-915,0 1 0,0-1-1,0 1 1,0 0 0,0-1-1,0 1 1,0-1 0,0 1-1,0-1 1,0 1-1,0 0 1,0-1 0,1 1-1,-1-1 1,0 1 0,0-1-1,1 1 1,-1-1 0,0 1-1,1-1 1,-1 1-1,0-1 1,1 0 0,-1 1-1,1-1 1,-1 1 0,1-1-1,-1 0 1,1 0 0,0 1-1,17-6 345,18-23 244,26-42-213,-46 48-559,2 2-1,0 0 0,2 1 0,0 1 1,25-17-1,-45 34 145,1 0 1,0 0-1,0 1 0,-1-1 1,1 1-1,0-1 0,0 0 1,0 1-1,0-1 0,0 1 1,0 0-1,0-1 0,0 1 1,0 0-1,0 0 1,0-1-1,0 1 0,0 0 1,0 0-1,0 0 0,0 0 1,0 0-1,0 0 0,0 1 1,0-1-1,0 0 0,0 0 1,0 1-1,0-1 1,0 1-1,0-1 0,0 1 1,-1-1-1,1 1 0,0-1 1,0 1-1,0 0 0,-1 0 1,1-1-1,0 1 0,-1 0 1,1 0-1,-1 0 1,1 0-1,-1 0 0,1-1 1,-1 1-1,0 0 0,1 0 1,-1 0-1,0 0 0,0 0 1,1 0-1,-1 2 0,1 10 103,0 0-1,-1-1 0,-2 25 0,1-14-139,0-10 176,1-9-180,0 1 0,0 0 0,0-1 1,0 1-1,1-1 0,0 0 0,1 7 0,-1-10-17,-1 0 0,1 0-1,0-1 1,-1 1-1,1 0 1,0 0-1,0-1 1,-1 1-1,1 0 1,0-1 0,0 1-1,0-1 1,0 1-1,0-1 1,0 1-1,0-1 1,0 0-1,0 1 1,0-1 0,0 0-1,0 0 1,0 0-1,0 0 1,0 0-1,0 0 1,0 0-1,0 0 1,0 0 0,1-1-1,-1 1 1,0 0-1,0-1 1,0 1-1,-1 0 1,1-1-1,0 0 1,1 0 0,14-8-898,-1 0 1,0-2 0,-1 0 0,0 0 0,0-1 0,-2-1-1,19-22 1,-17 20-133,22-27-2879</inkml:trace>
</inkml:ink>
</file>

<file path=ppt/ink/ink1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0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57 287 9865,'0'0'2056,"-5"9"-316,-1 3-1103,2-3 188,-1 1-1,0 0 1,0-1-1,-1 0 0,-7 9 1,11-11-752,0 0 0,1 0 1,0 1-1,0-1 0,0 1 0,1-1 0,0 0 1,1 1-1,1 7 0,-2-12-52,0-3-19,0 1 0,0-1 0,0 1 0,0-1 0,0 0 0,0 1 0,1-1 0,-1 1 0,0-1 1,0 1-1,0-1 0,0 0 0,1 1 0,-1-1 0,0 0 0,0 1 0,1-1 0,-1 0 0,0 1 1,0-1-1,1 0 0,-1 1 0,0-1 0,1 0 0,-1 0 0,1 0 0,-1 1 0,0-1 0,1 0 0,-1 0 1,1 0-1,-1 0 0,0 0 0,1 0 0,-1 1 0,1-1 0,19-7 40,15-17 127,-8-3 119,-2 0 0,-1-1 1,-2-2-1,0 0 0,-2-1 0,-2-1 1,-1-1-1,-1-1 0,-2 0 1,12-44-1,-20 40 829,-6 38-1088,0-1 0,0 1-1,0-1 1,0 1 0,0-1 0,0 1 0,0-1 0,0 1 0,0-1-1,0 1 1,0-1 0,0 1 0,0 0 0,0-1 0,0 1 0,-1-1-1,1 1 1,0-1 0,0 1 0,-1-1 0,1 1 0,0 0 0,-1-1-1,1 1 1,0 0 0,-1-1 0,1 1 0,-1 0 0,1-1 0,0 1-1,-1 0 1,1 0 0,-1-1 0,1 1 0,-1 0 0,1 0 0,-1 0-1,1 0 1,-1 0 0,1 0 0,-1 0 0,1 0 0,-1 0 0,1 0-1,-1 0 1,1 0 0,-1 0 0,1 0 0,-1 0 0,1 0 0,0 1-1,-1-1 1,1 0 0,-1 0 0,1 0 0,-1 1 0,1-1 0,0 0-1,-1 1 1,1-1 0,-1 0 0,1 1 0,0-1 0,0 1 0,-1 0-1,-9 7 10,0 1-1,0 1 0,1 0 1,0 0-1,1 1 1,-13 20-1,-36 77 64,57-107-101,-30 70 100,28-66-90,1 0 0,-1 0 0,1 0 0,0 1 0,0-1 0,1 0-1,-1 1 1,1-1 0,0 0 0,1 1 0,1 8 0,-1-13-5,0 0-1,-1 0 0,1 0 1,0 0-1,0 0 1,0 0-1,0-1 0,0 1 1,0 0-1,0 0 1,1-1-1,-1 1 0,0-1 1,0 1-1,0-1 1,1 1-1,-1-1 0,0 0 1,0 0-1,1 0 1,-1 1-1,0-1 0,1 0 1,-1-1-1,2 1 1,34-4 206,-16-4-160,-1-1 0,0-1 0,-1 0 0,0-2 0,0 0 0,31-27 0,-17 13 14,-34 57 255,-3-11-173,2-11 6,0-1 0,0 1 0,1 0 0,0 0 1,1-1-1,-1 1 0,2 9 0,0-17-128,-1 0 1,1 1 0,0-1-1,-1 0 1,1 0-1,0 0 1,-1 0-1,1 0 1,0 0 0,0 0-1,0-1 1,0 1-1,0 0 1,0 0-1,0-1 1,0 1-1,0 0 1,1-1 0,-1 1-1,0-1 1,0 0-1,0 1 1,1-1-1,-1 0 1,0 0 0,0 0-1,1 0 1,-1 0-1,0 0 1,0 0-1,1 0 1,-1 0-1,2-1 1,45-11 909,29-33-308,-67 37-751,0 0 1,1 1 0,0 1-1,1 0 1,-1 0-1,1 1 1,0 0 0,1 1-1,-1 1 1,1 0 0,14-1-1,-12 7-1397,-10 0-1788,-1 0-1107</inkml:trace>
</inkml:ink>
</file>

<file path=ppt/ink/ink1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1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187 128 14221,'0'0'3769,"-8"-6"-352,3 2-3212,1 0 381,-1 1 1,0-1-1,0 1 1,0 0-1,0 1 1,-11-5-1,14 7-501,0-1 0,0 1 0,0 0 0,0 0 0,0 0 0,0 0 0,-1 0 0,1 0 0,0 0 0,0 1 0,0-1 0,0 1-1,0-1 1,0 1 0,0 0 0,0 0 0,1 0 0,-1 0 0,0 0 0,0 0 0,1 1 0,-1-1 0,0 0 0,1 1 0,0-1 0,-1 1 0,-1 3 0,-8 10-61,0 0-1,1 1 1,1 1-1,0 0 1,2 0 0,-10 30-1,46-69-1336,-26 18 1264,1 0 0,0 0 0,0 1 0,1 0 0,-1 0 0,0 0 0,1 0 0,0 1 0,0 0 0,0 0 0,0 0 0,10-2 0,-13 4 39,1 0 0,-1 0 0,0 0 0,1 0 0,-1 0 0,1 1 0,-1-1 0,1 1 1,-1 0-1,0 0 0,1 0 0,-1 0 0,0 0 0,0 0 0,0 1 0,0-1 0,0 1 1,0-1-1,0 1 0,0 0 0,-1 0 0,1-1 0,-1 1 0,1 0 0,-1 1 1,0-1-1,0 0 0,0 0 0,1 4 0,4 9 13,-1 1-1,0-1 1,-1 1 0,-1 0-1,-1 0 1,0 0 0,-1 1-1,-1-1 1,0 0-1,-5 29 1,1-20 27,-2-1-1,0 1 0,-1-2 1,-2 1-1,0-1 0,-17 30 1,25-50-14,-3 5 169,-1 1 0,1-1 0,-1 0 0,-1-1 0,1 1 0,-1-1 0,-1 0 0,1 0 0,-1-1 1,0 0-1,-10 7 0,17-13-176,-1 0 0,1 0 0,-1 0 0,1 1 0,0-1 0,-1 0 0,1 0 0,-1 0 0,1 0 0,0 0 0,-1 0 0,1 0 0,-1 0 0,1 0 0,0 0 0,-1 0 0,1 0 0,-1-1 0,1 1 0,0 0 0,-1 0 0,1 0 0,0 0 0,-1-1 0,1 1 1,0 0-1,-1 0 0,1-1 0,0 1 0,-1 0 0,1-1 0,0 1 0,0 0 0,-1-1 0,1 1 0,0 0 0,0-1 0,0 1 0,0 0 0,-1-1 0,1 1 0,0-1 0,0 1 0,0 0 0,0-2 0,-1-21 11,2 18-50,1-18-191,1 0 1,1 0-1,1 0 0,1 1 0,1 0 0,1 0 0,12-24 1,85-140-774,-100 179 982,73-110-97,-67 103 110,1 0 1,0 1 0,1 0-1,0 1 1,26-18-1,-38 29 5,0 0 0,0 1 0,-1-1 0,1 0 0,0 1 0,0-1 0,1 0 0,-1 1 0,0-1 0,0 1 0,0 0 0,0-1 0,0 1 0,0 0 0,1 0 0,-1-1 0,0 1 0,0 0 0,0 0-1,1 0 1,-1 1 0,0-1 0,0 0 0,2 1 0,-3 0 3,1-1 0,-1 1-1,1 0 1,-1 0 0,1 0 0,-1 0-1,1 0 1,-1 1 0,0-1 0,0 0-1,1 0 1,-1 0 0,0 0-1,0 0 1,0 0 0,0 0 0,0 0-1,-1 1 1,1 1 0,-20 58 228,-6-4-142,15-38 75,2 1 0,0 0 0,2 1 0,-6 24 0,54-87 1239,-28 26-1328,-1 0 1,0-1-1,-1 0 0,-1 0 1,-1-1-1,-1-1 0,0 1 1,-1-2-1,-1 1 0,-1 0 0,-1-1 1,4-39-1,-9 59-70,1 1 0,0 0 0,0 0 0,0-1 0,-1 1 0,1 0 0,-1 0 0,1-1 0,0 1 0,-1 0 0,1-1 0,-1 1 0,1-1 0,-1 1 0,0 0 0,1-1 0,-1 0 0,0 1 0,1-1 0,-1 1 0,0-1 0,1 0 0,-1 1 0,0-1 0,0 0 0,1 0 0,-1 1 0,0-1 0,0 0 1,0 0-1,1 0 0,-1 0 0,0 0 0,0 0 0,0 0 0,1-1 0,-1 1 0,0 0 0,0 0 0,1-1 0,-1 1 0,0 0 0,0-1 0,1 1 0,-1-1 0,0 1 0,1 0 0,-1-1 0,1 0 0,-1 1 0,1-1 0,-1 1 0,1-1 0,-1 0 0,1 1 0,-1-1 0,1 0 0,0 0 0,-1 1 0,1-1 0,0 0 0,-1-1 0,1 3-40,0 0-1,0 0 1,0 1 0,0-1-1,0 0 1,0 0 0,0 1 0,0-1-1,0 0 1,0 0 0,1 0-1,-1 1 1,0-1 0,1 0-1,-1 0 1,1 0 0,0 0 0,-1 0-1,1 0 1,0 0 0,-1 0-1,1 0 1,0 0 0,0 0-1,0-1 1,2 2 0,-1-1-159,1 0 1,-1 0 0,1 0-1,0 0 1,-1-1 0,1 1-1,0-1 1,0 0 0,-1 0-1,1 0 1,4-1 0,5-1-982,0 0 0,0-1 0,0 0 1,20-10-1,4-6-3523,1-3-2745</inkml:trace>
</inkml:ink>
</file>

<file path=ppt/ink/ink1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2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65 291 15855,'0'0'1607,"-7"11"357,1-1-1189,-1-2-441,1 1 1,0 0-1,0 1 0,1-1 0,1 1 0,-1 0 0,2 0 0,-1 0 0,-1 12 0,5-22-343,0 0 0,0 1-1,0-1 1,0 0 0,0 1-1,0-1 1,0 0 0,0 0-1,0 1 1,0-1 0,0 0 0,0 1-1,1-1 1,-1 0 0,0 0-1,0 1 1,0-1 0,0 0-1,1 0 1,-1 0 0,0 1-1,0-1 1,1 0 0,-1 0 0,0 0-1,0 0 1,1 0 0,-1 1-1,0-1 1,0 0 0,1 0-1,-1 0 1,0 0 0,1 0-1,-1 0 1,0 0 0,0 0 0,1 0-1,17-4-829,11-12-772,-19 7 1017,17-17-47,-27 25 630,1 1 0,0-1 0,0 0-1,0 0 1,1 0 0,-1 1 0,0-1 0,0 0 0,0 1 0,0-1-1,1 1 1,-1-1 0,0 1 0,0 0 0,1 0 0,-1-1 0,0 1-1,3 0 1,-3 1 47,0 0 0,0 0 1,0 0-1,0 0 0,-1 0 0,1 0 0,0 1 0,-1-1 0,1 0 0,-1 0 0,1 0 0,-1 1 0,0-1 1,0 0-1,1 0 0,-1 1 0,0-1 0,0 0 0,0 2 0,0 32 795,0-27-521,-2 29 489,-2 0 0,-2-1 0,-1 0 0,-18 56 0,9-34 518,0 22-260,27-126-839,30-78 0,-11 37-179,0-9 128,3-15-998,78-174 0,-109 281 836,-1 1 1,0-1-1,0 1 0,1 0 1,0-1-1,0 1 0,0 0 1,0 0-1,0 0 1,0 0-1,1 1 0,-1-1 1,1 1-1,0-1 0,0 1 1,0 0-1,6-3 0,-8 5-2,0 1-1,0-1 1,-1 1-1,1 0 1,0-1-1,-1 1 1,1 0-1,-1-1 1,1 1-1,0 0 1,-1 0-1,0 0 1,1 0-1,-1-1 1,1 1-1,-1 0 1,0 0-1,0 0 1,0 0-1,1 0 0,-1 0 1,0 0-1,0 0 1,0 0-1,0 0 1,0 0-1,-1 0 1,1-1-1,0 1 1,0 0-1,-1 1 1,1 4 24,-1 4 17,-1 0-1,0 0 1,0 0-1,-1-1 1,0 1-1,0-1 1,-1 1-1,-1-1 1,-5 10-1,4-9 195,0 1-1,1 0 0,1 0 0,0 1 0,-5 19 0,11-30-216,1-1-1,-1 1 1,0-1-1,1 0 1,-1 0 0,0 0-1,1 0 1,-1 0-1,0-1 1,1 1 0,-1-1-1,0 1 1,4-3-1,13-3-75,-1 0 1,1 2-1,0 0 0,32-2 0,-48 5 43,0 1-1,0 0 1,0 0-1,0 0 1,0 0-1,0 0 0,0 1 1,-1-1-1,1 1 1,0 0-1,0 0 1,0 0-1,0 0 1,-1 0-1,1 1 1,0-1-1,-1 1 0,1 0 1,-1 0-1,0 0 1,0 0-1,0 0 1,0 0-1,0 1 1,0-1-1,0 0 0,-1 1 1,1 0-1,-1-1 1,0 1-1,0 0 1,0 0-1,0 0 1,0 0-1,0 0 1,-1-1-1,0 1 0,1 6 1,-2 0 73,0 1 1,-1-1-1,0 0 1,0 0-1,-1 0 1,0 0-1,0 0 1,-1-1-1,0 1 1,-1-1-1,0 0 1,0 0-1,-1-1 1,-12 14-1,7-10 341,0 0 0,0-1-1,-1 0 1,0 0 0,-1-1-1,0-1 1,0 0 0,-21 8 0,32-15-386,1-1 1,-1 1-1,0-1 1,0 1 0,1-1-1,-1 1 1,0-1 0,0 0-1,0 0 1,0 0 0,0 0-1,1 0 1,-3-1 0,3 1-54,1 0 1,-1-1-1,0 1 1,1 0 0,-1-1-1,0 1 1,1-1-1,-1 1 1,1-1 0,-1 1-1,1-1 1,-1 1-1,1-1 1,-1 0 0,1 1-1,0-1 1,-1 1-1,1-1 1,0 0 0,0 1-1,-1-1 1,1-1-1,0-3-382,0 0 0,0 1 0,0-1 1,0 0-1,1 1 0,0-1 0,0 1 0,1-1 0,1-4 0,5-10-3427,1 0 1,16-27-1,2 3-5619</inkml:trace>
</inkml:ink>
</file>

<file path=ppt/ink/ink1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2.8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89 12460,'0'0'2696,"8"0"122,5 0-2080,0 0-1,-1-1 0,1-1 1,-1 0-1,0-1 0,0 0 0,0-1 1,16-7-1,80-51 1964,-116 68-2590,1-1-1,0 1 0,0 0 0,1 0 1,-1 1-1,2 0 0,-1 0 1,1 0-1,0 1 0,0 0 1,1 0-1,0 0 0,0 0 1,1 1-1,0-1 0,1 1 1,-3 15-1,6-23-95,-1 0 0,0 0 0,1-1 0,-1 1 0,1 0 0,-1 0 1,1 0-1,0 0 0,-1-1 0,1 1 0,0 0 0,-1 0 0,1-1 0,0 1 0,0-1 0,0 1 0,0-1 0,0 1 0,0-1 0,0 1 0,-1-1 1,1 0-1,0 0 0,0 1 0,0-1 0,0 0 0,0 0 0,0 0 0,0 0 0,1 0 0,-1 0 0,0 0 0,0-1 0,1 1 0,44-9 264,-32 3-249,-1-1 0,1 0 1,23-18-1,-32 21-426,1 0 0,-1 0 1,0-1-1,0 1 0,0-1 0,-1-1 1,0 1-1,0 0 0,0-1 0,-1 0 1,4-8-1,-6-7-4457,-5 1-3277</inkml:trace>
</inkml:ink>
</file>

<file path=ppt/ink/ink1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3.2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0 106 13036,'0'0'10602,"93"-55"-10185,-34 42-225,2 1-128,-1 0-2466,-10-2-6150</inkml:trace>
</inkml:ink>
</file>

<file path=ppt/ink/ink1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3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16207,'0'0'6022,"16"77"-4100,-11-42-801,2 1-833,-1 1-128,-1-6-64,3-3-64,-1-7-864,0-9-1378,-1-11-1538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0:02.0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47 408 5830,'-7'0'6525,"-18"5"2369,24-5-8687,0 0 0,1 0 0,-1 0 0,0 1 0,1-1 0,-1 0 0,0 0 0,1 1 0,-1-1 0,1 1 0,-1-1 0,0 1 0,1-1 0,-1 1 0,1-1 0,-1 1 0,1-1 0,0 1 0,-1-1 0,1 1 0,0 0 0,-1-1 0,1 1 0,0 0 0,-1-1 0,1 1 0,0 0 0,0 1 0,1-2-27,0 1-1,1 0 0,-1 0 1,0-1-1,1 1 0,-1-1 1,0 1-1,1-1 0,-1 0 0,1 1 1,-1-1-1,1 0 0,-1 0 1,1 0-1,-1 0 0,0 0 1,1-1-1,2 1 0,33-5 1278,-9-7-1349,0-2 0,-1-1 0,0-1 0,-1-1 0,28-24 0,-39 30-105,29-22-3,50-50 0,-82 71 0,0 0 0,-1-1 0,0-1 0,-1 0 0,-1 0 0,0-1 0,-1 0 0,9-23 0,-16 36 0,-1 1 0,1 0 0,-1-1 0,1 1 0,-1-1 0,1 1 0,-1-1 0,0 0 0,0 1 0,0-1 0,0 1 0,0-1 0,0 1 0,0-1 0,-1 1 0,1-1 0,-1 1 0,1-1 0,-1-1 0,0 2 0,0 1 0,0-1 0,1 1 0,-1-1 0,0 1 0,0-1 0,0 1 0,1-1 0,-1 1 0,0 0 0,0-1 0,0 1 0,0 0 0,0 0 0,0 0 0,0 0 0,0 0 0,0 0 0,0 0 0,0 0 0,0 0 0,-1 1 0,-5 0 0,0 2 0,0-1 0,1 1 0,-1 0 0,1 0 0,-11 7 0,-3 4 0,2 1 0,0 1 0,0 0 0,1 1 0,1 1 0,1 1 0,-21 33 0,28-38 0,0 0 0,1 0 0,1 1 0,0 0 0,1 0 0,0 1 0,1 0 0,1-1 0,1 1 0,0 0 0,1 0 0,2 21 0,-1-33 0,0 0 0,1 0 0,0-1 0,0 1 0,0 0 0,1 0 0,-1 0 0,1-1 0,0 1 0,0-1 0,0 1 0,1-1 0,-1 0 0,1 0 0,-1 0 0,1 0 0,0-1 0,0 1 0,1-1 0,-1 1 0,0-1 0,1 0 0,-1-1 0,1 1 0,0 0 0,-1-1 0,1 0 0,0 0 0,0 0 0,0 0 0,0-1 0,0 0 0,5 0 0,1 1 0,1-1 0,-1 0 0,0-1 0,1-1 0,-1 1 0,0-2 0,0 1 0,0-1 0,0-1 0,0 0 0,16-9 0,-10 2 0,-1 0 0,0-1 0,-1 0 0,26-30 0,-34 35 0,0 0 0,-1-1 0,0 0 0,0 0 0,-1 0 0,0-1 0,0 1 0,-1-1 0,0 0 0,-1 0 0,1 0 0,0-10 0,-3 17 0,0 1 0,0 0 0,0 0 0,0 0 0,0 0 0,0 0 0,-1 0 0,1 0 0,0 0 0,0 0 0,-1 0 0,1 0 0,0 0 0,-1 0 0,1 0 0,-1 0 0,0 0 0,1 0 0,-1 0 0,0 1 0,1-1 0,-1 0 0,0 0 0,0 1 0,0-1 0,0 1 0,1-1 0,-1 1 0,0-1 0,0 1 0,0-1 0,0 1 0,0 0 0,0-1 0,-1 1 0,1 0 0,0 0 0,0 0 0,0 0 0,0 0 0,0 0 0,0 0 0,0 0 0,0 0 0,0 1 0,0-1 0,-1 1 0,-5 0 0,1 1 0,0-1 0,0 2 0,0-1 0,0 1 0,-10 5 0,6-1 0,0 1 0,0 0 0,1 1 0,0 0 0,0 0 0,1 1 0,-11 18 0,16-24 0,0 1 0,0-1 0,1 1 0,-1 0 0,1 0 0,1 0 0,-1 0 0,1 0 0,0 0 0,0 0 0,0 0 0,1 1 0,-1-1 0,1 0 0,1 0 0,-1 1 0,1-1 0,0 0 0,0 0 0,0 0 0,3 7 0,-2-9 9,1 0-1,-1 0 1,1 0-1,0 0 1,0 0 0,0 0-1,0-1 1,0 1-1,0-1 1,1 0 0,-1 0-1,1 0 1,0-1-1,0 1 1,-1-1 0,1 0-1,7 2 1,-3-2-95,-1 1 0,1-2 0,0 1 0,0-1 0,-1 0 0,1 0 0,0-1 0,12-2 0,0-9-3590,-6-7-3784,-6-6-4039</inkml:trace>
</inkml:ink>
</file>

<file path=ppt/ink/ink1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3.9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18898,'0'0'5317,"48"-16"-13261,-19 16-2049</inkml:trace>
</inkml:ink>
</file>

<file path=ppt/ink/ink1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4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1 16688,'-8'8'1281,"-4"8"-629,6-6 13,-2 0 0,0-1 0,0 1 1,0-1-1,-1-1 0,-1 0 0,-14 11 1,39-41-1088,-11 18 311,1 0 0,0 0 0,0 1 0,0-1 0,1 1 0,-1 0 0,1 1 0,0-1 0,0 1 0,-1 1 0,1-1 0,1 1 0,-1 0 0,0 0 0,0 0 1,0 1-1,7 1 0,-9-1 100,1 1 0,-1 0 1,1 0-1,-1 1 0,0-1 1,0 1-1,0 0 0,0 0 1,0 0-1,0 1 0,-1 0 1,1-1-1,-1 1 1,1 0-1,-1 1 0,0-1 1,0 0-1,-1 1 0,1 0 1,-1 0-1,0-1 0,0 1 1,0 1-1,2 5 0,0 1 204,-1 1-1,0-1 0,0 1 1,-1 0-1,-1 0 0,0 0 1,0 0-1,-2 0 0,1 0 1,-1 0-1,-1-1 0,0 1 1,-6 16-1,6-20 43,-1 0 0,-1-1 0,1 0-1,-1 0 1,0 0 0,-1-1 0,0 1-1,0-1 1,0 0 0,-1 0 0,1-1 0,-1 0-1,-1 0 1,1 0 0,-1 0 0,0-1 0,0-1-1,0 1 1,0-1 0,-1 0 0,-7 2 0,13-4-265,1-1 1,-1 1 0,0-1-1,1 1 1,-1-1 0,0 1 0,1-1-1,-1 0 1,0 0 0,1 0-1,-1 0 1,0 0 0,1 0 0,-1 0-1,0 0 1,1-1 0,-1 1 0,0-1-1,1 1 1,-1-1 0,1 0-1,-1 0 1,1 0 0,-1 1 0,1-1-1,0-1 1,-1 1 0,1 0-1,0 0 1,-2-3 0,1 0-381,1 0 0,0 0 1,0 0-1,0 0 0,1 0 1,-1-1-1,1 1 0,0 0 1,0-1-1,0 1 0,2-7 0,1-6-2109,1 1-1,1-1 0,11-25 1,6-11-7043</inkml:trace>
</inkml:ink>
</file>

<file path=ppt/ink/ink1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4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0 16528,'0'0'2850,"-2"14"-1707,-8 71 334,4 1 0,7 124 0,1-196-1600,0 0 1,1 0 0,0-1 0,1 1-1,1-1 1,0 0 0,0 0 0,1-1-1,13 20 1,-4-19-1530,-5-15-1436,-9 0 2753,0 1 1,-1-1-1,1 0 1,-1 0-1,1 1 1,-1-1 0,0 0-1,1 0 1,-1 0-1,0 0 1,0 0-1,-1 1 1,1-1 0,0 0-1,-1 0 1,0-2-1,-3-8-368,0 1-1,-1 1 1,-1-1-1,1 1 1,-2-1-1,-13-16 1,-56-57 2716,37 43 925,27 29-1691,-17-20 2098,27 30-3010,1 0 0,0 1-1,0-1 1,0 1 0,0-1-1,0 0 1,0 0 0,0 0-1,1 1 1,-1-1 0,1 0-1,-1 0 1,1 0 0,0 0-1,0 0 1,0-3 0,1 3-275,1-1 0,0 1 0,0 0 0,0 0 1,0 0-1,1 0 0,-1 0 0,0 0 0,1 1 0,-1-1 1,1 1-1,0-1 0,-1 1 0,1 0 0,0 0 0,0 0 1,0 1-1,0-1 0,3 0 0,6-2 82,47-14-27,36-13-1666,-34 7-2949,-8-3-3182</inkml:trace>
</inkml:ink>
</file>

<file path=ppt/ink/ink1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5.0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23062,'0'0'2979,"0"59"-2755,0-15 96,4 9 65,7 2-257,2 3-128,2-8-96,1-8-737,-2-6-705,-5-9-992,-4-9-257,-5-10-512,-9-8-2402</inkml:trace>
</inkml:ink>
</file>

<file path=ppt/ink/ink1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5.4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1 317 16271,'0'0'7175,"62"-51"-6662,-16 37-161,7-4-320,4 0-160,-1 0-1858,-4-2-1537,-12-3-3011</inkml:trace>
  <inkml:trace contextRef="#ctx0" brushRef="#br0" timeOffset="1">437 0 14798,'-3'10'2002,"-7"23"-963,2 1-1,2 0 1,1 0 0,1 1-1,2-1 1,5 65 0,-3-95-1002,0-1 0,1 0 0,-1 0 0,1 0 0,0 0 0,0 0 1,0 0-1,1 0 0,-1 0 0,1 0 0,-1 0 0,1-1 0,0 1 0,0-1 1,0 1-1,0-1 0,1 0 0,-1 0 0,1 0 0,3 2 0,-4-3-16,0 0 0,0-1 0,0 1 0,0-1 0,0 1 0,0-1 0,0 0 0,1 0 0,-1 0 0,0 0 0,0-1 0,0 1 0,0 0 0,0-1 0,0 0 0,0 1 0,0-1 0,0 0 0,0 0 0,0 0 0,0 0 0,0 0 0,0-1 0,-1 1 0,1-1 0,-1 1 0,1-1 0,-1 1 0,3-4 0,22-35 405,-23 34-404,1-1 0,0 1 0,0 0 0,0 0 0,1 0 0,-1 0 0,1 1 0,1 0 0,-1 0 0,11-7-1,-16 12-14,1 0 0,0 0 0,-1 0 0,1-1 0,-1 1-1,1 0 1,0 0 0,-1 0 0,1 0 0,0 1 0,-1-1-1,1 0 1,0 0 0,-1 0 0,1 0 0,-1 1 0,1-1 0,-1 0-1,1 1 1,0-1 0,-1 0 0,1 1 0,-1-1 0,1 0-1,-1 1 1,0-1 0,1 1 0,-1-1 0,1 1 0,-1-1-1,0 1 1,0 0 0,1-1 0,-1 1 0,0-1 0,0 1-1,1 0 1,-1-1 0,0 1 0,0 0 0,0-1 0,0 1 0,0 0-1,4 36 472,-4-30-333,3 181 628,-4-124-788,16-79-5051,-6-7-107,1-2-2488</inkml:trace>
</inkml:ink>
</file>

<file path=ppt/ink/ink1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5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91 19058,'0'0'1917,"-11"7"-166,3-3-1584,0 1 0,0 0 0,1 0 0,-1 1 0,1 0 1,1 1-1,-1-1 0,1 1 0,0 0 0,1 1 0,0-1 1,0 1-1,0 0 0,1 0 0,0 1 0,1-1 1,0 1-1,-3 16 0,5-23-160,1 0 0,-1 0 1,1 1-1,0-1 0,0 0 1,0 0-1,0 0 0,0 0 1,1 0-1,-1 0 0,1 0 0,-1 0 1,1 0-1,0 0 0,0 0 1,0 0-1,0 0 0,0 0 0,0 0 1,0-1-1,0 1 0,1 0 1,2 1-1,-2-2-8,0 0-1,0 0 1,0-1 0,0 1 0,0-1 0,0 1-1,0-1 1,0 0 0,0 0 0,1 0-1,-1 0 1,0 0 0,0-1 0,0 1-1,0-1 1,0 1 0,0-1 0,0 0-1,0 1 1,0-1 0,0 0 0,0-1-1,0 1 1,2-2 0,7-5 30,-1 0 0,-1-1 1,0 0-1,0 0 0,-1-1 0,0 0 1,0-1-1,-1 1 0,8-18 0,-5 7-70,0 0 0,-2-1-1,0 0 1,6-33-1,-12 48 36,-1 6 4,0-1-1,-1 1 1,1-1 0,-1 1 0,0-1-1,1 1 1,-1-1 0,0 0 0,0 1-1,0-1 1,0 0 0,0 1-1,-1-1 1,1 1 0,-1-4 0,-13 32-255,4-7 342,1 1 0,1 0 0,2 1 0,0 0 0,1 0-1,1 0 1,1 1 0,0 25 0,3-47-80,0-1-1,0 0 1,0 1 0,0-1 0,0 0-1,1 1 1,-1-1 0,0 0 0,0 1-1,1-1 1,-1 0 0,0 1-1,0-1 1,1 0 0,-1 0 0,0 1-1,1-1 1,-1 0 0,0 0 0,1 0-1,-1 1 1,0-1 0,1 0 0,-1 0-1,1 0 1,-1 0 0,0 0 0,1 0-1,-1 0 1,1 0 0,-1 0 0,0 0-1,1 0 1,-1 0 0,1 0 0,-1 0-1,0 0 1,1 0 0,-1 0 0,0-1-1,1 1 1,-1 0 0,0 0-1,1 0 1,-1-1 0,0 1 0,1 0-1,-1 0 1,0-1 0,1 1 0,-1 0-1,0-1 1,0 1 0,1-1 0,18-15 209,-3-5-318,0-1 1,-1-1-1,-2 0 0,0-1 0,-1 0 1,12-38-1,-46 186-2677,13-71-812,7-17-2269,1-20-271</inkml:trace>
</inkml:ink>
</file>

<file path=ppt/ink/ink1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6.2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7111,'0'0'1377,"14"55"-512,-8-39 704,0-3 129,-3 0-897,-3-2-673,0-1-320,0-2-2083,-6-3-4835</inkml:trace>
</inkml:ink>
</file>

<file path=ppt/ink/ink1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6.5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16 273 12588,'0'0'15300,"0"0"-15292,0-1 0,0 1-1,-1 0 1,1-1 0,0 1 0,0 0 0,-1 0 0,1 0 0,0-1 0,-1 1 0,1 0 0,0 0 0,-1 0 0,1 0 0,-1-1-1,1 1 1,0 0 0,-1 0 0,1 0 0,0 0 0,-1 0 0,1 0 0,-1 0 0,1 0 0,0 0 0,-1 0 0,1 1 0,0-1-1,-1 0 1,0 0 0,0 5 120,0 1-1,0-1 0,0 1 1,1-1-1,0 1 0,0-1 1,1 11-1,0 1 210,0 126 1420,-2-142-1759,1 0-1,0 0 1,0 0 0,0 0 0,0 0 0,0-1 0,0 1 0,0 0 0,0 0 0,0 0 0,1 0 0,-1 0 0,0-1 0,0 1 0,1 0 0,-1 0 0,1 0 0,-1-1 0,0 1 0,1 0 0,0-1 0,-1 1 0,1 0 0,-1-1 0,1 1 0,0-1 0,-1 1-1,1 0 1,0-1 0,0 0 0,-1 1 0,1-1 0,0 0 0,0 1 0,0-1 0,0 0 0,-1 0 0,1 1 0,0-1 0,0 0 0,0 0 0,0 0 0,0 0 0,0 0 0,-1-1 0,1 1 0,0 0 0,0 0 0,1-1 0,1-1-164,1 1 1,-1-1-1,0 0 1,-1 0-1,1 0 1,0 0-1,0 0 1,-1-1 0,0 1-1,1-1 1,1-3-1,0 0-865,-1-1 0,1 1 0,-1-1 0,-1 0 0,4-10 0,-1-21-6545,-4 3-2695</inkml:trace>
  <inkml:trace contextRef="#ctx0" brushRef="#br0" timeOffset="1">53 0 18289,'0'0'9225,"-32"63"-8456,32-40-481,0-6-288,7-7-1922,1-8-2754,-2-2-4421</inkml:trace>
</inkml:ink>
</file>

<file path=ppt/ink/ink1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7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 16464,'0'0'8141,"0"10"-7576,-1 11-338,2-1-1,1 0 0,0 0 0,2 0 1,0 0-1,1 0 0,15 37 0,-19-56-206,-1 0 1,1 0-1,-1 0 0,1 0 0,0 0 1,-1-1-1,1 1 0,0 0 0,0 0 1,0-1-1,0 1 0,-1 0 0,1-1 1,0 1-1,0-1 0,0 1 0,0-1 1,0 0-1,0 1 0,0-1 0,1 0 1,-1 0-1,0 1 0,0-1 0,0 0 1,0 0-1,0 0 0,0-1 0,0 1 1,0 0-1,0 0 0,0 0 0,1-1 1,-1 1-1,0-1 0,0 1 0,0-1 1,-1 1-1,1-1 0,0 1 0,0-1 1,1-1-1,3-2 151,0 0-1,0-1 1,-1 0 0,1 1 0,5-10-1,44-76 720,8-12-589,-62 102-304,0-1 0,1 1 0,-1-1 0,0 1 1,0-1-1,1 1 0,-1-1 0,0 1 0,0 0 0,1-1 1,-1 1-1,1 0 0,-1-1 0,0 1 0,1 0 0,-1-1 0,1 1 1,-1 0-1,1 0 0,-1-1 0,1 1 0,-1 0 0,1 0 1,-1 0-1,1 0 0,-1 0 0,1 0 0,-1 0 0,1 0 0,-1 0 1,1 0-1,-1 0 0,1 0 0,6 17-52,-5 42 110,-3-49 10,0 39 10,0-26-322,0 0 0,2 1 0,6 42 0,-7-65 195,0-1 0,0 1 0,1-1 0,-1 1 0,0-1 0,0 1 0,0-1-1,0 1 1,0-1 0,1 1 0,-1-1 0,0 1 0,0-1 0,1 0 0,-1 1 0,0-1 0,1 1 0,-1-1 0,0 0 0,1 1 0,-1-1 0,1 0 0,-1 0 0,0 1 0,1-1 0,-1 0 0,1 0 0,-1 0-1,1 1 1,-1-1 0,1 0 0,-1 0 0,1 0 0,-1 0 0,1 0 0,-1 0 0,1 0 0,-1 0 0,1 0 0,-1 0 0,1 0 0,-1 0 0,1-1 0,-1 1 0,1 0 0,-1 0 0,0 0 0,1-1-1,-1 1 1,1 0 0,-1-1 0,0 1 0,1 0 0,-1-1 0,0 1 0,1 0 0,-1-1 0,0 1 0,1-1 0,-1 1 0,0 0 0,0-1 0,0 1 0,1-1 0,-1 0 0,20-28-1921,17-56-5148,-20 36 202</inkml:trace>
</inkml:ink>
</file>

<file path=ppt/ink/ink1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7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 11435,'-1'8'3149,"-15"65"-156,10-49-1827,0 0-1,2 1 1,-2 29 0,6-54-1146,0 0 0,0 0 1,-1 0-1,1 0 0,0 1 1,0-1-1,0 0 0,1 0 1,-1 0-1,0 1 0,0-1 1,0 0-1,0 0 0,0 0 1,0 0-1,0 1 0,0-1 1,0 0-1,0 0 0,0 0 0,0 0 1,1 0-1,-1 1 0,0-1 1,0 0-1,0 0 0,0 0 1,0 0-1,1 0 0,-1 0 1,0 0-1,0 1 0,0-1 1,0 0-1,1 0 0,-1 0 1,0 0-1,0 0 0,0 0 1,1 0-1,-1 0 0,0 0 1,0 0-1,0 0 0,0 0 1,1 0-1,11-7 724,13-13 279,-23 18-889,4-4 196,-4 4-127,0-1 1,1 1-1,-1 0 1,0 0-1,1 0 0,0 0 1,-1 0-1,1 1 0,0-1 1,0 1-1,4-2 0,-25-20 2050,-64-68-2013,85 95-1450,1 0 464,-1 0 0,1 0-1,0-1 1,0 1 0,0-1-1,0 0 1,1 0-1,-1 0 1,1-1 0,0 0-1,-1 0 1,1 0 0,7 2-1,16-1-5499,3-3-4062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0:02.4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 21044,'0'0'7495,"53"-23"-17456,-19 31-513</inkml:trace>
</inkml:ink>
</file>

<file path=ppt/ink/ink1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8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146 337 16528,'0'0'7479,"-11"-1"-6737,-33-3-470,41 4-256,1 1 0,-1-1 0,0 1 0,1 0 0,-1 0 0,1 0 0,-1 0 0,1 0 0,-1 0 0,1 1 0,0-1 0,-1 1 0,1-1 0,0 1 0,0 0 0,0 0 0,1 0 0,-1 0 1,0 0-1,-1 4 0,-22 46-67,24-49 59,-2 7 29,-1 1 0,2 0 1,0 0-1,0 0 0,1 0 0,0 0 1,0 0-1,3 16 0,-2-25-31,0 1-1,1-1 0,-1 0 1,1 0-1,0 1 0,-1-1 0,1 0 1,0 0-1,0 0 0,1 0 1,-1 0-1,0 0 0,1 0 0,-1-1 1,1 1-1,0 0 0,-1-1 1,4 3-1,-2-3-13,0 0 0,-1 0 0,1-1 0,0 1 0,0-1 0,0 1 0,0-1 0,0 0 1,0 0-1,0 0 0,0-1 0,0 1 0,-1-1 0,1 0 0,0 1 0,0-1 0,0-1 0,-1 1 0,4-2 0,4-2 43,0-1 0,0-1 0,-1 0 0,1 0 0,-1-1 0,-1 0 0,0 0 0,14-18 0,-1-3 34,29-53 1,-35 53 263,-1-1 0,-1-1 0,13-46 0,-21 58-98,-1 0 1,-1 1-1,0-1 0,-2 0 0,0 0 0,-1 0 1,-3-28-1,3 46-227,0 0 1,-1 0 0,1-1-1,0 1 1,0 0 0,-1 0 0,1 0-1,0-1 1,-1 1 0,1 0-1,-1 0 1,0 0 0,1 0-1,-1 0 1,0 0 0,0 0 0,1 0-1,-1 0 1,0 1 0,0-1-1,0 0 1,0 0 0,0 1-1,0-1 1,0 1 0,0-1 0,-1 1-1,1-1 1,0 1 0,0 0-1,0-1 1,0 1 0,-1 0 0,1 0-1,-2 0 1,0 0-2,0 1 1,1-1-1,-1 1 1,0 0-1,1 0 1,-1 0-1,1 0 1,-1 1-1,1-1 0,0 1 1,-1-1-1,1 1 1,0 0-1,0 0 1,-2 2-1,-17 23 19,2 1 0,0 1-1,2 0 1,1 2 0,-19 51 0,34-80-27,0-1 0,0 1-1,1-1 1,-1 1 0,1-1 0,-1 1 0,1-1 0,0 1 0,0 0-1,0-1 1,0 1 0,0 0 0,0-1 0,0 1 0,0-1 0,1 4-1,0-5 3,-1 1 0,1-1 0,-1 1 0,1-1-1,-1 0 1,1 0 0,0 1 0,-1-1-1,1 0 1,-1 0 0,1 1 0,0-1 0,-1 0-1,1 0 1,0 0 0,-1 0 0,1 0-1,0 0 1,-1 0 0,1 0 0,0 0 0,-1-1-1,1 1 1,0 0 0,-1 0 0,1-1-1,0 1 1,12-6 18,-2 0 0,1-1-1,12-9 1,-4 3-11,-15 10-27,0 0-1,0 1 0,-1 0 1,1 0-1,1 0 1,-1 1-1,0-1 0,0 1 1,1 0-1,-1 1 1,0 0-1,1-1 0,6 2 1,-9 0-43,0 0-1,0 0 1,0 0 0,0 0 0,0 1 0,0-1-1,0 1 1,-1 0 0,1-1 0,-1 1 0,1 1 0,-1-1-1,0 0 1,0 0 0,0 1 0,0-1 0,0 1-1,-1 0 1,1 0 0,-1-1 0,1 1 0,-1 0 0,1 4-1,12 41-2053,-3-9-3407,-4-23-1262</inkml:trace>
</inkml:ink>
</file>

<file path=ppt/ink/ink1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8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3 187 16367,'0'0'10015,"-2"10"-9540,2 0-402,-1-1 0,1 1-1,1-1 1,0 1 0,0-1-1,1 0 1,3 10-1,-5-16-65,1 0-1,-1-1 0,1 1 1,0 0-1,0-1 0,0 1 1,1-1-1,-1 1 0,1-1 1,-1 1-1,1-1 0,0 0 0,0 0 1,0 0-1,0 0 0,0 0 1,0-1-1,0 1 0,1 0 1,-1-1-1,1 0 0,-1 1 0,1-1 1,-1 0-1,1-1 0,0 1 1,0 0-1,-1-1 0,1 1 1,0-1-1,0 0 0,-1 0 1,5 0-1,-3-2 31,1 0-1,0 0 1,-1 0 0,1 0 0,-1-1-1,0 0 1,0 0 0,0 0 0,0 0-1,0 0 1,0-1 0,-1 0 0,0 0-1,0 0 1,0 0 0,0 0 0,2-6-1,7-13 277,18-44-1,-18 35-63,9-45-1,-31 126-280,1 0 0,-4 97 0,13-145 36,0 0-1,0 0 1,-1 0 0,1 0 0,0 0 0,0 0 0,0 0-1,0 0 1,1 0 0,-1 0 0,0 0 0,0 0 0,1 0 0,-1 0-1,0 0 1,1 0 0,-1 0 0,1 0 0,-1 0 0,1 0-1,0-1 1,-1 1 0,1 0 0,0 0 0,-1-1 0,1 1-1,0 0 1,1 0 0,0-1 11,-1 0 1,1 0-1,-1 0 0,1-1 1,-1 1-1,1-1 0,-1 1 0,1-1 1,-1 1-1,1-1 0,-1 0 0,0 0 1,1 1-1,-1-1 0,0 0 1,2-2-1,6-6 114,1 0-1,-2-1 1,12-15 0,0-4 67,-1-2 0,-1 0 0,-1-1 0,-3-1 0,0 0 0,11-45 0,-32 122-164,1 0 0,1 85 0,5-127-28,0 0 0,0 0 0,0 0 0,0 0 0,1 0 0,-1 0 0,1 0 0,-1 0 0,1 0-1,0 0 1,0 0 0,0 0 0,2 2 0,-3-3 4,1 0 1,-1-1-1,1 1 0,0-1 0,-1 0 0,1 1 0,0-1 0,-1 1 0,1-1 0,0 0 1,0 0-1,-1 1 0,1-1 0,0 0 0,0 0 0,0 0 0,-1 0 0,1 0 0,0 0 1,0 0-1,0 0 0,-1 0 0,2-1 0,1 0-27,0 0 0,0-1 0,0 1 0,0-1 0,-1 0 0,1 0 0,-1 0 0,1 0 0,-1 0 0,0 0 0,0-1 0,0 1 1,0-1-1,0 1 0,1-4 0,2-4-560,-1 1 1,0 0 0,-1-1 0,0 0 0,2-13 0,-2-4-3441,0-1 1,-3-29 0,0 8-3867</inkml:trace>
</inkml:ink>
</file>

<file path=ppt/ink/ink1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9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13485,'0'0'5573,"-10"54"-5253,10-28-160,13-2-63,3-2-65,7-7-833,2-4-1345,3-5-2050,1-6-4420</inkml:trace>
</inkml:ink>
</file>

<file path=ppt/ink/ink1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39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93 466 10794,'0'0'6476,"-9"6"-4843,2 0-1452,0 0 1,1 0-1,-1 1 0,1-1 0,1 1 0,-1 1 0,1-1 0,0 1 1,1 0-1,0 0 0,0 0 0,1 1 0,0 0 0,-4 17 0,6-20-64,-1 1 0,1 0-1,1 0 1,0-1-1,-1 1 1,2 0 0,-1 0-1,1 0 1,3 11-1,-4-17-105,1 0 0,0 1-1,0-1 1,-1 1-1,1-1 1,0 0 0,0 0-1,0 0 1,0 1 0,0-1-1,0 0 1,1 0-1,-1 0 1,0-1 0,0 1-1,1 0 1,-1 0 0,3 0-1,-1 0-14,0-1 0,0 1 0,0-1-1,0 0 1,0 0 0,0 0 0,0 0 0,1-1-1,-1 1 1,0-1 0,0 0 0,4-1 0,4-3 60,-1 0 0,0-1 0,0 0 0,0-1 0,-1 0 0,0 0 1,0-1-1,-1 0 0,10-12 0,3-5 120,0-2 0,16-29 0,-29 43-117,0-1 1,0 0 0,-2-1-1,0 0 1,0 0-1,-1 0 1,-1-1 0,-1 1-1,0-1 1,-1 0-1,0-24 1,-2 39-45,1 1-1,-1-1 1,0 1 0,0-1-1,0 1 1,0-1-1,0 0 1,0 1 0,0-1-1,0 1 1,0-1-1,0 0 1,0 1 0,0-1-1,0 1 1,-1-1 0,1 0-1,0 1 1,0-1-1,-1 1 1,1-1 0,0 1-1,-1-1 1,1 1-1,0-1 1,-1 1 0,1-1-1,-1 1 1,1 0 0,-1-1-1,1 1 1,-1 0-1,1-1 1,-1 1 0,1 0-1,-1 0 1,1-1-1,-1 1 1,1 0 0,-1 0-1,0 0 1,1 0 0,-1 0-1,1 0 1,-1 0-1,0 0 1,1 0 0,-1 0-1,1 0 1,-1 0-1,0 0 1,1 0 0,-1 1-1,1-1 1,-1 0-1,1 0 1,-1 1 0,1-1-1,-1 0 1,1 1 0,-2 0-1,-1 1 20,0 1-1,0 0 0,0-1 1,1 1-1,-1 0 0,1 0 1,-1 1-1,-1 3 1,-4 9 21,2 1 1,-1 0 0,2 0 0,1 0 0,0 0-1,1 1 1,1 0 0,0 0 0,1-1 0,2 21-1,-1-36-29,1 0-1,-1 0 0,0 1 0,1-1 1,-1 0-1,1 0 0,-1 0 0,1 0 1,0-1-1,0 1 0,0 0 0,0 0 0,0 0 1,1-1-1,-1 1 0,0 0 0,1-1 1,-1 1-1,1-1 0,0 0 0,-1 0 1,1 1-1,0-1 0,0 0 0,0 0 0,0-1 1,0 1-1,0 0 0,0-1 0,0 1 1,0-1-1,0 1 0,0-1 0,0 0 1,0 0-1,0 0 0,0 0 0,3-1 0,2 0 90,0 0 0,0-1 0,0 0 0,-1 0 0,1-1 0,-1 0-1,0 0 1,1 0 0,-1-1 0,8-6 0,10-11-2,-1-2 0,-1-1 0,-1 0 0,-1-2 0,-2 0 0,0-1 0,-2-1 0,-1 0 0,-1-1 0,-1-1 0,-2 0 0,-1-1 0,-1 0 0,-2-1 0,-1 1 0,-2-1 0,1-40 0,-11 79-327,-2 12 140,-4 35 266,2 0 0,3 0 0,2 0 0,3 75 0,2-123-169,0 0 0,1 0 0,0 0 0,0 0-1,0 0 1,0 0 0,1-1 0,0 1-1,0 0 1,1-1 0,-1 0 0,6 7-1,-6-9-43,1 0 0,-1 0 1,1-1-1,0 1 0,0-1 0,0 0 0,0 0 0,1 0 0,-1 0 0,0-1 0,1 1 0,-1-1 0,1 0 0,0 0 0,-1 0 0,1-1 0,0 1 1,0-1-1,7 0 0,-11 0 8,1 0 0,-1 0 0,1 0 0,-1 0-1,1 0 1,-1-1 0,0 1 0,1 0 0,-1 0 0,1-1 0,-1 1 0,0 0 0,1 0 0,-1-1 0,0 1 0,1 0 0,-1-1 0,0 1 0,0 0 0,1-1 0,-1 1 0,0-1 0,0 1 0,0 0 0,0-1-1,1 1 1,-1-1 0,0 1 0,0-1 0,0 1 0,0-1 0,0 1 0,0 0 0,0-1 0,0 1 0,0-1 0,0 1 0,0-1 0,-1 1 0,1-1 0,0 1 0,0 0 0,0-1 0,0 1 0,-1-1 0,1 1 0,0 0-1,-1-1 1,1 1 0,-15-23-391,-65-30-1003,64 44 1428,1 0 0,-1-1 0,2 0 0,0-1 0,0-1 1,1 0-1,0-1 0,1-1 0,-19-27 0,30 40 3,0 0-1,0-1 1,1 1 0,-1 0-1,1 0 1,-1 0 0,1-1-1,-1 1 1,1 0 0,0 0-1,-1-1 1,1 1 0,0 0-1,0-1 1,0 1 0,0 0-1,0-1 1,1 1 0,-1 0-1,0-1 1,0 1 0,1 0-1,-1 0 1,1-1 0,-1 1-1,1 0 1,0 0 0,-1 0-1,1 0 1,0 0 0,0 0-1,0 0 1,0 0 0,0 0-1,0 0 1,0 0 0,0 1-1,0-1 1,0 0 0,0 1-1,1-1 1,-1 1 0,0-1-1,0 1 1,1-1-1,1 1 1,9-4-88,1 1-1,1 1 1,24-2 0,-16 2 95,85-14-1623,0-10-4268,-37 2-2682</inkml:trace>
</inkml:ink>
</file>

<file path=ppt/ink/ink1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40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23 267 10474,'-13'-16'6240,"12"16"-6146,1 1 0,0-1 0,-1 0 0,1 0 0,0 0 0,-1 0 0,1 0 0,0 0-1,0 0 1,-1 0 0,1 1 0,0-1 0,-1 0 0,1 0 0,0 0 0,0 1 0,0-1 0,-1 0 0,1 0 0,0 1 0,0-1 0,0 0 0,0 0-1,-1 1 1,1-1 0,0 0 0,0 1 0,0-1 0,0 0 0,0 1 0,0-1 0,0 0 0,0 0 0,0 1 0,-3 42 1283,3-35-1434,6 66 771,2 0 1,4-1 0,25 86 0,-36-154-692,3 11 102,-4-10-8,1 0 0,1 0 1,-1 0-1,1 0 0,0-1 1,0 1-1,0 0 0,1-1 1,0 1-1,0-1 0,1 0 0,5 7 1,-8-12-74,0 1 1,0-1-1,0 0 1,0 1-1,0-1 1,0 0-1,0 0 0,0 0 1,0 0-1,0 0 1,0 0-1,0 0 1,0-1-1,0 1 1,0 0-1,0 0 0,0-1 1,0 1-1,0-1 1,0 1-1,0-1 1,0 1-1,0-1 1,0 1-1,-1-1 1,1 0-1,0 0 0,0 1 1,-1-1-1,1 0 1,-1 0-1,1 0 1,-1 0-1,1 0 1,0-1-1,20-38 1034,-19 37-959,51-125 559,-5-3 0,54-242 0,-88 293-825,-13 58-1146,-12 54-1895,-35 131-10564,33-119 8654</inkml:trace>
</inkml:ink>
</file>

<file path=ppt/ink/ink1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40.9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5349,'0'0'4644,"-8"64"-1793,8-28-833,2 0-833,12 1-224,2-2 0,2-4-288,1-4-193,2-8-320,2-6-64,-3-8-320,4-5-769,-5-13-1473,0-16-1154,-2-12-2593</inkml:trace>
</inkml:ink>
</file>

<file path=ppt/ink/ink1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41.3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0 11723,'0'0'4164,"-4"11"-2429,-8 27-548,2 1 1,1 1-1,2-1 0,-2 56 0,9-94-1178,-1 0 0,1 0-1,0 0 1,0 0-1,0 0 1,0 0 0,0 0-1,0 0 1,0 0 0,0 0-1,1 0 1,-1 0-1,0 0 1,0 0 0,1 0-1,-1 0 1,1 0-1,-1-1 1,1 1 0,-1 0-1,1 0 1,-1 0 0,1-1-1,0 1 1,0 0-1,-1-1 1,1 1 0,0-1-1,0 1 1,0-1 0,-1 1-1,1-1 1,0 1-1,0-1 1,0 0 0,0 1-1,0-1 1,0 0 0,0 0-1,0 0 1,0 0-1,0 0 1,0 0 0,0 0-1,0 0 1,0 0-1,0 0 1,0-1 0,-1 1-1,1 0 1,0-1 0,0 1-1,0 0 1,0-1-1,0 1 1,0-1 0,-1 0-1,2 0 1,6-3 21,0-1-1,-1 0 1,0 0-1,14-13 1,20-29 190,-25 29-208,0 0 0,21-17 0,-36 34-25,0 0 1,0 0-1,-1 0 0,1 0 0,0 0 1,0 1-1,0-1 0,0 0 0,0 1 0,0-1 1,0 1-1,1-1 0,-1 1 0,0 0 1,0-1-1,0 1 0,0 0 0,1 0 1,-1 0-1,0 0 0,0 0 0,0 0 1,1 0-1,-1 0 0,0 0 0,0 1 0,0-1 1,1 0-1,-1 1 0,0-1 0,0 1 1,0-1-1,0 1 0,0 0 0,0-1 1,0 1-1,0 0 0,0 0 0,-1-1 1,1 1-1,0 0 0,0 0 0,-1 0 0,1 0 1,0 0-1,-1 0 0,1 1 0,-1-1 1,1 0-1,-1 0 0,0 0 0,0 0 1,1 1-1,-1 1 0,3 12 111,0 0 0,0 0 0,-1 24-1,0-20 33,-1 2-88,7 29 129,-8-50-169,0 0-1,0 0 1,0 1-1,0-1 0,0 0 1,0 0-1,0 1 1,0-1-1,0 0 1,0 0-1,0 0 1,0 1-1,0-1 1,0 0-1,0 0 1,1 0-1,-1 0 0,0 1 1,0-1-1,0 0 1,0 0-1,0 0 1,1 0-1,-1 1 1,0-1-1,0 0 1,0 0-1,1 0 0,-1 0 1,0 0-1,0 0 1,0 0-1,1 0 1,-1 0-1,0 0 1,0 0-1,0 0 1,1 0-1,-1 0 1,0 0-1,0 0 0,1 0 1,-1 0-1,0 0 1,0 0-1,1 0 1,7-12 78,4-16 65,16-52-2378,3-2-3309,-18 50 2544,2-9-1929</inkml:trace>
</inkml:ink>
</file>

<file path=ppt/ink/ink1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41.6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5029,'0'0'9208,"-3"8"-5892,-2 10-2877,1 0 0,0 1 1,2-1-1,0 1 1,1 0-1,1-1 1,2 27-1,26 145 1179,-15-113-911,-11-66-655,1 14 172,2 0 1,14 46 0,-18-70-214,-1 0 1,0 1-1,0-1 0,1 0 1,-1 0-1,1 0 1,-1 0-1,1 0 0,-1 0 1,1 0-1,0 0 1,0 0-1,-1 0 0,1-1 1,0 1-1,0 0 1,0 0-1,0-1 0,0 1 1,0 0-1,0-1 1,0 1-1,0-1 0,0 1 1,0-1-1,0 0 1,2 1-1,-1-2 25,-1 1 1,1-1-1,0 1 0,-1-1 0,1 0 1,0 0-1,-1 0 0,1 0 1,-1 0-1,1 0 0,-1 0 1,0 0-1,1 0 0,-1-1 0,2-2 1,5-8 216,1 0 1,-2-1-1,8-15 1,-14 25-230,28-59 548,-2-2 0,-3-1 0,-3-1 1,20-115-1,-39 152-665,-2 29 56,0 0 0,0 0 1,0 0-1,-1 0 0,1 0 1,0 0-1,0 0 0,0 0 1,0 0-1,-1 0 0,1 0 1,0 0-1,0 0 0,0 0 1,-1 0-1,1 0 0,0 0 0,0 0 1,0 0-1,-1 0 0,1 0 1,0 0-1,0 0 0,0 0 1,0 0-1,-1 0 0,1 0 1,0 1-1,0-1 0,0 0 1,0 0-1,0 0 0,-1 0 1,1 0-1,0 1 0,0-1 1,0 0-1,0 0 0,0 0 1,0 0-1,0 1 0,0-1 1,0 0-1,0 0 0,-1 0 1,1 1-1,0-1 0,0 0 1,0 0-1,0 0 0,0 1 0,0-1 1,0 0-1,1 0 0,-1 1 1,-23 51-5853,17-36 4391,-11 24-3622,-1 2-2354</inkml:trace>
</inkml:ink>
</file>

<file path=ppt/ink/ink1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42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0 408 10025,'0'0'8489,"11"4"-7224,-4-2-1030,-5 0-165,1-1 1,-1 0-1,0 0 1,1 0-1,-1-1 1,1 1-1,-1 0 1,1-1-1,-1 0 1,1 0-1,-1 1 1,1-1-1,-1-1 1,1 1-1,-1 0 1,1-1-1,-1 1 1,1-1-1,-1 0 1,0 0-1,1 0 1,-1 0-1,0 0 1,0 0-1,0 0 1,0-1-1,0 0 1,2-1-1,7-10 29,-1 0 0,0-1-1,-1 0 1,0 0 0,-2-1 0,1 0 0,-2 0-1,0-1 1,-1 0 0,-1 0 0,0 0-1,-1-1 1,-1 1 0,0-1 0,-1-17-1,-4 24 60,-3 15-123,-4 16-35,5 6 211,2-1 1,1 0 0,0 1 0,2-1-1,5 37 1,-5-63-208,0 1 1,0-1-1,0 1 0,0-1 1,0 1-1,1-1 0,-1 0 0,0 1 1,0-1-1,0 1 0,1-1 1,-1 0-1,0 1 0,0-1 1,1 0-1,-1 1 0,0-1 0,1 0 1,-1 1-1,0-1 0,1 0 1,-1 0-1,0 1 0,1-1 1,-1 0-1,1 0 0,-1 0 0,0 0 1,1 1-1,-1-1 0,1 0 1,-1 0-1,1 0 0,-1 0 0,1 0 1,-1 0-1,0 0 0,1 0 1,-1 0-1,1 0 0,-1-1 1,1 1-1,-1 0 0,0 0 0,1 0 1,-1 0-1,1-1 0,-1 1 1,0 0-1,1 0 0,-1-1 1,0 1-1,1 0 0,-1-1 0,0 1 1,1 0-1,-1-1 0,0 0 1,20-20 649,-11 3-434,-1 0 1,9-29 0,10-23-56,-12 130 193,-14-57-349,0 0 1,-1 0-1,1 0 0,1 0 1,-1 0-1,0 0 1,1 0-1,-1 0 0,1 0 1,0-1-1,0 1 1,0-1-1,0 1 0,4 3 1,-4-6 2,0 1 0,-1-1 0,1 0 0,0 0 0,0 0 0,-1 1 0,1-1 0,0-1 0,0 1 0,-1 0 0,1 0 0,0-1 0,0 1 0,-1-1 0,1 1 0,-1-1 0,1 0 0,0 0 0,-1 0 0,1 0 0,-1 0 0,0 0 0,1 0 0,-1 0 0,0 0 0,0-1 0,0 1 1,0 0-1,1-2 0,17-18 100,22-22-61,-39 41-65,1 0 0,-1 0 0,1 0 0,0 0 0,0 1 0,0-1 0,0 1 0,0-1 0,0 1 0,0 0 0,0 0 0,0 1 0,7-2 0,-9 3 11,1 0-1,-1-1 0,1 1 0,-1 0 0,1 0 1,-1 0-1,0 0 0,0 0 0,0 0 0,1 1 1,-1-1-1,0 0 0,0 1 0,0-1 0,-1 0 1,1 1-1,0-1 0,-1 1 0,1-1 0,0 1 1,-1 0-1,0-1 0,1 1 0,-1-1 0,0 1 1,0 2-1,7 54 187,-7-51-189,2 21 418,0-22 454,-2-19-323,0 0-543,1 0 1,1 1 0,0-1 0,5-20-1,-7 31-10,1 0-1,-1 0 0,1-1 1,-1 1-1,1 0 1,0 0-1,0 0 0,0 0 1,0 0-1,0 0 0,1 0 1,-1 0-1,1 0 1,-1 0-1,1 1 0,-1-1 1,1 0-1,0 1 0,0 0 1,0-1-1,0 1 1,0 0-1,0 0 0,0 0 1,0 0-1,0 1 0,1-1 1,-1 1-1,0-1 0,1 1 1,-1 0-1,0-1 1,3 1-1,-4 1 11,1 0 0,-1 0 0,1 0 0,-1-1 0,1 1 0,-1 1 0,0-1 0,1 0 0,-1 0 0,0 0 0,0 1-1,0-1 1,0 0 0,0 1 0,0-1 0,0 1 0,-1-1 0,1 1 0,-1 0 0,1-1 0,-1 1 0,1 0 0,-1-1 0,0 1 0,0 0 0,0 2 0,2 53 132,-3-45-98,12-24-480,2-13 252,10-23 169,-11 19 31,2 1 1,22-33 0,-36 61-19,0-1 1,0 1 0,0-1 0,1 1 0,-1-1 0,0 1-1,0 0 1,1-1 0,-1 1 0,0-1 0,1 1 0,-1 0 0,1 0-1,-1-1 1,0 1 0,1 0 0,-1 0 0,1-1 0,-1 1 0,1 0-1,-1 0 1,1 0 0,-1 0 0,0 0 0,1-1 0,-1 1 0,1 0-1,-1 0 1,1 0 0,-1 0 0,1 1 0,-1-1 0,1 0 0,-1 0-1,1 0 1,-1 0 0,1 0 0,-1 1 0,1-1 0,15 19-30,-15-17 47,0-1 0,0 1-1,0 0 1,0 0 0,0-1 0,1 1 0,-1-1-1,1 1 1,-1-1 0,1 0 0,0 0 0,2 2-1,-1-3 19,0 0 0,0 0 0,-1 0-1,1 0 1,0-1 0,-1 1 0,1-1-1,0 0 1,-1 0 0,1 0 0,-1 0-1,1 0 1,-1 0 0,1-1 0,-1 1 0,0-1-1,0 0 1,0 0 0,0 0 0,0 0-1,0 0 1,2-4 0,41-62 135,-33 47-187,-10 69-153,-3-29 275,1 43-1,0-60-91,0-1 0,0 1 0,0 0 1,0-1-1,1 1 0,-1-1 0,0 1 0,1 0 1,-1-1-1,1 1 0,0-1 0,0 1 0,-1-1 1,1 0-1,0 1 0,0-1 0,0 0 1,1 1-1,-1-1 0,0 0 0,0 0 0,0 0 1,1 0-1,-1 0 0,1-1 0,-1 1 0,1 0 1,1 0-1,-1-1-15,1 0 0,-1-1 1,0 1-1,1-1 0,-1 1 1,0-1-1,0 0 0,0 0 0,0 0 1,0 0-1,0 0 0,0 0 1,0-1-1,0 1 0,0-1 0,0 1 1,-1-1-1,1 0 0,-1 0 0,1 1 1,1-4-1,29-49-2905,-27 45 1653,10-23-3374,-4 0-2568</inkml:trace>
</inkml:ink>
</file>

<file path=ppt/ink/ink1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42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 19506,'2'-4'630,"1"0"-1,-1 0 0,1 1 0,0-1 0,1 1 1,-1 0-1,7-5 0,-6 6-497,-1 0-1,1-1 1,0 2 0,-1-1-1,1 0 1,0 1 0,0 0-1,6-2 1,-8 3-131,0 0 0,0 0 0,0-1 0,0 1 0,0 1 0,0-1 0,0 0 1,0 0-1,0 1 0,0-1 0,0 1 0,0 0 0,0-1 0,0 1 0,0 0 0,0 0 0,0 0 0,-1 1 1,1-1-1,-1 0 0,1 1 0,-1-1 0,1 1 0,-1-1 0,0 1 0,1-1 0,-1 1 0,0 0 0,0 0 0,0 0 1,-1 0-1,1 0 0,0 0 0,-1 0 0,1 0 0,-1 0 0,0 0 0,1 0 0,-1 3 0,0 7 257,0 1-1,0 0 0,-1-1 1,0 1-1,-1-1 1,-1 1-1,0-1 0,-9 22 1,-8 35 2390,20-68-2635,0-1-1,0 0 1,0 0 0,0 1-1,0-1 1,0 0-1,0 0 1,0 1 0,0-1-1,0 0 1,0 0 0,0 1-1,0-1 1,0 0-1,0 0 1,0 1 0,0-1-1,0 0 1,0 0-1,0 1 1,0-1 0,0 0-1,0 0 1,0 0 0,1 1-1,-1-1 1,0 0-1,0 0 1,0 0 0,0 1-1,1-1 1,-1 0 0,0 0-1,0 0 1,0 0-1,1 0 1,-1 1 0,0-1-1,0 0 1,1 0 0,-1 0-1,0 0 1,0 0-1,1 0 1,-1 0 0,0 0-1,0 0 1,1 0-1,-1 0 1,19-7 227,15-15-54,-14 7-298,33-28-1338,-50 40 770,0 0-1,-1 0 1,1 0-1,-1 0 0,0 0 1,0-1-1,0 1 0,2-5 1,-3-2-5369,-3 3-3741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0:02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633 1 23959,'0'0'3267,"26"79"-1634,-18-39-223,-1 10-578,-4 2-351,-3 8-161,-12 8 193,-21 7-161,-15 6-352,-19 8 0,-15 8 0,-18 3 0,-9 4 0,-6-13-1762,4-13-6341</inkml:trace>
</inkml:ink>
</file>

<file path=ppt/ink/ink1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43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1 305 19186,'0'0'5702,"78"-50"-5574,-40 32 224,1 0-352,2 0-320,-3 3-1442,-2-1-2338,-3 1-3459</inkml:trace>
  <inkml:trace contextRef="#ctx0" brushRef="#br0" timeOffset="1">460 95 18834,'0'0'8296,"68"-47"-9193,-43 27-1537,0-7-4389</inkml:trace>
</inkml:ink>
</file>

<file path=ppt/ink/ink1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43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 11819,'0'0'10538,"-1"15"-9700,-11 395 5947,13-395-6774,0 0 0,1-1-1,1 1 1,0 0 0,1-1-1,1 0 1,0 0 0,1 0-1,9 16 1,-54-89-2017,-21-34 1892,54 83 212,1 1 1,1-1-1,0-1 0,0 1 0,1 0 0,0-1 0,-2-17 1,6 26-85,-1 0 0,0 0 0,0 0 0,1 0 1,-1 0-1,1 0 0,0 0 0,-1 0 1,1 1-1,0-1 0,0 0 0,0 1 0,1-1 1,-1 0-1,0 1 0,0-1 0,1 1 1,-1 0-1,1-1 0,-1 1 0,1 0 1,0 0-1,0 0 0,-1 0 0,1 0 0,0 0 1,3 0-1,67-18-373,-39 12-321,-3-2-2705,-1-2 1,55-27-1,-41 12-2434</inkml:trace>
</inkml:ink>
</file>

<file path=ppt/ink/ink1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44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89 347 9257,'0'0'5322,"-6"10"-2562,3-7-2565,-45 68 2761,43-64-2661,1 1-1,0-1 1,1 1-1,0 0 1,0 0-1,0 1 1,1-1-1,0 0 1,0 11-1,2-19-290,0 1 0,0-1 0,0 0 0,0 1-1,0-1 1,0 0 0,0 1 0,1-1-1,-1 0 1,0 1 0,0-1 0,0 0-1,0 0 1,1 1 0,-1-1 0,0 0-1,0 0 1,1 1 0,-1-1 0,0 0-1,1 0 1,-1 0 0,0 1 0,0-1-1,1 0 1,-1 0 0,0 0 0,1 0-1,-1 0 1,0 0 0,1 0 0,-1 1-1,1-1 1,-1 0 0,0 0 0,1 0-1,-1 0 1,0-1 0,1 1 0,-1 0-1,0 0 1,1 0 0,-1 0 0,0 0 0,1 0-1,-1-1 1,0 1 0,1 0 0,-1 0-1,0-1 1,19-9-3,-9 1 28,0-1 1,-1 0 0,0-1-1,0 0 1,-1 0 0,-1-1 0,0 0-1,-1 0 1,7-18 0,-6 12-258,-1 0 0,0 0 0,-2 0 1,0 0-1,-1-1 0,0-27 0,-17 154 949,13-99-756,0 7 99,1 1 1,0-1-1,5 27 0,-5-40-63,1-1-1,-1 0 1,1 0-1,0 1 1,0-1-1,0 0 1,0 0-1,0 0 1,0 0 0,0 0-1,1 0 1,-1 0-1,1-1 1,2 4-1,-2-5-15,-1 1-1,0 0 0,1-1 0,-1 0 0,1 1 0,-1-1 1,1 0-1,0 1 0,-1-1 0,1 0 0,-1 0 0,1 0 1,-1-1-1,1 1 0,-1 0 0,1-1 0,-1 1 0,1-1 1,-1 1-1,1-1 0,-1 1 0,0-1 0,1 0 1,1-2-1,4-2-88,0 0-1,-1-1 1,1 0 0,-2-1 0,1 1 0,-1-1 0,0 0 0,0 0 0,7-15 0,31-77-1500,-41 94 1478,10-24-659,-2-1-1,-2-1 1,0 1-1,-2-1 1,-2 0-1,2-44 0,-12 48 806,6 27 37,-1 0 0,1-1 1,0 1-1,-1 0 0,1-1 1,-1 1-1,1 0 1,0-1-1,-1 1 0,1 0 1,-1 0-1,1-1 0,-1 1 1,1 0-1,-1 0 0,1 0 1,-1 0-1,1 0 0,-1-1 1,1 1-1,-1 0 1,1 0-1,-1 0 0,1 1 1,-1-1-1,1 0 0,-1 0 1,0 0-1,-1 1 83,0 0 0,0 1 0,0-1 0,0 0 0,0 1 0,1-1 0,-1 1 0,0 0 0,1 0 0,-1 0 0,1-1 0,0 1 0,0 0 0,-1 1 0,1-1 0,-1 4 0,-9 31 936,2 1-1,1 1 1,2-1 0,2 1-1,1 74 1,3-113-1060,0 1 1,-1-1-1,1 1 0,0 0 0,0-1 0,0 1 1,0-1-1,0 1 0,0-1 0,0 1 1,0 0-1,0-1 0,0 1 0,0-1 1,0 1-1,0 0 0,0-1 0,0 1 0,1-1 1,-1 1-1,0-1 0,1 1 0,-1-1 1,0 1-1,1-1 0,-1 1 0,0-1 1,1 1-1,-1-1 0,1 0 0,-1 1 0,1-1 1,-1 0-1,1 1 0,-1-1 0,1 0 1,-1 1-1,1-1 0,-1 0 0,1 0 1,-1 0-1,1 0 0,0 0 0,-1 0 0,1 0 1,-1 0-1,1 0 0,0 0 0,-1 0 1,1 0-1,-1 0 0,1 0 0,-1 0 1,1 0-1,0-1 0,-1 1 0,1 0 0,-1 0 1,1-1-1,-1 1 0,1 0 0,-1-1 1,0 1-1,2-1 0,33-31 330,-32 28-311,7-6 87,49-46-659,-56 53 505,1 0-1,0 0 1,0 1-1,0-1 1,0 1-1,0 0 1,0 0-1,0 1 1,1-1-1,-1 1 1,1 0-1,-1 0 1,1 0-1,5 0 1,-9 2 73,0 0-1,1-1 1,-1 1 0,0 0-1,0 0 1,0 0-1,0 0 1,0 0 0,0 0-1,0 0 1,0 0 0,0 0-1,0 1 1,-1-1 0,1 0-1,0 1 1,-1-1 0,1 0-1,-1 1 1,1-1-1,-1 1 1,0-1 0,0 1-1,0-1 1,0 2 0,6 48 746,-6-40-677,1-7-70,7 39 96,-8-42-131,0 0 1,0-1-1,1 1 0,-1 0 1,1-1-1,-1 1 0,0 0 1,1-1-1,-1 1 0,1-1 1,-1 1-1,1 0 0,0-1 1,-1 1-1,1-1 0,0 0 1,-1 1-1,1-1 0,0 1 1,-1-1-1,1 0 0,0 0 1,0 1-1,-1-1 0,1 0 1,0 0-1,0 0 0,-1 0 1,1 0-1,0 0 0,0 0 1,0 0-1,-1 0 1,1 0-1,0-1 0,0 1 1,-1 0-1,1 0 0,0-1 1,-1 1-1,1 0 0,0-1 1,-1 1-1,1-1 0,0 1 1,-1-1-1,1 1 0,-1-1 1,1 0-1,0 0 0,36-39-95,2-3-3694,-8 25-4647,-28 17 6111</inkml:trace>
</inkml:ink>
</file>

<file path=ppt/ink/ink1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44.6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 10666,'0'0'16768,"0"10"-15610,-2 41-264,0-17-692,1-1 0,2 1 1,4 34-1,-4-67-220,-1 1 0,0-1 0,0 0 0,0 0 0,1 0 0,-1 0 0,1 1 0,-1-1 0,1 0 0,-1 0 0,1 0 0,-1 0 0,1 0 0,0 0 0,0 0 0,0 0 0,0 0 0,0-1-18,-1 0 1,1 1 0,-1-1-1,1 0 1,-1 0 0,1 0 0,-1 0-1,1 0 1,-1 0 0,1-1-1,-1 1 1,1 0 0,-1 0 0,1 0-1,-1 0 1,1-1 0,-1 1 0,0 0-1,1 0 1,-1-1 0,1 1-1,-1 0 1,0-1 0,1 1 0,-1 0-1,0-1 1,1 1 0,2-4-288,-1 1 0,1-1 0,-1 0 0,0 0-1,0 0 1,0 0 0,1-6 0,0-5-1804,0 0 0,-1 0-1,0-20 1,-2-14-5384</inkml:trace>
</inkml:ink>
</file>

<file path=ppt/ink/ink1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45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0 17457,'0'0'8456,"-18"58"-8617,23-41-896,8-3-1377,2-3-2082,1-3-5285</inkml:trace>
</inkml:ink>
</file>

<file path=ppt/ink/ink1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45.4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912 185 11627,'0'0'8371,"-4"10"-7031,-3 7-945,1 0 1,1 1 0,1-1 0,0 1 0,1 0-1,0 25 1,3-30-219,0 1 0,1-1-1,1 1 1,0-1 0,1 0-1,0 1 1,1-1 0,0-1-1,12 23 1,6 9-143,-4-11-7,-2 0 1,-2 1-1,0 1 1,13 59-1,-26-89 87,0 0 1,-1 0-1,1 0 1,-1 0-1,0 0 0,0 0 1,-1 0-1,1 0 1,-1 0-1,-1 0 1,1 0-1,0 0 0,-1 0 1,0-1-1,0 1 1,-1-1-1,1 1 0,-1-1 1,0 0-1,0 0 1,0 0-1,-1 0 1,1-1-1,-1 1 0,0-1 1,0 0-1,0 0 1,-1 0-1,1-1 0,-1 1 1,1-1-1,-1 0 1,0-1-1,0 1 0,0-1 1,-8 1-1,11-1-85,-1-1 0,1 0-1,-1 0 1,1 0 0,-1 0-1,1-1 1,-1 1 0,1-1-1,-1 0 1,1 1 0,-1-1-1,1 0 1,0 0 0,0-1-1,-1 1 1,1 0-1,0-1 1,0 1 0,0-1-1,1 0 1,-3-1 0,1-2-16,0 1 0,0-1 0,0 0 0,1 1 1,0-1-1,0 0 0,0 0 0,1-1 0,-2-7 0,0-5 13,2 0-1,0 0 0,0 0 0,2 1 0,3-23 0,-1 27-1,0 0-1,1 0 1,0 0-1,1 0 1,0 1 0,1 0-1,0 0 1,1 0-1,11-14 1,8-5-817,51-49 0,-58 55-3376,-18 24 3794,-1 0 0,0 0 0,0 0 0,0 0 0,1 0 0,-1 0 0,0 0 0,0 1 0,0-1 0,0 0 0,-1 0-1,1 0 1,0 0 0,0 0 0,0 0 0,-1 0 0,1 0 0,-1 0 0,0-1 0,-15-14-8829</inkml:trace>
  <inkml:trace contextRef="#ctx0" brushRef="#br0" timeOffset="1">0 108 22229,'0'0'2627,"63"-36"-2531,-6 19-1474,9-7-1985,1-7-4164</inkml:trace>
</inkml:ink>
</file>

<file path=ppt/ink/ink1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6:47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403 259 7783,'-13'-8'3796,"5"4"-3202,-3-2-98,0 0 1,1-1-1,-15-10 1,23 15-372,-1-1-1,1 1 1,-1 0 0,1-1 0,0 1-1,0-1 1,0 1 0,0-1 0,0 0-1,1 0 1,-1 0 0,1 0 0,0 0-1,0 0 1,0-1 0,0 1 0,0 0-1,1 0 1,0-1 0,-1-4 0,3 4-39,-1 1 1,0 0 0,1 0-1,-1 0 1,1 0 0,0 1-1,0-1 1,0 0 0,0 1-1,0-1 1,1 1 0,-1 0-1,1 0 1,-1 0 0,1 0-1,0 0 1,0 0 0,0 1-1,0 0 1,0-1 0,5 0-1,78-23 513,-77 23-499,65-12 141,0 4 1,79-2-1,154 10-208,-163 3-64,548-1-1950,-1268-14 2393,13-1 836,367 14-461,-296 3 1245,453 1-1832,36 0-138,27-1-185,783 8 201,-501-12-450,-69 3 10,265-3-1091,-448-2 1373,-35 1 138,-34-1 215,-607 3 604,554 3-718,-960 72 1747,1012-72-1864,-32 3 332,-94 23 0,140-28-359,-1 1-1,1 0 1,0-1 0,0 1 0,0 0 0,0 0 0,0 0 0,0 0 0,0 1 0,0-1 0,-3 3 0,9 3-10,16 0-56,40 1-29,1-3-1,113-4 1,-71-2-277,698-7-3322,0 1-3772,-613 6 2817,-177 0 5429,-17-2 103,-30-4 1066,-403-25 3271,-8 30-2903,352 2-1801,-561 37 1599,227 33-5514,348-51-1608</inkml:trace>
</inkml:ink>
</file>

<file path=ppt/ink/ink1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22.6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38 16239,'0'0'2659,"87"-11"-2595,-28 4-96,12-2 64,12 4-32,6 1 0,7 4-160,-4 0-1506,-2 0-1921,-4-2-2563</inkml:trace>
</inkml:ink>
</file>

<file path=ppt/ink/ink1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4:23.0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13229,'0'0'2210,"58"3"-1314,-25 0-735,9 3-97,7-2-32,15-2-64,8-2-1890,6 0-2787</inkml:trace>
  <inkml:trace contextRef="#ctx0" brushRef="#br0" timeOffset="1">890 41 10282,'0'0'1868,"10"5"412,3 2-1714,1-1-1,0 0 1,1-1 0,-1-1 0,1-1 0,0 0 0,0 0 0,17-1-1,262-8 1197,-3 0-3433,-291 6 1592,0 0 1,1 0-1,-1 0 0,0 0 0,0 0 0,0 0 1,0 0-1,0 0 0,1 0 0,-1 0 0,0 0 1,0 0-1,0 0 0,0 0 0,1 0 0,-1 0 0,0 0 1,0-1-1,0 1 0,0 0 0,0 0 0,0 0 1,0 0-1,1 0 0,-1 0 0,0 0 0,0-1 1,0 1-1,0 0 0,0 0 0,0 0 0,0 0 1,0 0-1,0-1 0,0 1 0,0 0 0,0 0 1,0 0-1,0 0 0,0 0 0,0-1 0,0 1 0,0 0 1,0 0-1,0 0 0,0 0 0,0-1 0,0 1 1,0 0-1,0 0 0,0 0 0,0 0 0,0 0 1,0-1-1,0 1 0,0 0 0,-1 0 0,1 0 1,0 0-1,0 0 0,0 0 0,0 0 0,0 0 1,-1-1-1,1 1-383,-8-14-8250</inkml:trace>
</inkml:ink>
</file>

<file path=ppt/ink/ink1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7:10.0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630 293 5541,'-88'-19'1948,"-28"-4"455,-136-47-1,235 65-1752,0 0 0,0 2 1,0 0-1,0 1 0,0 1 0,-1 0 0,1 2 0,-20 2 0,44 2 552,10 0-583,906-24 3962,-836 15-4529,1099-111 231,-987 93-25,0 8 0,326 20 0,-493-3-160,-30-2-74,-7 0-21,-56 2-286,28-2-210,-352 14-2812,-194-3 2472,0-1 914,250-7-41,-461 35 112,775-37-150,10-2-4,0 0 0,0 1 0,0-1 0,-1 1 0,1 0 0,0 1 0,0-1 0,0 1 0,0 0 0,1 1 1,-7 3-1,10-6-3,1 1 1,0-1-1,0 1 1,0-1-1,0 1 1,0-1-1,0 1 1,0-1-1,0 1 1,0-1-1,0 1 1,1-1-1,-1 1 1,0-1-1,0 0 1,0 1-1,1-1 1,-1 1-1,0-1 1,0 1-1,1-1 1,-1 0-1,0 1 1,1-1-1,-1 0 1,0 1-1,1-1 1,-1 0-1,1 0 1,-1 1 0,0-1-1,1 0 1,-1 0-1,1 0 1,-1 1-1,1-1 1,-1 0-1,1 0 1,-1 0-1,1 0 1,-1 0-1,1 0 1,-1 0-1,1 0 1,-1 0-1,1 0 1,28 5 1,-29-5 3,478 28 842,-279-22-696,3 3-102,1713 46 269,-1908-55-305,27 1 86,1-1 0,-1-2 0,1-1 0,-1-2 0,64-16 0,-97 20-57,1 1-1,-1-1 1,1 1 0,-1-1 0,1 0 0,-1 1 0,0-1 0,1 0 0,-1 0 0,0 0 0,0 0 0,0 0 0,0 0-1,0-1 1,0 1 0,1-2 0,-1 3-6,-1-1 0,0 0 0,0 1 0,0-1-1,0 0 1,0 1 0,0-1 0,0 0 0,0 1 0,-1-1 0,1 1-1,0-1 1,0 0 0,0 1 0,-1-1 0,1 0 0,0 1 0,-1-1-1,1 1 1,0-1 0,-1 1 0,1-1 0,-1 1 0,1-1 0,-2 0-1,-2-2 38,-1 0-1,0 0 1,0 0-1,0 1 1,0-1-1,0 1 1,-10-2-1,-61-13-52,-144-13-1,-81 16-103,236 12 32,-475 3-1300,313 11-3009,144-7-1100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47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7401 269 19378,'-343'-65'774,"-402"-67"-266,-8 61-3461,-355 115-1326,7 90 7593,1000-121-2845,-226 36 105,2 14 0,-458 150 1,598-148-273,3 9-1,3 7 1,4 7 0,4 9 0,-234 174 0,341-222-62,2 3-1,2 3 1,-99 118-1,138-146-168,2 0-1,0 2 1,2 0-1,1 1 1,2 0-1,1 2 1,1-1-1,2 2 1,1-1-1,1 1 1,-5 67-1,12-71-83,1 0-1,1 0 0,2 0 1,1 0-1,2 0 0,0-1 1,2 0-1,1 0 0,23 48 1,-13-40-31,2-1 0,1-1 1,2-1-1,1-1 1,2-1-1,41 38 1,-2-14-26,3-3 0,1-3 0,3-2 0,1-4 0,3-4 1,88 33-1,34 2-14,257 61 0,221 0 78,-289-83 46,448 2-1,395-64 34,-1116 6-74,827-29 9,2-32 5,-10-66-10,-21-96-26,-678 148-41,406-196 1,-514 207 23,-3-4 0,-3-7 0,-3-4 0,163-151 0,-239 194 21,-2-3-1,-2 0 1,-1-3 0,-3-1 0,-2-1-1,51-104 1,-70 122 57,-1 0-1,-2-1 1,-1 0-1,-1-1 1,-2 0-1,-1 0 0,-2-1 1,0 1-1,-3-1 1,-1 1-1,-1-1 1,-1 1-1,-16-62 1,7 57 112,-2 1 1,-2 0-1,-1 2 1,-1-1-1,-2 2 0,-2 1 1,0 1-1,-2 0 1,-40-37-1,7 13 200,-3 2 1,-2 4-1,-110-69 1,64 58-192,-2 4 0,-3 5-1,-1 4 1,-3 6 0,-2 5 0,-219-37-1,79 39-659,-1 11-1,-311 13 0,-359 71-2590,6 60-4287,416-48-2295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7:57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1 266 8552,'0'0'3593,"12"1"-2798,22 3-735,1-1-1,0-2 1,0-1-1,0-3 1,0 0-1,46-11 1,-74 12-26,211-52 1332,-192 50-1163,0 1-1,1 2 1,-1 0-1,1 2 1,-1 0 0,40 9-1,29 7 276,0-5 0,122 2 0,192-21-177,25 0-237,-361 13 9,0 4 0,122 32 0,-106-21-9,100 11 0,-52-25 205,0-7-1,187-23 0,10-1-117,167 8-105,672-19 1381,-1166 35-1425,1079-47 642,-487-15-629,45-3 2,777-11 950,-1058 105 3015,-345-24-3329,-19-1 2100,-10-3-3786,-4-4-9673,2-6 3232</inkml:trace>
</inkml:ink>
</file>

<file path=ppt/ink/ink1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7:11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0 4132,'-32'12'480,"4"-1"-191,4 2-225,3 2 0,3 3-64,3 5 0,0 4 0,1 4 32,3 3-128,-2 0-353,7 2-544</inkml:trace>
</inkml:ink>
</file>

<file path=ppt/ink/ink1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7:12.4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172 217 9929,'-171'-2'6988,"296"2"-5779,539-8 682,-5-54-2332,-642 56 488,-28 2 350,-30 1 136,-559 12 422,4 51-42,546-53-796,34-4-88,25-1-68,103-9-98,0-4 0,120-28 0,-140 22-135,80-12-490,354-74-617,-518 98 1574,-24 4-48,-30 2 13,-40 6-107,-124 27 0,-84 37-119,120-27-391,29-12-1956,2-7-2695</inkml:trace>
</inkml:ink>
</file>

<file path=ppt/ink/ink1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9:57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0 154 13164,'0'0'513,"9"1"-577,5 0 42,28 2-22,-1-2 0,1-2 0,78-11 0,92-45 118,-138 34-9,1 3-1,1 3 0,146-12 0,271 45 361,-122 1-118,430-24 1010,551 20-739,-1292-9-563,86 5 26,193 37-1,-367-53 1731,-40-8-1210,-87-7 0,-390 33 208,164 5-689,-296-52-13,477 21-43,-438-2-19,2 38-3,433-13 2,-594-23 124,767 14-218,38 5-441,54 8-303,-49-9 997,82 9-249,0-4 0,161-6 0,-101-3 98,749 25 174,-154-2-142,-194-12 88,1764 17 93,-2351-29-134,1-2-1,-50-11 0,1-1-243,-894-69-10827,922 82 10199,-170-9-3254</inkml:trace>
</inkml:ink>
</file>

<file path=ppt/ink/ink1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39:59.3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1 224 11211,'184'-15'-251,"-65"3"416,697-22 750,-157 11-271,937-6 474,-1415 29-949,407-14 567,1-1-47,-395 15-525,785 29 72,-757 0-116,-183-22-118,0 2 0,0 2 0,56 23 0,-91-32 12,0-1-1,-1 1 1,1 0-1,-1 0 0,0 0 1,0 1-1,0-1 1,0 1-1,0 0 0,0-1 1,-1 1-1,1 0 1,-1 1-1,0-1 0,0 0 1,0 1-1,0-1 0,1 6 1,-3-7 22,0 0 1,0 0-1,0 0 0,0 0 1,0 0-1,0 0 0,-1 0 1,1 0-1,-1 0 0,1 0 1,-1 0-1,0 0 0,0 0 1,0 0-1,0 0 1,0-1-1,0 1 0,-1 0 1,1-1-1,0 1 0,-1-1 1,1 1-1,-1-1 0,0 0 1,1 0-1,-1 1 0,0-1 1,0-1-1,0 1 0,0 0 1,0 0-1,0-1 0,0 1 1,-4 0-1,-18 4 56,-1 0 0,0-2 0,0-1 0,0-1 0,-44-4 0,6 2-35,-1449-21 375,580 13 431,-333-17 132,149-26-584,256-7-320,1053 60-2744,501-25-550,-7-49-1766,-479 49 2955,92-10-1643</inkml:trace>
</inkml:ink>
</file>

<file path=ppt/ink/ink1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0:54.9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 9033,'0'0'2541,"12"-3"-1858,42-7 422,1 2 0,84-2 0,206 24 954,2-1-926,81-36 770,-20 1 1,-159 20-757,454 58 1,-689-54-1176,40 10 357,-52-11-377,0 0 1,0 0-1,-1-1 1,1 1-1,0 1 1,-1-1 0,1 0-1,-1 0 1,1 0-1,-1 1 1,0-1-1,1 1 1,-1-1-1,0 1 1,0 0 0,0-1-1,0 1 1,0 0-1,-1 0 1,1-1-1,0 1 1,-1 0 0,1 4-1,-1-6-59,0 1-163,0 0 1,0 0-1,0-1 1,0 1-1,0 0 1,0 0-1,0-1 1,1 1-1,-1 0 1,0-1 0,0 1-1,1 0 1,-1-1-1,0 1 1,1 0-1,-1-1 1,1 1-1,-1-1 1,1 1-1,-1-1 1,1 1-1,-1-1 1,1 1-1,-1-1 1,1 1 0,1 0-1,11 0-7823</inkml:trace>
</inkml:ink>
</file>

<file path=ppt/ink/ink1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0:56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1 185 6278,'0'-1'56,"0"-1"0,1 0 0,0 0 0,-1 1 0,1-1 0,0 0-1,0 1 1,0-1 0,0 0 0,0 1 0,0-1 0,0 1 0,1 0 0,-1-1 0,0 1 0,1 0 0,-1 0 0,1 0 0,-1 0-1,1 0 1,0 0 0,-1 1 0,1-1 0,0 0 0,0 1 0,0-1 0,-1 1 0,1 0 0,0-1 0,0 1 0,0 0 0,2 1 0,15-3 239,0 1 1,26 3 0,-20-1 222,968-10 4265,496-25-2994,-1388 32-1555,1832-35 978,-750 8-772,271-2-1798,-1319 30-420,-13-7-1510</inkml:trace>
</inkml:ink>
</file>

<file path=ppt/ink/ink1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19.8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0 642 8456,'0'0'13933,"4"-11"-13223,2-5-517,1 0-1,1 0 0,0 1 1,20-26-1,57-65 573,-36 46-602,206-281 211,-239 322-169,-16 19-196,0 0 0,0 0 1,0 0-1,0 0 0,0 0 0,1 0 0,-1 0 0,0 0 0,0-1 0,0 1 0,0 0 0,0 0 0,0 0 0,1 0 0,-1 0 0,0 0 0,0 0 0,0 0 0,0 0 0,0 0 0,1 0 0,-1 0 1,0 1-1,0-1 0,0 0 0,0 0 0,0 0 0,0 0 0,1 0 0,-1 0 0,0 0 0,0 0 0,0 0 0,0 0 0,0 0 0,0 1 0,0-1 0,0 0 0,1 0 0,-1 0 0,0 0 0,0 0 1,0 0-1,0 1 0,0-1 0,0 0 0,0 0 0,0 0 0,0 0 0,0 0 0,0 1 0,0-1 0,0 0 0,0 0 0,0 0 0,0 0 0,0 0 0,0 0 0,0 1 0,-9 39 390,-60 155 924,39-119-797,4 1-1,-32 153 0,56-220-535,1 0 0,0 0 0,1 0 1,-1 1-1,2-1 0,1 12 0,-2-22-42,0 1 1,0-1 0,0 0 0,0 1-1,0-1 1,0 0 0,0 1-1,0-1 1,0 0 0,0 1-1,0-1 1,1 0 0,-1 0 0,0 1-1,0-1 1,0 0 0,0 1-1,0-1 1,1 0 0,-1 0-1,0 1 1,0-1 0,1 0 0,-1 0-1,0 1 1,0-1 0,1 0-1,-1 0 1,0 0 0,0 0-1,1 0 1,-1 1 0,0-1 0,1 0-1,-1 0 1,0 0 0,1 0-1,-1 0 1,0 0 0,1 0-1,-1 0 1,0 0 0,0 0 0,1 0-1,-1 0 1,0 0 0,1 0-1,-1 0 1,0-1 0,1 1-1,-1 0 1,0 0 0,0 0 0,1 0-1,-1-1 1,0 1 0,0 0-1,1 0 1,-1 0 0,0-1 0,0 1-1,1-1 1,8-19-4308,-12-5 83,-12-4-1378</inkml:trace>
</inkml:ink>
</file>

<file path=ppt/ink/ink1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0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1 133 11915,'0'0'12396,"70"8"-11659,-30-29-513,7-3-128,1 0-192,-3 2-1634,-4 3-1857,-8 2-1890,-9 4-3684</inkml:trace>
</inkml:ink>
</file>

<file path=ppt/ink/ink1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0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21 9929,'0'0'13597,"-2"-5"-12849,-6-10-464,-2 18 92,-10 38 420,11-20-528,-8 14 458,-12 23-14,3 1 1,2 2 0,-30 123 0,54-183-769,-3 15 127,1-1 0,1 1 0,0 16 0,0-30-209,1 0-1,0 0 1,0 0-1,0 0 1,0 0-1,0 0 1,1 0-1,-1 0 1,1 0 0,-1 0-1,1-1 1,0 1-1,-1 0 1,1 0-1,0 0 1,0-1-1,1 1 1,-1 0-1,0-1 1,0 1 0,1-1-1,-1 1 1,1-1-1,-1 0 1,1 1-1,0-1 1,-1 0-1,1 0 1,0 0 0,0-1-1,0 1 1,0 0-1,2 0 1,-3-1-164,0 0 0,1 0 0,-1 0 0,0-1 0,0 1 0,0 0 1,0-1-1,0 1 0,0 0 0,0-1 0,0 1 0,0-1 0,0 0 0,0 1 1,0-1-1,0 0 0,0 1 0,0-1 0,-1 0 0,1 0 0,0 0 0,-1 0 1,1 0-1,0 0 0,-1 0 0,1 0 0,-1 0 0,0 0 0,1 0 0,-1-2 1,11-27-11369</inkml:trace>
</inkml:ink>
</file>

<file path=ppt/ink/ink1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1.1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161 70 9065,'0'0'2615,"3"-10"503,10-42 559,-12 44 3718,-44 118-6063,-29 119 0,57-169-714,3 1-1,3 0 1,-3 112 0,10-145-667,-2-45-79,-3-45-234,6 40 148,1 0 0,1 0 0,1 0 0,0 0 0,8-28 1,-9 45 194,1-1 0,-1 1 0,1 0 0,0 0 0,1 0 0,-1 0 0,1 1 0,0-1 0,0 1 0,1-1 0,-1 1 0,1 0 0,0 1 0,0-1 0,0 0 0,0 1 0,1 0 0,-1 0 0,1 0 0,0 1 0,0 0 0,0 0 0,0 0 0,0 0 0,1 1 0,-1 0 0,8-1 0,-8 1 11,0 1 1,1 0-1,-1 0 0,0 0 0,0 0 1,0 1-1,0 0 0,0 0 0,0 0 1,5 3-1,-8-3 11,0 0 1,0 0-1,0 1 0,0-1 0,-1 1 1,1-1-1,-1 1 0,1 0 0,-1-1 1,0 1-1,1 0 0,-1 0 1,0 0-1,0 0 0,0 0 0,-1 0 1,1 0-1,0 1 0,-1-1 0,0 0 1,1 0-1,-1 0 0,0 1 1,0-1-1,0 3 0,0 8 191,1-10-87,-1 0 0,1 0 0,-1 1 0,0-1 0,0 0 0,-1 0 0,1 0 0,0 0 0,-1 0 0,0 0 0,0 0 0,0 0 0,0 0 0,0 0 0,-1 0 0,-2 4 0,3-7 186,1-14-108,-1-1-1,2 0 0,0 0 0,6-29 1,0 3-76,-6 45-130,0 0 0,0 0 0,1 0 0,0 0 0,0-1 1,0 1-1,0-1 0,0 1 0,1-1 0,0 0 0,-1 0 0,1 0 1,0 0-1,1 0 0,-1-1 0,0 0 0,1 1 0,-1-1 1,1 0-1,5 2 0,-2-4 46,0 1-1,1-1 1,-1-1 0,0 1-1,0-1 1,0-1 0,0 1 0,-1-1-1,1 0 1,0 0 0,-1-1 0,12-6-1,-14 6 0,0 1-1,0 0 1,0-1 0,-1 0-1,1 0 1,-1 0-1,0 0 1,0-1 0,0 1-1,0-1 1,0 0-1,-1 1 1,0-1-1,0 0 1,0-1 0,0 1-1,-1 0 1,1-1-1,-1 1 1,1-9 0,-2 13-20,0-1 0,0 1 0,0 0 0,0-1 0,0 1 0,0 0 1,0-1-1,0 1 0,0 0 0,0-1 0,-1 1 0,1 0 0,0-1 1,0 1-1,0 0 0,0-1 0,-1 1 0,1 0 0,0 0 0,0-1 1,0 1-1,-1 0 0,1 0 0,0 0 0,-1-1 0,1 1 0,0 0 1,0 0-1,-1 0 0,1 0 0,0 0 0,-1-1 0,1 1 0,0 0 1,-1 0-1,1 0 0,0 0 0,-1 0 0,1 0 0,0 0 0,-1 0 1,1 0-1,0 0 0,-1 0 0,1 1 0,0-1 0,-1 0 0,1 0 0,0 0 1,-1 0-1,1 0 0,0 1 0,0-1 0,-1 0 0,1 0 0,0 1 1,0-1-1,-1 0 0,-18 14 152,12-6-156,0 0 0,1 0 0,0 1 0,0 0 0,0 0 0,1 1 0,1-1 0,0 1 0,0 0 0,1 0 0,0 1 0,1-1 0,0 0 0,0 1 0,1 13 0,1-23-38,1 0 0,-1 0-1,1 0 1,-1 0 0,1-1 0,-1 1 0,1 0-1,0 0 1,-1-1 0,1 1 0,0 0 0,0-1-1,0 1 1,-1 0 0,1-1 0,0 1 0,0-1-1,0 0 1,0 1 0,0-1 0,0 0 0,0 1-1,0-1 1,0 0 0,0 0 0,0 0 0,0 0-1,0 0 1,0 0 0,0 0 0,1-1 0,36-4-2498,-29 1 1100,-1 0 0,0 0 0,0-1 0,0 0 0,12-12 0,14-10-6433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7:58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0 276 8808,'0'0'2611,"13"6"-2083,5 4-256,0-2-1,1 0 0,0-2 1,1 0-1,26 5 1,25-3 565,1-3 0,128-7 0,145-35-532,-16 2 482,778-44 948,-95 35-1302,-20 2 244,-335 3 383,-477 38-776,296 35 0,-250-10 176,2-10-1,380-25 0,-469 4-559,142-14 1524,-145-4-3246,-102 15-1052,61-25 0,-38 7-6159</inkml:trace>
</inkml:ink>
</file>

<file path=ppt/ink/ink1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1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83 141 13869,'0'0'3940,"-8"9"-1244,-1 1-2062,0 0 441,-1 0 1,2 0-1,0 1 1,0 0-1,1 1 1,-8 16-1,15-27-1066,0-1 0,0 1 0,0-1 0,0 1 0,0-1 0,0 1 0,0-1 0,0 1 0,0-1 0,0 1 0,0-1 0,0 1 0,0-1 0,0 0 0,1 1 0,-1-1 0,0 1 0,0-1 0,1 1 0,-1-1 0,0 1 0,1-1 0,-1 0 0,0 1 0,1-1 1,-1 0-1,0 1 0,1-1 0,-1 0 0,1 0 0,-1 1 0,1-1 0,-1 0 0,0 0 0,1 0 0,-1 0 0,1 1 0,-1-1 0,1 0 0,-1 0 0,1 0 0,-1 0 0,1 0 0,-1 0 0,1 0 0,-1 0 0,1-1 0,-1 1 0,1 0 0,-1 0 0,2-1 0,28-5-51,-17 1 12,0-2 1,0 1-1,-1-2 0,0 1 0,0-2 0,-1 1 0,0-2 0,0 1 1,13-18-1,-10 11 41,0-1 1,-2-1-1,0 0 1,-1 0-1,14-34 1,-17 29 1097,-16 41-467,-17 41-189,16-36-217,1 1 0,1 0 1,2 0-1,-5 36 0,10-54-306,0 1 0,0 0 0,0 0 0,1 0 0,0-1 0,0 1 0,0 0 0,1-1 0,4 10 0,-5-13-214,1 1 0,0-2 0,0 1 1,0 0-1,0 0 0,0-1 1,1 1-1,-1-1 0,1 0 0,0 1 1,-1-1-1,1 0 0,0-1 0,0 1 1,0-1-1,1 1 0,-1-1 1,0 0-1,6 1 0,25 1-10024</inkml:trace>
</inkml:ink>
</file>

<file path=ppt/ink/ink1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18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316 73 9769,'0'0'1693,"6"-10"100,1-3-1124,-5 7-286,1 1 0,0 0 0,0 0-1,0 0 1,1 0 0,-1 1 0,7-7 0,-10 11-298,0 0 0,1-1 0,-1 1-1,0 0 1,0 0 0,0-1 0,0 1 0,1 0 0,-1 0 0,0 0 0,0-1 0,1 1 0,-1 0 0,0 0 0,0 0 0,1 0 0,-1 0 0,0 0 0,0-1-1,1 1 1,-1 0 0,0 0 0,1 0 0,-1 0 0,0 0 0,0 0 0,1 0 0,-1 0 0,0 0 0,1 0 0,-1 0 0,0 0 0,1 0 0,-1 1 0,0-1-1,0 0 1,1 0 0,2 13 784,-5 18-412,-2-8 61,-1 0-1,-2-1 0,0 0 0,-13 27 1,-48 84 906,58-113-1281,-209 363 2948,216-377-3009,-1 0 2,1 0-1,0 0 1,0 0 0,0 0 0,1 0-1,-1 0 1,2 1 0,-1-1-1,1 1 1,0 0 0,0 0 0,1-1-1,0 10 1,0-14-69,1-1 0,0 0 0,-1 0-1,1 0 1,0 0 0,0 0 0,0 0 0,-1 0-1,1 0 1,0-1 0,0 1 0,1 0 0,-1-1 0,0 1-1,0 0 1,0-1 0,0 1 0,0-1 0,1 0-1,-1 1 1,0-1 0,3 0 0,31 3 192,-29-3-157,60 0 218,-1-2 0,122-23 0,126-46-3417,-209 45-928,-20 2-4641,-61 14 1677</inkml:trace>
</inkml:ink>
</file>

<file path=ppt/ink/ink1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18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5 12684,'0'0'6860,"12"-1"-5979,3 0-500,4-1 268,1 1 0,0 1 0,0 1 1,34 5-1,-49-5-609,-1 0 0,1 0 1,0 0-1,-1 1 0,0-1 1,1 1-1,-1 0 0,0 1 1,0-1-1,0 1 0,0-1 1,-1 1-1,1 1 0,-1-1 1,0 0-1,0 1 0,0-1 1,0 1-1,0 0 0,-1 0 1,0 0-1,1 0 0,-2 1 1,1-1-1,0 1 0,-1-1 1,1 9-1,0-1 35,-2 0 0,0 0 0,0 0 0,-1 1 0,-1-2 0,0 1 0,-1 0 0,0 0 0,0-1 0,-2 1 0,1-1 0,-1 0 0,-10 15 0,-10 12-33,-1-1 0,-40 43-1,6-8-522,37-43-2071,5-12-2386</inkml:trace>
</inkml:ink>
</file>

<file path=ppt/ink/ink1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3.2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234 34 15375,'0'0'3405,"-8"14"-1958,-40 77 168,4 3 0,5 1 0,-44 160 0,81-248-1383,-6 22 419,7-24-72,5-17 345,46-134 36,-24 77-1599,-4-1 0,-2-1 0,18-123 0,-38 184 1046,-3 11-180,-8 29-128,-8 47 6,18-74-95,-1 11 35,0 0 0,1 1 0,2 21 0,-1-34-35,0 1-1,0 0 0,0-1 0,1 1 0,-1-1 0,1 1 1,0-1-1,-1 1 0,1-1 0,1 1 0,-1-1 0,0 0 0,0 1 1,1-1-1,-1 0 0,1 0 0,0 0 0,0 0 0,0 0 0,0-1 1,0 1-1,0 0 0,0-1 0,0 0 0,1 1 0,2 0 1,3 0 48,-1-1 0,1 0 1,-1-1-1,1 1 0,0-1 1,-1-1-1,1 0 1,-1 0-1,1 0 0,-1-1 1,0 0-1,1 0 1,-1-1-1,0 0 0,0 0 1,11-8-1,8-5 90,-2-2 0,41-36 0,-36 27-90,-2 0 1,0-2 0,-2-1-1,28-43 1,-73 112 197,-22 58 0,19-40-111,5-18 8,2 1 0,2 1 0,1 0 0,3 1 0,-9 64 0,19-104-180,0 0 1,-1 1-1,1-1 1,1 0-1,-1 0 0,0 0 1,1 0-1,-1 0 0,1 0 1,-1 0-1,1 0 1,0 0-1,0 0 0,0 0 1,0-1-1,0 1 0,0 0 1,0-1-1,1 1 1,-1-1-1,1 1 0,-1-1 1,1 1-1,0-1 0,-1 0 1,1 0-1,2 1 1,-1-1-399,0 0 1,0 0 0,0 0 0,-1-1 0,1 1 0,0-1 0,0 0 0,0 0 0,0 0 0,0 0 0,0 0 0,0-1-1,0 0 1,0 1 0,0-1 0,-1 0 0,1 0 0,5-3 0,12-12-6238</inkml:trace>
</inkml:ink>
</file>

<file path=ppt/ink/ink1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3.7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139 155 14478,'0'0'2151,"5"-11"-58,1-5-1420,0 1 717,0 1-1,-1-2 1,0 1 0,-1 0-1,3-31 1,-7 46-1348,0 0 0,0 0 0,0-1 0,0 1 0,0 0 0,0 0 0,0 0 0,0-1 0,0 1 0,0 0 0,0 0 0,0-1 0,0 1 0,0 0 0,0 0 0,-1-1 0,1 1 0,0 0 0,0 0 0,0 0 0,0-1 1,0 1-1,-1 0 0,1 0 0,0 0 0,0 0 0,0-1 0,-1 1 0,1 0 0,0 0 0,0 0 0,0 0 0,-1 0 0,1 0 0,0 0 0,0 0 0,-1 0 0,1 0 0,0 0 0,0 0 0,0-1 0,-1 2 0,-13 4 487,-9 14-425,4 0 220,1 1 1,1 1 0,1 0 0,1 1 0,1 1 0,-22 46 0,36-68-318,-1 1-1,0-1 1,1 1 0,-1-1 0,1 1 0,-1 0 0,1-1 0,0 1 0,-1-1-1,1 1 1,0 0 0,0-1 0,0 1 0,0 0 0,1-1 0,-1 1 0,0-1-1,1 1 1,-1-1 0,1 1 0,-1-1 0,2 3 0,-1-3-2,0 0 0,1-1 0,-1 1-1,0 0 1,1 0 0,-1-1 0,0 1 0,1-1 0,-1 1 0,1-1 0,-1 0 0,0 1 0,1-1 0,-1 0-1,1 0 1,-1 0 0,1 0 0,-1 0 0,2-1 0,8-1 6,0 0-1,0-1 1,-1 0 0,1-1-1,11-5 1,27-18-11,83-58 0,-123 78 0,-5 8-78,-8 9-99,-8 11-118,5-10 230,0-2 9,1 0 1,0 0-1,1 0 1,0 1-1,0 0 1,1 0-1,0 0 1,1 0-1,0 0 1,1 1-1,-2 17 1,4-27-128,0 0 0,0 0-1,1 1 1,-1-1 0,0 0 0,1 0 0,-1 0 0,1 1 0,-1-1-1,1 0 1,0 0 0,-1 0 0,1 0 0,0 0 0,0 0 0,0-1-1,0 1 1,0 0 0,0 0 0,0-1 0,0 1 0,0 0 0,0-1-1,0 1 1,0-1 0,1 1 0,-1-1 0,0 0 0,0 1 0,0-1-1,1 0 1,-1 0 0,2 0 0,1 0-868,0 0 0,-1 0 0,1 0 0,0-1 0,0 0 0,0 1 0,0-1 0,0-1 0,-1 1 0,5-3 0,21-16-11846</inkml:trace>
</inkml:ink>
</file>

<file path=ppt/ink/ink1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4.2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 7207,'0'0'20750,"-2"10"-19399,-5 15-536,-18 43 0,15-47-731,2-1 1,1 1-1,0 0 0,2 1 1,0-1-1,-1 25 1,6-46-78,0 0 1,0 0 0,0 1-1,0-1 1,0 0-1,0 0 1,0 1 0,0-1-1,0 0 1,0 0 0,0 1-1,0-1 1,0 0 0,1 0-1,-1 0 1,0 1 0,0-1-1,0 0 1,0 0 0,0 0-1,0 1 1,1-1 0,-1 0-1,0 0 1,0 0 0,0 0-1,1 0 1,-1 0 0,0 1-1,0-1 1,0 0 0,1 0-1,-1 0 1,0 0 0,0 0-1,0 0 1,1 0 0,-1 0-1,0 0 1,0 0 0,1 0-1,-1 0 1,0 0 0,0 0-1,1 0 1,14-7 361,10-12 73,-15 9-437,0 0 0,-1-1-1,0-1 1,-1 1 0,0-2-1,-1 1 1,0-1 0,-1 0-1,-1 0 1,0 0 0,-1-1-1,0 0 1,-1 0 0,-1 0-1,2-25 1,-4 39-32,0-1 0,0 0 1,0 1-1,0-1 0,0 0 0,0 1 0,0-1 1,0 0-1,0 1 0,0-1 0,0 0 0,0 1 0,-1-1 1,1 0-1,0 1 0,-1-1 0,1 0 0,0 1 1,-1-1-1,1 1 0,-1-1 0,1 1 0,-1-1 1,1 1-1,-1-1 0,1 1 0,-1-1 0,1 1 1,-1 0-1,0-1 0,1 1 0,-1 0 0,0 0 0,1-1 1,-1 1-1,0 0 0,1 0 0,-1 0 0,0 0 1,1 0-1,-1 0 0,0 0 0,0 0 0,1 0 1,-1 0-1,0 0 0,1 0 0,-1 1 0,0-1 1,1 0-1,-1 1 0,1-1 0,-1 0 0,0 1 0,1-1 1,-2 1-1,2-1-17,-1 1 0,0-1 0,1 0 0,-1 0 0,1 1 0,-1-1 0,1 0 0,-1 1 0,1-1 0,-1 0 0,1 1 0,-1-1 0,1 1 0,0-1 0,-1 1 0,1-1 0,0 1 0,-1-1 0,1 1-1,0-1 1,-1 1 0,1-1 0,0 1 0,0 0 0,0-1 0,0 1 0,0-1 0,-1 1 0,1 0 0,0-1 0,0 1 0,1-1 0,-1 1 0,0 0 0,0-1 0,0 1 0,0-1 0,0 1 0,1-1 0,-1 1 0,0 0 0,0-1 0,1 1 0,-1-1 0,0 1 0,1-1 0,-1 1 0,1-1 0,-1 0 0,1 1 0,-1-1 0,1 1 0,-1-1 0,1 0 0,-1 0 0,1 1 0,-1-1 0,1 0 0,1 1 0,9 1-1124,0 0-1,1-1 1,0 0 0,-1-1 0,1 0 0,-1 0 0,1-1 0,0-1 0,-1 0-1,13-5 1,21-7-6220</inkml:trace>
</inkml:ink>
</file>

<file path=ppt/ink/ink1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4.5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 3 8200,'0'0'16031,"-10"-2"-14248,6 2-1675,0-1 0,1 1 0,-1 0 0,0 0 0,0 1 0,1-1 1,-1 1-1,0-1 0,0 1 0,1 0 0,-1 1 0,1-1 0,-1 1 0,1-1 0,-4 4 0,1-1 14,1 0-1,0 1 0,0 0 0,0 0 0,0 1 1,1-1-1,0 1 0,0 0 0,-4 8 0,6-11-108,1 0 0,-1 0 0,0 0-1,1 0 1,0 0 0,0 1 0,0-1-1,0 0 1,0 1 0,1-1 0,-1 0-1,1 1 1,0-1 0,0 1 0,0-1-1,1 0 1,0 6 0,1-7-59,-1 1 0,1-1-1,-1 0 1,1 0 0,0 0 0,0 0 0,0-1-1,0 1 1,0 0 0,0-1 0,1 1 0,-1-1-1,1 0 1,-1 0 0,1 0 0,-1 0 0,1 0 0,-1-1-1,1 1 1,0-1 0,-1 1 0,4-1 0,44 3-748,-39-3 713,0 1 0,0 0 0,0 0-1,0 1 1,0 0 0,20 8 0,-30-10 120,0 1 0,0-1-1,0 1 1,0-1 0,0 1 0,0-1-1,0 1 1,-1-1 0,1 1-1,0 0 1,0 0 0,0-1-1,-1 1 1,1 0 0,0 0 0,-1 0-1,1 0 1,-1 0 0,1 0-1,-1 0 1,1 0 0,-1 0 0,0 0-1,0 0 1,1 0 0,-1 0-1,0 2 1,0-1 102,-1 0 0,0 0-1,1 0 1,-1 0 0,0 0 0,0 0-1,0 0 1,0 0 0,0 0 0,-1 0 0,1-1-1,-3 4 1,-4 3 294,0-1 0,-1 1-1,0-2 1,-10 7 0,1-2-391,1 0-1,-2-1 1,1-1 0,-1-1 0,-1-1-1,1 0 1,-1-2 0,-1 0 0,-38 4 0,37-14-4305,13-8-3319,5-12-11937</inkml:trace>
</inkml:ink>
</file>

<file path=ppt/ink/ink1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5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40 14894,'0'0'5782,"6"-8"-3284,18-23-459,-24 31-2006,0 0-1,0 0 0,0 0 0,0 0 1,0 0-1,0 0 0,0 1 1,0-1-1,0 0 0,0 0 1,0 0-1,0 0 0,0 0 1,0 0-1,0 1 0,0-1 1,0 0-1,0 0 0,0 0 1,1 0-1,-1 0 0,0 0 1,0 0-1,0 0 0,0 0 1,0 0-1,0 1 0,0-1 1,1 0-1,-1 0 0,0 0 1,0 0-1,0 0 0,0 0 1,0 0-1,0 0 0,1 0 1,-1 0-1,0 0 0,0 0 1,0 0-1,0 0 0,0 0 1,0 0-1,1 0 0,-1 0 1,0 0-1,0 0 0,0-1 1,0 1-1,0 0 0,0 0 1,0 0-1,1 0 0,-1 0 1,0 0-1,0 0 0,0 0 0,0 0 1,0-1-1,0 15-29,0-14 83,-7 44 7,-2-1 0,-2-1-1,-1 0 1,-27 60 0,9-23 35,21-56-126,0-1 406,2 0-1,0 1 1,1 0-1,-2 25 1,7-48-404,1 1 1,0 0 0,0-1 0,0 1 0,0 0 0,0 0 0,0-1 0,0 1-1,0 0 1,1-1 0,-1 1 0,0 0 0,0-1 0,0 1 0,1 0-1,-1-1 1,0 1 0,1 0 0,-1-1 0,1 1 0,-1-1 0,1 1-1,-1-1 1,1 1 0,-1-1 0,1 1 0,-1-1 0,1 0 0,-1 1-1,1-1 1,0 0 0,-1 1 0,1-1 0,1 0 0,30-3 128,28-25 55,3-17-340,-50 33 69,1 1 0,1 1-1,0 0 1,0 1 0,23-9-1,-38 18 77,0-1-1,1 1 0,-1 0 0,1 0 0,-1 0 0,1-1 0,-1 1 0,1 0 1,-1 0-1,1 0 0,-1 0 0,1 0 0,-1 0 0,1 0 0,-1 0 0,1 0 1,-1 0-1,1 0 0,-1 1 0,1-1 0,-1 0 0,0 0 0,1 0 0,-1 0 1,1 1-1,-1-1 0,1 0 0,-1 1 0,0-1 0,1 0 0,-1 1 0,0-1 1,1 0-1,-1 1 0,0-1 0,1 1 0,-1 22 44,-16 23 364,-10-4-183,20-32-222,-1 0 0,1 0 0,0 0 0,1 1 0,-7 21-1,13-31-281,-1 0 0,1-1-1,0 1 1,0-1-1,0 1 1,0-1-1,0 0 1,0 1-1,0-1 1,-1 0-1,1 0 1,0 1 0,0-1-1,0 0 1,0 0-1,0 0 1,0 0-1,0 0 1,0-1-1,0 1 1,0 0 0,0 0-1,0-1 1,0 1-1,1-1 1,18-8-5788</inkml:trace>
</inkml:ink>
</file>

<file path=ppt/ink/ink1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5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252 106 8808,'0'0'3481,"2"-10"485,-1 6-3653,7-45 3541,-8 48-3667,0-1 0,0 1 0,1-1 1,-1 0-1,0 1 0,-1-1 0,1 1 0,0-1 0,0 1 0,-1-1 0,1 1 0,0-1 0,-1 1 0,0-1 1,1 1-1,-1-1 0,0 1 0,0 0 0,0-1 0,0 1 0,0 0 0,0 0 0,0 0 0,0 0 1,0 0-1,-1 0 0,1 0 0,0 0 0,-1 0 0,-1-1 0,-4 2-121,1 0-1,-1 0 1,1 0 0,0 0-1,-1 1 1,1 0-1,0 1 1,-1-1 0,1 1-1,0 0 1,0 1 0,0-1-1,1 1 1,-1 1-1,1-1 1,-1 1 0,1 0-1,0 0 1,1 0 0,-1 1-1,-4 5 1,-6 6 3,2 0 0,0 1 0,1 0 0,1 1 0,-11 24 0,17-33 41,2 0 1,-1 0-1,1 1 1,-2 10-1,5-18-99,-1-1-1,1 1 0,0-1 0,-1 1 1,1-1-1,0 1 0,0-1 1,0 1-1,0-1 0,0 1 1,0-1-1,0 1 0,1-1 1,-1 1-1,0-1 0,1 0 1,-1 1-1,1-1 0,0 1 0,-1-1 1,1 0-1,0 0 0,0 1 1,0-1-1,0 0 0,0 0 1,0 0-1,0 0 0,0 0 1,1 0-1,-1 0 0,0 0 1,1-1-1,-1 1 0,2 0 0,8 0 30,0 0 1,0 0-1,0-2 0,-1 1 0,1-1 0,0-1 0,0 0 0,-1-1 0,1 0 0,-1 0 0,0-1 0,0 0 0,0-1 0,16-10 0,-5 1-96,1-1-1,-2 0 1,0-2-1,0 0 1,19-24-1,-31 33 49,-1-1 1,0 0-1,0 0 0,-1-1 0,0 0 1,-1 0-1,0 0 0,5-14 1,-25 29-244,6 4 208,0 0 1,1 0 0,0 1-1,1 0 1,0 0 0,0 1-1,1 0 1,0 0 0,1 1-1,1-1 1,0 1 0,0 0-1,-2 16 1,6-27-55,0 0 0,-1 0 0,1-1 0,0 1 0,0 0 0,0 0 0,1 0 0,-1-1 0,0 1 0,0 0 0,0 0 0,0-1 0,1 1 0,-1 0 0,0-1 0,1 1 0,-1 0 0,1-1 0,-1 1 0,1 0 0,-1-1 0,1 1 0,-1-1 0,1 1 0,-1-1 0,1 1 0,0-1 0,-1 0 0,1 1 0,0-1 0,-1 1 0,2-1 0,1 1-183,-1-1 0,1 0 0,-1 0 1,1 0-1,0 0 0,-1-1 0,1 1 0,-1 0 0,1-1 0,2-1 0,4-1-1052,0 0-1,-1-1 1,0 0-1,1-1 1,7-6-1,20-22-8004</inkml:trace>
</inkml:ink>
</file>

<file path=ppt/ink/ink1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6.1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1 15246,'0'0'2606,"-8"12"-909,-21 30 591,-37 73-1,58-100-1985,1 1-1,1-1 0,0 1 0,1 0 0,1 1 0,0-1 0,2 1 0,-1 0 0,1 31 0,2-46-296,1 0 1,-1 0-1,0 0 0,0-1 1,1 1-1,-1 0 0,1 0 1,-1 0-1,1-1 0,0 1 1,0 0-1,0-1 0,0 1 0,0-1 1,0 1-1,0-1 0,0 0 1,1 1-1,-1-1 0,1 0 1,-1 0-1,1 0 0,-1 0 1,1 0-1,1 1 0,1-1 14,0 0 0,0 0-1,-1-1 1,1 0 0,0 1 0,0-1-1,0-1 1,0 1 0,0 0 0,-1-1-1,7-1 1,3-2 10,0-1 0,-1 0 0,1 0 0,-1-1 0,-1-1 0,14-8 0,-3-4-92,0-1 1,-1-1-1,-1-1 0,-1-1 1,-1 0-1,-1-2 1,-1 0-1,-2 0 0,0-2 1,11-31-1,-25 58 84,0 0 0,0 0 0,0 0 0,0 0 0,0 0-1,0 0 1,-1 0 0,1 0 0,0 0 0,0 0 0,0 0 0,0-1-1,0 1 1,0 0 0,0 0 0,-1 0 0,1 0 0,0 0 0,0 0-1,0 0 1,0 0 0,0 0 0,0 0 0,0 0 0,0 0 0,0-1 0,-1 1-1,1 0 1,0 0 0,0 0 0,0 0 0,0 0 0,0 0 0,0 0-1,0-1 1,0 1 0,0 0 0,0 0 0,0 0 0,0 0 0,0 0-1,0 0 1,0 0 0,0-1 0,0 1 0,0 0 0,0 0 0,0 0-1,0 0 1,0 0 0,0 0 0,0-1 0,1 1 0,-1 0 0,0 0 0,0 0-1,0 0 1,0 0 0,0 0 0,0 0 0,-12 11 411,-16 21-162,-77 119 1218,95-135-1270,1 0-1,1 0 0,1 1 0,0 0 1,1 0-1,1 0 0,0 1 0,-2 20 1,7-37-221,1 1 1,-1 0 0,0-1-1,0 1 1,0-1 0,1 1 0,-1-1-1,1 1 1,-1-1 0,1 0-1,0 1 1,0-1 0,-1 1-1,1-1 1,0 0 0,0 0-1,0 0 1,0 1 0,1-1 0,-1 0-1,0 0 1,0-1 0,1 1-1,-1 0 1,0 0 0,1-1-1,-1 1 1,1 0 0,-1-1-1,1 0 1,-1 1 0,1-1-1,-1 0 1,1 0 0,1 0 0,5 1-714,-1 0 0,0-1 1,1 0-1,-1 0 0,1-1 1,10-2-1,13-10-6187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05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0 11115,'0'0'2909,"-9"1"-688,-26 0-342,25 3 1138,18 2-1993,18 3-538,49 1 355,1-3 0,142-6 0,-101-3-754,4 4-381,18 0-2273,-4-9-4458,-88-1 971</inkml:trace>
</inkml:ink>
</file>

<file path=ppt/ink/ink1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6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 2 18097,'0'0'9337,"-11"-1"-7650,2 1-1576,1 0-1,-1 1 1,1-1 0,0 2 0,0-1 0,-1 1-1,1 1 1,0 0 0,1 0 0,-1 0-1,0 1 1,1 0 0,0 0 0,0 1-1,-7 6 1,-9 6 4,-32 24 181,52-38-269,-1 1 0,1-1 1,0 0-1,-1 1 0,2 0 0,-1 0 0,0 0 1,1 0-1,0 0 0,-4 8 0,6-11-30,1-1 0,-1 0-1,0 1 1,0-1-1,0 0 1,0 1 0,0-1-1,0 0 1,0 1 0,0-1-1,1 0 1,-1 1-1,0-1 1,0 0 0,0 1-1,1-1 1,-1 0 0,0 0-1,0 1 1,1-1 0,-1 0-1,0 0 1,1 0-1,-1 1 1,0-1 0,1 0-1,-1 0 1,0 0 0,1 0-1,-1 0 1,0 0 0,1 0-1,-1 0 1,0 0-1,1 0 1,-1 0 0,1 0-1,-1 0 1,1 0 0,20 0-233,-15-1 120,16-1-644,0-1-1,0-1 0,37-13 0,-43 12 574,1 0-1,-1 0 1,1 2-1,0 0 1,0 1-1,0 0 1,29 3-1,-45-1 217,-1 0 0,0 0 0,0 1-1,1-1 1,-1 0 0,0 0-1,0 1 1,0-1 0,1 0-1,-1 1 1,0-1 0,0 0-1,0 1 1,0-1 0,0 0 0,0 1-1,0-1 1,0 1 0,1-1-1,-1 0 1,0 1 0,-1-1-1,1 0 1,0 1 0,0-1-1,0 0 1,0 1 0,0-1 0,0 0-1,0 1 1,0-1 0,-1 0-1,1 1 1,0-1 0,0 0-1,-1 1 1,1-1 0,0 0-1,0 0 1,-1 1 0,1-1-1,0 0 1,0 0 0,-1 0 0,1 1-1,0-1 1,-1 0 0,1 0-1,-15 15 798,-7 1-401,0-1-1,-1 0 1,-1-2 0,0-1 0,-1 0 0,-34 9-1,101-49-11319,1 5 2887</inkml:trace>
</inkml:ink>
</file>

<file path=ppt/ink/ink1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7.2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213 209 8264,'0'0'10185,"-10"1"-6095,-2 1-3488,0 0 0,0 1 0,0 1 0,0 0 0,1 0 0,0 1 0,-20 12 1,24-13-379,0 0 1,0 1 0,1 0 0,-1 0 0,1 1-1,0-1 1,0 1 0,1 1 0,0-1 0,0 1-1,0 0 1,1 0 0,0 1 0,-3 7 0,7-14-216,-1 0 0,1 0 0,-1 0 0,1 1 1,0-1-1,0 0 0,-1 0 0,1 0 0,0 1 1,0-1-1,0 0 0,1 0 0,-1 1 0,0-1 0,0 0 1,1 0-1,-1 0 0,0 0 0,1 1 0,0-1 1,-1 0-1,1 0 0,-1 0 0,1 0 0,0 0 0,0 0 1,0 0-1,1 1 0,1-1 8,0 1 0,0-1-1,0 1 1,0-1 0,0 0 0,0 0 0,1 0 0,-1-1 0,0 1-1,6-1 1,7 1 49,-1-2 0,1 0 0,27-6 0,-16-1-192,0-1 0,0-1 0,-1-2 0,0 0-1,-1-2 1,0-1 0,-1 0 0,-1-2 0,0-1 0,-2-1 0,0 0 0,-1-2 0,-1 0-1,-1-2 1,18-28 0,-31 43 137,-1 0 0,-1 0 1,1 0-1,-1 0 0,-1 0 0,3-13 0,-5 20 2,1 0 1,-1 0-1,0-1 1,0 1-1,0 0 1,0-1-1,0 1 1,0 0-1,-1 0 1,1-1-1,0 1 1,-1 0-1,1 0 1,-1 0-1,1-1 1,-1 1-1,1 0 1,-1 0-1,0 0 1,-1-1-1,1 1 8,-1 0-1,1 1 0,-1-1 1,1 1-1,-1-1 1,1 1-1,-1-1 1,0 1-1,1 0 0,-1 0 1,1 0-1,-1 0 1,0 0-1,1 0 1,-1 0-1,0 1 1,1-1-1,-1 1 0,1-1 1,-3 2-1,-5 2 14,0 0 0,0 0 0,1 1 0,0 1-1,0-1 1,0 1 0,0 1 0,1-1 0,0 1-1,1 0 1,-9 12 0,3-3 77,1 1 0,1 0 0,0 0 0,-12 33 0,19-43-62,1 0-1,-1 0 0,1 0 1,1 1-1,0-1 0,0 0 1,0 1-1,1-1 0,0 1 1,0-1-1,3 10 1,-2-13-38,0-1 0,0 0 0,0 0 0,1 0 0,-1 0 0,1 0 0,0-1 1,0 1-1,0 0 0,0-1 0,1 0 0,-1 1 0,1-1 0,-1 0 0,1 0 1,0 0-1,0-1 0,0 1 0,0-1 0,0 1 0,0-1 0,0 0 0,0 0 1,1 0-1,-1-1 0,6 1 0,7 1-34,0-1 0,1 0 0,-1-1 0,0-1 0,1-1 0,-1 0 0,0-1 0,0-1 0,20-7 0,-25 7-40,0 0 1,0-1-1,0-1 1,-1 0-1,0 0 1,0-1-1,0 0 1,-1 0-1,0-1 1,-1-1-1,0 0 1,0 0-1,9-14 1,-16 22 71,0 0-1,0 0 1,-1 0-1,1 0 1,0 0-1,-1 0 1,1-1 0,-1 1-1,1 0 1,-1 0-1,0-1 1,1 1-1,-1 0 1,0-1 0,0 1-1,0-3 1,0 4 5,-1 0 0,1 0 0,-1-1 0,1 1 0,-1 0 0,1 0 0,-1 0 0,1 0 0,-1 0 0,1 0 0,-1 0 0,0 0 0,1 0 0,-1 0 0,1 0 0,-1 0 0,1 0 0,-1 1 0,1-1 0,-1 0 0,1 0 0,-1 0 0,1 1 0,-1-1 0,1 0 0,-1 1 0,-38 28 327,35-26-300,1 1 1,-1 0-1,1 0 0,0 0 1,1 0-1,-1 0 0,1 0 1,-1 1-1,1-1 1,0 1-1,1 0 0,-1-1 1,1 1-1,0 0 0,0 9 1,1-13-36,1 1 0,0-1 0,0 0 0,0 0 1,0 0-1,0 0 0,0 0 0,0-1 0,0 1 0,0 0 0,1 0 1,-1-1-1,0 1 0,0-1 0,1 1 0,-1-1 0,0 1 1,1-1-1,-1 0 0,0 0 0,1 1 0,-1-1 0,1 0 1,-1 0-1,2-1 0,39-2 122,-36 1-164,0 0-1,0-1 1,0 1 0,-1-1-1,1 0 1,0-1-1,8-7 1,-12 9 21,1 0 0,-1 0-1,1 0 1,-1 0 0,0-1-1,0 1 1,0-1 0,0 0 0,0 0-1,-1 1 1,1-1 0,-1 0-1,0 0 1,0-1 0,0 1 0,0 0-1,0-4 1,-1 6 23,-1 1 0,1 0 0,0-1 0,0 1 0,-1-1 0,1 1 0,0 0 0,-1-1 0,1 1 0,0-1 0,-1 1-1,1 0 1,0 0 0,-1-1 0,1 1 0,-1 0 0,1 0 0,-1-1 0,1 1 0,-1 0 0,1 0 0,0 0 0,-1 0 0,1 0 0,-1 0 0,1 0 0,-1 0 0,1 0 0,-1 0 0,1 0-1,-1 0 1,1 0 0,-1 0 0,1 0 0,-1 0 0,1 1 0,-1-1 0,1 0 0,-1 0 0,1 1 0,-1-1 0,-22 10 192,17-5-193,0 1-1,1-1 1,0 1 0,0-1-1,-7 13 1,10-16-8,0 1 1,0 0-1,0 1 1,1-1-1,0 0 1,-1 0-1,1 1 1,0-1-1,1 1 1,-1-1-1,1 1 1,-1-1-1,1 1 1,1 6-1,0-8-40,0-1 1,0 1-1,0 0 0,0-1 1,0 1-1,0-1 1,1 0-1,-1 1 0,1-1 1,-1 0-1,1 0 0,-1 0 1,1 0-1,0 0 1,-1 0-1,1 0 0,0-1 1,0 1-1,-1-1 0,1 1 1,0-1-1,0 0 0,0 1 1,0-1-1,0 0 1,3-1-1,4 2-1021,1-1 0,-1-1 1,1 1-1,12-4 0,23-12-10053</inkml:trace>
</inkml:ink>
</file>

<file path=ppt/ink/ink1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8.7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0 15695,'4'5'3909,"-7"19"-3152,3-23-619,-78 230 5902,10-38-5380,71-321-8459,5-77 2666,-7 144 7174,0 16 5001,-1 67-6654,0 17 306,1-1 0,6 39 1,-5-67-581,0 0 0,0 0 0,1 0 1,0 0-1,1 0 0,0-1 0,1 0 1,-1 0-1,2 0 0,-1 0 0,2-1 1,10 13-1,-14-18-40,0 0-1,0 0 1,1-1 0,-1 1 0,1-1 0,-1 0-1,1 0 1,0 0 0,0-1 0,-1 1 0,1-1-1,0 0 1,1 0 0,-1 0 0,0-1 0,0 1-1,0-1 1,0 0 0,0 0 0,1 0-1,-1-1 1,0 0 0,0 1 0,0-1 0,0-1-1,5-1 1,-2-1-3,0 0-1,0 0 1,-1 0-1,0 0 1,0-1-1,0 0 0,-1-1 1,1 1-1,-1-1 1,-1 0-1,1 0 1,-1 0-1,5-11 1,-1 0 149,-1-1 0,-1 0-1,-1 0 1,0-1 0,-1 0 0,-2 0 0,0 0 0,0 0 0,-3-22 0,-8 65-113,9-20-547,0-1 0,0 0-1,0 0 1,0 1 0,1-1 0,-1 0 0,1 1 0,0-1 0,1 4 0,-1-6-61,0 1 0,0-1 0,0 0 0,0 0 0,0 1 0,1-1 0,-1 0 0,0 0 0,0 0 0,1 0 0,-1-1 0,0 1 0,1 0 0,-1 0 0,1-1 0,-1 1 0,1-1 0,-1 0 0,1 1 0,0-1 0,2 0 0,13 1-7410</inkml:trace>
</inkml:ink>
</file>

<file path=ppt/ink/ink1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9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1 13581,'0'0'7543,"-11"7"-5851,-19 9-515,-51 21 0,75-34-1046,1-1 0,-1 1 0,1 0-1,0 1 1,0 0 0,0-1 0,1 1-1,-1 1 1,1-1 0,-6 9 0,9-12-91,0 0 1,1 0 0,-1 1-1,0-1 1,1 0 0,-1 1 0,0-1-1,1 1 1,0-1 0,-1 1-1,1-1 1,0 1 0,0-1-1,0 1 1,0-1 0,0 1-1,0 0 1,1 2 0,0-2-25,0-1 0,0 1 0,0 0 1,0-1-1,1 1 0,-1-1 0,0 1 1,1-1-1,-1 0 0,1 0 0,-1 1 1,1-1-1,0 0 0,0 0 0,-1-1 0,1 1 1,0 0-1,4 0 0,8 3 26,0-2 0,0 1 0,0-2-1,0 0 1,1-1 0,-1 0 0,0-1-1,1-1 1,-1 0 0,0-1 0,0 0 0,-1-1-1,1-1 1,-1 0 0,0-1 0,0 0-1,0-1 1,-1-1 0,0 0 0,-1 0 0,0-1-1,12-13 1,-21 21-28,-1-1 1,1 1-1,-1-1 0,0 0 0,0 1 1,0-1-1,0 0 0,0 0 1,0 0-1,0 0 0,-1 0 0,1 0 1,0-3-1,-1 5-3,0-1-1,0 1 1,-1-1 0,1 1-1,0-1 1,0 1 0,0-1-1,0 1 1,-1-1 0,1 1-1,0-1 1,-1 1 0,1 0-1,0-1 1,-1 1 0,1-1-1,0 1 1,-1 0 0,1-1-1,-1 1 1,1 0 0,-1 0-1,1-1 1,0 1 0,-1 0-1,1 0 1,-1-1 0,0 1 0,1 0-1,-2 0 1,-1 0 1,-1 0 0,0 0 0,0 0 0,1 0 1,-1 1-1,0-1 0,0 1 0,1 0 0,-1 0 0,1 1 0,-1-1 1,-4 3-1,0 1-20,0 1 1,0 0 0,0 0-1,1 0 1,0 1 0,-8 9-1,12-13-13,1 1 0,-1-1 0,0 1 0,1 0 0,0 0 0,0 0-1,0 0 1,0 0 0,1 0 0,0 0 0,0 1 0,0-1 0,0 1-1,1-1 1,-1 8 0,2-11-114,0 1-1,0-1 1,0 0-1,0 0 1,0 1-1,0-1 1,1 0-1,-1 0 1,0 0-1,1 0 1,-1 0-1,1-1 1,-1 1 0,1 0-1,-1-1 1,1 1-1,-1-1 1,1 1-1,0-1 1,-1 0-1,1 0 1,-1 0-1,1 0 1,0 0-1,-1 0 1,1 0-1,1-1 1,52-3-4533,-8-11-1162,3-9-3544</inkml:trace>
</inkml:ink>
</file>

<file path=ppt/ink/ink1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29.5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201 242 17136,'-12'7'1201,"6"-3"-1052,-86 54 2785,81-50-2142,-1 1 0,1 0 0,1 1 0,0 0 0,0 1 0,-10 14 0,19-24-759,0 0 0,1 0 1,-1 0-1,1-1 0,-1 1 0,1 0 0,-1 0 0,1 0 0,0 0 0,-1 0 0,1 0 1,0 0-1,0 0 0,0 0 0,0 0 0,0 0 0,0 1 0,0 0 0,13 6 141,30-14 0,-26 0-119,0-1 0,-1-1 0,0 0 0,0-1 0,-1 0 0,19-16-1,-3 0-120,51-55-1,-66 62 11,-1 0 0,0-1 0,11-22 0,-20 31 52,-1 0 1,0-1-1,0 1 1,-1-1-1,-1 0 0,0 0 1,0 0-1,1-17 1,-4 27 2,0 0 1,0 0 0,0 0 0,0 0-1,1 0 1,-2 0 0,1 0-1,0 0 1,0 0 0,0 0 0,0 0-1,0 0 1,-1 0 0,1 0-1,-1 1 1,1-1 0,0 0 0,-1 0-1,1 0 1,-1 0 0,0 0-1,1 1 1,-1-1 0,0 0 0,1 1-1,-1-1 1,0 0 0,0 1-1,0-1 1,0 1 0,1-1 0,-1 1-1,0 0 1,0-1 0,0 1-1,0 0 1,0 0 0,0-1 0,0 1-1,0 0 1,0 0 0,0 0-1,0 0 1,0 0 0,0 1 0,0-1-1,0 0 1,0 0 0,0 1-1,0-1 1,0 0 0,0 1 0,1-1-1,-1 1 1,-1 0 0,-7 3 10,0 0 1,0 1 0,0-1-1,-8 8 1,-2 2 166,1 1 0,0 0 0,1 1 0,0 1 0,-27 37 0,43-53-182,0 1-1,0 0 1,0 0-1,0-1 0,0 1 1,0 0-1,1 0 0,-1 0 1,0 0-1,1 0 0,0 0 1,-1 0-1,1 0 0,0 0 1,0 0-1,0 0 0,0 0 1,0 0-1,1 0 0,-1 0 1,1-1-1,-1 1 0,1 0 1,0 0-1,0 0 0,-1 0 1,1-1-1,2 4 0,3 2-306,0-1 0,1 0 0,0 0-1,0 0 1,11 7 0,-11-9-72,-1 1 0,1 0 1,-1 0-1,0 1 0,8 8 0,-11-9 251,0 1 0,0-1-1,-1 0 1,1 1 0,-1-1 0,-1 1-1,1 0 1,-1-1 0,0 1-1,0 0 1,-1 0 0,1 0 0,-1 0-1,-2 10 1,-1 4-361,-1-1 0,-1 1 0,-8 18 0,-4 17-2113,17-55 2527,0 0-1,0 0 1,0 0 0,0 0-1,0 0 1,0 0-1,0-1 1,1 1 0,-1 0-1,0 0 1,0 0-1,0 0 1,0 0 0,0 0-1,0 0 1,0 0-1,0 0 1,1-1 0,-1 1-1,0 0 1,0 0-1,0 0 1,0 0 0,0 0-1,0 0 1,0 0-1,1 0 1,-1 0 0,0 0-1,0 0 1,0 0 0,0 0-1,0 0 1,1 0-1,-1 0 1,0 0 0,0 0-1,0 0 1,0 0-1,0 0 1,0 1 0,0-1-1,1 0 1,-1 0-1,0 0 1,0 0 0,0 0-1,0 0 1,0 0-1,0 0 1,0 0 0,0 0-1,0 1 1,1-1-1,-1 0 1,0 0 0,0 0-1,0 0 1,0 0-1,0 0 1,0 1 0,0-1-1,0 0 1,0 0-1,11-10-2188,12-15-4441</inkml:trace>
</inkml:ink>
</file>

<file path=ppt/ink/ink1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0.4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219 1 16560,'0'0'4100,"-11"8"-2963,-4 4-772,2 1 0,-1 0 1,2 1-1,0 1 0,1 0 0,-18 29 1,13-13 175,1-1 0,1 2 0,2 0 0,1 1-1,2 0 1,1 0 0,1 1 0,-3 54 0,10-87-533,1-1-1,-1 1 0,0-1 0,0 1 0,0-1 0,1 1 1,-1-1-1,0 1 0,0-1 0,1 0 0,-1 1 1,1-1-1,-1 1 0,0-1 0,1 0 0,-1 1 1,0-1-1,1 0 0,-1 0 0,1 1 0,-1-1 0,1 0 1,-1 0-1,1 0 0,-1 1 0,1-1 0,-1 0 1,1 0-1,-1 0 0,1 0 0,-1 0 0,1 0 1,-1 0-1,1 0 0,-1 0 0,1-1 0,-1 1 1,1 0-1,-1 0 0,1 0 0,-1 0 0,1-1 0,0 0 1,25-9 102,-1-5-509,-1-1 0,23-20-1,-23 16-52,43-26-1,-66 45 446,0 0-1,0 0 1,0 1-1,0-1 1,1 0 0,-1 0-1,0 1 1,0-1-1,1 1 1,-1-1 0,0 1-1,1-1 1,-1 1-1,1 0 1,-1 0 0,0 0-1,1 0 1,-1 0-1,1 0 1,-1 0 0,0 0-1,1 0 1,-1 1 0,0-1-1,1 1 1,-1-1-1,0 1 1,1-1 0,1 2-1,-2 1 48,1-1-1,-1 1 1,0-1 0,1 1-1,-1 0 1,-1 0-1,1 0 1,0 0 0,-1-1-1,1 6 1,-1-5 17,1-1 1,-1 1-1,0 0 1,1 0-1,0-1 1,0 1-1,0-1 1,0 1-1,0 0 1,0-1-1,1 0 1,1 3-1,-2-4-35,1-1 0,0 1-1,-1 0 1,1-1 0,0 0 0,-1 1-1,1-1 1,0 0 0,0 0 0,-1 0-1,1 0 1,0 0 0,-1 0-1,1-1 1,0 1 0,0-1 0,-1 1-1,1-1 1,-1 1 0,1-1-1,0 0 1,-1 0 0,0 0 0,1 0-1,-1 0 1,1 0 0,1-2 0,7-4 20,1-1 1,-1 0 0,-1-1-1,1 0 1,12-16 0,-18 20-53,0 0-1,0 0 1,-1-1 0,1 0-1,-1 0 1,0 0 0,-1 0 0,1 0-1,-1 0 1,0-1 0,-1 1 0,2-12-1,-3 18-373,-1 0 340,1 1 0,0-1-1,0 1 1,0-1 0,0 1 0,0-1 0,0 1 0,0-1-1,0 1 1,0-1 0,0 1 0,0-1 0,0 1 0,0-1-1,1 1 1,-1-1 0,0 1 0,0-1 0,0 1 0,1-1-1,-1 1 1,0-1 0,1 0 0,-1 1 0,0-1 0,1 1-1,-1-1 1,1 0 0,-1 0 0,0 1 0,1-1 0,-1 0-1,1 1 1,-1-1 0,1 0 0,0 0 0,17 10-788,-5-6-25,0-1 0,0-1 1,0 0-1,0 0 0,1-2 1,-1 0-1,0 0 1,0-1-1,0-1 0,0 0 1,19-5-1,-17 2-1187,0 0 0,-1 0 0,0-2 0,0 0 0,20-13 0,-29 13 10536,-16 13-2436,4-1-7050,2-1 1325,0 1 0,0-1 0,0 0 0,1 1 0,0 0 0,0 0 0,1 0 0,-1 1 0,1-1 0,0 1 0,0 0 0,1 0 0,0 0 0,0 0-1,0 0 1,1 0 0,0 1 0,-1 9 0,3-14-312,-1-1-1,1 1 1,-1 0-1,1-1 1,-1 1-1,1-1 1,0 1-1,0-1 0,0 1 1,0-1-1,0 0 1,0 1-1,0-1 1,0 0-1,1 0 1,-1 0-1,0 0 1,1 0-1,-1 0 0,1 0 1,2 1-1,43 16-208,-27-11-170,-7-2-75,-1 1-1,-1 1 1,1 0-1,-1 0 1,0 1-1,16 16 1,-25-23 454,0 1 1,0 0 0,0 0-1,0 0 1,0 1-1,0-1 1,0 0 0,-1 1-1,1-1 1,-1 1 0,0-1-1,0 1 1,0 0 0,0 0-1,0 0 1,0-1-1,-1 1 1,1 0 0,-1 0-1,0 0 1,0 0 0,0 0-1,0 0 1,-1 0-1,1-1 1,-1 1 0,0 0-1,1 0 1,-1 0 0,-1-1-1,1 1 1,0 0 0,-1-1-1,1 1 1,-1-1-1,-3 4 1,-2 1 483,0 0 0,0-1 0,0 0 0,-1-1-1,0 1 1,0-2 0,0 1 0,-1-1 0,0 0 0,1-1 0,-1 0 0,-1 0-1,1-1 1,-15 2 0,24-4-475,0 0 0,-1 0 0,1 0 0,-1 0 0,1 0 0,-1 0 0,1 0 0,-1 0-1,1 0 1,0 0 0,-1 0 0,1 0 0,-1-1 0,1 1 0,-1 0 0,1 0 0,0 0 0,-1-1 0,1 1 0,0 0-1,-1 0 1,1-1 0,0 1 0,-1 0 0,1-1 0,0 1 0,-1 0 0,1-1 0,0 1 0,0-1 0,0 1 0,-1 0-1,1-1 1,0 1 0,0-1 0,0 1 0,0-1 0,7-20-37,22-16-696,9 6-129,2 3-1,64-36 1,42-29 711,-130 81 206,0-1 1,-1-1 0,0-1 0,-1 0 0,0 0 0,13-22 0,-25 34 43,-1 1 1,1-1 0,-1 0-1,1 0 1,-1 1-1,0-1 1,0 0-1,0 0 1,0 0-1,-1 0 1,1 0-1,-1-6 1,0 8-87,0 0 0,-1 0 1,1 0-1,-1 0 0,1 1 0,-1-1 1,1 0-1,-1 0 0,1 0 0,-1 1 1,0-1-1,1 0 0,-1 1 0,0-1 1,0 0-1,1 1 0,-1-1 1,0 1-1,0-1 0,0 1 0,0 0 1,0-1-1,0 1 0,0 0 0,0 0 1,0-1-1,0 1 0,0 0 0,0 0 1,0 0-1,0 0 0,0 0 0,0 1 1,0-1-1,0 0 0,1 0 0,-1 1 1,-2 0-1,-4 1 11,0 0 0,1 1-1,-1 0 1,1 1 0,0-1 0,0 1 0,0 0-1,0 1 1,0-1 0,1 1 0,0 0 0,0 1-1,1-1 1,-1 1 0,1 0 0,0 0 0,1 0-1,0 1 1,0-1 0,0 1 0,0 0 0,1 0-1,1 0 1,-1 0 0,1 0 0,-1 8 0,3-13-34,-1 1 0,1-1 0,0 0 0,-1 1 1,1-1-1,0 0 0,0 0 0,1 1 0,-1-1 0,0 0 1,1 0-1,-1-1 0,1 1 0,0 0 0,-1 0 1,1-1-1,0 1 0,0-1 0,0 0 0,0 1 0,0-1 1,1 0-1,-1 0 0,0 0 0,1-1 0,-1 1 1,0-1-1,1 1 0,-1-1 0,5 1 0,12 1 15,0 0-1,37-2 0,-40-1-105,-2 1-528,0 0 0,0-2 0,-1 0 0,1 0 0,-1-1 0,17-7 0,23-13-6088</inkml:trace>
</inkml:ink>
</file>

<file path=ppt/ink/ink1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1.0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 15086,'-35'115'1299,"-39"160"2981,55-144-3036,6 1 1,5 0 0,6 1-1,20 182 1,120 521 86,-130-796-1404,15 64 181,-21-95-437,1 1 0,1-1 0,-1-1 0,2 1 0,-1 0 0,1-1 0,0 0 0,7 8 0,6-4-3210,-2-11-3033</inkml:trace>
</inkml:ink>
</file>

<file path=ppt/ink/ink1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1.8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96 114 16400,'-11'1'240,"-74"10"1767,116-12-1520,-1-2 0,40-8 0,7-2-218,591-35 961,6 45-824,-366 5-500,1032-38 255,-1300 35-138,542-10 2164,-568 11-2170,-8 0-19,0 0 1,0 0 0,0 0-1,0 0 1,0 1 0,0 0-1,0 0 1,0 1 0,0 0 0,-1 0-1,1 0 1,8 6 0,-13-8-5,-1 0 1,0 0 0,0 1 0,0-1 0,0 0 0,0 0 0,0 1-1,0-1 1,0 0 0,0 1 0,0-1 0,0 0 0,0 0 0,0 1-1,0-1 1,0 0 0,0 0 0,0 1 0,0-1 0,0 0-1,-1 1 1,1-1 0,0 0 0,0 0 0,0 1 0,0-1 0,0 0-1,-1 0 1,1 0 0,0 1 0,0-1 0,-1 0 0,1 0-1,0 0 1,0 0 0,-1 0 0,1 1 0,0-1 0,0 0 0,-1 0-1,1 0 1,0 0 0,0 0 0,-1 0 0,1 0 0,0 0-1,-1 0 1,1 0 0,0 0 0,0 0 0,-1 0 0,1 0 0,0 0-1,-1 0 1,-18 2-639,18-2 531,1 0 90,-24-2-3320,9-5-1683,2-11-4194</inkml:trace>
</inkml:ink>
</file>

<file path=ppt/ink/ink1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2.1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18674,'0'0'-160,"12"6"304,30 16 973,0-3 0,2-1 0,52 14 0,-81-28-1105,-4-2 151,0 0 0,0 1 0,-1 1-1,1 0 1,12 7 0,-22-11-86,1 1-1,-1 0 1,1 0 0,-1 0 0,1 1-1,-1-1 1,0 0 0,0 0-1,1 1 1,-1-1 0,0 1-1,0-1 1,0 1 0,-1-1 0,1 1-1,0 0 1,-1-1 0,1 1-1,-1 0 1,1 0 0,-1-1-1,0 1 1,1 0 0,-1 0 0,0 0-1,0-1 1,-1 1 0,1 0-1,0 0 1,-1-1 0,1 1-1,-1 0 1,1 0 0,-1-1 0,0 1-1,1 0 1,-1-1 0,0 1-1,-3 2 1,-6 9 253,-1-1 0,-1 0 0,0-1 0,-1 0 0,0-1 0,-1 0 0,-19 11 0,-13 9-189,-55 49-504,69-52-2680,0 0-4115,9-6-9135</inkml:trace>
</inkml:ink>
</file>

<file path=ppt/ink/ink1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2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0 420 6246,'0'0'12129,"12"1"-10293,4 0-1358,0 0 1,-1-2-1,1 0 0,-1-1 1,1 0-1,-1-2 0,0 1 1,0-2-1,23-9 0,46-27-313,-1-3 0,-2-4-1,-3-3 1,-2-4-1,89-82 1,-144 122-107,-12 17-213,-8 1 125,0 1 1,-1-1-1,0 1 0,0-1 0,0 1 0,0-1 0,0 1 1,-1-1-1,-1 5 0,-9 59 78,5-38-2,1-1 1,1 1-1,2 0 0,1 0 0,3 36 1,-1-59-77,0 0 1,1 0-1,-1 0 1,1 0-1,1 0 1,-1-1-1,1 1 1,0-1-1,0 0 1,1 1-1,-1-2 1,8 8-1,-8-9-457,0 0 0,0 0 0,0-1 0,0 0 0,1 0 0,-1 1-1,1-2 1,0 1 0,0 0 0,-1-1 0,1 0 0,5 1 0,13 0-5642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05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65 17649,'14'-3'1473,"91"-19"-894,1 5-1,1 4 1,0 5 0,110 6 0,-215 2-576,110 6 101,-101-4-99,1 0 1,-1 1-1,1 0 0,-1 0 0,0 1 1,0 1-1,12 6 0,-21-10-2,0 0-1,1 0 1,-1 0 0,0 1-1,0-1 1,0 1 0,0-1-1,0 1 1,0-1 0,-1 1-1,1 0 1,0 0 0,-1 0-1,1 0 1,-1 0 0,0 0-1,0 1 1,0-1 0,0 0-1,0 1 1,0-1 0,-1 1-1,1-1 1,-1 0 0,1 1-1,-1-1 1,0 1 0,0-1-1,0 1 1,-1-1 0,1 1-1,0-1 1,-1 1 0,0-1-1,0 1 1,1-1 0,-1 0-1,0 0 1,-1 1 0,1-1-1,0 0 1,-1 0 0,1 0-1,-1 0 1,0 0 0,-3 2-1,-7 8 33,0-1-1,-1 0 0,0-1 0,-1-1 1,-24 13-1,-143 59 220,134-63-547,1 1 0,1 2 0,1 3-1,-63 44 1,93-55-4175</inkml:trace>
</inkml:ink>
</file>

<file path=ppt/ink/ink1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3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286 0 6342,'0'0'14403,"-4"10"-13517,-21 50-239,-4-1 1,-1-2-1,-76 105 0,102-157-773,0-1 0,0 1 0,-1-1 0,1 0 0,-1 0 0,-9 6-1,13-10-149,-1 1 0,1-1 0,0 1 0,0-1 0,-1 1 0,1-1 0,0 0-1,0 0 1,-1 0 0,1 1 0,0-1 0,-1 0 0,1-1 0,-3 1-1,3-1-192,0 1 0,-1-1 0,1 1 0,0-1 0,0 0 0,0 0 0,0 1 0,0-1-1,0 0 1,0 0 0,0 0 0,0 0 0,0 0 0,1 0 0,-1 0 0,0-1 0,0-1-1,-10-20-9576</inkml:trace>
</inkml:ink>
</file>

<file path=ppt/ink/ink1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3.5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10474,'0'0'8904,"74"36"-8711,-38-16-65,5 0-64,2-6-705,-2-3-2081,0-5-2179</inkml:trace>
  <inkml:trace contextRef="#ctx0" brushRef="#br0" timeOffset="1">468 1 14894,'0'0'4100,"4"11"-3091,-2-5-788,1 0 0,-1 1 0,0 0 1,0-1-1,-1 1 0,0 0 0,0-1 0,-1 1 0,0 0 1,0 0-1,-1 0 0,1 0 0,-1-1 0,-1 1 0,1 0 1,-1-1-1,-1 1 0,1-1 0,-1 0 0,-7 12 0,-7 2 785,-16 20 176,32-38-1153,0 0-1,-1 0 1,1-1-1,0 1 1,0 0-1,0 0 1,1 0-1,-1 1 1,0-1-1,1 0 1,-1 0-1,1 0 1,0 0 0,0 1-1,0-1 1,0 0-1,0 3 1,2-2-41,1 0 0,-1-1 0,0 0 1,1 1-1,-1-1 0,1 0 1,0 0-1,0 0 0,0-1 1,0 1-1,0-1 0,0 0 1,0 1-1,0-1 0,1-1 1,5 2-1,4 2-190,26 9-2070,-1-2-1,48 8 1,-24-11-1139</inkml:trace>
</inkml:ink>
</file>

<file path=ppt/ink/ink1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4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356 1 18546,'0'0'2017,"-67"61"-671,30-31-289,1 2-224,-1 0 320,-2-3-192,8-2-449,4-5-288,5-3-96,7-5-64,3-5-576,1-4-1250,3-5-512,1 0-993,1-15-3139</inkml:trace>
</inkml:ink>
</file>

<file path=ppt/ink/ink1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4.5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12716,'0'0'9673,"63"21"-9481,-28-9-128,2 0-160,10-3-1313,-1-9-1506,0 0-2594</inkml:trace>
  <inkml:trace contextRef="#ctx0" brushRef="#br0" timeOffset="1">379 202 8168,'0'0'14013,"11"-4"-12502,10-8-1256,0-1 0,-1-1 1,0 0-1,-2-2 1,25-25-1,-30 28-157,-10 9-16,0 0 1,0 0-1,0 1 1,1 0-1,0-1 0,-1 1 1,1 0-1,0 1 0,1-1 1,-1 1-1,0 0 1,9-3-1,-12 8 52,0 1 0,-1-1 0,1 1 0,0-1 0,-1 1 0,0-1 0,0 1 0,0-1-1,0 1 1,-2 5 0,-9 47 453,0-1-2050,8-17-9576</inkml:trace>
</inkml:ink>
</file>

<file path=ppt/ink/ink1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5.2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88 10602,'-10'0'-480,"-1"0"-112,0-1 1,1-1 0,-1 0 0,1 0-1,-19-7 1,25 7 679,-1 0-1,0 0 1,1-1-1,0 1 0,0-1 1,0 0-1,-7-6 1,9 7 466,0 0 0,1 0 1,-1-1-1,1 1 0,-1 0 1,1-1-1,0 1 1,0-1-1,0 1 0,0-1 1,0 1-1,1-1 0,-1 0 1,1 1-1,-1-6 0,5 6 2195,13 4-1974,-2 2-421,-1 2 0,0 0-1,0 1 1,0 0 0,-1 1 0,24 18 0,10 5-130,508 325 2597,-405-249-2299,213 201 0,-327-274-619,19 21 401,3-3-1,79 56 0,-116-94-128,0-2 0,0 0-1,1-1 1,0-1 0,1-1-1,0-2 1,1 0 0,0-1-1,0-1 1,0-2 0,34 2-1,-49-5-266,3 0-145,1 0 1,-1 1 0,1 0-1,-1 1 1,16 4-1,-28-14-7546,-8-12-4025</inkml:trace>
</inkml:ink>
</file>

<file path=ppt/ink/ink1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6.8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11018,'0'8'833,"5"93"2188,20 104 0,-6-60-1269,3 6-827,7-2 0,6-2 0,72 191 0,-97-309-608,1-1 1,2 1 0,1-2-1,1 0 1,1-1 0,1-1-1,1 0 1,2-1-1,0-1 1,2-1 0,0-1-1,1-1 1,29 19 0,79 57-94,-57-40 21,-60-48-141,1 0 0,-1-1 0,1-1 0,0 0 0,1-1 0,-1-1 0,1 0 0,0-1 0,0-1 0,30 0 0,-18 0 99,-1 2-1,44 10 0,216 67 209,-192-47-328,-69-24 8,0-1 1,0 0-1,53 8 1,7-10 50,1-3 1,92-9-1,-86 8-41,-69-1-396,0-1 0,45-4-1,-32-9-3741,-28 8 670,0 0-3055</inkml:trace>
</inkml:ink>
</file>

<file path=ppt/ink/ink1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7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 20724,'0'0'4676,"-19"62"-4580,5-23-128,1 4 160,4 0-96,5 1-480,4-5-1346,0-5-640,0-5-801,0-8-1986,0-5-1409</inkml:trace>
</inkml:ink>
</file>

<file path=ppt/ink/ink1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8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0 231 10954,'0'0'6791,"85"-20"-4741,-36 0 192,6-5-929,5-4-352,2 1-513,-1-1-384,-7 5-288,-9 3-1505,-12 5-1506,-17 5-2211,-16 4-4483</inkml:trace>
</inkml:ink>
</file>

<file path=ppt/ink/ink1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8.7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0 137 18578,'0'0'4676,"85"-56"-3843,-30 42-289,7-1-448,5 2-160,5 2-1697,-5 1-2275,-4 1-1954,-3 1-4067</inkml:trace>
</inkml:ink>
</file>

<file path=ppt/ink/ink1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9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234 2 15951,'0'0'6700,"-11"4"-5851,10-4-846,-4 2 4,-1 0 0,1 1 0,0-1 0,-1 1-1,1 0 1,1 1 0,-1-1 0,0 1 0,1 0 0,-1 0 0,1 0 0,1 1 0,-1-1-1,-5 10 1,-14 25 20,5-9 45,1 1 0,2 1 0,-17 49 0,34-79-13,5-7-38,10-8-53,4-9-548,0 0 1,-2-1-1,0-2 0,-2 1 0,0-2 0,-2 0 0,18-44 0,-29 45 349,-4 25 242,-1 0-1,1 0 1,0 0-1,-1 0 1,1 0-1,-1 0 1,1 0 0,0 0-1,-1 0 1,1 0-1,-1 0 1,1 0-1,-1 0 1,1 0-1,0 0 1,-1 0-1,1 1 1,0-1-1,-1 0 1,1 0-1,-1 0 1,1 1 0,0-1-1,-1 0 1,1 0-1,0 1 1,0-1-1,-1 0 1,1 1-1,-1 0 1,-30 36 1062,20-20-880,0 1-1,2 0 0,0 0 0,1 1 0,1 0 0,0 1 1,2 0-1,0 0 0,1 0 0,-2 35 0,6-54-188,0 0 0,0 0 0,0-1 0,0 1 0,0 0 0,0 0 0,0 0 0,1 0-1,-1 0 1,0 0 0,0-1 0,1 1 0,-1 0 0,0 0 0,1 0 0,-1-1 0,1 1-1,-1 0 1,1-1 0,-1 1 0,1 0 0,0-1 0,-1 1 0,1 0 0,0-1 0,0 1-1,-1-1 1,1 0 0,0 1 0,0-1 0,0 0 0,-1 1 0,1-1 0,0 0 0,0 0-1,0 0 1,0 1 0,0-1 0,0 0 0,-1 0 0,1-1 0,0 1 0,0 0 0,0 0-1,0 0 1,0 0 0,0-1 0,-1 1 0,2-1 0,2 0 17,-1 0 0,0-1 0,0 1 1,0-1-1,0 1 0,0-1 0,0 0 0,-1 0 0,1-1 1,0 1-1,-1 0 0,3-5 0,-3 5-22,-1 0 0,1-1-1,-1 1 1,0-1 0,1 1 0,-1-1-1,-1 1 1,1-1 0,0 0-1,-1 0 1,1 1 0,-1-1 0,0 0-1,0 0 1,0 0 0,0 1 0,0-1-1,-1 0 1,1 0 0,-1 1-1,0-1 1,-1-3 0,-1 2-70,1 0 0,-1 1 0,0-1 0,0 1 0,0 0 0,0-1 0,-1 1 0,1 1 0,-1-1 0,0 0 0,0 1 0,-6-3 0,-2-1 225,-1 1 1,1 1 0,-24-5 0,-28 1 4444,261-3-2910,-62-10-9752,-90 8 541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07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8 121 14125,'-8'0'5189,"18"0"-4804,16 0 1184,5-6 257,13-7-673,4-5-480,5 1-193,0-1-64,-2 4-223,-2 2-129,-3 6-64,0 4-577,1 2-1120,0-3-1891,-5-1-2113,-2-3-7752</inkml:trace>
</inkml:ink>
</file>

<file path=ppt/ink/ink1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39.6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391 179 7815,'11'-9'1308,"-1"-1"-917,83-80-285,-78 75 2211,-2-1 0,15-23-1,-81 120 5439,-9 7-3563,-291 331-2622,345-411-1834,-29 29-780,36-36 810,-1 0 1,1 0-1,0 0 1,0 0-1,-1 0 1,1 0-1,-1 0 1,1 0 0,-1 0-1,1-1 1,-1 1-1,1-1 1,-1 1-1,0-1 1,1 1-1,-1-1 1,0 0-1,1 0 1,-1 0-1,0 0 1,1 0-1,-4-1 1,3-2-516,1-1-1,0 0 1,-1 1 0,1-1-1,1 0 1,-1 0 0,0 0 0,1 1-1,0-1 1,0 0 0,0 0 0,0 0-1,2-7 1,-1-2-1936,-1-28-3641</inkml:trace>
</inkml:ink>
</file>

<file path=ppt/ink/ink1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40.0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1 10025,'0'0'13229,"-6"15"-12754,-21 53 56,-112 307 1436,137-371-1907,1-1-1,0 1 0,0 0 0,1-1 1,-1 1-1,1 0 0,-1 0 0,2 5 1,8-2 251,14-13-179,9-10-18,0-1-1,50-39 0,-10 7-298,23-8-1038,22-15-3762,-58 31-1112</inkml:trace>
</inkml:ink>
</file>

<file path=ppt/ink/ink1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40.4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54 13645,'0'0'10362,"-5"14"-9433,-9 24-228,-34 102 563,42-117-1233,0 1 0,1 0 0,1 0-1,0 28 1,4-51-36,0 0 1,0 0-1,0 0 0,0 0 1,0 0-1,0-1 0,0 1 1,1 0-1,-1 0 0,0 0 1,1 0-1,-1-1 0,1 1 1,-1 0-1,1 0 0,-1-1 0,1 1 1,-1 0-1,1-1 0,0 1 1,-1 0-1,1-1 0,0 1 1,-1-1-1,1 1 0,0-1 1,0 1-1,0-1 0,-1 0 1,1 0-1,0 1 0,0-1 1,0 0-1,0 0 0,0 0 1,0 0-1,-1 0 0,1 0 1,0 0-1,0 0 0,0 0 1,0 0-1,0 0 0,0-1 1,-1 1-1,1 0 0,0-1 1,1 0-1,4-1-45,-1 0 1,1 0-1,-1 0 0,0-1 1,0 0-1,9-7 0,10-11-911,-1-1 1,-1-1-1,-1 0 0,-1-2 0,-2-1 0,0 0 0,-1-1 0,-2-1 0,-1-1 0,-1 0 0,-2 0 0,10-38 1,-20 55 4243,-6 12-1184,-18 30-381,-26 50-699,27-39 121,-22 61-1,37-84-802,1 1-1,1 1 0,1-1 1,1 0-1,-2 39 1,5-56-362,0 0 1,0-1 0,0 1-1,0 0 1,0 0-1,1-1 1,-1 1 0,0 0-1,1 0 1,0-1 0,-1 1-1,1 0 1,0-1-1,0 1 1,0-1 0,0 1-1,0-1 1,0 0 0,0 1-1,0-1 1,1 0-1,-1 0 1,0 0 0,1 0-1,-1 0 1,1 0 0,0 0-1,-1 0 1,1-1 0,-1 1-1,1 0 1,0-1-1,0 0 1,-1 1 0,1-1-1,0 0 1,0 0 0,-1 0-1,1 0 1,0 0-1,3-1 1,-3 1-220,0-1 0,0 0-1,0 1 1,0-1 0,0 0-1,-1 0 1,1 0 0,0 0-1,-1-1 1,1 1 0,0 0 0,-1-1-1,1 1 1,-1-1 0,0 1-1,0-1 1,1 0 0,-1 0 0,0 1-1,-1-1 1,1 0 0,0 0-1,1-4 1,0-16-4544,-1-3-3151</inkml:trace>
</inkml:ink>
</file>

<file path=ppt/ink/ink1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40.8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 14510,'0'0'9961,"53"-16"-9801,-8 15-64,4-3-1185,0 0-3427,-2-2-6310</inkml:trace>
</inkml:ink>
</file>

<file path=ppt/ink/ink1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45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59 5029,'1'-3'1319,"0"0"1,0 0 0,0 0-1,0 0 1,-1 0 0,1 0-1,-1 0 1,0 0-1,0-5 1,0 8-1215,0-1 0,0 0 0,0 1-1,0-1 1,-1 0 0,1 1 0,0-1 0,-1 0 0,1 1-1,0-1 1,-1 1 0,1-1 0,-1 1 0,1-1 0,-1 1 0,1-1-1,-1 1 1,1-1 0,-1 1 0,0 0 0,1-1 0,-1 1-1,0 0 1,1-1 0,-1 1 0,0 0 0,1 0 0,-1 0-1,0 0 1,1 0 0,-1 0 0,0 0 0,1 0 0,-1 0 0,0 0-1,0 0 1,1 0 0,-1 0 0,0 0 0,1 1 0,-1-1-1,0 0 1,1 0 0,-1 1 0,1-1 0,-2 1 0,-4 3-88,0-1 0,0 1 0,0 0 0,1 0 1,0 0-1,0 1 0,0 0 0,0 0 1,1 0-1,-1 1 0,1-1 0,1 1 0,-1 0 1,-4 12-1,4-9 144,0 0 1,0 0 0,1 1-1,1-1 1,-1 1-1,1-1 1,1 1-1,0 0 1,1 18-1,0-27-149,0 0 0,1 0 0,-1 0 0,1-1 0,0 1 0,-1 0 0,1-1 0,-1 1 0,1 0 0,0-1 0,0 1 0,-1-1 0,1 1 0,0-1 0,0 1 0,0-1 0,-1 0 0,1 1 0,0-1 0,0 0 0,0 0 0,0 0 0,0 1 0,0-1 0,0 0 0,-1 0 0,1 0 0,0-1-1,0 1 1,0 0 0,0 0 0,0 0 0,0-1 0,0 1 0,-1 0 0,1-1 0,0 1 0,0-1 0,0 0 0,37-16 524,-24 6-414,0 0 1,-1-1 0,20-24 0,-29 31-62,0 0 1,0 0-1,0-1 1,-1 0-1,0 1 0,0-1 1,0-1-1,-1 1 0,1 0 1,-2-1-1,1 1 1,-1-1-1,1-6 0,-2 13-54,0-1 0,-1 1 0,1 0 0,0 0-1,0 0 1,0-1 0,-1 1 0,1 0 0,0 0-1,0 0 1,0 0 0,-1-1 0,1 1 0,0 0-1,0 0 1,-1 0 0,1 0 0,0 0 0,-1 0-1,1 0 1,0 0 0,0 0 0,-1 0 0,1 0 0,0 0-1,-1 0 1,1 0 0,0 0 0,0 0 0,-1 0-1,1 0 1,0 0 0,0 0 0,-1 1 0,1-1-1,0 0 1,0 0 0,-1 0 0,1 0 0,0 0-1,0 1 1,-1-1 0,1 0 0,0 0 0,0 1 0,0-1-1,0 0 1,0 0 0,-1 1 0,1-1 0,0 1-1,-13 11-23,8-5 22,1 0 0,0 0 1,1 0-1,0 1 0,0-1 1,1 1-1,0 0 0,0-1 1,1 1-1,-1 0 0,2 0 1,-1 0-1,2 12 0,-1-19-2,1 0 1,-1 0-1,1 0 0,-1 0 0,1 0 0,-1 0 0,1 0 0,0 0 0,-1 0 1,1 0-1,0 0 0,0 0 0,0-1 0,-1 1 0,1 0 0,0-1 0,0 1 1,0 0-1,0-1 0,0 0 0,0 1 0,0-1 0,1 1 0,-1-1 0,0 0 1,0 0-1,0 0 0,0 0 0,0 0 0,1 0 0,-1 0 0,0 0 0,0 0 1,2-1-1,40-9 250,-30 2-105,0-1-1,-1 0 0,0 0 0,0-2 1,-1 1-1,0-1 0,17-24 1,-7 10 440,-24 79-257,2-48-320,0 0-1,1 1 0,0-1 1,0 0-1,0 1 0,2 6 1,-2-12-3,0 0 0,1 0 0,-1 0 0,1 0 0,-1 0 0,1 0 0,-1 0 0,1 0 0,0 0 0,-1 0 0,1 0 0,0-1 1,0 1-1,0 0 0,0-1 0,-1 1 0,1 0 0,0-1 0,0 1 0,0-1 0,0 0 0,0 1 0,0-1 0,0 0 0,0 1 0,1-1 0,-1 0 0,0 0 0,0 0 1,0 0-1,0 0 0,0 0 0,0 0 0,0-1 0,0 1 0,0 0 0,0 0 0,0-1 0,0 1 0,0-1 0,0 1 0,0-1 0,2-1 0,3-1 103,1 0 0,0-1 0,-1 0 0,0 0-1,0-1 1,0 0 0,-1 0 0,10-11 0,38-56 414,-17 20-78,-39 83-772,-7 1 338,6-20-604,1 0 0,0 0-1,0 0 1,1 0 0,0 14 0,2-25 410,0-1 1,0 1 0,0-1 0,0 1-1,0-1 1,1 1 0,-1-1 0,0 1 0,0-1-1,1 1 1,-1-1 0,0 1 0,1-1-1,-1 1 1,0-1 0,1 1 0,-1-1-1,1 0 1,-1 1 0,0-1 0,1 0 0,-1 1-1,1-1 1,-1 0 0,1 0 0,0 1-1,-1-1 1,1 0 0,-1 0 0,1 0 0,-1 0-1,1 0 1,-1 0 0,1 0 0,0 0-1,-1 0 1,1 0 0,-1 0 0,1 0 0,-1 0-1,1 0 1,-1-1 0,1 1 0,0-1-1,28-11-4868,-5-8-246</inkml:trace>
</inkml:ink>
</file>

<file path=ppt/ink/ink1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46.0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0 14478,'0'0'10383,"-10"3"-9038,-3 1-993,0 0-1,1 1 1,-1 1-1,1 0 1,-15 11 0,19-12-223,1 0 1,-1 0-1,1 1 1,1 0-1,-1 0 1,1 0-1,0 1 1,1 0-1,-1 1 1,-6 12-1,56-17-1730,0-6 123,-33 1 1235,0 1 0,0 0 1,0 0-1,0 2 1,0-1-1,17 4 0,-27-4 268,1 1-1,-1-1 1,0 1-1,0-1 1,-1 1-1,1-1 1,0 1 0,0 0-1,0-1 1,0 1-1,0 0 1,-1 0-1,1 0 1,0 0-1,-1-1 1,1 1-1,0 0 1,-1 0-1,1 0 1,-1 0-1,0 0 1,1 0-1,-1 1 1,0-1-1,0 0 1,1 0 0,-1 0-1,0 0 1,0 0-1,0 0 1,0 0-1,-1 0 1,1 1-1,0-1 1,0 0-1,-1 0 1,1 0-1,0 0 1,-1 0-1,1 0 1,-1 0-1,0 0 1,1 0 0,-1 0-1,0-1 1,0 2-1,-4 5 241,1 0 0,-1 0 0,0-1-1,-11 10 1,6-6-96,-1 0 0,0-1 0,0 0 0,-1-1 1,0 0-1,-1-1 0,0 0 0,-16 5 0,29-12-236,-1 0 0,1 1 0,0-1 0,-1 0 1,1 0-1,0 0 0,-1 0 0,1 0 0,-1 0 0,1 0 1,0 0-1,-1 0 0,1 0 0,0 0 0,-1 0 0,1 0 1,-1 0-1,1 0 0,0 0 0,-1 0 0,1 0 0,0-1 1,-1 1-1,1 0 0,0 0 0,-1 0 0,1-1 0,0 1 0,0 0 1,-1 0-1,1-1 0,0 1 0,0 0 0,-1-1 0,1 1 1,0 0-1,0-1 0,0 1 0,0 0 0,-1-1 0,1 1 1,0 0-1,0-1 0,3-18-4092,7-12-2327</inkml:trace>
</inkml:ink>
</file>

<file path=ppt/ink/ink1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46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0 21172,'0'0'4079,"-7"14"-2206,-17 28-21,-23 61 0,41-88-1716,1-1 1,0 1 0,1 0 0,1 1 0,0-1-1,1 1 1,0-1 0,2 1 0,1 26 0,-1-41-141,1 1 0,-1 0 1,0 0-1,1-1 1,-1 1-1,1 0 0,0-1 1,-1 1-1,1-1 0,0 1 1,0-1-1,0 1 0,0-1 1,0 0-1,0 1 0,1-1 1,-1 0-1,0 0 0,1 0 1,-1 0-1,1 0 0,-1 0 1,1 0-1,-1 0 0,1-1 1,0 1-1,-1-1 0,1 1 1,0-1-1,-1 1 0,1-1 1,0 0-1,0 0 0,-1 0 1,1 0-1,0 0 1,0-1-1,-1 1 0,1 0 1,0-1-1,-1 1 0,1-1 1,0 0-1,-1 1 0,1-1 1,1-1-1,6-2-53,-1 0-1,0 0 1,-1-1 0,1 0 0,-1 0-1,0-1 1,10-10 0,-1 5 51,-13 24 113,-15 47 186,4-23-260,8-36-34,-1 1 0,1-1 0,0 0 0,0 0 0,0 0 1,0 0-1,0 1 0,0-1 0,0 0 0,0 0 0,0 0 0,0 0 0,1 1 0,-1-1 1,0 0-1,1 0 0,-1 0 0,1 0 0,-1 0 0,1 0 0,0 0 0,-1 0 0,1 0 1,0 0-1,0-1 0,0 1 0,0 0 0,1 1 0,0-2-80,0 0 0,0 0 0,0 0 0,1 0 0,-1-1 0,0 1 0,0-1 0,0 1-1,0-1 1,0 0 0,-1 0 0,1 0 0,0 0 0,0 0 0,0 0 0,2-3 0,77-57-10468,-55 39 4058</inkml:trace>
</inkml:ink>
</file>

<file path=ppt/ink/ink1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47.1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67 348 9513,'0'0'8990,"-8"7"-6454,-50 35 1547,91-50-4974,-20 1 1321,-16 17 649,-4 6-933,6-14-94,1 0 0,-1 0 1,0 0-1,1 0 0,-1 0 0,1 0 1,0 0-1,0 0 0,0 0 1,0 0-1,0 0 0,0 0 0,0 0 1,0 0-1,1 0 0,-1 0 0,1 0 1,1 3-1,-1-4-27,0-1 1,0 1-1,0 0 0,0 0 0,0-1 1,0 1-1,0 0 0,0-1 1,0 1-1,1-1 0,-1 1 0,0-1 1,0 0-1,0 1 0,1-1 1,-1 0-1,0 0 0,0 0 0,1 0 1,-1 0-1,3-1 0,4 0 33,0-1 0,0-1 0,0 1 0,0-1 0,-1-1 0,1 1 0,11-8-1,-3 0-20,-1 0 0,0-1-1,-1-1 1,-1 0-1,1-1 1,20-29 0,-27 33-21,-1-1 0,0 1 0,0-1 0,-1 0 0,-1-1 0,0 1 0,0-1 0,-1 0 0,-1 0 0,0 0 0,1-21 0,-3 33-15,0-1 0,1 1 0,-1-1 0,0 1 0,0-1 0,0 1 0,0-1 0,0 1 0,0-1 0,0 1 0,0-1 0,-1 1 0,1-1 1,0 1-1,0-1 0,0 1 0,0-1 0,-1 1 0,1 0 0,0-1 0,-1 1 0,1-1 0,0 1 0,0 0 0,-1-1 0,1 1 0,-1 0 0,1-1 0,0 1 0,-1 0 0,1 0 0,-1-1 1,-14 8 80,-13 22 100,22-20-87,-1 0 1,2 1 0,-1 0 0,1-1-1,1 2 1,0-1 0,0 0-1,1 1 1,0 0 0,1 0 0,0 0-1,1 0 1,0 18 0,1-27-95,0-1 1,0 1 0,0 0 0,1-1-1,-1 1 1,1 0 0,-1-1-1,1 1 1,0-1 0,-1 1 0,1-1-1,0 1 1,0-1 0,0 0 0,0 1-1,0-1 1,1 0 0,-1 0-1,0 0 1,0 0 0,1 0 0,-1 0-1,1 0 1,-1 0 0,1 0 0,-1-1-1,1 1 1,-1-1 0,1 1-1,0-1 1,-1 0 0,1 1 0,0-1-1,-1 0 1,1 0 0,0 0 0,0 0-1,2-1 1,2 1 9,0-1 0,1 0 0,-1 0 0,0-1-1,0 0 1,0 0 0,0 0 0,-1 0 0,9-6 0,8-9 21,-1-1 1,-1-1-1,0 0 1,-2-2-1,0 0 1,-2-2-1,0 1 1,-1-2-1,-2 0 1,0-1-1,17-50 1,-29 72 49,0 0 1,0 0 0,0 0-1,0 0 1,-1 0 0,1 0-1,-1-1 1,0 1 0,0 0 0,0 0-1,-1-5 1,1 8-64,0 0 0,0-1 0,0 1 0,-1 0 0,1 0 0,0-1 0,0 1 0,0 0 0,0 0 0,-1 0 0,1-1 0,0 1 0,0 0 0,0 0 0,-1 0 0,1 0 0,0 0 0,0-1 0,-1 1 0,1 0 0,0 0 0,0 0 0,-1 0 0,1 0-1,0 0 1,0 0 0,-1 0 0,1 0 0,0 0 0,0 0 0,-1 0 0,1 0 0,0 0 0,0 0 0,-1 0 0,1 0 0,0 1 0,0-1 0,-1 0 0,1 0 0,-19 19 74,7-3-92,1 1 1,1 0-1,0 1 1,1 0 0,1 0-1,1 1 1,1 0-1,1 1 1,0-1-1,1 1 1,1 0 0,1 0-1,1 0 1,1 0-1,1 1 1,3 20-1,9 1-16,-13-40 13,1 1 0,0-1 0,0 0 0,0 1 0,1-1 0,-1 0 0,1 0 0,-1 1 0,1-1 0,0 0 0,-1-1 0,1 1 1,4 3-1,-5-35-692,-3 17 628,-1 0 1,0 1 0,-1-1-1,0 1 1,-1 0-1,0 0 1,-1 1 0,-7-12-1,-18-38 847,31 61-757,0-1 0,-1 1 1,1-1-1,0 1 0,0-1 0,0 1 1,-1-1-1,1 1 0,0-1 1,0 1-1,0-1 0,0 0 0,0 1 1,0-1-1,0 1 0,0-1 0,0 1 1,1-1-1,-1 0 0,0 1 1,0-1-1,0 1 0,1-1 0,-1 1 1,0-1-1,0 1 0,1-1 0,-1 1 1,0 0-1,1-1 0,-1 1 1,1-1-1,21-3 114,34 13-1683,-49-8 1024,22 5-3977,0-2-1,53 2 1,-34-6-4609</inkml:trace>
</inkml:ink>
</file>

<file path=ppt/ink/ink1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47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183 5 10122,'0'0'8034,"-9"-1"-3491,1 0-3982,1 0 0,-1 0 1,0 1-1,0 0 0,0 0 0,0 1 1,0 0-1,1 0 0,-1 0 0,0 1 0,1 1 1,-1-1-1,1 1 0,-12 7 0,-14 16 428,32-26-985,0 1 0,1-1 1,-1 1-1,0 0 0,0-1 0,0 1 0,0 0 0,1 0 0,-1 0 1,0 0-1,1 0 0,-1 0 0,0 0 0,1 0 0,0 0 0,-1 0 0,1 0 1,-1 0-1,1 0 0,0 0 0,0 0 0,0 0 0,0 0 0,0 1 1,0-1-1,0 0 0,0 0 0,0 0 0,0 0 0,1 0 0,0 2 0,4-1-96,1-1 0,0 0-1,0 0 1,0-1-1,0 1 1,0-1-1,0-1 1,12-1-1,-10 1-99,68-7-1306,34-1 1367,-124 25 2005,-17 1-1132,-60 23 0,6-14-3032,104-29-6228,19-7-191,-4-4-1642</inkml:trace>
</inkml:ink>
</file>

<file path=ppt/ink/ink1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48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239 74 7431,'0'0'7004,"-5"-3"-4281,-2-1-2159,0 1 1,0 0-1,0 0 1,-1 1 0,1 0-1,-1 0 1,0 1 0,1 0-1,-1 0 1,0 0-1,0 1 1,0 1 0,1-1-1,-13 3 1,14-2-241,0 1 1,0-1 0,1 1-1,-1 0 1,1 0-1,0 1 1,-1-1-1,1 1 1,0 0-1,1 1 1,-1-1-1,0 1 1,1 0 0,0 0-1,0 0 1,0 1-1,1-1 1,-1 1-1,1 0 1,0 0-1,-3 7 1,6-11-325,-1 1 0,0-1 0,1 1 0,-1-1 0,1 1 0,-1 0 0,1-1 0,0 1 0,0-1 0,0 1 0,0 0 0,0-1 0,0 1 0,0 0 0,0-1 0,1 1 0,-1-1 0,0 1 0,1-1 0,0 1 0,-1-1 0,1 1 0,0-1 0,0 1 0,1 1 0,0-1 0,1 0 0,-1-1 0,1 1 0,-1 0 0,1-1 0,0 0 0,0 0 0,0 1 0,-1-2 0,1 1 0,0 0 0,6 0 0,3 0 0,0 0 0,1-1 0,-1-1 0,0 0 0,24-5 0,-28 3 0,0 0 0,0-1 0,0 0 0,0 0 0,-1-1 0,0 0 0,0 0 0,0 0 0,-1-1 0,11-12 0,-13 14 0,-1 0 0,0 0 0,1 0 0,-2 0 0,1 0 0,0-1 0,-1 1 0,0-1 0,0 1 0,0-1 0,-1 0 0,0 0 0,0 0 0,0 0 0,0 0 0,-1 0 0,1 0 0,-2 0 0,0-10 0,1 15-10,-1-1 0,1 1 0,-1-1 0,1 1-1,-1 0 1,1-1 0,-1 1 0,1-1 0,-1 1 0,1 0 0,-1 0 0,1-1-1,-1 1 1,0 0 0,1 0 0,-1 0 0,0 0 0,1 0 0,-1-1 0,1 1-1,-1 0 1,0 1 0,1-1 0,-1 0 0,0 0 0,1 0 0,-1 0 0,1 0-1,-1 1 1,0-1 0,1 0 0,-1 0 0,1 1 0,-1-1 0,0 1 0,-20 12-539,20-11 495,1-1-1,-1 0 0,1 0 1,-1 0-1,1 1 0,-1-1 1,1 0-1,-1 1 1,1-1-1,0 0 0,0 1 1,0-1-1,0 0 1,0 1-1,0-1 0,0 0 1,0 1-1,1-1 0,-1 0 1,1 3-1,0-4 57,-1 1-1,1-1 1,0 1-1,-1 0 1,1-1-1,0 0 1,-1 1 0,1-1-1,0 1 1,0-1-1,0 0 1,-1 1-1,1-1 1,0 0-1,0 0 1,0 0-1,0 0 1,0 0 0,0 0-1,-1 0 1,1 0-1,0 0 1,0 0-1,0 0 1,0-1-1,-1 1 1,1 0-1,0 0 1,0-1 0,0 1-1,-1-1 1,1 1-1,1-1 1,-2 0 41,1 1 0,0-1 1,0 1-1,-1-1 0,1 0 1,0 0-1,-1 1 0,1-1 1,0 0-1,-1 0 0,1 0 1,-1 1-1,0-1 1,1 0-1,-1 0 0,0 0 1,1 0-1,-1-1 0,-2-3 651,-7 11-476,7-5-206,-14 17 175,20-14-133,13-5-35,-16 1-161,0 0 0,0-1 0,0 1 0,0 0 0,0-1 0,0 1 0,0-1 0,0 1 0,0-1 0,0 0 0,0 1 0,-1-1 0,1 0 0,0 1 0,0-1 0,-1 0 0,1 0 0,-1 0 0,1 0 0,0 1 0,-1-1 0,1-2 0,-1 3-46,1-1 0,-1 0 1,1 0-1,-1 0 1,1 0-1,-1 0 0,1 1 1,-1-1-1,1 0 1,0 0-1,-1 1 0,1-1 1,0 1-1,0-1 1,0 1-1,-1-1 0,1 1 1,0-1-1,0 1 1,0-1-1,0 1 0,0 0 1,0 0-1,0 0 1,0-1-1,0 1 0,0 0 1,1 0-1,27-4-9678,-20-5 9029,-9-7 14017,-7 21-11112,-5 9-1018,5 3-835,1 0 1,0 0-1,1 1 1,1 0-1,0 0 1,0 21-1,1 112 1204,4-89-1234,-1-57-185,0 0 0,0-1 0,-1 1 0,0 0 0,0 0 0,0-1 0,0 1 0,-1-1 0,1 1 0,-1-1 0,-4 7 0,13-62 0,17-19-95,3 2 0,2 1 1,46-74-1,-47 104 11,-27 36 77,1 0 0,-1-1-1,1 1 1,-1 0 0,1 0 0,0 0 0,-1 0-1,1 0 1,0 0 0,0 1 0,0-1 0,0 0 0,-1 1-1,1 0 1,0-1 0,0 1 0,0 0 0,0 0-1,0 0 1,4 1 0,-5 0 8,0 0 1,0 0-1,-1 0 0,1 1 0,0-1 1,0 0-1,-1 1 0,1-1 0,0 0 1,-1 1-1,0-1 0,1 1 0,-1-1 1,0 1-1,0-1 0,0 1 0,0-1 1,0 1-1,0-1 0,0 1 0,0-1 0,-1 1 1,0 1-1,-6 39 241,2-33-204,0 1 0,0-1 0,-1-1 0,-1 1 0,-10 11 0,10-12-15,0 1 0,0 0 0,1 0-1,-8 14 1,55-59-11036,-16 9 5253,2-6-1554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08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0 18001,'0'0'6401,"-2"9"-5830,-11 46-153,4 1 1,1 1 0,3-1-1,5 110 1,0-163-407,0 0 1,0 0 0,0 0-1,1 0 1,-1-1 0,1 1-1,0 0 1,0 0 0,0 0 0,0-1-1,0 1 1,0-1 0,1 1-1,-1-1 1,1 1 0,0-1-1,0 0 1,0 0 0,0 0-1,0 0 1,0 0 0,0 0 0,1-1-1,-1 1 1,4 1 0,-3-2 72,1 0 1,-1-1 0,1 0-1,-1 1 1,1-1 0,0 0 0,-1-1-1,1 1 1,-1 0 0,1-1-1,-1 0 1,1 0 0,-1 0 0,0 0-1,1-1 1,-1 1 0,0-1-1,0 0 1,0 0 0,3-3 0,17-12 384,-1-2 0,-1-1 0,-1-1-1,31-40 1,-13 9-323,31-59-1,-59 95-304,17-35 263,-19 17-2881,-15 30-5511,5 5 6004,-12-1-8084</inkml:trace>
</inkml:ink>
</file>

<file path=ppt/ink/ink1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49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26 8936,'-3'-23'11848,"3"23"-11685,0-1 0,0 1 0,0 0 1,0 0-1,-1 0 0,1 0 0,0-1 0,0 1 0,0 0 0,-1 0 1,1 0-1,0 0 0,0 0 0,-1-1 0,1 1 0,0 0 1,0 0-1,0 0 0,-1 0 0,1 0 0,0 0 0,0 0 1,-1 0-1,1 0 0,0 0 0,0 0 0,-1 0 0,1 0 1,0 0-1,0 0 0,-1 1 0,1-1 0,0 0 0,0 0 1,-1 0-1,1 0 0,0 0 0,0 0 0,0 1 0,-1-1 1,1 0-1,-3 3 183,0 1 0,-1-1 1,2 1-1,-1 0 0,0 0 1,1 0-1,-3 4 0,0 5-149,0-1 0,1 1-1,1 0 1,0 0-1,0 1 1,1-1-1,1 1 1,0-1-1,1 1 1,3 23-1,-3-34-193,0 0 0,1-1-1,-1 0 1,1 1-1,0-1 1,-1 1-1,1-1 1,1 0-1,-1 1 1,0-1-1,0 0 1,1 0-1,-1 0 1,1 0-1,0 0 1,-1 0-1,1-1 1,0 1-1,0 0 1,0-1-1,0 1 1,1-1-1,-1 0 1,0 0-1,1 0 1,-1 0-1,0 0 1,1-1-1,-1 1 1,1-1-1,-1 1 1,1-1-1,-1 0 1,1 0-1,-1 0 1,1 0-1,0-1 1,-1 1-1,1-1 1,3 0-1,11-4 17,0 0 0,0 0-1,0-2 1,22-12-1,-30 15-16,-3 1-2,1-1 0,0 2 0,0-1 0,0 1 0,12-2 0,-16 3 0,-1 1 0,0 0 0,1 0 0,-1 0 0,0 1 0,1-1 0,-1 0 0,0 1 0,1-1 0,-1 1 0,0 0 0,0 0 0,0 0 0,0 0 0,0 0 0,0 0 0,0 1 0,0-1 0,0 1 0,0-1 0,1 3 0,1 0 0,1-1 0,-1 1 0,1-1 0,0-1 0,-1 1 0,1 0 0,0-1 0,1 0 0,-1 0 0,0-1 0,1 0 0,-1 1 0,1-2 0,-1 1 0,1-1 0,-1 0 0,1 0 0,-1 0 0,1-1 0,-1 0 0,7-1 0,15-4 0,1-1 0,44-18 0,-65 23 0,16-8 0,-11 5 0,0 0 0,1 0 0,-1 1 0,1 1 0,0 0 0,-1 1 0,22-1 0,-33 3 0,0 1 0,0 0 0,0-1 0,0 1 0,0 0 0,0 0 0,0 0 0,0 0 0,0 0 0,0 0 0,0 0 0,0 0 0,-1 0 0,1 0 0,0 0 0,-1 0 0,1 1 0,-1-1 0,1 0 0,-1 2 0,15 21 0,-11-21 0,1-1 0,0 0 0,0 0 0,0 0 0,0 0 0,0-1 0,0 0 0,0 0 0,0 0 0,1-1 0,-1 1 0,0-1 0,1-1 0,-1 1 0,0-1 0,8-1 0,4-2 0,-1 0 0,1-1 0,27-13 0,-42 17-25,54-30-7041,-54 29 6495,1 0 0,0 0 1,0 0-1,-1-1 0,0 0 0,1 1 1,-1-1-1,0 0 0,0 0 0,0 0 1,-1 0-1,1 0 0,-1-1 0,0 1 0,2-5 1,-2-2-5767,4-1-2621</inkml:trace>
</inkml:ink>
</file>

<file path=ppt/ink/ink1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49.5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19378,'0'0'13389,"0"75"-13389,3-44 0,4 3-737,-1-1-1601,-2-1-2563,-1-1-3074</inkml:trace>
  <inkml:trace contextRef="#ctx0" brushRef="#br0" timeOffset="1">0 557 22357,'0'0'10410,"13"22"-17585,-13-38-16527</inkml:trace>
</inkml:ink>
</file>

<file path=ppt/ink/ink1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1:58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8936,'0'0'3828,"10"9"-2760,4 3-813,0-1 0,0 0 0,1-1 0,1 0 0,-1-2 0,2 0 0,-1 0 0,34 9 0,12-7 64,0-3 0,1-3 0,97-6 0,-10 0-207,-15 11 220,237 48 0,18 3 1113,201-40 925,-116-9-2242,-38 4-44,-342-18-66,0-3 1,147-30-1,-129 9-265,21-4-1995,-47 16-2305,-44 11-300</inkml:trace>
</inkml:ink>
</file>

<file path=ppt/ink/ink1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29.2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1 273 2755,'11'-1'1382,"249"-50"3429,23-4-1411,-114 45-2432,287 19 1,-207 2-776,820 43 949,280-30-77,-1057-26-998,1116-21 1307,-424 3-1184,1226-27-98,-2127 45-88,1166-81 557,-1200 77-519,0-1 1,0-3 0,-1-2-1,68-26 1,-106 34-174,-18 10-784,-13 11-1028,19-14 975,0-1 0,0 2 0,0-1 0,0 0 0,0 0-1,1 0 1,-1 1 0,-1 6 0,3-5-4466</inkml:trace>
</inkml:ink>
</file>

<file path=ppt/ink/ink1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38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327 198 3940,'0'0'6021,"1"-4"-5102,-1 3-883,0 1 0,0-1 1,0 0-1,0 0 1,0 1-1,0-1 1,1 0-1,-1 1 1,0-1-1,0 0 0,1 1 1,-1-1-1,0 1 1,1-1-1,-1 0 1,1 1-1,-1-1 0,1 1 1,-1-1-1,1 1 1,-1 0-1,1-1 1,0 1-1,-1-1 0,1 1 1,-1 0-1,1-1 1,1 1-1,21 3 1028,12 3-376,145-3 1970,241-7-2380,-134-29 347,2 0 602,450 31-901,-442 15-310,159 2 69,1097-7 812,-1216-23-836,-4 0-69,-313 18-67,-19 6-128,-3-7 186,1 0 0,-1-1-1,0 1 1,0 0 0,-1-1-1,1 1 1,0-1 0,0 0 0,-1 1-1,1-1 1,-3 0 0,-28 10 21,1-3 0,-1 0 0,-55 4 0,-108-3 53,86-6-24,-1423 8-337,879-35 306,-742-58-922,1161 58 952,-444 9 0,593 22-19,-104 21 1,172-21-41,26-1-30,32 3-3,587 11 78,-447-21-234,1433-71 410,-1062 36 125,345-2-108,-512 37-4464,-314 2-1058</inkml:trace>
</inkml:ink>
</file>

<file path=ppt/ink/ink1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09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3 137 6022,'0'0'3705,"-1"-9"-3214,0 7-454,1-1 1,0 1 0,0 0 0,-1-1 0,1 1-1,1 0 1,-1 0 0,0-1 0,1 1-1,-1 0 1,1 0 0,-1-1 0,1 1 0,0 0-1,1-2 1,1 1 49,-1 1 1,1 0-1,-1 1 0,1-1 1,-1 0-1,1 1 0,0-1 1,0 1-1,0 0 0,0 0 1,0 0-1,0 1 1,0-1-1,0 1 0,4-1 1,43-5 841,0 2 0,97 5 0,104 25-830,25 1-76,658-23 1231,-822-5-1195,970-42 1887,-128 3-1671,-735 35-161,1153-7 391,-840 46 52,70 0-500,-72-78 2180,-243 12-1602,-208 29-556,-13 1-3233,-41-1-1741</inkml:trace>
</inkml:ink>
</file>

<file path=ppt/ink/ink1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11.5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1347 17200,'0'0'2429,"4"-10"-1324,0 3-1032,-1 1 0,1 0-1,0-1 1,0 1-1,1 1 1,0-1 0,0 1-1,0 0 1,11-8-1,1 1 137,0 1-1,1 1 0,20-9 0,653-230 884,-478 181-791,-83 26-155,809-257 308,12 45-312,-196 98-40,4 53-33,-733 97-1685,-26 5 1405,0 1 0,0-1 0,0 0 0,0 0 1,0 0-1,0 1 0,0-1 0,0 0 0,0 0 0,0 1 0,0-1 0,0 0 0,-1 0 0,1 1 0,0-1 1,-1 0-1,1 1 0,0-1 0,-1 0 0,1 1 0,-1-1 0,1 1 0,-1-1 0,0 0 0,1 1 0,-1 0 1,1-1-1,-1 1 0,0-1 0,1 1 0,-2-1 0,-21-20-14357</inkml:trace>
</inkml:ink>
</file>

<file path=ppt/ink/ink1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12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360 148 18898,'0'-10'971,"0"-7"-647,1 8 258,-1-1 0,0 0 0,0 1-1,-1-1 1,-4-14 0,5 21-482,-1 1 0,0-1 0,0 1 0,0-1 1,0 1-1,-1-1 0,1 1 0,-1 0 0,0 0 0,1 0 0,-1 0 1,0 0-1,0 0 0,0 0 0,0 0 0,-1 1 0,1-1 0,0 1 1,-1 0-1,1 0 0,-1-1 0,1 2 0,-1-1 0,0 0 0,1 0 0,-5 0 1,-7 1-72,0 0 0,0 0 0,0 1 0,0 1 0,1 1 0,-1 0 0,1 0 0,-1 1 0,1 1 0,0 0 0,1 1 0,-1 0 0,1 1 0,0 1 0,1 0 0,0 0 0,0 1 0,1 1 0,0-1 0,1 2 0,0-1 0,-12 18 0,20-26-37,0 0-1,0 0 1,0-1-1,0 1 1,0 0 0,1 0-1,-1 0 1,0 0-1,1 0 1,0 0 0,-1 0-1,1 0 1,0 0-1,0 0 1,0 0 0,0 0-1,1 0 1,-1 0-1,0 0 1,1 0 0,0 0-1,-1 0 1,1 0-1,0 0 1,0 0 0,0-1-1,0 1 1,0 0-1,0-1 1,1 1 0,-1 0-1,0-1 1,1 0-1,-1 1 1,1-1 0,0 0-1,-1 0 1,1 0-1,0 0 1,3 1 0,9 4-37,0-1 0,1 0 0,-1-2 0,26 4 0,-15-2 85,-8-2-50,-1 1-1,0 1 1,-1 0 0,1 1-1,17 9 1,-31-14 46,1 1 0,0-1 1,-1 1-1,1 0 1,-1 0-1,1 0 1,-1 0-1,0 0 1,0 0-1,0 1 0,0-1 1,0 1-1,-1-1 1,1 1-1,-1 0 1,1 0-1,-1-1 1,0 1-1,0 0 0,-1 0 1,1 0-1,0 0 1,-1 0-1,0 0 1,0 1-1,0-1 1,0 0-1,0 0 1,-1 0-1,1 0 0,-1 0 1,0 0-1,0 0 1,0 0-1,-3 5 1,-1 0 209,0 1 1,-1-1-1,0 0 1,0 0 0,-1-1-1,0 0 1,0 0 0,-1-1-1,0 0 1,0 0-1,-12 6 1,-3 1-94,-1-1 0,0-2 0,-28 10 0,25-14 82,16-7-1334,14-8-3658,58-48-6278,-14 17 1917</inkml:trace>
</inkml:ink>
</file>

<file path=ppt/ink/ink1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12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0 17681,'0'0'1703,"-5"14"-235,-66 207 3650,39-102-4215,-15 123 0,42-205-720,3-14 283,-1 0-1,-14 44 1,69-236 826,-13 55-1194,100-249-703,-136 358 586,-1 0 1,1 0-1,1 0 1,-1 1-1,0-1 1,1 1 0,0 0-1,7-6 1,-10 9 12,0 0 0,0 1 0,0-1 1,0 1-1,0-1 0,0 1 0,0-1 1,0 1-1,0 0 0,0-1 0,0 1 0,1 0 1,-1 0-1,0 0 0,0 0 0,0 0 1,0 0-1,0 0 0,0 0 0,0 0 1,1 1-1,-1-1 0,0 0 0,0 1 1,0-1-1,0 1 0,0-1 0,0 1 0,0-1 1,0 1-1,-1 0 0,1-1 0,0 1 1,0 0-1,0 0 0,-1 0 0,1 0 1,0 0-1,-1 0 0,1 0 0,-1 0 0,1 0 1,-1 0-1,0 0 0,1 0 0,-1 0 1,0 0-1,1 2 0,1 2 17,-1 0 0,1 0 0,-1 0 0,0 0 0,0 1 0,-1-1-1,1 1 1,-1-1 0,0 0 0,-1 1 0,1-1 0,-1 0 0,0 1 0,0-1 0,-1 0 0,0 0-1,0 0 1,0 0 0,0 0 0,-1 0 0,0 0 0,0-1 0,0 0 0,0 1 0,-1-1 0,0 0 0,1-1-1,-6 4 1,-5 4 137,0 0-1,-1-2 0,0 0 1,0 0-1,-1-2 0,0 0 1,-25 7-1,76-37-6892,38-33 0,-28 20-350</inkml:trace>
</inkml:ink>
</file>

<file path=ppt/ink/ink1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13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 8680,'0'0'13357,"-16"59"-10891,5-27-416,-2 7-384,5-3-737,4-3-577,4-9-320,0-9-288,11-9-1026,8-6-1216,2-6-1153,-2-15-1730,3-8-8072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09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36 18449,'0'0'4068,"-1"9"-1852,-1 32-866,2-40-1300,0 0-1,1 1 0,-1-1 1,0 0-1,0 1 0,1-1 1,-1 0-1,1 0 0,-1 0 1,1 1-1,0-1 0,-1 0 1,1 0-1,0 0 0,0 0 1,0 0-1,-1 0 0,1 0 1,0-1-1,0 1 0,1 0 0,-1 0 1,0-1-1,0 1 0,0-1 1,0 1-1,1-1 0,-1 1 1,2-1-1,36 3-42,-33-3 22,17 0-1336,0-2 0,38-7-1,-43 5-242,0-1-1,0-1 0,0 0 1,-1-1-1,0-1 0,28-17 1,-25 8 1069,-14 2 6199,-26 41-1600,9-13-3197,10-11-801,0-1-1,0 1 1,-1-1-1,1 1 1,0-1-1,1 1 1,-1 0-1,0-1 1,0 1-1,1 0 1,-1 0-1,1 0 1,0 0-1,-1-1 1,1 4-1,0-5-60,1 1 1,-1-1-1,1 0 0,-1 1 0,0-1 0,1 1 0,-1-1 1,1 0-1,-1 0 0,1 1 0,-1-1 0,1 0 1,-1 0-1,1 1 0,-1-1 0,1 0 0,0 0 0,-1 0 1,1 0-1,-1 0 0,1 0 0,-1 0 0,1 0 0,0 0 1,-1 0-1,1 0 0,-1 0 0,1 0 0,-1-1 1,2 1-1,60-25 1808,-52 20-2052,-3 2 209,51-20 71,-54 21-99,0 1 0,1 0 0,-1 1 0,1-1 0,-1 1-1,1-1 1,-1 1 0,1 1 0,-1-1 0,1 1 0,6 1 0,-9-1-1,-1-1-1,1 1 1,-1 0 0,1 0 0,-1 0-1,0 0 1,0 0 0,1 0 0,-1 0 0,0 0-1,0 0 1,0 1 0,0-1 0,0 0-1,0 1 1,-1-1 0,1 0 0,0 1 0,-1-1-1,1 1 1,0 2 0,4 41 92,-6-41-67,1-1 0,0 1 0,0-1-1,0 1 1,0-1 0,0 1 0,1-1 0,0 1-1,0-1 1,0 0 0,0 1 0,0-1 0,1 0-1,-1 0 1,1 1 0,0-1 0,0-1-1,0 1 1,3 4 0,-2-6 56,0 0 0,-1 0-1,1 0 1,0-1 0,0 1 0,-1 0 0,1-1 0,0 0-1,0 0 1,0 0 0,-1 0 0,1 0 0,0 0-1,0-1 1,0 0 0,-1 1 0,1-1 0,4-2-1,54-28 484,-23 10-572,-34 20 74,7-4-388,-1 2 1,1-1-1,19-3 0,-28 7 271,0-1-1,0 1 0,-1 0 1,1 0-1,0 0 0,0 0 1,0 0-1,0 0 0,0 0 1,0 1-1,0-1 1,0 1-1,-1 0 0,1-1 1,0 1-1,0 0 0,-1 0 1,1 0-1,0 0 1,-1 0-1,1 0 0,-1 1 1,0-1-1,1 0 0,-1 1 1,0-1-1,0 1 1,2 2-1,-2-1 63,-1-1 0,1 1 0,0-1 0,1 1 0,-1-1 0,0 1 0,1-1 1,0 0-1,-1 0 0,1 0 0,0 0 0,0 0 0,0 0 0,0 0 0,0-1 0,1 1 0,-1-1 0,0 1 0,1-1 0,-1 0 1,1 0-1,-1 0 0,1 0 0,0-1 0,-1 1 0,1-1 0,0 1 0,0-1 0,-1 0 0,1 0 0,0 0 0,0-1 1,-1 1-1,1-1 0,4-1 0,5-1 45,0-1 0,-1 0 0,1-1 1,-1 0-1,0-1 0,19-14 0,37-17-14,-67 37-28,1-1-1,-1 1 1,0 0 0,1 0-1,-1 0 1,1 0 0,-1 0 0,0 0-1,1 0 1,-1 0 0,1 0-1,-1 0 1,0 0 0,1 0-1,-1 0 1,1 1 0,-1-1 0,0 0-1,1 0 1,-1 0 0,0 1-1,1-1 1,-1 0 0,0 0 0,1 1-1,-1-1 1,0 0 0,1 0-1,-1 1 1,0-1 0,0 0 0,0 1-1,1-1 1,-1 0 0,0 1-1,0-1 1,0 1 0,0-1 0,0 0-1,0 1 1,1-1 0,-1 1-1,0-1 1,0 0 0,0 1 0,0-1-1,-1 1 1,1-1 0,0 0-1,0 1 1,0-1 0,0 1 0,0-1-1,0 0 1,-1 1 0,1 0 4,0 0 1,0 0 0,-1-1 0,1 1-1,0 0 1,0 0 0,0 0-1,0-1 1,1 1 0,-1 0 0,0 0-1,0 0 1,0-1 0,1 1-1,-1 0 1,0 0 0,1-1 0,-1 1-1,0 0 1,1-1 0,-1 1-1,1 0 1,-1-1 0,1 1-1,0-1 1,-1 1 0,1 0 0,-1-1-1,1 0 1,0 1 0,0-1-1,-1 1 1,1-1 0,0 0 0,0 0-1,-1 1 1,3-1 0,10-1 40,1 0 0,-1-1 0,1-1 0,-1 0 0,0-1 0,0 0 0,0-1 0,-1 0 0,0-1 0,0-1 0,0 0 0,-1 0 0,0-1 0,0-1 1,11-10-1,-22 18-49,1 1 0,0-1 0,-1 0 0,1 0 0,0 1 0,-1-1 0,1 0 0,-1 0 0,1 0 0,-1 0 0,1 1 0,-1-1 0,1 0 0,-1 0 0,0 0 0,0 0 0,0 0 0,1 0 1,-1 0-1,0-1 0,-1 1-5,1 1-1,0-1 1,-1 1 0,1-1 0,-1 1 0,1-1 0,0 1 0,-1 0 0,1-1 0,-1 1 0,1 0 0,-1 0 0,1-1 0,-1 1 0,1 0-1,-1 0 1,1 0 0,-1-1 0,0 1 0,1 0 0,-1 0 0,1 0 0,-1 0 0,0 0 0,-3 0-7,1 1 1,0-1-1,-1 0 1,1 1-1,0 0 1,0 0 0,0 0-1,0 0 1,0 0-1,0 1 1,-4 1-1,3 0 23,1-1 0,-1 1 0,0 0 0,1 0 0,-1 0 0,1 1 0,0-1 0,0 1 0,1 0 0,-1 0 0,1 0 0,-1 0 0,1 0 0,1 0 0,-1 1 1,0-1-1,0 8 0,2-11-12,1-1 0,-1 1 0,1 0 0,-1 0 0,1-1 0,-1 1 1,1 0-1,0-1 0,-1 1 0,1-1 0,0 1 0,0-1 1,0 1-1,-1-1 0,1 0 0,0 1 0,0-1 0,0 0 1,0 0-1,0 1 0,0-1 0,-1 0 0,1 0 0,0 0 0,0 0 1,0 0-1,2-1 0,36 1 156,-29 0-89,24-2 24,58-12 1,-61 8-99,0 2-1,52-2 1,-79 7 49,-1-1 1,0 1-1,1 0 0,-1 0 0,0 0 0,0 0 1,0 1-1,0-1 0,0 1 0,0 0 1,0 0-1,5 4 0,-6-4-1,1 0 0,0 1-1,0-1 1,0 0 0,0-1 0,1 1 0,-1 0-1,1-1 1,-1 0 0,1 0 0,-1 0-1,1 0 1,6 0 0,-8-1-198,-1 0 0,1 0-1,0 0 1,0 0 0,0-1 0,-1 1 0,1-1-1,0 1 1,0-1 0,-1 0 0,1 1 0,0-1-1,-1 0 1,3-2 0,-3 3-143,-1-1 0,1 0 0,-1 0 1,1 0-1,-1 0 0,0 0 0,1 0 0,-1 0 0,0 0 0,1 0 0,-1 1 1,0-1-1,0 0 0,0 0 0,0 0 0,0 0 0,0 0 0,0 0 0,0 0 1,0 0-1,-1 0 0,1 0 0,0 0 0,-1 0 0,1 0 0,0 0 0,-1 0 1,1 0-1,-1 0 0,0 1 0,0-2 0,-19-20-7717</inkml:trace>
</inkml:ink>
</file>

<file path=ppt/ink/ink1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13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 17072,'0'0'6796,"2"9"-5579,1 12-705,-1-1 0,-1 1 0,-1 0 0,-1 0 0,-1-1 0,0 1 0,-11 37-1,8-34-419,0 0-1,1 1 1,2 0-1,0 0 0,2-1 1,3 28-1,-3-51-89,0 0 1,0 0-1,1 0 0,-1 0 0,0 0 0,1 0 1,-1 0-1,1 1 0,-1-1 0,1-1 0,0 1 1,-1 0-1,1 0 0,0 0 0,0 0 0,-1 0 1,1-1-1,0 1 0,0 0 0,0-1 0,0 1 1,0-1-1,0 1 0,0-1 0,0 1 0,0-1 1,1 0-1,-1 1 0,0-1 0,0 0 1,0 0-1,0 0 0,0 0 0,0 0 0,1 0 1,-1 0-1,0 0 0,0-1 0,0 1 0,0 0 1,0-1-1,0 1 0,0 0 0,0-1 0,0 0 1,0 1-1,0-1 0,2-1 0,3-1 27,1-1 0,-1 0 0,0 0-1,0-1 1,0 1 0,7-8 0,14-23-93,-2-2 1,-1 0 0,-2-1-1,-2-1 1,-1-1-1,-3-1 1,23-80 0,-88 256-311,-4 15 1266,48-135-842,2 0 0,0 1 0,1-1 0,0 1 0,2 0 0,-1-1 0,4 27 0,-2-40-132,-1 0-1,1 0 1,0 0 0,0 0 0,0 0 0,0 0-1,0 0 1,0 0 0,0 0 0,1 0 0,-1-1-1,1 1 1,-1-1 0,1 1 0,0-1-1,-1 1 1,1-1 0,0 0 0,0 0 0,0 0-1,0 0 1,0 0 0,0 0 0,0 0-1,0-1 1,0 1 0,1-1 0,-1 0 0,0 0-1,0 1 1,1-1 0,-1-1 0,3 1-1,2 0-735,0-1-1,-1 0 0,1 0 0,-1-1 0,1 1 0,-1-1 0,0-1 0,0 1 0,1-1 1,6-5-1,24-21-7349</inkml:trace>
</inkml:ink>
</file>

<file path=ppt/ink/ink1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14.0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1 15951,'-11'7'3331,"5"-3"-2925,-14 8 1227,1 1 0,1 1 0,-27 26 0,39-34-1314,2-1-1,-1 1 0,0 0 0,1 0 0,0 1 0,1-1 0,-5 12 1,7-14-312,0-1 0,0 0 0,0 1 1,1-1-1,-1 1 0,1 0 1,0-1-1,0 1 0,0-1 0,1 1 1,-1-1-1,1 1 0,0-1 1,0 1-1,0-1 0,0 0 0,2 4 1,-1-4-5,-1-1 0,1 1 0,0-1 0,0 0 0,0 0 0,0 1 0,0-1 0,0-1 0,1 1 0,-1 0 0,1 0 0,-1-1 0,1 0 0,-1 1 0,1-1 0,0 0 0,0 0 0,0-1 0,-1 1 0,1 0 0,0-1 0,0 0 0,0 0 0,0 0 0,0 0 0,0 0 0,0 0 0,5-2 1,-2 1 12,0-1 0,0 0 0,0 0 0,-1 0 1,1 0-1,0-1 0,-1 0 0,0 0 1,0-1-1,0 1 0,0-1 0,0 0 0,3-5 1,0-1 12,-1 0 0,-1 0 0,0 0 0,0-1 0,-1 0 1,0 0-1,-1 0 0,0-1 0,-1 1 0,0-1 0,-1 0 0,1-21 1,-3 32-31,0 0 1,1 0-1,-1 0 1,0 0-1,0 0 1,0 0-1,0 0 1,0 0-1,0 0 1,0 0-1,-1 0 1,1 0-1,0 1 1,0-1-1,-1 0 1,1 0-1,-1 0 1,1 0-1,0 0 1,-1 1-1,0-1 1,1 0 0,-1 0-1,1 1 1,-1-1-1,0 0 1,0 1-1,1-1 1,-1 1-1,0-1 1,0 1-1,0-1 1,0 1-1,1 0 1,-1-1-1,0 1 1,0 0-1,0 0 1,0-1-1,0 1 1,0 0-1,0 0 1,0 0-1,0 0 1,0 0-1,-1 1 1,-1 0-15,-1 0 0,1 0 0,-1 0 0,1 0 0,0 1 0,0-1 0,-1 1 0,1 0 0,0 0 0,1 0 0,-4 3 0,-33 43 100,37-46-160,0 1 0,0 0-1,1-1 1,-1 1 0,1 0-1,0 0 1,0 0 0,0 0-1,0 0 1,0 0 0,1 0-1,-1 0 1,1 0 0,0 0-1,0 0 1,0 0 0,1 5-1,0-7-115,0 0 0,0-1 1,-1 1-1,1 0 0,0 0 0,1-1 0,-1 1 0,0-1 0,0 1 0,0-1 0,0 1 0,0-1 0,0 0 0,1 0 0,-1 1 1,0-1-1,0 0 0,0 0 0,1 0 0,-1 0 0,0 0 0,0-1 0,2 1 0,30-6-2834,-16-1 1051,0 0-1,-1-2 1,0 0 0,0-1 0,21-17-1,0-3-6625</inkml:trace>
</inkml:ink>
</file>

<file path=ppt/ink/ink1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14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9833,'0'0'8440,"9"5"-6934,-4-2-1267,1 0 0,-1 0 0,0 0 0,0 1 1,0-1-1,-1 1 0,1 1 0,6 7 0,-10-10-152,1 0-1,-1 1 0,0-1 1,0 0-1,0 1 0,0-1 0,0 0 1,-1 1-1,1-1 0,-1 1 1,0 0-1,1-1 0,-1 1 0,0-1 1,0 1-1,-1-1 0,1 1 1,-1-1-1,1 1 0,-1-1 0,0 1 1,0-1-1,0 0 0,0 1 1,0-1-1,0 0 0,-1 0 0,-2 4 1,-23 40 1008,26-43-1054,0 0 0,-1-1 0,2 1 0,-1 0 0,0 0 0,0 0 0,1 0 0,0 0 0,-1 0 0,1 0 0,0 0 0,1 0 0,-1 0 0,0 0 0,2 4 0,-1-5-32,0-1 0,0 0 0,0 0 0,0 0 0,0 0 0,0-1 0,0 1 0,1 0 0,-1 0 0,0-1 0,0 1 0,1-1 0,-1 1 0,0-1 0,1 1 0,-1-1 0,1 0 0,-1 0 0,0 1 0,1-1 0,-1 0 0,3-1-1,34-2 186,-25 0-158,-1 0-1,0-1 1,0-1 0,0 0-1,0 0 1,-1-1-1,0-1 1,0 0-1,-1 0 1,15-14 0,-17 15 37,0-1 0,-1-1 0,0 1 0,0-1 0,-1 0 0,0-1 0,0 0 0,-1 0 0,0 0 0,-1 0 1,0-1-1,0 0 0,3-14 0,-7 23-64,0 0-1,0 0 1,1 0 0,-1 0-1,0 0 1,0 0 0,0 0-1,0 0 1,0 0 0,0 0-1,-1 0 1,1 0 0,0 0-1,0 0 1,-1 0 0,1 0-1,0 0 1,-1 0 0,1 0-1,-1 0 1,0 0 0,0-1-1,0 2-7,0-1-1,0 1 0,0 0 1,0 0-1,0-1 0,0 1 1,1 0-1,-1 0 0,0 0 1,0 0-1,0 0 0,0 0 1,0 0-1,0 1 0,0-1 1,0 0-1,1 0 0,-1 1 1,0-1-1,-1 1 0,-2 1 0,0 0 0,0 1-1,0-1 1,1 1 0,-1 0-1,1 0 1,-1 0-1,1 0 1,-3 5 0,5-7 3,0 1 0,-1-1 1,1 1-1,0-1 0,0 1 0,0 0 1,0 0-1,1 0 0,-1 0 0,0-1 1,1 1-1,-1 0 0,1 0 1,0 0-1,0 0 0,0 0 0,0 0 1,0 0-1,0 0 0,0 0 1,1 0-1,-1 0 0,2 4 0,-1-5 7,1 1-1,-1-1 1,1 0-1,-1 1 1,1-1-1,0 0 1,0 0-1,-1 0 1,1 0-1,0-1 1,0 1-1,0 0 1,0-1-1,0 1 1,0-1-1,0 0 1,0 0-1,4 0 1,5 0 31,0 0 1,0-1 0,0-1-1,0 0 1,0 0 0,0-1 0,13-6-1,-17 6-16,49-26 38,-53 28-48,-1-1 0,1 1-1,-1-1 1,1 0 0,-1 0-1,0 0 1,0 0 0,0 0 0,0 0-1,0 0 1,-1-1 0,1 1-1,-1-1 1,1 1 0,-1-1-1,0 0 1,1-3 0,-7 3-4,-7 8-28,-9 11 17,17-12-2,0 2 0,0-1 1,1 0-1,0 1 0,0-1 0,0 1 0,1 0 0,0 0 0,0 0 0,-1 9 0,2-13 7,1 0 0,0 0-1,0 0 1,-1 0-1,2 0 1,-1 0-1,0 0 1,0 0 0,1 0-1,-1 0 1,1 0-1,-1 0 1,1 0 0,0 0-1,0-1 1,0 1-1,0 0 1,0 0-1,0-1 1,0 1 0,0-1-1,1 1 1,-1-1-1,1 0 1,-1 1 0,1-1-1,0 0 1,-1 0-1,1 0 1,0 0-1,0 0 1,0-1 0,-1 1-1,1 0 1,4 0-1,17 2 73,-1 0 0,1-1 0,0-2 0,35-3 0,-57 3-29,0-1 0,0 1 0,0-1 0,0 1 1,0-1-1,0 1 0,0-1 0,0 0 0,-1 1 0,1-1 1,0 0-1,0 0 0,-1 0 0,1 0 0,-1 1 0,1-1 1,-1 0-1,1 0 0,-1 0 0,1 0 0,-1 0 0,0 0 1,1 0-1,-1-1 0,0 1 0,0 0 0,0 0 0,0 0 1,0 0-1,0-1 0,-1-46 1341,-1 31-1239,2 12-143,0 1-1,0-1 1,0 1 0,0-1-1,1 1 1,-1-1 0,1 1-1,0 0 1,1-1 0,-1 1-1,3-5 1,-2 7-8,0 1 1,0-1-1,0 1 0,0-1 0,1 1 1,-1 0-1,0 0 0,1 0 0,-1 0 1,1 0-1,-1 1 0,1-1 1,-1 1-1,1-1 0,0 1 0,-1 0 1,1 0-1,-1 0 0,1 1 0,-1-1 1,4 1-1,32 3-1278,27 1-6875,-24-5-4418</inkml:trace>
</inkml:ink>
</file>

<file path=ppt/ink/ink1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15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1 236 18033,'0'0'6358,"13"-4"-5248,14-4-779,0-1-1,-1-2 0,43-23 1,-58 27-234,-1 0 0,0 0 1,0-1-1,0-1 0,11-12 1,-17 16-48,-1 1 0,1-1 1,-1 1-1,0-1 1,-1 0-1,1 0 0,-1-1 1,0 1-1,0 0 0,-1-1 1,0 1-1,0-1 1,1-6-1,-2 11-17,0 0 0,0-1 0,0 1 0,0 0 0,0 0 0,0 0 0,0 0 0,-1-1 0,1 1 0,0 0 0,-1 0 0,1 0 0,-1 0 0,1 0 0,-1 0 0,1 0 0,-1 0 0,0 0 0,0 0 0,1 0 0,-1 0 0,0 0 0,0 1 0,0-1 0,0 0 0,-1 0 0,-1 0-7,1 0-1,-1 0 1,1 1-1,-1-1 1,1 1-1,-1-1 1,0 1-1,1 0 1,-1 0-1,0 1 1,-4 0-1,0 0-12,1 0 0,-1 1 0,0 0 0,0 1 0,1-1 0,0 1-1,-1 1 1,-10 7 0,5 0 19,0 2 1,1-1-1,0 2 0,1-1 1,0 1-1,-12 27 0,16-31-9,1 1-1,1 0 1,0 0 0,1 0-1,0 0 1,0 1 0,1-1-1,1 1 1,0 0 0,1 19-1,1-29-19,-1 0-1,1 0 1,0 0-1,0 0 1,0 0-1,0 0 1,0-1-1,0 1 1,1 0-1,-1-1 1,0 1-1,1-1 1,0 1-1,-1-1 1,1 0-1,0 1 0,-1-1 1,1 0-1,0 0 1,0 0-1,0-1 1,0 1-1,0 0 1,0-1-1,0 1 1,0-1-1,0 0 1,0 0-1,0 0 1,1 0-1,2 0 1,9 0-11,-1-1 0,1 0 0,23-5 0,-20 1-600,0 0-1,0-1 0,0 0 1,-1-2-1,27-15 0,-28 13-2056,-1 0 0,0-1 0,16-16 0,2-9-10569</inkml:trace>
</inkml:ink>
</file>

<file path=ppt/ink/ink1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16.7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283 30 8360,'0'0'12673,"-9"13"-12150,-15 25 254,2 0 0,2 2 0,1 1-1,-25 81 1,25-54 416,2 0 0,-12 115 0,23 18-1015,6-173-201,0-28 23,0 0-1,0 0 0,0 0 0,0-1 1,-1 1-1,1 0 0,0 0 1,0 0-1,-1 0 0,1 0 1,0-1-1,0 1 0,-1 0 0,1 0 1,0 0-1,0 0 0,-1 0 1,1 0-1,0 0 0,0 0 1,-1 0-1,1 0 0,0 0 0,0 0 1,-1 0-1,1 0 0,0 0 1,0 1-1,-1-1 0,1 0 1,0 0-1,0 0 0,-1 0 0,1 0 1,0 1-1,0-1 0,0 0 1,-1 0-1,1 0 0,0 0 1,0 1-1,0-1 0,0 0 0,-1 0 1,1 1-1,0-1 0,0 0 1,0 0-1,0 1 0,0-1 1,0 0-1,0 0 0,0 1 0,0-1 1,0 0-1,0 0 0,0 1 1,0-1-1,0 0 0,0 0 0,0 1 1,0-1-1,0 0 0,0 0 1,0 1-1,1-1 0,-14-18-37,2-10-63,1-2 1,2 1 0,1-1-1,1 0 1,2 0 0,1-1-1,1 1 1,2-1 0,4-35-1,-4 61 110,2 0-1,-1 0 1,0 1-1,1-1 1,0 0-1,0 1 1,1-1-1,-1 1 1,1 0 0,0 0-1,0 0 1,0 0-1,1 0 1,-1 0-1,1 1 1,0 0-1,0 0 1,0 0-1,0 0 1,0 1-1,7-3 1,11-4-60,0 0 0,0 2 0,35-6 0,4-3-1027,-46 11 475,1-2 0,-1 1 0,-1-2 0,1 0 0,-1-1 0,-1 0 0,0-1 0,17-16 0,-17 13 530,-1 0 0,0-1 0,-1-1 0,-1 0-1,0 0 1,-1-1 0,-1 0 0,0-1 0,-1 0 0,-1 0-1,8-35 1,-14 50 141,1 0-1,0 0 0,-1-1 0,1 1 1,-1 0-1,0 0 0,0 0 1,0 0-1,0 0 0,0 0 0,0-1 1,0 1-1,-2-4 0,1 7-12,0-1 1,0 1-1,0-1 0,1 1 0,-1-1 0,0 1 0,0-1 0,0 1 0,1 0 1,-1 0-1,0-1 0,1 1 0,-1 0 0,0 0 0,1 0 0,-1 0 0,1-1 1,-1 3-1,-32 63 945,-127 368 2662,154-413-3759,1 1 0,1-1 0,0 1 0,2 0 1,1 0-1,1 30 0,0-51 31,0-1-1,0 0 1,0 1-1,0-1 1,0 1 0,0-1-1,0 1 1,0-1 0,0 0-1,0 1 1,1-1-1,-1 1 1,0-1 0,0 1-1,0-1 1,0 0 0,1 1-1,-1-1 1,0 0-1,0 1 1,1-1 0,-1 0-1,0 1 1,0-1 0,1 0-1,-1 1 1,1-1-1,-1 0 1,0 0 0,1 0-1,-1 1 1,0-1 0,1 0-1,-1 0 1,1 0-1,-1 0 1,0 0 0,1 0-1,-1 0 1,1 0 0,0 0-1,0 0-52,-1 0 0,1-1 0,0 1 0,0-1 1,0 1-1,-1-1 0,1 1 0,0-1 0,-1 0 0,1 1 0,-1-1 0,1 0 0,-1 0 0,1 1 0,-1-1 0,1 0 1,-1 0-1,1 0 0,-1 1 0,0-2 0,7-25-1792,-2 0 1,-1 0-1,1-35 1,2-16-179,10 3 3732,-16 74-1417,0-1-1,-1 1 1,1 0 0,0-1-1,0 1 1,0-1-1,0 1 1,0 0 0,0 0-1,0 0 1,0-1-1,1 1 1,-1 0 0,0 1-1,1-1 1,-1 0-1,1 0 1,-1 1 0,1-1-1,-1 0 1,1 1-1,-1 0 1,1-1 0,0 1-1,-1 0 1,1 0-1,-1 0 1,3 0 0,56 10 1341,-24-3-1242,-23-6-235,-1-1 0,0 0-1,1-1 1,-1 0 0,0-1 0,0 0 0,0-1 0,0 0-1,0-1 1,-1 0 0,16-9 0,-21 10 21,0-1 0,-1 0 0,1-1 1,-1 1-1,0-1 0,0 0 0,0 0 0,-1-1 0,0 1 0,0-1 1,0 0-1,-1 0 0,0-1 0,0 1 0,0 0 0,-1-1 0,0 0 1,-1 0-1,1 1 0,-1-1 0,0-12 0,0 18-92,-1 0 1,0 0-1,0 0 0,0 0 0,1 0 1,-1 0-1,0 0 0,-1 0 1,1-1-1,0 1 0,0 0 0,0 0 1,-1 0-1,1 0 0,0 0 0,-1 0 1,1 0-1,-1 0 0,1 0 0,-1 0 1,0 0-1,1 0 0,-1 1 0,-1-2 1,1 2-20,0 0 1,0 0 0,0 0-1,0 0 1,0 0 0,0 0 0,0 0-1,0 1 1,0-1 0,0 0-1,0 1 1,0-1 0,0 1 0,1-1-1,-1 1 1,0-1 0,0 1-1,0 0 1,0-1 0,0 2 0,-40 45-81,30-33 130,2 0 1,0 1-1,1 0 1,0 1-1,1-1 1,1 1-1,0 1 1,1-1-1,1 1 1,1 0-1,0 0 1,0 18-1,3-33-38,0 0 0,0-1-1,0 1 1,0 0-1,1 0 1,-1-1 0,1 1-1,-1 0 1,1 0 0,-1-1-1,1 1 1,0-1 0,0 1-1,0 0 1,0-1 0,0 0-1,0 1 1,0-1-1,0 0 1,1 1 0,-1-1-1,3 2 1,-1-2-2,0 1 0,1-1 0,-1 0 0,0 0-1,0-1 1,0 1 0,1-1 0,-1 0 0,0 1 0,0-1 0,7-1 0,1-1 30,1 0 1,-1-1 0,0 0 0,1-1 0,-1 0 0,14-8 0,0-4-54,-1-1 1,0-1 0,-1 0-1,-2-2 1,0-1-1,-1 0 1,-1-2-1,0 0 1,-2-1-1,-1-1 1,-2 0-1,0-1 1,-1-1-1,-2 0 1,0-1 0,-2 0-1,5-31 1,-13 57-9,3-30-13,-4 32 31,0-1 1,0 1-1,0 0 0,0-1 1,0 1-1,0-1 0,0 1 1,0 0-1,0-1 0,0 1 1,0-1-1,0 1 0,0 0 1,0-1-1,0 1 1,0-1-1,0 1 0,0 0 1,-1-1-1,1 1 0,0 0 1,0-1-1,0 1 0,-1 0 1,1-1-1,0 1 0,0 0 1,-1 0-1,1-1 0,0 1 1,-1 0-1,1 0 1,0-1-1,-1 1 0,1 0 1,0 0-1,-1 0 0,1 0 1,0 0-1,-1-1 0,1 1 1,-1 0-1,1 0 0,0 0 1,-1 0-1,1 0 0,-1 0 1,1 0-1,0 0 0,-1 0 1,1 1-1,-1-1 1,1 0-1,0 0 0,-1 0 1,1 0-1,0 1 0,-1-1 1,1 0-1,0 0 0,-1 0 1,1 1-1,0-1 0,0 0 1,-1 1-1,-15 14 65,1 1-1,1 1 1,1 0-1,0 1 1,1 0-1,-17 36 1,21-39 14,-3 3 90,0 1 1,2 0-1,0 1 0,2 0 0,0 0 0,1 1 0,-5 30 1,11-50-165,0 0 1,0 1-1,0-1 1,0 0-1,0 1 1,0-1 0,0 1-1,0-1 1,1 0-1,-1 1 1,0-1-1,1 0 1,0 1 0,-1-1-1,1 0 1,-1 0-1,1 0 1,0 1-1,0-1 1,0 0 0,0 0-1,0 0 1,0 0-1,0-1 1,1 2-1,1-1 13,-1 0 0,1 0-1,-1 0 1,1 0-1,0 0 1,0-1 0,-1 0-1,1 1 1,0-1-1,0 0 1,5-1-1,1 0 27,1-1-1,-1 0 0,1 0 0,-1-1 0,0-1 1,14-6-1,-1-5-11,0 0 0,-1-2 0,-1 0 0,0-2 0,-1 0 0,-1-1 1,29-43-1,1-11-357,38-82 1,-88 160 335,-13 23 18,0 1 0,2 1 1,2 0-1,0 0 0,2 1 1,-9 52-1,16-63-21,1-1-1,1 0 1,1 0-1,0 0 1,4 19-1,-2-27 6,0 1 0,0-1 1,1-1-1,0 1 0,1 0 0,0-1 0,0 0 0,1 0 1,1-1-1,6 8 0,0 2 81,-27-26-63,-26-26-329,20 10 304,1-1-1,2-1 1,0-1-1,2 0 0,1-1 1,1-1-1,2 0 0,-16-61 1,21 47 693,6 42-671,0 0-1,0 0 1,1 0 0,-1 0-1,0 0 1,1 0-1,-1 0 1,0 0 0,1 0-1,-1 0 1,1 0-1,0 1 1,-1-1 0,1 0-1,0 0 1,-1 1 0,1-1-1,0 0 1,0 1-1,0-1 1,0 1 0,-1-1-1,1 1 1,0-1-1,0 1 1,0 0 0,0-1-1,0 1 1,0 0-1,0 0 1,0 0 0,0 0-1,0 0 1,0 0-1,0 0 1,1 0 0,34 3 78,-1 1 0,0 1 0,0 2 0,47 17 0,8 0-2378,0-7-4032,-19-13-5469</inkml:trace>
</inkml:ink>
</file>

<file path=ppt/ink/ink1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40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6186 13613,'-8'-5'923,"-4"-1"-653,7 4-162,0 0 1,1 0-1,-1-1 1,1 0-1,-1 0 1,1 0-1,-6-6 0,10 9-109,0-1 0,0 1 0,0-1 0,1 1 0,-1-1 0,0 1 0,0 0-1,0-1 1,1 1 0,-1-1 0,0 1 0,0 0 0,1-1 0,-1 1-1,0 0 1,1-1 0,-1 1 0,1 0 0,-1 0 0,0-1 0,1 1-1,-1 0 1,1 0 0,-1 0 0,0-1 0,1 1 0,-1 0 0,1 0-1,-1 0 1,1 0 0,-1 0 0,1 0 0,-1 0 0,0 0 0,1 0-1,-1 0 1,1 0 0,-1 0 0,1 1 0,30-5-385,-27 4 348,98-17-743,0-4 0,182-64 0,-63 16 769,-34 23 723,292-34 0,201 23 168,-296 28-820,1780-192 146,-1467 117 93,739-211 0,842-421 2227,2260-1009-1564,-1612 386 69,-1898 863 345,-597 291-1074,-427 204-299,276-141 33,-225 110 2,-2-2 1,94-78 0,-133 100 73,0-2-1,-1 0 1,-1 0 0,14-22 0,-22 31-60,-1 0 1,0 0-1,0-1 0,-1 1 1,1-1-1,-1 0 0,0 1 1,-1-1-1,1 0 1,-1 0-1,-1-1 0,1 1 1,-1 0-1,0 0 0,0 0 1,-1 0-1,-1-8 1,1 12-126,1 1 1,-1-1 0,0 0 0,0 1 0,0-1 0,0 1 0,-1-1 0,1 1 0,0-1 0,-1 1 0,1 0 0,0 0 0,-1 0 0,0 0-1,1 0 1,-1 0 0,1 0 0,-1 0 0,0 1 0,0-1 0,0 1 0,1-1 0,-1 1 0,0-1 0,-3 1 0,-51 0-7296,51 1 6158,-18 2-4389</inkml:trace>
</inkml:ink>
</file>

<file path=ppt/ink/ink1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40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0 337 5445,'0'0'8355,"0"-11"-6033,0-37-1858,0 45-403,0 0-1,1 1 1,-1-1-1,0 0 1,1 1-1,-1-1 1,1 1-1,0-1 1,0 1-1,0-1 0,0 1 1,1 0-1,-1-1 1,0 1-1,1 0 1,0 0-1,-1 0 1,1 0-1,0 0 1,3-2-1,2 0-43,0 0 0,0 0 1,1 0-1,-1 1 0,9-2 0,0-1 20,161-51-64,271-51 0,-395 97-110,1 3 0,64-3 0,-115 11 131,0 0-1,0 0 0,0 0 0,0 0 1,0 0-1,0 1 0,0-1 0,0 1 1,0 0-1,0 0 0,0 0 0,0 0 1,0 0-1,-1 1 0,1-1 0,3 4 1,-4-3-1,-1 0 1,1 0-1,-1 1 1,0-1-1,0 0 1,0 1-1,0-1 1,0 1-1,-1-1 1,1 1-1,-1 0 1,0-1-1,1 1 1,-1 0-1,-1-1 1,1 1-1,0-1 1,0 1-1,-1 0 1,0 2-1,-5 16 178,-1-1 1,0 1-1,-2-1 0,0 0 0,-1-1 0,-1 0 0,-17 21 0,-11 22 404,7-5-159,-26 63 1,47-94-499,2-1 0,0 2 0,2-1 0,1 1 0,-2 31 0,7-49-279,0-1-1,1 0 1,0 1-1,1-1 0,0 0 1,0 1-1,1-1 1,0 0-1,0 0 1,4 9-1,0-7-1329,1-1-1,0 1 1,0-1-1,0-1 1,1 1-1,12 9 1</inkml:trace>
</inkml:ink>
</file>

<file path=ppt/ink/ink1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42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3660 544 7944,'-6'-11'603,"-4"-4"-488,-1 1 0,-1 0 1,0 1-1,0 0 0,-2 1 1,1 0-1,-1 1 0,-1 0 1,-25-12-1,-92-47 2440,-182-66 1,216 102-1982,-1 4 0,-181-29 0,-70 21-211,-546 10 0,800 30-145,0 5-1,0 3 1,1 5 0,-109 31 0,153-31-128,0 2 1,0 3 0,2 1 0,1 3 0,0 2-1,2 1 1,1 3 0,-79 70 0,97-74-75,2 1-1,1 2 1,1 0 0,1 2-1,2 0 1,-18 38 0,29-51-36,1 0-1,1 0 1,0 1-1,2 0 1,0 0-1,1 0 1,1 1-1,1-1 1,0 1-1,2 0 1,0-1 0,1 1-1,5 25 1,-2-33 63,1 1 0,0-1 1,0 0-1,1-1 0,1 1 1,0-1-1,0 0 0,1-1 1,1 0-1,17 16 0,9 6 450,62 43 0,-28-29-307,2-4 1,2-2-1,2-4 0,155 52 0,-53-36-139,211 32 0,-132-42-350,1-11 0,1-11 0,312-16 1,-425-15 248,-1-7 0,245-62 1,-214 29 427,295-129 0,-385 142-113,102-63 0,-164 86-192,0 0 1,-1-2-1,0 0 1,-2-1-1,0-1 1,-1-1-1,-1-1 1,-1-1-1,15-23 1,-26 33-51,1 0 0,-2-1 0,0 0 0,0 0 0,-1 0 1,-1 0-1,0-1 0,-1 1 0,0-1 0,-1 0 0,-1 0 0,0 1 0,-1-1 1,0 0-1,-1 1 0,-1-1 0,0 1 0,-1-1 0,0 1 0,-1 0 0,-1 1 0,0-1 1,-8-13-1,-5-2-17,-1 1-1,-1 0 1,-1 1 0,-1 2 0,-2 0 0,0 2-1,-1 0 1,-42-24 0,9 10 23,-2 2-1,-1 4 1,-2 2 0,-1 3 0,0 3-1,-134-27 1,71 29-4,0 6-1,-238 3 1,238 17-190,1 6 1,-180 39-1,128-7-1836,-184 71 0,100-14-2869</inkml:trace>
</inkml:ink>
</file>

<file path=ppt/ink/ink1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48.0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4005 745 11275,'1'-5'-27,"-1"1"-1,1-1 1,-1 1 0,0-1 0,-1 1 0,1-1 0,-1 1 0,1-1-1,-1 1 1,-1-1 0,1 1 0,-1 0 0,1-1 0,-1 1 0,0 0-1,-1 0 1,1 0 0,-1 1 0,0-1 0,0 1 0,0-1 0,0 1 0,-5-4-1,-39-26-315,-56-29 0,-143-53 5103,119 69-3924,-196-45 0,-144-3-838,333 70 24,132 23-22,-848-140-209,655 120 255,0 7 1,-275 17-1,397 3-18,0 2-1,1 4 0,-89 26 0,134-30 30,1 1 0,0 1 1,1 1-1,0 1 0,0 2 0,2 0 1,-1 2-1,2 0 0,0 1 0,1 2 1,-31 35-1,38-35-44,2 0 0,0 1 1,1 1-1,0-1 0,2 2 0,1-1 1,1 2-1,0-1 0,2 0 0,-4 33 0,7-36-8,0 0 0,2-1 0,0 1 0,1 0 0,1 0 0,0-1-1,2 0 1,0 1 0,1-1 0,1 0 0,0-1 0,2 0 0,11 21-1,-2-15 3,0 0-1,1-2 0,2 0 1,0-1-1,1-1 0,1-1 1,0-1-1,2-1 0,0-1 1,30 14-1,20 6 143,2-4 1,99 27-1,-12-14 133,2-7-1,290 27 1,344-48-102,-556-27-117,0-10 0,-2-11-1,437-117 1,-587 121-26,-2-4-1,112-56 1,-160 67 110,-1-2-1,-1-2 1,-1-2 0,-2-1 0,-1-2-1,57-60 1,-81 76-63,0 0-1,0-1 0,-2 0 1,1 0-1,-2-1 0,0 0 1,-1-1-1,-1 0 0,6-24 1,-10 31-57,0 0 0,-1 0 0,0 0 1,-1 0-1,0 0 0,-1 0 0,0 0 0,0 0 1,-1 0-1,-1 1 0,1-1 0,-1 0 0,-1 1 1,0 0-1,0 0 0,-1 0 0,0 0 1,-7-8-1,-7-5-61,0 1 0,-2 1 1,0 1-1,-1 1 0,-1 1 1,0 0-1,-2 2 0,1 1 1,-2 1-1,0 1 0,-33-10 1,4 4-803,-1 3 1,0 2 0,-1 3 0,-91-5-1,-124 12-5890,139 9 1163</inkml:trace>
</inkml:ink>
</file>

<file path=ppt/ink/ink1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48.6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6475 679 4004,'29'-6'-268,"133"-34"-2256,-86 8 3323,-65 26 73,0-1-1,0 0 1,-1-1-1,12-11 1,-21 18-670,1 0 0,0-1 0,-1 0 0,1 1 1,-1-1-1,1 0 0,-1 0 0,0 1 0,0-1 0,0 0 1,0 0-1,0-1 0,0 1 0,0 0 0,-1 0 1,1 0-1,-1 0 0,0-1 0,1 1 0,-1-5 0,-1 5-110,0 0 0,0 0 0,0 0 0,0 0 0,0 0 1,0 0-1,-1 0 0,1 0 0,-1 0 0,1 0 0,-1 1 0,0-1 0,1 1 0,-1-1 0,0 1 0,-3-2 0,-10-5-76,0 2 1,0 0-1,0 0 0,-25-4 1,34 8 38,-203-41-188,-253-20 0,216 34 110,-1782-194 1411,600 142-331,576 103-1081,10 78 769,573-37 277,218-47-845,2 2 0,-1 3 0,-53 30 0,89-43-90,1 1 1,1 0-1,0 0 1,-20 21-1,29-27-70,1-1 1,0 1-1,0 0 0,0 0 0,0 0 0,0 0 0,1 0 0,0 0 1,-1 0-1,1 0 0,0 0 0,0 6 0,1-7-7,0 0 0,0 0-1,0 0 1,1-1 0,-1 1-1,1 0 1,-1 0 0,1 0-1,0 0 1,-1-1 0,1 1-1,0 0 1,0-1 0,1 1-1,-1-1 1,0 1 0,0-1-1,1 1 1,-1-1 0,1 0-1,-1 0 1,1 0 0,-1 0-1,3 1 1,8 4 55,0 0 0,0-1 0,0 0 0,1-1 0,0-1 0,0 0 0,0-1 0,24 2 0,116-5-471,-119 0-40,-14 0-459,1-1-1,-1 0 1,0-2-1,38-11 1,0-9-3125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09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 16816,'0'3'2274,"19"-3"-1922,19 0 1122,15-3-1090,12-5-224,4-1-672,1-4-4805</inkml:trace>
</inkml:ink>
</file>

<file path=ppt/ink/ink1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2:49.0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901 38 10570,'0'0'80,"-10"-6"-662,4 2 566,2 0 76,0 1 0,-1 0 1,1 1-1,-1-1 0,1 1 1,-1 0-1,0 0 0,0 0 1,0 1-1,0 0 0,0 0 1,0 0-1,0 0 0,-1 1 0,1 0 1,-9 1-1,-4 6 293,0 0-1,1 2 1,0 0 0,0 1-1,1 0 1,0 2 0,0 0-1,-13 14 1,-21 14 263,-13 7 139,-400 326 1485,455-365-2228,-24 24 38,31-30-46,-1-1 1,1 1-1,0 0 0,0 0 0,-1 0 0,1 0 1,1 0-1,-1 0 0,0 0 0,0 0 0,1 0 1,-1 0-1,1 0 0,0 0 0,-1 0 0,1 4 1,0-6-4,1 1 1,-1 0 0,0-1 0,0 1-1,0-1 1,1 1 0,-1-1-1,0 1 1,1-1 0,-1 1 0,0-1-1,1 0 1,-1 1 0,1-1-1,-1 1 1,1-1 0,-1 0 0,1 1-1,-1-1 1,1 0 0,-1 0-1,1 1 1,-1-1 0,1 0 0,-1 0-1,1 0 1,1 0 0,24 5 341,0-2 0,0-1-1,0-1 1,1-2 0,38-4 0,-35 2-179,403-50 624,-45 4-776,134 15-5532,-362 21 737</inkml:trace>
</inkml:ink>
</file>

<file path=ppt/ink/ink1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4:42.3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141 475 8072,'0'0'395,"0"-10"2306,10-83-27,-10 93-1819,0 12 730,-31 122-1101,6-31-455,-47 327 188,60-315 144,2 205 0,10-316-353,0 1 0,0 0 0,1 0 0,-1 0 0,1-1 0,0 1 0,1 0 0,-1-1 0,1 1 0,0-1 0,0 1 0,0-1 0,1 0 0,-1 0 0,1 0 0,6 6 0,-5-7 13,1 0-1,-1 0 1,1 0 0,0-1 0,0 0 0,0 0 0,0 0 0,0-1-1,0 0 1,1 0 0,-1 0 0,0 0 0,1-1 0,8-1 0,207-15 567,4-1-563,829 90 1350,-118-1 16,-45-98-751,345-20-124,0 42-430,-1208 4-84,741 21 180,-33-1 335,322 41-416,-596-33 35,-38-3 90,-3 33-102,-374-49-115,280 52 56,-227-47-14,131 1 0,-189-15 179,288-8 612,-281 4-685,0-3 1,-1-2-1,0-2 0,79-29 0,-29-5-32,130-79-1,-118 60-432,-80 46 268,-1-1 0,0-1 0,-2-2-1,0-1 1,-2-1 0,26-30 0,-7-1 112,-3-2 1,35-64-1,-46 71-287,41-99-1,-62 125 128,-1-1 0,-1 0 0,-1 0 1,-1 0-1,-2-1 0,1-40 0,-4 46 177,0-1 0,-2 1 0,-1-1 1,0 1-1,-1 0 0,-2 0 0,-13-34 0,14 43-93,0 1-1,-1 0 1,-1 0-1,1 1 1,-1 0-1,-1 0 1,0 0-1,0 1 0,-1 0 1,0 1-1,0 0 1,-1 0-1,1 1 1,-1 0-1,-15-5 1,-35-13-127,-1 4 1,-80-17-1,-133-11 209,244 43-85,-808-91-40,-8 42-46,179 14 57,-2466-99 84,2005 136-39,3 48-840,961-33 785,-918 60-90,-1-68 702,677-15 226,277 14-1076,-145 22 1,61 24-2608,99-20-6326,86-23-376</inkml:trace>
</inkml:ink>
</file>

<file path=ppt/ink/ink1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5:20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1661 166 6022,'0'0'2605,"-1"-8"-1356,0 2-1049,-1 0 0,0 0 0,0 0 0,0 0 0,-1 0 0,0 1 0,0-1 0,-1 1 0,1 0 0,-1 0 1,0 0-1,-1 0 0,1 1 0,-1 0 0,0 0 0,0 0 0,0 0 0,-9-4 0,0 0-39,-1 0 1,0 1-1,-1 1 1,1 0-1,-1 1 1,-1 1-1,1 0 1,-33-2-1,-13 3-40,-67 4-1,44 1 97,-55-2 939,-271 34 0,353-24-1109,0 2 1,1 3 0,0 2 0,-55 26-1,92-34-15,0 2 1,1 0-1,0 1 0,1 1 0,-31 29 0,38-31-4,2 0 0,-1 0-1,2 1 1,0 0 0,0 1 0,1-1-1,0 1 1,1 1 0,1-1 0,-4 15-1,7-21-27,0 0-1,0 0 0,1 0 0,0 0 0,1 0 1,-1 0-1,1 0 0,1 0 0,-1 0 1,1 0-1,3 10 0,-2-13 6,0 1 0,0-1 0,0-1 0,0 1 0,1 0 0,-1 0 0,1-1 0,0 0 0,0 1 0,1-1 0,-1 0 0,0-1 0,1 1 0,0-1 0,0 1 0,0-1 0,0 0 0,0-1 0,5 3 0,18 5 131,0-2-1,1 0 0,0-2 1,41 3-1,119-4 103,-132-5-219,-17 1 5,329-7 108,-283 0 380,0-3 0,109-27 1,-140 24-86,-1-3 0,64-28 0,-102 38-202,-2-1-1,1 0 1,-1-1-1,0 0 1,-1-1 0,0-1-1,0 0 1,-1 0-1,-1-1 1,1 0-1,-2-1 1,0 0 0,10-18-1,-17 27-206,0 1 1,-1-1-1,1 0 0,-1 0 1,0 0-1,0 0 0,0 0 1,0 0-1,0 0 0,-1 0 1,0 0-1,1 0 0,-1 0 1,0-1-1,-1 1 0,1 0 0,0 0 1,-1 0-1,0 0 0,0 0 1,0 0-1,0 0 0,0 0 1,0 0-1,-1 0 0,0 1 1,1-1-1,-1 0 0,0 1 1,0 0-1,0-1 0,-1 1 1,1 0-1,0 0 0,-1 0 0,0 0 1,1 1-1,-1-1 0,-5-2 1,-8-2 66,0 0 0,0 2 0,0-1 1,-1 2-1,1 0 0,-22-1 0,-18 1-559,-1 2-1,0 2 1,1 3 0,-1 3-1,1 2 1,1 2-1,-72 25 1,-32 13-8041,88-28-1478</inkml:trace>
</inkml:ink>
</file>

<file path=ppt/ink/ink1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4:50.5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93 9033,'0'0'1238,"12"0"-485,376 3 4588,211-33-3689,683-13 964,-931 57-2194,-432-25-172,-532 5-233,340 9-39,-406 13-12,187-1 4,316-13 67,230-11-118,-16 1 29,136-6 22,246 11 0,-311 6 26,1169-9 137,-780-3-816,-567 28-1335,-84 8 597,-294 15 1,-160-40 2820,565-2-1320,-660-36 665,-84 0-609,900 56-350,646 32-1717,5-45-2298,-721-7 4185,365-7-141,-301 0 756,186-36 0,-280 40-379,35-9 171,-47 12-235,0-1 1,1 0-1,-1 0 1,1 0-1,-1 0 1,0 0-1,0-1 1,0 1-1,0-1 1,0 1-1,0-1 0,0 0 1,0 0-1,2-3 1,-4 5-89,0-1-1,0 1 1,0 0 0,0-1-1,0 1 1,0 0 0,0-1-1,0 1 1,0 0 0,0-1-1,0 1 1,0 0 0,0-1-1,0 1 1,-1 0 0,1-1-1,0 1 1,0 0 0,0-1-1,0 1 1,-1 0 0,1 0-1,0-1 1,0 1 0,-1 0-1,1 0 1,0 0 0,-1-1-1,1 1 1,0 0 0,-1 0-1,1 0 1,0 0 0,0 0-1,-1 0 1,1 0-1,0 0 1,-1 0 0,1-1-1,-1 1 1,1 0 0,0 1-1,-1-1 1,1 0 0,-23-2 226,20 2-134,-74 0 298,0 3 0,-81 15 0,-156 41-514,161-29-22,67-13-388,-1211 221-10794,1116-208 7268</inkml:trace>
</inkml:ink>
</file>

<file path=ppt/ink/ink1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4:48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4773,'0'0'0,"58"9"320,-21-4 224,6 0-351,6-1-161,5-4-289,5 0-1056</inkml:trace>
</inkml:ink>
</file>

<file path=ppt/ink/ink1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4:48.6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 9161,'0'0'6214,"48"-17"-6022,-35 8 512,-2 5 97,-5-1-481,0 3-255,-1 0-65,-2 2 0,-17 0-3396,-3 0-383</inkml:trace>
</inkml:ink>
</file>

<file path=ppt/ink/ink1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4:55.7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4965,'0'0'-2178</inkml:trace>
</inkml:ink>
</file>

<file path=ppt/ink/ink1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4:56.1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55 5637,'0'0'4485,"55"-30"-4421,-37 23-64,0 1-257,0 0-1568,1 1-1731</inkml:trace>
</inkml:ink>
</file>

<file path=ppt/ink/ink1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4:57.2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3224 124 4901,'0'0'3587,"-8"-2"-2284,-64-17 807,-1 2 1,-82-6 0,-162-2-1357,69 6-367,-803 0 744,605 26-206,422-8-910,-331 17 221,343-14-223,0 0 0,0 1 1,0 1-1,1 0 1,-1 1-1,1 0 1,-21 13-1,-1 5 32,-34 30 0,40-30 11,-54 35 0,78-56 8,-16 8 48,1 1 0,0 1 0,1 0 0,0 2 0,-15 15 0,29-26-112,1 0 0,-1-1-1,1 1 1,0 0 0,-1 1 0,1-1-1,1 0 1,-1 1 0,0-1-1,1 1 1,0-1 0,0 1 0,0 0-1,0-1 1,1 1 0,-1 0 0,1 0-1,0 0 1,0-1 0,0 1-1,1 0 1,-1 0 0,1-1 0,0 1-1,0 0 1,0-1 0,0 1-1,1-1 1,0 1 0,0-1 0,0 0-1,0 0 1,0 1 0,0-1-1,5 4 1,6 6 13,0-1 1,1 0-1,1-1 0,-1 0 0,2-2 1,-1 1-1,2-2 0,-1 0 0,1-1 1,0-1-1,20 5 0,27 4 44,114 12 1,-149-24-49,344 27 96,-78-10 46,502 8 1428,-456-25-1529,-315-3-50,82 3 112,201-21 0,-71-7-1,-137 17 23,1-5-1,104-26 1,-188 33-32,0-1 1,0 0-1,0-1 0,23-15 0,-32 18-62,-1-1 1,0 0-1,0 0 1,0 0-1,-1-1 1,0 0-1,-1 0 1,1-1-1,-1 0 0,7-13 1,-11 16-6,0 1-1,-1-1 1,1 0 0,-1 0 0,0 0-1,-1 0 1,1 0 0,-1 0 0,0 0 0,0 0-1,-1 0 1,1 0 0,-1 1 0,0-1 0,0 0-1,-1 0 1,0 0 0,0 1 0,0-1-1,0 1 1,0-1 0,-1 1 0,0 0 0,0 0-1,-6-6 1,-8-8 37,-1 2-1,0 0 1,-2 1-1,-21-14 0,17 13 2,-8-5 23,0 1 0,-2 2 0,0 1 0,-1 1-1,-69-20 1,42 22-133,-1 1 1,-110-6-1,-570 3-1271,629 24-1093,1 5 1,-198 49-1,168-27-3118</inkml:trace>
</inkml:ink>
</file>

<file path=ppt/ink/ink1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5:27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1184 149 5061,'0'0'2584,"-3"-10"-1971,0 4-495,1 0-1,-1 0 1,-1 0-1,1 0 1,-1 0-1,0 1 1,0 0-1,-1 0 0,1 0 1,-1 0-1,0 1 1,0-1-1,-1 1 1,-11-6-1,1 1 121,-1 2-1,-1-1 0,1 2 1,-1 0-1,0 2 1,0 0-1,-33-3 0,-136 3-210,111 6 172,6-3 538,1 4-1,-139 22 1,187-21-590,1 2-1,-1 0 1,1 0 0,0 2-1,0 1 1,1 0 0,0 2-1,1 0 1,0 1-1,1 0 1,0 2 0,1 0-1,0 1 1,-15 19-1,28-31-148,0 1 0,0 0-1,0 1 1,0-1-1,1 0 1,0 1 0,0-1-1,0 1 1,0 0 0,1 0-1,-1 0 1,1-1 0,0 1-1,1 0 1,0 0-1,-1 7 1,2-9 5,1 1 0,-1-1 0,0 1 1,1-1-1,-1 0 0,1 0 0,0 1 0,0-1 0,1-1 0,-1 1 1,1 0-1,-1-1 0,1 1 0,0-1 0,0 0 0,0 1 0,0-1 1,0-1-1,0 1 0,0 0 0,1-1 0,5 2 0,33 12 302,1-2 1,1-2-1,85 10 0,138-4 441,-251-16-711,44 2 82,214-1 17,-242-4-19,0-1 0,0-2 1,-1-1-1,0-2 0,0 0 0,41-19 0,-64 23-35,0 0-1,0-1 0,-1 0 0,0 0 1,0-1-1,0 1 0,-1-2 1,0 1-1,0-1 0,-1 1 1,1-2-1,3-7 0,-6 11-59,-1 0 0,0 0-1,-1 0 1,1 0 0,-1 0 0,0 0-1,0-1 1,0 1 0,0 0 0,-1-1-1,0 1 1,0-1 0,0 1 0,0 0-1,-1-1 1,0 1 0,0 0 0,0-1-1,0 1 1,0 0 0,-1 0 0,0 0-1,0 0 1,0 0 0,-1 1 0,-2-5-1,-3-1-33,-1 1-1,0 1 0,0-1 0,0 1 0,-1 1 0,0 0 1,-1 0-1,1 1 0,-1 0 0,0 1 0,0 0 1,-1 1-1,1 0 0,-20-2 0,-3 1-617,0 1 1,0 2-1,-63 5 0,86-2 173,0-1-1,0 1 1,0 1-1,1 0 1,-13 5-1,17-5-253,0 0 1,1 0-1,0 0 0,0 0 1,0 1-1,-6 6 0,-4 9-5517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0.1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404 1 13293,'0'0'5188,"-13"6"-2721,-14 7-1657,-119 65 1842,129-68-2503,1 1 0,-1 0 0,2 2 0,0 0 0,1 0 0,-20 24 0,34-37-151,-1 1-1,1-1 0,0 0 0,-1 0 1,1 1-1,0-1 0,0 0 1,-1 1-1,1-1 0,0 0 0,0 1 1,-1-1-1,1 1 0,0-1 0,0 0 1,0 1-1,0-1 0,0 1 0,0-1 1,0 0-1,0 1 0,0-1 0,0 1 1,0-1-1,0 1 0,0-1 1,0 0-1,0 1 0,0-1 0,0 1 1,0-1-1,0 0 0,1 1 0,-1-1 1,0 0-1,0 1 0,1-1 0,-1 0 1,0 1-1,0-1 0,1 0 0,-1 1 1,0-1-1,1 0 0,24 3 17,31-12 165,-50 7-171,11-3 8,1 1-1,0 0 1,0 1 0,0 1-1,0 0 1,0 2 0,28 2-1,-45-2-13,0 0-1,1 1 0,-1-1 0,0 0 0,0 1 1,1-1-1,-1 1 0,0 0 0,0-1 1,0 1-1,0 0 0,0 0 0,0-1 1,0 1-1,0 0 0,0 0 0,0 0 1,0 0-1,0 1 0,-1-1 0,1 0 1,-1 0-1,1 0 0,-1 0 0,1 1 1,-1-1-1,1 0 0,-1 1 0,0-1 1,0 0-1,0 1 0,0-1 0,0 0 1,0 1-1,0-1 0,0 0 0,0 0 0,-1 1 1,1-1-1,0 0 0,-1 1 0,0 0 1,-1 4 29,0-1-1,-1 1 1,1-1 0,-1 0 0,-1 0 0,1 0 0,-1 0-1,-4 5 1,-19 15 635,-2-2 0,0-1 0,-2-1-1,0-2 1,-1-1 0,-68 28 0,57-34-314,27-17-772,16 5 340,0-1 0,-1 0 0,1 0-1,0 0 1,0 0 0,0 0 0,0 1 0,0-1 0,0 0-1,0 0 1,0 0 0,0 0 0,0 0 0,0 0 0,1 0 0,-1 1-1,0-1 1,1 0 0,-1 0 0,0 0 0,1 1 0,0-2 0,10-15-1691,1 1 1,1 1-1,0 0 1,0 1-1,20-15 1,8-10-4098,9-13-4104</inkml:trace>
</inkml:ink>
</file>

<file path=ppt/ink/ink1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5:27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1260 179 5765,'0'0'2408,"1"-10"-582,-1 9-1816,1-3 176,0 0 1,-1-1 0,1 1-1,-1 0 1,0 0 0,0-1-1,0 1 1,0 0 0,-1 0-1,0 0 1,0-1 0,0 1-1,0 0 1,-1 0 0,1 0-1,-1 1 1,0-1 0,0 0-1,-1 1 1,1-1 0,-1 1-1,1 0 1,-1-1 0,0 2-1,-7-6 1,-3 0-5,0 0 1,0 1-1,-1 0 1,0 1-1,-1 1 0,1 1 1,-1 0-1,0 0 1,-24-1-1,-17 1 94,-72 3 1,85 2-321,-13 2 48,0 2 1,1 3-1,-1 3 1,2 1 0,0 4-1,0 1 1,2 3-1,0 2 1,2 2-1,0 2 1,2 3-1,-46 35 1,83-56-10,0 1 1,1 0-1,-1 1 1,2 0-1,0 1 1,0-1-1,-7 14 1,14-21 18,0 1 1,0-1-1,0 1 1,1-1-1,0 1 1,0 0-1,0 0 1,0 0-1,0 0 1,1 0-1,0 0 1,-1 0-1,2 0 1,-1 0-1,0 0 1,1 0-1,0-1 1,0 1-1,0 0 1,0 0-1,0 0 1,1-1-1,0 1 1,0-1-1,0 1 1,0-1-1,0 0 1,6 5-1,8 8 73,0 0 0,2-2 0,-1 0 0,2-1 0,0-1 0,1-1-1,0 0 1,0-2 0,1 0 0,37 10 0,1-4 2,2-2 0,102 9 0,-59-14 799,171-9 0,-228-2-337,0-3 0,0-2 0,0-1 0,-1-3 0,85-34 0,-121 42-430,0-1 0,-1 0 1,0 0-1,0-1 0,-1-1 1,1 1-1,-1-1 0,-1 0 1,8-9-1,-13 13-77,0 0 0,0 0 1,0 0-1,0 0 0,-1 0 0,1-1 1,-1 1-1,0 0 0,0-1 0,0 1 0,0-1 1,-1 1-1,1-1 0,-1 1 0,0-1 0,0 1 1,0-1-1,-1 1 0,1-1 0,-1 0 0,0 1 1,0 0-1,0-1 0,0 1 0,-1 0 0,1-1 1,-1 1-1,0 0 0,0 0 0,-3-3 0,-4-5-29,0 2 0,-1-1 0,0 1 0,-1 1 0,0 0 0,0 0 0,-1 1 0,1 1 0,-1 0 0,-14-5 0,-7-1-24,0 1 1,-60-11-1,58 16-301,0 1 0,-65 0-1,88 5-125,1 0 0,-1 2 0,1-1 0,-1 1 1,1 1-1,0 0 0,0 1 0,0 0 0,0 0 0,1 1 0,0 1 0,-15 9 0,-39 39-8020,32-27-2098</inkml:trace>
</inkml:ink>
</file>

<file path=ppt/ink/ink1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5:35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406 314 12043,'0'0'3187,"-8"7"-2461,2-3-616,0 1-1,1-1 1,0 1-1,0 0 1,1 1-1,-1-1 0,1 1 1,0 0-1,0 0 1,1 0-1,0 1 1,0-1-1,-3 14 1,-23 120 944,-14 192 0,11-71-1150,-52 542 2280,19-30 49,31-454-981,-13 554-233,46 4-1037,4-392 171,13 242-39,-3-248 103,9 112 60,51-6-53,-63-531-206,3-1-1,2-1 0,2 0 1,38 77-1,-45-110-14,0 0 0,2-1 0,0-1 1,0 0-1,2 0 0,0-1 0,1-1 0,0 0 0,2-2 0,-1 1 0,2-2 0,-1 0 1,2-2-1,32 15 0,-2-6-3,1-3 0,72 13 0,-89-24 0,-1 0 0,1-3 0,0 0 0,-1-2 0,35-5 0,-50 1 4,-1 0 0,1-1 0,-1-1 0,0 0 0,-1-1 0,0-1 1,0 0-1,0-2 0,-1 1 0,0-2 0,-1 0 0,0 0 0,13-16 0,11-15 18,-1-2 0,50-81 0,-40 46 1,-3-1 1,-3-2 0,54-163 0,-50 89-8,32-211 1,191-884 47,5 18-55,-102-18-194,-109-153 238,-65 1286-45,-5 1 1,-39-186-1,27 216 14,-3 1-1,-4 2 1,-4 0 0,-44-82-1,45 110 109,-3 3-1,-1 0 1,-4 3-1,-1 1 1,-51-48-1,30 41 14,-1 2 1,-3 4 0,-104-64-1,127 92-73,-1 1 0,0 2 0,-2 2 0,0 2 1,0 1-1,-2 3 0,1 2 0,-88-6 0,58 13-65,0 3 0,-1 3 0,2 4 1,-133 30-1,152-23-631,1 1 1,-79 37-1,84-29-2373,-53 35 1,10 4-4081</inkml:trace>
</inkml:ink>
</file>

<file path=ppt/ink/ink1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5:38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813 254 6790,'-8'5'1639,"-1"1"-1638,0 1-1,0-1 1,1 2-1,0-1 1,0 1-1,0 1 1,1-1-1,1 1 1,-1 1-1,-8 17 1,-15 47-213,-38 150 1,3 86 586,38-169-301,-286 1814 770,288-1748-598,-97 914 645,62 5 374,61-652-392,77 595 0,-31-735-590,112 410 0,-144-690-285,2-2 1,2 1 0,50 93 0,-59-129-19,1-1 0,1 0 1,0 0-1,1-1 0,1-1 0,18 15 0,-22-21-16,0-1 0,1 0 0,0-1 0,1 0 0,-1 0 0,1-1 0,0-1 0,1 0 0,-1 0 0,20 2 0,-8-5 44,0 0 0,0-1 0,0-1-1,0-1 1,-1-2 0,1 0 0,-1-1-1,0-2 1,0 0 0,0-2 0,-1 0 0,0-1-1,20-14 1,24-18 47,-2-3-1,98-88 1,-53 30-15,-5-5 0,-5-4 0,-5-4 1,-5-4-1,82-147 0,-10-24 221,148-377 0,-172 325 221,160-623 0,-235 685-154,-13-3 0,24-517 1,-70 570-51,-46-404 0,25 513-210,-6 0 1,-5 2-1,-5 1 0,-6 2 1,-55-115-1,20 87 74,-7 3-1,-168-224 1,-254-218 1034,111 188-785,-33 38-307,390 332-184,-2 1 0,-1 1-1,-1 3 1,0 1-1,-56-19 1,72 32-334,0 1-1,-1 0 1,1 2 0,-1 1 0,0 1-1,1 1 1,-1 1 0,0 1 0,0 1-1,0 2 1,-31 7 0,-77 36-4258</inkml:trace>
</inkml:ink>
</file>

<file path=ppt/ink/ink1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5:45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1379 133 9257,'-14'-4'827,"-48"-11"446,-123-12 1,96 19-57,0-5 0,-110-29 0,165 34-1082,0 2 0,-1 1 0,1 2 0,-1 2 0,0 0 0,0 3 1,-50 8-1,60-6-136,-1 2 1,1 1 0,0 0 0,1 2 0,0 1-1,0 1 1,1 1 0,0 1 0,1 1 0,-32 27-1,42-31 16,1 2-1,1-1 0,0 1 0,1 1 0,0 0 0,1 0 0,0 1 0,1 0 0,1 0 1,0 1-1,1 0 0,1 0 0,0 0 0,1 0 0,0 0 0,1 1 0,1 0 0,1-1 1,0 1-1,4 27 0,-2-30-10,1-1 0,0 1 0,1 0 0,0-1 0,1 0 0,0 0 0,1-1 0,0 1 0,1-1 0,0-1 0,1 1 0,0-1 0,1 0 0,0-1 0,0 0 0,1-1 0,0 0 0,0 0 0,1-1 0,0 0 0,1-1 0,-1 0 0,1-1 0,0 0 0,18 3 0,5 0 94,1-2 1,0-2-1,0-1 1,0-2-1,71-7 1,177-43 650,167-59-228,-11-40-241,-428 143-259,16-6 122,-1-2 1,-1 0 0,30-20 0,-51 29-29,1 1 0,-1-1 0,0-1 0,0 1 0,0-1 0,0 0 0,-1 0 0,0 0 0,0-1 0,-1 1 0,1-1 0,-1 0 0,0 0 0,-1 0 0,0 0-1,0-1 1,0 1 0,0-1 0,-1 1 0,0-8 0,-1 10-53,-1-1-1,1 1 0,-1 0 0,0 0 1,-1 0-1,1-1 0,-1 1 0,0 0 1,0 1-1,0-1 0,0 0 0,0 1 1,-1-1-1,0 1 0,0 0 1,0-1-1,0 1 0,0 1 0,-1-1 1,1 0-1,-8-3 0,-5-3-67,0 1 0,-1 0 0,-35-11 0,0 5 14,-1 2-1,0 3 0,-90-6 0,-164 18-340,285-1-246,-1 1-1,1 1 1,-1 0-1,-35 14 1,-30 23-7361,64-28-671</inkml:trace>
</inkml:ink>
</file>

<file path=ppt/ink/ink1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5:59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757 134 5926,'0'0'1046,"-10"-2"-101,-29-6 305,14 1-119,0 2-1,1 0 1,-1 2-1,-50 0 0,67 4-1088,1 2 0,0-1 0,0 1 0,1 0 0,-1 0-1,1 1 1,-1 0 0,1 0 0,0 1 0,1-1 0,-1 1-1,1 1 1,0-1 0,-5 7 0,-11 14 315,-28 49-1,47-72-330,-46 81 220,4 3-1,4 1 1,4 2-1,3 2 1,5 1-1,-18 106 1,8 29 55,-11 327 1,47-13 8,5-500-260,2 0 1,1 0-1,3-1 1,1 0-1,2 0 1,2-1 0,1-1-1,3 0 1,0-1-1,3-1 1,1-1-1,2-1 1,1-1-1,31 32 1,-22-30-42,1-2 1,2-1-1,1-2 0,54 34 1,-74-54-18,0-1 1,0 0 0,1-2 0,0 0-1,1-1 1,-1-1 0,1 0-1,1-2 1,-1-1 0,1 0-1,-1-1 1,38-2 0,-45-3 46,0 0 0,0 0 0,0-1 0,-1-1 0,0 0 0,0 0 1,0-1-1,-1-1 0,0 0 0,0-1 0,-1 0 0,17-15 0,9-14 750,58-76 1,-79 93-592,69-89 562,346-412 124,-410 501-805,-1-1 1,-1-1 0,0-1-1,-2 0 1,-1-1-1,-1-1 1,-1 0 0,-1-1-1,-1 0 1,11-41-1,8-76 236,-7-1 0,-5 0 0,-7-2 0,-8-157 0,-5 250-295,-2 1 0,-2 0 0,-3 0 0,-2 1 0,-31-89-1,28 104 87,-2 1-1,-1 0 1,-2 1-1,-1 2 0,-2 0 1,-1 1-1,-2 1 0,-43-42 1,9 20 85,-3 1 1,-134-82-1,143 103-368,-1 2 1,-1 3-1,-1 2 0,-89-24 0,120 41-356,-1 1 0,1 0 0,-34 0-1,53 4 199,1 1-1,-1 0 1,0 0 0,1 1-1,-1 0 1,1 0-1,-1 0 1,1 0-1,-1 1 1,1 0-1,0 0 1,0 1-1,0-1 1,0 1-1,0 0 1,0 1 0,1-1-1,0 1 1,0 0-1,0 0 1,-5 6-1,-10 25-5189</inkml:trace>
</inkml:ink>
</file>

<file path=ppt/ink/ink1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04.7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165 388 18546,'-10'1'1121,"4"-1"-912,1 0 0,-1 0 0,1 1 0,-1 0 0,1 0 0,-1 0 0,1 1 1,0 0-1,0 0 0,0 0 0,0 0 0,0 1 0,0 0 0,1 0 0,-1 0 1,1 1-1,0-1 0,0 1 0,0 0 0,0 0 0,1 1 0,-3 4 0,-2 5-137,2 1-1,0 0 1,1 0-1,0 1 0,1-1 1,1 1-1,0 0 0,2 0 1,-1 0-1,3 24 0,-1-38-53,0 0-1,0-1 1,0 1-1,0 0 0,0-1 1,1 1-1,-1-1 1,1 1-1,-1 0 1,1-1-1,0 1 1,0-1-1,-1 1 1,1-1-1,0 0 0,0 1 1,0-1-1,1 0 1,-1 0-1,0 0 1,0 0-1,1 0 1,-1 0-1,2 1 1,0-1 61,0 0 0,0 0 0,0-1 0,0 1 0,-1-1 0,1 0 0,0 0 1,0 0-1,0 0 0,0 0 0,0-1 0,5-1 0,2-1 228,1 0 0,-1-1 0,0-1 0,0 0 0,0 0 0,12-10 0,-9 5-136,-1 0-1,-1 0 1,0-1 0,0-1-1,-1 0 1,0 0-1,-1-1 1,-1 0-1,0 0 1,-1-1-1,0 0 1,-1-1 0,-1 1-1,0-1 1,-1 0-1,0-1 1,-2 1-1,0 0 1,1-31 0,-3 45-169,0 0 1,0 0 0,1 0 0,-1 0 0,0 0-1,0 0 1,0 0 0,0 0 0,0 0 0,-1 0-1,1 0 1,0 0 0,0 0 0,-1 1 0,1-1 0,0 0-1,-1 0 1,1 0 0,-1 0 0,1 0 0,-1 1-1,1-1 1,-1 0 0,0 0 0,1 1 0,-1-1-1,0 0 1,0 1 0,1-1 0,-1 1 0,0-1-1,0 1 1,0 0 0,0-1 0,0 1 0,0 0 0,0-1-1,0 1 1,-1 0 0,0 0-6,1 1-1,-1 0 1,1-1 0,-1 1 0,1 0-1,0 0 1,-1 0 0,1 0 0,0 0-1,0 0 1,0 0 0,-1 1 0,1-1-1,0 0 1,1 1 0,-1-1-1,0 0 1,0 1 0,1-1 0,-1 1-1,0-1 1,0 3 0,1-3 4,-7 38-50,7-38 42,0 0 1,0 0 0,0 0-1,0 0 1,0 0 0,1 0-1,-1 0 1,0-1 0,1 1-1,-1 0 1,0 0 0,1 0-1,-1 0 1,1-1 0,-1 1-1,1 0 1,0-1 0,-1 1-1,1 0 1,0-1 0,-1 1-1,1-1 1,0 1-1,0-1 1,0 1 0,-1-1-1,1 1 1,0-1 0,0 0-1,0 1 1,0-1 0,0 0-1,0 0 1,-1 0 0,1 0-1,2 0 1,5-1 13,-1 0 1,1-1-1,-1 1 0,1-2 0,-1 1 1,0-1-1,0 0 0,0-1 0,0 1 1,0-1-1,-1-1 0,0 1 0,0-1 1,0 0-1,10-12 0,10-11 77,40-55-1,-48 57-47,0 0 0,-1-2-1,-2 0 1,-1 0 0,-1-2 0,10-35 0,-118 324 156,79-205-192,2 1 0,-7 71 0,18-97 0,1 0 0,1-1 0,2 1 0,1 0 0,2 0 0,8 37 0,-7-46 0,-1 0 0,0 1 0,-2-1 0,0 40 0,-3-51 0,1 0 0,-2 1 0,1-1 0,-1 0 0,0 1 0,-1-1 0,0 0 0,-1-1 0,0 1 0,0-1 0,-1 1 0,-9 12 0,12-19 0,1 0 0,0 0 0,-1-1 0,1 1 0,-1-1 0,1 1 0,-1-1 0,0 0 0,1 0 0,-1 0 0,0 1 0,0-2 0,0 1 0,0 0 0,0 0 0,0-1 0,0 1 0,0-1 0,-3 1 0,3-1 0,0-1 0,1 1 0,-1-1 0,0 1 0,1-1 0,-1 0 0,1 1 0,-1-1 0,1 0 0,-1 0 0,1 0 0,0 0 0,0-1 0,-1 1 0,1 0 0,0 0 0,0-1 0,-1-1 0,-3-6 0,0 0 0,1 0 0,0-1 0,1 1 0,0-1 0,-3-15 0,-1-11 0,2 0 0,2-1 0,1-48 0,2 74 0,0-1 0,2 1 0,-1-1 0,1 1 0,1 0 0,0-1 0,0 1 0,1 1 0,1-1 0,0 0 0,0 1 0,1 0 0,0 1 0,13-17 0,-12 21-102,-1-1-1,1 1 1,0 0 0,0 1 0,0 0-1,1 0 1,-1 1 0,15-5 0,69-13-2610,-31 9-115,1-4-4775</inkml:trace>
</inkml:ink>
</file>

<file path=ppt/ink/ink1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05.7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20 4356,'-11'-1'3812,"1"-3"-3684,7 1-288,3-1-289,0-3-2273</inkml:trace>
</inkml:ink>
</file>

<file path=ppt/ink/ink1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06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18 700 12684,'0'0'2221,"-3"9"-22,-10 28-240,12-36-1896,1-1 0,0 1-1,0-1 1,0 1-1,0-1 1,-1 1 0,1-1-1,0 1 1,0-1-1,0 1 1,0-1 0,0 1-1,0-1 1,0 1-1,0-1 1,0 1 0,1-1-1,-1 1 1,0-1 0,0 1-1,0-1 1,1 1-1,-1-1 1,0 1 0,0-1-1,1 1 1,-1-1-1,0 0 1,1 1 0,-1-1-1,1 0 1,-1 1-1,0-1 1,1 0 0,-1 1-1,1-1 1,-1 0-1,1 0 1,-1 0 0,1 1-1,-1-1 1,1 0-1,-1 0 1,1 0 0,-1 0-1,1 0 1,-1 0 0,1 0-1,-1 0 1,1 0-1,-1 0 1,2 0 0,26-6 916,-15-1-677,1 0 0,-1-1 1,0 0-1,-1-1 0,0 0 0,0-1 1,10-12-1,75-86 755,-90 100-972,41-50 276,-4-2 0,39-68-1,-67 102-288,-2-1 0,-2 0-1,0-1 1,-1 0-1,-2-1 1,-1 0 0,8-58-1,-16 85-61,0 0 0,0 0-1,0 0 1,0 0 0,0 0-1,0 0 1,-1 0 0,1 0-1,0 0 1,-1 0-1,-1-4 1,2 6-4,-1-1 1,1 1-1,0 0 0,-1-1 0,1 1 0,-1-1 1,1 1-1,-1 0 0,1-1 0,0 1 1,-1 0-1,1-1 0,-1 1 0,1 0 1,-1 0-1,0 0 0,1-1 0,-1 1 1,1 0-1,-1 0 0,1 0 0,-1 0 0,1 0 1,-1 0-1,0 0 0,1 0 0,-1 0 1,-2 1 6,0 1 1,0-1-1,0 1 1,0-1 0,1 1-1,-1 0 1,1 0-1,-1 0 1,1 0-1,0 0 1,-1 0 0,1 1-1,-3 4 1,-17 27 55,2 1-1,1 0 1,2 1 0,-23 72 0,17-30 31,-18 114 0,34-144-71,3-1-1,1 69 1,3-116-29,0 1 0,0-1 1,0 1-1,0-1 1,-1 1-1,1-1 0,0 1 1,0-1-1,0 1 0,0-1 1,0 1-1,1 0 0,-1-1 1,0 1-1,0-1 1,0 1-1,0-1 0,0 1 1,1-1-1,-1 1 0,0-1 1,1 0-1,-1 1 0,0-1 1,1 1-1,-1-1 1,0 1-1,1-1 0,-1 0 1,1 1-1,-1-1 0,1 1 1,12-14 107,7-29 113,58-193-114,-78 240-119,1 0 0,0 1 0,0-1 0,1 0 0,0 0 0,0 0 0,0-1 0,0 1 0,1 0-1,-1-1 1,1 1 0,1-1 0,-1 0 0,0 0 0,1 0 0,0-1 0,0 1 0,0-1 0,0 0 0,1 0 0,-1 0 0,9 3 0,-6-5 25,1 0-1,0 0 1,-1-1 0,1 1 0,0-2 0,0 1 0,-1-1 0,1-1 0,-1 1 0,1-1 0,-1 0 0,1-1 0,-1 0 0,0 0-1,8-5 1,5-5 172,-1-1 0,-1-1 0,27-27 0,12-11 337,-57 53-520,1 0 0,-1 0 0,0 0-1,0 0 1,0 0 0,1 0 0,-1 0 0,0 0 0,0 0 0,0 0 0,1 0 0,-1 0 0,0 0 0,0 0 0,0 0 0,1 0 0,-1 0 0,0 1 0,0-1 0,0 0 0,0 0 0,1 0 0,-1 0 0,0 0 0,0 0 0,0 1-1,0-1 1,0 0 0,1 0 0,-1 0 0,0 0 0,0 1 0,0-1 0,0 0 0,0 0 0,0 0 0,0 1 0,0-1 0,0 0 0,0 0 0,0 0 0,0 1 0,0-1 0,0 0 0,0 0 0,0 0 0,0 1 0,0-1 0,0 0-1,0 0 1,0 0 0,0 1 0,1 9 39,-4 86 268,3-95-308,0 0 0,0 0 0,0 0 0,1 0 0,-1 0 0,0 0 0,0 1 0,1-1 0,-1-1 0,1 1 0,-1 0 0,1 0 0,-1 0 0,1 0 0,0 0 0,-1 0 0,1 0 0,0-1 0,0 1 0,-1 0 0,1-1 0,0 1 0,0-1 0,0 1 0,0-1 0,1 1 0,1 0 7,0 0 0,0 0 0,1-1 0,-1 1 0,0-1 0,0 0 0,0 0 0,0 0 0,4-1 0,4-1 33,-1-1-1,0 1 1,1-2-1,14-6 1,3-3-125,-1-3-1,0 0 1,-1-1 0,35-31-1,-50 34-1066,-15 6-2192,-25 4-5027,18 4 6367,-20-3-6950</inkml:trace>
</inkml:ink>
</file>

<file path=ppt/ink/ink1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07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18001,'0'0'8808,"77"-35"-8776,-49 35-640,-1 1-1634,-3 4-2691,-9 2-6726</inkml:trace>
</inkml:ink>
</file>

<file path=ppt/ink/ink1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07.4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21332,'0'0'1185,"18"52"-160,-6-11-128,2 8-801,1 4-160,-1-1-929,-3-4-800,-4-5-738,-6-8 33,-1-8-257,-5-9 65,-11-5-545,-7-8-1858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0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0 15887,'0'0'6214,"0"12"-5018,-4 22-374,-1-1 1,-1 0-1,-11 33 0,7-32-394,2-1 0,1 1 0,2 0 0,-2 47 0,7-80-410,1 0 0,-1 0 0,0 0 0,0-1 0,1 1 0,-1 0-1,1 0 1,-1 0 0,0 0 0,1-1 0,0 1 0,-1 0 0,1 0 0,-1-1 0,1 1 0,0 0 0,0-1 0,-1 1 0,1-1 0,0 1 0,0-1 0,0 1 0,-1-1 0,1 1 0,0-1-1,0 0 1,0 0 0,0 1 0,0-1 0,0 0 0,0 0 0,0 0 0,0 0 0,0 0 0,0 0 0,0 0 0,0-1 0,-1 1 0,1 0 0,0 0 0,0-1 0,1 0 0,4 0 134,1-1 1,-1 0-1,0 0 1,-1 0-1,11-6 1,34-29 83,-2-2 0,-2-2-1,-1-2 1,49-61 0,-82 90-251,-4 6-316,13-19-786,-15 7-3238,-8 16-328,-11 3-427,9 1 2694,-17 0-10861</inkml:trace>
</inkml:ink>
</file>

<file path=ppt/ink/ink1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07.8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0 116 10858,'0'0'4404,"2"-9"-2039,-1 5-2176,-1 0-1,1 1 0,1 0 0,-1-1 0,0 1 1,1 0-1,-1-1 0,1 1 0,0 0 0,0 0 1,1 0-1,3-3 0,-2 2 120,1 0 0,0 1 0,0 0-1,0 0 1,1 0 0,-1 1 0,1-1 0,-1 2 0,8-3 0,27-5 164,0 1 0,1 2 1,0 2-1,0 1 1,0 3-1,0 1 1,73 11-1,-103-10-474,0 1 1,0 0-1,0 0 0,-1 1 0,1 0 0,-1 1 1,0 1-1,0-1 0,16 13 0,-22-14 35,-1-1 0,1 0 0,-1 1 0,0 0 0,0 0 0,0 0 0,-1 0 0,0 0-1,1 0 1,-1 0 0,-1 1 0,1-1 0,-1 1 0,1 0 0,-1-1 0,-1 1 0,1 0 0,-1 0 0,0 0 0,0-1 0,0 1 0,0 0-1,-1 0 1,0 0 0,-2 6 0,-2 2 279,0 0 0,-1-1-1,0 0 1,-1 0-1,-1-1 1,1 0 0,-2 0-1,1-1 1,-21 18 0,-7 4 473,-56 38 0,50-40-723,-1-2 0,0-2 0,-3-2 0,-62 24 0,104-47-349,0 1 0,0-1 0,0 0 0,0 0 0,-1-1 0,1 1 0,0-1-1,0 0 1,-9-1 0,11 1-65,-1-1 0,1 0 0,0 0 0,0 0 0,0 0-1,0 0 1,0 0 0,1 0 0,-1-1 0,0 1 0,0 0 0,1-1 0,-1 0-1,1 1 1,-1-1 0,1 0 0,0 0 0,0 0 0,-2-3 0,-9-23-9818</inkml:trace>
</inkml:ink>
</file>

<file path=ppt/ink/ink1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08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10250,'0'0'12833,"9"3"-11819,33 6 10,0-2-1,73 2 0,45 6-417,-141-12-685,1 1-1,-1 1 0,0 1 1,0 0-1,32 17 0,-48-21 29,1-1 0,-1 1 0,0 0-1,0 0 1,0 0 0,0 1 0,0-1 0,-1 1-1,1-1 1,-1 1 0,1 0 0,-1 0 0,0 0 0,0 0-1,-1 1 1,1-1 0,0 0 0,-1 1 0,0-1-1,0 1 1,0-1 0,0 1 0,-1 0 0,1 4 0,-2-2 85,0-1 1,0 0 0,0 1 0,-1-1 0,0 0 0,0 0 0,0 0 0,0 0 0,-1 0 0,0-1 0,0 1 0,0-1 0,-1 0 0,1 0 0,-8 7-1,-25 19 1106,-1-1 0,-2-2-1,-44 24 1,34-22-502,-64 50 0,112-79-788,1 0 0,-1 1 0,0-1 0,1 0 0,-1 1 0,0-1 0,1 1 0,-1-1 0,0 1 0,1-1 0,-1 1 0,1 0 0,-1-1 0,1 1 0,0 0 0,-1-1 0,1 1 0,-1 0 0,1 0 0,0-1 0,0 1 0,0 0 0,-1 0 0,1 1 0,17-2-3702,31-17-3189,-14-3 69</inkml:trace>
</inkml:ink>
</file>

<file path=ppt/ink/ink1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08.8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281 114 13805,'0'0'2333,"-4"-8"-6,3 5-2133,-1 0-1,0-1 0,0 1 0,0 0 0,0 0 0,-1 0 1,1 1-1,-1-1 0,0 0 0,0 1 0,1 0 0,-2 0 0,1 0 1,0 0-1,0 0 0,-1 1 0,1-1 0,0 1 0,-1 0 1,0 0-1,1 0 0,-1 0 0,0 1 0,1-1 0,-1 1 0,0 0 1,1 0-1,-1 1 0,0-1 0,0 1 0,1 0 0,-8 2 1,4 1-97,-1 0 0,1 0 0,-1 0 1,1 1-1,1 0 0,-1 1 1,1 0-1,0 0 0,0 0 1,0 0-1,1 1 0,0 0 0,-7 13 1,1 1 334,0 1 0,1 0 0,-11 39 0,16-44-118,1 0 0,0 0 0,2 0 0,-2 33-1,4-46-288,0-1 0,0 1 0,0 0 0,1-1 0,-1 1 0,1-1 0,-1 1 0,1-1 0,0 0 0,1 1 0,-1-1 0,1 0 0,-1 0 0,1 1 0,0-1 0,0-1 0,0 1 0,1 0 0,-1 0 0,0-1 0,1 1 0,0-1 0,0 0 0,0 0 0,0 0 0,0 0 0,0-1 0,0 1 0,0-1 0,5 2 0,3-2 32,1 0 1,-1 0-1,0-1 0,1 0 0,-1-1 1,0-1-1,0 0 0,0 0 1,0-1-1,0 0 0,-1-1 1,1 0-1,-1-1 0,0 0 0,0-1 1,0 0-1,-1 0 0,0-1 1,10-10-1,-3 3 63,-1-1-1,0 0 1,-1-2 0,0 1 0,-1-2-1,-1 0 1,-1 0 0,-1-1 0,11-27 0,-17 34-107,0 0 1,-1-1 0,0 0 0,-1 1 0,0-1 0,-1 0 0,0 0 0,-2 0-1,-1-17 1,2 26-13,-1 1-1,1 0 0,-1-1 0,0 1 1,0 0-1,0 0 0,-1-1 1,1 1-1,-1 0 0,0 0 0,0 1 1,0-1-1,0 0 0,0 1 0,0-1 1,-1 1-1,1-1 0,-1 1 1,0 0-1,0 0 0,0 0 0,0 1 1,0-1-1,0 1 0,0 0 0,0 0 1,-1 0-1,1 0 0,0 0 1,-1 1-1,1-1 0,0 1 0,-1 0 1,1 0-1,-1 0 0,1 0 0,-1 1 1,-5 1-1,1 0-141,0 0 0,0 1 1,1 0-1,-1 0 0,1 1 0,0 0 0,0 0 1,0 0-1,0 1 0,1 0 0,0 0 0,0 1 1,0 0-1,1 0 0,0 0 0,0 1 0,0 0 1,1 0-1,-5 9 0,4-6-210,0 1 0,1-1 0,0 1 0,1 0 0,0 1 0,0-1 0,1 0 0,1 1 0,0-1 0,0 1 0,1 0 0,1-1 0,2 13 0,11 12-4566,8-10-1462</inkml:trace>
</inkml:ink>
</file>

<file path=ppt/ink/ink1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09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0 17617,'0'0'1281,"-47"91"961,26-42 96,5-3-64,9-2-960,6-7-1122,1-3-577,11-11-1408,8-11-1026,2-12-1633,1-2-2627</inkml:trace>
</inkml:ink>
</file>

<file path=ppt/ink/ink1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09.5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63 17969,'-8'0'1190,"1"0"-1036,2 0 37,1-1 0,-1 1 1,0 0-1,0 0 0,1 1 0,-1 0 1,0-1-1,1 1 0,-1 1 0,0-1 0,1 1 1,0 0-1,-1 0 0,1 0 0,0 0 1,0 1-1,0 0 0,0 0 0,1 0 1,-5 4-1,5-3-82,0-1 0,0 1 0,0 0 0,1 0 0,0 0 0,-1 0 0,1 0-1,1 1 1,-1-1 0,1 1 0,-1-1 0,1 1 0,0 0 0,1-1 0,-1 1 0,1 7 0,1-11-83,-1 0 0,0 0 0,1 0 0,-1 0 0,1 0 0,-1 0-1,1 0 1,-1-1 0,1 1 0,0 0 0,-1-1 0,1 1 0,0 0 0,0-1 0,0 1 0,-1-1 0,1 1-1,0-1 1,0 1 0,0-1 0,0 0 0,0 1 0,0-1 0,0 0 0,0 0 0,0 1 0,0-1 0,0 0-1,1 0 1,34-2 286,-34 2-285,15-3 42,-1-1 0,1-1 0,-1 0 1,-1-1-1,1-1 0,-1 0 0,22-14 0,-9 3-93,-1-2 0,46-41-1,-43 27-119,-79 93 790,33-34-223,2 0 1,0 1-1,-10 28 0,20-45-322,0 1-1,1 0 1,0 0-1,1 0 1,0 0-1,1 1 1,0-1 0,0 1-1,1-1 1,1 0-1,0 1 1,2 10-1,-1-18-84,-1 0 0,1 0 0,-1 0 0,1 0 0,0-1 0,0 1 0,1-1-1,-1 1 1,0-1 0,1 0 0,-1 0 0,1 0 0,0 0 0,0-1 0,0 1 0,0-1 0,0 1-1,0-1 1,0 0 0,0 0 0,0-1 0,1 1 0,-1 0 0,0-1 0,4 0 0,9 1 75,0 0 1,0-1-1,29-4 1,-29 1-38,1-1 1,-1-1 0,29-12 0,-78 49 1333,-3-4-1374,-1-2 1,-2-1-1,0-2 1,-1-2-1,-2-1 1,-46 15-1,83-34-30,-14 3-1117,18-5 1007,1 1-1,-1 0 1,1 0-1,-1-1 0,1 1 1,-1 0-1,1 0 0,0-1 1,-1 1-1,1-1 0,-1 1 1,1 0-1,0-1 0,0 1 1,-1-1-1,1 1 1,0-1-1,0 1 0,-1-1 1,1 1-1,0-1 0,0 1 1,0-1-1,0 1 0,0-1 1,0 1-1,0-1 1,0 1-1,0-1 0,0 1 1,0-1-1,0 0 0,0-20-8190</inkml:trace>
</inkml:ink>
</file>

<file path=ppt/ink/ink1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0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81 13132,'0'0'8617,"62"12"-7689,-22-12-95,9-4-320,5-6-417,5-4-96,-3-4-1730,-8-4-1889,-9-2-2403</inkml:trace>
</inkml:ink>
</file>

<file path=ppt/ink/ink1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1.0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17713,'0'0'5669,"15"6"-4740,22 7-489,-1-2-1,73 12 1,-95-21-442,-1 0 0,0 1 0,0 1 0,22 8 0,-31-10-42,0 0 1,-1 0 0,1 1 0,0-1-1,-1 1 1,1-1 0,-1 1-1,0 0 1,0 0 0,0 1-1,0-1 1,-1 1 0,1-1-1,-1 1 1,0 0 0,0 0-1,0 0 1,2 7 0,-2 1 54,0 0 0,-1 1 0,-1-1 0,0 0 0,0 0 0,-1 1 0,-1-1 0,0 0 0,0 0 0,-1 0 1,-1 0-1,0-1 0,-1 0 0,0 1 0,-7 10 0,-14 21 254,-2 0 1,-45 52-1,34-46-219,24-28-375,-20 23-819,8-21-6706,12-17-6933</inkml:trace>
</inkml:ink>
</file>

<file path=ppt/ink/ink1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2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5 112 18097,'0'0'2258,"0"11"-1366,-2 42-557,0 63 199,2-104-499,1 1-1,0 0 0,1-1 1,1 1-1,0-1 1,7 19-1,-10-29-23,1-1 0,0 1 0,0 0 0,-1-1 0,1 1 0,0 0 0,0-1 0,1 1 0,-1-1 0,0 0 0,0 1-1,1-1 1,-1 0 0,1 0 0,-1 0 0,1 0 0,-1 0 0,1 0 0,0 0 0,0 0 0,-1-1 0,1 1 0,0-1 0,0 1 0,0-1 0,-1 0 0,1 1 0,0-1 0,0 0-1,0-1 1,0 1 0,0 0 0,-1 0 0,1-1 0,0 1 0,0-1 0,0 1 0,-1-1 0,1 0 0,0 0 0,-1 0 0,1 0 0,-1 0 0,3-2 0,6-4 139,0-1 0,-1 0 0,0-1 0,0 0 0,10-13 0,0-4 165,-1 0 0,-1-2 0,22-49 0,-31 59-135,-1 0-1,0-1 1,-2 0-1,0 0 1,-1-1-1,-1 1 1,0-25-1,-14 59 1060,1 17-1216,1 1-1,1-1 1,3 1 0,0 1-1,2-1 1,2 1 0,4 62-1,-2-92-20,-1 1-1,1-1 0,0 0 1,0 0-1,0 0 0,1 0 1,-1 0-1,1 0 0,0 0 1,0 0-1,3 3 0,-4-6 7,0 0 0,0 0 0,0 0 0,0 0 0,0 0 0,0 0 0,1 0 0,-1 0 0,0-1 0,0 1 0,0-1 0,1 1 0,-1-1 0,0 1 0,1-1 1,-1 1-1,1-1 0,-1 0 0,0 0 0,1 0 0,-1 0 0,1 0 0,-1 0 0,1 0 0,-1-1 0,0 1 0,1 0 0,-1-1 0,0 1 0,1-1 0,-1 1 0,0-1 0,0 0 0,1 1 0,-1-1 0,0 0 0,1-1 0,5-5 207,0 1 0,-1-1 0,0 0 0,0-1 0,-1 0 0,0 0 0,0 0 0,-1 0 0,0-1 0,6-17 0,2-13 254,9-44 1,-5-15-319,-13 76-287,-11 67-71,2-11 234,-4 69-1,10-102-26,0-1 0,1 0 0,-1 0-1,0 1 1,0-1 0,0 0 0,0 0-1,1 1 1,-1-1 0,0 0 0,0 0-1,0 0 1,1 1 0,-1-1-1,0 0 1,0 0 0,1 0 0,-1 0-1,0 1 1,0-1 0,1 0 0,-1 0-1,0 0 1,0 0 0,1 0 0,-1 0-1,0 0 1,1 0 0,-1 0 0,0 0-1,0 0 1,1 0 0,-1 0 0,0 0-1,1 0 1,-1 0 0,0-1 0,0 1-1,1 0 1,-1 0 0,0 0 0,0 0-1,1 0 1,-1-1 0,0 1 0,0 0-1,0 0 1,1 0 0,-1-1 0,0 1-1,0 0 1,15-11 67,-2-5-1,-1-1 1,-1 0 0,-1-1 0,0 0-1,13-36 1,-21 115-312,-3-49 252,0-2-14,0-1 0,0 1 0,1 0 0,1-1 0,0 1 0,3 14 0,-4-23 5,1 1 1,-1 0-1,1-1 0,0 1 0,0-1 0,0 1 0,0-1 1,0 0-1,0 1 0,0-1 0,0 0 0,0 0 1,0 0-1,1 0 0,-1 0 0,0 0 0,4 2 0,-2-3 3,-1 1-1,1 0 0,0-1 1,0 0-1,0 1 0,-1-1 1,1 0-1,0-1 0,0 1 1,0 0-1,0-1 0,-1 0 1,1 1-1,3-3 0,7-3 30,-1 0-1,0-1 1,0-1-1,0 0 1,-1 0 0,0-1-1,-1-1 1,0 0-1,-1 0 1,0-1-1,0 0 1,9-16-1,-18 26 62,-10 10-59,-5 10-89,13-15 62,0 0 0,-1 0 1,1-1-1,-1 0 0,0 1 0,0-1 1,0 0-1,0-1 0,0 1 0,-1 0 1,1-1-1,-1 0 0,-4 3 0,7-8 34,0 0 0,1 1 0,0-1 0,-1 0 0,1 0 0,0 1 0,0-1 0,1 0 0,-1 0 0,1 1 0,-1-1 0,2-3 0,2-2-18,0 0 0,0 0 0,0 0 0,1 1 0,1 0 0,-1 0 0,1 0 0,0 1 0,0 0-1,1 0 1,10-7 0,-1 2-317,0 1 1,1 1-1,0 0 0,23-7 1,-27 8-2442,-13 8 2333,1-1 1,-1 0 0,1 0-1,-1 1 1,1-1 0,-1 0-1,0 0 1,1 0-1,-1 1 1,0-1 0,0 0-1,0 0 1,1 0 0,-1 0-1,0 0 1,0 0-1,0 0 1,0 1 0,-1-1-1,1 0 1,0-1 0,-4-12-7877</inkml:trace>
</inkml:ink>
</file>

<file path=ppt/ink/ink1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2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9737,'0'0'5413,"64"38"-6374,-39-32-3811</inkml:trace>
</inkml:ink>
</file>

<file path=ppt/ink/ink1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2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162 280 3908,'-8'6'10986,"-7"6"-9634,-1 1 0,2 1-1,0 0 1,-18 24 0,24-28-953,0 1 0,1 0 0,1 1 1,-1-1-1,2 1 0,0 0 0,0 1 0,-4 20 0,9-31-373,-1-1 1,1 1-1,-1-1 0,1 0 0,0 1 0,0-1 0,0 1 0,0-1 1,0 1-1,0-1 0,0 1 0,0-1 0,0 1 0,1-1 0,-1 0 1,1 1-1,-1-1 0,1 0 0,0 1 0,-1-1 0,1 0 1,0 1-1,0-1 0,0 0 0,1 2 0,0-3-1,0 1 1,0-1-1,0 1 0,-1-1 1,1 1-1,0-1 0,0 0 0,0 0 1,0 0-1,0 0 0,0 0 0,0-1 1,-1 1-1,1 0 0,0-1 1,3-1-1,7-3 200,-1 0 1,0 0-1,0-1 1,19-15-1,0-4-44,-2-1 0,-1-1 0,-1-2 0,-1 0 0,-2-2 0,-1-1 0,-2 0 0,0-2 1,-3 0-1,-1-1 0,22-67 0,-29 61-149,-8 23-47,-3 16 3,-4 12-9,-13 32-21,1 1 1,3 1 0,1 1-1,2 0 1,2 0-1,3 1 1,-4 83 0,10-119-448,2 0 0,-1-1 0,1 1 0,1 0 0,3 11 0,11 6-3462,-14-26 3361,0 1 1,0-1 0,-1 0 0,1 1-1,0-1 1,0 0 0,0 0 0,0-1 0,1 1-1,-1 0 1,0-1 0,0 1 0,3-1-1,14 1-10412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49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1142 8904,'0'0'13907,"10"-14"-12903,325-397 2364,-297 363-3297,164-220-988,-163 210-479,-3-2 0,51-114 0,-60 98 77,-24 44-1926,-4 31 469,-8 1-1687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0.9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6438,'0'0'6566,"-10"50"-3555,10-32-352,12-8-1250,15-1 160,6-7-319,4-2-898,3 0-256,0 0-961,-3-2-1761,-3-7-33,-6 0-1793,-3-4-1121,-7-1-801</inkml:trace>
</inkml:ink>
</file>

<file path=ppt/ink/ink1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3.2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1 145 4740,'4'-13'4287,"7"-21"-2510,6-24 1756,-3 18 2031,-17 60-2404,5 20-2744,0-8-249,-14 381 927,12-409-1049,0-1-1,0 1 1,0-1 0,1 1-1,-1-1 1,1 1 0,0-1-1,-1 1 1,2-1 0,-1 1-1,0-1 1,1 0 0,2 4-1,-4-6-27,1-1 0,0 1 0,-1-1 0,1 1 0,0-1 0,-1 1-1,1-1 1,0 0 0,0 1 0,-1-1 0,1 0 0,0 1-1,0-1 1,-1 0 0,1 0 0,0 0 0,0 0 0,0 0 0,0 0-1,-1 0 1,1 0 0,1 0 0,1-1 23,0 0-1,-1 0 1,1 0 0,-1 0-1,1-1 1,-1 1 0,1-1-1,-1 0 1,4-2-1,9-11 151,0-1 0,0 0-1,-2-1 1,0 0-1,14-26 1,50-104-49,-60 114-85,-13 23-69,8-16 47,-7 24-72,-3 14-94,-17 244 302,14-255-198,1 0 0,0-1 0,0 1 0,0 0 0,0 0 0,0-1 0,0 1 0,0 0 0,0 0 0,0-1 0,0 1 0,1 0 0,-1-1 0,0 1 0,0 0 0,1-1 0,-1 1 0,0 0 0,1-1 0,-1 1 0,1 0 0,-1-1 0,1 1 0,-1-1 0,1 1 0,-1-1 0,1 1 0,0-1 0,-1 0 0,1 1 0,-1-1 0,1 0 0,0 1 0,0-1 0,-1 0 0,1 0 0,0 0 0,-1 1 0,1-1 0,0 0 0,0 0 0,-1 0 0,1 0 0,0 0 0,0 0 0,-1-1 0,1 1 0,0 0 0,-1 0 0,1 0 0,0-1 0,0 1 0,4-2-292,-1 0-1,0 0 1,0-1 0,0 1 0,0-1-1,0 0 1,5-5 0,5-7-2413,-1-1-1,20-29 1,-5-2-5285</inkml:trace>
</inkml:ink>
</file>

<file path=ppt/ink/ink1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3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0 11082,'0'0'1858,"-7"11"288,1-2-1635,0-2-4,0 1 1,0 0-1,1 0 0,0 0 1,1 0-1,0 1 0,0 0 0,1 0 1,0 0-1,-2 11 0,7-15-456,0 0-1,0 0 0,1 0 1,-1 0-1,1 0 0,1-1 1,-1 1-1,0-1 0,1 0 1,0 0-1,0 0 0,0 0 1,10 5-1,-12-9-54,0-1 0,1 0 0,-1 0 0,0 0 1,0 0-1,0 0 0,0-1 0,0 1 0,0 0 0,-1-1 0,1 1 0,0-1 0,-1 0 0,1 0 0,-1 0 1,0 0-1,1 1 0,-1-2 0,0 1 0,0 0 0,0 0 0,-1 0 0,1 0 0,0-5 0,2-2 97,0-1-1,-1 1 0,0-1 0,0-17 0,-2 26 260,-3 35 172,2-26-522,0 0 0,1 0 0,0 0 0,0 1 1,1-1-1,1 0 0,-1 0 0,3 7 0,-3-13-32,1 0 0,-1 0 0,0 0 0,1 0 0,-1 0-1,1 0 1,0 0 0,-1-1 0,1 1 0,0-1 0,0 0 0,0 1-1,0-1 1,0 0 0,1 0 0,-1 0 0,0 0 0,0-1 0,1 1-1,-1-1 1,0 1 0,1-1 0,-1 0 0,0 0 0,1 0 0,-1 0-1,1 0 1,-1 0 0,0-1 0,1 1 0,3-3 0,0 2-278,-1 0 0,0-1 1,0 0-1,0-1 0,0 1 1,0-1-1,0 0 0,0 0 1,-1 0-1,8-8 0,36-44-7566,-25 22-641</inkml:trace>
</inkml:ink>
</file>

<file path=ppt/ink/ink1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4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29 486 6854,'0'0'1346,"-4"9"-727,-2 2-363,3-8-96,1 1 0,0 0 0,0 0 0,0 0 1,1 0-1,-1 0 0,1 0 0,0 0 0,0 0 1,0 0-1,0 8 0,3-12 23,-1 0 1,1-1-1,-1 1 1,0-1-1,1 1 0,-1-1 1,0 1-1,1-1 1,-1 0-1,0 0 0,0 1 1,0-1-1,0 0 1,0 0-1,0 0 0,2-2 1,22-30 453,-1-1 1,-1-1-1,-2-1 1,-2 0-1,-1-2 1,18-56 0,-26 68 15,-9 32 393,-13 49 558,7-32-1929,-5 34 792,2 1-1,0 85 0,8-141-424,-1 1-1,1 0 1,1 0-1,-1-1 1,0 1-1,1 0 1,-1-1-1,1 1 1,0 0-1,0-1 1,0 1-1,0-1 1,0 1-1,1-1 1,-1 0-1,1 0 1,0 1-1,-1-1 1,1 0 0,0 0-1,0 0 1,4 2-1,-4-3-1,0-1 0,1 1-1,-1 0 1,1-1 0,-1 0 0,0 1-1,1-1 1,-1 0 0,1 0 0,-1 0-1,1-1 1,-1 1 0,1-1 0,-1 1 0,0-1-1,1 0 1,-1 0 0,0 0 0,1 0-1,-1 0 1,0 0 0,0-1 0,0 1-1,0-1 1,0 1 0,1-3 0,10-8 32,-1-1 0,0 0 1,-1-1-1,-1 0 1,0-1-1,-1 0 0,0 0 1,-2-1-1,1 0 1,-2 0-1,0-1 0,-1 0 1,-1 0-1,-1 0 1,2-21-1,-5 38-68,0 0 1,0 0-1,0-1 0,-1 1 1,1 0-1,0 0 0,0 0 0,0 0 1,-1 0-1,1-1 0,0 1 1,0 0-1,0 0 0,-1 0 0,1 0 1,0 0-1,0 0 0,-1 0 1,1 0-1,0 0 0,0 0 1,0 0-1,-1 0 0,1 0 0,0 0 1,0 0-1,-1 0 0,1 0 1,0 1-1,0-1 0,0 0 0,-1 0 1,1 0-1,0 0 0,0 0 1,0 0-1,-1 1 0,1-1 1,0 0-1,0 0 0,0 0 0,0 0 1,0 1-1,-1-1 0,1 0 1,-4 7 0,-1-1 0,1 1 0,1 0 0,-1 0 0,1 0 0,0 0 0,1 0 0,-3 14 1,-9 65 193,14-82-162,-1 2 44,1 0 0,-1 0 0,1-1 0,1 1-1,-1 0 1,2 7 0,-2-12-67,1 0 0,-1 0 0,0-1 0,0 1 0,1 0-1,-1-1 1,1 1 0,-1-1 0,0 1 0,1 0 0,-1-1 0,1 1-1,0-1 1,-1 1 0,1-1 0,-1 1 0,1-1 0,0 0-1,-1 1 1,1-1 0,1 1 0,0-1 1,-1 0 1,1 0-1,0 0 0,-1 0 0,1 0 1,0-1-1,-1 1 0,1 0 1,0-1-1,-1 1 0,1-1 0,-1 0 1,1 1-1,1-2 0,5-3 85,-1-1 0,1 0-1,-1 0 1,0 0 0,-1-1-1,0 1 1,10-15 0,37-62 92,-44 67-173,10-17 16,-2-1 0,-1-1 0,14-48 0,-24 64-20,-1 0 0,0 0 1,-2-1-1,0 1 0,-2-1 1,0 0-1,-1 0 0,-3-22 1,3 41-13,0 1 1,0 0 0,1-1-1,-1 1 1,0-1-1,0 1 1,0 0-1,-1-1 1,1 1 0,0-1-1,0 1 1,0 0-1,0-1 1,0 1-1,0-1 1,0 1 0,-1 0-1,1-1 1,0 1-1,0 0 1,-1-1-1,1 1 1,0 0 0,-1-1-1,1 1 1,0 0-1,0 0 1,-1-1-1,1 1 1,-1 0 0,1 0-1,0 0 1,-1 0-1,1-1 1,0 1-1,-1 0 1,1 0 0,-1 0-1,1 0 1,0 0-1,-1 0 1,1 0-1,-1 0 1,1 0 0,-1 0-1,1 0 1,0 0-1,-1 0 1,1 1-1,-1-1 1,1 0 0,0 0-1,-1 0 1,1 0-1,0 1 1,-1-1 0,1 0-1,0 0 1,-1 1-1,1-1 1,0 0-1,-1 1 1,-16 20 128,3 11 165,0 1 0,3 0-1,0 0 1,2 1-1,2 1 1,1 0-1,2-1 1,0 64 0,4-95-315,0 1-1,1-1 1,-1 1 0,1-1 0,0 0 0,0 1 0,0-1 0,1 0-1,-1 0 1,1 0 0,0 0 0,0 0 0,0 0 0,0 0 0,0-1 0,1 1-1,-1-1 1,1 1 0,-1-1 0,1 0 0,0 0 0,0 0 0,0-1-1,0 1 1,0-1 0,1 1 0,-1-1 0,0 0 0,1-1 0,-1 1 0,0 0-1,1-1 1,-1 0 0,1 0 0,-1 0 0,1 0 0,-1 0 0,1-1-1,-1 1 1,0-1 0,1 0 0,-1 0 0,0 0 0,0-1 0,1 1 0,-1-1-1,0 0 1,0 0 0,-1 0 0,1 0 0,0 0 0,-1-1 0,1 1 0,-1-1-1,0 1 1,0-1 0,3-5 0,-4 5-27,0 0-1,1 0 1,-1 0 0,1 1-1,0-1 1,0 0-1,0 1 1,0-1 0,0 1-1,0-1 1,1 1 0,-1 0-1,6-3 1,-3 3 30,0 1-1,0 0 1,0 0-1,0 0 1,0 1 0,1 0-1,7 0 1,-6 0 10,7 2 103,1 0 1,-1 0 0,0 1-1,23 9 1,-21-7 10,1 0 0,-1-1 0,29 4 0,-40-8-583,0 0-1,0 0 1,1-1 0,-1 0 0,0 1 0,7-3 0,-7 1-361,-1 0-1,0 1 1,0-1-1,-1-1 1,1 1 0,0 0-1,-1-1 1,6-5 0,10-14-11214</inkml:trace>
</inkml:ink>
</file>

<file path=ppt/ink/ink1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5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150 119 13421,'1'-11'1158,"1"-2"327,-1-1 0,-1 1 0,-1-20 0,1 32-1377,0 0 0,0-1 0,0 1 0,0 0 0,0-1 0,0 1 0,0 0 0,-1-1 0,1 1 0,-1 0 0,1 0 0,-1-1 0,1 1 0,-1 0 0,1 0 0,-1 0 0,0 0 0,0 0 0,0 0 0,0 0 0,0 0 0,0 0 0,0 0 0,0 0 0,0 0 0,0 1 0,0-1 0,0 0 0,0 1 0,-1-1 0,1 1 0,0 0 0,0-1 0,-1 1 0,1 0 0,0 0 0,-1 0 0,1 0 0,0 0 0,-1 0 0,1 0 0,0 0 0,-1 0 0,-1 1 0,0 1-92,0-1 0,0 1 1,0 0-1,0 0 0,0 0 1,1 1-1,-1-1 0,1 1 1,-1 0-1,1-1 0,0 1 0,0 0 1,0 0-1,0 0 0,-2 6 1,-21 59-24,19-50 57,-3 9 19,1 0 1,1 1-1,2 0 1,0 0-1,0 56 0,4-83-67,1-1 0,0 1 0,0 0 0,0 0 0,0 0 0,0 0 0,1-1 0,-1 1 0,0 0 0,0 0 0,0 0-1,1 0 1,-1-1 0,0 1 0,1 0 0,-1 0 0,1-1 0,-1 1 0,1 0 0,-1-1 0,1 1 0,-1 0 0,1-1 0,0 1 0,-1-1-1,1 1 1,0-1 0,0 1 0,-1-1 0,1 0 0,0 1 0,0-1 0,0 0 0,-1 0 0,1 1 0,0-1 0,0 0 0,0 0-1,0 0 1,0 0 0,-1 0 0,1 0 0,0 0 0,0 0 0,0-1 0,0 1 0,-1 0 0,2-1 0,2 0 19,-1 0 1,1-1-1,-1 1 1,1-1-1,-1 0 1,0 0-1,0 0 1,0-1-1,0 1 1,3-4-1,8-11 75,-1 0 0,0-1-1,-2-1 1,0 1 0,-2-2-1,0 1 1,0-2 0,-2 1-1,-1-1 1,-1 0-1,4-25 1,-19 129 378,6-56-431,1 1 0,0 0 0,3 31 0,0-59-30,0 1-1,0 0 1,0-1 0,0 1-1,0 0 1,0-1 0,0 1-1,0 0 1,0-1 0,1 1-1,-1-1 1,0 1-1,0 0 1,1-1 0,-1 1-1,0-1 1,1 1 0,-1-1-1,0 1 1,1-1 0,-1 1-1,1-1 1,-1 1 0,1-1-1,-1 1 1,1-1 0,-1 0-1,1 1 1,0-1 0,-1 0-1,1 0 1,-1 0-1,1 1 1,0-1 0,-1 0-1,1 0 1,0 0 0,-1 0-1,1 0 1,0 0 0,-1 0-1,1 0 1,0 0 0,-1 0-1,1 0 1,-1-1 0,1 1-1,0 0 1,-1 0 0,1-1-1,-1 1 1,2-1-1,27-21 973,-16 7-838,-2-1 1,1-1-1,-2 0 0,0 0 1,-2-1-1,0 0 0,0-1 1,-2 0-1,6-25 0,-22 91-1961,-4 26-1884,10-25-5161</inkml:trace>
</inkml:ink>
</file>

<file path=ppt/ink/ink1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6.1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0 10474,'0'0'13789,"-2"14"-12577,-5 35-880,-17 113 1562,-2 184 1,26-343-1898,0 1 0,0-1 0,1 0 0,-1 0 0,1 0 0,-1 0 0,1 0 0,0 0 0,0 0 0,0 0 0,4 6 0,-4-8 3,0 0-1,-1-1 1,1 1 0,0 0-1,0 0 1,0-1-1,1 1 1,-1 0 0,0-1-1,0 1 1,0-1 0,0 1-1,0-1 1,1 0 0,-1 1-1,0-1 1,0 0 0,1 0-1,-1 0 1,0 0 0,0 0-1,1 0 1,-1-1-1,0 1 1,0 0 0,0 0-1,1-1 1,-1 1 0,0-1-1,0 1 1,0-1 0,0 0-1,2 0 1,5-5 25,0 1 0,0-1-1,0-1 1,0 1 0,-1-1 0,-1-1-1,9-10 1,43-66 80,-40 57-82,-6 7-14,-9 14-13,1-1 0,0 1-1,0 0 1,0 1 0,11-11 0,-15 16 0,1 0 1,-1 0 0,1 0-1,-1 0 1,1 0 0,-1 0 0,1 0-1,-1 0 1,1 0 0,-1 0-1,0 0 1,1 0 0,-1 0-1,1 1 1,-1-1 0,1 0 0,-1 0-1,0 0 1,1 1 0,-1-1-1,0 0 1,1 1 0,-1-1-1,0 0 1,1 1 0,-1-1 0,0 0-1,1 1 1,-1-1 0,0 1-1,0-1 1,0 0 0,0 1-1,1-1 1,-1 1 0,0-1 0,0 1-1,0-1 1,0 0 0,0 1-1,0-1 1,0 1 0,0-1 0,0 1-1,0-1 1,0 1 0,0-1-1,-1 1 1,4 32-10,-2-28 22,-1 8-4,2 0-1,0-1 1,1 1 0,6 19-1,-9-30-1,0-1 0,1 0 0,-1 1 0,1-1 0,-1 1 0,1-1 0,-1 0 0,1 1 0,0-1 0,0 0 0,0 0-1,0 0 1,0 0 0,0 0 0,0 0 0,0 0 0,0 0 0,0 0 0,1 0 0,-1 0 0,0-1 0,0 1 0,1-1 0,-1 1 0,1-1 0,-1 1-1,1-1 1,-1 0 0,0 0 0,1 1 0,-1-1 0,1 0 0,-1 0 0,1-1 0,-1 1 0,1 0 0,-1 0 0,1-1 0,-1 1 0,0-1-1,1 1 1,-1-1 0,0 0 0,1 1 0,-1-1 0,0 0 0,0 0 0,0 0 0,0 0 0,0 0 0,0 0 0,0 0 0,1-2 0,11-10 90,0 0 1,-1-2-1,-1 1 1,15-27-1,28-34-75,-54 75-25,0 0-1,0-1 0,0 1 1,1 0-1,-1 0 0,0-1 0,0 1 1,0 0-1,1 0 0,-1-1 1,0 1-1,0 0 0,1 0 1,-1 0-1,0-1 0,0 1 1,1 0-1,-1 0 0,0 0 0,1 0 1,-1 0-1,0 0 0,1 0 1,-1 0-1,0 0 0,1 0 1,-1 0-1,0 0 0,1 0 0,-1 0 1,0 0-1,1 0 0,-1 0 1,0 0-1,0 0 0,1 0 1,-1 0-1,0 0 0,1 1 0,-1-1 1,1 0-1,5 18-114,-4 36 125,-2-44-25,0-9 42,0 14-338,1-1 0,1 1 0,4 15 0,-6-28 167,1 0-1,-1 0 1,1 0-1,-1 0 1,1-1-1,0 1 1,0 0-1,0 0 1,0-1 0,0 1-1,1-1 1,-1 1-1,0-1 1,4 3-1,-4-4 36,0 1 0,0-1 0,0 0 0,0 0 0,0 0 0,1 0 1,-1 0-1,0 0 0,0 0 0,0 0 0,0 0 0,0 0 0,1-1 0,-1 1 0,0 0 0,0-1 0,0 1 0,0-1 0,0 0 0,0 1 0,0-1 0,0 0 0,0 1 0,-1-1 0,1 0 0,0 0 0,0 0 0,0-1 0,9-9-1327,-1 0 0,0-1 0,-1 0 0,-1-1 0,11-22 0,1-9-3746</inkml:trace>
</inkml:ink>
</file>

<file path=ppt/ink/ink1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6.6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1 10090,'0'0'9390,"-7"14"-8098,-5 13-651,2 1 1,1 1 0,0-1-1,-6 50 1,-9 252 1579,24-323-2194,0-1 1,0 1-1,1-1 1,0 0-1,0 0 0,1 1 1,0-1-1,0 0 1,6 11-1,-7-16-19,0 1 0,0 0 0,0-1-1,1 1 1,-1-1 0,1 1 0,-1-1 0,1 0-1,-1 0 1,1 1 0,0-1 0,0 0 0,-1-1-1,1 1 1,0 0 0,0 0 0,0-1 0,0 1-1,0-1 1,0 0 0,0 0 0,0 1 0,0-1-1,0 0 1,0-1 0,0 1 0,0 0 0,0-1-1,0 1 1,0-1 0,0 1 0,0-1 0,0 0-1,0 0 1,2-2 0,3-1 26,0 0 1,-1-1-1,0 0 1,0-1-1,0 1 1,-1-1-1,1 0 1,-2 0-1,1-1 1,-1 0-1,1 0 1,-2 0-1,1 0 1,2-8 0,4-10 13,-2-1 0,11-47 0,-15 31 48,-4 28-35,-4 26-47,-2 16 165,2 0-1,0 0 1,2 1 0,1-1 0,3 38 0,-2-65-157,0 0 1,0 0-1,1 0 1,-1 1-1,0-1 1,0 0-1,0 0 1,1 0 0,-1 0-1,1 0 1,-1 0-1,1 0 1,-1 0-1,1 0 1,-1 0-1,1 0 1,0 0-1,0 0 1,0-1-1,-1 1 1,1 0-1,0 0 1,0-1-1,0 1 1,0 0-1,0-1 1,0 1-1,0-1 1,0 0 0,0 1-1,0-1 1,1 0-1,-1 0 1,0 1-1,0-1 1,0 0-1,0 0 1,0 0-1,1-1 1,-1 1-1,0 0 1,0 0-1,1-1 1,2 0 41,0-1 0,0 1 1,0-1-1,0 0 0,0 0 0,-1-1 0,1 1 1,-1-1-1,0 0 0,5-4 0,1-3-155,0-1-1,-1 0 0,0-1 1,-1 0-1,0 0 0,-1-1 1,6-16-1,-2-13-2975,-8-1-3292,-5 25 1133,-9 3-2541</inkml:trace>
</inkml:ink>
</file>

<file path=ppt/ink/ink1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7.0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7719,'0'0'12876,"64"36"-19730,-43-22 1633</inkml:trace>
</inkml:ink>
</file>

<file path=ppt/ink/ink1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7.4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48 441 13485,'0'0'2279,"-7"13"-549,4-8-1626,-25 57 2224,26-57-2055,0 1 1,0 0-1,1 0 0,0 0 1,0 0-1,0 0 0,1 0 1,0 0-1,0 1 0,1-1 1,1 9-1,-1-13-257,0-1 0,-1 1-1,1-1 1,0 1 0,0-1 0,0 0 0,0 1 0,0-1 0,0 0-1,0 0 1,0 0 0,1 0 0,-1 0 0,0 0 0,1 0-1,-1 0 1,1 0 0,-1-1 0,1 1 0,-1-1 0,1 1-1,-1-1 1,1 1 0,0-1 0,-1 0 0,1 0 0,0 0-1,-1 0 1,1 0 0,2-1 0,1 1 32,0-1-1,0 1 1,0-2-1,-1 1 1,1 0-1,0-1 1,-1 0-1,1 0 1,6-4-1,3-6 114,1 0 0,-2-1-1,1 0 1,-2-1 0,0 0-1,-1-1 1,0-1 0,14-27-1,-11 14-108,0-1-1,-2 0 0,-1-1 1,8-37-1,-12 33 26,4-52-1,-9 74-102,-2 0 0,0 1 1,0-1-1,-1 1 0,-1-1 0,0 1 1,-7-20-1,9 30 30,0 1 0,-1-1 0,1 1 0,-1 0 0,0-1 0,1 1 0,-1 0 1,0 0-1,0-1 0,0 1 0,0 0 0,0 0 0,0 0 0,0 0 0,-1 0 0,1 0 0,0 0 0,0 1 1,-1-1-1,1 0 0,0 1 0,-1-1 0,1 1 0,-1-1 0,1 1 0,-1 0 0,1 0 0,-1 0 0,1-1 1,-1 1-1,1 1 0,-1-1 0,1 0 0,-1 0 0,1 0 0,-3 2 0,0-1 19,0 1-1,0 0 0,0 0 1,1 0-1,-1 1 1,1-1-1,0 1 1,0 0-1,-1 0 1,2 0-1,-1 0 0,-2 4 1,-8 13 194,1 1 1,0 0-1,2 1 1,1 0 0,0 0-1,2 1 1,1 0-1,0 0 1,2 1-1,1 0 1,-1 28-1,4-49-224,0 0-1,0 0 0,0 0 0,0 0 1,0-1-1,1 1 0,-1 0 1,1 0-1,0 0 0,0 0 0,0-1 1,0 1-1,0 0 0,1-1 0,-1 1 1,1-1-1,-1 0 0,1 1 1,0-1-1,0 0 0,0 0 0,1 0 1,-1 0-1,0-1 0,1 1 0,-1-1 1,1 1-1,3 1 0,5 0-97,0-1 0,0 0 0,1 0 0,-1-1 0,1-1 0,13-1-1,47 5-4354,-68-3 3711,0-1-1,0 1 0,0 0 0,-1 0 0,1 1 0,0-1 0,-1 1 0,1 0 0,-1 0 0,1 0 0,-1 0 0,0 1 0,6 4 0,1 9-4711</inkml:trace>
</inkml:ink>
</file>

<file path=ppt/ink/ink1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7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0 265 2883,'0'0'6155,"8"-13"-5440,30-45 1171,2 2 1,76-82-1,-120 139-1426,-6 3 1351,-1 1-1,0-1 1,-17 13-1,26-16-1633,0 0-1,0 0 0,0 0 1,0 1-1,0-1 1,0 1-1,0-1 0,1 1 1,-1 0-1,0 0 0,1 0 1,0 0-1,-1 0 1,1 0-1,0 0 0,0 0 1,0 0-1,1 1 0,-1-1 1,0 0-1,1 1 0,-1-1 1,1 0-1,0 1 1,0-1-1,0 1 0,0-1 1,0 0-1,1 1 0,0 3 1,1 0-1164,0 1 1,-1-1-1,0 1 1,0-1 0,-1 1-1,0 0 1,0 10-1,-1-6-634,0 7-5309</inkml:trace>
</inkml:ink>
</file>

<file path=ppt/ink/ink1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8.1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15022,'0'0'4356,"-18"62"-3267,18-14 64,0 11-512,0 4-321,1 0-159,5-4-65,-3-5-32,2-9-321,-4-7-1024,-1-12-801,0-9-1089,-3-10-3171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1.5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136 245 8904,'0'0'10891,"-10"1"-9258,4 0-1443,-1 0 0,1 1 0,0 0 0,0 0 0,0 0 0,1 0 0,-1 1 0,0 0 0,1 0 0,0 1-1,0 0 1,0 0 0,0 0 0,1 0 0,-1 1 0,1-1 0,0 1 0,0 0 0,1 0 0,0 1 0,0-1 0,0 1 0,0 0-1,1 0 1,-3 12 0,4-17-158,1 0-1,-1 1 1,1-1-1,0 0 0,-1 1 1,1-1-1,0 0 1,0 1-1,0-1 0,0 1 1,0-1-1,0 0 1,1 1-1,-1-1 1,0 1-1,1-1 0,-1 0 1,1 0-1,-1 1 1,1-1-1,0 0 0,-1 0 1,1 1-1,0-1 1,0 0-1,0 0 1,0 0-1,0 0 0,0 0 1,0-1-1,0 1 1,0 0-1,1 0 1,1 0-1,2 0 79,-1 0 0,1 0 0,-1-1 1,1 0-1,-1 0 0,1 0 0,0 0 0,-1-1 0,1 0 1,4-1-1,4-2-6,-1 0 1,0-1-1,0 0 1,-1-1-1,1 0 0,-1-1 1,0 0-1,10-10 1,79-77 31,-72 65-187,-36 61-622,-11 6 742,-12 26 142,29-59-155,0-1 0,1 1-1,0 0 1,-1-1 0,2 1 0,-1 0 0,0 0 0,1-1 0,0 1 0,0 0-1,1 5 1,0-9-41,0 0 0,-1 0 0,1 0-1,0 0 1,-1-1 0,1 1-1,0 0 1,0-1 0,0 1 0,0-1-1,-1 1 1,1-1 0,0 1 0,0-1-1,0 1 1,0-1 0,0 0-1,0 0 1,0 1 0,0-1 0,0 0-1,1 0 1,-1 0 0,0 0-1,0 0 1,0 0 0,2-1 0,31-5 427,-18 0-277,-1-1 0,0-1 0,0 0 0,0-1 0,-1 0 0,20-18 0,0-3-78,39-44 0,-46 43-4,32-49 0,-51 69-127,-1-1-1,0 0 0,-1 0 1,-1 0-1,0-1 1,0 0-1,-1 0 0,2-15 1,-11 27-406,-8 12 283,-11 13 122,-6 11 61,-3 1 94,-39 60 0,65-86-96,0 0-1,1 1 1,0 0 0,1 1-1,1-1 1,0 1 0,0 0-1,1 0 1,0 0 0,1 0 0,0 13-1,2-23-10,0 0-1,0-1 0,0 1 0,1-1 1,-1 1-1,1 0 0,-1-1 1,1 1-1,-1-1 0,1 1 0,0-1 1,0 1-1,-1-1 0,1 0 1,0 1-1,0-1 0,1 0 1,-1 0-1,0 0 0,0 1 0,3 0 1,0 1 9,0-1 1,1-1-1,-1 1 1,0 0-1,1-1 1,-1 0-1,0 0 1,6 0-1,7 1 33,0-2 0,0 0-1,23-4 1,-32 3-31,1-2-1,-1 1 1,0-1 0,-1-1-1,1 1 1,0-1 0,-1-1-1,0 1 1,0-1 0,0-1-1,-1 1 1,0-1 0,8-9-1,-5 6 3,-1-1-1,0-1 1,0 1-1,-1-1 1,-1-1-1,0 1 0,9-25 1,-14 34-10,0 0 0,0-1 0,-1 1 0,1 0 0,-1-1 0,1 1 0,-1 0 0,0-1 1,0 1-1,0-1 0,0 1 0,0 0 0,-1-1 0,1 1 0,-1 0 0,1-1 0,-1 1 0,0 0 0,0 0 0,0-1 0,0 1 1,0 0-1,-1 0 0,-1-2 0,1 3-8,0 0 1,-1-1 0,1 1-1,-1 0 1,1 0 0,-1 0 0,0 1-1,1-1 1,-1 1 0,0-1-1,0 1 1,1 0 0,-1 0-1,0 0 1,0 1 0,1-1-1,-1 0 1,0 1 0,1 0-1,-1 0 1,-3 1 0,0 1 5,0-1 0,0 2 0,1-1 1,-1 0-1,1 1 0,0 0 0,0 0 0,0 1 1,1 0-1,-1-1 0,1 1 0,0 1 0,1-1 1,-6 9-1,5-7 10,1 0 0,-1 1 1,1-1-1,1 1 0,-1 0 1,1-1-1,0 1 0,1 0 1,0 0-1,0 0 0,1 12 1,0-19-14,1 0 1,-1 1 0,0-1 0,1 0 0,-1 0-1,1 1 1,0-1 0,-1 0 0,1 0 0,0 0 0,0 1-1,-1-1 1,1 0 0,0 0 0,0 0 0,0-1-1,0 1 1,1 0 0,-1 0 0,0 0 0,0-1 0,0 1-1,1-1 1,-1 1 0,0-1 0,1 1 0,-1-1-1,3 0 1,44 3 29,-37-3-29,10-2-2,0 0 0,0-2 0,-1 0 0,1-1 0,29-13 0,-26 10 0,1 0 0,0 2 0,28-5 0,-52 11 0,-1 0 0,1 0 0,0 0 0,0 0 0,-1 0 0,1 0 0,0 0 0,-1 0 0,1 0 0,0 0 0,-1 0 0,1 1 0,0-1 0,-1 0 0,1 0 0,0 1 0,-1-1 0,1 0 0,-1 1 0,1-1 0,0 1 0,-1-1 0,1 1 0,-1-1 0,0 1 0,1-1 0,-1 1 0,1-1 0,-1 2 0,1 22 0,-20 34 0,15-47 0,3-11 0,1 1 0,0-1 0,-1 1 0,1-1 0,0 1 0,0-1 0,-1 1 0,1-1 0,0 1 0,0-1 0,0 1 0,0 0 0,0-1 0,0 1 0,0-1 0,0 1 0,0-1 0,0 1 0,0 0 0,0-1 0,0 1 0,0-1 0,1 1 0,-1-1 0,0 1 0,0-1 0,1 1 0,-1-1 0,0 1 0,1-1 0,-1 1 0,0-1 0,1 1 0,-1-1 0,1 0 0,-1 1 0,1-1 0,-1 0 0,2 1 0,27-4 0,34-23 0,-62 26 0,27-15 0,-14 7 0,1 0 0,0 0 0,0 2 0,1 0 0,0 1 0,0 0 0,0 1 0,24-2 0,-39 6-15,0 0 0,0 0 0,-1 0-1,1 0 1,0 0 0,0 0 0,0 0 0,0 0 0,0 1 0,0-1 0,0 0-1,-1 1 1,1-1 0,0 0 0,0 1 0,0-1 0,-1 1 0,1-1-1,0 1 1,-1 0 0,1-1 0,0 1 0,-1 0 0,1-1 0,-1 1-1,1 0 1,-1 0 0,1-1 0,0 2 0,-1 0-91,0 0 1,1 1-1,-1-1 0,0 0 1,0 0-1,-1 0 1,1 0-1,0 1 0,-1-1 1,1 0-1,-1 0 1,0 2-1,-2 3-590,0-1 0,0 0 0,0 1 1,-1-1-1,0 0 0,0-1 0,-6 7 0,-5 0-8374</inkml:trace>
</inkml:ink>
</file>

<file path=ppt/ink/ink1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8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8 414 4452,'-2'-12'6951,"-1"-3"-6074,2 1 0,0-1 0,0 0 0,2 0 0,-1 0-1,2 0 1,0 0 0,1 1 0,1-1 0,9-27 0,-3 24-353,1-1-1,0 1 1,1 1 0,1 0-1,0 0 1,25-22-1,-30 32-490,0 0 0,0 1 0,1 0 0,0 0-1,0 1 1,0 0 0,0 1 0,1 0 0,0 0 0,0 1 0,0 0-1,0 1 1,0 0 0,1 1 0,12-1 0,-21 2-45,0 0 0,0 0 0,0 0 0,0 1 0,1-1 1,-1 0-1,0 1 0,0-1 0,0 1 0,0 0 0,0 0 0,0 0 0,0 0 1,0 0-1,-1 0 0,1 0 0,0 1 0,-1-1 0,1 1 0,0-1 0,-1 1 1,0 0-1,1-1 0,-1 1 0,0 0 0,0 0 0,0 0 0,0 0 0,0 0 1,-1 0-1,1 0 0,-1 0 0,1 0 0,-1 1 0,0-1 0,0 0 0,0 0 1,0 0-1,0 0 0,0 3 0,-1 4 44,-1 0-1,1 0 1,-1 0-1,-1 0 1,0-1-1,0 1 1,0-1-1,-8 14 1,-10 9 501,-33 37 0,36-47-276,1 0-1,1 1 1,1 1-1,-14 30 1,27-39-2150,14-15 346,16-18-656,55-55-5017,-51 43 3393,1 2 1,42-28-1,-72 55 4307,0 0-1,0 1 1,1-1-1,-1 0 1,0 1 0,0 0-1,1 0 1,4-1 0,-7 2-318,0 0 0,0 0 1,-1 0-1,1 0 1,0 0-1,0 0 1,-1 1-1,1-1 0,0 0 1,-1 1-1,1-1 1,0 0-1,0 1 0,-1-1 1,1 0-1,-1 1 1,1-1-1,0 1 1,-1 0-1,1-1 0,-1 1 1,1-1-1,-1 1 1,0 0-1,1-1 0,-1 1 1,0 0-1,1-1 1,-1 1-1,0 0 0,0 0 1,1-1-1,-1 1 1,0 0-1,0 0 1,0-1-1,0 1 0,0 0 1,0 0-1,-1 1 1,-1 101 4332,-6-39-2373,-26 106 0,33-165-900,3-9-439,7-22-162,9-46-509,-16 28-261,-4-45 0,1 57-418,1 37 354,1 0 0,-1 1-1,1-1 1,0 0 0,1 0 0,0 0-1,-1-1 1,1 1 0,1 0-1,-1-1 1,1 1 0,0-1 0,0 0-1,0 1 1,0-2 0,1 1-1,0 0 1,0-1 0,0 1 0,0-1-1,6 3 1,-6-4-8,-1 1 0,2-1 1,-1 0-1,0-1 0,0 1 0,1-1 0,-1 0 1,0 0-1,1 0 0,0 0 0,-1-1 0,1 0 1,-1 0-1,1 0 0,-1-1 0,1 1 0,-1-1 1,1 0-1,-1 0 0,1-1 0,-1 1 0,0-1 1,0 0-1,7-4 0,-1-2 208,1 0 1,-1-1-1,-1 0 1,1-1-1,9-13 1,-14 17-1,-1 0 1,0-1-1,0 1 1,-1-1-1,1 1 0,-1-1 1,-1 0-1,0-1 1,0 1-1,2-13 0,-4 19 33,0 1 0,0-1 0,0 1 0,1 0 0,-1-1 0,0 1 0,0-1 0,0 1 0,-1-1 0,1 1 0,0 0 0,0-1 0,0 1 0,0-1 0,0 1 0,0 0 0,-1-1 0,1 1 0,0 0 0,0-1 0,0 1 0,-1 0 0,1-1 0,0 1 0,-1 0 0,1-1 0,0 1 0,-1 0 0,1 0 0,0 0 0,-1-1 0,1 1-1,0 0 1,-1 0 0,1 0 0,-1 0 0,1-1 0,0 1 0,-1 0 0,1 0 0,-1 0 0,1 0 0,-1 0 0,1 0 0,0 0 0,-1 0 0,1 1 0,-1-1 0,1 0 0,0 0 0,-1 0 0,1 0 0,0 0 0,-1 1 0,1-1 0,-1 0 0,1 0 0,0 1 0,0-1 0,-1 0 0,0 1 0,-22 17 626,12-1-118,1 0 1,1 0-1,0 1 1,2 0-1,0 1 1,0 0-1,2 0 1,0 0-1,2 0 1,0 1-1,1 0 1,1 29-1,1-47-510,-1-1 0,1 0 0,0 0 0,0 1 0,0-1 0,0 0 0,0 0 0,0 1 0,0-1 0,1 0 0,-1 0 0,0 0 0,1 1 0,-1-1 0,1 0 0,-1 0 0,1 0 0,0 0 0,-1 0 0,1 0 0,0 0 0,0 0-1,0 0 1,0 0 0,0 0 0,0-1 0,0 1 0,0 0 0,0-1 0,0 1 0,0-1 0,0 1 0,0-1 0,0 1 0,1-1 0,-1 0 0,0 1 0,0-1 0,1 0 0,-1 0 0,0 0 0,0 0 0,0 0 0,2-1 0,2 0 45,0 0 0,0 0 1,-1-1-1,1 0 0,-1 0 1,0 0-1,1-1 1,-1 1-1,0-1 0,6-5 1,-1-2-6,1 0 0,-1-1 0,0 0 0,-1 0 0,-1-1 0,0 0 0,0-1 0,8-22 0,-12 26-34,0-1 0,0 0 0,-1 1 0,0-1 0,0 0 0,-1-1-1,-1 1 1,0 0 0,0 0 0,-1 0 0,0 0 0,-5-18 0,5 25-33,1 1 0,-1 0 0,0 0 0,0-1 1,0 1-1,0 0 0,-1 0 0,1 0 1,0 0-1,-1 0 0,0 0 0,1 1 0,-1-1 1,0 0-1,0 1 0,0-1 0,0 1 0,0 0 1,0 0-1,0 0 0,0 0 0,-1 0 0,1 0 1,-4 0-1,4 1-6,0 0 1,1 0-1,-1 0 1,0 0-1,1 1 0,-1-1 1,0 1-1,1-1 1,-1 1-1,0 0 1,1 0-1,-1 0 0,1 0 1,0 0-1,-1 0 1,1 0-1,0 0 0,-1 0 1,1 0-1,0 1 1,0-1-1,0 1 1,0-1-1,1 1 0,-1-1 1,0 1-1,0-1 1,1 1-1,-1 0 1,1-1-1,0 1 0,-1 0 1,1 3-1,-1-1-95,0 1 0,0-1-1,1 1 1,-1-1 0,1 1-1,0-1 1,0 1 0,1 0-1,-1-1 1,1 1-1,0-1 1,1 1 0,-1-1-1,1 0 1,-1 0 0,1 1-1,1-1 1,-1 0 0,0-1-1,4 5 1,-3-5-164,1-1 1,-1 1-1,1-1 1,-1 0-1,1 0 0,0 0 1,0-1-1,0 0 0,0 1 1,0-1-1,0 0 0,0-1 1,0 1-1,1-1 1,-1 0-1,0 0 0,0 0 1,0 0-1,0-1 0,1 0 1,-1 0-1,6-2 0,2-2-506,-1 0 0,1 0 0,-1-2 0,-1 1 0,1-1 0,-1-1 0,0 0 0,17-18 0,5-9-5866</inkml:trace>
</inkml:ink>
</file>

<file path=ppt/ink/ink1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19.9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122 387 5061,'0'0'5829,"-8"5"-2834,-1 3-2511,0 0 0,0 1 0,1 0 0,0 0 0,0 1 0,1 0 0,0 0 0,1 1 0,1 0 0,-1 0 0,-6 22 0,8-21-109,0-1-1,1 1 1,0 0-1,1 0 1,0 0-1,1 15 0,1-26-357,0-1 0,0 1 0,-1-1 0,1 1 0,0 0 0,0-1 0,1 1 0,-1-1 0,0 1 0,0-1 0,0 1 0,0-1 0,0 1 0,1-1 0,-1 1 0,0-1 0,0 1 0,1-1 0,-1 1 0,0-1 0,1 1 0,-1-1 0,0 0 0,1 1 0,-1-1 0,1 1 0,-1-1 0,1 0 0,-1 0 0,1 1 0,-1-1 0,1 0 0,0 1 0,21-7 504,18-25 532,-19 6-979,-1-1 0,-1-1 1,-1 0-1,-2-1 0,0-1 1,-3-1-1,0 0 0,-1 0 0,-2-1 1,-2-1-1,6-38 0,-14 55-357,-7 24 62,-7 26 53,1 14 421,2 0 0,3 1 0,1 1 0,0 52 0,7-100-236,0 0 0,0-1-1,0 1 1,0-1 0,1 1 0,-1 0 0,1-1-1,-1 1 1,1-1 0,0 1 0,0-1 0,0 0 0,0 1-1,1-1 1,-1 0 0,1 0 0,-1 0 0,1 0-1,0 0 1,-1 0 0,5 3 0,-4-4 14,0-1 1,0 1-1,0 0 0,0-1 1,1 0-1,-1 0 1,0 1-1,0-1 0,0 0 1,0-1-1,1 1 1,-1 0-1,0-1 0,0 1 1,0-1-1,0 0 1,0 1-1,0-1 0,0 0 1,0 0-1,0 0 1,0-1-1,-1 1 0,1 0 1,0-1-1,-1 1 1,2-3-1,11-9 27,0-2 1,-1 0-1,-1 0 0,0-1 0,-1-1 0,-1 0 1,-1 0-1,0-1 0,-1 0 0,10-37 1,-35 122-437,12-53 422,1 0 0,0 1 1,1-1-1,1 1 1,0-1-1,1 1 0,1 0 1,1 22-1,-1-36-34,1 0-1,-1 0 1,0 0 0,0 0 0,1 0-1,-1 0 1,0-1 0,1 1-1,-1 0 1,1 0 0,0 0-1,-1-1 1,1 1 0,-1 0-1,1-1 1,0 1 0,0 0 0,-1-1-1,1 1 1,0-1 0,0 1-1,0-1 1,-1 0 0,1 1-1,0-1 1,0 0 0,0 0 0,0 1-1,0-1 1,0 0 0,0 0-1,0 0 1,0 0 0,0 0-1,0 0 1,0 0 0,-1-1 0,1 1-1,0 0 1,0 0 0,0-1-1,0 1 1,1-1 0,3-1 70,-1 0 1,1 0 0,-1-1 0,0 1 0,0-1-1,0 0 1,4-3 0,17-19 93,-2 0 0,22-31 0,-36 45-335,-2-1 0,1 0 1,-1 0-1,-1 0 0,0-1 1,-1 0-1,6-27 1,-55 155-1906,41-105 2021,1 1 0,0 0 0,1-1 0,0 1 0,1 0 0,1 17 0,-1-27 20,0 0 0,1-1 0,-1 1 0,0-1 0,0 1 0,1 0 0,-1-1 0,0 1 0,1-1 0,-1 1 0,0-1 0,1 1 0,-1-1 0,1 1 0,-1-1 0,1 1 0,-1-1 0,1 0 0,-1 1 0,1-1 0,0 0 0,-1 1 0,1-1 0,-1 0 0,1 0 0,0 1 0,-1-1 0,1 0 0,0 0 0,-1 0 0,1 0 0,0 0 0,-1 0 0,1 0 0,0 0 0,-1 0 0,1-1 0,0 1 0,-1 0 0,1 0 0,-1 0 0,1-1 0,0 1 0,29-15-397,-12-1 412,0 0-1,-1-1 1,-1 0 0,0-1-1,-1-1 1,16-27-1,0-7-62,32-74 0,-63 126 86,12-22-399,-2 0 0,-1 0 0,0-1 0,-2-1 0,-1 1 0,-1-1 0,2-27 0,-8 58 439,0 1-1,0 0 1,-1-1-1,0 1 1,-5 9-1,-2 10 247,-5 20 344,2 1 0,2 1 0,2 0-1,-3 78 1,11-124-630,0 1 0,0-1-1,0 0 1,0 1 0,0-1 0,1 1 0,-1-1-1,1 0 1,0 1 0,-1-1 0,1 0-1,0 0 1,0 0 0,1 1 0,-1-1 0,0 0-1,3 2 1,-2-2-13,0-1 1,0-1-1,-1 1 0,1 0 0,0 0 0,0-1 1,0 1-1,0-1 0,0 0 0,0 1 1,0-1-1,0 0 0,0 0 0,0 0 0,0 0 1,0-1-1,0 1 0,0-1 0,0 1 1,0-1-1,3-1 0,4-2 34,0 0 1,-1-1-1,1 0 0,-1 0 1,-1-1-1,1 0 0,-1 0 1,0-1-1,8-10 1,54-72-181,-46 55-242,36-73 0,-52 92 219,-1 0 0,0-1 1,-1 0-1,0 0 1,-2 0-1,0-1 0,1-26 1,-4 43 188,0 0 1,-1 0-1,1 0 0,-1 0 1,1 0-1,-1 0 1,1 0-1,-1 0 0,1 0 1,0 0-1,-1 0 0,1 1 1,-1-1-1,1 0 1,0 0-1,-1 0 0,1 0 1,-1 1-1,1-1 1,0 0-1,-1 1 0,1-1 1,0 0-1,-1 1 0,1-1 1,0 0-1,0 1 1,-1-1-1,1 0 0,0 1 1,0-1-1,-1 1 0,-10 17 213,1 1 0,1 0 0,0 0 0,2 1 0,-8 28 0,5-9 510,-9 79-1,18-112-719,-4 107 657,5-104-849,0 1 0,1 0 0,1-1 0,-1 1 0,1-1 0,1 1 0,0-1 0,0 0 0,7 12 0,-11-51-682,1 10 821,-4-2 19,-2 0-1,0 0 1,-12-27 0,11 35 151,1-1 0,1 1 0,0-1 0,1 0 0,1 0 0,0-1 0,1 1 1,1-1-1,1-22 0,0 37-88,1 0 0,-1 0 1,1-1-1,-1 1 1,1 0-1,0 1 0,-1-1 1,1 0-1,0 0 0,0 0 1,0 0-1,0 0 0,0 1 1,0-1-1,0 1 0,0-1 1,0 0-1,0 1 0,0 0 1,0-1-1,1 1 1,-1 0-1,0-1 0,0 1 1,0 0-1,1 0 0,-1 0 1,2 0-1,41 2 82,-40-2-105,52 10-448,3 0-3427,-20-8-2266</inkml:trace>
</inkml:ink>
</file>

<file path=ppt/ink/ink1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20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1 324 12684,'0'1'8078,"14"1"-5782,-10-2-2178,0 1 0,1-1 0,-1-1 0,0 1 0,1-1-1,-1 1 1,5-3 0,10-6 44,-1-2 1,-1 0-1,0-1 0,0-1 0,-1 0 0,-1-1 0,0-1 0,-1 0 0,0-1 0,-2-1 0,0 0 0,-1 0 0,11-23 0,-19 33-131,0-1 0,0 1 0,-1-1 0,0 1 0,0-1 0,-1 0 0,0-8 0,0 15-25,-1 0 0,0 0 0,0-1 0,0 1 0,0 0 1,-1-1-1,1 1 0,0 0 0,0 0 0,-1-1 0,1 1 0,-1 0 0,1 0 0,-1 0 0,0 0 0,1 0 0,-1-1 0,0 1 0,0 0 0,1 1 0,-1-1 0,0 0 0,0 0 0,0 0 0,0 0 0,-1 1 0,1-1 0,0 1 0,0-1 0,0 0 0,0 1 0,-1 0 0,1-1 0,0 1 1,0 0-1,-1 0 0,1 0 0,0 0 0,0 0 0,-1 0 0,1 0 0,0 0 0,-1 0 0,1 0 0,0 1 0,0-1 0,-1 1 0,1-1 0,-2 2 0,-3 0-14,0 1 1,0 0-1,1 0 0,-1 0 1,1 1-1,0 0 0,-1 0 1,2 0-1,-1 0 1,0 1-1,1 0 0,0 0 1,-5 8-1,-5 10 69,-22 45 1,23-44-12,2 0 0,1 2 0,0-1-1,2 1 1,1 0 0,2 1 0,0-1 0,-1 42-1,6-66-48,0 0-1,0-1 0,0 1 1,0 0-1,0 0 0,1-1 1,-1 1-1,1 0 0,-1-1 1,1 1-1,0-1 0,0 1 0,0 0 1,-1-1-1,1 0 0,1 1 1,-1-1-1,0 0 0,0 1 1,0-1-1,1 0 0,-1 0 1,1 0-1,2 2 0,0-2-1,-1 0 0,1 0 0,-1-1-1,1 1 1,0-1 0,-1 1 0,1-1 0,0 0-1,-1 0 1,1-1 0,5 0 0,5-3-221,0 0 1,-1 0 0,1-1 0,-1-1-1,17-9 1,38-33-3243,-25 12-2185,3-14-7505</inkml:trace>
</inkml:ink>
</file>

<file path=ppt/ink/ink1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21.8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65 316 19186,'-5'9'2136,"-4"7"-1515,1 1 0,1 1 1,1-1-1,0 1 1,1 0-1,-4 33 0,4 2 10,1 68-1,3-118-621,1 1 0,1-1 0,-1 0 0,0 1 0,1-1 0,0 1 0,0-1 1,0 0-1,0 1 0,0-1 0,3 4 0,-3-6-2,0 0 1,0 0 0,0 0 0,0 0-1,0-1 1,0 1 0,0 0-1,0 0 1,0-1 0,0 1 0,0-1-1,1 1 1,-1-1 0,0 0-1,0 1 1,1-1 0,-1 0-1,0 0 1,1 0 0,-1 0 0,0 0-1,1 0 1,-1 0 0,0 0-1,0-1 1,1 1 0,-1 0 0,0-1-1,0 1 1,1-1 0,-1 1-1,2-2 1,5-3 142,-1 0 1,0 0-1,0 0 0,0-1 1,-1 0-1,0 0 0,11-14 1,37-56 202,-45 63-345,88-151 83,-96 199-486,-8 24 419,3-34-2,1 1 0,2 0 0,2 45 0,-1-71-18,0 1-1,0-1 1,0 1 0,0-1 0,0 1-1,0-1 1,1 1 0,-1-1-1,0 1 1,0-1 0,0 1-1,1-1 1,-1 1 0,0-1-1,0 1 1,1-1 0,-1 0-1,0 1 1,1-1 0,-1 1-1,1-1 1,-1 0 0,0 0-1,1 1 1,-1-1 0,1 0-1,-1 0 1,1 1 0,-1-1 0,1 0-1,-1 0 1,1 0 0,0 0-1,20-7 293,16-22 415,-6-5-421,27-40-1,-47 58-361,-1 0-1,0 0 1,-1-1-1,-1-1 1,8-23-1,-26 76-328,-1-1 371,1 1 1,2 0-1,2 0 0,-4 56 0,10-90 31,0-1 0,0 1 0,0 0 0,-1 0 0,1-1 0,0 1 0,0 0 0,0 0 0,0-1 0,1 1 0,-1 0 0,0-1 0,0 1 0,0 0 0,0-1 1,1 1-1,-1 0 0,0-1 0,1 1 0,-1 0 0,1-1 0,-1 1 0,0-1 0,1 1 0,0-1 0,-1 1 0,1-1 0,-1 1 0,1-1 0,-1 1 0,1-1 0,0 0 0,-1 1 0,1-1 0,0 0 0,-1 0 0,1 1 0,0-1 0,-1 0 0,1 0 0,0 0 0,0 0 0,-1 0 0,1 0 0,0 0 0,0 0 0,-1 0 0,1 0 0,0-1 0,0 1 0,3-2 29,-1 1-1,0 0 1,0-1-1,0 0 1,0 0-1,0 0 1,0 0-1,-1 0 1,5-6-1,24-33-104,-2-1 1,-3-2-1,29-60 0,-58 156-560,0-34 628,1-11 2,1 0 1,0 0 0,0 0 0,0 0 0,1 0-1,0 1 1,1-1 0,-1 0 0,1 0 0,3 11 0,-3-17 0,-1 0 1,1 0 0,0-1 0,-1 1-1,1 0 1,-1-1 0,1 1 0,0-1-1,0 1 1,-1-1 0,1 1-1,0-1 1,0 1 0,-1-1 0,1 0-1,0 1 1,0-1 0,0 0 0,0 0-1,0 0 1,-1 0 0,1 0 0,0 0-1,0 0 1,0 0 0,1 0 0,25-14 101,15-29 308,-41 42-401,26-34 148,0-1-1,-3-1 0,38-76 0,-50 87-136,-2-1 0,0-1 0,-2 0 0,0 0 0,-2 0 0,4-58 0,-10 83-49,0 0 1,0 0-1,0 0 1,0 0-1,0 0 1,-1 0-1,1 0 1,-1 1-1,0-1 1,0 0-1,0 0 1,0 1-1,-3-6 1,3 8 23,1-1 0,0 1 0,-1 0 1,1 0-1,0-1 0,-1 1 0,1 0 1,-1 0-1,1-1 0,-1 1 0,1 0 1,0 0-1,-1 0 0,1 0 0,-1 0 1,1 0-1,-1 0 0,1 0 0,-1 0 0,1 0 1,-1 0-1,1 0 0,-1 0 0,1 0 1,0 0-1,-1 0 0,1 1 0,-1-1 1,0 0-1,-18 22-154,6 2 145,0 1 0,2 0 0,1 1 1,-8 31-1,-19 110 246,27-111-137,3 0-1,0 78 1,7-131-97,0-1 0,0 1-1,0-1 1,1 0 0,-1 1 0,1-1-1,-1 0 1,1 1 0,0-1 0,0 0-1,0 0 1,0 0 0,0 0 0,1 0-1,1 3 1,-2-4-1,0-1 0,0 1 0,0 0-1,0-1 1,0 1 0,0-1 0,0 1 0,1-1 0,-1 0-1,0 1 1,0-1 0,0 0 0,0 0 0,1 0 0,-1 0 0,0 0-1,0 0 1,0 0 0,1 0 0,-1-1 0,0 1 0,0 0-1,0-1 1,0 1 0,0-1 0,0 1 0,0-1 0,0 1-1,0-1 1,0 0 0,0 0 0,1-1 0,3-2-124,0-1 0,-1 1 0,0-1 1,0 0-1,-1 0 0,0-1 0,1 1 0,-2-1 1,1 1-1,-1-1 0,1 0 0,-2 0 0,1 0 1,-1 0-1,1-8 0,2-14-2050,-1-55 1,-3 69 1490,-2-1 0,1 1 0,-2 0 1,0-1-1,-1 1 0,0 1 0,-1-1 1,-13-25-1,13 31 513,1 1-1,-1 0 1,0 0 0,0 1 0,-1 0-1,0 0 1,-10-8 0,12 11 365,0 0 0,0 0-1,-1 1 1,0-1 0,1 1 0,-1 0-1,0 1 1,0-1 0,0 1 0,0 0 0,0 0-1,0 1 1,-6-1 0,10 1-120,0 0-1,0 0 1,0 0 0,0 0 0,0 0-1,0 0 1,-1 1 0,1-1 0,0 0-1,0 1 1,0-1 0,0 1-1,0-1 1,0 1 0,0-1 0,1 1-1,-1-1 1,0 1 0,0 0 0,0 0-1,1 0 1,-1-1 0,0 1-1,1 0 1,-1 0 0,-1 2 0,2-1 62,-1 1 1,1-1-1,-1 1 1,1-1 0,0 1-1,-1 0 1,1-1 0,1 1-1,-1-1 1,0 1-1,1 3 1,1 0 60,-1 0-1,1 0 1,1 0-1,-1 0 1,1 0-1,0-1 1,0 1-1,0-1 1,7 8-1,-1-5-59,1 0 0,0-1 0,0-1 0,1 0-1,-1 0 1,1-1 0,1 0 0,-1-1 0,1 0 0,13 2 0,-6-2-176,0-1 1,0-1 0,0-1 0,0 0 0,32-4-1,-49 3-151,1-1 0,-1 1-1,0 0 1,0-1-1,0 1 1,0-1 0,0 0-1,0 0 1,0 0-1,0 0 1,0 0 0,2-2-1,5-14-4547,-7-7-4865</inkml:trace>
</inkml:ink>
</file>

<file path=ppt/ink/ink1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22.2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1 125 7751,'0'0'10218,"61"-72"-10218,-36 45-1441,-2 1-2563</inkml:trace>
</inkml:ink>
</file>

<file path=ppt/ink/ink1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23.0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82 279 10794,'0'0'2440,"2"-9"37,5-66 3224,-7 74-5665,0 1 0,0 0-1,0 0 1,0 0-1,0-1 1,0 1 0,0 0-1,0 0 1,0-1 0,0 1-1,0 0 1,0 0-1,0 0 1,0-1 0,0 1-1,-1 0 1,1 0 0,0 0-1,0-1 1,0 1 0,0 0-1,0 0 1,0 0-1,-1-1 1,1 1 0,0 0-1,0 0 1,0 0 0,0 0-1,-1 0 1,1-1 0,0 1-1,0 0 1,0 0-1,-1 0 1,1 0 0,0 0-1,0 0 1,0 0 0,-1 0-1,1 0 1,0 0 0,-12 6 397,-7 14-397,9-1 2,2 0 0,1 1 0,0 0 0,1 0 0,2 0 0,0 1-1,1 0 1,0 0 0,2 28 0,1-48-39,-1 0 0,1 0 0,0 0 0,0 0 0,0 0 0,0 0-1,0 0 1,0 0 0,0 0 0,0 0 0,0 0 0,1 0 0,-1 0 0,0 0 0,1 0 0,-1 0-1,0 0 1,1 0 0,-1 0 0,1-1 0,-1 1 0,1 0 0,0 0 0,-1 0 0,1-1 0,0 1-1,0 0 1,0-1 0,-1 1 0,1-1 0,0 1 0,0-1 0,0 1 0,0-1 0,0 0 0,0 1-1,0-1 1,0 0 0,0 0 0,0 0 0,0 1 0,0-1 0,0 0 0,0 0 0,1-1 0,2 0 1,0 0 1,-1 0 0,1-1-1,0 0 1,-1 0 0,1 0-1,-1 0 1,0 0 0,0-1-1,0 1 1,3-4-1,19-22 62,-1-1 0,-2-1-1,32-55 1,40-107 17,-66 108-84,-52 146-663,21-53 671,-25 120 383,25-112-312,1 0 0,1 0 0,0 1 0,2-1 0,3 27 0,-4-43-62,0 0 0,0 0 0,1 0-1,-1 0 1,1 0 0,-1 0 0,1 0-1,-1 0 1,1 0 0,-1 0 0,1 0-1,0 0 1,0 0 0,-1 0 0,1-1-1,0 1 1,0 0 0,0 0 0,0-1 0,0 1-1,0-1 1,0 1 0,0-1 0,0 1-1,0-1 1,0 0 0,0 1 0,1-1-1,-1 0 1,0 0 0,0 0 0,0 0-1,0 0 1,0 0 0,1 0 0,-1 0 0,0-1-1,0 1 1,0 0 0,0-1 0,0 1-1,0-1 1,0 1 0,2-2 0,3 0 87,0-1 0,0 0 0,0-1 0,0 1 0,0-1 0,6-6 0,7-8-32,0-1 1,-2-1-1,0 0 0,-2-1 1,0-1-1,-1-1 1,12-26-1,-19 27-138,-13 25-60,-17 34-30,11-7 312,2 1 0,0 0-1,3 1 1,0-1 0,2 1 0,1 1 0,1 32-1,3-65-139,0 1-1,0 0 1,0 0-1,0-1 0,0 1 1,0 0-1,0-1 1,0 1-1,0 0 0,0-1 1,1 1-1,-1 0 0,0-1 1,0 1-1,1-1 1,-1 1-1,0 0 0,1-1 1,-1 1-1,1-1 1,-1 1-1,1-1 0,-1 1 1,1-1-1,-1 1 1,1-1-1,-1 0 0,1 1 1,0-1-1,-1 0 0,2 1 1,23-5 153,-17 0-119,0 0 0,-1 0 0,0 0-1,11-9 1,-9 4-12,0 1-1,0-1 1,-1-1-1,-1 1 1,1-2-1,-2 1 1,7-13-1,-11 19-24,0 0 0,-1 1 0,1-1 0,-1 0 0,0 0-1,0 0 1,0 0 0,-1 0 0,0 0 0,1 0 0,-1 0 0,-1-1-1,1 1 1,-1 0 0,1 0 0,-1 0 0,0 0 0,-1 1 0,1-1-1,-1 0 1,1 0 0,-1 1 0,0-1 0,-1 1 0,-2-4 0,-7-6 18,8 9-17,0 1 1,0-1 0,1 0-1,-1 1 1,1-1 0,0-1-1,1 1 1,-1 0 0,-3-8-1,36 11-462,-5 2-633,41-3-3496,-23-8-1474,-7-6-3478</inkml:trace>
</inkml:ink>
</file>

<file path=ppt/ink/ink1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23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85 18802,'-6'14'475,"-2"3"-21,1 0 1,1 1-1,1 0 1,1 0-1,0 0 0,1 1 1,0 26-1,2-18 18,7 52-1,-4-71-489,-1 1 1,1-1-1,1 0 0,-1 1 0,1-1 1,1 0-1,-1-1 0,2 1 0,-1-1 0,7 9 1,-10-15-14,0 0 1,0 1-1,0-1 1,0 0-1,0 0 1,1 0-1,-1 1 1,0-2-1,1 1 1,-1 0-1,0 0 1,1 0 0,0 0-1,-1-1 1,1 1-1,-1-1 1,1 1-1,0-1 1,-1 0-1,1 0 1,-1 0-1,1 0 1,0 0-1,-1 0 1,4 0-1,-1-2 29,-1 1-1,0-1 1,0 1 0,0-1-1,-1 0 1,1 0-1,0 0 1,-1 0-1,1-1 1,-1 1-1,0-1 1,3-2 0,5-10 75,0-1 1,-1 0 0,10-26 0,-3 1-12,11-51 0,10-27-250,-35 172-175,-2 315 1495,0-367-1123,0 1 0,-1 0 0,1-1 0,0 1 0,1 0 0,-1-1 0,0 1 0,0 0 0,1-1 0,-1 1 0,1 0 0,-1-1 0,1 1 0,0-1 0,0 1 0,0-1 0,0 1 0,0-1 0,0 0 1,1 2-1,-1-3 18,0 1 0,0-1 1,1 0-1,-1 0 1,0 0-1,0 1 0,0-1 1,0 0-1,0-1 1,0 1-1,0 0 1,0 0-1,0 0 0,0-1 1,0 1-1,0 0 1,0-1-1,0 1 1,0-1-1,0 1 0,0-1 1,1-1-1,6-3 209,-1-1 0,0-1 0,-1 1 1,0-1-1,11-15 0,1-6 2,-2-2 1,-1 0-1,-1 0 1,-2-1 0,-1-1-1,-1 0 1,-2-1-1,-1 0 1,-2 0 0,-1 0-1,-2-1 1,-3-65-1,1 96-222,0 1 0,-1-1 0,0 0 0,1 1 0,-1-1 0,0 1 0,0 0 0,0-1 0,0 1 0,-1 0 0,-2-4 0,-7 2 96,-1 19-149,9-5-100,-1 1-1,1 0 1,1 0 0,0 0-1,0 0 1,1 12 0,0 39-6675,1-41 1362,0-6-6092</inkml:trace>
</inkml:ink>
</file>

<file path=ppt/ink/ink1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24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69 616 16143,'0'0'1677,"6"-9"239,4-6-1110,0-1-1,11-29 1,-17 37-674,-1 0 0,0 0 0,-1 0 0,0-1 0,0 1 0,-1-1 0,0 1 0,-1-1 0,0-14 0,0 22-123,0 0 1,-1 0-1,1 0 1,0 0-1,0 0 1,0 0-1,-1 0 1,1 0 0,0 1-1,-1-1 1,1 0-1,-1 0 1,1 0-1,-1 0 1,0 0-1,1 1 1,-1-1-1,0 0 1,1 1-1,-1-1 1,0 0-1,0 1 1,0-1-1,1 1 1,-1-1-1,0 1 1,0 0-1,0-1 1,0 1-1,0 0 1,0 0-1,0-1 1,0 1-1,0 0 1,0 0-1,0 0 1,0 0-1,0 0 1,0 1-1,-2-1 1,0 1-10,0 0 1,0 0-1,0 0 0,1 0 1,-1 1-1,0-1 1,0 1-1,1-1 0,-1 1 1,1 0-1,-1 0 1,-1 3-1,-4 6 44,0-1 0,1 1 0,1 1 0,0-1 1,1 1-1,0 0 0,-5 20 0,7-23 26,0 1 0,1 0-1,1 0 1,0 1 0,0-1 0,1 0 0,0 0 0,0 0-1,1 0 1,3 13 0,-3-21-55,0 0-1,0 0 1,0 1 0,0-1-1,0 0 1,1 0 0,-1 0-1,1 0 1,-1-1 0,1 1-1,-1 0 1,1-1 0,0 1-1,0-1 1,0 1 0,0-1-1,0 0 1,0 0 0,0 0-1,1 0 1,-1 0-1,0 0 1,0-1 0,1 1-1,-1-1 1,1 0 0,-1 0-1,0 1 1,1-1 0,-1-1-1,1 1 1,-1 0 0,0-1-1,1 1 1,2-2 0,3 0 39,1 0 1,0-1 0,-1 0-1,1-1 1,-1 0 0,0 0-1,0-1 1,7-6 0,7-7-8,-1-1 1,-1-1 0,-1-1 0,-1 0 0,30-47 0,-37 49-46,0 0 0,-2 0 0,0-1-1,-1 0 1,-1-1 0,-1 0 0,-1 0 0,4-26 0,-12 30-107,2 17 100,0 0 0,1 0 0,-1 0 1,1 0-1,-1 0 0,0 1 0,1-1 0,-1 0 0,1 1 0,-1-1 1,1 0-1,-1 1 0,1-1 0,-1 0 0,1 1 0,0-1 1,-1 1-1,1-1 0,-1 1 0,1-1 0,0 1 0,-1-1 0,1 1 1,0-1-1,0 1 0,0 0 0,-1-1 0,1 2 0,-8 17 18,0 0-1,1 1 1,1 0-1,1 0 1,-4 30-1,4-3 354,0 62-1,4-102-277,1-1-1,0 0 1,1 0-1,0 0 1,0 0-1,0 0 1,4 11-1,-4-16-64,0 0 0,0 1 0,0-1 0,0 0 0,0 0 1,0 0-1,0 0 0,0 0 0,0 0 0,0 0 0,1-1 0,-1 1 0,0 0 0,1-1 0,-1 1 0,0 0 0,1-1 0,-1 0 0,1 1 0,-1-1 0,1 0 0,-1 0 0,1 0 0,-1 0 0,1 0 0,-1 0 0,1 0 0,-1-1 0,1 1 0,-1 0 0,0-1 0,1 1 0,-1-1 0,1 0 0,-1 1 0,0-1 0,2-1 0,9-6 208,1 0 1,-2-1-1,1 0 0,-2 0 0,1-2 0,-1 1 1,-1-1-1,0-1 0,13-20 0,-10 15-162,21-29 170,-3-2 0,47-99 1,-63 114-179,-1-1 1,-2 0 0,-1-1 0,-2 0 0,7-62 0,-15 84-165,-2 13 26,-8 24-13,-8 44 56,4-6 58,4-1 1,1 1 0,4 0-1,3 84 1,2-138-23,1 1 1,0-1-1,0 0 0,1 1 1,0-1-1,0 0 1,1 0-1,0 0 1,1 0-1,-1 0 0,2-1 1,-1 0-1,1 1 1,0-2-1,0 1 1,1-1-1,0 1 0,0-2 1,0 1-1,1-1 1,10 7-1,-52-8-979,25-5 863,0-1-1,0 0 0,0 0 1,0-1-1,0 0 0,0-1 1,0 0-1,1 0 1,0-1-1,0 0 0,0-1 1,1 0-1,0 0 0,-10-11 1,6 6 4,2 0 1,-1 0 0,1-1-1,1 0 1,0-1-1,1 0 1,1 0 0,0-1-1,-7-16 1,13 26 109,-1 0 0,1 0-1,0 0 1,0 0 0,1 0 0,-1 0 0,1 0 0,0 0-1,0-1 1,0 1 0,0 0 0,1 0 0,-1 0 0,1 0-1,3-6 1,-3 7 37,1 0 0,0 1 0,0-1 0,0 1 0,1-1 0,-1 1 0,1 0 0,-1 0 0,1 0 0,0 0 0,0 0 0,-1 1 0,1-1 0,0 1 0,1 0 0,-1 0 0,0 0 0,0 0 0,5 0 0,17-2 475,0 0 0,49 3 1,-44 1-649,50-6 0,-71 4-481,1-1 1,-1 0-1,0-1 1,1 0-1,10-6 0,2-6-4833,-6-5-4095</inkml:trace>
</inkml:ink>
</file>

<file path=ppt/ink/ink1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24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28571,'0'0'192,"0"59"225,10-7 896,2 10-416,0 8-673,-2 6-192,-2 1-513,-2-1-511,-6-4-194,0-4-1152,-1-9-1249,-14-11-1090,-5-15-4483</inkml:trace>
</inkml:ink>
</file>

<file path=ppt/ink/ink1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46:25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 27354,'0'0'1185,"-37"54"-288,37-31-385,0-8-480,7-12-2050,-1-3-7206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2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1 336 9449,'0'5'1219,"0"1"0,0-1 0,0 1 0,1-1 0,0 0 0,0 0 0,0 1 1,1-1-1,-1 0 0,4 6 0,-3-9-1003,-1 0 0,1 0-1,0 0 1,0 0 0,0-1 0,0 1 0,0 0 0,0-1 0,1 0-1,-1 1 1,0-1 0,1 0 0,-1 0 0,1 0 0,-1-1 0,1 1-1,0 0 1,-1-1 0,1 0 0,-1 0 0,1 1 0,4-2 0,0 0-71,0 0 1,-1 0-1,1-1 1,-1 1 0,1-2-1,-1 1 1,0-1 0,0 0-1,0 0 1,0 0-1,-1-1 1,1 0 0,-1 0-1,0-1 1,8-8-1,-9 9-93,1-1-1,-1 0 1,0 0-1,0 0 0,-1-1 1,0 1-1,0-1 0,0 0 1,0 0-1,-1 0 1,0 0-1,0 0 0,-1-1 1,0 1-1,0-1 0,0-8 1,-1 14-49,0 0-1,0 0 1,0 0 0,0 0 0,0 0 0,-1 0 0,1 0 0,0 0-1,0 1 1,-1-1 0,1 0 0,-1 0 0,1 0 0,-1 0 0,1 0-1,-1 1 1,1-1 0,-1 0 0,0 1 0,0-1 0,1 0 0,-1 1-1,0-1 1,0 1 0,1-1 0,-1 1 0,0-1 0,0 1 0,-1-1-1,0 1-25,-1 0 0,1 0 0,-1 0-1,1 0 1,-1 0 0,1 0-1,-1 1 1,1-1 0,0 1 0,-1 0-1,-2 1 1,-3 1-61,1 0 1,0 1-1,1 0 0,-1 0 1,1 1-1,-11 8 0,6 1 73,0 0-1,0 0 1,1 1-1,1 0 0,1 1 1,0 0-1,1 0 1,1 1-1,0 0 1,1 0-1,-3 23 0,8-38 11,-1-1-1,1 1 0,0 0 0,0 0 0,0 0 0,0 0 0,0 0 0,0 0 0,1 0 0,-1 0 0,0 0 0,1 0 0,0 0 0,-1 0 0,1-1 0,0 1 0,0 0 0,0 0 0,0-1 1,1 1-1,-1-1 0,0 1 0,1-1 0,-1 1 0,0-1 0,1 0 0,0 0 0,-1 0 0,1 0 0,0 0 0,0 0 0,-1 0 0,1 0 0,0-1 0,0 1 0,0-1 0,0 0 0,3 1 1,2-1 15,1 0 1,-1 0-1,0-1 1,1 0-1,-1 0 1,0-1-1,0 0 1,0 0-1,11-6 1,12-8 107,0 0 0,-2-3 0,0 0 0,50-46 0,-34 22 299,73-91 0,-101 114-375,-1-1 0,0 0 0,-2-1 0,-1-1 0,0 0 0,-2 0 0,14-45 0,-43 86-303,-8 17 226,-7 18 207,1 1 0,-47 111 0,67-132-100,2 1-1,1 0 1,2 1-1,1 0 1,2 0-1,-2 61 1,8 21-519,-1-123-5309,1 0 3331,1-11-1257,-1-14-4015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3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0 442 10410,'0'0'8643,"10"1"-6887,4-2-1250,-1 0 1,1-1-1,-1 0 0,1-1 0,-1-1 1,0 0-1,0-1 0,-1 0 0,0-1 1,1-1-1,21-15 0,-1-2-366,0-2 0,-1 0 0,-2-3 0,27-31 0,-41 41-130,0 0 1,-2-1 0,-1-1-1,0 0 1,-1-1 0,-2 0-1,0-1 1,7-25 0,-38 69-545,-28 66 1429,-50 119 1,77-151-329,2 1-1,3 0 0,-15 92 1,29-131-580,1-7-23,0 1-1,0-1 1,1 1-1,1 0 1,0-1 0,0 1-1,3 14 1,7-66-1710,-4-38 296,8-51-1025,-12 115 2385,1 0 0,1 0 0,1 0 1,0 1-1,1-1 0,8-14 0,-12 27 171,-1 0 0,1 0 0,0 0 0,-1 0 0,1 1-1,0-1 1,0 1 0,0-1 0,1 1 0,-1 0 0,0 0 0,0-1-1,1 2 1,-1-1 0,1 0 0,-1 0 0,0 1 0,1-1 0,0 1 0,-1 0-1,4 0 1,65 7 1314,-28-2-1024,-29-4-205,0-2 1,0 0-1,-1-1 0,1 0 0,23-8 1,-33 10-82,-1-1 1,1-1-1,-1 1 1,0 0 0,0-1-1,0 0 1,0 0 0,0 1-1,0-2 1,0 1 0,0 0-1,-1-1 1,1 1-1,-1-1 1,0 0 0,0 0-1,0 0 1,0 0 0,0 0-1,-1 0 1,1 0-1,-1 0 1,0-1 0,0 1-1,0-1 1,-1 1 0,1-7-1,0 9-71,-1 1 1,0-1-1,0 1 0,0-1 1,0 1-1,0-1 0,0 1 0,0-1 1,-1 1-1,1-1 0,0 1 1,0-1-1,0 1 0,0-1 0,-1 1 1,1-1-1,0 1 0,0 0 0,-1-1 1,1 1-1,0-1 0,-1 1 1,1 0-1,0-1 0,-1 1 0,1 0 1,-1-1-1,1 1 0,-1 0 0,1 0 1,0-1-1,-1 1 0,1 0 1,-1 0-1,0 0 0,-21 6 43,-16 21-99,27-14 69,1 1 1,0 0-1,1 1 1,-9 18-1,15-27-19,0 1 0,0-1 0,1 1 1,0 0-1,0 0 0,1-1 0,0 1 0,0 0 0,0 0 0,1 0 0,0 1 0,0-1 0,2 7 1,-1-12-16,-1-1 1,1 1 0,0 0-1,0-1 1,0 1 0,0-1-1,0 0 1,0 1 0,0-1-1,0 0 1,1 1 0,-1-1 0,0 0-1,1 0 1,-1 0 0,1 0-1,0 0 1,-1-1 0,1 1-1,-1 0 1,1-1 0,0 1-1,0-1 1,-1 0 0,1 1 0,2-1-1,52-1-594,-48 0 433,2 0-400,-1 0 0,1-1 1,0-1-1,-1 0 0,0 0 0,13-6 0,27-19-5253,-10-1-1733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3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1 19538,'0'0'2947,"-9"8"-304,-1 2-2153,0 0 0,1 0 0,1 1 0,-1 0-1,2 0 1,0 1 0,0 0 0,-6 17 0,3 4-176,2-1 1,2 2-1,0-1 0,3 1 0,0-1 0,4 44 1,-1-76-314,-1 0 0,1 0 1,0 0-1,0 0 1,0 0-1,0 0 0,0 0 1,1 0-1,-1 0 1,0-1-1,0 1 0,1 0 1,-1 0-1,0 0 0,1 0 1,-1 0-1,1 0 1,-1 0-1,1-1 0,0 1 1,-1 0-1,1 0 1,1 0-1,-1-1 13,0 1 0,0-1 0,0 0 0,0 0 0,0 0-1,-1 0 1,1 0 0,0 0 0,0 0 0,0-1 0,0 1 0,0 0 0,0-1 0,0 1 0,0 0 0,0-1 0,-1 1 0,1-1-1,1 0 1,37-34 556,18-38-613,-2-1 0,52-98 0,-121 188-4798,-14 18-897,1-3-3317,5-10-2134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3.8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1 179 7399,'0'0'9321,"3"64"-6535,12-54-1280,3-5 127,5-5-800,3 0-512,7-9-225,0-11-897,0-7-1409,2-7 800,-3-4-2689,-4-6 159,-5 0-96,-5 3-640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4.2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10 2819,'1'-10'9331,"-4"11"-3984,-14 21-1726,-18 40-2377,24-41-613,2 1 0,0 1-1,1-1 1,1 1-1,2 1 1,0-1-1,1 1 1,0 37-1,4-61-616,-1 1-1,1-1 1,0 1-1,0 0 1,0-1-1,0 1 1,0-1-1,0 1 1,0-1-1,0 1 1,0-1-1,0 1 1,0 0-1,0-1 1,0 1-1,0-1 0,0 1 1,0-1-1,1 1 1,-1-1-1,0 1 1,0-1-1,1 1 1,-1-1-1,0 1 1,1-1-1,-1 0 1,0 1-1,1-1 1,-1 0-1,1 1 1,-1-1-1,1 0 1,-1 1-1,1-1 1,-1 0-1,1 0 1,-1 1-1,1-1 1,-1 0-1,1 0 1,-1 0-1,1 0 1,-1 0-1,1 0 1,0 0-1,-1 0 1,1 0-1,-1 0 1,1 0-1,-1 0 1,1 0-1,-1 0 1,1-1-1,-1 1 1,1 0-1,-1 0 0,1-1 1,2-1 41,0 1 0,-1-1 0,1 0 0,-1 0 0,0 0 0,0 0 0,0 0 0,0-1 0,3-3-1,2-8-9,-1 1 0,-1-1-1,6-20 1,9-24-26,-18 58-46,0 1 1,0 0-1,0 0 1,0 1-1,0-1 1,0 0-1,0 0 1,-1 1-1,1 0 0,-1-1 1,1 1-1,-1 0 1,1-1-1,0 3 1,10 8 178,-6-8-104,2 0-1,-1-1 1,0 0-1,1 0 1,-1-1-1,1 0 0,0 0 1,-1-1-1,1 0 1,0-1-1,0 1 1,0-1-1,0-1 0,8-1 1,-10 2 12,0-1 0,0 0 1,0 0-1,-1 0 0,1-1 0,-1 0 1,1 0-1,-1 0 0,1-1 0,-1 0 1,0 0-1,0 0 0,-1 0 0,1-1 1,-1 0-1,1 0 0,-1 0 0,0 0 1,5-8-1,-9 11-43,0 1 0,1 0 0,-1-1 0,0 1 0,1 0 1,-1-1-1,0 1 0,0-1 0,0 1 0,1 0 0,-1-1 0,0 1 0,0-1 1,0 1-1,0-1 0,0 1 0,0-1 0,0 1 0,0 0 0,0-1 0,0 1 0,0-1 1,0 1-1,0-1 0,0 1 0,0 0 0,0-1 0,-1 1 0,1-1 0,0 1 0,0 0 1,0-1-1,-1 1 0,1-1 0,0 1 0,-1-1 0,-17 3 178,-20 18-84,34-15-73,-1-1 0,1 1 0,0 0 0,0 1 0,1-1 0,-1 1 0,1-1 0,1 1 0,-1 0 0,1 0 0,0 0 0,0 0 0,-2 11 0,4-14-51,0 0 1,0 0 0,0 0-1,1-1 1,-1 1-1,0 0 1,1 0 0,0-1-1,0 1 1,0 0 0,0-1-1,0 1 1,0-1-1,1 1 1,-1-1 0,1 1-1,0-1 1,0 0 0,-1 0-1,2 0 1,-1 0-1,0 0 1,0-1 0,0 1-1,1 0 1,-1-1-1,1 0 1,-1 0 0,1 0-1,0 0 1,-1 0 0,5 1-1,26 4-2169,1-6-3670,1-3-4141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4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40 15631,'0'0'9203,"-8"1"-8455,0 0-688,0 1 1,0 0 0,1 1-1,-1 0 1,1 0 0,-1 0-1,1 1 1,0 0 0,0 1-1,1-1 1,-1 1 0,1 1 0,0-1-1,1 1 1,-1 0 0,1 0-1,0 1 1,-7 11 0,11-15-62,-1-1 1,1 0 0,0 1-1,0-1 1,0 1 0,0-1-1,0 1 1,0-1 0,0 1 0,1 0-1,0-1 1,-1 1 0,1 0-1,0 2 1,1-4 2,-1 0 0,1 0-1,-1 0 1,1 0 0,0 0 0,-1 0 0,1 0-1,0 0 1,0 0 0,0 0 0,0-1 0,0 1 0,0 0-1,0-1 1,0 1 0,0-1 0,0 1 0,0-1-1,0 1 1,0-1 0,0 0 0,0 0 0,1 1-1,-1-1 1,0 0 0,0 0 0,0 0 0,0 0 0,1 0-1,-1-1 1,2 1 0,6-1 33,0-1-1,-1 0 1,1-1 0,0 1-1,-1-2 1,1 1 0,-1-1-1,0 0 1,0-1-1,-1 0 1,1 0 0,12-12-1,8-9 20,39-47 0,-64 69-46,16-20 49,-15 18-261,-12 25-12,0-5 237,0 2 1,1-1-1,1 1 0,1 0 1,0 0-1,1 0 0,0 1 1,2 0-1,-2 31 0,5-47 5,-1 0 0,1 1-1,-1-1 1,1 0-1,-1 0 1,1 0-1,0 0 1,-1 0 0,1 0-1,0 0 1,0 0-1,0 0 1,0 0-1,0 0 1,0-1 0,0 1-1,0 0 1,0-1-1,0 1 1,0-1 0,0 1-1,1-1 1,-1 1-1,0-1 1,0 0-1,1 0 1,-1 1 0,0-1-1,0 0 1,1 0-1,-1 0 1,0-1-1,0 1 1,1 0 0,0-1-1,6 0 143,-1 0 0,0 0-1,0-1 1,0 0 0,8-3 0,2-3-44,0-2 1,-1 1-1,0-2 1,-1 0 0,28-26-1,-34 28-104,-1 1 0,1-2 0,-2 1 0,1-1 0,-2 0-1,1-1 1,-1 0 0,-1 0 0,0 0 0,5-16 0,-10 27-22,0 0 1,0 0 0,0 0-1,0 0 1,-1 0 0,1 0-1,0 0 1,0 0-1,0 0 1,0 0 0,0 0-1,0 0 1,0 0 0,0 0-1,0 0 1,0 0-1,0 0 1,-1 0 0,1 0-1,0 0 1,0 0 0,0 0-1,0 0 1,0 0-1,0 0 1,0 0 0,0 0-1,0 0 1,0 0 0,0 0-1,0 0 1,0 0-1,0-1 1,0 1 0,0 0-1,0 0 1,0 0 0,0 0-1,0 0 1,-1 0-1,1 0 1,0 0 0,0 0-1,0 0 1,0 0 0,0-1-1,0 1 1,0 0-1,1 0 1,-1 0 0,0 0-1,0 0 1,0 0 0,0 0-1,0 0 1,0 0-1,-9 9-170,-8 15-79,3-3 260,-31 58 92,42-73-92,1-1 0,-1 1 0,1 0 0,1 0 0,-1 0 0,1 0 0,0 0 0,0 0 1,1 0-1,-1 0 0,2 11 0,0-16 2,-1 0 0,1 0 0,-1 0 0,1-1 0,-1 1 1,1 0-1,0 0 0,-1-1 0,1 1 0,0 0 0,0-1 0,-1 1 1,1-1-1,0 1 0,0-1 0,0 0 0,0 1 0,0-1 0,0 0 0,0 1 1,0-1-1,-1 0 0,1 0 0,0 0 0,0 0 0,0 0 0,0 0 0,0 0 1,0 0-1,2-1 0,30-5 530,-22 2-399,0-1 0,0 0 0,-1 0 0,0-1 0,0-1 0,0 0 0,16-15 0,54-66 162,-45 47-132,-30 41-442,-4 10 106,-4 13 70,-15 34-138,13-48-370,1 1 0,1 0 0,0-1 1,0 1-1,1 0 0,1 1 0,-1-1 0,1 19 1,1-29 449,0 1-1,1 0 1,-1-1 0,0 1 0,0-1 0,0 1 0,1-1 0,-1 1 0,0-1-1,1 1 1,-1-1 0,0 1 0,1-1 0,-1 1 0,1-1 0,-1 0-1,0 1 1,1-1 0,-1 0 0,1 1 0,-1-1 0,1 0 0,-1 0-1,1 1 1,0-1 0,-1 0 0,1 0 0,-1 0 0,2 0 0,24-1-3031,21-14-3110,-10-7 784,1-6 651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5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58 4004,'0'0'5157,"5"-9"-759,-1 2-3114,9-14 485,-8 2 2610,-10 18-875,-15 9-2444,-23 30 244,41-35-1230,-1 0 0,1-1 1,0 1-1,0 0 0,0 1 0,0-1 1,0 0-1,0 1 0,1-1 0,0 1 1,0-1-1,0 1 0,-1 4 0,4-7-64,1 0 0,-1 0-1,0 0 1,1 0-1,-1 0 1,1-1-1,-1 1 1,1-1 0,-1 0-1,1 0 1,-1 0-1,1 0 1,2 0-1,-1 0-63,11 1-389,0 1 0,0 0-1,25 8 1,-33-8 294,-1 0 0,1 0 0,-1 1 0,0 0 0,0 0 1,0 1-1,-1 0 0,1 0 0,-1 0 0,7 8 0,-10-11 176,-1 0 1,0 0-1,0 1 0,0-1 0,0 1 0,0-1 0,0 1 1,-1-1-1,1 1 0,0-1 0,-1 1 0,1-1 0,-1 1 1,0 0-1,0-1 0,1 1 0,-1 0 0,0 0 1,0-1-1,0 1 0,-1 0 0,1-1 0,0 1 0,-2 3 1,1-2 88,-1-1 0,0 1 1,0 0-1,0-1 0,0 1 0,0-1 1,-1 0-1,1 0 0,-1 0 1,1 0-1,-1 0 0,-3 2 1,-4 1 221,-1 0 0,1-1 0,-1 0 1,1-1-1,-1 0 0,-17 2 0,27-5-361,-1 1-1,1-1 1,0 0-1,0 0 1,0 0-1,0 0 1,-1 0-1,1 0 1,0 0-1,0 0 1,0 0-1,0 0 1,0-1-1,-1 1 1,1-1-1,0 1 1,0-1-1,0 1 1,0-1-1,0 1 1,0-1-1,0 0 1,1 0 0,-1 1-1,0-1 1,0 0-1,0 0 1,1 0-1,-1 0 1,0 0-1,1 0 1,-1 0-1,0-1 1,1-1-301,0 1 0,0 0 1,0 0-1,0 0 0,1-1 1,-1 1-1,1 0 0,-1 0 0,1 0 1,0 0-1,0 0 0,0 0 1,0 0-1,0 0 0,0 0 1,0 0-1,3-2 0,2-3-1710,0 1 0,1 0 1,-1 1-1,12-8 0,7-5-6999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6.2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1 14862,'0'0'7869,"-10"7"-6663,4-4-1080,-45 33 1089,48-33-1177,1 0-1,-1-1 1,0 1 0,1 0-1,-1 0 1,1 0 0,0 1-1,0-1 1,0 0-1,0 1 1,1-1 0,-1 1-1,1 0 1,0-1 0,0 1-1,0 6 1,2-7-119,1 0 1,0-1-1,0 0 0,0 1 1,0-1-1,0 0 0,1 0 1,-1 0-1,1 0 0,-1 0 1,1-1-1,0 1 1,0-1-1,3 2 0,18 11-471,-16-5 524,0-1 0,-1 1 0,0 0 0,0 0 0,-1 0 0,0 1 0,-1 0 0,0 1 0,0-1 0,-1 1 0,-1 0 0,0 0 0,0 0 0,-1 0 0,-1 0 0,0 1 0,0-1-1,-1 1 1,-1-1 0,0 0 0,-3 18 0,2-16 330,-2 1 0,1-1 0,-1 1-1,-1-1 1,0 0 0,-1-1 0,-1 1 0,0-1-1,0 0 1,-1-1 0,-1 0 0,0 0-1,0-1 1,-1 0 0,0-1 0,-1 0 0,-16 11-1,26-19-231,-1 0-1,0 1 1,0-1-1,0 0 0,0 0 1,0-1-1,0 1 1,0 0-1,0-1 1,0 1-1,0-1 0,0 1 1,0-1-1,0 0 1,0 0-1,0 0 0,-1 0 1,1-1-1,0 1 1,-3-1-1,4 0-46,0 0 1,-1 0-1,1 0 0,0 0 1,0 0-1,0-1 1,0 1-1,0 0 0,0-1 1,0 1-1,0-1 0,0 1 1,1-1-1,-1 1 0,1-1 1,-1 1-1,1-1 1,-1 0-1,1-2 0,-1-7-109,1 1-1,0 0 1,1-1-1,0 1 1,1 0-1,-1 0 1,5-12 0,3-1-73,0 1 1,1 0-1,1 0 1,1 1-1,1 1 1,18-23-1,105-107-226,-87 101-1211,45-61-1,-87 97 1183,-14 14 384,-17 17 336,15-8-159,-41 48 808,46-53-887,1-1 0,1 1 1,-1-1-1,0 1 0,1 0 1,0 0-1,1 0 0,-1 0 1,1 0-1,0 0 0,-1 10 0,2-14-59,0-1-1,0 1 0,0 0 0,0-1 0,0 1 0,1 0 0,-1-1 0,0 1 0,0 0 0,1-1 0,-1 1 0,0-1 0,1 1 0,-1-1 0,1 1 0,-1-1 0,0 1 0,1-1 0,-1 1 0,1-1 0,0 0 0,-1 1 0,1-1 0,-1 0 1,1 1-1,-1-1 0,1 0 0,0 0 0,1 1 0,27 0 282,27-13 107,-31 0-338,44-26 0,-47 25-116,0 0 0,34-13 0,-71 63-354,7-25 523,3-6 29,1 0 0,0 0 0,1 1 0,-1-1 0,1 1 0,0 0 0,1 0-1,0 0 1,-2 11 0,4-18-106,1 1 0,-1 0 0,1-1 0,-1 1-1,1-1 1,0 1 0,-1-1 0,1 1-1,0-1 1,0 1 0,-1-1 0,1 0 0,0 1-1,0-1 1,0 0 0,-1 1 0,1-1-1,0 0 1,0 0 0,0 0 0,0 0 0,0 0-1,-1 0 1,1 0 0,0 0 0,0 0 0,0-1-1,1 1 1,29-4 553,-14-3-557,1 0 1,-2-1-1,1-1 1,-1 0-1,0-1 1,-1-1-1,-1-1 1,1 0-1,-2 0 1,14-18 0,-34 39-62,0 1 0,0-1 1,1 1-1,0 0 0,1 1 1,0-1-1,0 1 0,-4 15 1,10-25 45,-1 0 0,1-1 0,-1 1 0,0 0 1,1-1-1,-1 1 0,1-1 0,-1 1 0,1 0 1,0-1-1,-1 1 0,1-1 0,0 1 0,-1-1 1,1 0-1,0 1 0,-1-1 0,1 0 0,0 1 1,0-1-1,0 0 0,-1 0 0,1 0 0,0 0 1,0 0-1,0 0 0,-1 0 0,1 0 0,0 0 1,0 0-1,-1 0 0,1 0 0,1-1 0,32-4 592,-15-3-512,0 1 1,-1-2-1,0-1 0,0 0 1,20-17-1,10-5-28,-48 32-69,0 0 0,0 0 1,0 0-1,1 0 0,-1 0 0,0 0 0,0-1 0,0 1 1,0 0-1,0 0 0,0 0 0,0 0 0,1 0 0,-1 0 1,0 0-1,0 0 0,0 0 0,0 0 0,0 0 0,1 0 1,-1 0-1,0 0 0,0 0 0,0 0 0,0 0 0,1 0 1,-1 0-1,0 0 0,0 0 0,0 0 0,0 0 0,0 0 1,1 0-1,-1 0 0,0 0 0,0 0 0,0 0 0,0 0 1,0 0-1,0 1 0,1-1 0,-1 0 0,0 0 0,0 0 1,0 0-1,0 0 0,0 0 0,0 1 0,0-1 0,0 0 1,0 0-1,0 0 0,0 0 0,-1 14-106,-13 23-133,10-26 189,3-7 59,-1 0 0,2-1 0,-1 1 0,0 0 1,1 0-1,0 0 0,0 0 0,0 0 0,1 4 0,8 9-1787,11-11-4168,-5-6-1980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0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330 1 15631,'-15'10'1356,"-7"6"-639,0 0-1,2 1 1,0 1 0,0 1 0,2 1 0,-30 41 0,24-13-315,1 2 0,3 0 0,2 1-1,3 1 1,1 1 0,-9 81 0,22-125-333,-2 5-9,2-1-1,0 0 1,0 1 0,3 26 0,-2-38-59,0 0 1,1 0-1,-1 0 1,1 0-1,-1 0 1,1 1-1,0-1 1,0 0-1,0-1 1,0 1-1,0 0 0,0 0 1,1 0-1,-1-1 1,1 1-1,-1 0 1,1-1-1,0 0 1,-1 1-1,1-1 1,0 0-1,0 0 0,0 0 1,0 0-1,0 0 1,0 0-1,0-1 1,0 1-1,0-1 1,0 1-1,1-1 1,-1 0-1,0 0 1,0 0-1,0 0 0,5-1 1,4 0 117,0-2 1,0 1 0,0-1-1,0-1 1,-1 0-1,1-1 1,-1 0 0,19-12-1,76-64 1180,-69 51-957,240-186 907,-89 77-3267,-115 84-2386,-14 5-3230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7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4 17296,'-2'0'286,"1"1"-1,-1-1 1,0 1-1,0 0 1,1-1-1,-1 1 0,0 0 1,1 0-1,-1 0 1,1 0-1,-1 0 1,1 1-1,0-1 1,-1 0-1,1 1 0,0-1 1,0 1-1,0-1 1,0 1-1,0-1 1,0 1-1,0 0 0,1-1 1,-1 3-1,-16 53 589,13-42-246,0-1-285,-3 9 106,1 0 0,0 1 0,2 0 0,0 0 0,2 0 0,2 46 0,0-69-419,1 1 0,-1-1 0,1 0 0,-1 0 0,1 1 0,0-1 0,0 0-1,0 0 1,0 0 0,0 0 0,0 0 0,0 0 0,0 0 0,0 0 0,0 0 0,0-1 0,0 1 0,1 0 0,-1-1 0,0 1 0,1-1 0,-1 1 0,0-1 0,1 0 0,-1 0 0,1 1 0,-1-1 0,0 0-1,1 0 1,-1 0 0,3-1 0,47-6 784,-35 1-742,0-1-1,0 0 0,0-2 1,14-9-1,-16 8-92,1 2 0,0 0-1,0 0 1,20-6 0,-34 14 17,-1 0 0,0 0 0,1 0-1,-1 0 1,0 0 0,0 0 0,1-1 0,-1 1 0,0 0-1,1 0 1,-1 0 0,0 0 0,1 0 0,-1 1-1,0-1 1,1 0 0,-1 0 0,0 0 0,1 0 0,-1 0-1,0 0 1,0 0 0,1 1 0,-1-1 0,0 0 0,1 0-1,-1 0 1,0 1 0,0-1 0,0 0 0,1 0 0,-1 1-1,0-1 1,0 0 0,0 0 0,0 1 0,1-1-1,-1 0 1,0 1 0,0-1 0,0 0 0,0 1 0,-2 19-308,-11 20-115,-8-3 334,15-29 54,1 1 0,0-1-1,1 1 1,0 0 0,0 0-1,1 0 1,0 1 0,0-1-1,0 11 1,3-20 33,0 1 0,0-1 0,1 1 0,-1-1 0,1 1 1,-1-1-1,0 0 0,1 1 0,-1-1 0,1 1 0,-1-1 0,0 0 0,1 0 0,-1 1 0,1-1 0,-1 0 0,1 0 1,0 0-1,-1 1 0,1-1 0,-1 0 0,1 0 0,-1 0 0,1 0 0,-1 0 0,1 0 0,-1 0 0,1 0 0,0 0 1,0-1-1,21-1-56,-11-2-194,1 0 0,0-1 0,-1 0 1,0 0-1,0-1 0,0-1 1,-1 0-1,0 0 0,-1-1 1,14-14-1,-4 2-896,-1-1 0,0 0 0,24-42 0,-14 12 145,-3-1 0,33-99 0,-73 170 4366,0 2-2976,3 1-124,1 1 0,2 0 0,0 1 0,1 0 0,2 0 1,0 1-1,2 0 0,1 0 0,0 0 0,2 0 0,1 0 0,6 49 0,-4-68-258,-1 1 0,1-1-1,0 0 1,0 0 0,6 10-1,-8-16-4,0-1 0,0 1 0,0 0-1,0 0 1,0 0 0,0 0 0,0 0-1,0 0 1,0 0 0,0 0 0,1 0 0,-1-1-1,0 1 1,0 0 0,0 0 0,0 0-1,0 0 1,0 0 0,0 0 0,0 0 0,0 0-1,0 0 1,0 0 0,1 0 0,-1 0-1,0 0 1,0 0 0,0 0 0,0 0 0,0 0-1,0 0 1,0 0 0,0 0 0,1 0 0,-1 0-1,0 0 1,0 0 0,0 0 0,0 0-1,0 0 1,0 0 0,0 0 0,0 0 0,1 0-1,-1 0 1,0 0 0,0 0 0,0 0-1,0 0 1,0 0 0,0 0 0,0 1 0,0-1-1,0 0 1,-5-29-221,-1 11 307,-1 0 0,0 1 0,-1 0 1,-1 0-1,-1 1 0,-1 0 1,-18-22-1,-16-24 3765,45 62-3827,0-1-1,0 1 0,0-1 0,0 1 1,0-1-1,1 1 0,-1-1 1,0 1-1,0 0 0,0-1 1,1 1-1,-1-1 0,0 1 1,0 0-1,1-1 0,-1 1 1,0 0-1,1-1 0,-1 1 1,0 0-1,1-1 0,-1 1 1,0 0-1,1 0 0,-1-1 1,1 1-1,-1 0 0,0 0 1,1 0-1,-1 0 0,1 0 0,-1 0 1,1 0-1,-1 0 0,1 0 1,-1 0-1,1 0 0,-1 0 1,0 0-1,1 0 0,-1 0 1,1 0-1,-1 0 0,1 1 1,33-2 589,-28 1-572,59 1-1014,92-4-6710,-105-5-625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8.3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15 9545,'0'0'16245,"-10"1"-15594,7-1-610,0 0 1,0 0-1,0 1 0,0-1 1,0 1-1,0 0 1,0 0-1,0 0 0,0 0 1,0 0-1,1 1 0,-1-1 1,0 1-1,-3 3 1,2-1-3,1 0 1,1 0-1,-1 0 1,0 0-1,1 1 0,0-1 1,0 1-1,0 0 1,1-1-1,0 1 1,-1 6-1,-1-2-14,1 1-1,0-1 1,1 1-1,0 0 1,1 0-1,0-1 1,0 1-1,3 14 1,-2-21-14,0 0 1,0 0-1,1 0 1,-1 0-1,0-1 1,1 1-1,0 0 1,0-1-1,0 1 1,0-1-1,0 0 1,0 0-1,0 0 1,1 0-1,-1 0 1,1 0 0,0-1-1,-1 1 1,1-1-1,0 1 1,0-1-1,0 0 1,0 0-1,0-1 1,0 1-1,0-1 1,0 1-1,0-1 1,6 0-1,5-1 86,-1 0 1,1 0-1,-1-1 0,0-1 0,0 0 0,0-1 0,0-1 1,-1 0-1,1 0 0,-1-1 0,-1-1 0,1 0 0,11-10 1,-9 7-63,0-1 1,-1 0 0,-1-1 0,0-1 0,-1 0 0,0-1 0,-1 0 0,0 0-1,14-31 1,-70 154-1264,43-98 1228,0-1-1,0-1 1,0 1-1,1-1 1,0 1-1,1 0 1,0 0 0,0-1-1,1 1 1,3 20-1,-2-29 21,0 1 0,0-1-1,0 0 1,0 1 0,0-1 0,0 0 0,0 0-1,1 1 1,-1-1 0,0 0 0,1 0 0,-1 0-1,1-1 1,-1 1 0,1 0 0,0-1 0,-1 1-1,1 0 1,-1-1 0,1 0 0,0 1 0,0-1-1,-1 0 1,1 0 0,0 0 0,-1 0 0,4-1-1,2 1 142,0-1-1,0 0 0,0 0 1,0-1-1,12-4 0,-6-1 9,0 0 1,0-1-1,-1 0 0,0-1 0,-1 0 1,0-1-1,0 0 0,-1-1 0,15-20 1,-17 21-150,0-1 0,-1 0 0,-1 0 0,0-1 0,0 0 0,-1 0 0,-1-1 0,0 1 0,0-1 0,-1 0 0,1-15 0,-7 54-667,1-17 600,1-1 0,0 1 0,1 0 0,0 0 0,0-1 1,3 14-1,-3-19 49,1-1 1,0 1-1,0-1 1,0 1-1,1-1 1,-1 0-1,0 0 1,1 0-1,-1 1 1,1-1-1,0-1 1,0 1-1,0 0 1,0 0-1,0-1 1,0 1-1,0-1 1,0 1-1,1-1 1,-1 0-1,0 0 1,1 0-1,-1 0 1,1-1-1,-1 1 1,1-1-1,0 1 1,3-1-1,1 1 16,1-1 0,-1 0 0,1 0 0,-1 0 0,0-1 0,1 0 0,-1 0 0,0-1 0,0 0 0,0-1 0,10-3 0,-14 4-8,0 0 0,0 1 1,-1-1-1,1 0 1,-1 0-1,1-1 1,-1 1-1,0 0 0,1-1 1,-1 1-1,-1-1 1,1 0-1,0 0 1,-1 0-1,1 0 0,-1 0 1,0 0-1,0 0 1,0 0-1,0 0 1,-1 0-1,1-1 0,-1 1 1,0 0-1,0-1 1,0 1-1,-1-7 1,1 10-17,-1-1 0,1 0 0,0 1 0,-1-1 0,1 1 0,0-1 0,-1 0 0,1 1-1,-1-1 1,1 1 0,-1-1 0,1 1 0,-1 0 0,1-1 0,-1 1 0,1-1 0,-1 1 0,0 0 0,1-1 0,-1 1 0,0 0 0,1 0 0,-1 0 0,0-1 0,1 1 0,-1 0 0,0 0 0,1 0 0,-1 0 0,0 0 0,0 0 0,1 0 0,-1 1 0,0-1 0,1 0 0,-1 0 0,0 0 0,0 1 0,-27 12-277,22-7 268,0 0-1,1 1 1,-1 0 0,2 0-1,-1 0 1,-6 14 0,9-17 7,1-1 1,-1 1-1,1 0 1,-1 0-1,1 0 1,1 0-1,-1 0 1,0 0-1,1 1 1,0-1-1,0 0 1,0 0-1,0 0 0,1 0 1,0 0-1,1 5 1,-1-8 4,0 0 0,0 1 0,0-1 1,0 1-1,0-1 0,0 0 0,1 0 0,-1 0 1,1 0-1,-1 0 0,1 0 0,-1 0 0,1 0 1,-1-1-1,1 1 0,0 0 0,-1-1 0,1 1 1,0-1-1,0 0 0,2 0 0,44 1 39,-33-1-21,191-8-1195,-206 8 1238,0 0-1,0 0 0,1-1 0,-1 1 0,0-1 0,0 1 0,0 0 0,1-1 0,-1 1 1,0-1-1,0 1 0,0 0 0,0-1 0,0 1 0,0-1 0,0 1 0,0 0 0,0-1 1,0 1-1,0-1 0,0 1 0,0-1 0,0 1 0,0 0 0,-1-1 0,1 1 0,0-1 0,0 1 1,0 0-1,-1-1 0,1 1 0,0 0 0,0-1 0,-1 1 0,1-1 0,-9-14 445,-23-36 115,31 48-684,-1-1-1,1 0 0,-1 1 0,1-1 1,0 0-1,0 0 0,1 0 0,-1 1 0,1-1 1,0 0-1,0 0 0,0 0 0,1-4 1,0 6-121,1 1 0,0 0 0,-1 0 1,1 0-1,0 0 0,0 1 1,0-1-1,0 0 0,-1 1 0,1-1 1,0 1-1,0 0 0,0 0 1,0 0-1,0 0 0,0 0 0,0 0 1,0 0-1,3 1 0,2-1-542,22 2-2651,-1 0 0,33 7 0,-10 0-2833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19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205 168 10922,'-9'-4'5510,"-2"0"-4657,-1 0 1,1 1 0,-1 1 0,0 0 0,1 0 0,-1 1 0,-17 0 0,26 1-795,-1 1 0,0-1 0,1 0 1,-1 1-1,1 0 0,-1 0 1,1 0-1,-1 0 0,1 0 0,-1 1 1,1 0-1,0 0 0,0 0 1,0 0-1,0 0 0,0 0 0,1 1 1,-1-1-1,0 1 0,1 0 1,0 0-1,0 0 0,0 0 0,0 0 1,0 0-1,1 1 0,-1-1 1,1 0-1,0 1 0,0-1 1,-1 7-1,2-9-57,0 0 1,0 0 0,-1 0-1,1 0 1,0 0-1,0 0 1,0 0 0,0 0-1,0 0 1,1 0 0,-1 0-1,0 0 1,0 0-1,1 0 1,-1 0 0,0 0-1,1 0 1,-1 0-1,1-1 1,-1 1 0,1 0-1,0 0 1,-1 0-1,1-1 1,0 1 0,-1 0-1,1 0 1,0-1 0,0 1-1,0-1 1,0 1-1,1 0 1,2 0 14,0 0-1,0 0 1,-1-1 0,1 0 0,0 1-1,0-1 1,0-1 0,-1 1-1,7-1 1,6-3 57,-1 1 0,0-2 1,26-11-1,-7-1-10,-1-1 0,42-32 0,-62 41-38,-1-1 0,0-1 0,-1 0 0,0 0 0,0-1 0,-2-1 1,1 1-1,10-21 0,-20 33-25,0 0 1,1 0-1,-1-1 0,0 1 1,1-1-1,-1 1 1,0 0-1,0-1 0,1 1 1,-1-1-1,0 1 1,0 0-1,0-1 0,1 1 1,-1-1-1,0 1 1,0-1-1,0 1 0,0-1 1,0 1-1,0-1 1,0 1-1,0-1 0,0 1 1,0-1-1,0 1 1,0-1-1,-1 1 0,1 0 1,0-1-1,0 1 1,0-1-1,-1 0 0,-14 9 2,-20 23 134,12-5 105,0 0 0,-31 49 1,47-64-163,1-1 1,1 1-1,0 0 1,0 1-1,1-1 0,1 1 1,0 0-1,0 0 1,1 0-1,1 0 0,-1 15 1,2-25-110,0 0 1,1 0-1,-1 0 1,0 0-1,1 0 0,-1 0 1,1 0-1,0-1 1,0 1-1,0 0 1,0 0-1,0 0 0,0-1 1,0 1-1,0-1 1,1 1-1,-1-1 1,1 1-1,-1-1 0,1 0 1,2 2-1,0 0-189,1-1-1,-1 0 0,1-1 0,0 1 1,-1-1-1,1 0 0,0 0 1,9 1-1,-3-2-747,0 0 0,0 0 0,0-1 0,0-1 0,0 0 0,0 0 0,20-8 0,-21 4-330,1 0-1,-1 0 0,0-1 0,-1 0 1,0-1-1,0 0 0,0 0 0,8-12 1,17-34 311,-32 48 2178,1-1 0,-1 1 1,0-1-1,0 0 0,0 0 0,0-9 1,-2 15-1010,0 1 1,0-1 0,0 1-1,0 0 1,0-1-1,0 1 1,0 0 0,1-1-1,-1 1 1,0-1 0,-1 1-1,1 0 1,0-1 0,0 1-1,0-1 1,0 1-1,0 0 1,0-1 0,0 1-1,-1 0 1,1-1 0,0 1-1,0 0 1,0-1 0,-1 1-1,1 0 1,0-1-1,0 1 1,-1 0 0,1 0-1,0-1 1,-1 1 0,1 0-1,0 0 1,-1 0-1,1-1 1,-1 1 0,1 0-1,0 0 1,-1 0 0,1 0-1,0 0 1,-1 0 0,-20 10 2654,-15 25-579,33-32-2043,0 1-1,0 0 1,1 0 0,-1 1 0,1-1 0,0 0 0,0 1-1,1-1 1,-1 1 0,1-1 0,0 1 0,0 7 0,2-11-202,-1 0 0,1-1 0,0 1 1,-1 0-1,1-1 0,0 1 1,0 0-1,0-1 0,-1 1 1,1-1-1,0 0 0,0 1 1,0-1-1,0 1 0,0-1 0,0 0 1,0 0-1,0 0 0,0 0 1,0 0-1,0 0 0,0 0 1,0 0-1,0 0 0,0 0 1,0 0-1,0 0 0,1-1 1,32-6 207,-24 3-185,0-1 0,0-1-1,-1 1 1,1-2 0,14-13 0,-19 16-21,-1 0-1,1 0 1,-1 0 0,-1-1-1,1 1 1,-1-1-1,1 0 1,-1 0 0,-1 0-1,1-1 1,-1 1-1,3-10 1,-5 15-16,0 0 0,0 0-1,0-1 1,0 1 0,0 0 0,0 0 0,0-1 0,0 1 0,0 0-1,0 0 1,-1-1 0,1 1 0,0 0 0,0 0 0,0-1 0,0 1-1,0 0 1,-1 0 0,1 0 0,0-1 0,0 1 0,0 0-1,-1 0 1,1 0 0,0 0 0,0 0 0,0-1 0,-1 1 0,1 0-1,0 0 1,0 0 0,-1 0 0,1 0 0,0 0 0,0 0 0,-1 0-1,1 0 1,0 0 0,-1 0 0,1 0 0,0 0 0,0 0 0,-1 0-1,1 0 1,0 0 0,0 0 0,-1 0 0,1 1 0,0-1-1,0 0 1,0 0 0,-1 0 0,1 0 0,0 1 0,-16 7-32,4 2 154,1 0-1,0 1 1,0 0 0,2 1 0,-1 1 0,2-1-1,-1 1 1,2 0 0,0 1 0,0 0 0,1 0-1,-7 30 1,12-42-113,1 0-1,0-1 1,0 1-1,0 0 1,0-1-1,0 1 1,0-1-1,0 1 1,1 0-1,-1-1 1,0 1-1,1 0 1,-1-1-1,1 1 1,0-1-1,0 1 1,-1-1-1,1 1 1,0-1-1,0 0 1,0 0-1,0 1 1,1-1 0,-1 0-1,0 0 1,0 0-1,1 0 1,-1 0-1,1 0 1,-1-1-1,1 1 1,-1 0-1,1-1 1,-1 1-1,1-1 1,0 1-1,2-1 1,7 2 38,0-2 0,0 1 1,-1-1-1,20-3 1,-16 2-39,25-5-17,-1-2 0,1-1 0,-2-2 0,1-2 0,50-24 0,62-21-36,-171 96 37,16-31 25,-21 30 33,25-35-51,0-1 0,0 1 0,0 0 0,0-1 0,1 1 0,-1 0 0,0 0 0,1-1 0,0 1 0,-1 0 0,1 0 0,0 0 0,0 0 0,0 0 0,0-1 0,0 1 0,0 0 0,1 0 0,0 2 0,2-2-3,1 0-1,-1-1 1,1 0 0,-1 0-1,1 0 1,0 0 0,-1 0-1,1-1 1,0 1 0,0-1-1,-1 0 1,1 0 0,0-1-1,6 0 1,1 0-171,-5 1-60,32-1-3026,-14-4-2479,-9-1-1544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0:07.8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11697 847 19859,'-145'-83'1562,"95"57"-2426,-2 2 0,-75-23-1,-302-56-4760,-9 31 4179,276 47 2272,-2205-290 4288,658 190-4487,-5 98-694,360 46-184,5 82 518,635 24-83,598-94-179,1 4 0,2 5 0,2 5 0,-107 60-1,180-84-3,1 2 0,1 1 0,2 2 0,0 1 0,1 2 0,-55 64 0,74-76-10,2 1 1,0 0-1,1 0 0,0 1 0,2 1 1,1-1-1,0 2 0,1-1 0,1 1 1,1 0-1,1 0 0,1 0 0,1 1 1,1 0-1,2 38 0,2-39-3,0-1-1,1 0 1,1 0-1,0-1 1,2 1 0,0-1-1,2-1 1,0 1-1,15 22 1,-7-17 21,0-2 1,2 0-1,0-1 0,2-1 1,0-1-1,25 18 1,6-3 107,1-2 0,1-2 1,2-3-1,0-2 1,98 28-1,42 0 114,274 38 0,214-11-149,1867 55-184,5-144-404,-670-40-355,-10-115 1973,-668-50-552,-1199 212-554,239-64 203,-206 52 7,0-3 0,-1-1 0,62-36 0,-92 47-87,0-1 1,-1 0 0,0 0-1,0-1 1,-1 0-1,0-1 1,0 0 0,-1 0-1,-1-1 1,1 0 0,8-19-1,-12 20-39,0 0-1,-1 0 1,0 0-1,-1-1 1,0 1-1,-1-1 1,0 1 0,0-1-1,-1 1 1,-1-1-1,0 0 1,0 1-1,-1-1 1,-6-17-1,2 10-58,-1 1 1,-1 1-1,0-1 0,-2 1 0,0 1 0,0 0 0,-2 0 0,1 1 0,-17-14 0,-5-2-14,-1 1 1,-68-43-1,17 22-44,-2 3 0,-2 5 0,-164-54 0,-306-49-190,-362 1-1757,-14 60-4124,390 45-714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0:41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129 350 3940,'0'0'1233,"-9"0"75,-1 0-774,-1-1 0,1 0 1,0 0-1,-19-6 0,26 7-219,1-1-1,-1 0 1,1 1-1,-1-1 1,1-1 0,0 1-1,-1 0 1,1-1-1,0 1 1,0-1-1,0 1 1,0-1-1,0 0 1,0 0-1,0 0 1,1 0-1,-1 0 1,1-1-1,-1 1 1,1 0-1,0-1 1,0 1-1,0-1 1,0 1-1,1-1 1,-1 1-1,1-1 1,-1-4-1,1 6-274,0 1 0,1-1 0,-1 1 0,0-1 1,1 1-1,-1-1 0,1 1 0,-1-1 0,1 1 0,-1-1 0,1 1 0,-1 0 0,1-1 0,-1 1 0,1 0 0,-1-1 0,1 1 0,-1 0 0,1 0 0,0 0 0,-1 0 0,1-1 0,-1 1 0,1 0 0,0 0 0,-1 0 0,1 0 1,-1 0-1,2 1 0,24-1-46,-19 0 108,456-23 447,92-16 964,-208 21-842,1061-61 1245,-703 34-785,-98 4-569,-378 26-429,-33 2-112,202 11 1,-360 6-869,-8 0-2147,0-3-5097,-9-2-2607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0:46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72 104 7495,'0'0'2477,"-9"-7"-1078,-46-35 1350,55 41-2644,-1 1-1,1 0 1,-1-1 0,1 1-1,-1 0 1,1-1 0,-1 1-1,1-1 1,-1 1 0,1 0-1,0-1 1,-1 1-1,1-1 1,0 1 0,0-1-1,-1 0 1,1 1 0,0-1-1,0 1 1,0-1 0,0 1-1,-1-1 1,1 0 0,0 1-1,0-1 1,0 1 0,0-1-1,0 1 1,1-1-1,-1 0 1,0 1 0,0-1-1,0 1 1,1-2 0,19-11 752,37 0-1329,-53 13 711,30-5-132,1 2 0,-1 1 0,1 2 0,35 5 1,137 27 36,22 2-77,450-14 274,-284-15-111,550 25-92,604 16 328,-1030-34-190,761 5 334,-1087-25-810,343-57-1,-499 56-2185,-4-6-2141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1:07.5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0 179 11403,'0'0'4084,"10"6"-3321,1 0-617,-1 0 0,1-1 0,0 0 0,0-1 0,0-1 0,1 1-1,0-2 1,16 3 0,518-2 1416,-355-8-471,1445-24 564,-752-18-1291,138-1-114,-861 50-335,-47 2 551,1-6 0,146-20 1,-260 22-514,0 0 0,0 0 0,0-1 0,0 1 0,0 0 0,0 0 0,-1-1 1,1 1-1,0 0 0,0-1 0,-1 1 0,1-1 0,0 1 0,0-1 0,-1 0 1,1 1-1,-1-1 0,1 1 0,0-1 0,-1 0 0,1 0 0,-1 1 0,0-1 0,1 0 1,-1 0-1,0 0 0,1 0 0,-1-1 0,-1-27-5421,-1 14 1864,1-4-2364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2:00.3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0 108 11339,'0'0'518,"9"3"-476,25 8-3,1-2 0,1-2 0,0-1 0,0-2 0,48 0-1,192-13 989,110-8 1066,399 36-1,-533-5-1590,482-37 0,-574 6-294,909-68 545,-649 70-546,253-3 2810,-629 22-2850,13 0-4273,-28-8-1131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2:06.7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1 211 9929,'0'0'427,"13"0"-213,1034 0 2754,-15 21-849,-151-10-1877,1-35 1210,-217 4-679,2087-25 134,-2466 40-802,374-11 708,-4-31-401,-616 43-304,-13 2 90,0-1 1,0-1-1,-1-2 0,1 0 0,25-10 0,-51 15-160,0 1 1,0 0-1,0 0 1,0-1-1,-1 1 1,1 0-1,0-1 1,0 1-1,0-1 1,0 1 0,-1-1-1,1 0 1,0 1-1,0-1 1,-1 0-1,1 1 1,0-1-1,-1 0 1,1 0-1,-1 0 1,1 1-1,-1-1 1,0 0-1,1 0 1,-1 0-1,0 0 1,1 0-1,-1 0 1,0 0-1,0 0 1,0-2-1,-1 2-55,1 0-1,-1 1 1,0-1-1,0 0 1,0 0-1,1 0 1,-1 0-1,0 1 0,0-1 1,0 0-1,0 1 1,0-1-1,-1 1 1,1-1-1,0 1 1,0-1-1,0 1 1,0 0-1,0 0 0,-1-1 1,1 1-1,0 0 1,-3 0-1,-45-3-5363,26-1-496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45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271 209 2659,'0'0'9133,"10"-2"-8043,31-5 479,1 3 1,68 0 0,31-1-188,276-45 447,264-20-642,602 71 1007,-281-10-1965,-877 3-218,244 19 0,-322-11 128,-100-16 144,-148-12-965,-280 1 0,388 22 770,-1473 14 54,1042 1-162,265-8 75,-880 51 499,928-29-495,199-22-344,26 1 87,25 0 147,714-7 277,-342-8-175,2433 43-745,-1913-20 716,-979-24 650,-554-24-3294,197 34-4265,267 1 2789,-30 0-4454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1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194 0 16624,'0'0'5146,"-5"11"-4345,-9 19-387,1 2 0,-17 64 1,-9 85 308,17-79-575,-4 3 245,12-54-193,2 1 0,-6 65 0,20-102-225,6-19-68,12-23 36,-20 26 61,47-81 135,-5-3-1,-3-1 1,-4-2 0,24-94 0,-56 171-132,6-16 38,-1-1-1,-2 0 1,0 0-1,1-39 0,-31 138-102,5 2 48,4 1 0,2 0 1,4 0-1,1 79 1,7-146 1,1 0 1,1-1 0,-1 1 0,1 0 0,0-1 0,1 1 0,0-1 0,0 0 0,0 1-1,1-1 1,6 11 0,-24-67 1454,8 35-1449,1 0 0,1-1 0,0 0 0,2 1 0,-1-1 0,2-1 0,0 1 0,1 0 0,1-1 0,2-26 1,0 39 8,-1 0 0,1 0 0,0 0 0,1 0 0,-1 0 0,0 0 0,1 0 0,0 1 0,0-1 0,0 1 0,1 0 0,-1 0 0,1 0 0,-1 0 0,1 1 0,0-1 0,0 1 0,0 0 0,1 0 0,-1 1 0,0-1 0,1 1 0,-1 0 0,0 0 0,1 0 0,0 1 0,7 0 0,-7-1 1,1 1 1,-1-1-1,0 2 1,1-1-1,-1 0 1,0 1-1,0 0 1,1 0-1,-1 1 1,0-1-1,0 1 1,0 0-1,0 0 1,-1 1-1,1 0 1,-1 0-1,1 0 1,-1 0-1,0 0 1,0 1-1,0 0 1,-1 0-1,5 6 1,16 74 792,-24-83-799,1 0 1,-1-1 0,0 1-1,1-1 1,0 1-1,-1-1 1,1 1 0,-1-1-1,1 0 1,-1 1 0,1-1-1,0 0 1,-1 1-1,1-1 1,0 0 0,-1 0-1,1 0 1,0 1 0,0-1-1,-1 0 1,1 0-1,0 0 1,-1 0 0,1 0-1,0-1 1,0 1 0,-1 0-1,1 0 1,0 0-1,-1 0 1,1-1 0,0 1-1,-1 0 1,1-1 0,0 1-1,-1-1 1,1 1-1,-1 0 1,1-1 0,-1 1-1,1-1 1,0 0-1,22-22 153,80-121 309,-89 133-377,-7 21 76,-6 31 370,-2-30-280,-18 177 665,19-187-950,2-3-58,0 0 0,0 0 1,0 0-1,0-1 0,-1 1 0,1-1 1,-1 1-1,1-1 0,-1 1 0,0-1 1,2-6-1,-1 3-574,23-48-10301,-20 36 4196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48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1063 11275,'0'0'4874,"8"1"-4346,11 1-127,0-2 0,0-1 0,1 0 1,-1-1-1,31-8 0,101-34 655,-101 27-980,893-250 1766,-728 215-1318,405-87 533,-447 108-924,284-12 0,-373 39 606,-1-3-1,119-25 1,-153 20-325,0-2 1,-2-2 0,0-2-1,-1-2 1,60-36-1,118-104 123,-85 55-3011,-138 104 2496,10-9-3100,-25 7-5808,-18 3-4850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49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377 0 15150,'0'0'1175,"-7"13"-497,-27 38-437,-2-2-1,-46 49 1,-101 93 2277,148-152-270,60-41-1768,152-70 888,-27 8-996,-44 28-331,2 4-1,137-20 0,-45 24-4549,-94 18-3803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0.6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6694,'0'0'16330,"0"10"-16020,-2 81 256,0 153 85,2-237-614,1-1 0,0 0 0,0 0 1,0 1-1,0-1 0,1 0 0,0 0 0,0 0 0,1-1 0,0 1 0,5 8 0,-6-12 48,0 0 0,-1 0 0,1-1 0,0 1 1,0-1-1,0 0 0,0 1 0,0-1 0,1 0 0,-1 0 0,0 0 0,0-1 0,1 1 0,-1 0 0,0-1 0,1 0 0,-1 1 0,1-1 0,-1 0 0,0 0 0,1 0 0,-1-1 0,1 1 0,-1 0 0,0-1 0,1 0 0,-1 0 0,0 1 0,0-1 1,1-1-1,-1 1 0,0 0 0,3-2 0,5-4 132,0-1 1,0 0 0,0 0-1,-1-1 1,0 0 0,-1-1-1,8-11 1,26-27 1831,-42 90-1617,-10 89 1,10-130-443,0-1 0,0 1 0,1 0 0,-1-1 0,0 1 0,0-1 0,0 1 0,0-1 1,1 1-1,-1-1 0,0 1 0,1-1 0,-1 1 0,0-1 0,1 1 0,-1-1 0,1 0 0,-1 1 0,1-1 0,-1 0 1,0 1-1,1-1 0,-1 0 0,1 1 0,0-1 0,-1 0 0,1 0 0,-1 0 0,1 0 0,-1 1 0,1-1 0,-1 0 1,1 0-1,0 0 0,-1 0 0,1 0 0,-1 0 0,1-1 0,-1 1 0,1 0 0,0 0 0,-1 0 0,1 0 0,-1-1 0,1 1 1,-1 0-1,1-1 0,-1 1 0,1 0 0,0-1 0,29-16-1016,-14 2-915,0 0 0,15-20 0,24-37-9255,-38 48 4699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1.6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68 270 6502,'0'0'3780,"-4"9"-300,-8 14-1482,4-9-1017,0 0 0,1 0 0,1 0-1,1 1 1,0 0 0,1 0 0,-5 29-1,9-43-931,1 0 1,-1-1-1,0 1 0,1 0 0,-1-1 0,1 1 0,-1 0 0,1-1 0,-1 1 1,1-1-1,0 1 0,-1-1 0,1 1 0,-1-1 0,1 0 0,0 1 0,-1-1 1,1 0-1,0 1 0,0-1 0,-1 0 0,1 0 0,0 0 0,0 0 0,-1 1 1,1-1-1,0 0 0,0 0 0,0-1 0,-1 1 0,1 0 0,0 0 0,0 0 1,-1 0-1,1-1 0,0 1 0,-1 0 0,1-1 0,0 1 0,-1 0 0,1-1 1,0 0-1,33-15 1778,-25 9-1461,-1-1-1,0 0 1,0 0 0,-1-1-1,0 0 1,0 0-1,8-15 1,-12 19-284,-1-1 1,1 0-1,-1 1 1,0-1-1,0 0 1,0 0-1,-1 0 1,0 0-1,0 0 0,-1-1 1,0 1-1,0 0 1,0 0-1,-1 0 1,-1-9-1,1 15-90,1 0 1,0 0-1,0 0 0,0 0 0,0-1 0,0 1 1,0 0-1,-1 0 0,1 0 0,0 0 0,0 0 1,0 0-1,0 0 0,-1-1 0,1 1 0,0 0 1,0 0-1,0 0 0,-1 0 0,1 0 1,0 0-1,0 0 0,0 0 0,-1 0 0,1 0 1,0 0-1,0 0 0,0 0 0,-1 0 0,1 0 1,0 1-1,0-1 0,0 0 0,0 0 1,-1 0-1,1 0 0,0 0 0,0 0 0,0 0 1,0 0-1,-1 1 0,1-1 0,0 0 0,0 0 1,0 0-1,0 0 0,0 1 0,0-1 1,0 0-1,0 0 0,-1 0 0,1 0 0,0 1 1,0-1-1,0 0 0,0 0 0,0 1 0,-7 10-138,6-6 96,-1 0 0,1 1-1,0-1 1,0 0 0,0 1-1,1-1 1,-1 1 0,2-1 0,-1 7-1,1-11-7,-1 0-1,1 1 0,-1-1 0,1 1 1,-1-1-1,1 0 0,0 1 1,0-1-1,0 0 0,0 0 1,0 1-1,0-1 0,0 0 1,0 0-1,0 0 0,0 0 0,0-1 1,1 1-1,-1 0 0,0 0 1,1-1-1,-1 1 0,1-1 1,-1 1-1,1-1 0,-1 1 1,1-1-1,-1 0 0,1 0 0,-1 0 1,1 0-1,-1 0 0,1 0 1,-1 0-1,1-1 0,1 1 1,4-2-294,-1 0 0,1 0 0,0 0 0,-1-1 0,0 0 0,1 0 0,-1-1 1,-1 1-1,1-1 0,0-1 0,-1 1 0,0-1 0,0 0 0,5-6 0,3-5-592,0 0 1,-1-1-1,15-29 0,-20 32 854,0 0 0,-1 0 0,-1 0 1,0-1-1,-1 0 0,-1 0 0,0 0 0,-1 0 1,-1 0-1,0-18 0,-1 32 140,0 1 0,0-1 0,0 0 1,0 1-1,0-1 0,0 0 0,0 0 0,0 1 0,0-1 0,0 0 0,0 1 0,-1-1 0,1 0 0,0 1 1,-1-1-1,1 1 0,0-1 0,-1 0 0,1 1 0,0-1 0,-1 1 0,1-1 0,-1 1 0,1-1 0,-1 1 0,1-1 1,-1 1-1,0 0 0,1-1 0,-1 1 0,1 0 0,-1 0 0,0-1 0,1 1 0,-1 0 0,0 0 0,1 0 1,-1 0-1,0 0 0,0 0 0,1 0 0,-1 0 0,0 0 0,-1 0 0,0 1 60,0-1 0,0 1-1,0 0 1,0 0 0,0 0 0,0 0-1,1 1 1,-1-1 0,0 0 0,0 1-1,1-1 1,-1 1 0,-1 2-1,-6 9 280,0 0-1,1 1 1,0 0-1,1 0 1,1 1-1,0 0 1,1 0-1,1 0 1,0 1-1,1-1 1,1 1-1,-1 28 1,3-43-384,0 0 0,0 0 0,1 0 1,-1 0-1,0 0 0,0-1 1,1 1-1,-1 0 0,0 0 1,1 0-1,-1 0 0,1 0 1,-1-1-1,1 1 0,0 0 1,-1 0-1,1-1 0,0 1 1,0-1-1,-1 1 0,1 0 1,0-1-1,0 1 0,0-1 0,0 0 1,1 1-1,31 0 211,-23-3-136,0 0 0,0-1-1,0 0 1,12-7 0,-18 8-81,0-1 0,1 1 1,-1 0-1,0 0 1,1 1-1,-1-1 1,1 1-1,-1 0 1,1 0-1,4 0 0,-8 1 5,0 0-1,0 1 1,-1-1-1,1 0 1,0 0-1,0 1 0,0-1 1,-1 1-1,1-1 1,0 1-1,-1-1 1,1 1-1,0-1 0,-1 1 1,1-1-1,-1 1 1,1 0-1,-1-1 1,1 1-1,-1 0 0,1 0 1,6 32 669,-7-28-547,1 1 1,-1 0 0,1 0 0,0-1 0,1 1-1,-1-1 1,1 1 0,0-1 0,0 1-1,1-1 1,0 0 0,0 0 0,6 7 0,-6-9-63,0-1 1,0 0 0,0 1-1,0-2 1,1 1 0,-1 0-1,1-1 1,0 1 0,-1-1-1,1 0 1,0 0 0,0 0-1,0-1 1,-1 0 0,1 1-1,0-1 1,0-1 0,0 1-1,0 0 1,0-1 0,6-2-1,-2 1-14,1-1 0,-1-1 0,1 1 0,-1-2-1,0 1 1,-1-1 0,1 0 0,-1-1 0,12-10-1,9-17-2842,-31 41-2792,1 10 2553,2-17 2905,-1 0 1,1 0 0,0-1-1,0 1 1,0 0-1,0-1 1,0 1 0,0 0-1,0 0 1,1-1 0,-1 1-1,0 0 1,0-1 0,0 1-1,1 0 1,-1-1-1,0 1 1,1 0 0,-1-1-1,1 1 1,-1 0 0,1-1-1,-1 1 1,1-1 0,-1 1-1,1-1 1,-1 1-1,1-1 1,-1 0 0,1 1-1,0-1 1,-1 0 0,2 1-1,6-2-27,-1 0 0,0-1 0,0 0 0,0 0 0,0-1 0,0 0-1,0 0 1,-1-1 0,1 1 0,-1-1 0,0-1 0,0 1 0,6-7 0,-7 6 633,0 1 0,-1-1-1,0 0 1,0 0 0,0 0 0,0 0 0,-1-1 0,0 0 0,4-8 0,-7 14-400,0 0 1,0-1-1,0 1 0,0 0 1,0 0-1,0 0 1,1 0-1,-1-1 0,0 1 1,0 0-1,0 0 0,0 0 1,0-1-1,0 1 0,0 0 1,0 0-1,0 0 0,0-1 1,0 1-1,0 0 0,0 0 1,0 0-1,0-1 1,0 1-1,0 0 0,0 0 1,-1 0-1,1 0 0,0-1 1,0 1-1,0 0 0,0 0 1,0 0-1,0 0 0,0 0 1,-1-1-1,1 1 0,0 0 1,0 0-1,0 0 1,0 0-1,-1 0 0,1 0 1,0 0-1,0-1 0,0 1 1,-1 0-1,1 0 0,-13 5 1180,-11 10-763,-8 24 580,30-38-981,1 1 0,0 0 0,0 0 0,-1 0 0,1 1 0,0-1 1,1 0-1,-1 0 0,0 0 0,1 1 0,-1-1 0,1 0 0,0 1 0,-1-1 0,1 0 0,0 1 0,1-1 0,0 5 0,-1-7-69,1 1 0,0 0 0,0 0 0,0-1 0,0 1 0,0 0-1,1-1 1,-1 1 0,0-1 0,0 1 0,0-1 0,0 0-1,1 0 1,-1 1 0,0-1 0,0 0 0,0 0 0,1 0-1,1 0 1,32-2 344,-28 2-296,63-12 46,-60 8-138,1 2 1,0 0-1,0 0 1,0 1 0,0 0-1,0 0 1,0 2-1,15 1 1,-24-1 71,0 0 0,0-1 0,0 1 0,0 1 1,0-1-1,-1 0 0,1 0 0,0 1 0,-1-1 0,1 1 0,-1-1 0,0 1 1,1 0-1,0 2 0,0-2 46,-1 0 1,1 0-1,-1 0 1,1-1-1,-1 1 1,1 0-1,0-1 1,0 1-1,0-1 1,0 1-1,4 1 1,-1-2-101,0 1 0,1-1 1,-1 0-1,0-1 0,1 1 1,-1-1-1,0 0 0,1 0 0,7-2 1,-10 1-751,0 1 1,0-1-1,0 0 0,0 0 1,0 0-1,-1 0 1,1-1-1,0 1 1,-1-1-1,5-3 0,13-17-13295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2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6 507 12684,'-1'0'321,"1"1"0,-1-1 1,1 1-1,-1 0 0,1-1 0,-1 1 0,1 0 1,0-1-1,-1 1 0,1 0 0,0 0 0,0 0 1,0-1-1,-1 1 0,1 0 0,0 0 0,0 0 1,0-1-1,0 1 0,0 0 0,1 0 1,-1-1-1,0 1 0,0 0 0,1 1 0,16-7 2432,26-25-1157,6-12-1215,-2-3 1,-1-2-1,-3-1 0,-2-3 1,-2-1-1,34-62 0,-63 98-58,-1 0 0,-1-1 0,10-27 0,-71 219-372,35-126 205,3 1 1,1 0 0,3 2 0,2-1 0,-3 65 0,12-116-155,0 1 1,-1-1 0,1 0 0,0 0 0,0 1 0,0-1-1,0 0 1,0 1 0,0-1 0,0 0 0,0 0-1,0 1 1,0-1 0,0 0 0,0 1 0,0-1-1,0 0 1,0 0 0,0 1 0,0-1 0,0 0 0,0 0-1,1 1 1,-1-1 0,0 0 0,0 0 0,0 1-1,0-1 1,1 0 0,-1 0 0,0 0 0,0 1 0,0-1-1,1 0 1,-1 0 0,0 0 0,0 0 0,1 1-1,-1-1 1,0 0 0,0 0 0,1 0 0,-1 0 0,0 0-1,0 0 1,1 0 0,-1 0 0,0 0 0,1 0-1,-1 0 1,0 0 0,0 0 0,1 0 0,-1 0 0,0 0-1,1 0 1,-1 0 0,0 0 0,0-1 0,1 1-1,-1 0 1,0 0 0,0 0 0,0 0 0,1-1-1,-1 1 1,13-17 273,-9-2-219,0-1 0,-2 0 0,0 0-1,-1 1 1,-3-27 0,2 8-195,3 41 96,0 0 0,0 0 0,1 0 1,-1 0-1,1-1 0,0 0 0,0 0 0,0 0 1,0 0-1,0-1 0,7 3 0,0-4 57,-1 1 0,1-1 0,-1-1 0,0 0-1,1 0 1,-1-1 0,0 0 0,17-7 0,-15 5-23,0 1 1,1 0-1,0 1 1,22-2-1,-34 4 9,0 0-1,0 0 1,0 0-1,0 0 1,1 1-1,-1-1 1,0 0-1,0 0 1,0 1-1,0-1 1,0 1-1,0-1 1,0 1-1,-1-1 1,1 1-1,0 0 1,0-1-1,0 1 1,0 0-1,-1 0 1,1-1-1,0 1 1,-1 0-1,1 0 1,-1 0-1,2 1 1,5 32 581,0-3 10,-7-30-585,0 0 1,1 0-1,-1-1 0,1 1 0,-1 0 0,1 0 1,-1 0-1,1-1 0,0 1 0,-1 0 0,1-1 1,0 1-1,-1-1 0,1 1 0,0-1 1,0 1-1,0-1 0,0 1 0,0-1 0,-1 0 1,1 1-1,0-1 0,0 0 0,0 0 0,0 0 1,1 0-1,5 0 90,0-1 0,-1 0 0,1 0 0,-1-1 0,1 0 0,-1 0 0,1 0 0,-1-1 0,0 0 0,0-1 0,8-5 0,21-15-4417,-5 4-9185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3.5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1 18321,'0'0'6454,"0"12"-5978,-2 75 1256,-17 109-1,-4 87 1874,27-264-3499,6-17 44,-8-2-140,-1-1 0,1 0 0,-1 0 0,0 0 0,1 0 1,-1 0-1,0 0 0,0-1 0,0 1 0,0 0 0,0-1 0,0 1 0,0 0 0,0-1 1,-1 1-1,1-1 0,-1 0 0,1-1 0,4-23-10,-1 0 0,-1-1 0,-1 1 0,-1 0 0,-2-1 0,-6-41 0,7 67-36,-1 1 0,1-1-1,0 0 1,0 0 0,0 0 0,0 1 0,-1-1-1,1 0 1,0 0 0,1 0 0,-1 1 0,0-1-1,0 0 1,0 0 0,0 0 0,0 1 0,1-1-1,-1 0 1,0 0 0,1 1 0,-1-1 0,1 0-1,-1 1 1,1-1 0,-1 0 0,1 1 0,-1-1-1,2 0 1,21 0-1945,-8 2 1174,-1-1-227,0-1 1,0 0-1,-1-1 1,1 0-1,19-7 1,-29 8 971,0-1 1,0 1-1,0-1 1,0 0-1,0 0 0,-1 0 1,1 0-1,-1-1 0,0 1 1,1-1-1,-1 0 1,0 0-1,-1 0 0,1-1 1,0 1-1,-1-1 1,0 1-1,0-1 0,0 0 1,0 0-1,-1 0 0,2-5 1,-5 7 3405,-5 7-2259,-7 9-261,10-7-523,0 0 0,0-1-1,1 1 1,0 1 0,1-1 0,0 0 0,0 1 0,0-1 0,1 1-1,0 0 1,0-1 0,1 1 0,1 12 0,0-18-267,0-1 1,0 1 0,0-1-1,0 1 1,0-1 0,0 0 0,0 0-1,1 1 1,-1-1 0,0 0-1,1 0 1,-1 0 0,1 0-1,-1-1 1,1 1 0,-1 0-1,1 0 1,0-1 0,-1 0-1,1 1 1,0-1 0,0 0-1,-1 1 1,1-1 0,0 0-1,0 0 1,1-1 0,53-2 852,-38-1-875,1-1 0,-1-1 0,0 0 0,0-2 0,-1 0 0,0-1 0,-1-1 0,0 0 0,24-20 0,27-16-207,-67 49 135,0 0 1,0 0-1,0 0 0,0-1 1,1 1-1,-1 0 1,1-1-1,0 1 0,-1 0 1,1-1-1,2 4 0,4-6-211,0 0-1,0-1 1,0 0-1,0-1 0,0 1 1,0-1-1,11-5 0,-12 4-155,0 1-1,0 0 1,0 0-1,0 1 1,1-1-1,-1 1 1,1 1-1,-1-1 1,0 1-1,11 1 1,-15 0 383,0 0 0,0 0 0,0 0 0,0 0 1,0 0-1,0 0 0,0 1 0,-1-1 0,1 0 0,0 1 1,-1 0-1,1-1 0,-1 1 0,0 0 0,1 0 0,-1 0 1,0 0-1,0 0 0,0 0 0,1 4 0,13 50 4,-13-46 29,4 19 565,-2-1 0,-1 1-1,-1-1 1,-2 41 0,-1-56-97,0 0 0,-1 0 0,-1 0 0,0 0 0,0 0 0,-1 0 0,-1-1 0,0 1 0,-1-1 0,0-1 0,-13 19 0,19-29-451,-1 0 1,1-1-1,-1 1 0,1 0 0,-1-1 0,0 1 1,1-1-1,-1 1 0,1 0 0,-1-1 1,0 0-1,0 1 0,1-1 0,-1 1 0,0-1 1,0 0-1,0 1 0,1-1 0,-1 0 0,0 0 1,0 0-1,0 0 0,0 0 0,1 0 1,-1 0-1,0 0 0,0 0 0,0 0 0,0 0 1,0 0-1,1-1 0,-1 1 0,0 0 0,0-1 1,1 1-1,-1 0 0,0-1 0,0 1 1,1-1-1,-1 1 0,0-1 0,1 0 0,-1 1 1,1-1-1,-1 0 0,1 1 0,-1-1 0,1 0 1,-1 1-1,1-1 0,0 0 0,-1 0 1,1 0-1,0 1 0,0-1 0,-1-1 0,-17-53 157,17 52-162,-3-17-1010,0 0 0,1 0 0,2 0 0,-1-22 0,3 32 216,-1-1 1,1 0-1,1 1 0,0 0 0,0-1 1,1 1-1,1 0 0,-1 0 0,10-16 1,12-11-6127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3.9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0 19090,'0'0'7602,"-12"2"-5557,0 0-1692,0 0 1,0 1-1,0 0 1,-14 7-1,22-9-306,1 1 0,0-1-1,0 0 1,0 1-1,1 0 1,-1 0-1,0 0 1,1 0 0,-1 0-1,1 0 1,-1 1-1,1-1 1,0 1-1,0 0 1,0-1 0,1 1-1,-1 0 1,1 0-1,-1 0 1,1 1-1,0-1 1,0 0 0,1 0-1,-1 0 1,0 4-1,1-6-81,1 0 0,-1 0-1,1 0 1,-1 0-1,1 0 1,0 0 0,-1 0-1,1 0 1,0 0-1,0 0 1,0-1 0,-1 1-1,1 0 1,0-1-1,0 1 1,0-1 0,0 1-1,0-1 1,0 1-1,0-1 1,0 0 0,0 1-1,0-1 1,1 0-1,0 0 1,38 7-310,-29-6 62,21 2-468,-25-3 534,-1 0 0,1 1 0,-1-1 0,1 1 0,-1 1 0,0-1-1,0 1 1,1 0 0,-1 0 0,10 6 0,-15-7 221,0 0-1,0 0 1,-1 0-1,1 0 1,0 0-1,-1 0 1,1 0-1,-1 0 0,1 0 1,-1 0-1,1 0 1,-1 0-1,0 0 1,0 0-1,1 1 1,-1-1-1,0 0 1,0 0-1,0 0 1,0 0-1,-1 1 1,1-1-1,0 0 1,0 0-1,-1 0 1,1 0-1,0 0 0,-1 0 1,1 0-1,-1 0 1,0 0-1,1 0 1,-1 0-1,0 0 1,0 0-1,1 0 1,-1 0-1,-1 0 1,-39 33 523,38-31-565,-59 36-971,17-23-5274,8-11-6327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4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 16496,'0'0'4009,"-7"9"-2109,0 1-1524,1-1 0,0 1 1,-7 18-1,11-25-278,1 1-1,-1-1 1,1 1 0,0 0-1,0-1 1,1 1 0,-1 0 0,1 0-1,-1-1 1,1 1 0,1 0 0,-1 0-1,0 0 1,1-1 0,0 1 0,0 0-1,0-1 1,0 1 0,3 4-1,-3-6-18,1-1 0,0 1-1,0-1 1,-1 1-1,1-1 1,1 0-1,-1 1 1,0-1 0,0 0-1,0 0 1,0-1-1,1 1 1,-1 0-1,0-1 1,1 1-1,-1-1 1,1 0 0,-1 0-1,0 0 1,1 0-1,-1 0 1,1-1-1,-1 1 1,0-1-1,1 1 1,-1-1 0,2-1-1,8-1 404,0-1 0,-1-1-1,21-11 1,109-86 1226,-141 102-1704,1 0 0,0-1 0,-1 1-1,1 0 1,0-1 0,-1 1-1,1 0 1,0 0 0,0-1 0,-1 1-1,1 0 1,0 0 0,0 0 0,-1 0-1,1 0 1,0 0 0,0 0 0,-1 1-1,1-1 1,0 0 0,0 0-1,-1 0 1,1 1 0,0-1 0,-1 0-1,1 1 1,0-1 0,-1 1 0,1-1-1,0 1 1,-1-1 0,1 1 0,-1-1-1,1 1 1,-1-1 0,1 1-1,-1 0 1,0-1 0,1 1 0,-1 0-1,0-1 1,1 1 0,-1 0 0,0 0-1,0-1 1,0 1 0,0 0 0,0 0-1,1-1 1,-1 1 0,-1 0 0,1 0-1,0 1 1,1 56 382,-1-44-253,0-10-115,0 1 1,0-1-1,0 0 0,1 0 1,-1 0-1,1 0 0,0 0 1,1 0-1,-1 0 0,3 5 1,-3-8-15,-1-1 0,0 1 0,1 0 0,0-1 1,-1 1-1,1-1 0,-1 0 0,1 1 1,-1-1-1,1 1 0,0-1 0,0 0 1,-1 1-1,1-1 0,0 0 0,-1 0 1,1 0-1,0 1 0,0-1 0,-1 0 1,1 0-1,0 0 0,0 0 0,2-1 0,-1 0 0,1 1 0,-1-1 0,0 0 0,1 0 0,-1 0 0,0 0 0,0-1 0,0 1 0,3-3 0,16-12-388,0-1-1,-1-1 1,22-27 0,-41 44-221,0 0 0,0-1 1,0 1-1,-1-1 0,1 1 1,0-1-1,-1 1 0,1-1 1,-1 1-1,1-1 0,-1 0 1,0 1-1,1-1 0,-1-2 1,0-13-7078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4.9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16912,'0'0'5958,"62"5"-6631,-34 3-1953,2 1-2115,1 1-5028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5.3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68 4516,'0'0'20227,"-2"10"-18059,-6 16-859,-9 36 857,16-57-2115,0-1-1,1 1 1,-1 0-1,1 0 1,0-1-1,0 1 1,0 0-1,0-1 0,1 1 1,1 5-1,-1-8-41,0-1-1,1 1 0,-1-1 1,0 1-1,1-1 0,-1 0 1,1 0-1,-1 1 0,1-1 1,-1 0-1,1-1 1,0 1-1,-1 0 0,1 0 1,0-1-1,0 1 0,0-1 1,-1 1-1,1-1 0,0 0 1,0 0-1,0 0 0,0 0 1,0 0-1,0 0 1,-1 0-1,5-2 0,0 2 30,0-2 1,0 1-1,0-1 0,0 1 0,0-2 0,0 1 0,6-4 0,-1-2-24,-1 1-1,1-1 0,-2-1 0,0 0 1,10-11-1,-15 15-49,-1 0 1,0 1 0,1-1-1,-1-1 1,-1 1-1,1 0 1,-1-1-1,0 1 1,0-1 0,-1 0-1,1 1 1,-1-1-1,0-8 1,-1 14 31,0-1 0,0 1 0,1 0 0,-1 0 0,0-1 0,0 1 1,0 0-1,0-1 0,0 1 0,0 0 0,0 0 0,0-1 0,0 1 0,0 0 0,0-1 0,0 1 0,0 0 0,0 0 0,0-1 0,-1 1 0,1 0 0,0 0 1,0-1-1,0 1 0,0 0 0,0 0 0,-1-1 0,1 1 0,0 0 0,0 0 0,0 0 0,-1-1 0,1 1 0,0 0 0,0 0 0,-1 0 0,1 0 1,0 0-1,0-1 0,-1 1 0,1 0 0,0 0 0,0 0 0,-1 0 0,1 0 0,0 0 0,-1 0 0,1 0 0,0 0 0,0 0 0,-1 0 0,1 0 0,0 0 1,-1 0-1,1 0 0,0 1 0,0-1 0,-1 0 0,1 0 0,0 0 0,0 0 0,-1 0 0,1 1 0,0-1 0,0 0 0,0 0 0,-1 0 0,1 1 1,-1 0 0,0 0 1,0 0 0,0 0 0,0 0 0,0 0-1,0 0 1,1 0 0,-1 0 0,0 1 0,1-1 0,-1 0-1,1 1 1,-1-1 0,1 3 0,0-3 7,-1 0 0,2 1 1,-1-1-1,0 0 0,0 1 1,0-1-1,1 0 0,-1 1 1,0-1-1,1 0 0,0 0 0,-1 1 1,1-1-1,0 0 0,-1 0 1,1 0-1,0 0 0,0 0 1,0 0-1,0 0 0,0 0 1,0 0-1,0 0 0,0-1 0,2 2 1,1-1 11,-1 1 1,1-1-1,0 0 1,0 0-1,0 0 1,0 0-1,0-1 1,7 0-1,0 0 13,0 0 1,-1-2-1,1 1 0,-1-1 0,0-1 1,15-5-1,-15 4-12,0-1-1,-1-1 1,0 1-1,0-2 1,11-9-1,-17 14 1,0-1 0,-1 1 0,1-1 0,-1 0-1,0 0 1,0 0 0,0 0 0,0 0-1,0 0 1,-1-1 0,1 1 0,-1-1-1,0 1 1,0-1 0,0 1 0,-1-1-1,1 0 1,-1-7 0,0 11-14,0 0-1,-1-1 1,1 1-1,-1 0 1,1-1 0,0 1-1,-1 0 1,1 0-1,-1-1 1,1 1 0,-1 0-1,1 0 1,-1 0 0,1-1-1,0 1 1,-1 0-1,1 0 1,-1 0 0,1 0-1,-1 0 1,1 0-1,-1 0 1,1 0 0,-1 0-1,1 0 1,-1 1-1,1-1 1,-1 0 0,1 0-1,-1 0 1,0 1-1,-17 5-11,11 0 29,-1 1 0,1-1 1,1 1-1,-1 0 1,1 0-1,1 1 0,-1 0 1,1 0-1,0 0 0,1 1 1,0 0-1,1-1 0,-1 1 1,2 1-1,-1-1 0,1 0 1,1 1-1,-1 12 0,2-20-34,0-1-1,0 0 0,0 0 0,0 0 1,1 0-1,-1 0 0,0 0 0,1 0 1,-1 0-1,1 0 0,-1 0 0,1 0 0,-1 0 1,1 0-1,0 0 0,0 0 0,-1 0 1,1 0-1,0-1 0,0 1 0,0 0 1,0-1-1,0 1 0,2 0 0,34 7-1668,-25-7 316,-1-2 0,1 0 0,0 0 0,16-5 0,5-8-5387,1-6-5824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1.8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58 14574,'0'0'14072,"1"12"-13736,0 8-214,-1-3-12,1-1 0,1 1 0,0 0 1,9 28-1,-10-44-109,-1 0 1,0 0 0,1 0-1,0 0 1,-1 0 0,1 0-1,-1 0 1,1 0 0,0-1-1,0 1 1,-1 0 0,1 0-1,0-1 1,0 1-1,0-1 1,0 1 0,0-1-1,0 1 1,0-1 0,0 1-1,0-1 1,0 0 0,0 0-1,0 0 1,0 1 0,0-1-1,0 0 1,1 0 0,-1 0-1,0-1 1,0 1 0,0 0-1,0 0 1,0 0-1,0-1 1,0 1 0,0-1-1,0 1 1,0-1 0,0 1-1,0-1 1,0 1 0,-1-1-1,1 0 1,0 0 0,0 1-1,-1-1 1,2-1 0,38-40 317,75-114-105,-114 156-215,-1-1 0,0 1 0,0-1 0,0 1 0,1-1 0,-1 1 1,0-1-1,0 1 0,1-1 0,-1 1 0,0-1 0,1 1 0,-1 0 0,1-1 0,-1 1 1,0 0-1,1-1 0,-1 1 0,1 0 0,-1 0 0,1-1 0,-1 1 0,1 0 1,-1 0-1,1 0 0,-1 0 0,1 0 0,0 0 0,-1-1 0,1 1 0,-1 1 1,1-1-1,-1 0 0,1 0 0,-1 0 0,1 0 0,-1 0 0,1 0 0,-1 0 1,1 1-1,-1-1 0,2 1 0,2 27-79,-11 40-5,6-64 83,-4 24-51,1 1 0,0 30 1,4-59 0,0 0 0,0 1 0,0-1 0,1 0 0,-1 0 0,0 1 0,0-1 0,0 0 0,0 1 0,0-1 0,1 0 0,-1 0 1,0 0-1,0 1 0,1-1 0,-1 0 0,0 0 0,0 0 0,1 1 0,-1-1 0,0 0 0,0 0 0,1 0 0,-1 0 0,0 0 0,1 0 1,-1 1-1,0-1 0,1 0 0,-1 0 0,0 0 0,0 0 0,1 0 0,-1 0 0,0 0 0,1 0 0,-1-1 0,0 1 0,1 0 0,-1 0 1,0 0-1,1 0 0,-1-1 0,16-5-2185,-9-2 756,0 0 0,-1 0 0,1 0 0,-2-1 0,1 0 0,-1 0 0,4-11 0,-9 20 1435,16-35-7454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5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 17489,'0'0'2380,"-9"2"76,9-2-2367,-47 19 1688,46-19-1753,-1 1 0,1-1 0,0 1 1,-1 0-1,1-1 0,0 1 0,0 0 1,-1 0-1,1 0 0,0 0 0,0 0 1,0 0-1,0 0 0,0 0 0,0 0 1,0 1-1,1-1 0,-1 0 0,0 1 1,1-1-1,-1 0 0,1 1 0,-1-1 0,1 1 1,0-1-1,0 1 0,-1-1 0,1 1 1,0-1-1,0 1 0,0-1 0,1 1 1,-1-1-1,0 0 0,1 1 0,-1-1 1,1 3-1,0-3-76,1 0 0,-1 0 0,1 0 0,-1 0 0,0 0 0,1 0 0,0 0 0,-1 0 0,1-1 0,-1 1 1,1 0-1,0-1 0,0 1 0,-1-1 0,1 0 0,0 0 0,0 0 0,1 0 0,43 0-1196,-31-1 301,-2 1-127,-2-1 687,1 1 1,-1 1-1,1 0 1,-1 0-1,14 4 0,-23-4 449,-1-1 0,0 1-1,0-1 1,1 1 0,-1-1-1,0 1 1,0 0 0,0-1-1,0 1 1,1 0 0,-1 0 0,0 0-1,-1 0 1,1 0 0,0 0-1,0 0 1,0 0 0,-1 1-1,1-1 1,1 3 0,-2-2 114,0 0 1,0 0 0,0 1 0,-1-1 0,1 0-1,0 0 1,-1 1 0,1-1 0,-1 0-1,0 0 1,0 0 0,0 0 0,0 0 0,0 0-1,0 0 1,-1 0 0,-1 2 0,-4 6-79,-1 0 0,1 0 0,-2-1 1,1 0-1,-1 0 0,0-1 0,-1-1 1,0 1-1,-15 7 0,25-15-194,0 0-1,0 0 1,-1 1-1,1-1 1,0 0-1,0 0 1,0 0-1,-1 0 1,1 0-1,0 0 1,0 0-1,0 0 1,-1 0-1,1 0 1,0 0-1,0 0 1,0 0 0,-1 0-1,1-1 1,0 1-1,0 0 1,0 0-1,0 0 1,-1 0-1,1 0 1,0 0-1,0 0 1,0-1-1,0 1 1,-1 0-1,1 0 1,0 0-1,0 0 1,0 0 0,0-1-1,0 1 1,0 0-1,0 0 1,0 0-1,-1-1 1,1 1-1,0 0 1,0 0-1,0 0 1,0-1-1,0 1 1,0 0-1,0 0 1,0 0-1,0 0 1,0-1 0,0 1-1,0 0 1,1 0-1,-1 0 1,0-1-1,0 1 1,0 0-1,0 0 1,0 0-1,0-1 1,0 0-591,0-20-6487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6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46 15278,'-1'10'2130,"-8"85"2337,1-30-1938,1 126-1,22-217-1017,13-105-1121,-28 135-365,-1 1 1,1 0 0,0-1 0,1 1-1,-1-1 1,1 1 0,0 0 0,0-1-1,0 0 1,1 1 0,-1-1 0,1 0-1,0 0 1,1 0 0,-1 0 0,1 0-1,-1 0 1,1-1 0,0 1-1,0-1 1,1 0 0,-1 0 0,1 0-1,0 0 1,-1-1 0,1 1 0,0-1-1,1 0 1,-1 0 0,0 0 0,0-1-1,1 0 1,-1 0 0,1 0 0,-1 0-1,1-1 1,0 1 0,-1-1 0,1 0-1,-1-1 1,1 1 0,-1-1 0,1 0-1,5-2 1,-6 1 6,0 0 0,-1-1-1,1 1 1,-1-1 0,0 0 0,0 0 0,0 0 0,0-1-1,0 1 1,-1-1 0,1 1 0,-1-1 0,0 0-1,0 0 1,0 0 0,-1 0 0,1 0 0,-1 0 0,0-1-1,0 1 1,-1 0 0,1-1 0,-1 1 0,-1-7-1,-14 37-607,11-17 573,0 0-1,1 0 1,1 0-1,-1 0 1,1 1 0,1-1-1,0 1 1,0-1-1,1 1 1,1 11 0,-1-19-36,0 0 0,1-1 1,0 1-1,-1-1 0,1 1 1,0-1-1,0 1 0,0-1 1,0 1-1,0-1 0,0 0 1,0 0-1,0 1 0,1-1 1,-1 0-1,0 0 0,1 0 1,-1-1-1,1 1 0,-1 0 1,1 0-1,-1-1 0,1 1 0,0-1 1,-1 1-1,1-1 0,0 0 1,-1 0-1,1 0 0,0 0 1,-1 0-1,1 0 0,0 0 1,0 0-1,-1-1 0,1 1 1,2-2-1,4 1-296,-1-1 1,0 0-1,0 0 0,0 0 0,0-1 0,0 0 0,9-6 1,32-36-3479,-41 35 2205,1-1 0,-1 0 0,-1 0 0,1 0 0,-2-1 0,0 0 0,0 0 0,5-24 0,-6 10 80,0 1 1,1-27-1,-4 0 4218,-1-1 4784,0 23-498,-2 58-2878,-6 15-2192,-1 16-1061,8-34-597,-2-4-181,2 0 0,0-1 0,1 1 0,1 0 0,1 0 0,1 0 0,7 23 0,-10-43-66,0 0-1,0 0 1,1 0-1,-1 0 1,1 0-1,-1 0 0,1 0 1,-1 0-1,1 0 1,-1 0-1,1 0 1,0 0-1,0 0 0,-1 0 1,1-1-1,0 1 1,0 0-1,0-1 1,0 1-1,0 0 0,0-1 1,1 1-1,-1-1 6,-1 0-1,1 0 1,0-1-1,0 1 1,-1 0-1,1-1 1,0 1-1,0-1 1,-1 1-1,1-1 1,0 1-1,-1-1 1,1 1-1,-1-1 1,1 1-1,-1-1 1,1 0-1,-1 1 1,1-1-1,-1 0 1,0 0-1,1 0 1,2-5 19,-1 0 1,0 0-1,0 0 1,0 0-1,-1-1 1,1-8-1,0-7 11,-1 13-27,0 1 0,0 0 0,-1 0 0,0 0 0,0-1 0,-1 1-1,0 0 1,-1 0 0,1 0 0,-6-12 0,7 19 5,0 1 1,0-1-1,-1 1 1,1 0-1,0-1 0,0 1 1,-1-1-1,1 1 1,0 0-1,-1-1 1,1 1-1,0 0 0,-1-1 1,1 1-1,0 0 1,-1 0-1,1 0 1,-1-1-1,1 1 1,-1 0-1,1 0 0,0 0 1,-1 0-1,1 0 1,-1 0-1,1-1 1,-1 1-1,1 0 0,-1 0 1,1 1-1,-1-1 1,0 0-1,-5 13 258,3 22 192,3-30-418,0-1 1,0 0 0,0 0-1,1 1 1,0-1-1,0 0 1,0 0 0,1 0-1,-1 0 1,1 0-1,0 0 1,0 0 0,0 0-1,0-1 1,1 1 0,0-1-1,0 0 1,0 0-1,0 0 1,0 0 0,0 0-1,1-1 1,-1 1-1,1-1 1,0 0 0,0 0-1,0-1 1,0 1 0,0-1-1,0 1 1,0-1-1,0-1 1,0 1 0,1 0-1,4-1 1,-2 0 4,1 1 0,-1-2 1,0 1-1,1-1 0,-1 0 0,0-1 1,0 1-1,1-1 0,-1-1 0,-1 1 1,1-1-1,0-1 0,-1 1 0,1-1 1,-1 0-1,0-1 0,-1 1 0,1-1 1,-1 0-1,7-8 0,-8 7-38,-1 1-1,1-1 0,-1 0 1,-1 0-1,1-1 0,-1 1 1,0 0-1,0-1 0,-1 1 0,0-1 1,0 1-1,0-9 0,-5 13-102,-3 10 108,-5 10 65,9-12-72,0 0 0,0 1 1,1-1-1,0 1 0,1-1 0,-1 1 0,1 0 1,1 0-1,-1 0 0,1 0 0,0-1 0,2 9 1,-2-12-9,1 0 0,0-1 0,0 1 0,0-1 1,1 1-1,-1-1 0,0 0 0,1 1 0,0-1 1,0 0-1,-1 0 0,1 0 0,0 0 0,0-1 0,1 1 1,-1 0-1,0-1 0,1 0 0,-1 1 0,1-1 1,-1 0-1,1 0 0,-1 0 0,1-1 0,0 1 1,-1-1-1,1 1 0,0-1 0,0 0 0,-1 0 1,1 0-1,3-1 0,-5 2-212,1-1 0,0 0-1,0 0 1,0 0 0,0 0 0,0 0-1,0-1 1,0 1 0,0 0 0,0-1-1,-1 0 1,1 1 0,0-1 0,0 0 0,-1 0-1,1 0 1,0 0 0,-1 0 0,1 0-1,-1 0 1,1-1 0,-1 1 0,0-1-1,1 1 1,0-3 0,0-1-729,-1-1 0,1 0 0,-1 1 0,-1-1 0,1 0-1,-1 0 1,0-9 0,0 15 911,-1-12-1805,0 1 0,0 0 0,-1-1 1,-5-15-1,-12-22-992,-2 11 3952,-3 7 4239,24 31-5313,0 0-1,0 0 1,0 0 0,0 1 0,-1-1 0,1 0-1,0 0 1,0 0 0,0 0 0,0 0 0,0 0-1,0 0 1,0 1 0,0-1 0,0 0 0,0 0 0,0 0-1,-1 0 1,1 0 0,0 0 0,0 0 0,0 0-1,0 0 1,0 0 0,0 0 0,0 0 0,-1 0-1,1 0 1,0 0 0,0 0 0,0 0 0,0 0-1,0 0 1,0 0 0,-1 0 0,1 0 0,0 0-1,0 0 1,0 0 0,0 0 0,0 0 0,0 0-1,0 0 1,-1 0 0,1 0 0,0 0 0,0 0-1,0 0 1,0 0 0,0 0 0,0 0 0,0-1-1,0 1 1,0 0 0,-1 0 0,1 0 0,0 0-1,0 0 1,0 0 0,0 0 0,0-1 0,0 1-1,0 0 1,0 0 0,0 0 0,0 0 0,0 0-1,0-1 1,3 16 616,11 19-1091,3-11 802,-11-16-2398,1 1-1,0-1 1,1-1-1,0 1 0,15 9 1,6-2 325,0-6 6808,2-5 11005,-64 38-12299,32-40-3807,0 0-1,0 0 1,0 0 0,0 0 0,1 0-1,-1 0 1,0 0 0,1 1 0,-1-1 0,1 0-1,-1 1 1,1-1 0,-1 0 0,1 1-1,0-1 1,0 0 0,0 1 0,0-1-1,0 0 1,0 1 0,0-1 0,0 0-1,0 1 1,1 2 0,0-3-87,1 0-1,-1 0 1,0 0 0,0 0-1,1 0 1,-1 0 0,0 0 0,1 0-1,-1-1 1,1 1 0,-1 0-1,1-1 1,-1 1 0,1-1 0,0 0-1,-1 0 1,3 1 0,9-1-812,0 1 1,-1-2 0,1 0-1,16-3 1,-11-1-2368,0 0 0,0-1 0,31-16 0,-13 5-4784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7.2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263 30 4036,'3'-18'11744,"-9"9"-5120,4 8-6312,0 1-1,0 0 1,0-1-1,1 1 1,-1 0 0,0 0-1,0 0 1,0 0 0,0 0-1,0 0 1,1 1-1,-1-1 1,0 0 0,-2 2-1,-4 1-40,-1 0 0,0 0 0,1 1 0,0 1 0,-13 8 0,19-12-249,1 1 0,-1-1 0,0 0 0,1 1 0,0-1-1,-1 1 1,1 0 0,0-1 0,0 1 0,0 0 0,0 0-1,0-1 1,0 1 0,0 0 0,1 0 0,-1 0 0,1 0-1,-1 0 1,1 0 0,0 4 0,0-5-25,1 0 0,-1 1-1,1-1 1,0 0 0,-1 0 0,1 0 0,0 0 0,0 0 0,0 0-1,0 0 1,0 0 0,0 0 0,0 0 0,0-1 0,0 1 0,1 0-1,-1-1 1,0 1 0,0-1 0,1 1 0,-1-1 0,0 0-1,1 1 1,-1-1 0,0 0 0,1 0 0,-1 0 0,0 0 0,1 0-1,-1 0 1,2-1 0,79 0-1534,95 3-54,-174-2 1581,-1 0 0,1 1 0,0-1 0,0 1 1,-1 0-1,1 0 0,0-1 0,-1 2 0,1-1 0,2 2 0,-5-3 54,1 1 0,0-1-1,-1 1 1,1-1 0,0 1-1,-1-1 1,1 1 0,-1 0-1,1 0 1,-1-1-1,0 1 1,1 0 0,-1 0-1,0-1 1,1 1 0,-1 0-1,0 0 1,0 0 0,0-1-1,1 1 1,-1 0 0,0 1-1,-1 1 73,0-1 0,0 0-1,0 1 1,0-1 0,0 0-1,-1 0 1,1 1-1,0-1 1,-1 0 0,0 0-1,0-1 1,1 1 0,-1 0-1,0 0 1,0-1 0,0 1-1,-1-1 1,1 0 0,-4 2-1,-20 10 217,-1-2 0,-1 0 0,0-2 1,0-1-1,0-1 0,-32 3 0,-20-3-3307,1-9-4179,18-5-2461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7.6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 20083,'0'0'2947,"64"-23"-2659,-38 20-2914,-1 3-6215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8.0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18129,'0'0'2968,"0"9"-2044,-1 26-403,-1-5-75,2-1 0,5 37 0,-5-59-400,1-1 0,0 0 0,0 0-1,1 1 1,0-1 0,0 0 0,1 0-1,-1-1 1,1 1 0,0 0 0,1-1-1,-1 0 1,1 0 0,0 0 0,1 0-1,7 6 1,-6-8-26,0 0 1,0-1-1,0 1 0,0-2 1,0 1-1,1-1 0,-1 0 0,1 0 1,-1 0-1,1-1 0,-1 0 1,1-1-1,-1 1 0,1-1 1,8-3-1,32 0-147,-45 4 123,-1 0 1,1 1 0,-1 0 0,0-1 0,1 1-1,-1 0 1,0-1 0,1 1 0,-1 0 0,0 0 0,0 0-1,0 0 1,0 0 0,0 0 0,0 1 0,0-1-1,0 0 1,-1 0 0,1 1 0,0-1 0,-1 0 0,1 1-1,-1-1 1,1 1 0,-1-1 0,0 1 0,1-1-1,-1 1 1,0-1 0,0 1 0,0-1 0,0 1 0,-1-1-1,1 1 1,-1 1 0,1 5 155,-1 1-1,0-1 1,0 0 0,-1 1-1,-3 10 1,1-12-2,0 1-1,0-1 1,0 0 0,-1 0-1,0 0 1,0 0 0,-1-1-1,0 0 1,0 0 0,0-1 0,-1 1-1,0-1 1,0-1 0,0 1-1,0-1 1,-1-1 0,0 1-1,0-1 1,0-1 0,0 0-1,0 0 1,0 0 0,-1-1-1,-14 1 1,21-2-163,0-1 0,1 1 0,-1 0 1,0 0-1,1-1 0,-1 1 0,1-1 0,-1 0 0,1 1 0,-1-1 0,1 0 0,0 0 0,-1 0 0,1 0 1,0 0-1,0 0 0,-1 0 0,1 0 0,0-1 0,0 1 0,0 0 0,0-1 0,1 1 0,-2-3 1,1 1-305,0-1 0,0 0 0,0 0 0,1 0 0,-1 0 0,1 0 0,0 0 0,0 0 0,0 0 0,2-4 0,0-2-1322,0 1-1,0-1 0,1 1 0,1 0 0,-1 0 0,2 0 0,9-16 0,13-6-8102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8.4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34 146 2306,'0'0'8285,"10"0"-3485,-4 0-4406,-1-1 0,1 0-1,-1 0 1,1 0 0,-1-1 0,1 1 0,-1-1 0,0-1 0,0 1 0,0-1 0,0 0 0,0 0 0,-1 0 0,1-1 0,-1 1 0,0-1 0,0 0 0,0-1 0,-1 1 0,1 0 0,-1-1 0,0 0 0,-1 0 0,4-7 0,-4 8-127,0 1 0,-1 0 0,0 0 0,0 0 0,0-1 0,0 1 0,0 0 1,-1-1-1,1 1 0,-1-1 0,0 1 0,-1-6 0,1 8-162,0 0-1,0 0 1,-1 1-1,1-1 1,0 0 0,-1 1-1,1-1 1,-1 0-1,1 1 1,-1-1 0,1 0-1,-1 1 1,1-1-1,-1 1 1,1-1 0,-1 1-1,0-1 1,1 1-1,-1-1 1,0 1 0,-1-1-1,0 1-54,0 0-1,0-1 1,0 1 0,0 0-1,0 0 1,0 0 0,-1 0-1,1 0 1,0 1-1,0-1 1,-3 2 0,-2 1-36,0 0 1,1 0 0,-1 1-1,1 0 1,0 0 0,0 1-1,0 0 1,1 0 0,0 0-1,0 1 1,0-1 0,1 1-1,-1 0 1,1 0 0,1 1-1,-4 7 1,1-2 0,1 0-1,0 0 0,1 0 1,0 1-1,1 0 0,0-1 1,1 1-1,0 17 1,1-28-67,1-1 1,1 1 0,-1 0 0,0-1 0,0 1 0,1 0 0,-1-1 0,1 1 0,-1 0 0,1-1-1,0 1 1,-1-1 0,1 1 0,0-1 0,0 1 0,0-1 0,0 0 0,1 1 0,-1-1 0,0 0-1,0 0 1,1 0 0,-1 0 0,3 1 0,0 0-264,0 0 0,0-1 0,0 0 0,1 0 0,-1 0 0,0-1 1,0 1-1,1-1 0,7 0 0,0-1-802,-1-1 1,1 0 0,-1 0 0,1-1-1,-1-1 1,21-9 0,6-10-6588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8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187 205 18481,'-10'3'2659,"-1"0"-2156,0 1-1,0 0 1,0 1 0,1 0-1,0 0 1,0 1 0,0 1 0,1 0-1,-13 12 1,16-13-395,0-1 0,1 1 0,0 0 1,0 1-1,1-1 0,-1 1 0,1 0 0,1 0 0,-1 0 0,1 0 0,1 1 1,-1-1-1,1 1 0,1 0 0,-1-1 0,1 14 0,1-20-104,0 1 0,0 0 0,1-1 0,-1 1 0,1 0 0,-1-1-1,1 1 1,-1-1 0,1 1 0,0-1 0,0 1 0,0-1 0,0 0 0,0 0 0,0 1 0,0-1 0,0 0-1,1 0 1,-1 0 0,0 0 0,1 0 0,-1 0 0,1 0 0,-1-1 0,1 1 0,-1 0 0,1-1 0,0 1-1,-1-1 1,1 0 0,-1 0 0,1 1 0,0-1 0,-1 0 0,1 0 0,0-1 0,-1 1 0,3 0 0,3-1 30,-1 1 0,1-1 0,0-1 0,-1 1 0,1-1 0,-1 0 0,1 0 0,10-6 0,2-5 15,-1-1-1,0-1 0,-1-1 1,-1 0-1,0-1 1,-1 0-1,-1-2 0,16-27 1,-14 19 72,-1-1 1,-1 0-1,-2-1 0,-1 0 1,11-49-1,-21 77-125,-1-1 0,1 1 0,-1-1-1,1 1 1,-1-1 0,0 0 0,0 1 0,0-1 0,0 1 0,0-1-1,0 0 1,0 1 0,0-1 0,-1 1 0,0-3 0,-12 14-121,-21 43 10,32-49 138,-19 31-136,-57 106 844,71-126-630,1 0 0,0 1 0,1-1 0,1 1 0,0 0 0,1 0 0,-1 27-1,4-41-173,0 0-1,0 0 0,0 0 0,0 1 0,1-1 0,-1 0 0,0 0 0,1 0 0,0 0 0,-1 0 0,1 0 1,0-1-1,0 1 0,0 0 0,0 0 0,1 0 0,-1-1 0,0 1 0,1-1 0,-1 1 0,1-1 0,-1 1 1,1-1-1,0 0 0,2 1 0,1 0-611,0 0 0,1 0-1,-1-1 1,1 0 0,0 0 0,-1 0 0,1-1 0,6 0 0,25 0-4990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5:59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162 355 18193,'-10'3'2835,"-3"1"-1994,-1 1 0,1 0 0,0 1 0,1 0 0,-1 1 0,1 0 0,1 1 0,-1 1 0,1 0 0,-16 17 0,27-26-838,0 0 0,0 1 0,0-1 0,0 0 0,0 0 0,0 1 0,0-1 0,0 0 0,0 0 0,1 1 0,-1-1 0,0 0 0,0 0-1,0 0 1,0 1 0,0-1 0,1 0 0,-1 0 0,0 0 0,0 1 0,0-1 0,1 0 0,-1 0 0,0 0 0,0 0 0,0 0 0,1 1 0,-1-1 0,0 0 0,0 0-1,1 0 1,-1 0 0,0 0 0,0 0 0,1 0 0,-1 0 0,0 0 0,1 0 0,-1 0 0,0 0 0,0 0 0,1 0 0,-1 0 0,0 0 0,0-1 0,1 1 0,14 0 86,-15 0-71,64-16 239,-48 12-267,1-1 0,-1 2 1,0 0-1,26-1 0,-34 4 5,-3 0-6,0-1 0,-1 1 0,1 0 0,0 0-1,0 0 1,0 1 0,0-1 0,-1 1-1,1 1 1,0-1 0,-1 1 0,1-1-1,-1 1 1,1 0 0,-1 1 0,0-1-1,0 1 1,0 0 0,6 6 0,-6-60 2274,-6 24-2257,1 18-12,1 0 0,-1 0 0,2 0 0,-1 0-1,1 0 1,0 0 0,4-11 0,-1 18-84,0 1 0,0 0 0,0 0-1,0 0 1,1 0 0,-1 0 0,0 1-1,1 0 1,-1 0 0,0 0 0,0 1 0,6 0-1,2 0 15,0-1 83,-1-1 1,1 0-1,-1 0 0,0-1 0,1 0 0,-1-1 1,0-1-1,-1 0 0,1 0 0,-1-1 1,1 0-1,-1-1 0,-1 0 0,1 0 0,-1-1 1,0-1-1,-1 1 0,0-1 0,0-1 1,0 0-1,-1 0 0,-1 0 0,1-1 0,-2 0 1,1 0-1,-1 0 0,-1-1 0,0 0 1,0 1-1,-1-2 0,-1 1 0,0 0 0,1-20 1,-2 29-5,-1 1 0,0-1 0,0 1 0,0-1 0,0 1 0,-1-1 1,1 1-1,0-1 0,-1 1 0,1-1 0,-1 1 0,1 0 0,-1-1 1,1 1-1,-1 0 0,0-1 0,0 1 0,-1-2 0,1 3-7,0-1 0,0 1 0,0 0 0,1-1-1,-1 1 1,0 0 0,0 0 0,0 0 0,0 0 0,1 0-1,-1 0 1,0 0 0,0 0 0,0 0 0,0 0 0,0 0 0,1 0-1,-1 1 1,0-1 0,0 0 0,0 1 0,1-1 0,-2 1-1,-2 2-9,-1 0-1,1 0 1,0 1-1,0-1 1,0 1-1,0 0 1,1 0-1,-6 8 1,-1 6 71,1 1 1,0-1 0,1 2-1,2-1 1,0 1-1,1 0 1,-4 29-1,7-35-15,1 0 1,0 0-1,1 0 0,1 0 0,0 0 0,1 0 0,1-1 1,0 1-1,0-1 0,1 1 0,12 23 0,7 1-139,51 64 0,-51-73-532,-1 1-1,-1 1 1,22 44-1,-42-74 644,-1-1 0,1 1-1,-1 0 1,1 0 0,-1 0-1,1-1 1,-1 1 0,0 0-1,1 0 1,-1 0 0,0 0-1,0 0 1,0 0 0,0 0 0,0 0-1,0 0 1,0 0 0,0-1-1,0 1 1,0 0 0,0 0-1,-1 0 1,1 0 0,0 0-1,-1 0 1,1 0 0,-1-1-1,1 1 1,-1 0 0,0 1-1,-1-1 37,0-1 0,1 1 0,-1 0-1,0-1 1,0 1 0,1-1 0,-1 0-1,0 0 1,0 0 0,0 1 0,0-2-1,1 1 1,-1 0 0,-3-1 0,-5-1 123,-1-1 1,0 0 0,1 0 0,-14-7-1,9 1-119,2 1 0,-1-2 0,1 0 0,1 0-1,0-1 1,0-1 0,1 0 0,1 0 0,-11-17-1,15 21-30,1-1 0,0 1-1,0-1 1,1 0 0,0-1-1,1 1 1,0-1 0,0 0 0,1 1-1,0-1 1,1 0 0,0 0-1,1 0 1,0 0 0,0 0-1,3-11 1,-1 14-20,1 0-1,0 0 1,0 1-1,1-1 1,-1 1-1,2 0 1,-1 0-1,1 0 1,-1 0-1,1 1 1,1 0-1,-1 0 1,1 0-1,0 1 1,0 0 0,1 0-1,8-4 1,17-8-51,1 2 1,44-14 0,-53 20-44,162-58-4863,-87 24-2461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6:55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1 104 11563,'0'0'8136,"13"-2"-6610,228-30 958,85-10-1925,900 15 492,-935 29-975,512 28 10,-1 33-16,-233-17 35,-562-45-103,345 17 402,-352-18-450,0-1 1,0 1-1,1 0 0,-1 0 0,0 0 1,0-1-1,0 1 0,0 0 0,1 0 1,-1-1-1,0 1 0,0 0 0,0 0 1,0-1-1,0 1 0,0 0 0,0 0 1,0-1-1,0 1 0,0 0 0,0 0 1,0-1-1,0 1 0,0 0 0,0 0 1,0-1-1,0 1 0,0 0 1,0 0-1,0-1 0,-1 1 0,1 0 1,0 0-1,0 0 0,0-1 0,0 1 1,0 0-1,-1 0 0,1 0 0,0-1 1,0 1-1,0 0 0,-1 0 0,-16-17-4737,-8-5-4618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6:57.5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74 9801,'-13'0'1388,"0"0"-869,-62-1 1520,70 1-1724,-1-1 0,1 1 0,0-1-1,0 0 1,-1-1 0,1 1 0,0-1 0,0 0 0,1 0 0,-1-1 0,0 1 0,-6-5 0,13 2 1738,11 3-1662,13 2-465,24 5 240,49 13 0,14 2 143,513 26 1200,5-40-1083,-504-7-413,790-41 782,-90-1 610,98 45-610,-325 2 817,-590-4-1514,-1 0 1,0 0-1,1-1 0,-1 0 0,0-1 1,0 0-1,0 0 0,0-1 0,0 0 1,-1-1-1,1 0 0,-1 0 0,0-1 0,9-6 1,-17 11-847,-14-6-5887,-1-2-1090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2.8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38 364 9321,'0'0'10960,"-5"11"-9482,3-6-1473,-3 6 427,0-1 0,1 1 0,0-1 0,1 1 0,0 0-1,1 0 1,0 1 0,0 17 0,2-29-432,0 0 0,0 1 1,0-1-1,0 0 0,0 0 0,0 1 1,0-1-1,0 0 0,0 0 0,0 1 1,0-1-1,0 0 0,0 0 0,1 1 1,-1-1-1,0 0 0,0 0 0,0 0 1,0 1-1,1-1 0,-1 0 0,0 0 1,0 0-1,0 0 0,1 1 0,-1-1 1,0 0-1,0 0 0,1 0 0,-1 0 1,0 0-1,0 0 0,1 0 0,-1 0 1,0 0-1,1 0 0,-1 0 0,0 0 1,0 0-1,1 0 0,-1 0 0,0 0 1,1 0-1,15-7 65,10-14 137,-8 1-292,-2 0 0,-1-2 0,-1 0 1,14-28-1,-35 96 69,-15 45 457,20-80-383,0-1-1,1 1 0,1-1 0,0 0 0,0 1 1,1-1-1,2 12 0,-3-22-53,0 1 1,1 0-1,-1 0 1,0-1-1,1 1 1,-1 0-1,1-1 1,-1 1-1,1 0 1,-1-1-1,1 1 1,0-1-1,-1 1 1,1-1-1,0 1 0,-1-1 1,1 1-1,0-1 1,-1 0-1,1 1 1,0-1-1,0 0 1,-1 0-1,1 1 1,0-1-1,0 0 1,0 0-1,0 0 1,-1 0-1,1 0 1,0 0-1,0 0 1,0 0-1,-1-1 1,1 1-1,0 0 0,0 0 1,-1-1-1,1 1 1,0 0-1,0-1 1,-1 1-1,1-1 1,0 1-1,-1-1 1,1 0-1,32-24 15,-13-2-838,-2 0-1,-1-2 0,-1 0 1,-2 0-1,0-1 0,16-58 1,-19 44-479,-1 0 1,-2-1 0,-2 0 0,-1-63 0,-5 108 1396,0 1 1,0-1-1,-1 0 0,1 0 1,0 1-1,0-1 1,-1 0-1,1 0 1,0 1-1,-1-1 1,1 0-1,0 0 1,-1 0-1,1 0 1,-1 1-1,1-1 1,0 0-1,-1 0 1,1 0-1,-1 0 1,1 0-1,0 0 1,-1 0-1,1 0 0,0 0 1,-1 0-1,1 0 1,-1-1-1,1 1 1,0 0-1,-1 0 1,1 0-1,0 0 1,-1 0-1,1-1 1,0 1-1,-1 0 1,1 0-1,0-1 1,-1 1-1,1 0 1,0-1-1,0 1 1,-1 0-1,1-1 0,0 1 1,0 0-1,0-1 1,-1 1-1,1 0 1,0-1-1,0 1 1,0 0-1,0-1 1,0 1-1,0-1 1,0 1-1,0 0 1,0-1-1,0 1 1,0-1-1,0 1 1,0 0-1,0-1 1,-19 27 1152,5 1-727,2 1 0,2 0 0,0 1 0,2 0 0,1 1 0,1-1 0,2 1 0,1 0 0,1 48 0,2-76-518,0 0 0,0 0 0,0 0 0,0 0 0,0 0 0,0 0 0,1 0 0,-1-1 0,1 1 0,0 0 1,-1 0-1,1 0 0,0-1 0,0 1 0,0 0 0,0-1 0,0 1 0,1-1 0,-1 1 0,0-1 1,1 1-1,-1-1 0,1 0 0,-1 0 0,1 0 0,0 0 0,-1 0 0,1 0 0,0 0 0,0-1 0,0 1 1,0-1-1,-1 1 0,1-1 0,0 0 0,0 1 0,0-1 0,0 0 0,0 0 0,0-1 0,3 1 1,2-2 30,0 1 0,0-1 0,-1 0 1,1 0-1,0-1 0,-1 0 0,1 0 1,-1-1-1,0 0 0,6-5 0,11-14 95,-20 19-119,1-1 0,0 1 0,0-1-1,0 1 1,1 0 0,-1 1 0,1-1-1,0 1 1,0 0 0,8-3-1,-12 6-2,-1 0-1,1 0 1,0 1-1,-1-1 0,1 0 1,0 1-1,-1-1 1,1 1-1,-1-1 0,1 1 1,0-1-1,-1 1 1,1-1-1,-1 1 0,0-1 1,1 1-1,-1 0 1,1-1-1,-1 1 0,0 0 1,0-1-1,1 1 1,-1 0-1,0 0 0,0-1 1,0 1-1,0 0 1,0-1-1,0 1 0,0 0 1,0 1-1,2 31 471,-2-26-388,0-5-67,0 0 0,0 0 0,0 0 0,0 0 0,0 0 0,0 0 0,1 0 0,-1 0 0,1 0 0,0 0 0,-1 0 0,1 0 0,0-1 0,0 1 0,0 0 0,0 0 0,1-1 0,-1 1 0,0-1 0,1 1 0,-1-1 0,1 1 0,-1-1 0,1 0 0,2 2 0,-1-3-1,-1 0-1,0 0 0,0 1 0,1-1 0,-1-1 1,0 1-1,0 0 0,1-1 0,-1 1 0,0-1 1,0 1-1,0-1 0,0 0 0,0 0 0,0 0 0,0 0 1,0-1-1,0 1 0,0 0 0,-1-1 0,1 1 1,2-4-1,21-21 160,26-25-58,-47 47-127,0 1 0,1 0 0,-1-1 0,1 1 0,0 1 0,0-1 0,0 1 0,0 0 0,9-3 0,-13 6 7,0-1 1,0 0-1,-1 0 1,1 1-1,0-1 1,0 0-1,0 1 1,-1-1-1,1 1 1,0-1-1,0 1 1,-1-1-1,1 1 1,0-1-1,-1 1 1,1 0-1,-1 0 1,1-1-1,-1 1 1,1 0-1,-1 0 1,1-1-1,-1 1 0,0 0 1,0 0-1,1 0 1,-1 0-1,0 0 1,0-1-1,0 1 1,0 0-1,0 0 1,0 0-1,0 0 1,0 0-1,0 1 1,-1 45 710,1-34-475,-3 22 53,2-27-217,-1-1 0,2 1 0,-1 0 0,1-1 0,1 1-1,2 14 1,-3-21-68,0-1 0,1 0-1,-1 0 1,1 1 0,-1-1-1,1 0 1,-1 0 0,1 1-1,-1-1 1,1 0 0,-1 0-1,1 0 1,-1 0-1,1 0 1,0 0 0,-1 0-1,1 0 1,-1 0 0,1 0-1,-1 0 1,1 0 0,-1 0-1,1-1 1,-1 1 0,1 0-1,-1 0 1,1 0 0,-1-1-1,1 1 1,-1 0-1,0-1 1,1 1 0,0-1-1,17-11 180,49-52 220,-47 43-405,1 1 0,0 1 0,43-29 0,-63 48-8,0-1 0,-1 0 0,1 1 0,0-1 0,0 0 0,-1 1 0,1 0 0,0-1-1,0 1 1,0-1 0,0 1 0,0 0 0,0-1 0,0 1 0,-1 0 0,1 0 0,0 0 0,0 0-1,0 0 1,0 0 0,0 0 0,0 0 0,0 0 0,0 0 0,0 1 0,0-1 0,0 0-1,0 1 1,-1-1 0,1 0 0,1 2 0,-1-1 12,0 1-1,0 0 1,-1 0-1,0 0 0,1-1 1,-1 1-1,0 0 1,0 0-1,1 0 1,-2 0-1,1-1 1,0 1-1,0 0 1,-1 3-1,-3 10 58,0 0-1,-1-1 1,-6 15-1,3-15 97,-11 25 186,18-38-348,0 1 0,0 0 1,1 0-1,-1 0 0,1-1 1,-1 1-1,1 0 0,0 0 0,-1 0 1,1 0-1,0 0 0,0 0 1,1 0-1,-1 0 0,0-1 0,1 4 1,2-4-253,0 1 1,-1-1 0,1 0-1,0 0 1,0-1 0,-1 1-1,1-1 1,0 1-1,0-1 1,0 0 0,0 0-1,-1 0 1,1 0 0,5-1-1,1 0-1134,-4 1 526,0 0 0,-1-1 0,1 0 0,0 0 0,-1 0 0,1 0 0,-1-1 0,1 0 0,-1 0 0,0 0 0,0 0 0,0-1 0,6-4 0,13-10-5929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7:00.8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10826,'0'0'6033,"3"10"-5692,-2-8-321,0 4 39,1-1-1,0 0 1,0 0 0,0 0 0,0 0 0,1 0 0,0 0-1,0 0 1,0-1 0,0 0 0,1 1 0,0-1 0,0-1 0,5 5-1,706 452 1699,-634-413-1353,2-4 1,1-3-1,2-5 1,2-3-1,1-4 1,1-3 0,1-5-1,177 16 1,293-34 31,-2-49-371,509-30 592,63 129-395,-1060-44-206,-1 2 0,-1 4-1,0 2 1,-1 4 0,105 44 0,-143-50 10,-1 1 0,0 2 0,-1 0 0,-1 2 0,-1 2 0,0 0-1,-2 1 1,0 1 0,-2 2 0,-1 0 0,0 1 0,-2 1 0,-2 1 0,17 35-1,-11-15 262,29 93-1,-36-59-2452,-19-91-3887,-13-15 1791,15 23 3754,-19-25-4727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7:01.1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0 141 13805,'0'0'7388,"2"8"-6774,3 10-384,1-1-1,0 1 0,2-1 0,0-1 0,0 0 1,15 19-1,76 100 1279,-76-105-1028,-12-16-249,1 3 94,1 0 0,20 18 0,-31-32-305,0-1 1,1 1 0,0-1-1,-1 0 1,1 0 0,0 0-1,0 0 1,0 0 0,0-1-1,0 1 1,0-1 0,0 0-1,1 0 1,-1 0 0,0-1-1,1 1 1,-1-1 0,1 1-1,-1-1 1,0 0 0,6-1-1,-7 0-25,1 0 1,-1-1-1,0 1 0,0 0 0,0-1 0,0 1 0,0-1 0,0 0 1,0 0-1,0 0 0,-1 0 0,1 0 0,-1 0 0,1 0 0,-1 0 1,2-5-1,14-44 8,-13 39 7,53-201-632,-25 70-2845,-9 34-2171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39:23.9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56 3748,'15'-2'10310,"23"-4"-7507,46-7-2272,-13-1 153,0 4-1,88-1 0,195 40-536,-103-3 432,485 5-253,-193-17-143,146 2 24,867 15 369,-1002-13-538,289 19-12,169 3 41,2-56 300,-709 8-251,782-61 386,-1079 68-1038,-15 1-1602,-5 0-137,-15-2-3533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25.9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0 190 9961,'0'0'10704,"10"-4"-9140,44-18 595,1 2 0,95-19 0,132-11-1322,-74 15-2380,-202 32-2189,-13 1 1453,-24-2-706,17 2 535,-38-6-5648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26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237 0 15919,'0'0'5840,"13"1"-3955,-5-1-1558,68 6 1704,-68-5-1921,-1 0 1,0 0 0,0 1-1,0 0 1,0 1 0,-1-1-1,1 1 1,0 0 0,8 7-1,-14-9-103,1 0-1,-1 1 1,1-1-1,-1 1 1,0 0-1,0-1 1,0 1-1,0 0 0,0 0 1,0 0-1,0 0 1,0 0-1,-1 0 1,1 0-1,-1 0 1,0 0-1,1 0 1,-1 0-1,0 0 1,0 0-1,0 0 1,0 0-1,-1 0 0,1 0 1,-1 0-1,1 0 1,-1 0-1,0 0 1,0 0-1,1 0 1,-1 0-1,0 0 1,-1-1-1,-1 4 1,-5 6 35,-1 0-1,0-1 1,0-1 0,-11 10 0,19-18-35,-157 119 181,11-9-114,145-110-74,-6 6-34,1 0-1,-1 1 1,1 0 0,-7 9 0,13-15 26,0-1 0,0 0 0,0 1 0,0-1 0,0 1-1,1-1 1,-1 1 0,0-1 0,1 1 0,-1-1 0,1 1 0,0 0 0,-1-1 0,1 1 0,0 0 0,0-1 0,0 1 0,0 0-1,0-1 1,1 1 0,-1 0 0,0-1 0,1 1 0,-1 0 0,1-1 0,0 1 0,-1-1 0,1 1 0,0-1 0,0 0 0,0 1-1,0-1 1,0 0 0,3 3 0,1-1-87,0 1-1,1-1 0,0 0 1,-1 0-1,1-1 0,0 0 1,1 0-1,-1 0 0,8 1 1,64 6-1466,-64-8 1217,163 1-6238,-79-8-252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27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43 14125,'0'0'2488,"0"-9"-497,0-24-42,-3 33-1179,-1 8-200,-4 14-95,1 27-411,2 0 0,3 87 0,2-130-57,1 1-1,-1 0 1,1-1-1,1 1 1,-1-1-1,1 1 1,3 6-1,-4-11 5,-1-1 0,1 0-1,0 1 1,-1-1 0,1 0-1,0 1 1,0-1 0,0 0 0,0 0-1,0 0 1,0 0 0,1 0-1,-1 0 1,0 0 0,0 0 0,1 0-1,-1-1 1,1 1 0,-1-1-1,0 1 1,1-1 0,-1 1-1,1-1 1,-1 0 0,1 1 0,0-1-1,-1 0 1,1 0 0,-1 0-1,1-1 1,-1 1 0,1 0 0,-1 0-1,1-1 1,-1 1 0,3-2-1,3-1 170,0-1 0,0 0 0,0-1 0,-1 0 0,1 0 0,-1 0 0,0-1 0,-1 1 0,1-2 0,-1 1 0,4-8 0,47-79 1114,5-66 727,-59 154-1906,-14 90-232,5-46 144,1 1-1,3-1 1,1 1-1,4 48 1,-2-86-20,0 0 1,0-1-1,0 1 0,1 0 1,-1-1-1,0 1 0,1 0 1,-1-1-1,1 1 1,0 0-1,-1-1 0,1 1 1,0-1-1,0 1 1,0-1-1,0 1 0,0-1 1,0 0-1,1 0 0,-1 0 1,0 1-1,1-1 1,-1 0-1,3 1 0,-2-2 44,0 1 0,1-1 1,-1 0-1,0 0 0,1 0 0,-1 0 0,0-1 0,0 1 0,1-1 0,-1 1 0,0-1 0,0 0 0,0 0 0,0 0 0,4-2 0,6-4 262,-1-1 1,0 0-1,-1-1 0,16-16 1,-2-3-23,-19 20-271,0 1 0,1 1 1,0-1-1,0 1 1,0 0-1,1 0 1,0 1-1,15-9 1,-21 14-27,0-1 0,-1 1 1,1 0-1,0 0 1,0 0-1,0 0 0,0 0 1,0 0-1,0 1 1,-1-1-1,1 0 1,0 0-1,0 0 0,0 1 1,-1-1-1,1 1 1,0-1-1,0 0 0,-1 1 1,1-1-1,0 1 1,0 0-1,-1-1 0,1 1 1,-1-1-1,1 1 1,-1 0-1,1 0 1,-1-1-1,1 1 0,-1 0 1,0 0-1,1-1 1,-1 1-1,0 0 0,0 0 1,1 0-1,-1 0 1,0 0-1,0-1 0,0 2 1,6 47 86,-5-37-39,0-4-3,-1 1-31,2 0 1,-1 0-1,1 0 0,5 14 0,-7-22-4,1 0 1,-1 0-1,0 0 0,1 0 0,-1 0 1,1 0-1,-1 0 0,1 0 0,0 0 1,-1 0-1,1 0 0,0-1 0,0 1 1,-1 0-1,1-1 0,0 1 0,0 0 0,0-1 1,0 1-1,0-1 0,0 1 0,0-1 1,0 0-1,0 1 0,0-1 0,0 0 1,0 0-1,0 0 0,0 0 0,0 0 1,1 0-1,-1 0 0,0 0 0,0 0 0,0 0 1,0-1-1,0 1 0,0 0 0,0-1 1,0 1-1,0-1 0,0 1 0,0-1 1,0 1-1,-1-1 0,1 0 0,0 1 1,1-3-1,5-3 131,-1 0 0,-1 0-1,1-1 1,-1 0 0,8-14 0,-11 16-142,1-1 1,1 1-1,-1 0 0,1 0 1,-1 0-1,2 0 0,-1 1 0,0 0 1,1-1-1,0 2 0,0-1 1,0 0-1,8-3 0,-12 7-118,0-1 0,0 1-1,0 0 1,0 1 0,-1-1-1,1 0 1,0 0 0,0 0 0,0 0-1,0 1 1,-1-1 0,1 0-1,0 1 1,0-1 0,-1 0 0,1 1-1,0-1 1,-1 1 0,1 0 0,0-1-1,-1 1 1,1-1 0,-1 1-1,1 0 1,-1-1 0,1 1 0,-1 0-1,1 0 1,-1 0 0,0-1-1,1 1 1,-1 0 0,0 0 0,0 0-1,0-1 1,0 1 0,0 0 0,0 0-1,0 0 1,0 1 0,3 45-5444,-3-35 1049,1 0-2649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28.1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 9897,'0'0'5814,"-3"13"-3609,-6 32-1203,2 0 1,2 1-1,2 0 1,3 56-1,0-99-996,1-1 0,-1 0 0,0 1 0,1-1 0,-1 1 0,1-1 0,-1 0 0,1 0 0,0 1-1,0-1 1,0 0 0,1 0 0,-1 0 0,0 0 0,1 0 0,-1 0 0,1-1 0,0 1 0,0 0 0,-1-1-1,1 0 1,0 1 0,0-1 0,0 0 0,1 0 0,-1 0 0,4 2 0,-5-4 3,0 1 0,-1 0 0,1-1 0,0 1 0,-1-1 0,1 1 0,-1-1 0,1 0 0,-1 1 0,1-1 1,-1 1-1,0-1 0,1 0 0,-1 1 0,0-1 0,1 0 0,-1 1 0,0-1 0,0 0 0,0 0 0,0 1 0,1-1 0,-1 0 0,0 0 0,0 1 1,0-1-1,-1-1 0,2-27 132,-2 23-98,-1-25 49,2 30-49,0 0 0,0 1 0,0-1 0,-1 0 0,1 0-1,0 0 1,0 0 0,-1 0 0,1 0 0,0 0-1,-1 0 1,1 1 0,-1-1 0,1 0 0,-1 0 0,0 1-1,1-1 1,-1 0 0,0 1 0,1-1 0,-1 0-1,0 1 1,0-1 0,1 1 0,-1 0 0,0-1-1,0 1 1,0-1 0,-1 1 0,2 0-33,-1 0 0,1 0 0,0 0 0,0 0 0,-1 1 0,1-1 0,0 0 0,0 0 0,-1 0 0,1 0 0,0 1 0,0-1 0,0 0 0,-1 0 0,1 1 0,0-1 0,0 0 0,0 0 0,0 1 0,0-1-1,0 0 1,0 0 0,-1 1 0,1-1 0,0 0 0,0 1 0,0-1 0,0 0 0,0 0 0,0 1 0,0-1 0,0 0 0,0 1 0,1-1 0,-1 0 0,0 0 0,0 1 0,0-1 0,0 0 0,0 0 0,0 1 0,0-1 0,1 0 0,-1 0 0,0 1 0,0-1 0,0 0 0,1 0 0,-1 0 0,0 0 0,0 1 0,1-1 0,-1 0 0,14 14 150,-7-11-30,0-2 1,1 1-1,-1-1 0,0 0 0,1 0 0,-1-1 1,0 0-1,1-1 0,9-1 0,-12 2-86,-1-1 0,1 0-1,0 0 1,-1-1 0,0 1 0,1-1-1,-1 0 1,0 0 0,0 0 0,0-1-1,0 1 1,0-1 0,-1 0 0,1 0-1,5-6 1,-4-7 322,-17 17-24,-19 19-212,4 26 27,26-44-140,0 1 0,0 0 0,0 0 1,0 0-1,0 0 0,1 0 0,-1 0 1,1 0-1,0 0 0,0 0 0,0 0 1,0 0-1,1 0 0,-1 0 0,2 4 1,-1-6-9,1 1 0,-1-1 0,0 0 0,1 0 0,-1 0 0,1 0 0,-1 0 0,1-1 0,-1 1 0,1 0 1,-1-1-1,1 1 0,0-1 0,-1 0 0,1 1 0,0-1 0,0 0 0,-1 0 0,1 0 0,0 0 0,-1-1 0,1 1 0,0 0 1,2-1-1,44-11 399,-30 3-123,0 0-1,21-16 1,-28 17-269,1 1 0,0 0 0,0 0 0,1 1 0,-1 1 0,24-7 0,-35 12-22,0 0-1,0 0 1,0 0 0,0 0-1,0 0 1,0 1 0,0-1-1,0 0 1,0 1 0,0-1-1,0 0 1,0 1 0,0-1-1,0 1 1,0 0 0,-1-1-1,1 1 1,0-1-1,0 1 1,-1 0 0,1 0-1,0 0 1,-1-1 0,1 1-1,-1 0 1,1 0 0,-1 0-1,1 0 1,-1 0 0,0 0-1,0 0 1,1 0 0,-1 0-1,0 0 1,0 0-1,0 0 1,0 0 0,0 2-1,0 51 535,-1-40-231,1-12-235,0 0 1,0 1 0,0-1-1,0 0 1,0 1-1,0-1 1,1 1 0,-1-1-1,1 0 1,0 0-1,0 1 1,0-1 0,0 0-1,0 0 1,2 4-1,-1-6-37,-1 1-1,0-1 1,1 0-1,-1 1 1,1-1-1,-1 0 1,1 0-1,-1 1 1,0-1-1,1-1 1,-1 1-1,1 0 1,-1 0-1,1 0 1,-1-1-1,0 1 0,1-1 1,-1 1-1,0-1 1,1 1-1,-1-1 1,0 0-1,0 0 1,1 0-1,-1 0 1,0 1-1,2-3 1,52-47 1,-45 40-27,0 0 0,0 1 0,1 0 1,0 1-1,17-10 0,-28 17-3,1 1 0,-1 0 1,0-1-1,1 1 0,-1 0 1,1 0-1,-1-1 0,1 1 0,0 0 1,-1 0-1,1 0 0,-1 0 0,1 0 1,-1 0-1,1 0 0,-1 0 0,1 0 1,-1 0-1,1 0 0,-1 0 0,1 0 1,0 0-1,-1 1 0,1-1 0,-1 0 1,1 0-1,-1 0 0,0 1 0,1-1 1,-1 0-1,1 1 0,-1-1 0,1 0 1,-1 1-1,0-1 0,1 1 0,-1-1 1,0 1-1,1-1 0,-1 1 0,0-1 1,0 1-1,0-1 0,1 1 0,-1-1 1,0 1-1,4 37-466,-4-34 394,0 0 1,0-1-1,0 1 1,0 0-1,1-1 1,-1 1-1,1-1 1,0 1 0,0-1-1,0 1 1,0-1-1,1 1 1,2 2-1,-3-5-192,0 0-1,0 0 1,0 0 0,0-1-1,1 1 1,-1-1-1,0 1 1,1-1 0,-1 1-1,0-1 1,1 0 0,-1 1-1,1-1 1,-1 0-1,0 0 1,1 0 0,-1 0-1,1 0 1,-1-1 0,0 1-1,1 0 1,-1-1-1,0 1 1,1-1 0,-1 1-1,2-2 1,1 0-802,-1 0-1,0 0 1,0-1-1,0 1 1,0-1-1,0 1 1,-1-1 0,4-5-1,12-17-8949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29.0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7 269 16592,'0'0'11109,"9"4"-10944,30 8-10,-38-12-149,0 0-1,0-1 0,-1 1 1,1 0-1,0 0 1,0 0-1,0-1 1,0 1-1,-1-1 0,1 1 1,0-1-1,0 1 1,-1-1-1,1 1 0,0-1 1,-1 1-1,1-1 1,-1 0-1,1 1 1,-1-1-1,1 0 0,-1 0 1,1 1-1,-1-1 1,0 0-1,1 0 0,-1 0 1,0 1-1,0-1 1,1 0-1,-1 0 1,0 0-1,0 0 0,0 0 1,0 1-1,0-1 1,-1-1-1,1 2-9,0-1 1,0 1-1,0-1 0,0 1 1,0-1-1,0 1 1,0-1-1,0 1 0,0 0 1,0-1-1,-1 1 0,1-1 1,0 1-1,0 0 0,0-1 1,-1 1-1,1 0 0,0-1 1,-1 1-1,1 0 0,0-1 1,-1 1-1,1 0 0,0 0 1,-1-1-1,1 1 1,0 0-1,-1-1 0,-1 2-8,1-1-1,0 0 1,0 0-1,0 0 1,0 1-1,0-1 1,0 0-1,0 1 1,0-1-1,0 1 1,1-1 0,-1 1-1,0 0 1,0-1-1,0 1 1,0 0-1,1 0 1,-1-1-1,0 2 1,-5 5 27,1 1 1,0-1 0,0 1 0,1 0-1,0 0 1,1 0 0,-1 1-1,1-1 1,1 1 0,0-1 0,0 1-1,1 0 1,0 0 0,0 0-1,1 0 1,1 0 0,2 17 0,-3-24-2,1-1 1,0 1-1,0-1 1,0 0-1,0 1 1,0-1-1,0 0 1,0 0 0,0 0-1,0 1 1,1-1-1,-1 0 1,0-1-1,1 1 1,-1 0-1,1 0 1,-1-1-1,1 1 1,-1-1 0,1 1-1,-1-1 1,1 1-1,0-1 1,-1 0-1,1 0 1,-1 0-1,1 0 1,0 0-1,-1 0 1,1-1 0,0 1-1,-1 0 1,1-1-1,-1 1 1,4-2-1,2 0 116,0-1-1,0 0 1,-1 0 0,1 0-1,-1-1 1,11-7-1,5-8-9,-2-1-1,0-1 0,-1 0 1,-1-1-1,25-42 0,-34 48-75,0 0 0,-1-1 0,-1 0-1,0 0 1,-1-1 0,-1 0-1,-1 0 1,0 0 0,1-32-1,-5 48-40,1-1-1,-2 1 0,1 0 0,0 0 1,0-1-1,-1 1 0,1 0 0,-1 0 1,0 0-1,0-1 0,1 1 0,-1 0 1,-1 0-1,1 0 0,0 1 1,0-1-1,-3-3 0,3 5 1,-1-1 1,1 0-1,0 1 0,0-1 1,-1 1-1,1-1 0,0 1 1,-1-1-1,1 1 0,-1 0 1,1 0-1,0 0 0,-1 0 1,1 0-1,-1 0 0,1 0 1,0 0-1,-1 1 0,1-1 1,-1 0-1,1 1 0,0-1 1,0 1-1,-1 0 0,1-1 1,0 1-1,0 0 1,0 0-1,0 0 0,-2 1 1,-4 4 25,0 1 0,0 0 0,1 0 1,0 1-1,0 0 0,1 0 1,0 0-1,0 1 0,1-1 0,-4 11 1,2-4 149,1 0 1,1 1-1,0 0 0,1 0 1,-2 22-1,5-35-168,-1-1 0,1 1 0,0 0 0,0 0 0,0-1 0,0 1 0,1 0 0,-1-1 0,1 1 0,0 0 0,-1-1 0,1 1 0,0-1 1,1 1-1,-1-1 0,0 0 0,1 1 0,-1-1 0,1 0 0,2 2 0,0-1-2,-1-2-1,1 1 1,0 0 0,0-1 0,0 0 0,0 0 0,0 0 0,0 0 0,0 0 0,0-1-1,0 0 1,8 0 0,-1-1 9,0-1 0,0 0 0,-1 0-1,1-1 1,0-1 0,-1 1 0,0-2-1,14-7 1,-13 7-42,0-1 0,1 1 0,-1 1 0,1 0 0,23-3 0,-34 7 14,-1 0 1,1 0-1,0 0 0,0 1 0,0-1 0,0 0 0,0 1 1,-1-1-1,1 1 0,0-1 0,0 1 0,-1-1 0,1 1 1,0 0-1,-1-1 0,1 1 0,-1 0 0,1-1 0,-1 1 1,1 0-1,-1 0 0,1 0 0,-1 0 0,0-1 0,1 1 1,-1 0-1,0 0 0,0 0 0,0 0 0,0 0 1,0 0-1,0 0 0,0-1 0,0 3 0,0 44 192,0-30-78,0-15-102,0 0 1,0 0 0,0 0 0,0 0 0,1 0 0,-1 0 0,1 0-1,-1-1 1,1 1 0,0 0 0,-1 0 0,1 0 0,0 0 0,0-1-1,1 1 1,-1 0 0,0-1 0,0 1 0,1-1 0,-1 1 0,1-1-1,-1 0 1,1 0 0,0 0 0,-1 0 0,1 0 0,0 0 0,0 0 0,0 0-1,0-1 1,0 1 0,0-1 0,0 1 0,0-1 0,0 0 0,0 0-1,0 0 1,0 0 0,0 0 0,0 0 0,0 0 0,0-1 0,3 0 0,10-3 8,1 0 0,-1-1-1,0 0 1,19-11 0,-27 13-10,25-14-1,-22 11 0,0 1 0,0 0 0,1 0 0,-1 1 0,1 0 0,0 1 0,0 0 0,15-1 0,-26 5 0,1-1 0,0 0 0,-1 1 0,1-1 0,-1 1 0,1 0 0,0-1 0,-1 1 0,1-1 0,-1 1 0,0 0 0,1-1 0,-1 1 0,1 0 0,-1 0 0,0-1 0,0 1 0,1 0 0,-1 0 0,0-1 0,0 1 0,0 0 0,0 0 0,0 0 0,0-1 0,0 1 0,0 1 0,0 37 0,0-14 0,1-24 0,-1 0 0,1 0 0,0-1 0,0 1 0,0-1 0,0 1 0,0 0 0,0-1 0,0 0 0,0 1 0,0-1 0,0 0 0,0 1 0,0-1 0,0 0 0,0 0 0,1 0 0,-1 0 0,0 0 0,0 0 0,0 0 0,0 0 0,0-1 0,2 1 0,30-7 0,-16-2-101,-1-1 0,0-1 0,-1 0 1,20-18-1,-21 16-10,1 1 1,0 0-1,1 1 1,23-12-1,-39 23 113,0 0 1,1 0-1,-1 0 0,0 0 0,0 0 1,1-1-1,-1 1 0,0 0 0,0 0 1,1 0-1,-1 0 0,0 0 1,0 0-1,1 0 0,-1 0 0,0 0 1,0 0-1,1 0 0,-1 0 1,0 0-1,1 0 0,-1 0 0,0 1 1,0-1-1,1 0 0,-1 0 0,0 0 1,0 0-1,0 0 0,1 1 1,-1-1-1,0 0 0,0 0 0,0 0 1,1 0-1,-1 1 0,0-1 0,0 0 1,0 0-1,1 1 0,1 14 378,-2-13-360,0-1 1,0 0-1,0 0 1,0 1-1,0-1 1,1 0-1,-1 0 0,0 0 1,0 1-1,1-1 1,-1 0-1,1 0 1,-1 0-1,1 0 1,0 0-1,-1 1 0,1-1 1,0-1-1,0 1 1,1 2-1,3-2-7,0 0 0,0 0-1,0 0 1,0 0 0,0-1 0,0 0-1,0 0 1,0 0 0,0 0 0,1-1-1,-1 0 1,-1 0 0,6-2 0,67-29-111,-37 15-239,-29 12 268,0 1 1,1 0-1,0 0 0,0 2 1,0-1-1,18 0 0,-29 4 91,1-1-1,0 1 0,-1-1 0,1 1 0,-1 0 1,1 0-1,-1 0 0,0 0 0,1 0 0,-1 0 0,0 0 1,0 1-1,0-1 0,0 0 0,0 0 0,0 1 0,0-1 1,0 1-1,0-1 0,-1 1 0,1 0 0,0-1 1,-1 1-1,1 1 0,0 0 12,0 0 0,0-1 0,0 1 0,0-1-1,1 1 1,0-1 0,-1 1 0,1-1 0,0 0 0,3 3 0,1-2-104,0 0 1,1-1-1,-1 0 0,0 0 1,1-1-1,-1 0 0,1 0 1,-1 0-1,1-1 0,-1 0 1,1 0-1,-1-1 0,8-1 1,-7 1-483,0 0 0,0-1 0,-1 0 0,1 0 0,-1-1 0,0 1 0,9-6 0,15-15-11523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29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18225,'0'1'2706,"-1"12"-1878,-6 43 82,2-1 1,3 0-1,7 88 0,-5-140-896,0 0-1,1 0 1,-1 0-1,1 0 1,0 0 0,0 0-1,0 0 1,0 0 0,0 0-1,1 0 1,-1-1-1,1 1 1,0 0 0,-1-1-1,1 0 1,0 1-1,1-1 1,-1 0 0,0 0-1,1 0 1,-1 0 0,4 1-1,-3-2 48,0 0-1,0 0 0,0-1 1,0 0-1,0 1 0,-1-1 1,1 0-1,0 0 0,0-1 1,0 1-1,0 0 0,0-1 1,0 0-1,-1 0 1,1 0-1,0 0 0,-1 0 1,1 0-1,0-1 0,-1 0 1,0 1-1,1-1 0,2-3 1,12-11 362,-1 0 0,0-1 0,-1-1 0,12-20 0,11-14 115,-37 52-540,-1-1 1,1 0-1,-1 0 1,1 0-1,0 1 0,-1-1 1,1 0-1,0 1 1,0-1-1,-1 1 1,1-1-1,0 0 0,0 1 1,0 0-1,0-1 1,-1 1-1,1 0 1,0-1-1,0 1 0,0 0 1,1 0-1,-1 0-2,-1 0 0,1 1 0,-1-1 0,1 0 0,0 1 0,-1-1 0,1 1 0,-1-1 0,1 1 0,-1-1 0,0 1 0,1-1 0,-1 1 0,0-1 0,1 1-1,-1 0 1,0-1 0,1 1 0,-1 0 0,0-1 0,0 1 0,0 0 0,4 49-53,-4-41 130,1 36 39,-2-1 0,-10 68 0,11-111-121,0-1 1,0 0-1,0 0 0,0 0 1,0 0-1,0 0 1,0 0-1,0 0 0,-1 1 1,1-1-1,0 0 0,0 0 1,0 0-1,0 0 0,0 0 1,0 1-1,0-1 0,0 0 1,0 0-1,0 0 0,0 0 1,0 0-1,0 1 0,0-1 1,0 0-1,0 0 1,0 0-1,1 0 0,-1 0 1,0 0-1,0 1 0,0-1 1,0 0-1,0 0 0,0 0 1,0 0-1,0 0 0,0 0 1,0 0-1,1 1 0,-1-1 1,0 0-1,0 0 0,0 0 1,0 0-1,0 0 1,0 0-1,1 0 0,-1 0 1,0 0-1,0 0 0,0 0 1,0 0-1,0 0 0,1 0 1,-1 0-1,0 0 0,0 0 1,10-8-761,9-15-1267,25-51-8246,-21 29-1996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0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86 291 16239,'-8'11'2787,"-2"2"-1834,1-3 7,0 0 1,1 0 0,0 1-1,1 0 1,0 1-1,1 0 1,-7 18 0,13-30-954,0 0 1,0 1-1,0-1 1,0 0-1,0 0 1,0 1 0,0-1-1,-1 0 1,1 0-1,0 1 1,0-1-1,0 0 1,0 0 0,0 1-1,0-1 1,1 0-1,-1 0 1,0 1 0,0-1-1,0 0 1,0 0-1,0 1 1,0-1-1,0 0 1,0 0 0,1 1-1,-1-1 1,0 0-1,0 0 1,0 0 0,0 1-1,1-1 1,-1 0-1,0 0 1,0 0-1,1 0 1,-1 1 0,0-1-1,0 0 1,1 0-1,-1 0 1,0 0 0,0 0-1,1 0 1,-1 0-1,0 0 1,0 0-1,1 0 1,-1 0 0,0 0-1,0 0 1,1 0-1,-1 0 1,0 0 0,1 0-1,9-4-4,-2-2 43,0 1 0,0-2 0,-1 1 0,0-1 0,0-1 0,-1 1 0,1-1 0,-2 0 0,8-13 0,4-10 52,18-43 0,-33 74-680,-1 7 244,0 26 166,-4 42 282,0-49-135,1-13-45,1 1 0,0-1 1,0 0-1,1 0 1,4 25-1,-4-37-4,1 0 1,-1-1-1,0 1 0,1 0 1,-1 0-1,1 0 1,-1-1-1,1 1 0,-1 0 1,1-1-1,0 1 1,-1 0-1,1-1 0,0 1 1,-1-1-1,1 1 1,0-1-1,0 1 0,-1-1 1,1 0-1,0 1 1,0-1-1,0 0 0,0 0 1,-1 0-1,1 1 1,0-1-1,0 0 0,0 0 1,0 0-1,0 0 1,0 0-1,0-1 0,-1 1 1,1 0-1,0 0 1,0-1-1,0 1 0,0 0 1,-1-1-1,1 1 1,1-1-1,2-1-91,-1 0 0,1 0 0,0 0 0,-1-1 0,0 1 0,1-1 1,3-4-1,4-8-472,0-1 1,-2 0-1,0 0 1,0-1 0,-2 0-1,0-1 1,-1 1 0,5-25-1,18-156-5006,-18 99 9684,-31 204 4370,11-68-7291,2-1 0,-4 71 0,11-106-1118,0-1 0,0 1 1,0 0-1,0-1 0,0 1 0,0-1 0,0 1 1,0 0-1,0-1 0,1 1 0,-1-1 0,0 1 0,0 0 1,1-1-1,-1 1 0,0-1 0,0 1 0,1-1 0,-1 1 1,1-1-1,-1 1 0,0-1 0,1 0 0,-1 1 0,1-1 1,-1 1-1,1-1 0,0 0 0,-1 0 0,1 1 1,21-4 182,26-23 146,-41 22-328,-5 1-100,1 1-1,0 0 0,0 1 1,1-1-1,-1 0 0,0 1 0,0 0 1,1 0-1,-1 0 0,1 0 1,-1 1-1,1-1 0,-1 1 1,1 0-1,6 0 0,-9 1 73,1 0 0,0 0 0,-1 1 0,1-1 0,-1 1 0,1-1 0,-1 1 0,0-1 0,0 1 0,0 0 0,1-1 0,-2 1 0,1 0 0,0 0 0,0 0 0,-1 0 0,1 0 0,-1 0 0,1 0 0,-1 0 0,0 0 0,0 0 0,0 0 0,0 0 0,0 0 0,0 0 0,-1 3 0,1 2 250,0 1 1,0 0-1,-1 0 1,0 0-1,0 0 1,-1-1-1,0 1 1,-1 0-1,1-1 1,-1 0-1,-1 0 0,1 0 1,-1 0-1,-1 0 1,1-1-1,-9 10 1,12-15-208,1-1 0,0 1 0,-1-1 0,1 0 0,-1 1 0,1-1 0,-1 1 0,1-1 0,-1 0 0,1 1 0,-1-1 0,1 0 0,-1 0 0,0 0 0,1 1 0,-1-1 0,1 0 0,-1 0 0,1 0 0,-1 0 0,0 0 0,1 0 0,-1 0 0,1 0-1,-1 0 1,0 0 0,1 0 0,-1-1 0,1 1 0,-1 0 0,0 0 0,1-1 0,-1 1 0,0-1 0,-7-22-1851,8-38-8677,0 56 7960,3-22-11085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1:24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236 76 7847,'0'0'5595,"9"-10"-1693,5-4-2478,9-9 221,-4-6 5766,-34 46-5804,-260 317-310,275-334-1370,-1 0-1,1 1 1,0-1 0,0 0 0,0 0 0,0 0 0,0 1 0,0-1 0,0 0-1,0 0 1,0 0 0,-1 1 0,1-1 0,0 0 0,0 0 0,0 0 0,0 1-1,0-1 1,-1 0 0,1 0 0,0 0 0,0 0 0,0 0 0,-1 0 0,1 1-1,0-1 1,0 0 0,-1 0 0,1 0 0,0 0 0,0 0 0,-1 0 0,1 0-1,0 0 1,0 0 0,0 0 0,-1 0 0,1 0 0,0 0 0,0 0 0,-1 0-1,1-1 1,0 1 0,0 0 0,0 0 0,-1 0 0,1 0 0,0 0 0,0 0 0,0-1-1,-1 1 1,1 0 0,0 0 0,0-18-2388,8-25-2249,5-9-2353,-1-9-2663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3.1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1 154 16400,'0'0'12160,"8"0"-11722,9-1-235,-1 1 59,0-1-1,0 0 1,1-2-1,-1 1 1,30-11-1,-30 6-178,0-2 1,-1 1-1,0-2 0,0 0 0,-1-1 0,-1 0 0,1-1 0,14-17 0,-27 28-74,0 0 0,0 0 0,-1 0 0,1 1 1,0-1-1,-1 0 0,1 0 0,0 0 0,-1 0 0,1 0 0,-1 0 1,1 0-1,-1-1 0,0 1 0,0 0 0,1 0 0,-1 0 0,0 0 1,0 0-1,0-2 0,-1 3-1,1-1 1,-1 1-1,0 0 0,1-1 0,-1 1 1,0 0-1,1 0 0,-1 0 1,0 0-1,1 0 0,-1 0 1,0 0-1,0 0 0,1 0 1,-1 0-1,0 0 0,1 0 0,-1 0 1,0 0-1,1 1 0,-1-1 1,-1 1-1,-46 23 4,28-7 56,1 0 1,0 1-1,1 1 1,2 0-1,-19 28 1,29-38-40,0 0 1,0 1 0,0 0-1,2 0 1,-1 1-1,1-1 1,1 1-1,0 0 1,0 0-1,1 0 1,0 0-1,1 0 1,1 1-1,0 16 1,1-26-30,-1 0 0,1 0 0,-1 0 0,1 0 0,0 0 0,0 0 0,0 0 0,0 0 0,0 0 0,0 0 0,1-1 0,-1 1 0,1 0 0,-1-1 0,1 1 0,0-1 0,-1 0 0,4 3 0,0-2 0,0 1 0,0-1 0,1 0 0,-1-1 0,0 1 0,1-1 0,7 1 0,3-1 0,1 0 0,0-2 0,33-4 0,-36 3-639,-1-2 0,1 0 0,-1-1 0,0 0 0,0-1 0,13-9-1,23-16-7506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0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72 8840,'0'0'8494,"11"3"-5585,-3 0-2783,0-1 673,0 1 0,0-2 0,0 1-1,14 0 1,-19-1-584,0-2 1,-1 1-1,1 0 0,0 0 0,0-1 0,0 0 1,0 1-1,-1-1 0,1 0 0,0 0 0,-1-1 1,1 1-1,0-1 0,-1 1 0,0-1 0,1 0 1,-1 0-1,0 0 0,3-4 0,-2 4-77,0-1 0,-1 0-1,0 0 1,0-1 0,0 1-1,0 0 1,0-1 0,-1 1 0,1-1-1,-1 0 1,0 1 0,0-1 0,0 0-1,0-5 1,-1 9-132,0 0 1,0 0-1,0-1 1,0 1-1,0 0 0,0 0 1,0 0-1,0-1 1,0 1-1,0 0 0,0 0 1,0 0-1,0-1 1,0 1-1,0 0 0,0 0 1,0 0-1,-1-1 1,1 1-1,0 0 0,0 0 1,0 0-1,0 0 1,0-1-1,-1 1 0,1 0 1,0 0-1,0 0 1,0 0-1,0 0 0,-1-1 1,1 1-1,0 0 1,0 0-1,0 0 0,-1 0 1,1 0-1,0 0 1,0 0-1,0 0 0,-1 0 1,1 0-1,0 0 1,-12 6-32,-9 13-157,16-12 180,1 1-1,-1 0 1,1 1 0,1-1 0,0 1-1,0 0 1,-3 14 0,6-22 5,-1 1 0,1 0 0,0 0 0,-1 0 0,1-1 0,0 1 0,0 0 0,0 0 0,1 0 0,-1 0 0,0 0 0,1-1 0,-1 1 0,1 0 0,-1 0 0,1-1 0,0 1 0,0 0 0,0-1 0,0 1 0,0-1 0,0 1 0,0-1 0,1 0 0,-1 1 1,0-1-1,1 0 0,-1 0 0,1 0 0,0 0 0,-1 0 0,1 0 0,0 0 0,-1-1 0,1 1 0,0-1 0,0 1 0,-1-1 0,1 0 0,0 1 0,0-1 0,3 0 0,9-1 63,-1-1 0,0 0 0,0 0 1,0-1-1,0-1 0,-1 0 0,1-1 0,-1 0 0,0-1 0,-1-1 1,1 1-1,14-13 0,-7 7 28,0 0 1,1 2 0,24-10-1,-43 19-110,-1 1-1,1 0 0,0 0 0,-1 0 0,1 0 1,0 0-1,-1 0 0,1 0 0,0 0 0,-1 0 1,1 1-1,0-1 0,-1 0 0,1 0 0,0 0 1,-1 1-1,1-1 0,-1 0 0,1 1 0,-1-1 1,1 1-1,-1-1 0,1 0 0,-1 1 0,1-1 1,-1 1-1,1-1 0,-1 1 0,0 0 0,1-1 1,-1 1-1,0-1 0,1 1 0,-1 0 0,0-1 1,0 1-1,0 0 0,0-1 0,0 1 0,1-1 1,-1 1-1,0 0 0,-1-1 0,1 1 0,0 1 1,0 49-1928,1-10-667,3-39-2898,4-1-3577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1.7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59 144 16464,'0'0'10671,"8"-1"-10484,-4 0-157,0 0-1,0 0 1,0 0 0,0-1 0,0 0 0,-1 1-1,1-1 1,0 0 0,-1-1 0,0 1 0,1-1 0,-1 1-1,0-1 1,0 0 0,-1 0 0,1 0 0,0-1-1,-1 1 1,0-1 0,0 1 0,0-1 0,0 0-1,-1 1 1,0-1 0,1 0 0,-1 0 0,-1 0-1,1 0 1,0-1 0,-1 1 0,0 0 0,0 0-1,0 0 1,-1 0 0,0-6 0,0 8-8,1 1 1,-1-1 0,1 1-1,-1 0 1,0-1-1,1 1 1,-1 0 0,0-1-1,0 1 1,0 0 0,0 0-1,0 0 1,0-1-1,0 1 1,-1 0 0,1 1-1,0-1 1,-1 0-1,1 0 1,0 1 0,-1-1-1,1 0 1,-1 1-1,1-1 1,-1 1 0,1 0-1,-1 0 1,1-1-1,-1 1 1,1 0 0,-1 0-1,1 0 1,-1 1-1,0-1 1,-1 1 0,-1-1-27,1 1-1,0 0 1,-1 0 0,1 0 0,0 1 0,0-1 0,0 1 0,0 0 0,0-1 0,0 1 0,0 1 0,0-1 0,1 0 0,-5 6 0,0 4-12,0 1 0,1 0 1,0 0-1,1 1 0,1-1 1,0 1-1,1 0 0,0 0 1,1 1-1,1-1 0,0 0 1,1 1-1,1-1 0,2 15 1,-3-27 12,1-1 0,-1 1 1,1 0-1,0 0 0,-1 0 1,1-1-1,0 1 0,0-1 1,0 1-1,1 0 0,-1-1 1,0 0-1,0 1 0,1-1 1,-1 0-1,1 0 0,-1 1 1,1-1-1,0-1 0,-1 1 1,1 0-1,0 0 0,0 0 1,-1-1-1,1 1 0,0-1 0,0 0 1,0 1-1,0-1 0,0 0 1,0 0-1,-1 0 0,1 0 1,4-1-1,0 0 20,0 0 0,0-1 0,0 1-1,0-1 1,0 0 0,0 0 0,0-1 0,0 0 0,6-5-1,32-27 285,65-66-1,-64 56-287,-44 43-50,0 1 0,0 0 0,0 0 0,1 0 0,-1 0 0,0 0 0,0 1 0,0-1 0,1 0 0,-1 0 0,0 1 0,1-1 0,-1 1 0,1-1 0,2 1 0,-4 0 22,1 0 1,-1 0-1,1 0 0,-1 0 0,1 1 1,-1-1-1,1 0 0,-1 1 1,1-1-1,-1 0 0,1 1 0,-1-1 1,0 1-1,1-1 0,-1 0 0,0 1 1,1-1-1,-1 1 0,0-1 0,1 1 1,-1-1-1,0 1 0,0 0 1,0-1-1,0 1 0,0-1 0,1 2 1,-2 54-258,0-33 406,1-19-148,-1 2 45,1-1 0,0 1 0,1-1 0,-1 0 0,1 1-1,0-1 1,3 8 0,-3-11 1,0-1-1,0 0 1,0 1-1,0-1 0,0 0 1,0 0-1,0 0 0,0 0 1,1 0-1,-1 0 1,0 0-1,1 0 0,-1 0 1,1-1-1,-1 1 1,1-1-1,-1 1 0,1-1 1,-1 0-1,1 1 1,0-1-1,-1 0 0,1 0 1,-1 0-1,1 0 0,0 0 1,-1 0-1,1-1 1,-1 1-1,4-2 0,9-2 195,0-2-1,0 0 1,-1 0-1,1-2 1,-1 1-1,-1-2 1,0 0-1,22-20 1,15-9-40,-36 28-163,-8 6-28,0 0 1,1 0 0,0 0 0,0 0 0,0 1 0,0 0 0,1 0 0,-1 1-1,1-1 1,-1 2 0,13-3 0,-18 4 1,0 1 0,0 0 0,0-1 1,-1 1-1,1 0 0,0 0 0,0 0 0,-1-1 0,1 1 0,0 0 0,-1 0 0,1 0 0,-1 0 0,1 0 1,-1 0-1,1 0 0,-1 0 0,0 0 0,0 0 0,1 1 0,-1-1 0,0 0 0,0 0 0,0 0 1,0 0-1,-1 2 0,1 41 294,0-35-200,0-1-54,0-3 6,0-1 1,0 1-1,0 0 1,1 0-1,-1-1 1,1 1-1,2 4 1,-3-8-38,0-1 0,0 1 1,1-1-1,-1 1 0,0-1 1,1 1-1,-1-1 0,0 1 1,1-1-1,-1 0 0,1 1 1,-1-1-1,1 0 0,-1 1 0,1-1 1,-1 0-1,1 1 0,-1-1 1,1 0-1,-1 0 0,1 0 1,0 0-1,-1 1 0,2-1 1,21-10 59,-17 6-601,0-1 1,-1 0-1,1-1 0,-1 1 0,6-8 1,-6 5-1135,1 0 0,-1-1 1,-1 1-1,0-1 1,0 0-1,5-17 0,-3-5-11340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2.1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15695,'0'0'10474,"59"52"-12204,-36-43-1153,-3-2-2017,0 1-2852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2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92 15919,'0'0'10357,"10"2"-9215,-6-1-1094,0 0 0,0 0 1,1 0-1,-1-1 0,0 0 0,0 0 1,0 0-1,0 0 0,0-1 0,0 1 1,0-1-1,0 0 0,0 0 0,0-1 1,0 1-1,0-1 0,-1 0 0,1 0 1,-1 0-1,1 0 0,-1-1 0,0 1 1,0-1-1,0 0 0,5-6 0,14-29 583,-22 38-603,1-1-1,-1 0 1,0 1 0,0-1-1,1 1 1,-1-1-1,0 1 1,0-1 0,0 0-1,0 1 1,0-1-1,0 0 1,0 1 0,0-1-1,0 1 1,0-1-1,0 0 1,0 1 0,0-1-1,0 0 1,-1 1-1,1-1 1,0 1 0,0-1-1,-1 1 1,1-1-1,0 1 1,-1-1-1,1 1 1,-1-1 0,1 1-1,0-1 1,-1 1-1,1-1 1,-1 1 0,1 0-1,-1-1 1,0 1-1,1 0 1,-1 0 0,1-1-1,-1 1 1,0 0-1,1 0 1,-1 0 0,1 0-1,-1 0 1,0 0-1,1 0 1,-1 0 0,1 0-1,-1 0 1,0 0-1,1 0 1,-1 0 0,0 0-1,1 1 1,-1-1-1,1 0 1,-1 0 0,1 1-1,-1-1 1,0 1-1,-3 1-23,0-1 0,0 1 0,0 0 0,1 1 0,-1-1-1,1 1 1,-1 0 0,1 0 0,0 0 0,0 0 0,0 0-1,0 1 1,1-1 0,0 1 0,-1 0 0,1-1 0,1 1-1,-3 5 1,1-1 23,-1 1 0,1 0 0,1-1 0,0 1 0,0 1 0,1-1 0,-1 14 0,2-22-12,1 1 1,-1-1 0,1 0-1,-1 0 1,1 0 0,0 1-1,-1-1 1,1 0 0,0 0 0,0 0-1,0 0 1,0 0 0,0-1-1,0 1 1,0 0 0,0 0-1,0-1 1,0 1 0,0 0-1,1-1 1,-1 1 0,0-1-1,0 0 1,1 1 0,-1-1-1,0 0 1,1 0 0,-1 0-1,0 0 1,0 0 0,1 0 0,-1 0-1,0 0 1,1-1 0,-1 1-1,1-1 1,6 1 136,0-1 0,0-1 0,-1 0 0,15-5 0,-1-3-124,-2-1 0,20-15 1,-26 17-32,1-1 1,-1 2-1,2 0 0,-1 1 1,30-11-1,-43 18 3,0 0 0,-1 0 0,1-1 0,-1 1 0,1 0 0,0 0 0,-1 0 0,1 0 0,0 0 0,-1 0 0,1 0 0,0 0 0,-1 0 0,1 0 0,0 0 0,-1 0 0,1 0 0,0 1 0,-1-1 0,1 0 0,-1 1 0,1-1 0,-1 0 0,1 1 0,0-1 0,-1 0 0,1 1 0,-1-1 0,0 1 0,1-1 0,-1 1 0,1-1 0,-1 2 0,4 23 0,-5-24 0,1 0 0,0 1 0,0-1 0,0 1 0,-1-1 0,1 0 0,0 1 0,1-1 0,-1 1 0,0-1 0,0 1 0,1-1 0,-1 0 0,0 1 0,1-1 0,0 0 0,-1 1 0,1-1 0,0 0 0,-1 0 0,1 0 0,0 1 0,0-1 0,0 0 0,0 0 0,0 0 0,0 0 0,1-1 0,-1 1 0,0 0 0,0 0 0,1-1 0,1 2 0,9-2 19,0 0 0,0 0 1,0-2-1,0 1 0,22-7 0,-22 5-190,-1 0-1,1 1 1,0 1 0,0-1-1,21 2 1,-24 3-4334,-7 4-4042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2.8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0 18578,'0'0'2306,"-31"74"-705,9-16 545,4 9-993,2 5-512,6-2-353,9-4-192,1-12-64,4-6-64,8-13-1249,2-11-1345,-7-11-705,-7-9-1410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3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1 299 5477,'2'-15'5184,"-1"5"-4684,1 0 1,0-1 0,1 1 0,0 0-1,1 0 1,0 0 0,1 1 0,0-1-1,0 1 1,1 0 0,0 1 0,0 0-1,1-1 1,10-8 0,3 0 492,1 0 0,0 1 1,1 2-1,39-21 0,-48 29-666,0 1 0,0 0 0,1 0 0,0 1 0,-1 1 0,1 0 0,1 1 0,-1 1 0,0 0 0,19 2 0,-29-1-307,-1 1-1,1-1 1,-1 1 0,1 0 0,-1 0 0,0 1 0,1-1 0,-1 1 0,0-1 0,0 1 0,0 0-1,0 0 1,0 0 0,-1 1 0,1-1 0,0 1 0,-1-1 0,0 1 0,0 0 0,0 0 0,0 0 0,0 0-1,0 0 1,-1 0 0,1 1 0,-1-1 0,0 1 0,0-1 0,-1 1 0,1-1 0,-1 1 0,1 4 0,-1 2 108,0 0 1,0 1-1,-1-1 1,0 0-1,-1 0 1,0 0 0,0 0-1,-1-1 1,-1 1-1,-6 14 1,-6 4 192,-1 0 0,-2-2 0,0 0 0,-2 0 0,0-2 0,-2-1 0,-30 24 0,75-66-9423,-11 9 5632,15-13-5403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3.6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79 16656,'-6'12'2882,"-13"21"-623,-31 57 2814,44-78-4551,1-1 0,0 1 0,1 0 0,0 0 0,-3 23 0,7-35-521,0 0 1,0 1-1,-1-1 1,1 0-1,0 1 1,0-1-1,0 1 1,0-1-1,0 0 1,0 1-1,0-1 1,0 1-1,0-1 1,0 0-1,1 1 1,-1-1-1,0 1 1,0-1-1,0 0 1,0 1-1,1-1 1,-1 0-1,0 1 1,0-1-1,1 0 1,-1 1-1,0-1 0,0 0 1,1 0-1,-1 1 1,0-1-1,1 0 1,-1 0-1,1 1 1,13-7 62,13-18 140,-16 6-218,0 0 0,-2 0 0,0-1 0,-1 0 0,-1-1 0,0 0 0,-2 0-1,0 0 1,-2-1 0,3-28 0,-8 89-66,0-28 83,1-1-1,0 1 0,1 0 1,1 0-1,0 0 0,0 0 1,1 0-1,6 18 0,-7-28 12,-1-1-1,1 0 0,0 1 0,0-1 0,0 0 0,0 0 0,0 1 0,0-1 0,0 0 0,0 0 0,0 0 0,1 0 0,-1 0 0,0-1 0,1 1 0,-1 0 0,1-1 0,-1 1 0,0-1 0,1 1 0,0-1 0,-1 1 0,2-1 0,1 0 50,-1 0-1,0-1 1,0 1 0,0-1-1,0 0 1,0 0 0,0 0-1,0 0 1,0 0-1,5-3 1,2-3 145,0 0-1,0 0 1,-1-1-1,15-16 1,-5 4-134,-1-2-1,-1 0 1,-1-1 0,-1-1 0,16-33 0,-34 65-163,-8 15 70,1 2 1,1 0-1,1 0 1,1 0-1,2 1 0,-4 39 1,9-65 20,0 1 1,0 0-1,0 0 1,0 0-1,0-1 0,0 1 1,0 0-1,0 0 1,0 0-1,0-1 1,1 1-1,-1 0 0,0 0 1,0 0-1,1-1 1,-1 1-1,1 0 0,-1-1 1,1 1-1,-1 0 1,1-1-1,-1 1 1,1-1-1,0 1 0,-1-1 1,1 1-1,0-1 1,-1 1-1,1-1 0,0 0 1,0 1-1,1-1 1,0 1 9,1-1 0,-1 0 0,1-1 0,0 1 1,-1 0-1,1-1 0,-1 1 0,1-1 0,-1 0 0,5-2 0,4-2 34,1-1-1,-1-1 1,14-10-1,20-23-45,-1-3 0,58-71 0,-95 106 0,-13 37 0,-17 24-338,13-34-217,1 0 0,2 0 0,-1 1 0,2 0 0,1 0 0,1 0 0,-3 31 0,7-49-100,1 6-4092,4-8-1478,6-5-4500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3.9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12940,'0'0'1890,"48"45"-6374,-22-28-5862</inkml:trace>
  <inkml:trace contextRef="#ctx0" brushRef="#br0" timeOffset="1">184 109 10122,'0'0'16837,"-6"1"-16624,5-1-211,-1 1-1,0-1 0,1 0 1,-1 1-1,0-1 1,1 1-1,-1-1 0,0 1 1,1 0-1,-1-1 0,1 1 1,0 0-1,-1 0 1,1 0-1,0 0 0,-1 1 1,1-1-1,0 0 0,0 0 1,0 1-1,0-1 0,0 1 1,1-1-1,-1 1 1,0-1-1,0 1 0,1-1 1,-1 1-1,1 0 0,0-1 1,-1 1-1,1 0 1,0-1-1,0 1 0,0 0 1,0 0-1,1-1 0,-1 3 1,1-3-17,0 1 0,0-1 1,-1 0-1,1 1 0,0-1 0,0 0 1,0 0-1,1 0 0,-1 0 1,0 0-1,0 0 0,1-1 0,-1 1 1,0 0-1,1 0 0,-1-1 1,0 1-1,1-1 0,-1 0 0,3 1 1,39 8-599,-32-7 472,-1 0 91,0 0 0,0 1-1,0 0 1,0 0-1,-1 1 1,0 1-1,10 6 1,-17-10 47,-1 0 1,1 0-1,-1 0 1,0 0-1,0 0 0,0 0 1,1 1-1,-1-1 1,0 0-1,-1 1 0,1-1 1,0 1-1,0-1 1,-1 1-1,1-1 0,0 1 1,-1 0-1,0-1 1,1 1-1,-1 1 0,0 0 41,-1-1 0,0 1 0,0-1 0,1 0 0,-1 1 0,-1-1-1,1 0 1,0 0 0,0 0 0,-1 0 0,1 0 0,-1 0 0,0 0 0,0 0 0,1 0-1,-1-1 1,0 1 0,-3 1 0,-5 4-5,0 0-1,0 0 1,-1 0 0,0-2 0,-1 1-1,-21 6 1,28-10-696,0-1 0,0-1-1,0 1 1,0-1 0,0 0 0,0 0-1,-6-1 1,-8-4-8289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4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7 16464,'0'0'11920,"-8"-2"-11680,7 1-239,-1 0 0,0 0 0,-1 1-1,1-1 1,0 1 0,0 0-1,0 0 1,0 0 0,0 0-1,0 0 1,0 0 0,0 0 0,0 1-1,0-1 1,0 1 0,0-1-1,0 1 1,0 0 0,0 0-1,-3 1 1,0 3 0,0 0 0,0 0 0,1 0-1,0 0 1,0 1 0,0-1 0,-2 8 0,-3-1 38,6-8-17,0-1 0,0 1 0,1-1 0,-1 1 0,1 0 0,0 0 0,0 0 0,0 0 0,1 0 0,-1 0 0,1 0 0,-1 9 0,4-12-14,1 0 1,0 0-1,-1 0 0,1-1 0,0 1 0,-1-1 0,1 0 0,0 0 0,0 0 0,-1 0 0,6-1 0,-2 1 29,-3 0-17,7-1-34,0 1 1,0 1-1,1 0 0,-1 0 1,19 6-1,-27-7 7,-1 1-1,1 0 1,0 0 0,-1 0 0,1 0-1,-1 0 1,1 0 0,-1 0-1,1 0 1,-1 0 0,0 1-1,0-1 1,1 1 0,-1-1 0,0 1-1,0-1 1,-1 1 0,1-1-1,0 1 1,0 0 0,-1 0-1,1-1 1,-1 1 0,0 0 0,1 0-1,-1 0 1,0-1 0,0 1-1,0 0 1,0 0 0,0 0 0,-1 0-1,1-1 1,0 1 0,-1 0-1,0 0 1,1-1 0,-1 1-1,0 0 1,0-1 0,-1 3 0,-4 6-9,-1 0-1,0-1 1,0 0 0,-1 0 0,0 0 0,0-1 0,-1-1 0,0 1 0,-1-1 0,0-1 0,0 0 0,0 0 0,0-1 0,-1 0 0,-17 5 0,27-11-139,0 1-1,1 0 1,-1-1-1,1 1 1,-1-1-1,1 1 1,-1-1-1,1 1 1,-1-1-1,1 1 1,0-1-1,-1 1 1,1-1-1,0 0 1,-1 1-1,1-1 1,0 0-1,0 1 1,0-1-1,-1 1 1,1-1-1,0 0 1,0 0-1,0 1 1,0-1-1,0 0 1,0 1-1,0-1 1,0 0-1,1 1 0,-1-1 1,0 0-1,0 1 1,1-1-1,-1 1 1,1-2-1,6-28-5546,11-8-2770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4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94 11179,'0'0'7799,"8"4"-5973,-2 0-1923,-1-1 609,-1 0 0,1-1 0,0 1 1,0-1-1,0 0 0,8 2 0,-11-4-388,-1 0-1,0 0 0,1 0 0,-1 0 0,1 0 0,-1 0 1,1 0-1,-1 0 0,1-1 0,-1 1 0,0-1 0,1 1 1,-1-1-1,0 1 0,1-1 0,-1 0 0,0 1 0,0-1 1,0 0-1,1 0 0,-1 0 0,0 0 0,0 0 0,-1 0 0,1 0 1,0-1-1,0 1 0,0 0 0,-1 0 0,1-1 0,-1 1 1,1 0-1,-1-1 0,1-1 0,1-3 47,0 0 0,-1 0 0,0 0 0,0 0 1,-1-1-1,1 1 0,-2 0 0,0-12 0,1 17-171,0-1 0,-1 1 0,1 0 0,0 0 0,-1-1 0,1 1 0,-1 0 0,1 0-1,-1 0 1,0 0 0,1 0 0,-1 0 0,0 0 0,0 0 0,0 0 0,0 0 0,0 0 0,0 0 0,0 0 0,0 1 0,0-1 0,0 0 0,0 1 0,0-1 0,-1 1 0,1-1 0,0 1 0,0 0 0,-1 0 0,1-1 0,0 1 0,0 0 0,-1 0-1,1 0 1,0 0 0,-1 0 0,1 1 0,0-1 0,0 0 0,-1 1 0,1-1 0,0 0 0,0 1 0,0 0 0,0-1 0,-1 1 0,1 0 0,0-1 0,-1 2 0,-4 2-19,1 0 0,0 0 0,0 1-1,0-1 1,0 1 0,1 0 0,0 0 0,0 1 0,0-1 0,0 1 0,1 0 0,0 0 0,1 0 0,-4 9 0,1-2 8,1 1 1,1 0 0,0-1 0,0 2 0,0 24-1,3-36-5,0-1-1,0 0 1,0 1-1,0-1 1,1 0-1,-1 0 0,0 1 1,1-1-1,0 0 1,0 0-1,0 1 0,0-1 1,0 0-1,0 0 1,0 0-1,0 0 0,1-1 1,-1 1-1,1 0 1,0 0-1,-1-1 1,4 3-1,-1-3-126,-1 1 0,0-1 0,1 0 0,0 0 1,-1 0-1,1 0 0,0 0 0,-1-1 0,1 0 0,0 0 0,-1 0 1,8-1-1,1-1-742,-1 0 1,0-1-1,0 0 1,-1-1-1,1 0 1,-1-1-1,0 0 1,16-10-1,11-16-4970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5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81 388 8200,'8'-12'2221,"1"-1"-1615,6-9 1761,21-41-1,-33 58-1953,-1 0-1,1-1 0,-1 1 1,0-1-1,0 1 0,-1-1 0,0 0 1,0 0-1,0 0 0,-1 0 1,0 0-1,0 1 0,0-1 1,-1 0-1,-1-6 0,2 10-358,-1 1 0,0 0 0,1 0 0,-1 0-1,0 0 1,0 0 0,0 0 0,0 0 0,0 0 0,0 0-1,0 0 1,0 0 0,0 1 0,0-1 0,0 0 0,-1 1-1,1-1 1,0 1 0,0-1 0,-1 1 0,1 0 0,0 0 0,-1-1-1,1 1 1,0 0 0,-1 0 0,1 0 0,0 1 0,-1-1-1,1 0 1,0 0 0,-1 1 0,1-1 0,0 0 0,0 1-1,-1 0 1,1-1 0,0 1 0,0 0 0,-2 1 0,-3 1-43,0 0 0,1 1 0,-1-1 0,1 1 0,0 1 0,-10 8 0,7-2-3,0 0 0,1 0-1,1 1 1,-1 0 0,2 0 0,0 0 0,0 1 0,1 0-1,0 0 1,1 0 0,1 0 0,0 0 0,1 1 0,1 14-1,0-27-7,0-1 0,0 1 0,0 0-1,0-1 1,0 1 0,0-1 0,0 1-1,0-1 1,0 1 0,1-1 0,-1 1-1,0-1 1,0 1 0,1-1 0,-1 0-1,0 1 1,1-1 0,-1 1-1,0-1 1,1 0 0,-1 1 0,0-1-1,1 0 1,-1 1 0,1-1 0,-1 0-1,1 0 1,-1 1 0,1-1 0,-1 0-1,1 0 1,-1 0 0,1 0 0,-1 0-1,1 0 1,-1 1 0,1-1 0,-1 0-1,1-1 1,-1 1 0,1 0 0,0 0-1,-1 0 1,1 0 0,-1 0-1,1 0 1,-1-1 0,0 1 0,1 0-1,-1 0 1,1-1 0,25-16 67,-12 3-17,-1-1 1,0 0-1,-2-1 0,1 0 1,-2 0-1,0-1 1,10-26-1,-7 11 139,-2 1 0,-1-2-1,9-49 1,-17 56 67,0 9 171,-1 26 908,-4 87-1180,0-44-64,3 0 0,8 63-1,-7-108-79,0-1-1,1 1 0,0 0 1,0-1-1,0 0 1,1 1-1,0-1 1,8 11-1,-10-15-3,0 0-1,1-1 1,-1 0 0,0 1 0,1-1-1,-1 0 1,1 1 0,-1-1-1,1 0 1,0 0 0,-1 0-1,1-1 1,0 1 0,0 0 0,0-1-1,0 1 1,-1-1 0,1 1-1,0-1 1,0 0 0,0 0-1,0 0 1,0 0 0,0 0-1,0 0 1,0-1 0,0 1 0,0-1-1,-1 1 1,1-1 0,0 0-1,0 1 1,0-1 0,-1 0-1,1 0 1,2-3 0,4-2 67,-1-1 1,0 0-1,0 0 1,-1-1-1,0 1 0,0-2 1,-1 1-1,0 0 1,-1-1-1,0 0 0,5-15 1,-2 3 59,0 0 0,-2 0 1,-1 0-1,3-28 0,-8 6 123,-3 27 94,4 16-337,0 0 0,-1 0 1,1 0-1,-1 0 0,1 0 1,0 0-1,-1 1 0,1-1 1,-1 0-1,1 0 1,0 0-1,-1 0 0,1 0 1,0 1-1,-1-1 0,1 0 1,0 0-1,-1 1 0,1-1 1,0 0-1,0 0 0,-1 1 1,1-1-1,0 0 0,0 1 1,0-1-1,-1 0 1,1 1-1,0-1 0,0 1 1,0-1-1,0 0 0,0 1 1,0-1-1,0 0 0,0 1 1,0 0-1,-5 12-5,1 1 1,1 0-1,0 0 0,1 0 1,0 1-1,1-1 1,1 18-1,0-30-11,0-1 1,1 0 0,-1 1-1,0-1 1,0 0 0,0 0-1,1 1 1,-1-1-1,1 0 1,-1 0 0,1 1-1,0-1 1,-1 0 0,1 0-1,0 0 1,0 0-1,0 0 1,0 0 0,0 0-1,0 0 1,0 0 0,0-1-1,0 1 1,2 1-1,1 0 7,0-1 0,0 0 0,0 0 0,0 0 0,0 0 0,0 0 0,1-1 0,4 0 0,6 0 33,1-2-1,-1 0 1,24-5-1,55-27 68,-69 24-106,0 1 0,42-10-1,-65 15 132,-10-3 171,-12-5 214,19 11-505,-15-7-10,1-1 0,0-1 0,0 0 0,1-1 0,1-1 0,0 0 0,-21-24 0,34 35-10,-1 0-1,1 0 1,-1 0-1,1 0 1,-1 0-1,1 0 1,-1 0 0,1 0-1,0 0 1,-1 0-1,1 0 1,0 0-1,0 0 1,0 0 0,0 0-1,0-1 1,0 1-1,0 0 1,0 0-1,1 0 1,-1 0 0,0 0-1,1 0 1,-1 0-1,0 0 1,1 0-1,-1 0 1,1 0-1,0 0 1,-1 0 0,1 1-1,0-1 1,-1 0-1,1 0 1,0 1-1,0-1 1,0 0 0,0 1-1,0-1 1,0 1-1,0-1 1,0 1-1,0-1 1,0 1 0,2-1-1,8-3-372,1 1 0,-1 0-1,20-2 1,-8 1-668,26-9-3188,3-3-1847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5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1 14926,'0'0'3091,"-9"7"-326,-2 5-2163,0 1 0,0 0 0,1 1 0,1 0 0,0 1 0,1-1 0,1 2 0,0-1-1,1 1 1,1 0 0,-4 21 0,7-30-483,1 1 0,0 0 0,0 0 1,1-1-1,0 1 0,2 13 0,-1-19-114,-1 0 1,1 0-1,-1 0 1,1 0-1,0-1 1,0 1-1,0 0 1,0 0-1,0-1 1,0 1-1,1-1 1,-1 1-1,0-1 1,1 0-1,-1 1 1,1-1-1,0 0 1,-1 0-1,1 0 1,0 0-1,0 0 1,0 0-1,-1-1 1,1 1-1,0 0 0,0-1 1,0 0-1,0 1 1,4-1-1,7 0 53,0 0 1,1-1-1,-1-1 0,0 0 0,0 0 0,13-5 0,-11 2-212,-1 2 0,1 0 1,29-1-1,-43 4 146,0 0 1,0 0-1,0 0 0,0 0 0,0 0 0,0 0 0,0 1 1,0-1-1,0 0 0,0 1 0,0-1 0,0 0 0,0 1 0,0 0 1,0-1-1,0 1 0,-1-1 0,1 1 0,0 0 0,0 0 1,-1-1-1,1 1 0,-1 0 0,1 0 0,0 0 0,-1 0 1,1 1-1,6 32-49,1 5 89,-8-38-31,1 0 0,-1 0 0,1 0 0,0 1 1,0-1-1,0 0 0,0 0 0,0 0 0,0 0 1,0-1-1,0 1 0,0 0 0,0 0 0,0-1 1,0 1-1,1 0 0,-1-1 0,0 1 0,1-1 1,-1 0-1,0 1 0,1-1 0,-1 0 0,0 0 1,3 0-1,4 0 110,0-1 0,0 0 1,0-1-1,0 0 1,-1 0-1,1 0 0,0-1 1,-1 0-1,11-7 0,67-45 176,-44 27-262,-4 1-23,-28 20-97,1-1 1,-1 1-1,2 1 1,-1 0-1,21-9 0,-30 19 47,0 0 1,0 0-1,-1 0 0,1 0 0,-1 0 0,0 0 0,-1 6 1,1-7 23,-1 45 36,0-29 81,0 0 0,2-1 0,0 1 0,0-1 0,2 1 0,0-1 0,2 0 0,7 24 0,16 16-89,-12-26-456,18 52 0,-31-75 454,0-1 0,-1 1 0,0-1 0,-1 1 0,0 0 0,0 0 0,-1 0 0,0 0 0,-1-1 1,0 1-1,-3 12 0,2-17 114,0 0 1,0 0 0,0 0-1,-1 0 1,1 0 0,-1 0-1,0-1 1,0 0 0,-1 1-1,1-1 1,-1-1 0,1 1-1,-1 0 1,0-1 0,0 0-1,-5 3 1,7-4-69,0 0 0,0 0 0,0 0 0,0 0 0,0-1 0,0 1 0,0-1 0,0 1 0,0-1 0,0 0 0,0 0 0,0 0 0,0 0 0,-1 0 0,1 0 0,0 0 0,0-1 0,0 1-1,0-1 1,0 1 0,0-1 0,0 0 0,0 0 0,1 0 0,-1 0 0,0 0 0,0-1 0,1 1 0,-1 0 0,1-1 0,-1 1 0,1-1 0,-1 1 0,1-1 0,0 0 0,-1-2 0,-7-20-48,2 0 0,0 0 0,2-1 0,1 1 0,1-1 0,0 0 0,2 0 0,2 0 0,3-33 0,-3 50-365,0 0 1,0 0-1,1 0 1,0 0-1,0 0 1,1 0-1,0 0 1,1 0-1,-1 1 1,2 0-1,-1 0 1,1 0-1,0 0 1,0 1-1,7-7 1,-1 4-768,0 0 1,1 1 0,0 0-1,1 0 1,-1 2-1,2-1 1,24-7 0,5-1-6055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5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221 38 20531,'0'0'10416,"-9"-7"-9194,-35-21-704,42 27-514,0 1-1,-1-1 1,1 1 0,0 0-1,-1 0 1,1 0 0,0 0 0,-1 0-1,1 0 1,0 1 0,-1-1-1,1 1 1,0 0 0,0 0 0,0 0-1,-1 0 1,1 0 0,0 0-1,0 0 1,1 1 0,-1-1-1,0 1 1,0-1 0,1 1 0,-1 0-1,-1 2 1,-2 1-7,0 1 0,1 0 0,0 0 1,0 0-1,0 1 0,-4 9 0,8-14-27,-1 0 1,0-1-1,1 1 1,0 0-1,-1 0 0,1 0 1,0-1-1,0 1 1,0 0-1,0 0 0,0 0 1,0-1-1,0 1 1,1 0-1,-1 0 0,1-1 1,-1 1-1,1 0 1,0-1-1,0 1 1,0 0-1,-1-1 0,1 1 1,1-1-1,-1 1 1,0-1-1,0 0 0,1 0 1,-1 1-1,0-1 1,1 0-1,-1 0 0,1 0 1,0 0-1,-1-1 1,1 1-1,0 0 0,-1-1 1,1 1-1,2-1 1,9 4-302,1-1 0,0-1 0,0-1 0,18 1 0,-12-2 193,-17 1 124,42 6 137,-45-7-102,1 0 1,-1 0-1,1 0 1,0 0-1,-1 1 1,1-1-1,-1 0 1,1 1-1,0-1 1,-1 0-1,1 1 1,-1-1-1,1 1 1,-1-1-1,1 1 1,-1-1-1,0 1 1,1-1-1,-1 1 1,0-1-1,1 1 1,-1 1-1,0-1 26,0 0-1,0 0 1,-1 0-1,1 0 1,0 0-1,-1 0 1,1-1 0,-1 1-1,0 0 1,1 0-1,-1 0 1,0 0-1,1-1 1,-1 1-1,0 0 1,0-1-1,1 1 1,-1 0 0,0-1-1,-2 1 1,-27 19 158,-2-1 1,-37 16 0,51-28-1683,0 0 0,0-1 0,-22 4 0,6-6-7342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6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206 52 17585,'0'0'5119,"-7"-9"-3250,6 6-1806,-1 0 0,0 0 0,0 1 0,0-1 0,0 0 0,0 1 0,-1 0 0,1-1 0,-1 1 0,1 0 0,-1 0 0,0 1 0,0-1 0,0 0 0,0 1 0,0 0 0,0 0 0,0 0 0,0 0 0,0 0 0,-1 1 0,1-1 0,0 1 0,-1 0 0,1 0 0,0 0 0,-1 0 0,1 1 0,0-1 0,0 1 0,-1 0 0,1 0 0,0 0 0,0 0 0,-4 3 0,-4 1-39,1 1 0,1 0 0,-1 0-1,1 1 1,0 1 0,1-1-1,0 1 1,-10 12 0,18-19-26,0-1 0,0 0 1,0 1-1,0-1 0,0 0 0,0 0 0,0 1 0,0-1 1,0 0-1,0 0 0,1 1 0,-1-1 0,0 0 1,0 0-1,0 0 0,0 1 0,0-1 0,1 0 1,-1 0-1,0 0 0,0 1 0,1-1 0,-1 0 1,0 0-1,0 0 0,0 0 0,1 0 0,-1 0 1,0 1-1,0-1 0,1 0 0,-1 0 0,0 0 1,1 0-1,-1 0 0,0 0 0,0 0 0,1 0 0,-1 0 1,0 0-1,0 0 0,1 0 0,-1-1 0,0 1 1,0 0-1,1 0 0,18 0-95,-16 0 97,21-2 111,-9 1-181,-1 0 0,0 1 0,1 0 1,-1 1-1,0 1 0,19 4 0,-30-5 54,-1 0 1,1 0-1,0 1 0,0-1 0,-1 1 1,1-1-1,-1 1 0,1 0 0,-1 0 1,0 0-1,0 0 0,0 0 0,0 1 1,3 4-1,-3-3 33,0 0-1,-1-1 1,0 1 0,0 0 0,0 0 0,0 0 0,-1 1-1,1-1 1,-1 0 0,0 0 0,0 0 0,-1 0 0,-1 8-1,0-6 177,0 0-1,-1 0 0,1-1 0,-1 1 1,-1 0-1,1-1 0,-1 0 0,0 0 1,0 0-1,-1 0 0,1-1 0,-1 0 1,0 0-1,0 0 0,0 0 0,-12 5 1,8-4-124,-1 1 0,0-2 1,0 1-1,0-2 0,-1 1 0,1-1 1,-1-1-1,0 0 0,-12 1 0,23-3-179,-1 0 0,0-1 0,1 1 0,-1 0-1,1 0 1,-1 0 0,0 0 0,1-1-1,-1 1 1,1 0 0,-1-1 0,1 1 0,-1 0-1,1-1 1,-1 1 0,1 0 0,0-1-1,-1 1 1,1-1 0,0 1 0,-1-1-1,1 1 1,0-1 0,-1 1 0,1-1 0,0 0-1,0 1 1,0-1 0,-1 1 0,1-1-1,0 1 1,0-1 0,0 0 0,0 1 0,0-1-1,0 1 1,0-1 0,0 0 0,1 1-1,-1-1 1,0 1 0,0-1 0,0 1-1,1-1 1,-1 0 0,0 0 0,13-30-6806,4 2-841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6.9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0 15567,'0'0'3000,"0"13"-1735,-22 236 4162,-17 15-4098,28-198-1433,2-19 109,4-24-3,2-1 0,-2 34-1,12-67-289,20-53 263,-2-1-1,-4-1 1,15-77-1,11-37-1500,-41 161 1386,0-3-158,1 1 0,1-1 0,16-30 1,-21 47 254,-1 1 1,1 0 0,0 0-1,0 0 1,1 0 0,-1 1 0,1-1-1,0 1 1,6-4 0,-8 5 46,1 1 0,-1 0 0,0 0 0,1 0 0,-1 1 1,1-1-1,-1 1 0,1-1 0,0 1 0,-1 0 0,1 0 1,-1 0-1,1 0 0,-1 0 0,1 0 0,0 1 0,-1 0 1,1-1-1,2 2 0,-4-1 27,-1-1 0,1 1 0,0 0 1,-1-1-1,1 1 0,-1 0 0,1-1 0,-1 1 0,1 0 0,-1 0 1,0-1-1,1 1 0,-1 0 0,0 0 0,1 0 0,-1 0 0,0-1 1,0 1-1,0 0 0,0 0 0,0 0 0,0 0 0,0 0 0,0 0 1,0 0-1,0-1 0,-1 1 0,1 0 0,0 0 0,0 0 0,-1 0 1,1-1-1,-1 1 0,1 0 0,-1 0 0,1-1 0,-1 1 0,1 0 1,-2 0-1,-22 31 1035,-22 11 425,-2-3 0,-106 69 0,154-109-1598,0 0 0,0 0 0,0 0 0,0 0 0,0-1 0,0 1 0,0 0 0,0 0 0,0 0 0,0 0 0,0 0 0,0 0 0,0 0 0,0 0 0,0 0 0,0 0 0,0-1 0,0 1 0,0 0 0,0 0 0,0 0 0,0 0-1,0 0 1,-1 0 0,1 0 0,0 0 0,0 0 0,0 0 0,0 0 0,0 0 0,0 0 0,0-1 0,0 1 0,0 0 0,0 0 0,0 0 0,0 0 0,0 0 0,-1 0 0,14-16-2365,21-21-1916,-1 2-1148,4-4-2130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7.3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0 9001,'0'0'7591,"-6"75"-5798,-3-40-287,-1 0-129,2-1-288,1-3-128,1-8-545,4-5-287,2-8-290,2-10-1248,8 0-673,4-16-1025,-4-10-3331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8.0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22 428 13389,'0'0'1211,"-2"10"188,1-6-1313,-2 3 275,2 1 0,-1-1 0,1 0 0,-1 15 0,2-21-306,0 0 0,0 0 0,1 0-1,-1 1 1,0-1 0,0 0 0,0 0 0,1 0-1,-1 0 1,1 0 0,-1 0 0,1-1 0,-1 1-1,1 0 1,-1 0 0,1 0 0,0 0 0,-1 0-1,2 0 1,0 0-20,-1-1 0,0 1 1,1-1-1,-1 0 0,0 0 0,1 1 0,-1-1 0,0 0 0,1 0 0,-1 0 0,0 0 0,1-1 0,-1 1 0,1 0 1,-1 0-1,0-1 0,0 1 0,1-1 0,1-1 0,3-1 62,-1 0-1,0-1 1,0 0 0,-1 0-1,1 0 1,-1 0 0,0-1 0,0 0-1,0 1 1,0-2 0,3-7-1,-1 4-50,-1-1 0,-1 1 0,1-1 0,-2-1 0,6-18 0,-34 64 1366,24-33-1131,0-1 1,0 1-1,-1-1 0,1 0 0,-1 0 0,1 0 0,-1 0 0,0 0 0,1 0 0,-1 0 0,0 0 0,0 0 0,0-1 0,1 1 1,-3-1-1,3-1-224,0-1-1,0 0 1,0 0 0,0 0 0,1 0 0,-1 0 0,1 0 0,-1 0 0,1 0 0,0 0 0,0 0 0,0 0 0,0 0 0,0-4 0,-1 18-95,-2 0 0,1-1 0,-2 1 0,0-1 0,0 0 1,-7 12-1,2-2 25,-5 4 145,11-20-98,0 0-1,0 0 1,0 0 0,0 1 0,1-1 0,0 1-1,0-1 1,0 1 0,-1 10 0,36-11 110,-9 12-129,-22-15-28,-1 0 0,1-1 1,-1 1-1,1-1 0,0 1 1,0-1-1,-1 0 0,1 0 1,0 0-1,0 0 0,0 0 1,0 0-1,1 0 0,-1-1 1,0 1-1,0-1 0,0 1 1,0-1-1,1 0 0,-1 0 0,0 0 1,0 0-1,1-1 0,-1 1 1,0 0-1,0-1 0,0 0 1,0 1-1,0-1 0,0 0 1,0 0-1,0 0 0,4-3 1,12-10-81,0-1 1,0-1-1,-2-1 1,0 0 0,-1-1-1,19-30 1,66-127 98,-87 151 8,-1 0-1,-1-1 1,-1-1 0,-1 1-1,-1-2 1,-2 1 0,0-1-1,3-47 1,-9 73-11,0 0-1,0 0 1,0-1 0,0 1 0,0 0 0,0 0-1,0-1 1,0 1 0,-1 0 0,1 0 0,0 0-1,-1-1 1,1 1 0,-1 0 0,0 0-1,1 0 1,-1 0 0,0 0 0,1 0 0,-2-1-1,1 2-4,0-1 0,1 1 1,-1 0-1,0 0 0,0 0 0,0 0 0,1 0 0,-1 0 0,0 0 0,0 0 0,0 0 0,1 0 0,-1 0 0,0 0 0,0 0 0,0 1 0,1-1 0,-1 0 0,0 1 0,0-1 0,1 0 0,-2 2 0,-3 1-16,-1 1 0,1 1-1,0-1 1,1 1 0,-9 10 0,-13 21 19,2 1 0,1 1 0,-24 58 0,37-74 37,2 0 0,1 0 0,1 1 0,0-1 0,2 2 0,1-1 0,0 0 1,2 28-1,1-46-25,1-1-1,-1 1 1,1-1 0,0 0 0,1 1 0,-1-1 0,1 0 0,0 0-1,0 1 1,0-1 0,0-1 0,1 1 0,-1 0 0,1-1 0,0 1-1,1-1 1,-1 0 0,0 0 0,1 0 0,-1 0 0,1-1 0,0 0-1,0 1 1,0-1 0,0-1 0,1 1 0,5 1 0,8 2-784,0-1 0,1-1 0,-1 0 0,1-2 0,24 0 0,-34-3-3195,-6-8-2659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8.3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 18289,'0'0'3428,"67"-15"-3909,-34 15-1921,0 0-3908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8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0 14414,'-2'11'3950,"1"-4"-3535,-6 31 1734,1 1 0,0 50 0,6-79-2051,0-1-1,0 1 1,1-1-1,0 1 1,0-1-1,1 1 1,1-1-1,0 0 1,0 0-1,0 0 1,1 0-1,1 0 1,0-1 0,0 0-1,0 0 1,8 8-1,-13-15-50,0-1 1,1 1-1,-1-1 0,1 0 1,-1 1-1,1-1 0,-1 1 1,1-1-1,-1 0 0,1 1 1,-1-1-1,1 0 0,-1 1 1,1-1-1,0 0 0,-1 0 1,1 0-1,0 0 0,-1 0 1,1 0-1,0 0 0,-1 0 1,1 0-1,-1 0 0,1 0 1,0 0-1,-1 0 0,1 0 1,0 0-1,-1-1 0,1 1 1,-1 0-1,1 0 0,0-1 1,-1 1-1,1 0 0,-1-1 1,1 1-1,-1-1 0,1 1 1,-1-1-1,0 1 0,1-1 1,-1 1-1,0-1 0,1 1 1,-1-1-1,0 0 0,1 1 1,-1-1-1,0 1 0,0-1 1,0 0-1,0 1 1,1-2-1,7-39 1003,-7 38-1083,2-32 59,0-1 1,-3 1 0,-4-45-1,4 79-44,0-1-1,0 0 0,0 0 1,0 1-1,-1-1 0,1 0 1,-1 0-1,1 1 1,-1-1-1,0 1 0,0-1 1,0 0-1,0 1 0,0-1 1,0 1-1,0 0 0,0-1 1,0 1-1,-1 0 0,1 0 1,0 0-1,-1 0 0,1 0 1,-1 0-1,-1-1 0,2 2 1,1 0-1,-1 0 0,1 0 0,-1 0 0,0 0 1,1 0-1,-1 0 0,1 1 0,-1-1 0,0 0 1,1 0-1,-1 0 0,1 0 0,-1 1 0,1-1 1,-1 0-1,1 1 0,-1-1 0,1 0 0,-1 1 1,1-1-1,-1 1 0,1-1 0,0 1 0,-1 0 1,0 1-41,0 0 1,0 0-1,0 0 0,0 0 1,1 0-1,-1 0 1,1 0-1,0 0 1,-1 0-1,1 0 1,0 3-1,0-2-225,0 0 0,0 0 0,1 0 0,-1 0 0,0-1 0,1 1 0,0 0 0,0 0 0,0-1 0,0 1 0,0 0 0,0-1 0,0 1 0,1-1 0,0 0 0,1 3 0,0-3-342,-1 0 0,0 0 0,1-1 0,0 1 0,-1-1-1,1 1 1,0-1 0,0 0 0,0 0 0,0 0 0,0 0 0,0-1-1,0 1 1,0-1 0,4 0 0,22 1-8577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9.1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1 12620,'0'0'6417,"-10"2"-3940,5 0-2288,0-1 0,1 1 0,-1 0 1,1 0-1,-1 0 0,1 1 0,0-1 0,-1 1 1,1 0-1,1 1 0,-1-1 0,0 0 1,1 1-1,0 0 0,0 0 0,0 0 0,0 0 1,1 1-1,-1-1 0,1 1 0,0-1 0,0 1 1,1 0-1,0 0 0,0-1 0,-1 7 1,1-8-137,0 0 1,0 0 0,1-1 0,-1 1 0,1 0 0,0 0 0,-1 0 0,1 0-1,1 0 1,-1 0 0,0-1 0,1 1 0,-1 0 0,1 0 0,0 0 0,0-1-1,0 1 1,0 0 0,1-1 0,-1 1 0,1-1 0,-1 0 0,1 1 0,0-1-1,0 0 1,0 0 0,3 3 0,-1-4 9,1 1-1,-1-1 1,1 0 0,-1 0 0,1 0-1,0 0 1,-1-1 0,1 0-1,0 0 1,-1 0 0,1-1-1,-1 0 1,1 1 0,0-1 0,-1-1-1,1 1 1,3-3 0,18-7 54,-2-1 1,0-1 0,0-1-1,41-34 1,-9 8-82,-56 40-56,1 0-1,-1 1 1,1-1-1,-1 0 1,1 1 0,-1-1-1,0 0 1,1 0-1,-1 1 1,0-1-1,1 1 1,-1-1-1,0 0 1,1 1 0,-1-1-1,0 1 1,0-1-1,1 1 1,-1-1-1,0 1 1,0-1-1,0 1 1,0-1 0,0 1-1,0-1 1,1 1-1,-1-1 1,0 1-1,0-1 1,-1 1-1,1-1 1,0 1 0,0-1-1,0 1 1,0-1-1,0 1 1,-1-1-1,1 1 1,0 0-1,-3 26 108,3-23-79,-3 11 122,0 0 0,2 1 0,0 20 0,1-35-106,1 0-1,-1 0 1,1 0-1,-1 0 0,1 0 1,0 0-1,-1-1 1,1 1-1,0 0 1,0 0-1,0-1 0,0 1 1,-1 0-1,1-1 1,0 1-1,0-1 0,0 1 1,0-1-1,0 1 1,1-1-1,-1 0 1,0 0-1,0 1 0,0-1 1,0 0-1,0 0 1,0 0-1,0 0 0,0 0 1,1-1-1,-1 1 1,0 0-1,0 0 0,1-1 1,43-9 843,-12-4-598,54-31 0,-55 27-439,57-24 0,-88 42 151,1-1 1,-1 0-1,0 1 0,0-1 1,1 0-1,-1 1 1,0 0-1,1-1 0,-1 1 1,0 0-1,1-1 1,-1 1-1,1 0 0,-1 0 1,0 0-1,1 0 1,-1 1-1,1-1 0,-1 0 1,0 1-1,1-1 1,-1 1-1,0-1 0,1 1 1,-1-1-1,0 1 1,0 0-1,0 0 0,0-1 1,1 1-1,0 2 1,0 1 11,-1 0 0,0 0 0,0 0 1,0 0-1,-1 0 0,1 0 1,-1 0-1,0 0 0,0 4 0,4 37 211,-3-42-176,1-1 0,-1 1 0,1-1 0,-1 0 0,1 1 0,0-1 0,0 0 0,0 0 0,0 0 0,0 0 1,0-1-1,1 1 0,-1 0 0,0-1 0,1 0 0,-1 0 0,1 1 0,0-1 0,-1-1 0,1 1 0,0 0 0,0-1 0,-1 1 0,1-1 1,0 0-1,0 0 0,0 0 0,0 0 0,-1-1 0,1 1 0,4-2 0,11-1 104,-1-1 0,0-1-1,27-10 1,-32 10-270,75-35-1269,-47 12-2782,-11-7-4902,-19 13 1409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39.5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23446,'0'0'7591,"0"60"-6790,0-27-513,7 1-192,1 4-63,2-1-386,-1 6-1601,-4 0-2081,-4 0-3653</inkml:trace>
  <inkml:trace contextRef="#ctx0" brushRef="#br0" timeOffset="1">76 815 23959,'0'0'8808,"15"7"-29436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6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2 151 11979,'-1'-12'1041,"1"-43"4478,3 45-3004,5 32-1377,16 113 540,-19-97-1544,1-1 0,2 0 0,2 0 0,17 43 1,-27-78-102,1 0 1,0 0-1,0 0 1,-1-1 0,1 1-1,0 0 1,1-1-1,-1 1 1,0-1 0,0 1-1,1-1 1,-1 0-1,0 1 1,1-1 0,0 0-1,-1 0 1,1 0-1,0 0 1,3 1 0,-4-2 45,1 0 0,-1 0 0,1 0 1,0 0-1,-1 0 0,1-1 0,-1 1 1,1-1-1,-1 1 0,1-1 0,-1 1 1,0-1-1,1 0 0,-1 0 0,0 1 1,1-1-1,-1 0 0,2-3 0,5-4 352,-1 0 0,0-1-1,-1 0 1,0 0 0,7-16-1,3-7-210,-2-2-1,-1 0 1,-1-1-1,-2 0 0,-1-1 1,-3 1-1,0-2 1,-2 1-1,-2-54 0,-2 90-262,0-1-1,0 1 0,0 0 0,1 0 0,-1 0 1,0 0-1,0 0 0,0-1 0,0 1 0,0 0 1,0 0-1,0 0 0,0 0 0,0-1 0,0 1 1,0 0-1,0 0 0,0 0 0,0 0 0,0 0 1,0-1-1,0 1 0,-1 0 0,1 0 0,0 0 1,0 0-1,0 0 0,0-1 0,0 1 0,0 0 1,0 0-1,0 0 0,0 0 0,-1 0 0,1 0 1,0 0-1,0 0 0,0-1 0,0 1 0,0 0 1,-1 0-1,1 0 0,0 0 0,0 0 0,0 0 1,0 0-1,0 0 0,-1 0 0,1 0 0,0 0 0,0 0 1,0 0-1,0 0 0,-1 0 0,1 0 1,-8 10-2537,-6 14-2488,2 5-1445,-1 3-3565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1:53.3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0 266 4644,'0'0'11852,"13"6"-11436,-6-3-331,-2 0-39,0-1-1,-1 0 0,1 0 1,0 0-1,0-1 1,0 1-1,0-1 0,1-1 1,-1 1-1,0-1 1,0 0-1,0 0 0,1 0 1,-1-1-1,9-1 0,434-92 1181,-357 78-973,-36 8-28,2 2-1,-1 3 0,94 6 1,166 37 1908,-307-39-2105,320 39 172,658-7 0,-426-50 724,754-59-198,-474-19-523,-756 85-22,6-1 294,175 2 1,-265 9-427,20-2-1974,-18-18-6046,-3 12 6041,0-21-11394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2:19.4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1 133 8808,'13'-1'818,"0"0"1,0 0-1,0-2 0,0 1 0,-1-2 0,25-9 0,-18 6 1468,-4 3-1860,1 1-1,-1 1 0,1 0 1,-1 1-1,22 1 0,41-5 691,37-8 616,188 3-1,69-6-91,-221-2-1492,1 6 0,173 10-1,-55 38-135,-41-2 217,-76-27-102,1-8 0,176-23 0,-285 20-145,691-33 457,3 32-436,-617 5 19,164 12 15,-67-1-42,65 3 31,81 2 7,881-10 63,-842-35-24,2 0-16,517 34 590,-915-5-570,0 0 1,1 0-1,-1-1 1,0 0-1,0-1 1,-1 1 0,1-2-1,0 1 1,-1-1-1,1 0 1,7-5-1,-15 8-87,-7 0-8231,-4 0 229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3:52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0 311 11851,'0'0'1121,"10"-2"-1025,191-33 783,2 10 0,301 0 1,39 14 1067,0 0-1855,421 24 116,250 0 1506,-343-68-686,-296 10-946,146 31-68,-162 7 9,46-43 23,131-3-17,-675 52 11,-31-1 45,-1 2 0,0 0 0,0 2 0,1 1 0,-2 2 0,35 9 0,-33 4 291,-27-15-827,-1-1-1,1 0 0,0 0 0,0-1 0,0 1 0,0 0 0,0-1 1,0 0-1,7 2 0,-6-3-5655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4:16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0 168 12684,'0'0'3593,"12"-6"-2953,17-6-155,1 2 0,0 1 0,0 1 0,0 2 0,35-3 0,450-4 2893,-396 15-3105,766 43 1878,-211-4-1371,-668-41-775,290 2 198,-252-8-140,-42 6-43,0 0-1,0 0 0,0-1 1,-1 1-1,1-1 0,0 1 1,-1-1-1,1 1 1,0-1-1,-1 0 0,1 0 1,-1 0-1,1 0 0,-1 0 1,1 0-1,-1 0 1,0-1-1,0 1 0,1 0 1,1-4-1,-4 4 15,-1 0-1,1 0 1,0-1 0,0 1-1,0 0 1,-1 0-1,1 0 1,0 1 0,-1-1-1,1 0 1,-1 1 0,1-1-1,-1 0 1,1 1 0,-1 0-1,0-1 1,1 1-1,-1 0 1,1 0 0,-4 0-1,3-1-13,-84-9 69,1 4-1,-120 6 1,80 2-61,-194 0-15,-351-5 27,645 3-26,4 0 2,0 0 1,0-1-1,0-1 0,0-1 0,0-1 1,-33-11-1,54 15-11,-1 0 0,1 0-1,-1 0 1,1-1 0,-1 1 0,1 0 0,-1 0-1,1 0 1,-1 0 0,1-1 0,-1 1 0,1 0-1,-1-1 1,1 1 0,0 0 0,-1-1-1,1 1 1,-1 0 0,1-1 0,0 1 0,-1-1-1,1 1 1,0 0 0,0-1 0,-1 1 0,1-1-1,0 1 1,0-1 0,0 1 0,0-1-1,0 1 1,0-1 0,-1 1 0,1-1 0,0 1-1,0-1 1,1 1 0,-1-1 0,0 1 0,0-1-1,0 1 1,0-1 0,0 1 0,0-1 0,1 1-1,-1-1 1,0 1 0,0-1 0,1 1-1,-1-1 1,25-14 82,16 2-93,1 2 1,82-11-1,90 5 46,-188 15-31,379-2-1653,-135 22-7896,-211-13 1586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2:01.8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1 249 9833,'0'0'2440,"9"1"-1885,180 26 3732,-126-21-3902,1-2 1,-1-4-1,1-2 0,86-13 1,107-4-183,14 35 1066,-104-3-574,1-2-626,154 6-15,183-29 18,-261 4-48,675-17 72,-233-1 65,-303 23-139,102-1 46,-374-1-44,579-1-10,479-4 210,-844-4-188,331-18 115,-331 10-1,283-14 84,-161 19-151,206-5 26,-521 19-53,23-1 173,-71 6 4782,-103-9-5121,15-7-3764,-1-6-1522,-5 1-1213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2:03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1 445 7015,'248'10'2709,"-62"-7"-2600,56 6-141,-1-11 0,248-35 0,-430 31 34,1349-110 381,1095 38 2531,-1050-10-1989,-985 55-830,645 15 322,-484 18 1771,-388-13-1853,-197 8-1249,0-3 0,-1-1 0,57-19 1,-39 2-3716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2:05.1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12043,'0'0'2744,"10"0"-2840,1211-6 2605,-361-2-688,-300 26-1461,-24-1-80,-280-14-217,345-7-403,-590 4-331,0-1-1,-1-1 1,1 0 0,-1 0 0,1-1 0,11-6 0,24-10-4950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4:17.6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3691 12620,'0'0'1986,"14"-8"-1506,767-489 3921,-386 236-4195,520-306 666,32 52 242,363-90-946,19 42 108,-1027 437-202,1021-384 3097,-1297 502-3169,38-18-239,-62 22-1542,-11 4 280,6 0 917,-33 0-5082,-11 0-4244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4:18.4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378 53 13645,'-9'-7'3400,"1"2"-2962,0-1 0,0 1 1,-1 0-1,0 1 0,0 0 0,0 1 0,0 0 0,-1 0 0,1 1 0,-1 0 0,0 0 0,0 1 0,1 1 0,-1 0 0,0 0 0,0 1 0,0 0 0,0 0 0,-17 6 0,15-1-388,0 0-1,0 1 1,1 0 0,0 1 0,0 0 0,1 1 0,0 0 0,1 1 0,-9 11-1,13-16-51,2-1 0,-1 1-1,0 0 1,1 1-1,0-1 1,0 0 0,1 1-1,0 0 1,0 0-1,0-1 1,0 1-1,1 0 1,0 0 0,0 0-1,1 1 1,0-1-1,0 0 1,0 0 0,1 0-1,0 0 1,0 0-1,3 9 1,-2-11-25,1 1 1,-1-1-1,1 1 0,1-1 1,-1 0-1,0 0 1,1 0-1,0 0 1,0-1-1,0 0 0,0 0 1,1 0-1,5 3 1,73 30 42,-20-10 30,-60-24-41,0-1 0,0 1 0,0 0 0,0 0 0,0 0 1,0 0-1,-1 0 0,1 1 0,-1-1 0,0 1 0,1-1 0,-1 1 0,0 0 0,-1 0 0,1 0 0,-1 0 0,1 0 0,-1 1 0,0-1 0,0 0 0,0 1 0,0-1 0,-1 1 0,0-1 1,1 0-1,-1 1 0,-1 5 0,0-3 104,-1 0 0,0 0 0,0 0 0,-1 0 0,1 0 0,-1-1 0,0 0 0,-1 1 0,1-1 1,-1 0-1,0-1 0,0 1 0,-1-1 0,-8 7 0,1-1 210,-1 0 1,0-1-1,0-1 1,-1 0-1,0 0 1,-1-2-1,0 0 1,0 0-1,0-2 1,0 0-1,-1 0 1,-19 0-1,35-4-359,0 0 0,-1 0 1,1 0-1,0 0 0,0 0 0,-1 0 0,1 0 0,0 0 1,-1 0-1,1 0 0,0 0 0,0 0 0,-1-1 0,1 1 1,0 0-1,0 0 0,-1 0 0,1-1 0,0 1 0,0 0 1,0 0-1,-1 0 0,1-1 0,0 1 0,0 0 1,0 0-1,0-1 0,0 1 0,0 0 0,-1-1 0,1 1 1,0 0-1,0 0 0,0-1 0,0 1 0,0 0 0,0-1 1,0 1-1,0 0 0,0-1 0,0 1 0,1 0 0,-1 0 1,0-1-1,0 1 0,0 0 0,0 0 0,0-1 0,0 1 1,1 0-1,-1-1 0,10-15-2293,3 1-680,1 1-1,30-24 1,-21 19 122,22-18-3996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4:18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0 15182,'0'0'10282,"9"52"-8616,-20-23-545,-4 3-256,5-1-577,3-4-256,6-2-128,1-6-1346,3-10-1024,12-8-769,2-1-1057,1-13-3267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6.5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0 368 11883,'0'0'8648,"52"47"-7494,-37-36-898,3-2-160,0-1-128,1-7-1249,-2-1-1026,-2-5-1120,-2-17-929</inkml:trace>
  <inkml:trace contextRef="#ctx0" brushRef="#br0" timeOffset="1">182 1 6374,'0'0'11947,"0"55"-11242,0-10 0,0 5 95,0 8-127,9-3-225,1-5-319,2-2-65,1-9-449,2-11-768,3-13-737,1-11-960,-2-4-385,1-15-3075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4:19.2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 15695,'0'0'8915,"-1"8"-7105,-34 272 3590,21 10-7539,15-294-3614,3-5 2247,1-5-180,0-10-4274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4:19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12268,'0'0'18129,"-8"60"-17841,3-34-96,2 0-128,3-2-64,0-4-800,0-1-1090,9-8-1217,2-6-609,3-5-928,-4-3-2371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4:19.9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0 16592,'0'0'8226,"-2"13"-7206,-11 72 241,4 0 1,4 146 0,5-229-1235,0 0 0,0-1 0,0 1 0,1 0 0,-1 0 0,0 0 0,1 0 0,-1 0 0,1 0 0,0 0 0,0 0 0,-1-1 0,1 1 0,0 0 0,1-1 0,-1 1 0,0 0 0,0-1 0,3 3 1,-2-4 25,-1 1 1,1-1 0,-1 1 0,1-1-1,-1 0 1,1 1 0,-1-1 0,1 0-1,-1 0 1,1 0 0,-1 0 0,1-1 0,-1 1-1,1 0 1,-1-1 0,0 1 0,1 0-1,-1-1 1,3-1 0,5-3 164,-1 0 0,1-1 1,-1 0-1,0-1 0,-1 0 1,8-8-1,14-17-251,-1-2 1,-1-1-1,-2-1 1,-2-1-1,-1-1 0,-2-2 1,-2 1-1,17-54 0,-43 92-10600,7 2 9794,-13 9-7030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4:20.3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51 13453,'0'0'2824,"0"9"101,0-4-2566,0-3-194,-1 0-1,1 0 0,0 0 1,0 0-1,0 0 0,0 0 1,0 0-1,0 0 0,0 0 1,1 0-1,-1-1 0,1 1 1,-1 0-1,1 0 0,0 0 1,0 0-1,0-1 0,0 1 1,0 0-1,0-1 0,0 1 1,1-1-1,-1 1 0,0-1 0,1 0 1,-1 0-1,1 1 0,0-1 1,-1 0-1,1 0 0,0-1 1,0 1-1,-1 0 0,1 0 1,0-1-1,0 1 0,3-1 1,76 3 1771,-63-4-2824,-1-1 0,31-8 0,-38 8-75,0-1-1,0-1 1,0 0-1,0 0 1,-1-1-1,1 0 1,-1 0-1,-1-1 1,1-1-1,-1 1 1,0-1 0,0-1-1,9-12 1,-8 4 1822,-12 8 3546,-11 10 329,1 7-4883,-26 35 2792,37-42-2534,0 0 0,1 0 0,-1 1 0,1-1 0,0 1 0,0-1 0,0 1 0,0 0 0,0-1 0,0 1 0,1 0 0,-1 0 0,1 0 0,0-1 0,0 1 0,0 0 0,0 0 0,1 4 0,0-6-82,0-1 0,0 1 0,0 0 0,0-1 1,0 1-1,0-1 0,0 1 0,0-1 0,0 1 1,0-1-1,0 0 0,0 1 0,0-1 0,1 0 0,-1 0 1,0 0-1,0 0 0,0 0 0,0 0 0,3 0 1,24-3 346,-14 0-272,0-1-1,0-1 1,-1 0 0,1-1 0,-1 0 0,19-13 0,-23 13-36,0 0 1,0 0-1,1 1 1,-1 1-1,1-1 1,1 2-1,-1-1 1,0 1-1,1 1 1,-1 0-1,1 0 1,0 1-1,16 1 1,-25 1 39,1 0 0,0 0 0,-1 0-1,1 1 1,-1-1 0,0 1 0,1 0 0,-1-1 0,0 1 0,0 0 0,0 0 0,0 0 0,0 1-1,-1-1 1,1 0 0,-1 1 0,1-1 0,-1 1 0,0 0 0,2 4 0,-2-3 6,0-1 1,1 1-1,0-1 1,-1 0 0,1 1-1,1-1 1,-1 0-1,0-1 1,1 1 0,-1 0-1,1 0 1,0-1-1,0 0 1,0 0-1,4 3 1,3-2-143,-1-1 1,1 0-1,-1-1 1,1 0-1,0-1 1,-1 0-1,1 0 0,0-1 1,-1 0-1,1-1 1,17-4-1,-5-1-663,-1-1-1,0 0 1,39-22 0,-27 7-7934,-6-3-9182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4:20.8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0 129 15983,'0'0'4580,"8"-10"-2412,-4 4-1879,0 1 0,0-1 1,1 1-1,0 0 0,0 0 1,0 1-1,0-1 0,1 1 0,0 0 1,0 1-1,0-1 0,0 1 1,1 1-1,-1-1 0,1 1 0,0 0 1,-1 0-1,1 1 0,0 0 1,13 0-1,-19 1-286,0 0 0,0 0 0,0 0 0,0 0 0,0 0 0,0 1 0,0-1 0,0 0 0,0 1 0,0-1 0,0 0 0,-1 1 0,1 0 0,0-1 0,0 1 0,0-1 0,0 1 0,-1 0 0,1 0 0,0-1 0,-1 1 0,1 0 0,-1 0 0,1 0 0,0 0 0,0 1-1,4 35-27,-7-22 35,1 0 0,-9 28 0,-19 42 124,20-65 46,1 2 0,2-1 0,0 1 0,1 0 0,1 0 0,-2 26 0,6-46-161,0-1 1,0 0-1,0 1 1,0-1-1,1 1 1,-1-1-1,0 0 1,1 1-1,-1-1 1,1 0 0,-1 1-1,1-1 1,0 0-1,-1 0 1,1 0-1,0 1 1,0-1-1,0 0 1,0 0-1,0 0 1,0 0-1,0-1 1,0 1 0,0 0-1,1 0 1,1 1-1,1-1 65,1 0 0,-1 0-1,0 0 1,0-1 0,0 1 0,1-1 0,-1 0-1,0 0 1,6-1 0,3-1 102,1-1 0,-1 0 0,1-1 1,-1 0-1,13-7 0,-3-1-186,-1-1 0,0-1 0,-1-1 0,-1-1 0,0-1 0,25-28 0,-35 34 0,-1 0 0,0 0 0,-1-1 0,0 0 0,-1-1 0,0 1 0,-1-1 0,0-1 0,-1 1 0,-1-1 0,0 0 0,-1 0 0,1-16 0,-4 24 0,0 0 0,-1 1 0,1-1 0,-1 0 0,-1 1 0,1-1 0,-1 1 0,0-1 0,0 1 0,0 0 0,-1-1 0,0 1 0,-5-6 0,6 8 0,0 0 0,0 1 0,0 0 0,0-1 0,0 1 0,-1 0 0,1 0 0,-1 0 0,1 0 0,-1 1 0,0-1 0,0 1 0,0 0 0,0-1 0,0 1 0,0 1 0,0-1 0,0 0 0,0 1 0,0-1 0,0 1 0,0 0 0,-1 0 0,1 0 0,-5 2 0,6-1-69,1-1 0,0 1-1,0 0 1,0 1 0,0-1 0,0 0-1,0 0 1,0 0 0,0 1 0,1-1-1,-1 0 1,0 1 0,1-1 0,-1 0-1,1 1 1,0-1 0,-1 1 0,1-1-1,0 1 1,0-1 0,0 1 0,0-1 0,0 1-1,0 1 1,3 38-3448,-2-32 1668,1-1 0,0 1 0,1-1 0,6 15-1,5 4-5116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4:21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144 118 17489,'0'0'2920,"-6"-11"245,3 6-2913,-1-4 596,-1 0 0,0 0 0,-1 1 0,-11-14 0,16 20-772,0 1-1,-1 0 1,1-1 0,0 1 0,0 0 0,0 0 0,-1 0 0,1 0-1,-1 0 1,1 0 0,-1 1 0,1-1 0,-1 0 0,1 1-1,-1-1 1,0 1 0,1-1 0,-1 1 0,0 0 0,1 0-1,-1 0 1,0 0 0,1 0 0,-1 0 0,0 0 0,1 1-1,-1-1 1,0 0 0,1 1 0,-1 0 0,0-1 0,1 1-1,-1 0 1,1 0 0,0 0 0,-1 0 0,1 0 0,0 0-1,-1 0 1,1 0 0,-1 2 0,-2 1-47,0 1 0,1-1 0,-1 1-1,1 0 1,1 1 0,-1-1 0,0 0 0,1 1 0,-2 8 0,3-12-24,1-1-1,0 0 1,-1 1 0,1-1 0,0 1 0,0-1-1,0 1 1,0-1 0,0 1 0,0-1 0,0 0 0,1 1-1,-1-1 1,1 1 0,-1-1 0,1 0 0,-1 1 0,1-1-1,-1 0 1,1 0 0,0 1 0,0-1 0,0 0 0,0 0-1,0 0 1,0 0 0,0 0 0,0 0 0,0 0 0,0-1-1,1 1 1,-1 0 0,0 0 0,1-1 0,-1 1 0,0-1-1,1 1 1,-1-1 0,1 0 0,-1 0 0,0 0 0,4 1-1,2-1 17,-1 0 0,1 0-1,0-1 1,0 0-1,0 0 1,-1 0 0,1-1-1,0 0 1,-1-1-1,0 1 1,1-1 0,-1 0-1,0-1 1,-1 1-1,1-1 1,8-8 0,-5 4 13,0 0 0,-1-1 0,0 0 0,-1-1 0,0 0 0,0 0 0,-1 0 0,8-21 0,-25 59-264,3-13 228,2-1 0,0 2 0,0-1 0,1 1 0,1 0 0,1 0-1,0 0 1,2 0 0,-1 25 0,3-39-7,-1 0 1,1 0-1,0-1 0,0 1 1,0 0-1,0 0 0,0 0 1,0-1-1,1 1 0,-1 0 1,0-1-1,1 0 0,-1 1 1,1-1-1,0 0 0,-1 0 0,1 1 1,0-1-1,0-1 0,0 1 1,0 0-1,0 0 0,0-1 1,0 1-1,0-1 0,0 1 1,0-1-1,0 0 0,0 0 1,0 0-1,0 0 0,0-1 1,0 1-1,3-1 0,3 0-237,-1 1 0,1-2 0,-1 1-1,0-1 1,1 0 0,-1-1 0,0 1 0,9-6-1,-9 2-698,0 1-1,0-1 1,0 0-1,-1 0 1,0-1-1,10-14 1,-8 8-1594,0-1 0,-1 0 1,7-18-1,4-22-7727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4:21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0 15246,'0'0'10090,"-9"9"-8510,0 1-1142,0 0 0,1 0 1,0 1-1,1 0 0,0 1 0,0 0 0,1 0 0,1 0 1,0 1-1,1 0 0,0 0 0,-2 19 0,3-12-399,1 1 0,1-1-1,1 0 1,2 22 0,-1-36-41,0-1-1,0 1 1,0 0 0,1-1 0,0 0 0,0 1 0,0-1-1,6 8 1,-6-11 1,-1 1 0,1-1 0,0 0 0,0 0 0,0 0 0,1 0 0,-1-1 0,0 1 0,1-1 0,-1 1 0,1-1 0,-1 0 0,1 0 0,0 0 0,-1 0 0,1 0 0,0-1 0,3 1 0,-2-1 1,0 0 0,-1-1 0,1 1 0,0-1 0,0 0 0,-1 0 0,1 0 0,-1-1 0,1 1 0,-1-1 0,1 0 0,-1 0 0,0 0 0,0 0 0,0-1 0,0 1 0,0-1 0,-1 0 0,1 0 0,-1 0 0,3-3 0,6-10 0,0-1 0,14-29 0,-23 42 0,77-191 0,-76 186 0,-18 86 0,-21 54 0,33-114 0,0 1 0,1-1 0,1 1 0,1-1 0,3 32 0,-2-45-103,0-1-1,1 1 1,-1 0-1,1-1 1,0 0-1,0 1 1,0-1-1,0 0 1,0 0-1,1 0 1,-1 0 0,1 0-1,0-1 1,0 1-1,0-1 1,0 1-1,0-1 1,0 0-1,1-1 1,-1 1 0,1 0-1,-1-1 1,1 0-1,0 0 1,-1 0-1,1 0 1,0-1-1,0 1 1,0-1-1,5 0 1,-2 0-276,1 0 0,0 0 1,-1 0-1,1-1 0,-1 0 0,1-1 1,-1 0-1,0 0 0,1 0 0,-1-1 1,0 0-1,-1 0 0,1-1 0,11-8 1,7-16-5297,-6-5-1447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4:22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66 10442,'0'0'6566,"-9"4"-2381,5-3-3627,-27 13 2283,29-13-2602,1 0 0,0 0-1,-1 0 1,1 0 0,0 0 0,0 0 0,-1 0 0,1 1 0,0-1-1,0 0 1,0 1 0,1-1 0,-1 1 0,0-1 0,0 1 0,1-1 0,-1 1-1,1-1 1,-1 1 0,1 0 0,0 1 0,0-2-183,1 0 1,-1 0-1,1-1 0,-1 1 0,1 0 1,-1-1-1,1 1 0,0 0 1,0-1-1,-1 1 0,1-1 1,0 1-1,0-1 0,-1 0 1,1 1-1,0-1 0,0 0 1,0 1-1,0-1 0,0 0 0,0 0 1,0 0-1,-1 0 0,1 0 1,0 0-1,0 0 0,2 0 1,33-1 254,-31 1-165,2-1-107,1-1 1,0 1-1,0-1 1,-1 0-1,1-1 1,-1 0-1,0 0 1,0 0-1,0-1 0,0 0 1,6-5-1,-8 5-14,-1 1 0,1-1 0,-1 0 0,0 0-1,0-1 1,0 1 0,0-1 0,-1 0 0,0 0-1,0 0 1,0 0 0,-1-1 0,0 1-1,0-1 1,2-7 0,-4 13-26,0 0-1,0 0 1,0 0 0,0 0-1,0 0 1,0-1 0,0 1-1,0 0 1,0 0 0,1 0-1,-1 0 1,0-1 0,0 1-1,0 0 1,-1 0 0,1 0-1,0 0 1,0 0 0,0-1-1,0 1 1,0 0 0,0 0-1,0 0 1,0 0 0,0 0-1,0-1 1,0 1 0,0 0-1,0 0 1,-1 0 0,1 0-1,0 0 1,0 0 0,0 0-1,0-1 1,0 1 0,0 0-1,-1 0 1,1 0 0,0 0-1,0 0 1,0 0 0,0 0-1,0 0 1,-1 0 0,1 0-1,0 0 1,0 0 0,0 0-1,0 0 1,0 0 0,-1 0-1,-10 6-91,-9 11 33,14-11 76,1 1 0,-1-1 0,2 1 0,-1 0 0,1 1 0,0-1 0,1 1 0,-1 0 0,2-1 0,-1 1 0,1 1 0,0-1 0,1 0 0,-1 16 0,2-22-16,1 0 0,0 0 0,0 0 0,0 0 0,0-1 0,0 1 0,1 0 0,-1 0 0,1-1 0,-1 1 0,1 0 0,-1-1 0,1 0 0,0 1 0,0-1 0,-1 0 0,1 0 0,0 0 0,0 0 0,0 0 0,0-1 0,1 1 0,-1 0 0,0-1 0,0 0 0,0 1 0,0-1 0,1 0 0,1-1 0,71 0 0,-73 1 0,11-3 0,-1 1 0,0-2 0,0 0 0,0 0 0,0-1 0,-1-1 0,0 0 0,0 0 0,0-1 0,-1 0 0,0-1 0,-1 0 0,1-1 0,-1 0 0,-1 0 0,0-1 0,11-17 0,-37 55 0,10-18 0,2 0 0,0 1 0,0-1 0,-5 15 0,10-21 0,-1 0 0,1 0 0,1 1 0,-1-1 0,0 0 0,1 0 0,0 1 0,0-1 0,1 0 0,-1 1 0,1-1 0,0 0 0,0 0 0,0 1 0,0-1 0,3 6 0,10 12 0,0 0 0,2-1 0,0 0 0,26 25 0,8 10 0,-35-37 0,1 2 0,-2-1 0,-1 2 0,-1-1 0,0 2 0,-2 0 0,10 31 0,-17-47 0,-2-1 0,1 1 0,-1 0 0,0 0 0,0-1 0,0 1 0,-1 0 0,0 0 0,-1 0 0,0 0 0,0 0 0,0 0 0,-1-1 0,0 1 0,0 0 0,0-1 0,-1 0 0,0 1 0,-1-1 0,1 0 0,-1-1 0,0 1 0,-1-1 0,1 1 0,-1-1 0,0-1 0,0 1 0,-1-1 0,1 0 0,-1 0 0,-6 3 0,4-2 0,0-1 0,0-1 0,0 1 0,0-1 0,0-1 0,-1 0 0,1 0 0,-1 0 0,0-1 0,1-1 0,-1 1 0,0-1 0,0-1 0,-16-2 0,19 1 0,1 1 0,0-1 0,0 0 0,0 0 0,0-1 0,0 1 0,1-1 0,-1 0 0,1-1 0,0 1 0,0-1 0,0 0 0,0 1 0,0-2 0,1 1 0,0 0 0,0-1 0,0 0 0,1 1 0,-1-1 0,1 0 0,0 0 0,0-1 0,-1-8 0,0 0-2,0 0-1,2 0 1,0 0-1,0 0 1,1 0 0,1 0-1,0 0 1,1 0-1,0 0 1,1 1 0,9-25-1,-4 20-45,0 1 0,1 0 0,1 1 0,1 0 0,0 1 0,1 0-1,25-25 1,1 8-557,0 2-1,2 1 1,1 2-1,1 2 1,89-37 0,-50 26-8225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00.1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4272 179 8008,'-1024'-135'6612,"-10"113"-4859,765 33-1345,1 12 1,1 11-1,-271 72 0,433-80-112,1 4 0,2 5 0,1 4-1,-129 71 1,207-97-144,1 1 0,0 1 0,1 1 0,1 1 0,-24 26 0,36-33-152,0 0 0,0 0 0,1 0 0,1 1 0,-1 0 0,2 1 0,0-1 0,0 1 1,1 0-1,0 1 0,1-1 0,-3 25 0,5-24-7,1 0 0,0-1 0,0 1 0,1-1 0,1 1 0,0-1 1,1 0-1,0 0 0,1 0 0,0 0 0,1 0 0,0-1 0,1 0 0,1 0 0,-1 0 0,2-1 0,-1 0 0,1-1 0,1 1 1,0-2-1,0 1 0,1-1 0,0 0 0,0-1 0,0-1 0,14 7 0,11 4 15,0-2 1,1-2-1,1-1 0,0-1 1,0-3-1,60 7 0,235 2 96,-304-17-100,1433-66 208,-8-116-83,-463 9-38,-357 56-48,-627 116-44,2 0-8,1-1-1,0 0 1,-1 0-1,0 0 1,1-1 0,9-6-1,-16 8 9,-1 0 0,1 0 1,-1 0-1,0 0 0,0 0 0,1 0 0,-1-1 0,0 1 0,0-1 0,0 1 0,0-1 0,-1 1 1,1-1-1,0 1 0,-1-1 0,1 0 0,-1 1 0,1-1 0,-1 0 0,0 1 0,0-1 1,0 0-1,0 0 0,0 1 0,0-1 0,0 0 0,0 0 0,-1 1 0,1-1 0,-1 0 0,1 1 1,-1-1-1,0 1 0,0-1 0,1 0 0,-1 1 0,0 0 0,-3-3 0,-7-14 64,-2 1-1,0 0 0,-1 1 0,-1 1 1,0 0-1,-1 1 0,0 0 0,-1 2 1,-1 0-1,-28-14 0,-12-3 217,-2 3 0,-71-21 0,-53-10-44,-2 8 1,-378-48-1,397 83-1140,0 7-1,-1 8 1,-288 38 0,155 12-3739,-20 12-5232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53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8296,'0'0'4900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6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 12364,'0'0'2450,"-6"13"-678,-6 17-519,-14 47 0,22-65-1067,1 1 0,0-1 0,2 1 0,-1-1 0,1 1 0,1 0 0,0-1 0,3 19 0,-3-30-182,1 0-1,-1 0 0,0 0 0,0 0 0,1 0 1,-1 0-1,1 0 0,-1 0 0,1 0 0,-1 0 1,1 0-1,0 0 0,-1 0 0,1-1 0,0 1 1,0 0-1,0 0 0,0-1 0,-1 1 1,1 0-1,0-1 0,0 1 0,0-1 0,0 0 1,0 1-1,0-1 0,1 0 0,-1 1 0,0-1 1,0 0-1,0 0 0,0 0 0,0 0 0,0 0 1,0 0-1,0 0 0,1 0 0,-1-1 1,0 1-1,0 0 0,0-1 0,0 1 0,0-1 1,0 1-1,0-1 0,0 1 0,0-1 0,1-1 1,3 0 137,-1-1 0,1-1 0,0 1 0,-1-1 0,1 1 1,-1-1-1,7-9 0,0-8 224,0 0-1,-2-1 1,-1 0 0,0 0 0,-2-1 0,0 0-1,-2 0 1,2-29 0,-11 147-493,0 27-2168,5-120 2106,0-1 0,0 1-1,0 0 1,1 0 0,-1 0 0,0 0-1,1 0 1,0-1 0,-1 1-1,1 0 1,0-1 0,0 1-1,-1 0 1,1-1 0,1 1 0,1 2-1,-2-4-107,0 1 0,0 0-1,0-1 1,0 1-1,0-1 1,0 1 0,1-1-1,-1 0 1,0 1 0,0-1-1,0 0 1,0 0 0,1 0-1,-1 0 1,0 0 0,0 0-1,2-1 1,15-2-5713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53.8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277 0 19058,'-5'12'150,"-25"51"-111,-19 37 1053,5 3 0,-36 124 0,58-131-535,4 1 1,5 1-1,-2 136 1,28 302 690,-5-371-408,26 1101 1023,-32-1056-1852,4 167 3186,8-190-6272,14-1-7147,-23-156-257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54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1 297 21588,'10'0'-74,"118"-8"-424,248-48 1,-166 20 29,1505-111 2218,12 134 3454,-1068 16-4684,938 20-152,-1554-21-471,136 0-2052,-179-3 2040,0 1 0,0 0-1,1-1 1,-1 1 0,0-1 0,0 1 0,0 0-1,0-1 1,0 1 0,0-1 0,0 1 0,0 0-1,-1-1 1,1 1 0,0 0 0,0-1 0,0 1 0,0-1-1,0 1 1,-1 0 0,1-1 0,0 1 0,0 0-1,-1-1 1,1 1 0,0 0 0,0 0 0,-1-1-1,1 1 1,0 0 0,-1 0 0,1-1 0,0 1 0,-1 0-1,1 0 1,0 0 0,-1 0 0,0-1 0,-16-13-1740,-9-4-1760,4-4-1872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54.8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502 1 16143,'0'0'5002,"11"8"-4121,40 23-410,-20-13 452,-1 2-1,35 28 1,-58-42-766,-1 0 0,1 0 0,-1 0 0,0 1 0,-1 0 0,0 0 0,0 0 0,0 1 0,-1 0 1,0 0-1,-1 0 0,0 0 0,0 0 0,3 17 0,-6-12-75,0 1 0,-1-1 1,0 1-1,-1-1 0,-1 1 0,0-1 1,0 0-1,-2 0 0,0-1 0,0 1 1,-1-1-1,0 0 0,-1 0 0,-1-1 1,0 0-1,0 0 0,-12 11 1,-13 12 68,-1-2 1,-1-1-1,-64 43 1,16-20-214,-1-3 0,-156 66-1,237-115-229,-31 10-2358,15-15-4332,10-13-5600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55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1 994 9705,'0'0'8446,"12"0"-8019,-4 0-263,0-1 0,0 0 0,0 0 0,0-1 0,0 0 1,0-1-1,-1 1 0,1-2 0,-1 1 0,0-1 0,0 0 0,0 0 1,0-1-1,-1 0 0,8-7 0,361-358 3160,-37-34-3221,-214 238-444,-122 199 159,-17 44 477,-20 136 285,32-184-497,1-1 0,2 1 0,1 0-1,2 0 1,7 40 0,-7-58-76,0 0-1,1 0 0,0-1 1,1 0-1,0 1 1,0-2-1,1 1 0,0 0 1,1-1-1,0-1 1,1 1-1,-1-1 1,2 0-1,-1-1 0,1 0 1,0 0-1,1-1 1,-1 0-1,13 5 0,-10-5-325,2-1 0,-1-1 0,0 0-1,1 0 1,-1-2 0,22 3 0,-20-5-680,0 0 0,0 0 1,0-1-1,0-1 1,0-1-1,15-4 0,45-25-12437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56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289 233 8072,'2'-5'361,"6"-18"1429,0 0-1,-2-1 0,0 0 1,-2 0-1,0-1 0,-1-45 1,-3 69-1729,0 1 1,0-1 0,0 0 0,0 1 0,0-1 0,0 1 0,0-1 0,-1 1 0,1-1 0,0 1 0,0-1 0,-1 1 0,1-1 0,0 1 0,-1-1 0,1 1 0,0-1 0,-1 1 0,1-1 0,-1 1 0,1 0 0,0-1 0,-1 1 0,1 0 0,-1-1 0,0 1 0,1 0 0,-1 0 0,1-1 0,-1 1 0,1 0 0,-1 0 0,1 0 0,-1 0 0,0 0 0,1 0 0,-1 0 0,1 0 0,-1 0 0,0 0 0,1 0 0,-1 0 0,0 1 0,-24 13 696,15-3-641,1 1 0,0 0 0,1 1 0,0-1 0,1 2 0,0-1 0,1 1 0,-4 16-1,-29 119 1496,28-97-1225,3 0 0,2 0 0,2 0 0,2 1 0,8 84 1,-2-117-349,1 0 1,8 23 0,5 20-1996,-50-105-4028,-33-82 1415,-14-71 6319,77 187-1530,-9-33 2254,11 40-2445,0 0-1,0 0 0,0 0 1,1 0-1,-1 0 0,0 0 0,0 1 1,1-1-1,-1 0 0,0 0 1,1 0-1,-1 0 0,1 0 0,-1 1 1,1-1-1,0 0 0,-1 0 0,1 1 1,0-1-1,-1 0 0,1 1 1,0-1-1,0 1 0,0-1 0,-1 1 1,1-1-1,0 1 0,0 0 1,0-1-1,0 1 0,0 0 0,0 0 1,0 0-1,0 0 0,0-1 0,0 1 1,2 1-1,36-3-68,82-7-1834,-41-7-2490,-21-1-2373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56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6 14382,'0'0'7222,"-8"-2"-6827,5 1-356,1 0 0,-1 1 0,1-1-1,-1 1 1,1 0 0,-1 0-1,1 0 1,-1 0 0,1 0-1,-1 1 1,1-1 0,-1 1 0,1-1-1,0 1 1,-1 0 0,1 0-1,-5 3 1,2 0 50,0 0 0,0 1 0,1 0 0,-1-1 1,1 2-1,0-1 0,-5 10 0,-2 3-26,0 1 0,1 0 1,1 0-1,0 1 0,2 0 0,0 1 0,2 0 1,0 0-1,1 0 0,1 1 0,2-1 1,0 32-1,1-49-112,0-1 1,1 1-1,-1-1 0,1 1 1,0-1-1,0 1 1,0-1-1,1 0 0,-1 0 1,1 1-1,0-1 0,0 0 1,0 0-1,0-1 1,0 1-1,0 0 0,1-1 1,0 1-1,-1-1 0,5 3 1,-2-2-481,0-1 0,0 1 0,1-1 1,-1-1-1,0 1 0,1-1 0,-1 0 0,1 0 1,-1 0-1,1-1 0,-1 0 0,11-1 0,23-4-6229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57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0 15118,'0'0'5760,"-10"5"-4414,0 1-1010,1 0 0,-1 0 0,1 1-1,1 1 1,-1-1 0,1 1 0,1 1 0,-1-1 0,2 1 0,-1 1 0,1-1 0,0 1 0,-7 17 0,8-16-251,1 0 1,0 0-1,0 0 0,1 1 1,0-1-1,1 1 1,1 0-1,-1 0 1,2-1-1,0 1 0,2 15 1,-2-25-91,0-1 0,1 1 1,-1-1-1,1 1 0,0-1 0,-1 0 1,1 1-1,0-1 0,0 0 0,0 1 1,0-1-1,0 0 0,0 0 0,1 0 1,-1 0-1,0 0 0,0 0 1,1 0-1,-1 0 0,1-1 0,-1 1 1,0 0-1,1-1 0,-1 1 0,1-1 1,0 0-1,-1 1 0,1-1 0,-1 0 1,1 0-1,0 0 0,-1 0 0,1 0 1,-1-1-1,1 1 0,-1 0 1,1-1-1,1 0 0,9-2-75,0-1-1,0 0 1,20-11 0,-18 9 9,-12 5-20,0 0 0,0 1-1,1-1 1,-1 1 0,0-1-1,0 1 1,0 0 0,1 0 0,-1 0-1,0 1 1,0-1 0,1 0-1,-1 1 1,0-1 0,0 1 0,0 0-1,0 0 1,0 0 0,0 0-1,0 0 1,0 0 0,0 0 0,0 1-1,-1-1 1,1 1 0,0-1-1,-1 1 1,3 3 0,-2-3 77,1 1 0,0-1 1,-1 1-1,1-1 0,0 0 0,0 0 1,0 0-1,1 0 0,-1-1 0,0 1 0,1-1 1,-1 0-1,6 1 0,0-1-426,-1-1 0,1 0 0,0 0 0,-1-1 0,1 0 0,12-3 0,-15 2-835,0 0 0,0 0 0,0-1 0,0 0 0,8-5 0,13-13-12082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57.4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0 17745,'0'0'7265,"9"5"-6261,-2-2-909,0 0 0,0 1-1,-1 0 1,1 0 0,-1 0 0,0 1 0,0 0 0,0 1-1,0-1 1,-1 1 0,0 0 0,-1 0 0,1 1-1,-1-1 1,0 1 0,-1 0 0,1 0 0,-2 0 0,1 1-1,1 7 1,-3-1-25,0 0-1,-2 1 1,1-1-1,-2 0 1,0 0-1,-1 0 1,0 0-1,-1-1 1,-1 1-1,0-1 1,-1 0 0,0 0-1,-9 13 1,-6 7-663,-2-1 0,-1-1 0,-42 42 0,17-28-4084,3-12-3672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57.8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1 19154,'0'0'4703,"-2"8"-3518,-9 39 813,-17 47-1,-58 122-1080,39-104-789,44-104-119,-12 41 157,15-47-143,0-1 0,-1 0-1,1 0 1,0 0 0,0 1 0,0-1 0,1 0 0,-1 0-1,0 0 1,0 1 0,1-1 0,-1 0 0,0 0-1,1 0 1,-1 0 0,1 0 0,0 0 0,-1 0 0,1 0-1,0 0 1,0 0 0,-1 0 0,1 0 0,0 0 0,0-1-1,0 1 1,0 0 0,0-1 0,0 1 0,0 0-1,0-1 1,0 0 0,1 1 0,-1-1 0,0 1 0,2-1-1,33 4 307,1-2 0,-1-1 0,1-2 0,59-9 0,-76 8-308,88-8-477,10 0-2391,-3-9-4559,-68 4-12954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59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2706 6758,'0'0'11142,"-1"-11"-10486,1-3-250,0 0 0,1-1-1,1 1 1,0 0 0,1 0 0,1 0-1,0 1 1,1-1 0,0 1-1,8-14 1,15-24-325,2 2 0,2 0 0,2 2-1,62-65 1,180-151 54,656-464-1656,-498 448 1728,22 39 232,256-37 1206,14 43-1133,-157 83-332,-322 107 3286,-259 43-4151,-6 0-3894,3-3-2340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7.3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15278,'-5'12'1805,"-6"15"-1023,2 1 0,2-1 0,0 1 0,1 0 0,-2 47 0,8-75-781,0 1 0,0-1-1,0 0 1,0 0 0,0 1 0,0-1-1,0 0 1,0 0 0,0 1 0,0-1-1,0 0 1,0 0 0,0 0 0,0 1-1,0-1 1,0 0 0,0 0-1,0 0 1,1 1 0,-1-1 0,0 0-1,0 0 1,0 0 0,0 1 0,0-1-1,1 0 1,-1 0 0,0 0 0,0 0-1,0 0 1,1 1 0,-1-1-1,0 0 1,0 0 0,0 0 0,1 0-1,-1 0 1,0 0 0,0 0 0,1 0-1,-1 0 1,0 0 0,0 0-1,1 0 1,12-7 27,8-13 23,-7 0-30,32-42 97,-43 59-194,0-1 0,1 1 0,-1 0-1,1 0 1,-1 0 0,1 1-1,0-1 1,0 1 0,0 0 0,0 0-1,0 0 1,0 0 0,8-1 0,-11 3 61,1 1 1,-1-1 0,0 0-1,1 1 1,-1-1 0,1 1-1,-1-1 1,0 1 0,0 0-1,1-1 1,-1 1 0,0 0-1,0 0 1,0 0 0,0 0-1,0 0 1,0 0 0,0 0 0,0 0-1,0 0 1,0 1 0,-1-1-1,1 0 1,0 1 0,-1-1-1,0 0 1,1 1 0,-1-1-1,1 1 1,-1-1 0,0 0-1,0 1 1,0 2 0,3 58 289,-3-54-250,0 6 488,-1 1 1,0-1 0,-1 0-1,-1 0 1,0 0-1,-1 0 1,0 0 0,-1-1-1,-1 0 1,0 0 0,-1 0-1,0-1 1,-15 19-1,22-30-559,0-1-1,-1 1 0,1-1 1,0 0-1,0 1 0,0-1 0,-1 0 1,1 1-1,0-1 0,-1 0 0,1 1 1,0-1-1,-1 0 0,1 0 1,0 1-1,-1-1 0,1 0 0,-1 0 1,1 0-1,0 1 0,-1-1 0,1 0 1,-1 0-1,1 0 0,0 0 0,-1 0 1,1 0-1,-1 0 0,1 0 1,-1 0-1,1 0 0,-1 0 0,1 0 1,0 0-1,-1 0 0,1-1 0,-1 1 1,-6-18-3050,5-37-6131,2 49 6894,0-32-9198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03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0 460 8232,'0'0'7559,"0"-3"-6022,0-3-127,0-7-738,8-7-479,2-10-129,6-5-32,3-10-32,3-2 32,3-3-32,2-2 0,3-2-1057,0 0-1698,1 4-2594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03.4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1095 15054,'0'0'4484,"8"-68"-2658,-3 40-192,8-4-737,5-8-577,7-4-288,13-5-673,7-5-1120,9-1-706,4-1-640,-1 2-2370,-2 9-2947</inkml:trace>
  <inkml:trace contextRef="#ctx0" brushRef="#br0" timeOffset="1">689 351 2947,'0'0'7335,"91"-63"-5542,-48 30 642,6-2-289,-3 4-1378,4-5-607,2 2-257,5-4-1634,4 0-1665,4-5-1442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03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0 370 13869,'52'-34'2595,"1"-3"-1859,1 6-287,3-5 255,1 0-447,4 3-225,-3-1 0,3 5 0,-5 3 0,-5 3-32,-8 4-961,-12 1-3427,-12 5-8521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04.2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0 978 96,'0'0'7175,"18"-83"-6310,-7 41-545,1-4 385,1-1 256,4-3 352,1 1 128,0-6-832,1-4-513,3 0-352,0-4-65,4-5-287,1-2-449,-1-2 160,-1 0 448,-4 0-479,2 2-3300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04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2235 5605,'0'0'11083,"31"-77"-10379,-16 32 97,6-1 256,7-8-96,9-8-544,8-3-353,11-7-321,12-4-1408,8-2-802,0 3-1504,-1 4-3877</inkml:trace>
  <inkml:trace contextRef="#ctx0" brushRef="#br0" timeOffset="1">947 1157 9289,'175'-173'6761,"-89"84"-6287,164-130-1,-152 153-1163,181-89 0,-149 87-1930,-3-4-4441,-77 41 4200</inkml:trace>
  <inkml:trace contextRef="#ctx0" brushRef="#br0" timeOffset="2">2225 223 865,'35'-27'7079,"-7"4"-2787,-6 4-545,-3 3-1024,-4 3-513,2 1-384,2-2-577,5 0-705,0 0-480,4 0-64,1 1-288,-6 0-1378,-5-1-2562,-6-3-9641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16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4308 37 14382,'-95'-15'121,"-1"4"1,-1 4 0,1 4 0,-1 4 0,0 5 0,-147 27 0,15 16-84,-339 120-1,312-74 42,4 12 0,5 10-1,5 11 1,6 11-1,7 9 1,-293 247-1,407-297 460,-157 171 1,231-221-351,1 1-1,3 2 1,3 1 0,1 2 0,3 1 0,-33 85 0,54-118-182,2 0 0,1 0 0,0 1-1,2 0 1,0 0 0,2 1 0,0-1 0,3 25 0,-1-40-14,1 0-1,1 0 1,-1 0 0,2 0-1,-1-1 1,1 1 0,0-1 0,0 1-1,1-1 1,0 0 0,0-1-1,0 1 1,1-1 0,0 1 0,1-1-1,-1-1 1,1 1 0,0-1-1,1 0 1,-1 0 0,1-1 0,0 0-1,0 0 1,0-1 0,1 0-1,13 4 1,5 0-16,1-1 0,0-2 0,0-1 0,0-1 0,0-1 0,48-5 0,-10-3 33,110-29 1,338-126 7,-8-35 160,-480 186-179,2042-929-943,-1065 404 1004,-974 520 39,229-143 545,-223 134-255,0 0 0,-2-3-1,-1 0 1,51-62 0,-77 83-198,1 0 1,-2 0-1,1-1 1,-1 0-1,0 1 1,-1-1-1,0-1 1,0 1-1,0 0 1,-1-1-1,1-8 1,-3 12-68,0-1 1,0 1-1,-1 0 1,1 0-1,-1 0 1,0 0-1,-1 0 1,1 0-1,-1 0 1,0 1-1,0-1 1,0 1-1,-1-1 0,0 1 1,0 0-1,0-1 1,0 2-1,0-1 1,-1 0-1,-5-4 1,-3-1-36,-1 0 0,0 0-1,0 2 1,0 0 0,-1 0 0,-19-6 0,-11-1-59,-45-9-1,-21 3-126,1 5-1,-2 5 0,-123 4 0,-340 37-3085,149-4-4271,177-23-4033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14.9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17040,'4'71'4703,"-5"208"-144,1-278-4515,0 0 0,0 1 0,0-1 0,0 0 0,0 0 0,1 0 0,-1 1 1,1-1-1,-1 0 0,0 0 0,1 0 0,0 0 0,-1 0 0,1 0 0,0 0 0,-1 0 0,1 0 0,0 0 0,0 0 0,0 0 0,0-1 0,0 1 0,0 0 0,0-1 0,0 1 0,0 0 0,0-1 0,0 1 0,0-1 0,1 0 0,-1 1 0,0-1 1,0 0-1,0 0 0,1 0 0,-1 0 0,0 0 0,0 0 0,0 0 0,1 0 0,-1 0 0,0-1 0,0 1 0,2-1 0,4-1 134,0 1-1,0-2 1,0 1-1,-1-1 1,1 0-1,9-6 1,161-118 334,-176 126-522,0 0 0,0 0 0,0 0 0,0 1 0,0-1 1,0 0-1,0 1 0,0-1 0,1 1 0,-1-1 0,0 1 0,0 0 0,1-1 0,-1 1 0,0 0 0,1 0 0,-1 0 1,0 0-1,1 0 0,-1 0 0,0 0 0,0 1 0,1-1 0,-1 0 0,2 2 0,-2-1 7,0 0 0,0 0-1,0 1 1,-1-1 0,1 0 0,0 1 0,-1-1-1,1 1 1,-1-1 0,0 1 0,1-1 0,-1 1-1,0-1 1,0 1 0,0-1 0,0 1-1,-1 2 1,-1 12 45,0 0-1,-2-1 0,-5 17 0,8-28-23,-3 8-9,1-5-3,0 1 0,1-1 0,0 0 0,1 1 0,-1-1 0,1 1 0,1-1-1,0 1 1,0-1 0,1 10 0,0-16-121,-1 1 1,1-1-1,0 0 0,0 0 0,0 1 0,0-1 0,0 0 0,1 0 0,-1 0 0,0 0 0,0 0 0,1-1 0,-1 1 1,0 0-1,1-1 0,-1 1 0,1 0 0,-1-1 0,1 0 0,-1 1 0,1-1 0,-1 0 0,1 0 0,-1 0 0,1 0 1,-1 0-1,1 0 0,-1 0 0,1 0 0,-1-1 0,1 1 0,-1-1 0,1 1 0,-1-1 0,2 0 0,4-1-876,-1 0-1,0 0 0,0-1 1,-1 1-1,1-1 1,0-1-1,7-4 0,11-19-6028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15.9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88 220 7431,'0'0'4586,"-7"11"-881,-5 4-2622,-31 46 2582,39-56-3246,1 1 0,0 0 1,0-1-1,1 1 1,-1 0-1,1 0 0,1 1 1,-1-1-1,0 11 0,2-16-380,0 0 0,0 0 1,0 0-1,0-1 0,0 1 0,0 0 0,0 0 0,0 0 0,0-1 0,1 1 0,-1 0 0,0 0 0,1-1 0,-1 1 1,0 0-1,1-1 0,-1 1 0,1 0 0,-1-1 0,1 1 0,-1-1 0,1 1 0,0-1 0,-1 1 0,1-1 0,0 1 1,-1-1-1,1 0 0,0 1 0,0-1 0,0 1 0,2-1 71,-1 0-1,1 0 1,-1 0 0,1 0-1,-1 0 1,1 0 0,-1 0-1,1-1 1,-1 0 0,4 0-1,1-2 143,0 0-1,-1 1 1,1-2-1,-1 1 1,1-1-1,10-9 1,-10 5-100,-1 0 1,1 0-1,-2 0 1,1-1 0,-1 0-1,0 0 1,-1 0 0,0-1-1,-1 1 1,0-1-1,0 0 1,-1 0 0,-1 0-1,1 0 1,-2-1-1,1-10 1,-15 32-687,11-5 536,0 1 0,0-1 0,0 1 0,1 0 0,0 0 0,1 0 0,0 0 0,-1 8 0,2-14-46,-1 1 0,1 0-1,0 0 1,0 0-1,0 0 1,0 0-1,0 0 1,1 0-1,-1 0 1,1-1 0,-1 1-1,1 0 1,-1 0-1,1 0 1,0-1-1,0 1 1,0 0-1,0-1 1,0 1 0,0-1-1,1 1 1,-1-1-1,0 0 1,1 1-1,-1-1 1,1 0-1,-1 0 1,1 0 0,0 0-1,0 0 1,-1-1-1,1 1 1,0 0-1,2 0 1,3 0-331,1 0 0,-1-1 0,1 1 0,0-2 1,-1 1-1,1-1 0,-1 0 0,1 0 0,-1-1 0,0 0 0,1-1 1,-1 1-1,0-1 0,0-1 0,-1 1 0,1-1 0,-1 0 1,0-1-1,0 1 0,0-1 0,0-1 0,-1 1 0,0-1 0,0 0 1,-1 0-1,1 0 0,-1 0 0,4-10 0,0 0 51,-1 0-1,0-1 1,0 1-1,6-31 1,-9 24 1531,0 0 0,1-45-1,-21 101 1227,7-17-1940,-1 6 97,1 0 1,1 1 0,1 0-1,1 0 1,1 0-1,1 1 1,-2 30-1,6-53-567,0 1-1,0-1 1,0 1-1,0-1 1,0 0 0,1 1-1,-1-1 1,0 1-1,1-1 1,-1 0-1,1 1 1,-1-1-1,1 0 1,0 0-1,-1 1 1,1-1-1,0 0 1,0 0-1,0 0 1,0 0 0,0 0-1,0 0 1,0 0-1,2 1 1,0-1 7,-1 0 0,1-1 0,-1 1-1,1-1 1,-1 1 0,1-1 0,0 0 0,-1 0 0,1 0 0,-1 0 0,1 0 0,4-2 0,2 0-50,0-1 0,0 0-1,0 0 1,-1-1 0,1 0 0,12-9 0,-19 11-20,6-3-16,-1 0 0,1-1-1,-1 0 1,0 0 0,-1-1-1,0 1 1,0-1-1,0-1 1,4-8 0,-20 36 224,7-14-142,0 0 0,0 0 0,0 1 1,0-1-1,1 1 0,-2 8 0,4-14-22,0 1-1,0-1 1,0 1-1,0-1 1,0 1-1,0-1 1,1 1-1,-1-1 1,0 1-1,1-1 1,-1 1 0,1-1-1,0 1 1,-1-1-1,1 0 1,0 1-1,0-1 1,0 0-1,0 0 1,0 0-1,0 0 1,0 0-1,0 0 1,0 0-1,1 0 1,-1 0-1,0 0 1,1-1-1,-1 1 1,1 0 0,-1-1-1,0 1 1,1-1-1,2 1 1,10 2 31,1 0 0,-1 0 1,1-2-1,-1 0 0,1 0 0,0-1 1,-1-1-1,17-3 0,-22 3-13,0-1-1,1-1 0,-1 1 0,0-1 0,0-1 0,-1 0 0,1 0 1,-1-1-1,0 0 0,0 0 0,0-1 0,-1 0 0,10-10 1,-16 16-10,0-1 0,0 0 1,0 0-1,0 0 1,0 0-1,-1 0 1,1-1-1,0 1 1,-1 0-1,1 0 1,-1 0-1,1-1 0,-1 1 1,0 0-1,1 0 1,-1-1-1,0 1 1,0 0-1,0-2 1,0 2 4,0 0 0,-1 1 1,1-1-1,-1 0 0,1 1 0,-1-1 1,1 1-1,-1-1 0,1 0 0,-1 1 1,0-1-1,1 1 0,-1 0 1,1-1-1,-1 1 0,0 0 0,0-1 1,1 1-1,-1 0 0,0 0 0,0-1 1,1 1-1,-2 0 0,-4 0 35,1-1 0,0 1 0,0 0 0,-1 1 0,1-1 0,0 1 0,0 0 0,-8 3 0,5-1 78,0 1 1,1 0-1,-1 1 0,1-1 0,0 2 0,-9 7 1,14-12-96,0 1 0,0 0 1,0 0-1,0 0 1,0 0-1,0 0 0,1 0 1,-1 0-1,1 0 0,0 1 1,-1-1-1,1 0 1,0 1-1,1-1 0,-1 1 1,0 0-1,1-1 0,-1 1 1,1-1-1,0 1 1,0 0-1,0-1 0,0 1 1,0 0-1,1 3 0,1-4-26,-1 0-1,1 0 0,0 0 0,-1 0 1,1 0-1,0 0 0,0-1 0,0 1 1,1-1-1,-1 1 0,0-1 0,0 0 1,1 0-1,-1 0 0,1 0 0,-1 0 0,1 0 1,0-1-1,4 1 0,57 5 148,-56-6-151,-7 0-5,162-1 0,-147 0 0,0-1 0,0-1 0,0 0 0,-1-1 0,1-1 0,-1-1 0,0 0 0,15-8 0,-27 12 0,0 0 0,0 0 0,0 0 0,0 0 0,-1 0 0,1 0 0,-1-1 0,1 1 0,-1-1 0,0 0 0,0 0 0,0 0 0,0 0 0,0 0 0,-1 0 0,1 0 0,-1-1 0,0 1 0,0 0 0,0-1 0,-1 1 0,1-1 0,-1 1 0,0-1 0,0 1 0,0-1 0,0 1 0,0-1 0,-1 1 0,0-1 0,0 1 0,0-1 0,0 1 0,0 0 0,-1 0 0,-2-5 0,-6-10 0,-1 0 0,0 1 0,-2 0 0,-27-27 0,27 29 0,13 15 0,0 0 0,-1-1 0,1 1 0,0 0 0,-1 0 0,1 0 0,0-1 0,0 1 0,0 0 0,-1-1 0,1 1 0,0 0 0,0 0 0,0-1 0,0 1 0,0 0 0,-1-1 0,1 1 0,0 0 0,0-1 0,0 1 0,0 0 0,0-1 0,0 1 0,0 0 0,0-1 0,0 1 0,0 0 0,0-1 0,1 1 0,-1 0 0,0-1 0,0 1 0,0 0 0,1-1 0,12-3 0,24 6 0,-33-2 0,139 20-230,-80-9-1505,96 3 1,-69-14-5617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6:16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2063 134 11659,'-64'0'273,"-693"15"5680,573-3-4688,2 9-1,-199 49 1,307-52-856,-101 38 1,155-48-274,1 0 0,0 2 0,0 0 1,1 0-1,0 2 0,1 0 0,0 2 0,1-1 1,1 2-1,-18 20 0,29-30-132,1 0 0,-1 1-1,1-1 1,0 1 0,0 0 0,0-1 0,1 2-1,0-1 1,0 0 0,0 0 0,1 0 0,0 1-1,0-1 1,1 1 0,0-1 0,0 1 0,0-1-1,1 0 1,0 1 0,0-1 0,1 0 0,0 1-1,0-1 1,0 0 0,1 0 0,-1-1 0,2 1 0,-1 0-1,0-1 1,1 0 0,0 0 0,6 5 0,6 7 19,2 0 1,0-1 0,1-1-1,1-1 1,0-1 0,1-1-1,30 14 1,26 6-61,2-3 0,0-3 0,2-4-1,139 19 1,340-2 63,-380-38 256,256-29 0,-362 18-30,-1-4 0,-1-2 0,0-4 0,-1-3 0,-1-3-1,82-43 1,-123 53-81,-1-1-1,0-1 0,-2-1 0,0-2 0,-1 0 0,-1-2 0,-2-1 0,24-29 1,-38 42-122,-1 0 0,0 0 0,0 0 0,-1-1 0,0 0 0,-1 0 0,-1 0 0,0-1 0,0 0 0,-1 0 0,-1 0 0,0 0 0,-1 0 0,-1 0 0,0 0 0,0 0 0,-1-1 0,-1 1 0,0 0 0,-1 0 0,0 1 0,-11-25 0,9 25-24,-2 0-1,0 1 1,0-1 0,-1 1-1,-1 0 1,1 1 0,-2 0-1,1 1 1,-15-11 0,5 6-28,0 1 1,-1 1 0,0 1-1,-43-16 1,15 11-19,-1 3-1,0 1 1,-1 3-1,-67-4 1,34 8-362,0 4 0,0 3 0,1 4 0,-99 20-1,104-9-2821,0 4 0,-98 39 0,72-18-6553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28.2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1954,'0'0'26644,"14"-2"-25721,33-4-608,0 2-1,84 4 0,-29 8-5303,-68-6-3563,-26-2 1526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7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1 12588,'0'0'4634,"-9"7"-3310,1 1-1063,1-1 1,-1 1 0,2 0 0,-1 1 0,1 0 0,0 0 0,1 0 0,0 1 0,0 0 0,1 0 0,0 0 0,1 0-1,0 0 1,1 1 0,-2 18 0,4-28-242,0 0 0,0 0 0,-1 0 0,1 0 0,0 0 1,0 1-1,0-1 0,1 0 0,-1 0 0,0 0 0,0 0 0,0 0 0,1 0 0,-1 0 0,1 0 0,-1 0 0,1 0 0,-1 0 0,1 0 0,-1 0 0,1 0 0,0-1 0,0 1 1,-1 0-1,1 0 0,0-1 0,0 1 0,0 0 0,1 0 0,1 0 10,1-1 1,-1 0-1,0 1 1,1-1-1,-1 0 0,1 0 1,-1-1-1,6 0 1,2-2 20,0 0 1,-1 0-1,1-1 0,18-10 1,-22 11-107,-1-1 1,0 1-1,1 0 1,0 0-1,-1 1 1,1 0-1,0 0 1,0 1-1,0 0 1,1 0-1,-1 0 1,0 1-1,0 0 1,14 3-1,-19-2 57,-1 0 1,1 0-1,0 1 1,-1-1-1,0 1 0,1-1 1,-1 1-1,0 0 0,0 0 1,0-1-1,0 1 0,0 0 1,0 0-1,0 0 0,-1 0 1,1 0-1,-1 0 0,1 0 1,-1 0-1,0 0 0,0 1 1,0-1-1,0 0 0,-1 3 1,-5 56 995,-1-39-367,-2 0-1,0-1 1,-1 0 0,-1 0-1,-1-1 1,-1-1-1,-23 27 1,33-49-4852,6-13 1345,6-21-2775,6-5-2682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28.6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 14350,'0'0'4244,"9"-2"-2408,99-9 2032,-93 11-3574,0 0 0,1 0 0,-1 2 0,0 0 0,26 6 0,-38-7-274,0 0 1,0 0 0,-1 0-1,1 0 1,-1 1-1,1-1 1,-1 1-1,1 0 1,-1-1-1,0 1 1,0 0-1,0 0 1,0 0-1,0 1 1,3 3-1,-4-4 24,-1 0 0,1 0 0,0 0 0,-1 0 0,1 0 0,-1 0 0,0 1 0,0-1 0,0 0 0,0 0 0,0 0 0,0 0 0,-1 0 0,1 0 0,-1 0 0,1 0 0,-2 2 0,-1 3 80,-1 0 0,0 0 0,-1-1-1,1 0 1,-1 0 0,0 0 0,0 0 0,-1-1 0,0 0-1,-7 5 1,-65 41 605,17-11-1595,22-11-4351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29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1 140 21140,'0'0'1997,"2"-9"-22,5-24 507,-6 41-117,3 37-2317,-6 19 61,0-35-79,2 1-1,5 52 1,-5-81-31,0-1 1,0 1-1,0 0 1,1-1 0,-1 1-1,0 0 1,0-1-1,0 1 1,1 0 0,-1-1-1,0 1 1,1-1-1,-1 1 1,1-1-1,-1 1 1,1-1 0,-1 1-1,1-1 1,-1 1-1,1-1 1,-1 1 0,1-1-1,-1 0 1,1 1-1,0-1 1,-1 0 0,1 0-1,0 1 1,0-1-1,23-5 217,19-23 590,-10-1-706,-1 0 0,-2-2 0,-1-2 0,-2 0 0,-1-2 0,-2-1 0,38-75 0,-80 115-12463,0 4 2834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0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13164,'0'0'13645,"26"54"-12780,-5-52-609,4-1-288,3-1-1601,3 0-1730,-5-2-897,-3-5-2627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0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 14061,'0'0'10645,"6"4"-10175,-4-3-401,0 1 1,0-1-1,0 1 0,0-1 1,0 0-1,0 0 1,1 0-1,-1 0 0,0 0 1,1 0-1,-1-1 1,1 1-1,-1-1 0,0 0 1,1 0-1,-1 0 1,1 0-1,-1 0 0,1 0 1,-1-1-1,1 1 1,-1-1-1,1 1 0,-1-1 1,0 0-1,1 0 1,-1 0-1,0-1 0,0 1 1,0 0-1,0-1 1,0 1-1,0-1 0,0 0 1,-1 0-1,1 0 1,0 0-1,-1 0 0,0 0 1,1 0-1,-1 0 1,0 0-1,1-4 0,4-17 296,-12 13-286,5 10-89,-1 0 0,1 0 0,-1 0 1,1 1-1,-1-1 0,1 0 0,-1 1 0,1-1 1,0 1-1,-1 0 0,1-1 0,0 1 0,-1 0 1,1 0-1,0 0 0,0-1 0,0 1 0,0 1 1,0-1-1,0 0 0,0 0 0,0 0 0,-1 2 1,-4 7 23,0-1 1,0 1-1,1 1 0,-8 19 1,11-25-5,1-1 0,0 1 0,-1-1 0,1 1 1,1 0-1,-1-1 0,1 1 0,0 0 0,0 0 0,0 0 0,0-1 0,1 1 1,0 0-1,2 6 0,-2-10-12,1 1-1,-1 0 1,0-1 0,1 0 0,-1 1 0,1-1 0,0 0-1,-1 0 1,1 0 0,0 0 0,0 0 0,0 0-1,0 0 1,-1-1 0,1 1 0,0-1 0,0 1 0,0-1-1,0 0 1,1 0 0,-1 0 0,0 0 0,0 0-1,0 0 1,0 0 0,0-1 0,2 0 0,4 0 15,-1-1 0,0 0 1,0 0-1,0 0 0,0-1 1,8-5-1,19-18-10,-29 21-20,0 1 0,1-1 0,-1 1 0,1 0 0,0 0-1,0 0 1,0 1 0,1 0 0,-1 1 0,1-1 0,0 1 0,13-2 0,-19 4 26,0 0 0,0 0 0,0 1 0,0-1 1,0 1-1,0-1 0,0 1 0,0-1 0,-1 1 0,1 0 0,0-1 0,0 1 0,-1 0 1,1 0-1,0 0 0,-1-1 0,1 1 0,-1 0 0,1 0 0,-1 0 0,1 0 1,-1 0-1,1 2 0,-1-2 50,1 0 0,-1 1 0,1-1 0,0 1 0,0-1 0,-1 0 0,1 0 0,0 1 0,0-1 0,0 0 0,0 0 0,1 0 0,-1 0 0,0 0 0,0 0 0,1-1 0,-1 1 0,2 1 0,6-1 119,-1-1-1,1 0 1,-1 0 0,1-1-1,-1 0 1,1 0-1,-1-1 1,0 0 0,1-1-1,-1 1 1,0-2 0,-1 1-1,1-1 1,8-5 0,-7 3-193,1 1 1,-1 1 0,1 0-1,0 0 1,0 1 0,1 0-1,-1 1 1,17-2 0,-26 5 9,1-1 1,-1 0 0,1 1-1,-1 0 1,1-1 0,-1 1-1,1 0 1,-1 0 0,1 0-1,-1 0 1,0 0 0,0 0-1,0 0 1,1 0 0,-1 0-1,0 0 1,0 1 0,-1-1-1,1 1 1,1 2 0,-1-2 4,0 0 1,0-1 0,1 1-1,-1 0 1,0 0-1,1-1 1,-1 1 0,1-1-1,-1 1 1,1-1-1,0 0 1,-1 0 0,1 1-1,0-1 1,0 0-1,0-1 1,3 2 0,4-1-357,-1-1 1,0 0 0,1 0-1,-1-1 1,0 0 0,1 0-1,-1-1 1,0 0 0,11-5-1,39-18-11201,-50 21 8736,5-2-4343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0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84 9641,'0'0'18882,"8"-10"-18781,52-63 102,-70 84 2,-29 42 1966,37-50-2084,0 0 0,1 1 0,-1-1 0,1 0-1,0 1 1,0-1 0,0 1 0,0-1 0,1 1 0,-1-1 0,1 1 0,0-1 0,0 1-1,0 0 1,0-1 0,1 1 0,0 3 0,0-6-87,1 1 0,-1-1 0,0 1 0,0-1 0,0 1 0,1-1 0,-1 0 0,1 0 0,-1 0 0,1 0 0,0 0 0,-1 0 0,1 0 0,0-1 0,-1 1 0,1-1 0,0 1 0,0-1 0,0 1 0,0-1 0,-1 0 0,4 0 0,50 1 0,-42-1 0,-8 0-435,-1 0 0,0 0-1,1-1 1,-1 1 0,0-1 0,1 0-1,3-2 1,-6 3 182,-1-1 1,0 1-1,0-1 1,0 0-1,0 1 1,0-1-1,0 0 0,0 0 1,0 0-1,-1 0 1,1 0-1,0 0 0,0 0 1,-1 0-1,1 0 1,-1 0-1,1 0 1,-1 0-1,1-1 0,-1 1 1,0 0-1,1 0 1,-1 0-1,0-1 0,0 1 1,0 0-1,0 0 1,0-1-1,0 1 1,-1-2-1,-2-15-9927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1.3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20275,'0'0'7976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2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60 11915,'0'0'5333,"4"-10"-2338,15-29-53,-11 28 386,-5 15-2282,-1 15-1023,-2-18 203,-2 99 1053,4 110-866,-2-208-415,1 0 1,-1 0-1,0 0 1,0 0-1,1 0 1,-1 0-1,1 0 1,0 0-1,-1-1 1,1 1-1,0 0 1,0 0-1,0 0 1,0-1-1,1 1 1,-1-1-1,0 1 1,2 1-1,-1-2 25,-1-1 1,0 1-1,1-1 0,-1 1 0,0-1 0,1 1 0,-1-1 0,1 0 0,-1 0 0,1 0 0,-1 0 0,0 0 0,1 0 0,-1 0 1,1 0-1,-1-1 0,1 1 0,-1 0 0,2-2 0,4 0 102,-1-2 0,0 1 0,0-1 0,0 0 0,-1 0 0,1 0 1,-1-1-1,8-9 0,12-15 20,-3-2 0,0 0 0,32-66-1,-20 9-3072,-33 88 2280,-1-5-152,-8 4-13330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2.5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12556,'0'0'9257,"21"47"-6887,-1-42-737,5-3-640,6-2-704,4 0-417,1 0-1410,-1-7-1857,-7-1-1314,-2-5-3651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2.8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66 18097,'0'0'8600,"-2"8"-8648,1-7 60,1 1 1,-1 0-1,1-1 0,0 1 0,-1 0 1,1 0-1,0-1 0,0 1 1,0 0-1,0 0 0,0-1 0,1 1 1,-1 0-1,1 0 0,0 2 0,1-3-3,-1 0 0,1 0 0,-1-1 0,1 1 0,-1-1 0,1 1 0,0-1 0,-1 1 0,1-1 0,-1 0 0,1 0 0,0 0 0,-1 0 0,1 0 0,0 0 0,-1-1 0,1 1 0,0 0-1,-1-1 1,1 1 0,-1-1 0,1 0 0,1 0 0,11-4-12,-1 1-1,1 1 1,0 0-1,0 1 0,29-1 1,-42 3-6,0 0 1,0 0-1,0 0 0,0 0 0,0 1 1,-1-1-1,1 0 0,0 0 1,0 1-1,0-1 0,0 1 1,-1-1-1,1 1 0,0-1 0,0 1 1,-1-1-1,1 1 0,0 0 1,-1-1-1,1 1 0,0 0 1,-1-1-1,1 1 0,-1 0 0,0 0 1,1 0-1,-1 0 0,1 0 1,1 30-360,-1-9-2054,7-6-3387,10-14-2482,-3-6 3327</inkml:trace>
  <inkml:trace contextRef="#ctx0" brushRef="#br0" timeOffset="1">333 0 9897,'0'0'14499,"-4"5"-14045,-10 18-167,14-23-286,-1 1 0,1-1-1,-1 1 1,1-1 0,-1 1-1,1-1 1,0 1-1,-1-1 1,1 1 0,0-1-1,0 1 1,-1 0-1,1-1 1,0 1 0,0 0-1,0-1 1,0 1 0,-1 0-1,1-1 1,0 1-1,0 0 1,0-1 0,1 1-1,-1 0 1,0-1-1,0 1 1,0 0 0,0-1-1,1 1 1,-1-1 0,0 1-1,1 0 1,-1-1-1,0 1 1,1-1 0,-1 1-1,1-1 1,-1 1-1,0-1 1,1 1 0,0-1-1,-1 0 1,1 1 0,0 0-1,69 11-1970,68 21 0,-137-33 2045,0 0 0,-1 0-1,1 0 1,-1 0 0,1 0-1,0 0 1,-1 0-1,1 0 1,0 0 0,-1 1-1,1-1 1,-1 0 0,1 0-1,-1 1 1,1-1-1,-1 0 1,1 1 0,-1-1-1,1 1 1,-1-1 0,1 1-1,-1-1 1,1 0-1,-1 1 1,0 0 0,1-1-1,-1 1 1,0-1 0,0 1-1,1-1 1,-1 1-1,0 0 1,0-1 0,0 1-1,0-1 1,0 1 0,0 0-1,0 1 1,-1-1 83,0 1 0,0 0-1,-1 0 1,1-1 0,-1 1 0,1-1 0,-1 1 0,0-1 0,1 0 0,-1 0-1,-3 2 1,-55 24 1577,29-21-2424,30-6 520,0 0 0,1 0 1,-1 0-1,1 0 0,-1 0 0,0 0 1,1 0-1,-1 0 0,1-1 0,-1 1 1,0 0-1,1 0 0,-1-1 0,1 1 1,-1 0-1,1-1 0,-1 1 0,1-1 1,-1 1-1,1-1 0,0 1 0,-1-1 0,1 1 1,0-1-1,-1 1 0,1-1 0,0 1 1,0-1-1,-1 1 0,1-1 0,0 0 1,0 1-1,0-1 0,0 1 0,0-1 1,0 0-1,0 1 0,0-1 0,0 1 1,0-1-1,0 0 0,0 1 0,0-2 1,4-19-5742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3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55 12620,'0'0'3860,"-3"12"-1533,-7 21-228,2 0 0,-5 34 0,12-56-1899,0 0-1,0-1 0,1 1 1,0 0-1,1-1 0,0 1 1,0-1-1,2 1 0,-1-1 1,1 1-1,1-1 0,5 13 1,-4-14-211,-3-5-17,0 0 0,-1 0-1,1 0 1,1 0 0,-1 0 0,1-1 0,-1 1 0,1-1 0,0 0-1,6 5 1,-12-38-463,-3 15 499,0 0 0,-1 1 0,-1 0 0,0 0 0,-19-22 0,27 35 179,41 9-256,-16-3-1528,0-1 0,-1-1 1,43-1-1,-49-3 138,0-1-1,33-6 0,1-7 12342,-57 30-7636,4-11-3232,-1 0 1,1 1 0,-1-1 0,1 0 0,1 0 0,-1 1 0,1-1 0,-1 6 0,2-9-15,0 0-1,0 0 1,1-1 0,-1 1-1,0 0 1,0-1-1,0 1 1,0-1 0,1 1-1,-1-1 1,0 0-1,0 0 1,1 1 0,-1-1-1,0 0 1,1 0-1,-1 0 1,0 0 0,2-1-1,28-2-268,-21 0-100,1 0 1,-1-1 0,-1 0 0,19-11-1,-21 10 5,0 1 0,1 0 0,-1 0 0,1 1 0,0 0 0,-1 0-1,1 1 1,1 0 0,10-1 0,5 21 1181,-19-18-779,0 0 1,-1 0 0,1 0-1,0-1 1,0 0-1,-1 0 1,1 0-1,-1 0 1,1-1 0,-1 1-1,1-1 1,-1 0-1,7-5 1,-3 1 62,1 0 0,-1-1 0,0-1 0,0 1 0,11-16 0,-6 5 346,0-1 0,-1-1 0,-1 0 0,-1-1 0,8-22 0,-15 35-320,-1 1 0,0 0 0,0-1 0,0 0 1,0-13-1,-2 20-123,0 1 1,0 0-1,0 0 1,0 0-1,-1 0 1,1-1 0,0 1-1,0 0 1,0 0-1,0 0 1,0 0-1,0-1 1,0 1-1,-1 0 1,1 0-1,0 0 1,0 0-1,0 0 1,0 0-1,0 0 1,-1-1-1,1 1 1,0 0-1,0 0 1,0 0-1,-1 0 1,1 0-1,0 0 1,0 0-1,0 0 1,0 0-1,-1 0 1,1 0-1,0 0 1,0 0-1,0 0 1,-1 0-1,1 0 1,0 0 0,0 0-1,0 0 1,0 0-1,-1 1 1,1-1-1,0 0 1,0 0-1,0 0 1,0 0-1,-1 0 1,1 0-1,0 1 1,0-1-1,0 0 1,0 0-1,0 0 1,0 0-1,0 0 1,0 1-1,-1-1 1,1 0-1,0 0 1,0 0-1,0 1 1,0-1-1,0 0 1,0 0-1,0 0 1,0 1-1,0-1 1,-10 14 122,0 6-27,2 0-1,0 1 1,1 0 0,1 0-1,1 1 1,1 0 0,1 0-1,0 0 1,2 0-1,1 0 1,4 40 0,-4-59-95,0-1 1,1 1-1,-1 0 0,0-1 1,1 1-1,-1-1 1,1 1-1,0-1 0,0 0 1,0 1-1,0-1 1,0 0-1,1 0 1,-1 1-1,1-1 0,-1 0 1,1 0-1,0-1 1,0 1-1,0 0 0,0-1 1,0 1-1,0-1 1,0 1-1,0-1 0,1 0 1,-1 0-1,1 0 1,-1 0-1,0-1 0,1 1 1,0 0-1,3-1 1,-2 0 3,0 0 0,0-1 0,1 0 0,-1 0 0,0 0-1,0 0 1,0-1 0,0 0 0,-1 1 0,1-1 0,0-1 0,-1 1 0,1 0 0,-1-1 0,0 0 0,0 0 0,0 0 0,0 0 0,4-6 0,-3 3-8,-1 1 0,1-1 1,-1-1-1,0 1 0,0 0 0,-1-1 1,0 0-1,0 1 0,0-1 0,-1 0 1,0 0-1,0 0 0,-1 0 0,0 0 1,0 0-1,-2-12 0,1 18-2,1 0-1,0 0 1,0 0-1,-1 0 1,1 0-1,-1 0 1,1 1-1,-1-1 0,1 0 1,-1 0-1,1 0 1,-1 0-1,0 1 1,0-1-1,1 0 1,-1 1-1,0-1 1,0 0-1,0 1 1,1-1-1,-1 1 1,0 0-1,0-1 1,0 1-1,0 0 1,0-1-1,0 1 1,0 0-1,0 0 1,0 0-1,0 0 1,0 0-1,0 0 1,0 0-1,0 0 1,0 0-1,0 0 0,0 1 1,0-1-1,0 0 1,0 1-1,0-1 1,0 1-1,-1 0 1,-1 1 25,0-1 0,1 1 1,-1 0-1,1 0 0,-1 0 1,1 0-1,0 0 0,0 1 1,0-1-1,0 1 0,0-1 1,0 1-1,-1 3 0,2-5-19,0 1 0,1 0-1,-1 0 1,0 0-1,1 0 1,-1 0 0,1 0-1,0 0 1,0 0 0,-1 0-1,1 0 1,1 0-1,-1 0 1,0 0 0,0 0-1,1-1 1,-1 1 0,1 0-1,-1 0 1,1 0-1,0 0 1,0 0 0,0-1-1,2 3 1,-1-2 1,0 0 0,1 0-1,-1-1 1,1 1 0,-1-1 0,1 0 0,0 0-1,-1 1 1,1-2 0,0 1 0,0 0 0,0-1 0,0 1-1,5-1 1,4 0 5,1 0 0,0-1-1,0 0 1,0-1 0,-1-1-1,21-7 1,17-13-11,-40 17 0,0 1 0,0 0 0,0 1 0,0 0 0,1 0 0,0 1 0,12-2 0,-21 8 0,-1-1 0,1 0 0,-1 1 0,0-1 0,0 1 0,0-1 0,-1 1 0,1 0 0,0-1 0,-1 6 0,6 13 0,-4-18 9,0 0 1,1 0-1,0 0 0,-1-1 0,1 1 1,0-1-1,0 1 0,0-1 1,1 0-1,-1 0 0,0 0 1,1-1-1,-1 1 0,1-1 0,0 0 1,-1 0-1,1 0 0,0 0 1,0-1-1,0 0 0,-1 0 0,1 0 1,0 0-1,0 0 0,0-1 1,-1 1-1,7-3 0,1 1-153,0 0-1,0-1 1,-1-1-1,1 1 0,-1-2 1,0 0-1,0 0 1,14-10-1,1-8-6704,-2-4-7618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8.1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42 254 11499,'0'0'4292,"-9"76"-2050,4-33 0,1 0-1121,3-4-320,1-3-577,0-9-192,0-7-288,6-10-1730,3-10-1057,-3-6-2498</inkml:trace>
  <inkml:trace contextRef="#ctx0" brushRef="#br0" timeOffset="1">17 0 18417,'0'0'2947,"-17"69"-2947,17-43 0,6 1-384,6-2-1794,3-5-3203,2-2-5926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4.5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91 15855,'4'-5'1122,"0"-1"0,0 1 0,-1-1 0,0 0-1,0 0 1,0 0 0,-1 0 0,0 0 0,0 0 0,-1-1 0,0 1 0,1-13-1,-5 19-1020,1 0 0,-1-1-1,0 1 1,0 0-1,0 0 1,1 1-1,-1-1 1,0 0-1,0 1 1,1 0-1,-4 1 1,-10 7-172,-1 1-1,2 0 1,0 1-1,0 1 1,1 1 0,0 0-1,-19 24 1,32-36 39,0 0 0,0 0 0,0 0 0,0 0 0,0 1 0,1-1 0,-1 0 0,0 0 0,1 1 0,-1-1 0,1 1 0,-1-1 0,1 0 0,-1 1 0,1-1 0,0 1 0,0-1 0,0 1 1,0 2-1,0-3 8,1-1 1,-1 1-1,1 0 1,0 0 0,-1 0-1,1-1 1,0 1-1,-1 0 1,1-1 0,0 1-1,0 0 1,0-1 0,0 1-1,0-1 1,-1 1-1,1-1 1,0 0 0,0 1-1,0-1 1,0 0-1,2 0 1,9 2-140,1-2 0,-1 1-1,23-4 1,-14 2 48,28-2-365,-25 1 183,0 2-1,40 3 1,-63-3 258,1 0-1,0 0 1,-1 0 0,1 0-1,-1 1 1,1-1-1,-1 1 1,1-1 0,-1 1-1,1 0 1,-1-1 0,1 1-1,-1 0 1,0 0 0,1 0-1,-1 0 1,0 0 0,0 0-1,0 1 1,0-1 0,0 0-1,0 0 1,0 1-1,0-1 1,1 3 0,-2-1 25,0 0 0,0 0 0,1-1 0,-2 1 0,1 0 0,0 0 0,0-1 0,-1 1 0,0 0 0,1-1 0,-1 1 0,0-1 0,-3 5 0,-2 5 125,-2 0 1,0 0-1,0 0 1,-15 15-1,-56 48 532,71-68-657,-1 0 1,0 0-1,-1-1 0,0 0 1,0 0-1,0-1 0,-15 5 1,25-10-72,0 0 0,0 0 0,1 0 0,-1-1 0,0 1 1,0 0-1,0 0 0,0 0 0,1 0 0,-1 0 0,0-1 0,0 1 0,0 0 1,0 0-1,0 0 0,0-1 0,0 1 0,1 0 0,-1 0 0,0 0 0,0-1 0,0 1 1,0 0-1,0 0 0,0 0 0,0-1 0,0 1 0,0 0 0,0 0 0,0 0 1,0-1-1,0 1 0,0 0 0,0 0 0,-1 0 0,1-1 0,0 1 0,0 0 1,0 0-1,0 0 0,0-1 0,0 1 0,0 0 0,-1 0 0,1 0 0,0 0 0,0 0 1,0-1-1,0 1 0,-1 0 0,1 0 0,0 0 0,0 0 0,0 0 0,-1 0 1,1 0-1,0 0 0,0 0 0,0 0 0,-1 0 0,1 0 0,0 0 0,0 0 0,-1 0 1,1 0-1,0 0 0,0 0 0,0 0 0,-1 0 0,10-23-6988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4.9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 14894,'0'0'9721,"0"11"-7340,-16 77 37,10-64-2052,1 0 0,1 0 1,1 0-1,0 40 1,3-62-361,1-1 0,-1 0 0,0 0 1,1 1-1,0-1 0,-1 0 1,1 0-1,0 0 0,-1 0 1,1 0-1,0 0 0,0 0 1,0 0-1,0 0 0,0 0 1,0-1-1,0 1 0,0 0 1,0-1-1,0 1 0,0 0 0,1-1 1,-1 0-1,0 1 0,0-1 1,1 0-1,-1 1 0,0-1 1,1 0-1,-1 0 0,0 0 1,0 0-1,1 0 0,-1-1 1,0 1-1,1 0 0,-1 0 0,2-2 1,3 1 27,1 0 0,-1-1 0,0 0 1,0 0-1,-1-1 0,11-5 0,-1-3-6,-1 0 0,-1-1 0,0 0-1,19-25 1,1-17-1974,-30 49 1001,-1-1 0,0 1-1,0-1 1,-1 0 0,0 0 0,0 1 0,0-11-1,-2 11-4136,-7 4-2653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5.3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0 14286,'0'0'9352,"-9"51"-8038,19-45-674,8 0-384,5-3-224,2 0-1056,3-3-1635,-3 0-1313,4-4-3555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5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90 283 15246,'0'0'5558,"-9"2"-3364,6-1-2078,-43 15 1940,44-16-1937,0 1-1,0 0 1,1 0 0,-1 1 0,0-1 0,0 0-1,0 0 1,1 1 0,-1-1 0,1 1 0,-1 0-1,1-1 1,0 1 0,0 0 0,0 0 0,-1 0 0,2 0-1,-1 0 1,0 0 0,0 0 0,1 0 0,-1 0-1,0 4 1,2-6-108,-1 1-1,0-1 1,1 1-1,-1-1 0,1 1 1,-1-1-1,1 0 1,-1 1-1,1-1 1,-1 1-1,1-1 1,-1 0-1,1 0 0,-1 1 1,1-1-1,-1 0 1,1 0-1,0 0 1,-1 1-1,1-1 1,-1 0-1,1 0 1,0 0-1,-1 0 0,1 0 1,-1 0-1,1 0 1,0 0-1,-1-1 1,1 1-1,-1 0 1,1 0-1,0-1 0,24-5 297,-13-1-304,0-1 0,0 0 0,-1 0 1,0-1-1,-1 0 0,0-1 0,0-1 0,-1 1 0,0-1 0,-1-1 0,8-13 1,-38 110-1238,20-81 1238,-1 7 213,0-1 0,1 1 1,0 0-1,-1 12 0,3-22-183,-1 1 0,1 0-1,0-1 1,0 1-1,0-1 1,0 1 0,1 0-1,-1-1 1,0 1-1,1-1 1,-1 1 0,1-1-1,-1 1 1,1-1-1,0 0 1,-1 1-1,1-1 1,0 0 0,0 1-1,0-1 1,0 0-1,0 0 1,1 0 0,-1 0-1,0 0 1,0 0-1,1 0 1,-1 0 0,1 0-1,-1-1 1,0 1-1,1-1 1,-1 1-1,1-1 1,-1 1 0,3-1-1,6 0 56,0-1 1,0 0-1,0 0 0,0-1 0,0-1 1,0 0-1,-1 0 0,1 0 0,-1-2 0,0 1 1,0-1-1,-1 0 0,1-1 0,-1 0 1,-1 0-1,10-9 0,9-9-101,-2-1 0,-1-1-1,28-41 1,-39 52 13,-1-1 0,0 0 0,-2 0 1,0-2-1,0 1 0,-2-1 0,0 0 0,-1 0 0,3-21 0,-9 38-4,1 1 0,-1 0-1,0-1 1,0 1 0,0 0 0,0 0-1,0-1 1,0 1 0,0 0 0,0-1 0,0 1-1,0 0 1,0-1 0,0 1 0,0 0 0,0-1-1,-1 1 1,1 0 0,0 0 0,0-1-1,0 1 1,0 0 0,-1-1 0,1 1 0,0 0-1,0 0 1,0 0 0,-1-1 0,1 1 0,0 0-1,0 0 1,-1 0 0,1-1 0,0 1-1,-1 0 1,1 0 0,0 0 0,0 0 0,-1 0-1,-15 5-46,-13 16 74,9-2 183,1 1 0,0 0 0,-26 38 0,39-50-146,0 2 0,1-1 0,0 0 0,0 1 1,1 0-1,1 0 0,-1 1 0,2-1 0,-1 0 0,1 1 1,1 0-1,0 14 0,1-22-62,0-1 1,0 0-1,1 0 1,-1 1-1,1-1 1,-1 0-1,1 0 1,0 0-1,0 0 0,0 0 1,0 0-1,1 0 1,-1 0-1,0 0 1,1-1-1,-1 1 1,1 0-1,0-1 0,-1 1 1,4 1-1,-1-1-1,1 1 0,-1-1 0,1 0 0,0-1-1,-1 1 1,1-1 0,0 0 0,0 0 0,6 0 0,-3 0 2,1-1 1,-1 0-1,0 0 1,1-1-1,-1 0 1,0 0 0,0-1-1,1 0 1,-1-1-1,-1 0 1,9-4-1,-3-2 9,0 0-1,-1-1 0,21-23 1,-28 28-10,0-1 0,0 0 1,0 0-1,-1-1 0,0 0 1,-1 1-1,1-1 0,-1 0 1,4-15-1,-7 22 1,0 0 0,0-1 0,1 1 0,-1-1 0,0 1 0,0-1 0,0 1 0,0-1 0,0 1 0,0 0 0,0-1 0,0 1 0,0-1 0,0 1 0,0-1 0,0 1 0,-1-1 0,1 1 0,0 0 0,0-1 0,0 1 0,0-1 0,-1 1 0,1 0 0,0-1 0,-1 1 0,1 0 0,0-1 0,0 1 0,-1 0 0,1-1 0,-1 1 0,1 0 0,0 0 0,-1-1 0,1 1 0,-1 0 0,0 0 0,-20 4 0,-20 22 0,32-18 0,2 0 0,-1 1 0,1 0 0,-5 10 0,9-16 0,1 1 0,0 0 0,0 0 0,0 0 0,0 0 0,1 0 0,0 0 0,0 1 0,0-1 0,0 0 0,1 1 0,0-1 0,0 7 0,0-10 0,1 1 0,0-1 0,0 0 0,0 0 0,0 0 0,0 0 0,1 0 0,-1 0 0,0 0 0,0 0 0,1 0 0,-1 0 0,1-1 0,-1 1 0,0-1 0,1 1 0,-1-1 0,1 1 0,-1-1 0,1 0 0,-1 0 0,1 0 0,0 0 0,-1 0 0,1 0 0,1 0 0,47-4 0,-32-1 0,0 0 0,0-2 0,0 0 0,26-15 0,-31 14 0,0 1 0,1 1 0,-1 0 0,1 1 0,0 0 0,1 1 0,-1 1 0,27-3 0,-40 6 0,0 1 0,0-1 0,0 1 0,0-1 0,0 1 0,0-1 0,-1 1 0,1-1 0,0 1 0,0 0 0,0 0 0,-1 0 0,1-1 0,0 1 0,-1 0 0,1 0 0,0 0 0,-1 0 0,0 0 0,1 0 0,-1 0 0,1 0 0,-1 0 0,0 0 0,0 0 0,0 0 0,0 1 0,0-1 0,0 0 0,0 0 0,0 1 0,0 48 0,-1-36 0,1-12-54,0-1 1,0 1-1,0-1 1,0 1-1,0-1 1,1 0-1,-1 1 1,0-1-1,1 1 1,-1-1-1,1 0 1,0 1-1,-1-1 1,1 0-1,0 1 1,0-1-1,0 0 1,0 0-1,0 0 1,0 0-1,0 0 1,0 0-1,0 0 1,0 0-1,0-1 0,1 1 1,-1 0-1,3 0 1,-3 0-206,1-1-1,0 0 1,-1 0 0,1 0 0,-1 0-1,1-1 1,-1 1 0,1 0 0,-1-1-1,1 1 1,-1-1 0,1 1 0,-1-1-1,1 1 1,-1-1 0,0 0 0,1 0-1,-1 0 1,2-2 0,15-17-12542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6.5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23 204 17713,'-23'10'7913,"35"-11"-3454,39-14-2556,-40 8-1815,-1 1-1,-1-1 1,1-1 0,14-15 0,-20 19-66,-1 1-1,0-1 1,0 0 0,0 0-1,-1 0 1,1 0-1,-1 0 1,0-1 0,0 1-1,0-1 1,-1 1-1,0-1 1,0 0-1,1-7 1,-2 12-26,0 0 0,-1 0 0,1-1-1,0 1 1,0 0 0,-1 0 0,1 0 0,0-1 0,0 1-1,-1 0 1,1 0 0,0 0 0,-1 0 0,1 0 0,0 0 0,0-1-1,-1 1 1,1 0 0,0 0 0,-1 0 0,1 0 0,0 0 0,-1 0-1,1 0 1,0 0 0,-1 0 0,1 1 0,0-1 0,-1 0-1,1 0 1,0 0 0,0 0 0,-1 0 0,1 0 0,0 1 0,-1-1-1,1 0 1,0 0 0,0 0 0,-1 1 0,-13 7-210,6 1 191,0 0 1,1 1-1,0 0 1,0 0 0,1 0-1,1 1 1,0 0-1,0 0 1,1 0-1,0 1 1,1 0 0,0-1-1,1 1 1,-1 22-1,3-33 24,0 0-1,0 0 0,1-1 1,-1 1-1,0 0 1,0 0-1,0 0 0,1 0 1,-1 0-1,1-1 1,-1 1-1,0 0 0,1 0 1,-1-1-1,1 1 0,0 0 1,-1-1-1,1 1 1,0 0-1,-1-1 0,1 1 1,0-1-1,0 1 1,-1-1-1,1 1 0,0-1 1,1 1-1,33 3 61,33-15 59,-67 11-118,79-25 39,-72 22-11,0 0 1,-1 0 0,1-1 0,-1 0-1,0 0 1,0-1 0,13-10 0,-20 14-27,0 1 1,0-1 0,0 0 0,0 1-1,0-1 1,0 0 0,0 1-1,0-1 1,0 0 0,0 1-1,0-1 1,0 0 0,-1 1 0,1-1-1,0 1 1,0-1 0,-1 0-1,1 1 1,0-1 0,-1 1 0,1-1-1,-1 1 1,1-1 0,0 1-1,-1-1 1,1 1 0,-1 0-1,1-1 1,-2 0 0,-21-18 92,13 11-79,5 3-65,0 0-1,0-1 1,0 0-1,1 0 1,0 0 0,0 0-1,-3-8 1,6 12-4,0 0 1,1 1-1,-1-1 1,1 0-1,0 1 1,-1-1-1,1 0 0,0 1 1,0-1-1,0 0 1,0 0-1,0 1 1,1-1-1,-1 0 0,0 0 1,1 1-1,-1-1 1,1 1-1,0-1 1,-1 0-1,1 1 1,0-1-1,0 1 0,0-1 1,0 1-1,0 0 1,0 0-1,1-1 1,-1 1-1,0 0 0,1 0 1,-1 0-1,1 0 1,-1 0-1,3 0 1,56-35-8844,-26 12 2627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6.9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0 14189,'0'0'5632,"-10"12"-2167,-7 10-1637,1 1 1,-23 43-1,33-54-1428,0 0-1,1 0 1,0 1 0,1 0-1,1 0 1,0 0-1,0 0 1,1 0-1,0 19 1,2-31-400,1 1 0,-1-1 0,0 0 0,0 0 0,1 1 0,-1-1 0,0 0 0,1 0 0,-1 0 0,1 1 0,0-1 0,-1 0 0,1 0 0,0 0 0,0 0 0,0 0 0,-1 0 0,1 0 0,0-1 0,0 1 0,0 0 0,1 0 0,-1-1 0,2 2 0,0-1 0,1 0 0,0 0 0,1 0 0,-1 0 0,0 0 0,0-1 0,8 0 0,6-1 0,0-1 0,28-6 0,-46 8 0,12-4-18,1 1 1,0 1-1,0 0 1,-1 1-1,1 1 0,0 0 1,0 0-1,0 1 0,17 4 1,-28-4 20,0 0-1,0 0 1,-1 0 0,1 0 0,-1 0-1,1 0 1,-1 1 0,1-1 0,-1 0-1,0 1 1,1-1 0,-1 1 0,0 0-1,0-1 1,0 1 0,-1 0 0,1 0-1,0-1 1,-1 1 0,2 3 0,1 42 96,-2-27-80,-1-19-19,0-1 0,0 0 0,0 0 0,0 1 0,0-1 0,0 0 0,0 1 0,0-1 0,0 0 0,0 0 0,0 1 0,0-1 0,1 0 0,-1 0 0,0 0 0,0 1 0,0-1 0,0 0 0,1 0 0,-1 0 0,0 1 0,0-1 0,0 0 0,1 0 0,-1 0 0,0 0 0,0 0 0,1 1 0,-1-1 0,0 0 0,0 0 0,1 0 0,-1 0 0,0 0 0,0 0 0,1 0 0,-1 0 0,0 0 0,1 0 0,14-5 0,13-15 0,-26 18 0,21-13 20,42-36 29,-62 48-76,1 0 1,-1 0-1,0-1 0,0 1 1,0-1-1,0 0 0,-1 1 1,0-1-1,0-1 0,0 1 1,0 0-1,0 0 0,1-9 1,-3 11-311,-1 0 0,1 0 0,-1 0 0,1 0 0,-1 1 0,0-1 0,0 0 0,0 1 0,0-1 0,0 0 1,0 1-1,0 0 0,-1-1 0,1 1 0,0-1 0,-1 1 0,1 0 0,-1 0 0,0 0 0,1 0 0,-1 0 0,0 0 0,0 1 1,1-1-1,-1 0 0,0 1 0,0 0 0,-3-1 0,-2-1-1204,-33-12-7342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7.2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 14606,'0'0'9385,"84"-8"-8168,-41 2-416,1 3-353,6 2-352,4 1-512,0 0-2147,-3 0-2273,0 0-5894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7.8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54 18866,'0'0'8760,"-10"8"-6875,3-4-1628,-31 26 873,36-28-1057,0 0 0,-1 0-1,1 1 1,0-1 0,0 1-1,1 0 1,-1-1-1,0 1 1,1 0 0,0 0-1,-1 0 1,1 0-1,0 0 1,0 5 0,1-7-76,1 1 0,-1-1 1,1 0-1,0 0 0,0 0 1,-1 0-1,1 0 0,0 0 1,0 0-1,0 0 0,0 0 1,0 0-1,0-1 1,0 1-1,1 0 0,-1-1 1,0 1-1,0-1 0,1 1 1,-1-1-1,0 0 0,0 1 1,1-1-1,-1 0 0,0 0 1,1 0-1,-1 0 0,0 0 1,1 0-1,-1 0 1,2-1-1,46-2 82,-32-3-138,-1-1 0,0 0 1,-1-1-1,1 0 0,-2-1 0,1-1 0,-1-1 0,-1 0 0,14-14 0,-20 19-30,-42 59-188,26-37 399,8-15-108,0 0-1,0 0 1,1 0 0,-1 0-1,0 0 1,1 0-1,-1 0 1,0 0-1,1 1 1,0-1-1,-1 0 1,1 0-1,0 0 1,-1 1-1,1-1 1,0 0-1,0 0 1,0 1-1,0-1 1,0 0-1,0 0 1,1 1-1,-1-1 1,0 0-1,1 0 1,-1 1-1,1-1 1,-1 0-1,1 0 1,-1 0-1,1 0 1,0 0-1,-1 0 1,1 0-1,1 1 1,3 1-52,0-1 0,-1 0 0,1 0 0,0 0 0,0 0 1,0-1-1,7 1 0,19 6-626,-26-6 557,-1 0 0,1 0 1,0 0-1,-1 1 0,1-1 0,-1 1 0,0 0 1,0 0-1,0 1 0,0-1 0,-1 1 0,1 0 1,-1 0-1,0 0 0,0 1 0,0-1 0,-1 0 1,3 6-1,-3-3 128,0 1 0,-1-1 1,1 0-1,-2 0 0,1 1 0,-1-1 1,0 0-1,0 1 0,-1-1 0,0 1 1,-2 10-1,-2-1 325,-1-1 0,0 1 0,-1-1 1,0-1-1,-2 1 0,1-1 0,-2 0 0,0-1 1,-1 0-1,-13 12 0,23-24-342,-1-1 0,1 0 1,0 1-1,-1-1 0,1 0 0,-1 0 0,0 0 0,1 0 1,-1 0-1,0 0 0,1-1 0,-1 1 0,-3 0 1,5-1-5,-1 0 1,1 0 0,-1 0-1,1 0 1,-1 0 0,1-1-1,-1 1 1,1 0 0,-1 0 0,1 0-1,-1-1 1,1 1 0,-1 0-1,1-1 1,-1 1 0,1 0 0,0-1-1,-1 1 1,1-1 0,0 1-1,-1-1 1,1 1 0,0-1 0,-1 1-1,1-1 1,0 1 0,0-1-1,-1 0 1,0-6-3,0-1 0,0 1 0,1 0 0,-1-1 0,2-9 0,0 2-1,0-5-27,1 1 0,0 0 0,2 0-1,0 0 1,1 1 0,1-1 0,1 1 0,1 0 0,0 1 0,1 0-1,14-20 1,11-11-40,3 2 1,56-57-1,-72 77 598,-22 26-527,1 0 0,0 0 0,0-1 0,0 1 0,0 0 0,-1 0 0,1 0 0,0-1 0,0 1 0,0 0 0,-1 0 0,1 0 0,0 0 0,0-1 0,-1 1 0,1 0 0,0 0 0,-1 0 0,1 0 0,0 0 0,0 0 0,-1 0 0,1 0 0,0 0 0,-1 0 0,1 0 0,0 0 0,0 0 0,-1 0 0,1 0 0,0 0 0,0 0 0,-1 0 0,1 0 0,0 1 0,-1-1 0,1 0 0,0 0 0,0 0 0,0 0 0,-1 1 0,1-1 0,-6 4-1,1 0 0,-1 0 0,1 0 0,0 1 0,0 0 0,1 0 0,0 0 0,-1 1 0,2 0 0,-1-1 0,1 1 0,0 1 0,0-1 0,0 0 0,1 1 0,0-1 0,1 1 0,-1-1 0,1 1 0,0 0 0,1 0 0,0 9 0,1-14 0,0 1 0,0-1 0,0 0 0,0 0 0,1-1 0,-1 1 0,1 0 0,0 0 0,-1-1 0,1 1 0,0-1 0,0 1 0,0-1 0,0 0 0,0 0 0,0 0 0,0 0 0,0 0 0,0 0 0,1 0 0,-1-1 0,0 1 0,1-1 0,3 0 0,62 5 0,-64-5 0,21 1-603,44-3-5017,-65 1 5042,0 1 0,0-1 0,0 0 0,0 0-1,-1 0 1,1-1 0,0 1 0,-1-1 0,1 0 0,-1 0 0,1 0 0,-1-1 0,0 1 0,4-5 0,5-11-12875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38.2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91 19410,'0'0'12332,"63"-45"-11531,-15 36-577,10 0-224,1 1-865,-1-2-4324,-7 0-6694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0.5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170 233 15599,'0'0'2018,"-1"-9"-139,1 4-1670,-5-27 1839,5 31-1974,-1 0 0,0 0 0,1 0 1,-1 0-1,0 1 0,0-1 1,1 0-1,-1 0 0,0 0 1,0 1-1,0-1 0,0 1 0,0-1 1,0 1-1,0-1 0,0 1 1,0-1-1,-1 1 0,1 0 0,0-1 1,0 1-1,0 0 0,0 0 1,0 0-1,-1 0 0,1 0 0,0 0 1,0 1-1,0-1 0,0 0 1,0 0-1,-2 2 0,-2 0-48,0 0 0,0 0-1,0 1 1,1 0 0,0 0-1,-1 0 1,1 0 0,0 1-1,0 0 1,1 0 0,-1 0-1,1 0 1,0 0 0,0 1 0,-3 6-1,-6 11 106,-16 43 0,27-63-110,-17 57 133,17-56-150,0 1 0,1 0 0,-1 0 0,1 0-1,-1 0 1,1-1 0,1 1 0,-1 0 0,0 0 0,1 0 0,0 0 0,0 0 0,1 4-1,-1-7-1,1 0 0,-1 0 0,0 0-1,1 0 1,-1 0 0,0 0-1,1 0 1,-1 0 0,1-1-1,-1 1 1,1-1 0,0 1 0,-1-1-1,1 0 1,-1 1 0,1-1-1,0 0 1,-1 0 0,1 0 0,0 0-1,-1 0 1,1-1 0,0 1-1,-1 0 1,1-1 0,-1 1 0,1-1-1,0 0 1,-1 1 0,1-1-1,-1 0 1,0 0 0,2-1-1,49-32 182,-36 20-172,-1 0 0,-1 0 1,23-31-1,-32 38-11,0 0 0,0-1-1,-1 1 1,0-1 0,-1 1 0,0-1-1,0 0 1,0 0 0,-1-1 0,0 1 0,1-16-1,-3 23-2,0 1-1,0 0 1,0 0-1,-1-1 1,1 1-1,0 0 1,0 0-1,0 0 1,0-1 0,0 1-1,0 0 1,0 0-1,0-1 1,-1 1-1,1 0 1,0 0-1,0 0 1,0 0-1,0-1 1,-1 1-1,1 0 1,0 0-1,0 0 1,0 0-1,-1 0 1,1 0-1,0 0 1,0-1-1,0 1 1,-1 0-1,1 0 1,0 0-1,0 0 1,-1 0-1,1 0 1,0 0 0,0 0-1,-1 0 1,1 0-1,0 0 1,0 0-1,-1 1 1,1-1-1,0 0 1,0 0-1,0 0 1,-1 0-1,1 0 1,0 0-1,0 0 1,0 1-1,-1-1 1,1 0-1,0 0 1,0 0-1,0 0 1,0 1-1,0-1 1,-1 0-1,1 0 1,0 0-1,0 1 1,0-1-1,-13 13-290,5-4 304,2 1 1,-1-1 0,1 2-1,1-1 1,0 0 0,0 1-1,1 0 1,1 0 0,0 1-1,0-1 1,-1 13 0,4-23 2,0 0 0,0 0 0,0 0 0,0 0 0,0 0 0,0 0 0,0 0 0,0 0 0,0 0 0,0 1 0,1-1 0,-1 0 0,0 0 0,1 0 0,-1 0 0,1 0 0,-1 0 0,1-1 0,0 1 0,-1 0 0,1 0 0,0 0 0,-1 0 0,1-1 0,0 1 0,0 0 0,0-1 0,0 1 0,0-1 1,0 1-1,0-1 0,0 1 0,0-1 0,0 0 0,0 1 0,0-1 0,0 0 0,0 0 0,0 0 0,0 0 0,0 0 0,0 0 0,1 0 0,-1 0 0,0 0 0,0 0 0,0-1 0,0 1 0,0 0 0,2-2 0,4 0 146,0-1 0,0 1 0,0-1 0,0-1 0,0 0 0,7-4 0,10-13 271,-1-1 0,-1-1 0,0-1 0,-2-1 0,-1 0 0,18-32 0,-25 38-253,-30 51-285,1 1 0,2 0 0,-22 69 0,37-101 109,-1 1 0,0 0 0,1 0 0,-1-1 0,1 1 0,-1 0 1,1 0-1,0 0 0,0 0 0,0 0 0,0-1 0,0 1 0,0 0 0,0 0 0,2 3 0,-2-4 1,1-1-1,-1 0 0,1 1 1,-1-1-1,1 0 1,-1 0-1,1 1 0,-1-1 1,1 0-1,0 0 0,-1 0 1,1 1-1,-1-1 1,1 0-1,0 0 0,-1 0 1,1 0-1,-1 0 0,1 0 1,0 0-1,-1-1 1,1 1-1,-1 0 0,1 0 1,0 0-1,-1 0 1,1-1-1,-1 1 0,2-1 1,7-4 16,-1 0 0,1-1 0,-1 0 0,8-8 0,4-5 37,32-42 0,10-9-634,-56 69-987,-6 12 977,-7 15 453,-12 18 153,13-32 5,0 0 0,1 0 0,1 0 0,0 1 0,1 0 0,-3 18 0,6-31-4,0 1-1,0-1 0,0 1 1,0 0-1,0-1 1,0 1-1,0 0 0,0-1 1,0 1-1,0-1 1,0 1-1,1-1 0,-1 1 1,0 0-1,0-1 1,1 1-1,-1-1 0,0 1 1,1-1-1,-1 1 1,1-1-1,-1 0 0,0 1 1,1-1-1,-1 1 1,1-1-1,-1 0 0,1 1 1,0-1-1,-1 0 1,1 0-1,-1 0 0,1 1 1,-1-1-1,1 0 1,0 0-1,-1 0 0,1 0 1,-1 0-1,1 0 1,0 0-1,-1 0 0,1 0 1,-1 0-1,1 0 1,0 0-1,-1-1 0,1 1 1,-1 0-1,1 0 1,-1-1-1,1 1 0,0-1 1,32-16 889,-3-7-775,-2 0-1,-1-2 0,0-1 1,-2-1-1,-2-2 0,0 0 1,-2-1-1,-2-1 0,20-41 1,-38 70-135,0 0-36,1 0 0,0 0 0,-1 0 0,0 0-1,0-1 1,0 1 0,0 0 0,0-1 0,-1 1 0,1-1 0,-1 1 0,0-1 0,0-4 0,-1 8 15,0 0 0,0 0 1,-1 0-1,1 0 0,0 1 0,0-1 1,0 0-1,1 0 0,-1 1 1,0-1-1,0 1 0,0-1 0,0 1 1,0-1-1,0 1 0,0 0 1,1-1-1,-1 1 0,0 0 0,1-1 1,-2 2-1,-18 16-4,8-5 37,0 0 0,1 0 0,0 1 0,1 1-1,1-1 1,0 2 0,1-1 0,1 1 0,0 0 0,-6 25 0,5-6 29,2 0 0,1 1 0,2-1 0,2 42 0,4 12-177,0-58-50,-2 0 0,-1 0 0,-1 0 0,-9 50 0,8-76 209,0 0-1,0 0 0,0-1 1,0 1-1,-1-1 0,1 1 1,-6 5-1,8-9 7,-1-1-1,1 1 0,-1 0 1,1-1-1,-1 1 1,1-1-1,-1 1 1,1-1-1,-1 1 1,1-1-1,-1 0 1,0 1-1,1-1 0,-1 0 1,0 1-1,1-1 1,-1 0-1,0 0 1,0 1-1,1-1 1,-1 0-1,0 0 0,0 0 1,1 0-1,-1 0 1,0 0-1,0 0 1,1 0-1,-1-1 1,0 1-1,0 0 0,1 0 1,-1-1-1,0 1 1,1 0-1,-1-1 1,0 1-1,1 0 1,-1-1-1,1 1 1,-1-1-1,1 1 0,-1-1 1,1 0-1,-1 1 1,1-1-1,-1 1 1,1-1-1,0 0 1,-1 1-1,1-1 0,0 0 1,0 0-1,-1 1 1,1-1-1,0 0 1,0 0-1,0 1 1,0-2-1,-6-21 138,2 1 0,0-1 0,1 0 0,2 0 0,0 0 0,3-31-1,-1 4-106,-1 37-128,0-5 115,0 1 0,1-1-1,6-28 1,-6 42-157,0 0 0,0-1 0,1 1 0,-1 0-1,1 0 1,0 0 0,0 0 0,1 0 0,-1 0 0,1 0 0,0 1 0,0-1-1,0 1 1,0 0 0,1 0 0,-1 0 0,1 1 0,0-1 0,6-2-1,56-20-7577,-28 12-310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8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0 10570,'0'0'3091,"-7"11"-1121,-1 2-1629,-37 63 2242,42-70-2415,1-1 0,-1 1 0,1 0 0,0-1 0,0 1 0,1 0 0,0 0 0,0 0 0,0 0 0,1 0 0,0 0 1,1 10-1,-1-15-178,1-1 1,-1 1-1,1-1 1,-1 1-1,1-1 1,0 1 0,-1-1-1,1 0 1,-1 1-1,1-1 1,0 0-1,-1 0 1,1 1 0,0-1-1,0 0 1,-1 0-1,1 0 1,0 0-1,-1 0 1,1 0-1,0 0 1,-1 0 0,1 0-1,0 0 1,0-1-1,-1 1 1,1 0-1,0 0 1,-1-1 0,1 1-1,1-1 1,21-9-261,-21 9 233,53-30-1027,-52 29 1029,1 1 0,0-1 0,0 1 0,0 0 0,-1 1 0,1-1 0,0 1 0,0-1 0,0 1 0,0 0 0,0 1 0,0-1 1,7 2-1,-9 0 89,0-1 1,-1 1 0,1-1 0,-1 1 0,0 0 0,1-1 0,-1 1 0,0 0 0,0 0 0,0 0 0,0 0 0,0 0 0,-1 0-1,1 0 1,-1 0 0,1 0 0,-1 0 0,0 0 0,0 1 0,0-1 0,0 0 0,-1 4 0,-4 52 2531,3-47-2223,-1 0 1,0 1-1,-1-1 1,-1-1 0,1 1-1,-2-1 1,0 1-1,-11 15 1,16-26-407,1 0 1,0 1-1,0-1 0,0 0 1,-1 1-1,1-1 0,0 0 1,-1 1-1,1-1 1,0 0-1,-1 0 0,1 1 1,0-1-1,-1 0 0,1 0 1,0 0-1,-1 0 0,1 0 1,0 1-1,-1-1 0,1 0 1,-1 0-1,1 0 1,0 0-1,-1 0 0,1 0 1,-1 0-1,1 0 0,0 0 1,-1 0-1,1-1 0,0 1 1,-1 0-1,1 0 0,-1 0 1,1 0-1,0-1 1,-1 1-1,1 0 0,0 0 1,0 0-1,-1-1 0,1 1 1,0 0-1,-1-1 0,1 1 1,0 0-1,0-1 0,0 1 1,-1 0-1,1-1 1,0 1-1,0 0 0,0-1 1,0 1-1,0-1 0,-4-23-4786,4 23 4647,-1-29-5487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1.6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139 235 12748,'2'-5'745,"-1"0"0,1 0 0,-1 0 0,-1 0 0,1 0 0,-1 0 0,0 0 0,0 0 0,0 0 0,-2-8-1,2 12-586,0 1 0,-1-1-1,1 0 1,0 1 0,0-1-1,-1 0 1,1 1 0,-1-1-1,1 0 1,0 1 0,-1-1-1,1 1 1,-1-1 0,0 1-1,1-1 1,-1 1 0,1-1-1,-1 1 1,0 0 0,1-1-1,-1 1 1,0 0 0,1 0-1,-1-1 1,0 1 0,1 0-1,-2 0 1,-1 0-21,1 1 1,0-1-1,-1 1 0,1 0 0,0-1 1,-1 1-1,1 0 0,0 0 1,0 1-1,0-1 0,0 0 1,0 1-1,-2 2 0,-5 3-146,1 0 0,0 1 0,1 0 0,0 1 0,0 0-1,0 0 1,1 0 0,1 1 0,0-1 0,0 1 0,1 1 0,0-1 0,1 1 0,0-1 0,0 1-1,-1 20 1,4-29 8,0-1 0,0 0 0,0 0 0,1 0-1,-1 0 1,0 0 0,1 0 0,-1 0 0,1 0 0,-1 0-1,1 0 1,-1 0 0,1-1 0,0 1 0,-1 0 0,1 0-1,0 0 1,0-1 0,-1 1 0,1 0 0,0-1 0,0 1-1,0-1 1,0 1 0,0-1 0,0 1 0,0-1-1,0 0 1,0 1 0,0-1 0,0 0 0,0 0 0,0 0-1,0 0 1,0 0 0,0 0 0,1 0 0,-1 0 0,0 0-1,0-1 1,0 1 0,0 0 0,0-1 0,2 0-1,5-1 51,0 0 0,0-1 0,0 0 0,14-8 0,12-10 178,-1-1 0,-1-2 0,-1-1 0,-1-1 0,-2-2 0,0 0 0,-2-2 0,-1-1-1,39-65 1,-57 77-137,-7 19-91,0 0 0,0-1 0,0 1 0,0 0 0,0 0 0,0 0 0,0 0 0,0 0 1,0 0-1,0 0 0,0-1 0,0 1 0,0 0 0,0 0 0,0 0 0,0 0 0,0 0 0,-1 0 0,1 0 0,0 0 0,0 0 0,0-1 0,0 1 1,0 0-1,0 0 0,0 0 0,0 0 0,-1 0 0,1 0 0,0 0 0,0 0 0,0 0 0,0 0 0,0 0 0,0 0 0,0 0 0,-1 0 1,1 0-1,0 0 0,0 0 0,0 0 0,0 0 0,0 0 0,0 0 0,0 0 0,-1 0 0,1 0 0,0 0 0,0 0 0,0 0 0,0 0 1,0 0-1,0 1 0,0-1 0,0 0 0,-1 0 0,1 0 0,0 0 0,0 0 0,0 0 0,-26 25-235,-80 121 183,95-129 60,1 0 1,1 1-1,1 0 0,0 0 1,2 0-1,0 1 0,-4 22 1,9-40-7,1 1 0,-1-1 0,1 0 0,0 0 0,0 0 0,-1 0 1,1 1-1,0-1 0,0 0 0,0 0 0,0 0 0,0 1 0,1-1 0,-1 0 0,0 0 0,0 0 1,1 0-1,-1 1 0,1-1 0,-1 0 0,1 0 0,-1 0 0,1 0 0,0 0 0,0 0 1,-1 0-1,1 0 0,0-1 0,0 1 0,0 0 0,0 0 0,0-1 0,0 1 0,0 0 0,0-1 1,0 1-1,0-1 0,1 0 0,-1 1 0,0-1 0,0 0 0,0 0 0,0 1 0,1-1 1,-1 0-1,0 0 0,0 0 0,2-1 0,3 0 49,0 0-1,0-1 1,0 1 0,0-1 0,0-1-1,-1 1 1,1-1 0,7-5 0,5-3 1,-1-2 0,1 0-1,-2-1 1,0-1 0,-1 0 0,0-1 0,-1-1 0,-1 0 0,-1-1 0,19-36 0,-78 136-515,43-73 452,0 0 0,1 1-1,1-1 1,-1 1 0,1 0 0,0 13 0,1-21 9,1 0 0,0 0 0,0 0 0,0 0 1,0 0-1,1 1 0,-1-1 0,1 0 0,-1 0 0,1 0 0,-1 0 0,1 0 0,0 0 0,0 0 0,0-1 0,0 1 0,1 0 1,-1 0-1,0-1 0,1 1 0,-1-1 0,1 1 0,-1-1 0,1 0 0,0 1 0,0-1 0,-1 0 0,1 0 0,0 0 0,0 0 1,0-1-1,0 1 0,0 0 0,4 0 0,5 0 58,1 0-1,-1-1 1,0 0 0,1-1 0,-1 0 0,1-1 0,-1 0-1,16-5 1,-19 4 68,-1 1 0,1-1 0,-1-1 0,0 1 0,0-1 0,-1 0 0,1-1 0,-1 0 0,0 0 0,0 0 0,0-1 0,-1 1 0,6-8 0,-10 11-110,0 0 0,0 0 0,1 0-1,-1 0 1,0 0 0,-1 0-1,1 0 1,0 0 0,-1 0 0,1 0-1,-1-1 1,1 1 0,-1 0 0,0 0-1,0-1 1,0 1 0,0 0 0,-1 0-1,1-1 1,-1 1 0,1 0 0,-2-4-1,-1 1 27,-1-1 1,1 1-1,-1 0 0,0 0 0,-1 1 0,-5-7 1,6 9-29,1-1 1,0 1-1,0-1 1,1 0 0,-1 0-1,1-1 1,-1 1-1,1 0 1,0-1-1,0 1 1,0-1 0,1 0-1,-1 0 1,1 1-1,-1-9 1,3 11-12,0 0 0,0 0 0,0 0 0,0 1 0,0-1 0,0 0 0,0 0 0,0 1 0,1-1 0,-1 1 0,0-1 0,1 1 0,-1-1 0,0 1 0,1 0 0,-1 0 0,0-1 0,1 1 0,-1 0 0,1 0 0,-1 1 0,0-1 0,1 0 0,-1 0 0,2 1 0,2-1 0,57 1-1124,93-3-10810,-86-3-4860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2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0 18289,'0'0'10554,"-4"10"-10047,-5 13-425,2 0-1,0 0 1,1 1-1,2-1 0,0 1 1,1 0-1,2 45 1,1-68-68,0 1 1,0-1-1,0 0 1,0 1-1,0-1 1,1 1-1,-1-1 1,1 1 0,-1-1-1,1 0 1,-1 1-1,1-1 1,0 0-1,-1 1 1,1-1-1,0 0 1,0 0-1,0 0 1,0 0-1,0 0 1,0 0 0,0 0-1,1 0 1,-1 0-1,0 0 1,0-1-1,1 1 1,-1-1-1,0 1 1,1-1-1,-1 1 1,1-1-1,-1 0 1,1 1 0,-1-1-1,1 0 1,-1 0-1,0 0 1,1 0-1,-1-1 1,1 1-1,-1 0 1,1-1-1,2 0 1,7-3 174,0 0 0,0 0 0,0-2 0,14-9 0,-12 8-261,-12 7 75,-1-1 0,1 0 1,0 1-1,-1-1 1,1 1-1,0-1 1,0 1-1,-1-1 1,1 1-1,0 0 1,0-1-1,0 1 1,-1 0-1,1 0 1,0-1-1,0 1 1,0 0-1,0 0 1,0 0-1,0 0 1,0 0-1,-1 0 1,1 1-1,0-1 1,0 0-1,0 0 1,0 1-1,0-1 1,-1 0-1,1 1 1,0-1-1,0 1 1,-1-1-1,1 1 1,0-1-1,0 1 1,-1-1-1,1 1 1,-1 0-1,1-1 1,-1 1-1,1 0 1,-1 0-1,1 0 0,-1-1 1,0 1-1,1 0 1,-1 0-1,0 0 1,0 0-1,1 0 1,0 8 31,-1 0 0,1 0 0,-1-1 0,-3 15 0,2-3 14,3 4-103,-2-24 8,0 0 0,0 1-1,0-1 1,0 0 0,0 0 0,1 0 0,-1 1 0,0-1 0,0 0 0,0 0 0,0 0-1,0 1 1,0-1 0,1 0 0,-1 0 0,0 0 0,0 0 0,0 0 0,0 0-1,1 1 1,-1-1 0,0 0 0,0 0 0,0 0 0,0 0 0,1 0 0,-1 0 0,0 0-1,0 0 1,1 0 0,-1 0 0,0 0 0,0 0 0,0 0 0,1 0 0,-1 0 0,0 0-1,0 0 1,0 0 0,1 0 0,-1 0 0,0 0 0,0-1 0,24-27-7567,-15 17 4908,8-13-5073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3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89 197 17104,'0'0'2936,"-9"10"145,3-4-2746,-6 6 986,0 0 1,-19 27-1,29-37-1236,0 1 1,0-1-1,1 1 0,-1-1 1,0 1-1,1 0 0,0 0 1,0-1-1,0 1 0,0 0 1,0 0-1,0 0 0,1 0 1,-1 0-1,1 1 0,0-1 1,0 0-1,0 0 0,1 0 1,-1 0-1,1 0 0,-1 0 1,1 0-1,0 0 0,3 5 1,-3-7-76,0 0 1,0 0 0,0 0 0,0 0-1,0 0 1,0 0 0,1 0 0,-1 0-1,0-1 1,1 1 0,-1 0 0,1-1-1,-1 1 1,0-1 0,1 0 0,-1 1-1,1-1 1,0 0 0,-1 0 0,1 0-1,-1 0 1,1 0 0,-1 0-1,1 0 1,-1-1 0,1 1 0,-1 0-1,1-1 1,-1 0 0,0 1 0,3-2-1,1-1 20,-1 1 0,0 0 0,0-1 0,0 0 1,0 0-1,-1 0 0,1-1 0,5-7 0,-4 5 41,-1-1-1,0 0 1,0-1 0,-1 1 0,0-1 0,0 1 0,-1-1 0,0 0 0,0 0 0,-1 0 0,0 0 0,-1 0 0,0-13 0,0 20-69,0 0 1,0 0-1,0 0 1,-1 0-1,1 0 1,0 0 0,-1 0-1,1 0 1,-1 0-1,1 0 1,-1 1-1,1-1 1,-1 0 0,0 0-1,1 1 1,-1-1-1,0 0 1,0 1-1,1-1 1,-1 0 0,0 1-1,0-1 1,0 1-1,0 0 1,0-1-1,0 1 1,0 0 0,0-1-1,0 1 1,0 0-1,0 0 1,0 0-1,0 0 1,0 0 0,0 0-1,0 0 1,0 0-1,0 0 1,0 1-1,1-1 1,-1 0 0,-2 1-1,1 0-64,-1-1 0,1 1 0,0 0 0,-1 0 0,1 0 0,0 0 0,0 0-1,0 1 1,0-1 0,0 1 0,0-1 0,0 1 0,0-1 0,0 1 0,1 0 0,-3 4 0,3-5-38,1-1-1,-1 1 1,1-1 0,0 1 0,0-1 0,-1 1 0,1 0-1,0-1 1,0 1 0,0-1 0,-1 1 0,1 0 0,0-1 0,0 1-1,0 0 1,0-1 0,0 1 0,0 0 0,0-1 0,1 1-1,-1-1 1,0 1 0,0 0 0,0-1 0,1 1 0,-1-1 0,0 1-1,1 0 1,-1-1 0,0 1 0,1-1 0,-1 1 0,1-1 0,-1 0-1,1 1 1,-1-1 0,1 1 0,-1-1 0,1 0 0,-1 1-1,1-1 1,-1 0 0,1 0 0,0 1 0,-1-1 0,1 0 0,0 0-1,-1 0 1,1 0 0,0 0 0,-1 0 0,1 0 0,-1 0 0,1 0-1,0 0 1,-1 0 0,1 0 0,0 0 0,-1-1 0,1 1-1,0 0 1,42-15-3785,-26 5 2065,0-1 0,-1 0 0,0-2 0,-1 0 0,0 0 1,-1-2-1,23-29 0,-14 8 2097,-6-1 4049,-12 17 1507,-5 20-5701,0-1 1,0 1-1,0 0 1,0 0-1,-1 0 1,1 0-1,0 0 1,0 0-1,0-1 0,0 1 1,0 0-1,-1 0 1,1 0-1,0 0 1,0 0-1,0 0 1,0 0-1,-1 0 1,1 0-1,0 0 0,0 0 1,0 0-1,-1 0 1,1 0-1,0 0 1,0 0-1,0 0 1,0 0-1,-1 0 1,1 0-1,0 0 0,0 0 1,0 0-1,0 0 1,-1 0-1,1 0 1,0 1-1,0-1 1,0 0-1,0 0 1,0 0-1,-1 0 0,1 0 1,0 0-1,0 1 1,0-1-1,0 0 1,-13 12 4125,1 4-4724,-2 9 2161,-23 49 0,34-66-1440,0 0 0,0 1-1,1-1 1,0 1 0,0-1 0,1 1-1,0 0 1,0-1 0,1 1 0,1 13-1,0-21-249,-1 0 1,1 0-1,0 0 0,-1 0 0,1 0 0,-1-1 0,1 1 1,0 0-1,0 0 0,0-1 0,-1 1 0,1 0 0,0-1 0,0 1 1,0-1-1,0 1 0,0-1 0,0 1 0,0-1 0,0 0 0,0 1 1,0-1-1,0 0 0,0 0 0,1 0 0,-1 0 0,0 0 0,0 0 1,0 0-1,0 0 0,0-1 0,2 0 0,37-10 146,-1-18-141,-35 24-30,1 0 0,0 1-1,0 0 1,0 0 0,0 0 0,0 1 0,1 0 0,0 0-1,0 0 1,0 1 0,0 0 0,0 0 0,12-2-1,-17 5 13,-1-1 0,1 1 0,0 0 0,0-1 0,-1 1 0,1 0 0,0 0 0,-1-1 0,1 1 0,-1 0 0,1 0 0,-1 0 0,0 0 0,1 0 0,-1 0 0,0 0 0,1 0 0,-1 0 0,0 0 0,0 0 0,0 0 0,0 0 0,0 0 0,0 1 0,-1 37 44,1-28-21,-12 105-1392,34-132-5489,12-31-4867,-15 17 1435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3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46 14574,'0'0'12646,"9"7"-11322,29 20 22,-37-27-1294,0 1 0,1-1 1,-1 0-1,0 0 0,0 0 1,1 0-1,-1 0 0,0 0 1,1 0-1,-1-1 0,0 1 1,0 0-1,1-1 0,-1 1 0,0-1 1,0 1-1,0-1 0,0 0 1,0 1-1,1-1 0,-1 0 1,-1 0-1,1 0 0,0 0 1,0 0-1,0 0 0,0 0 1,-1 0-1,1 0 0,0 0 1,-1 0-1,1-1 0,0-1 1,14-39 1045,-15 42-1098,0-1 0,0 1 0,0-1 0,1 0 0,-1 1 0,0-1 0,0 1 0,0-1 0,0 1 0,-1-1 0,1 1 0,0-1 0,0 0 0,0 1 0,0-1 0,0 1 0,-1-1 0,1 1 0,0-1 0,-1 1 0,1-1 0,0 1 0,-1 0 0,1-1 0,0 1 0,-1-1 0,1 1 0,-1 0 0,1-1 0,-1 1 0,1 0 0,-1 0 0,1-1 0,-1 1 0,1 0 0,-1 0 0,1 0 0,-1-1 0,1 1 0,-1 0 0,1 0 0,-1 0 0,1 0 0,-1 0 0,0 0 0,1 0 0,-1 0 0,1 1 0,-1-1 0,1 0 0,-1 0 0,1 0 0,-1 1 0,1-1 0,-1 0 0,1 0 0,-1 1 0,1-1 0,-1 0 0,1 1 0,-1 0 0,-31 21 0,24-13 0,0 1 0,1 0 0,0 0 0,-9 18 0,13-23 0,1 1 0,0-1 0,0 1 0,0 0 0,0 0 0,1 0 0,0 0 0,0-1 0,1 2 0,0-1 0,0 8 0,1-13 0,-1 0 0,1 0 0,0 0 0,-1-1 0,1 1 0,0 0 0,0 0 0,0-1 0,0 1 0,-1-1 0,1 1 0,0-1 0,0 1 0,0-1 0,0 1 0,0-1 0,0 0 0,0 1 0,1-1 0,-1 0 0,0 0 0,0 0 0,0 0 0,0 0 0,0 0 0,0 0 0,0 0 0,0-1 0,0 1 0,2-1 0,36-9 0,-21 1 0,0-2 0,32-23 0,-39 25 0,0 1 0,0 0 0,1 1 0,0 0 0,0 1 0,1 0 0,0 1 0,26-8 0,-38 13-2,0 0 0,0 0 1,-1 0-1,1 0 0,0 0 0,0 0 1,0 0-1,0 0 0,-1 0 0,1 1 1,0-1-1,0 0 0,0 0 0,-1 1 1,1-1-1,0 1 0,0-1 0,-1 0 1,1 1-1,0-1 0,-1 1 0,1 0 1,-1-1-1,1 1 0,-1-1 0,1 1 1,-1 0-1,1 0 0,5 29-109,-13 33-48,7-62 160,-13 44 117,10-34-78,-1 1 1,2-1-1,-1 1 1,0 11-1,3-23-40,0 1 0,0-1 0,0 1 0,0-1 0,0 1 0,0-1 0,0 0 0,1 1 0,-1-1 0,0 1 0,0-1 0,0 0 0,0 1 0,1-1 0,-1 1 0,0-1 0,0 0 0,1 1 0,-1-1 0,0 0 0,0 1 0,1-1 0,-1 0 0,0 0 0,1 1 0,-1-1 0,1 0 0,-1 0 0,0 1 0,1-1 0,-1 0 0,1 0 0,-1 0 0,0 0 0,1 0 0,-1 0 0,1 0 0,-1 0 0,1 0 0,-1 0 0,0 0 0,1 0 0,-1 0 0,1 0 0,-1 0 0,0 0 0,1 0 0,-1-1 0,1 1 0,-1 0 0,0 0 0,1 0 0,-1-1 0,0 1 0,1 0 0,-1-1 0,0 1 0,1 0 0,-1-1 0,25-17 0,-24 18 0,25-21 8,-5 2-65,0 1 0,2 1 0,0 1 0,44-21-1,-40 30-2057,-17 10-1786,-6 8-4288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4.2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0 16111,'0'0'10859,"-7"79"-9899,3-38-607,-3 1-257,4-3-64,1-3 0,2-10-577,0-3-608,0-8-352,-6-8-385,-2-6-832,-6-1-449,-4-6-2018,-6-13-1185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4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3 186 7687,'0'-12'2456,"-1"6"-2297,1 0 239,-1 1 0,0-1 0,1 1-1,0-1 1,0 1 0,1-1 0,-1 1-1,1-1 1,1 1 0,-1-1 0,1 1-1,0 0 1,0 0 0,0 0-1,1 0 1,-1 0 0,1 0 0,0 1-1,1-1 1,-1 1 0,1 0 0,0 0-1,6-5 1,0 4 20,-1-1 0,1 1 0,1 0 0,-1 1 0,1 1 0,-1-1 0,1 2 0,0-1 0,0 1 0,0 1 0,0 0 0,1 1 1,-1 0-1,0 1 0,0 0 0,13 3 0,-18-3-384,0 0 0,0 1 0,0 0 0,-1 0 0,1 0 1,-1 1-1,1 0 0,-1 0 0,0 0 0,0 1 0,-1 0 1,1-1-1,-1 2 0,0-1 0,1 0 0,-2 1 0,1 0 1,-1 0-1,0 0 0,0 0 0,0 1 0,0-1 0,-1 1 1,0-1-1,0 1 0,-1 0 0,0 0 0,0 0 0,0 0 1,-1 0-1,0 6 0,-1-1 145,0 0 1,-1 0 0,-1 0-1,0 0 1,0 0-1,-1 0 1,-1-1-1,0 0 1,0 0-1,-1 0 1,0-1-1,-14 18 1,-11 8 1011,-59 53-1,86-84-1186,2-2-44,0 0-1,0 0 1,0 0 0,0 0 0,-1 0-1,1-1 1,-1 1 0,0-1 0,1 0-1,-1 0 1,0 0 0,0 0-1,1 0 1,-1 0 0,0-1 0,-5 1-1,6-1-15,1-1 1,-1 0-1,1 1 0,0-1 0,-1 0 0,1 0 0,0 0 0,-1 0 0,1 0 0,0 0 0,0-1 0,0 1 0,0 0 0,0 0 0,0-1 1,1 1-1,-1-1 0,0 1 0,1-1 0,-1 1 0,1-1 0,-1 1 0,1-1 0,0 1 0,-1-1 0,1 0 0,0 1 0,0-1 1,0 1-1,1-4 0,-2-1-743,1 0 1,-1 0 0,1 0-1,1 1 1,-1-1 0,1 0-1,0 0 1,0 0 0,1 1-1,0-1 1,0 0-1,0 1 1,0 0 0,1-1-1,0 1 1,0 0 0,1 1-1,-1-1 1,7-6 0,16-13-6762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6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66 344 13485,'0'0'9112,"-8"2"-8967,5-1-113,0-1 0,0 1 0,0 0 1,0 0-1,0 0 0,0 1 0,1-1 1,-1 1-1,0 0 0,1-1 0,-1 1 1,1 0-1,0 0 0,-3 3 0,3-1 148,0-1 0,0 1-1,1 0 1,-1 0-1,1 0 1,-1 0 0,1 0-1,1 0 1,-1 0-1,0 0 1,1 0 0,0 9-1,0-13-150,0 1 1,0 0-1,0-1 0,0 1 1,0 0-1,0-1 0,1 1 1,-1 0-1,0 0 0,0-1 1,1 1-1,-1-1 0,0 1 1,1 0-1,-1-1 0,0 1 0,1-1 1,-1 1-1,1 0 0,-1-1 1,1 1-1,-1-1 0,1 0 1,-1 1-1,1-1 0,0 1 1,-1-1-1,1 0 0,1 1 0,25-2 498,-20-1-411,1-1 0,0 0 0,-1 0 0,14-8 0,-4 0-66,0-1 0,-2-1 0,1 0 0,-1-2 0,-1 1 0,-1-2 0,0 0 0,-1 0 0,-1-1 0,14-27 0,-74 129-461,13-25 833,30-48-181,-9 14 716,1 1 0,-13 40 0,24-57-1009,0 0-1,1 1 1,0-1 0,1 0-1,0 1 1,1 0-1,0-1 1,0 1-1,1-1 1,4 18-1,-3-18-158,0 1 0,0 0 0,-1 0 0,0-1 0,-1 1 0,-3 21 0,3-29 231,0-1-1,-1 1 1,1-1-1,-1 1 1,0-1-1,0 1 1,1-1-1,-2 0 0,1 1 1,0-1-1,0 0 1,-1 0-1,1 0 1,-1 0-1,0 0 1,0 0-1,0 0 1,1 0-1,-2-1 1,1 1-1,0-1 1,0 0-1,0 1 1,-1-1-1,1 0 1,0 0-1,-1-1 1,1 1-1,-1 0 1,0-1-1,1 1 0,-1-1 1,1 0-1,-5 0 1,5-1-13,0 1 1,1-1-1,-1 1 1,0-1-1,0 0 1,1 0-1,-1 0 1,0 0-1,1 0 1,-1 0-1,1 0 1,-1 0-1,1-1 1,-1 1-1,1-1 1,0 1-1,0-1 1,0 1-1,0-1 1,0 0-1,0 1 1,0-1-1,1 0 1,-1 0-1,0 0 1,1 0-1,0 1 1,-1-1-1,1-2 0,-5-60-132,5 63 122,1-15-62,1 0 0,1 0 0,0 0 0,1 1-1,1 0 1,0-1 0,1 2 0,1-1 0,0 1 0,1 0 0,0 0 0,1 1-1,13-15 1,-6 9 50,1 1 0,0 1 0,1 0 0,1 1 0,0 1 1,2 1-1,-1 1 0,24-11 0,-40 22 7,0-1 0,0 1 0,1 0 0,-1 1 1,1-1-1,-1 1 0,1 0 0,0 0 0,-1 0 1,1 1-1,0-1 0,9 2 0,-13 0 4,-1 0 0,1 0 0,0 0 0,0 0 0,-1 0 0,1 1 0,0-1 0,-1 0 0,1 0 0,-1 1 0,0-1 0,1 0 0,-1 1 0,0-1 0,0 0 0,0 1 0,0-1 0,0 0 0,0 3 0,-2 33 91,2-34-83,-16 63 1250,21-67-1131,0-1 0,-1-1 0,1 1 0,0-1-1,-1 0 1,6-4 0,17-15-44,41-31 33,-61 48-107,0 1 1,-1 0-1,1 1 1,0 0-1,1 0 1,-1 0-1,0 1 1,12-2-1,-18 4-5,-1 0-1,1 1 0,0-1 1,-1 0-1,1 1 0,0-1 1,-1 1-1,1-1 0,0 1 1,-1-1-1,1 1 0,-1-1 1,1 1-1,-1-1 1,1 1-1,-1 0 0,1-1 1,-1 1-1,0 0 0,1-1 1,-1 1-1,0 0 0,0 0 1,1-1-1,-1 1 0,0 0 1,0 0-1,0-1 1,0 1-1,0 0 0,0 0 1,0 0-1,0 0 0,-1 38 184,1-30-136,-11 70 1256,33-87-1239,29-28-2956,1 1-3499,53-32-14093,-104 67 20873,0 0-1,0 0 1,0-1 0,0 1-1,-1-1 1,1 1 0,0-1-1,0 1 1,-1-1 0,1 1-1,0-1 1,-1 1 0,1-1-1,0 0 1,-1 0-1,1 1 1,-1-1 0,1 0-1,-1 0 1,0 1 0,1-1-1,-1 0 1,0-1 0,-16-2 7845,-12 7-3135,8 3-5178,14-3 294,0-1 1,1 1-1,-1 1 1,1-1-1,0 1 1,0 0-1,1 0 1,-1 0-1,1 1 1,0 0-1,0-1 1,0 1-1,1 1 1,-1-1 0,-3 10-1,7-14-215,0-1 0,0 1 0,0-1 0,0 0 0,0 1 0,0-1 0,0 1 0,0-1 1,0 1-1,0-1 0,0 1 0,0-1 0,0 0 0,0 1 0,0-1 0,1 1 0,-1-1 0,0 0 0,0 1 0,1-1 0,-1 0 0,0 1 0,0-1 0,1 0 0,-1 1 0,0-1 0,1 0 0,-1 0 0,0 1 0,1-1 0,-1 0 1,1 0-1,-1 0 0,1 1 0,21 1 57,23-12 98,35-30 7,-67 32-160,0 1 0,0 0 1,0 1-1,1 0 1,0 1-1,0 1 1,27-6-1,-40 10-2,-1 0 0,1 0 0,0 0-1,-1 0 1,1 0 0,-1 0 0,1 0 0,-1 0-1,1 1 1,0-1 0,-1 0 0,1 0 0,-1 0 0,1 1-1,-1-1 1,1 0 0,-1 1 0,1-1 0,-1 0-1,0 1 1,1-1 0,-1 1 0,1-1 0,-1 1-1,0-1 1,1 1 0,-1-1 0,0 1 0,0-1 0,1 1-1,0 23 107,-13 29 520,10-45-375,1-8-228,1 0-1,0 1 1,0-1 0,-1 1-1,1-1 1,0 1-1,0-1 1,0 0 0,0 1-1,0-1 1,0 1-1,0-1 1,0 1 0,0-1-1,0 1 1,0-1-1,0 1 1,0-1 0,0 1-1,0-1 1,0 1 0,0-1-1,0 1 1,1-1-1,-1 0 1,0 1 0,0-1-1,1 1 1,-1-1-1,0 0 1,0 1 0,1-1-1,-1 0 1,0 1-1,1-1 1,-1 0 0,1 1-1,0-1 1,21-6 390,35-31-302,-46 29-97,26-20-189,-28 21-32,0-1 1,1 1 0,0 1 0,19-10 0,-29 16 200,0 0 1,1 0-1,-1 0 1,0 0-1,0 0 1,1-1-1,-1 1 1,0 0-1,0 0 1,0 0-1,1 0 1,-1 0-1,0 1 1,0-1-1,0 0 1,1 0-1,-1 0 1,0 0-1,0 0 1,0 0-1,1 0 1,-1 0-1,0 0 1,0 0-1,0 1 1,1-1-1,-1 0 1,0 0-1,0 0 1,0 0-1,0 1 1,0-1-1,1 0 1,-1 0-1,0 0 1,0 1-1,0-1 1,0 0-1,0 0 1,0 0-1,0 1 1,0-1-1,0 0 1,0 0-1,0 0 1,0 1-1,0-1 1,0 0-1,0 0 1,0 1-1,0-1 1,0 0-1,0 0 1,0 0-1,0 1 1,0-1-1,0 0 0,-1 0 1,1 0-1,0 0 1,0 1-1,0-1 1,0 0-1,0 0 1,-1 0-1,1 1 1,-8 16 76,8-16-72,-8 14 108,3-6-5,0 0-1,0 1 0,1 0 1,0-1-1,1 1 0,0 0 1,1 1-1,-2 12 0,4-23-95,1 1 0,-1-1 1,0 1-1,1-1 0,-1 1 0,0-1 0,1 0 0,-1 1 0,1-1 0,-1 1 0,1-1 1,-1 0-1,1 0 0,-1 1 0,1-1 0,-1 0 0,1 0 0,0 0 0,-1 0 0,1 0 0,-1 0 1,1 0-1,-1 0 0,1 0 0,0 0 0,-1 0 0,1 0 0,-1 0 0,1 0 0,-1 0 0,1 0 1,0-1-1,-1 1 0,1 0 0,-1 0 0,1-1 0,-1 1 0,1 0 0,-1-1 0,0 1 1,1-1-1,25-12 159,43-44-20,-53 43-1061,0 0 0,1 0 1,37-20-1,-58 53-616,-19 23 2242,18-36-442,1 1 0,0-1 0,0 1 0,0 0 0,1 0 0,0 0 0,1 1 0,0-1 1,0 1-1,0-1 0,1 1 0,0 0 0,0 14 0,1-21-260,1-1 0,-1 1 1,1-1-1,-1 1 0,1-1 0,0 0 1,-1 1-1,1-1 0,-1 0 1,1 1-1,0-1 0,-1 0 0,1 0 1,0 1-1,-1-1 0,1 0 0,0 0 1,-1 0-1,1 0 0,0 0 1,0 0-1,-1 0 0,1 0 0,0 0 1,-1-1-1,1 1 0,0 0 0,22-6 145,-12 0-124,1-1 0,-2 0-1,1-1 1,-1 0 0,0 0-1,-1-1 1,0-1 0,10-13-1,59-89 2,-7-8 98,-61 101-115,-1 0 0,-1 0 0,-1-1 0,8-32 0,-63 127-13,33-47 84,1 2 1,2-1 0,1 2 0,2-1 0,0 2 0,2-1-1,2 1 1,-3 51 0,8-83-85,0 1 0,0-1 0,0 0 0,0 0 0,0 0 0,0 1 0,0-1 0,0 0 0,0 0 0,-1 0 0,1 0 0,0 1 0,0-1 0,0 0 0,0 0 0,0 0 0,0 1 0,1-1 0,-1 0 0,0 0 0,0 0 0,0 1 0,0-1 0,0 0 0,0 0 0,0 0 0,0 0 0,0 1 0,0-1 0,1 0 0,-1 0 0,0 0 0,0 0 0,0 0 0,0 0 0,0 1 0,1-1 0,-1 0 0,0 0 0,0 0 0,0 0 0,0 0 0,1 0 0,-1 0 0,0 0 0,0 0 0,0 0 0,1 0 0,-1 0 0,0 0 0,0 0 0,0 0 0,1 0 0,-1 0 0,0 0 0,0 0 0,0 0 0,0 0 0,1 0 0,-1 0 0,0 0 0,0 0 0,0-1 0,0 1 0,1 0 0,-1 0 0,0 0 0,9-8 0,-9 8 0,77-93-56,73-112 0,-156 221-10728,-4-4 1629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6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163 123 7911,'0'13'12300,"0"-1"-8777,8-1 834,7 4-1667,3-3-704,2 1-1986,1 0 0,-1-3 0,-4 1 0,-2-1 0,-7 0-96,-7-5-2979,0-1-2338,-13-4-2787</inkml:trace>
  <inkml:trace contextRef="#ctx0" brushRef="#br0" timeOffset="1">0 33 15375,'0'0'15086,"1"-33"-32927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7.3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65 19410,'0'0'9791,"-9"7"-9775,5-3-18,-1 0 0,1 0 0,0 0-1,0 1 1,1-1 0,-1 1 0,1 0 0,0 0 0,0 0 0,0 0-1,1 1 1,0-1 0,0 1 0,0 0 0,1-1 0,0 1 0,0 0 0,0 0-1,1 9 1,0-15 0,0 1 0,1-1-1,-1 1 1,0-1 0,0 1 0,1-1-1,-1 1 1,0-1 0,1 1 0,-1-1-1,1 0 1,-1 1 0,0-1 0,1 1-1,-1-1 1,1 0 0,-1 1 0,1-1-1,-1 0 1,1 0 0,-1 0-1,1 1 1,0-1 0,-1 0 0,1 0-1,-1 0 1,1 0 0,-1 0 0,1 0-1,0 0 1,-1 0 0,1 0 0,-1 0-1,1 0 1,-1 0 0,1 0 0,0-1-1,0 1 1,24-8 21,-10-2 23,-1-1 0,1 0-1,-2 0 1,0-2 0,0 1 0,-1-2 0,11-15 0,36-37 333,-59 65-391,0 1 1,0 0-1,0-1 0,0 1 1,1 0-1,-1-1 1,0 1-1,0 0 0,0 0 1,1-1-1,-1 1 0,0 0 1,1 0-1,-1 0 1,0-1-1,0 1 0,1 0 1,-1 0-1,0 0 1,1 0-1,-1 0 0,0-1 1,1 1-1,-1 0 0,1 0 1,-1 0-1,0 0 1,1 0-1,-1 0 0,0 0 1,1 0-1,-1 0 1,0 1-1,1-1 0,-1 0 1,0 0-1,1 0 0,-1 0 1,0 0-1,1 1 1,-1-1-1,0 0 0,0 0 1,1 0-1,-1 1 1,0-1-1,0 0 0,1 0 1,-1 1-1,0-1 0,0 0 1,0 1-1,1 0 1,2 29-289,-12 39-60,-5-24-541,10-33 410,-1-1 1,2 2 0,0-1-1,0 0 1,1 1 0,1-1-1,0 1 1,1 17 0,1-30 376,-1 1 1,0 0 0,0-1 0,1 1 0,-1-1-1,0 1 1,1-1 0,-1 1 0,1-1-1,-1 1 1,1-1 0,-1 0 0,1 1-1,-1-1 1,1 0 0,-1 1 0,1-1-1,-1 0 1,1 1 0,-1-1 0,1 0-1,0 0 1,-1 0 0,1 0 0,-1 0 0,1 0-1,0 0 1,-1 0 0,1 0 0,0 0-1,-1 0 1,1 0 0,-1 0 0,1 0-1,0 0 1,-1-1 0,1 1 0,-1 0-1,1 0 1,-1-1 0,1 1 0,-1 0 0,1-1-1,-1 1 1,1-1 0,0 0 0,26-18-2402,3-15-2062,5-9-3613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7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88 109 11435,'6'-26'2585,"-1"-1"1,1-29-1,-42 137-113,29-63-2446,-5 8 520,2 0 0,1 1 1,0 0-1,2 1 0,2 0 0,-4 38 0,9-65-531,0 0 0,0 0-1,0 0 1,0 0 0,0 0-1,1 0 1,-1 0 0,0 0 0,1 0-1,-1 0 1,0-1 0,1 1-1,-1 0 1,1 0 0,-1 0 0,1 0-1,0-1 1,-1 1 0,1 0-1,0-1 1,0 1 0,-1 0-1,1-1 1,0 1 0,0-1 0,0 1-1,0-1 1,0 0 0,0 1-1,0-1 1,0 0 0,0 0 0,-1 1-1,1-1 1,0 0 0,0 0-1,0 0 1,0 0 0,0 0 0,0-1-1,0 1 1,0 0 0,0 0-1,0-1 1,0 1 0,0 0 0,0-1-1,0 1 1,1-1 0,61-28 239,-41 18-422,-19 10 92,-1 0 0,1 0 1,0 0-1,0 0 0,0 0 0,0 0 0,0 1 0,0 0 0,0-1 0,0 1 0,0 0 0,0 1 1,0-1-1,0 0 0,0 1 0,0 0 0,0 0 0,4 1 0,-5 0 108,0-1 0,-1 1 0,1 0-1,-1 0 1,0 0 0,0 0 0,1 0 0,-1 0 0,-1 0 0,1 0-1,0 0 1,0 0 0,-1 1 0,1-1 0,-1 0 0,0 0 0,0 1-1,0-1 1,0 0 0,0 1 0,0-1 0,0 0 0,-1 0-1,0 3 1,0-1 171,0 0 1,0 0-1,0 0 0,0-1 0,-1 1 0,0-1 0,1 1 1,-1-1-1,-1 0 0,1 1 0,0-1 0,-1 0 0,1-1 0,-1 1 1,0 0-1,0-1 0,0 1 0,0-1 0,-1 0 0,1 0 1,-6 2-1,2-1 43,-1 0 1,1-1-1,-1 0 1,0 0-1,0-1 1,1 0-1,-1 0 1,0-1-1,-13 0 1,19-1-392,0 1-1,1 0 1,-1-1 0,0 0 0,0 0 0,0 1-1,0-1 1,1 0 0,-1 0 0,0 0 0,1-1-1,-1 1 1,1 0 0,-1-1 0,1 1 0,0-1-1,-1 1 1,1-1 0,0 0 0,0 1 0,0-1-1,1 0 1,-1 0 0,0 0 0,0-2 0,0 2-370,1 0 0,-1 1 0,1-1 0,-1 0 0,1 0 1,0 0-1,0 0 0,0 0 0,0 0 0,0 0 1,1 0-1,-1 1 0,1-1 0,-1 0 0,1 0 0,-1 0 1,1 1-1,0-1 0,0 0 0,0 1 0,0-1 1,0 0-1,0 1 0,0 0 0,1-1 0,1-1 0,14-6-6200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8.8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45 384 12716,'-5'14'2776,"-1"6"-1856,-20 73 2319,24-83-2968,0 1 1,0 0 0,1 0-1,1 0 1,0 0-1,0 0 1,3 14-1,-3-24-268,0 0 0,0 0 0,0 0 0,1 0 0,-1 1-1,0-1 1,1 0 0,-1 0 0,1 0 0,-1 0 0,1 0 0,0 0-1,-1-1 1,1 1 0,0 0 0,0 0 0,-1 0 0,1-1-1,0 1 1,0 0 0,0-1 0,0 1 0,0 0 0,0-1 0,0 1-1,2 0 1,-1-1 7,0 0-1,0-1 0,0 1 0,0 0 0,0 0 1,0-1-1,0 1 0,0-1 0,0 0 1,0 0-1,0 1 0,0-1 0,2-2 0,4-2 75,-1-1 0,1 1 0,-1-1 0,-1-1 0,9-10 0,4-9-25,-2-1 1,0-1-1,-2 0 0,-2-1 0,0-1 0,-2 0 0,-1-1 0,-2 0 0,-1-1 0,-1 1 0,-1-1 1,-2 0-1,-3-61 0,0 86-147,-1-1 0,-1 1 0,1-1 0,-1 1 0,-1 0 0,1-1 0,-1 1 0,-8-13 0,10 19 99,1-1 0,-1 1 0,0-1 1,0 1-1,0 0 0,-1 0 0,1-1 0,0 1 0,0 0 1,-1 0-1,1 0 0,-1 0 0,1 0 0,0 1 0,-1-1 0,0 0 1,1 1-1,-1-1 0,1 1 0,-1-1 0,0 1 0,1 0 1,-1 0-1,0 0 0,1 0 0,-1 0 0,0 0 0,0 0 1,1 1-1,-1-1 0,1 0 0,-1 1 0,0-1 0,1 1 0,-1 0 1,1 0-1,-1-1 0,1 1 0,-1 0 0,1 0 0,0 0 1,0 1-1,-1-1 0,1 0 0,0 0 0,0 1 0,-1 1 1,-6 7 91,0 0 0,0 1 0,1 0 0,1 1 0,0-1 0,0 1 0,-5 21 0,1-2 731,-11 62 1,20-86-711,-2 6 66,1 0 0,0 0 0,2 0 1,-1 0-1,3 24 0,-1-35-188,-1-1 1,1 0-1,-1 0 0,1 0 1,0 1-1,0-1 1,-1 0-1,1 0 1,0 0-1,0 0 0,0 0 1,0-1-1,0 1 1,0 0-1,0 0 1,0-1-1,1 1 0,-1 0 1,0-1-1,0 1 1,1-1-1,-1 0 1,0 1-1,0-1 0,1 0 1,-1 0-1,0 0 1,1 0-1,-1 0 1,0 0-1,1 0 0,-1 0 1,0-1-1,1 1 1,-1 0-1,1-1 1,5-1 33,0 1 1,0-2-1,-1 1 1,1-1 0,9-5-1,45-33 131,-49 31-269,1 0 0,0 1 0,1 0 0,0 1 0,1 1 0,-1 0-1,1 1 1,1 1 0,26-7 0,-40 12 83,-1 0 1,1 0-1,-1 0 0,1 0 0,-1 0 0,1 0 0,-1 0 1,1 1-1,-1-1 0,0 0 0,1 1 0,-1-1 0,0 1 0,1 0 1,-1-1-1,0 1 0,0 0 0,1 0 0,-1 0 0,0 0 1,0 0-1,0 0 0,2 2 0,-2 0 32,1 0 0,0 0 1,-1 0-1,0 1 0,0-1 0,0 0 1,0 1-1,0-1 0,0 7 0,-1 9 173,0-1-1,-1 0 1,-4 20-1,4-30-148,-6 24 74,5-24-99,0 0-1,0 0 1,1 0 0,0 0 0,0 0 0,1 0 0,0 1 0,0-1 0,2 10 0,-1-18-143,0 0 0,-1 0 0,1 0 0,0 0 0,-1-1 0,1 1 0,0 0 0,-1 0 0,1-1 0,0 1 0,-1 0 0,1-1 0,0 1 0,-1 0 0,1-1 0,-1 1 0,1-1 0,-1 1 0,1-1 0,-1 0 0,0 1 0,1-1 0,-1 1 0,1-1 0,-1 0 0,0 0 0,15-19-2813,0-14-3088,1-3-4618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8.1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1 165 7335,'10'-3'3021,"8"-2"-605,1-2 0,-2 0-1,1-1 1,19-12 0,-30 16-1503,-1-1 1,0 1 0,-1-1 0,1 0 0,-1 0 0,0-1 0,0 1 0,7-13 0,-10 14-723,0 0 1,0 0-1,0 0 1,-1 0 0,0 0-1,0-1 1,0 1-1,0 0 1,0-1-1,-1-4 1,0 9-192,-1-1 0,1 1 0,0-1 0,0 1 0,-1 0 0,1-1 0,0 1 0,-1 0 0,1-1 0,0 1 0,-1 0 0,1-1 0,-1 1 0,1 0 0,0 0 0,-1-1 0,1 1 0,-1 0 0,1 0 0,-1 0 0,1 0 0,-1 0 0,1 0 0,-1-1 0,1 1 0,-1 0 0,1 0 0,-1 1 0,1-1 0,-1 0 0,1 0 0,-1 0 0,1 0 0,0 0 0,-1 0 0,1 1 0,-1-1 0,1 0 0,-1 0 0,1 1 0,0-1 0,-1 0 0,1 1 0,-1-1 0,1 1 0,-24 13 0,19-8 0,0 0 0,0 0 0,0 1 0,1-1 0,0 1 0,0 0 0,-5 14 0,8-19 0,0 0 0,1 0 0,-1 0 0,1 0 0,-1 1 0,1-1 0,0 0 0,-1 0 0,1 0 0,0 0 0,1 0 0,-1 1 0,0-1 0,1 0 0,-1 0 0,1 0 0,-1 0 0,1 0 0,0 0 0,0 0 0,0 0 0,0 0 0,0 0 0,1-1 0,-1 1 0,0 0 0,1-1 0,0 1 0,-1-1 0,1 1 0,0-1 0,-1 0 0,3 1 0,8 4 0,-1-1 0,1-1 0,0 0 0,0-1 0,0 0 0,1-1 0,-1 0 0,0-1 0,1 0 0,16-2 0,-26 0 0,0 0 0,-1 0 0,1 0 0,-1 0 0,1 0 0,-1-1 0,1 1 0,-1-1 0,0 1 0,0-1 0,0 0 0,0 0 0,0 0 0,0 0 0,-1-1 0,1 1 0,1-4 0,28-52 0,-20 36 0,-7 16-799,0 0-1,0 0 1,0 0-1,0 0 1,9-7-1,-11 11 332,-1 1 0,1-1-1,-1 1 1,1 0-1,0 0 1,0 0-1,0 0 1,0 0-1,-1 0 1,1 0 0,0 1-1,1-1 1,-1 1-1,0-1 1,0 1-1,0 0 1,3 0-1,-23-3-8019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8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0 107 18097,'0'0'2659,"7"-53"-866,29 39-1408,11 6-225,12 2 0,0-2-448,-1 1-3236,-2-4-8999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8.8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0 15631,'0'0'11461,"1"15"-10660,-1 4-645,0 1-1,-2-1 0,0 0 1,-2 0-1,0 0 1,-1 0-1,-13 32 1,-15 20 288,21-50-206,2 1 0,0 1 0,1 0-1,-11 47 1,20-69-221,0 1 0,0-1 0,-1 1 0,1-1 0,0 1 0,0-1 0,1 1 0,-1-1 0,0 1 0,0-1 0,1 1 0,-1-1 0,1 1 0,-1-1 0,1 0 0,0 1 0,-1-1 0,1 0 0,0 0 0,0 1 0,0-1 0,0 0 0,0 0 0,2 2 0,0-2 37,0 1 1,0-1 0,0 0 0,0 1 0,1-1-1,-1-1 1,0 1 0,0 0 0,1-1-1,5 0 1,9 0 128,-1-2-1,0 0 1,23-6 0,-40 8-184,11-2-81,86-24-294,-51 7-2288,-8-9-3823,-22 8-800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9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95 9033,'0'0'14125,"10"8"-12823,30 22-90,-38-29-1104,1 1 0,-1-1 0,1-1 0,-1 1 0,1 0 0,-1-1 0,1 1 0,0-1 0,-1 0 0,1 0 0,-1 0 0,1 0 0,0 0 0,-1-1 0,1 1 0,-1-1 0,1 1 0,-1-1 0,1 0 0,-1 0 0,1 0 0,-1-1-1,0 1 1,0-1 0,0 1 0,0-1 0,0 1 0,0-1 0,0 0 0,0 0 0,2-4 0,1 1 63,-1 0 1,-1-1-1,1 1 0,-1-1 0,0 0 1,0 0-1,0 0 0,-1 0 0,0 0 0,2-12 1,-4 16-165,1 0 0,-1 1 0,0-1 0,0 0 0,0 1 0,0-1 1,0 1-1,0-1 0,0 0 0,-1 1 0,1-1 0,-1 0 0,1 1 1,-1-1-1,1 1 0,-1-1 0,0 1 0,0-1 0,0 1 0,-2-3 0,2 4-24,0 0-1,0-1 0,0 1 1,0 0-1,0 0 0,0-1 1,0 1-1,0 0 0,0 0 1,-1 0-1,1 0 0,0 1 0,0-1 1,0 0-1,0 0 0,0 1 1,0-1-1,0 0 0,0 1 1,0-1-1,0 1 0,-1 0 1,-6 4-60,1 0 0,0 0 0,1 1 0,0 0 0,-1 0 0,-6 10 0,13-16 76,-51 75-58,47-69 57,1 1 0,-1 0 0,1 0 0,0 0 0,1 1 0,0-1 0,0 1 0,1-1 0,-1 12 0,2-19 7,0 1 0,0-1 0,0 1 0,0-1 0,0 1 0,0-1 0,0 1 0,0-1 0,0 0 0,1 1 0,-1-1 0,0 1 0,0-1 0,0 0 0,1 1 0,-1-1 0,0 1-1,1-1 1,-1 0 0,0 0 0,1 1 0,-1-1 0,0 0 0,1 1 0,-1-1 0,1 0 0,-1 0 0,0 0 0,1 0 0,-1 1 0,1-1 0,-1 0 0,1 0 0,-1 0 0,1 0 0,23-3 336,21-15 175,-3-10-360,-34 21-193,0 1 1,0 0 0,0 1 0,1 0 0,0 0 0,0 1 0,1 0 0,-1 0 0,1 1-1,0 1 1,10-2 0,-19 4 20,0 1 1,-1 0-1,1 1 0,0-1 1,0 0-1,-1 0 0,1 0 0,-1 0 1,1 0-1,-1 1 0,1-1 0,-1 0 1,0 1-1,0-1 0,0 0 0,0 0 1,1 1-1,-2-1 0,1 0 1,0 1-1,0-1 0,-1 3 0,-3 33 69,2-25-21,-3 20-39,5-32 13,1 1 0,-1-1 0,0 1-1,0 0 1,1-1 0,-1 1-1,0-1 1,1 1 0,-1-1-1,0 1 1,1-1 0,-1 1 0,1-1-1,-1 0 1,1 1 0,-1-1-1,1 0 1,-1 1 0,1-1 0,-1 0-1,1 1 1,-1-1 0,1 0-1,0 0 1,-1 0 0,1 0-1,-1 1 1,1-1 0,0 0 0,-1 0-1,1 0 1,-1 0 0,1 0-1,0-1 1,-1 1 0,1 0 0,-1 0-1,1 0 1,0 0 0,-1-1-1,1 1 1,-1 0 0,1-1-1,-1 1 1,2-1 0,11-5 136,0 0 0,1-1 0,22-16 0,-28 17-136,0 0 1,0 1-1,0 0 1,1 0-1,0 1 1,0 0-1,0 1 1,0 0-1,0 0 1,1 1-1,19-2 1,-28 4-3,0 0 0,0 1-1,0-1 1,0 1 0,0-1 0,1 1 0,-1-1 0,0 1 0,0 0 0,0-1-1,0 1 1,-1 0 0,1 0 0,0 0 0,0 0 0,0 0 0,-1 0-1,1 0 1,0 0 0,-1 0 0,1 0 0,-1 0 0,1 0 0,-1 0 0,0 1-1,1-1 1,-1 0 0,0 0 0,0 0 0,0 1 0,0-1 0,0 2 0,0 51 323,-1-37 8,1-17-329,0 1-1,0-1 1,0 1 0,0-1 0,1 1-1,-1-1 1,0 1 0,0-1-1,0 1 1,1-1 0,-1 1 0,0-1-1,1 1 1,-1-1 0,0 1-1,1-1 1,-1 0 0,0 1 0,1-1-1,-1 0 1,1 1 0,-1-1 0,1 0-1,-1 0 1,1 1 0,-1-1-1,1 0 1,-1 0 0,1 0 0,-1 1-1,1-1 1,-1 0 0,1 0-1,-1 0 1,1 0 0,-1 0 0,1 0-1,0 0 1,-1-1 0,1 1 0,-1 0-1,1 0 1,-1 0 0,1 0-1,-1-1 1,1 1 0,-1 0 0,1 0-1,0-1 1,35-16 149,-25 11-137,15-4-2690,1 1 0,29-5-1,-48 12 1818,17-4-6256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49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70 127 15567,'0'0'14504,"10"-8"-14451,-5 4-36,34-32 76,-36 33-75,0-1 0,-1 1 0,0 0 0,1-1 0,-1 0 0,-1 1 1,1-1-1,0 0 0,-1 0 0,0 0 0,0 0 0,0 0 0,0-8 1,0 12-20,-1-1 1,0 0-1,0 1 1,0-1 0,0 0-1,0 1 1,0-1 0,0 0-1,0 1 1,0-1 0,0 1-1,0-1 1,-1 0-1,1 1 1,0-1 0,0 1-1,-1-1 1,1 0 0,0 1-1,-1-1 1,1 1 0,0-1-1,-1 1 1,1-1 0,-1 1-1,1 0 1,-1-1-1,1 1 1,-1-1 0,1 1-1,-1 0 1,1 0 0,-1-1-1,-1 1 1,-21 10-114,-19 31 11,29-24 94,1 0 0,-16 29-1,25-39 58,0-1 0,0 1-1,0-1 1,1 1 0,0 0-1,1 0 1,0 0 0,0 0-1,0 0 1,1 0 0,0 11-1,0-16-40,1-1-1,-1 0 1,0 0-1,1 0 1,-1 1-1,1-1 1,0 0-1,-1 0 1,1 0-1,0 0 1,-1 0-1,1 0 1,0 0-1,0 0 1,0 0-1,0-1 1,0 1-1,0 0 0,0 0 1,0-1-1,0 1 1,3 0-1,34 6 172,-28-7-410,-1-1-1,1 0 1,-1 0 0,0-1-1,18-6 1,-18 4-1004,0 0 0,-1-1-1,1 0 1,-1-1 0,0 0 0,-1 0 0,1-1 0,6-8 0,10-13-6035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51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167 126 20467,'0'0'3001,"-8"9"-1571,-1 1-1159,1 1 0,1 0-1,0 1 1,0-1 0,1 1-1,1 1 1,0-1-1,0 1 1,-3 18 0,-7 29 451,-37 172 1612,42-177-2743,3 1 1,-1 66 0,12-111-3113,3-18 1869,6-20 670,14-92 836,-21 89 300,0-1 0,2 1 0,1 1 0,20-43 0,65-85 2252,-62 111-2047,-3-2-1,25-56 0,-77 157-172,-82 211 2767,92-224-2579,2 1-1,1 0 1,2 0 0,3 1-1,-2 46 1,10-75-514,5-14-198,6-20-444,3-48-537,-12 47 699,1 0 0,0 0 0,2 0 0,0 1 0,13-22 0,-20 41 671,1 1 0,0-1-1,0 0 1,0 1 0,0-1 0,0 1 0,0 0 0,1-1 0,-1 1 0,0 0 0,1 0 0,-1 1 0,1-1 0,-1 0 0,1 1 0,-1 0-1,1-1 1,-1 1 0,1 0 0,-1 0 0,1 1 0,-1-1 0,4 1 0,-2-1 99,0 0 1,0 0-1,1 0 0,-1 0 0,0-1 1,0 1-1,7-3 0,-10 2-125,1 0 1,-1 1-1,0-1 0,1 0 0,-1 0 0,0-1 0,1 1 1,-1 0-1,0 0 0,0-1 0,0 1 0,0 0 0,-1-1 0,1 1 1,0-1-1,0 1 0,-1-1 0,1 1 0,-1-1 0,1 0 1,-1 1-1,0-1 0,0 0 0,0-1 0,1 1 22,-1 0 0,0 0-1,0 0 1,1 1 0,-1-1 0,0 0-1,-1 0 1,1 0 0,0 1-1,-1-1 1,1 0 0,-1 0 0,0-2-1,0 4-38,1 0-1,0-1 0,-1 1 1,1 0-1,0 0 0,-1 0 1,1 0-1,0-1 0,-1 1 0,1 0 1,-1 0-1,1 0 0,0 0 1,-1 0-1,1 0 0,-1 0 1,1 0-1,0 0 0,-1 0 1,1 0-1,0 0 0,-1 1 1,1-1-1,-1 0 0,1 0 1,0 0-1,-1 0 0,1 1 0,0-1 1,-1 0-1,1 0 0,0 1 1,-1-1-1,1 1 0,-4 2 21,0 1 0,0 0-1,1 1 1,-1-1 0,1 1 0,0-1-1,-3 7 1,2-2 43,0 1-1,1-1 1,0 0-1,1 1 1,0 0 0,0-1-1,1 1 1,0 12-1,1-21-62,0-1 0,0 1 0,0 0 0,0 0 0,0 0-1,0 0 1,0 0 0,1 0 0,-1-1 0,0 1 0,1 0 0,-1 0 0,0 0-1,1-1 1,-1 1 0,1 0 0,-1-1 0,1 1 0,-1 0 0,1-1-1,0 1 1,-1 0 0,1-1 0,0 1 0,0-1 0,-1 1 0,1-1-1,0 0 1,0 1 0,1-1 0,1 1 12,0-1 0,0 1 0,-1-1 1,1 0-1,0 0 0,0-1 0,0 1 0,0-1 0,4 0 0,3-2-43,-2 0-1,1 0 1,0-1-1,-1 0 1,10-6 0,1-5-822,-1-1 0,-1 0 0,-1-1 0,0-1 0,-1 0 0,-1-1 1,20-35-1,-23 32-681,0 0 0,-2 0 0,0-1-1,-1-1 1,-2 1 0,0-1 0,2-32 0,-23 82 5259,-8 25-2576,19-42-1066,-36 106 2429,37-103-2280,0 0 0,1 0 0,0 0 1,1 1-1,0-1 0,1 1 0,3 19 1,-3-31-238,0 1 0,1-1 0,-1 0 0,1 0 0,-1 0 0,1 1 0,0-1 0,-1 0 0,1 0 0,0 0 0,0 0 0,0 0 0,-1 0 0,1 0 0,0 0 0,0-1 1,1 1-1,-1 0 0,0 0 0,0-1 0,0 1 0,0-1 0,1 1 0,-1-1 0,0 0 0,0 1 0,1-1 0,-1 0 0,0 0 0,1 0 0,-1 0 0,0 0 0,1 0 1,-1 0-1,0 0 0,0-1 0,1 1 0,-1 0 0,0-1 0,2 0 0,2 0 16,0-1 1,0 1-1,0-1 0,-1-1 0,1 1 1,0-1-1,-1 1 0,8-8 0,5-8 351,-2-1 0,0-1-1,-1 0 1,-1-1-1,-1 0 1,-1-1-1,8-24 1,50-165 2531,-66 198-2881,5-33 263,-8 46-277,0 0 0,0 0 0,-1 0-1,1 0 1,0-1 0,0 1 0,0 0 0,0 0 0,-1 0 0,1 0 0,0 0 0,0-1-1,0 1 1,0 0 0,-1 0 0,1 0 0,0 0 0,0 0 0,0 0 0,-1 0-1,1 0 1,0 0 0,0 0 0,-1 0 0,1 0 0,0 0 0,0 0 0,0 0 0,-1 0-1,1 0 1,0 0 0,0 0 0,0 0 0,-1 0 0,1 0 0,0 0 0,0 1-1,0-1 1,-1 0 0,1 0 0,0 0 0,0 0 0,0 0 0,0 1 0,-1-1-1,1 0 1,0 0 0,0 0 0,0 0 0,0 1 0,0-1 0,0 0 0,0 0 0,0 0-1,0 1 1,0-1 0,-1 0 0,1 1 0,-9 10 82,1 0 0,0 1 0,0 0 1,1 0-1,0 1 0,-5 17 0,-26 85 651,27-63-337,1 1 1,3 1-1,3 0 1,2 55-1,12-170 143,-9 26-600,0 21 1,-1 1 0,0-1 0,-1 1 0,0 0 0,-1-1 0,-3-13 1,6 30 59,0 0 0,1 0 0,0-1 1,0 1-1,0 0 0,0-1 1,0 1-1,0-1 0,1 0 0,-1 0 1,1 0-1,-1 0 0,1 0 0,0-1 1,0 1-1,0-1 0,0 0 1,0 0-1,0 0 0,0 0 0,0 0 1,0-1-1,1 1 0,-1-1 0,0 0 1,0 0-1,0 0 0,1 0 1,4-2-1,2 1 21,1 0 0,-1-1 0,0 0 0,0-1 0,-1-1 1,1 1-1,-1-1 0,13-8 0,24-24-27,-43 33 0,0 0 0,-1 0 0,0 0 0,1 0 0,-1 0 0,0 0 0,0 0 0,-1-1 0,1 1 0,-1-1 0,0 1 0,0-1 0,1-4 0,-2 7 0,0 1 0,0-1 0,0 1 0,0-1 0,0 1 0,0-1 0,-1 0 0,1 1 0,0-1 0,0 1 0,-1 0 0,1-1 0,0 1 0,-1-1 0,1 1 0,0-1 0,-1 1 0,1 0 0,0-1 0,-1 1 0,1 0 0,-1-1 0,1 1 0,-1 0 0,1 0 0,-1-1 0,1 1 0,-1 0 0,1 0 0,-1 0 0,1 0 0,-1 0 0,1 0 0,-1 0 0,1 0 0,-1 0 0,0 0 0,1 0 0,-1 0 0,1 0 0,-1 0 0,1 0 0,-1 0 0,1 1 0,-1-1 0,1 0 0,-1 0 0,1 1 0,0-1 0,-1 1 0,-29 13 0,20-6 0,0 1 0,1 1 0,0-1 0,0 2 0,1-1 0,0 1 0,-10 20 0,14-24 0,1 1 0,-1-1 0,1 1 0,0 0 0,1 0 0,0 0 0,0 1 0,1-1 0,0 0 0,0 1 0,1-1 0,0 0 0,2 13 0,-1-18 2,1 0 1,-1 0-1,1 0 0,0 0 1,0-1-1,0 1 0,0 0 1,0-1-1,1 1 0,-1-1 1,1 0-1,-1 0 0,1 0 1,0 0-1,0-1 0,0 1 1,0-1-1,0 1 0,0-1 1,0 0-1,1 0 0,-1-1 1,0 1-1,1-1 0,-1 1 1,0-1-1,6-1 0,0 2-31,-1-1-1,0 0 0,1-1 0,-1 0 1,0 0-1,1-1 0,-1 0 1,0 0-1,0-1 0,10-5 0,-10 3-661,0 0-1,-1-1 1,0 0-1,13-13 0,18-36-6745,-12 4-1361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7:51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6 10826,'0'-5'12684,"-5"5"-8712,-4 9-1474,1 13-768,4 3-673,0 8-1057,2 0 0,2 3 0,0 0-577,0-1-2145,5-3-2339,-2-1-3971</inkml:trace>
  <inkml:trace contextRef="#ctx0" brushRef="#br0" timeOffset="1">21 625 20403,'0'0'4100,"-20"52"-224,20-33-897,0-2-1570,0-4-1409,6-5 0,4-7-641,-1-1-4868,-1-11-10506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13.1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1 288 10794,'13'-3'1362,"457"-81"-250,21 33 167,806-23 3178,-514 37-2946,463-2 1682,-923 58-2481,-262-11-503,-2 2 0,1 3 0,72 26 0,-121-34 75,2 0-2231,1-4-6037,-1-4-2949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14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1 104 8712,'0'0'6251,"19"-7"-5482,14-5-266,0 2 1,1 0-1,60-7 0,844-31 2880,7 62-3040,-223 0 276,-642-12-375,-30 0 168,73-6 0,-118 0 339,-5 1-6329,0-3-4041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15.5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0 299 7527,'0'0'4762,"9"-3"-3806,54-14 299,2 2 0,118-10 0,-104 15-889,855-77 512,7 37 284,401 15-62,1 33 164,-740 3-238,-601-1-1040,1 0 0,0 0 0,-1 0 1,1 0-1,-1 0 0,1 0 0,-1-1 1,1 1-1,-1-1 0,1 0 0,-1 0 1,1 0-1,3-2 0,-8-8-1657,-17-5-1702,-10-5-3017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1:25.3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17969,'0'0'11595,"5"11"-10832,37 76 157,43 82-365,-72-147-570,1 0 1,1-1-1,1-1 1,0 0 0,27 23-1,-38-39-285,-1-1 0,1 0 0,0 1-1,0-1 1,0-1 0,0 1-1,9 2 1,23 1-6138,-7-6-3625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5:59.2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52 13933,'0'0'2979,"-2"11"-737,-2 1-1512,1-4-65,1 1 0,0-1-1,1 1 1,0 0 0,-1 15 0,6-20 202,3-10-606,7-9-129,0-19 226,17-57-1,-35 151 302,2-42-205,1-1-1,1 1 0,3 35 0,-3-52-426,0 1 0,0-1 1,1 1-1,-1-1 0,0 1 0,1-1 0,0 0 0,-1 1 1,1-1-1,0 0 0,-1 1 0,1-1 0,0 0 0,0 0 1,0 0-1,0 1 0,0-1 0,0 0 0,1-1 0,-1 1 1,0 0-1,0 0 0,1 0 0,-1-1 0,0 1 0,1-1 0,-1 1 1,1-1-1,-1 1 0,1-1 0,-1 0 0,1 0 0,-1 0 1,1 0-1,-1 0 0,1 0 0,-1 0 0,1 0 0,-1-1 1,1 1-1,-1 0 0,0-1 0,1 1 0,-1-1 0,1 0 1,-1 0-1,0 1 0,2-2 0,7-3 124,-1-1 1,1 0-1,-1 0 0,16-15 0,20-24-15,-29 28-134,0 1 0,1 1 0,19-15 1,-35 30-11,-1 0 0,0 0 1,0 0-1,0-1 1,1 1-1,-1 0 0,0 0 1,0 0-1,1 0 0,-1 0 1,0 0-1,1 0 1,-1 0-1,0 0 0,0 0 1,1 0-1,-1 0 1,0 0-1,0 0 0,1 0 1,-1 0-1,0 0 0,1 0 1,-1 0-1,0 0 1,0 0-1,1 0 0,-1 0 1,0 0-1,0 1 1,0-1-1,1 0 0,-1 0 1,0 0-1,0 1 1,0-1-1,1 0 0,-1 0 1,0 0-1,0 1 0,0-1 1,0 0-1,1 0 1,-1 1-1,0-1 0,4 21-41,-6 36 236,2-44-215,-1-11 39,1 0-1,0 0 0,0 0 1,0-1-1,0 1 1,0 0-1,0 0 0,1 0 1,-1 0-1,1-1 1,-1 1-1,1 0 0,0 0 1,-1-1-1,1 1 0,0 0 1,0-1-1,2 2 1,-2-2-2,1 0 0,0 0 0,0 0 0,0-1 0,0 1 0,0-1 0,0 0 1,0 0-1,0 1 0,0-1 0,0 0 0,0-1 0,0 1 0,0 0 0,0 0 1,4-2-1,10-3-20,0-1 0,-1 0 0,1-2 0,-1 1 0,-1-2 0,24-17 0,18-10-5400,-40 27-1502,-7 4-5200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18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83 14542,'0'-9'758,"0"-64"2509,-9 275 2554,-22 108-4972,1-15-867,-9 973 1514,53-946 609,109 617 0,-92-789-1931,59 322 75,-69-326-191,3 184 0,-22-257-33,1 73 48,-21 212 0,16-335 111,2-9-3125,-1-7-5822,5-23 51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19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0 297 17713,'0'0'1190,"18"0"-998,614-33 3509,-230 6-3013,322-5-407,707-42-594,415-5 2288,-1182 90 672,-10-1-1579,-635-10-1053,-7 1-1,0 0-1,1-1 1,-1-1-1,1 0 1,-1-1-1,0 0 0,0-1 1,0 0-1,16-7 1,-27 9-19,0 0 0,0 1 0,0-1 0,0 0 0,-1 0 0,1 0 0,0 0 0,0 0 0,0 0 0,-1 0 0,1 0 0,-1 0 0,1 0 0,-1 0 0,1 0 0,-1 0 0,1 0 0,-1-1 0,0 1 0,0 0 0,0 0 0,0 0 0,0-1 0,0 1 0,0 0 0,0 0 0,0 0 0,0-1 0,-1 1 0,1 0 0,0 0 0,-1 0 0,1 0 0,-1 0 0,0-1 0,1 1 0,-1 0 0,0 0 0,1 1 0,-1-1 0,0 0 0,0 0 0,0 0 0,0 0 0,0 1 0,0-1 0,0 0 0,0 1 0,0-1 0,0 1 0,0-1 0,-1 1 0,1 0 0,0-1 0,0 1 0,0 0 0,-1 0 0,1 0 0,0 0 0,-3 0 0,4 0-78,0 0 0,-1 0 0,1 1 0,0-1 0,-1 0 0,1 0 0,0 0 0,0 0 0,-1 1 0,1-1 0,0 0 0,0 0 0,-1 1-1,1-1 1,0 0 0,0 0 0,-1 1 0,1-1 0,0 0 0,0 1 0,0-1 0,0 0 0,0 0 0,0 1 0,-1-1 0,1 0 0,0 1 0,0-1-1,0 1 1,0-1 0,0 0 0,0 1 0,0-1 0,0 0 0,1 1 0,-1-1 0,0 0 0,0 1 0,0-1 0,0 0 0,0 0 0,0 1 0,1-1-1,-1 0 1,0 1 0,0-1 0,0 0 0,1 0 0,-1 1 0,0-1 0,0 0 0,1 0 0,-1 0 0,1 1 0,14 16-2625,-9-14 1320,0 0 0,0-1 0,1 0 0,-1 0 0,1 0 0,9 1 0,15-1-7948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19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58 12011,'0'0'4314,"4"-8"-2099,-2 3-1989,-1 3-33,1-1 0,-1 0 0,0 1 0,1-1 1,0 1-1,-1 0 0,1-1 0,0 1 0,0 0 0,0 0 0,0 0 1,1 0-1,-1 1 0,1-1 0,-1 1 0,1-1 0,-1 1 1,1 0-1,0 0 0,-1 0 0,1 0 0,0 0 0,0 1 1,0-1-1,3 1 0,36-2 455,1 2 0,-1 3 1,0 0-1,0 3 0,0 2 1,0 1-1,-2 2 0,44 18 1,-76-26-567,-1 1 1,1 0-1,-1 0 0,0 1 1,-1-1-1,1 2 1,-1-1-1,0 1 1,7 7-1,-11-10-55,0 0 1,0 0-1,0 0 0,-1 0 0,1 0 0,-1 0 1,0 1-1,0-1 0,0 0 0,0 1 0,0-1 1,-1 0-1,0 1 0,0-1 0,0 1 1,0-1-1,0 1 0,-1-1 0,1 0 0,-1 1 1,0-1-1,0 0 0,0 1 0,-1-1 1,-1 4-1,-3 3 104,-1-1 1,0 1-1,0-1 1,-1-1-1,0 0 1,0 0 0,-1 0-1,-16 10 1,-87 49 271,103-61-399,-301 131-600,275-124-20,17-6-4103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20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0 598 16816,'0'0'4602,"16"-6"-3193,5-1-831,-2-2 1,1 0-1,-1-2 0,-1 0 1,33-26-1,7-14 920,95-110 0,-126 128-1220,-1-2 1,-2-1-1,-1 0 1,35-78-1,-50 86-166,-1 15 12,6 34-317,-2-1-362,2-2 0,0 1 1,1-2-1,1 0 1,1 0-1,0-2 0,1 0 1,26 18-1,35 33-4377,-31-18-1266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21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18578,'0'0'7046,"10"74"-6982,-1-40-32,2 2-704,1-2-1731,-3-2-960,-4-5-1569,-5-6-4902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21.5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10 188 18321,'0'0'2098,"-3"-9"-347,2 6-1627,0 0-1,0 0 1,0 0-1,0 0 0,1 0 1,-1 0-1,1 0 1,0 0-1,0-1 0,0 1 1,0 0-1,1-4 1,1 3-54,-1 1 1,1 0 0,-1-1-1,1 1 1,0 0 0,1 0-1,-1 1 1,0-1-1,1 0 1,0 1 0,-1-1-1,1 1 1,0 0 0,5-3-1,13-8 123,2 1 0,0 1 0,0 1 0,1 1 1,0 1-1,0 1 0,1 1 0,0 1 0,0 1 0,0 1 0,43 2 0,-62 0-193,0 2-1,0-1 1,0 0-1,0 1 1,0 0 0,0 1-1,0 0 1,0-1 0,0 2-1,0-1 1,-1 1-1,1 0 1,-1 0 0,0 0-1,0 1 1,9 7 0,-11-7 14,1 1 0,-1 0 0,0-1 0,0 1 0,-1 0 0,1 1 0,-1-1 0,0 0 1,-1 1-1,1-1 0,-1 1 0,0-1 0,0 1 0,-1-1 0,0 1 0,0 0 0,0-1 1,-2 10-1,0-3 221,-2 0 0,1 0 1,-1 0-1,-1-1 1,0 0-1,-1 0 1,0 0-1,-1 0 1,0-1-1,0 0 0,-16 15 1,-4 2 607,-1 0 0,-47 32 0,-32 13-843,93-64 0,0 0 0,-1-1 0,0-1 0,0 0 0,-30 6 0,44-12-22,1 1-1,-1-1 1,0 0-1,0 0 1,1 1-1,-1-1 1,0 0-1,0 0 1,1 0-1,-1 0 1,0 0-1,0 0 1,1 0-1,-1 0 1,0-1 0,0 1-1,1 0 1,-1 0-1,0-1 1,0 1-1,1 0 1,-1-1-1,0 1 1,1 0-1,-1-1 1,1 1-1,-1-1 1,1 1-1,-1-1 1,1 0 0,-1 1-1,1-1 1,-1 0-1,1 1 1,-1-2-1,1-1-144,0 1 0,0-1 0,0 1 0,0 0-1,0-1 1,1 1 0,-1-1 0,1 1 0,0 0 0,0-1 0,1-2-1,4-8-1102,1 1 0,0 1 0,11-15 0,20-16-3866,4 0-1179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21.9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 16944,'0'0'11408,"-3"12"-10991,-8 43-124,3-1 1,-3 81-1,10-133-262,1-1-1,0 1 1,-1 0-1,1 0 1,0 0-1,0 0 0,1 0 1,-1-1-1,0 1 1,0 0-1,1 0 1,0 0-1,-1-1 1,1 1-1,0 0 0,0 0 1,-1-1-1,1 1 1,0-1-1,1 1 1,-1-1-1,0 1 0,0-1 1,1 0-1,-1 0 1,1 0-1,-1 1 1,1-1-1,-1-1 1,1 1-1,0 0 0,-1 0 1,1-1-1,0 1 1,0 0-1,0-1 1,-1 0-1,1 1 0,0-1 1,0 0-1,0 0 1,0 0-1,0 0 1,-1-1-1,1 1 1,0 0-1,0-1 0,0 1 1,-1-1-1,1 0 1,2-1-1,7-2 162,-1 0 0,1-1 0,-1-1 0,-1 1-1,1-2 1,-1 1 0,10-9 0,-5 1-260,0-1-1,0 0 1,19-29-1,-28 37-39,-1-1-1,0 1 1,0-1-1,0 0 0,-1 0 1,0-1-1,-1 1 1,0-1-1,0 1 1,0-18-1,-1 26-46,-1-1-1,0 1 1,-1 0 0,1-1 0,0 1 0,0-1-1,0 1 1,0 0 0,0-1 0,0 1-1,0-1 1,-1 1 0,1 0 0,0-1 0,0 1-1,-1 0 1,1-1 0,0 1 0,0 0-1,-1 0 1,1-1 0,0 1 0,-1 0 0,1 0-1,0-1 1,-1 1 0,1 0 0,0 0-1,-1 0 1,1 0 0,-1-1 0,1 1 0,0 0-1,-1 0 1,1 0 0,-1 0 0,1 0-1,0 0 1,-1 0 0,1 0 0,-1 0 0,1 0-1,0 1 1,-1-1 0,0 0 0,-19 8-6409,-4 11-3055</inkml:trace>
  <inkml:trace contextRef="#ctx0" brushRef="#br0" timeOffset="1">81 353 16656,'0'0'6694,"49"52"-5733,-29-41-769,1-1-320,-6 3-2755,-4 3-4195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22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98 14798,'0'-10'2269,"0"0"-1524,0 2 218,0 0 0,0-1-1,-1 1 1,0 0 0,0 0 0,-5-13-1,6 20-874,0 1 0,0-1 0,-1 1 0,1 0 0,0-1 0,0 1 0,-1-1 0,1 1 0,-1 0 0,1-1 0,0 1 0,-1 0 0,1 0 0,-1-1 0,1 1 0,0 0 0,-1 0 0,1 0 0,-1-1 0,1 1 0,-1 0 0,1 0 0,-1 0 0,1 0 0,-1 0 0,1 0 0,-1 0 0,1 0 0,-1 0 0,1 0 0,-1 0 0,1 0 0,0 1 0,-1-1 0,1 0 0,-1 0 0,1 0 0,-1 1 0,1-1 0,-1 0 0,1 0 0,0 1 0,-1 0 0,-17 16 701,1 10-737,2 0 1,0 2 0,2-1 0,1 2 0,1-1 0,1 2 0,2-1-1,2 1 1,-4 35 0,8-52-2,0 0-1,1 1 1,1-1-1,1 0 1,0 0-1,0 0 1,6 19-1,-6-30-32,0 1 0,0-1 0,1 0 0,0 0 0,-1 0 0,1 0 1,0 0-1,0 0 0,1-1 0,-1 1 0,1-1 0,-1 1 0,1-1 0,0 0 0,-1 0 0,1 0 0,1 0 0,-1-1 0,0 1 0,0-1 0,0 0 0,1 0 0,-1 0 0,1 0 0,-1-1 0,0 1 0,1-1 0,-1 0 1,1 0-1,-1 0 0,1 0 0,-1-1 0,1 1 0,5-3 0,-2 1 46,-1 0 0,0-1 0,0 0 1,1 0-1,-2 0 0,1-1 0,0 0 1,-1 0-1,0 0 0,0-1 0,0 0 1,0 0-1,-1 0 0,0 0 0,0-1 1,0 0-1,-1 0 0,0 0 0,0 0 0,0 0 1,-1 0-1,0-1 0,0 1 0,-1-1 1,1 0-1,-1 1 0,-1-1 0,0 0 1,0 0-1,-1-11 0,0 16-64,1 0 0,-1 0 0,0 0 0,0 1 0,0-1 0,0 0 0,0 0 0,-1 0 0,1 1 0,0-1 0,-1 1 0,1-1 0,-1 1 0,0-1 0,1 1 0,-1 0 0,0 0 0,0 0 0,0 0 0,0 0 0,0 0 0,0 1 0,0-1 0,0 1 0,0-1 0,0 1 0,0 0 0,0 0 0,-1 0 0,1 0 0,0 0 0,-3 1 0,0-1 0,-1 0 0,1 1 0,-1 0 0,1 1 0,-1-1 0,1 1 0,0 0 0,0 0 0,0 1 0,0-1 0,-6 5 0,6-3 0,1 0 0,0 0 0,0 0 0,0 0 0,0 0 0,1 1 0,-1 0 0,1-1 0,1 1 0,-1 0 0,1 1 0,-1-1 0,1 0 0,1 1 0,-1-1 0,1 1 0,0 0 0,0 6 0,1-11 0,1 0 0,-1 1 0,0-1 0,1 0 0,-1 1 0,1-1 0,-1 0 0,1 0 0,0 0 0,0 0 0,-1 0 0,1 0 0,0 0 0,0 0 0,0 0 0,0 0 0,0 0 0,0 0 0,0 0 0,1-1 0,-1 1 0,0-1 0,0 1 0,0-1 0,1 1 0,-1-1 0,0 0 0,1 1 0,-1-1 0,0 0 0,1 0 0,-1 0 0,0 0 0,1 0 0,-1 0 0,2-1 0,5 1 0,1-1 0,0 0 0,0 0 0,14-5 0,-5 0 0,-1-1 0,-1-1 0,0 0 0,0-2 0,0 0 0,19-16 0,82-82 0,-68 61 0,-49 46-1,0 1-1,0 0 1,1-1 0,-1 1 0,0 0-1,0-1 1,0 1 0,1 0 0,-1-1-1,0 1 1,0 0 0,1 0 0,-1-1-1,0 1 1,1 0 0,-1 0 0,0-1-1,1 1 1,-1 0 0,1 0 0,-1 0-1,0 0 1,1 0 0,-1 0 0,0 0-1,1-1 1,-1 1 0,1 0-1,-1 0 1,0 0 0,1 1 0,-1-1-1,1 0 1,-1 0 0,0 0 0,1 0-1,-1 0 1,0 0 0,1 1 0,-1-1-1,1 0 1,-1 0 0,1 21-118,-15 31-51,14-50 171,-19 54 39,10-31-78,1 1 0,0 1 0,-5 45 0,13-72-4,0 0 0,0 0 0,0 0 0,0-1 0,0 1 0,1 0 0,-1 0 0,0 0 0,0 0 1,0-1-1,0 1 0,1 0 0,-1 0 0,0 0 0,0 0 0,0 0 0,1 0 0,-1 0 0,0 0 0,0 0 0,1 0 0,-1 0 0,0 0 0,0 0 0,0 0 0,1 0 0,-1 0 0,0 0 0,0 0 0,1 0 0,-1 0 0,0 0 0,0 0 0,0 0 0,1 0 0,-1 0 0,0 1 0,0-1 0,0 0 0,1 0 0,-1 0 0,0 0 0,0 0 0,0 1 1,0-1-1,0 0 0,1 0 0,-1 0 0,0 1 0,0-1 0,0 0 0,0 0 0,0 0 0,0 1 0,0-1 0,0 0 0,0 0 0,0 1 0,0-1 0,0 0 0,0 0 0,0 0 0,0 1 0,0-1 0,15-16-1495,3-9-1403,-2 0 0,0-1 0,14-34-1,-1-4-4698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22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1 9225,'-1'11'8082,"-7"31"-5482,-2-1 0,-19 50 1,17-56-1886,1 0 0,1 1 0,2-1 0,2 2 0,-3 42 0,9-79-725,1 1-1,-1-1 1,0 1-1,0-1 0,0 0 1,0 1-1,1-1 0,-1 1 1,0-1-1,0 1 0,1-1 1,-1 0-1,0 1 1,1-1-1,-1 1 0,1-1 1,-1 0-1,0 0 0,1 1 1,-1-1-1,1 0 0,-1 0 1,1 1-1,-1-1 0,1 0 1,-1 0-1,1 0 1,-1 0-1,1 0 0,-1 0 1,1 0-1,-1 0 0,1 0 1,-1 0-1,1 0 0,-1 0 1,1 0-1,-1 0 1,1 0-1,-1 0 0,0-1 1,1 1-1,-1 0 0,1 0 1,-1-1-1,1 1 0,0-1 1,23-11-713,12-28-3731,-21 8-3039,-12 13 340</inkml:trace>
  <inkml:trace contextRef="#ctx0" brushRef="#br0" timeOffset="1">71 252 7559,'0'0'17072,"-3"52"-13997,7-31-993,13 0-640,6 1-930,7-3-384,-3-1-961,2-4-2530,-3-3-4773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24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419 1 11723,'0'0'13549,"-23"60"-11595,-8 1-641,-11 13-833,-9 11-351,-4 4-97,-2-3 32,6-10-64,7-12 32,8-14 0,16-15-577,11-23-448,20-42-6182,10-19 321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6:00.3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0 901 16143,'0'0'1500,"10"-16"-266,29-50 468,-3-1 0,39-103 0,-48 100-1250,-4-2 1,-3 0-1,-3-1 1,-3-1-1,4-89 0,-17 109-298,-1 51-71,0 10 50,0-7-129,0 89-27,3 208 133,2-217-47,25 133 0,-29-208-107,14 52 162,-14-55-164,-1 0 0,1 0 0,0 0 0,-1 0-1,1 0 1,0 0 0,0 0 0,1-1 0,-1 1 0,0 0 0,0-1-1,1 1 1,-1-1 0,1 1 0,0-1 0,-1 0 0,1 1 0,0-1-1,0 0 1,0 0 0,-1 0 0,3 0 0,-3-2-170,0 0 1,-1-1-1,0 1 0,1 0 1,-1 0-1,0-1 1,0 1-1,1 0 0,-1 0 1,0-1-1,0 1 1,0 0-1,-1-1 0,1 1 1,0 0-1,0 0 1,-2-3-1,-2-7-995,-1 1-1,0 0 1,-1 0 0,0 0 0,-1 0-1,0 1 1,0 0 0,-12-10 0,-28-25-693,0 6 4376,28 22 392,6 7-1592,-2-4 3339,15 12-4575,0 1 1,0 0-1,0-1 1,1 1 0,-1 0-1,0-1 1,0 1-1,0 0 1,1-1-1,-1 1 1,0 0-1,0-1 1,1 1-1,-1 0 1,0-1-1,1 1 1,-1 0-1,0 0 1,1 0-1,-1-1 1,0 1 0,1 0-1,-1 0 1,0 0-1,1 0 1,-1 0-1,1 0 1,-1-1-1,0 1 1,1 0-1,-1 0 1,1 0-1,-1 0 1,0 0-1,1 1 1,-1-1-1,1 0 1,-1 0 0,0 0-1,1 0 1,-1 0-1,0 1 1,1-1-1,10-1-85,0 0-1,0 0 0,-1-1 1,1 0-1,-1-1 1,0-1-1,1 1 0,-1-2 1,-1 1-1,1-1 1,-1-1-1,0 0 0,0 0 1,0-1-1,-1 0 1,0 0-1,-1-1 0,1 0 1,-1 0-1,-1-1 1,0 0-1,0 0 0,6-13 1,-12 21 47,0 1 0,0-1 0,0 1 0,0-1-1,0 1 1,0 0 0,1-1 0,-1 1 0,0-1 0,0 1 0,0 0 0,1-1 0,-1 1 0,0 0 0,0-1 0,1 1 0,-1 0 0,0-1 0,1 1 0,-1 0 0,0-1 0,1 1 0,-1 0-1,1 0 1,-1 0 0,0-1 0,1 1 0,-1 0 0,1 0 0,-1 0 0,1 0 0,-1 0 0,1 0 0,8 14-38,2 41 172,-9-41 33,0-6-112,22 88 616,-22-88-560,1 0 0,1 0 0,-1-1 1,1 1-1,0-1 0,1 0 1,0 0-1,0 0 0,8 8 1,-11-13-78,-1-1 1,1 0 0,-1 0 0,1 1 0,-1-1 0,1 0-1,0 0 1,0 0 0,0-1 0,-1 1 0,1 0-1,0-1 1,0 1 0,0-1 0,0 0 0,0 0-1,0 1 1,0-1 0,0 0 0,0-1 0,0 1 0,3-1-1,-2 0 63,1-1-1,-1 1 1,0-1-1,0 0 1,1 0-1,-1 0 1,-1 0-1,1-1 1,0 1-1,-1-1 1,4-4-1,3-4 195,-1-2-1,0 1 1,-1-1-1,11-26 1,-6-1 104,-2 0 0,7-60 1,-24 147-531,2-20 111,1-1 1,2 1 0,0-1 0,2 1 0,4 43-1,-3-69-43,-1 0 0,0 0-1,0-1 1,0 1 0,0 0-1,1 0 1,-1 0 0,0-1 0,1 1-1,-1 0 1,1 0 0,-1-1-1,1 1 1,-1 0 0,1-1-1,-1 1 1,1 0 0,0-1-1,-1 1 1,1-1 0,0 1-1,-1-1 1,1 1 0,0-1 0,0 0-1,0 1 1,-1-1 0,1 0-1,0 0 1,0 0 0,0 1-1,0-1 1,0 0 0,-1 0-1,1 0 1,0 0 0,0 0-1,1-1 1,1 0-218,-1 1-1,0-1 1,0 0-1,0 0 1,0 0 0,0 0-1,0 0 1,0-1-1,0 1 1,0-1-1,-1 1 1,1-1 0,-1 0-1,3-2 1,13-27-3493,1-11-1815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24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19474,'0'0'1666,"-9"59"128,18-28 1185,32-3-737,14-5-801,18-6-576,10-5-449,7-1-320,-4 1-640,-16 1-2980,-17 4-3939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25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0 17392,'0'0'2488,"-4"10"-1895,-1 10-425,1 0 1,1 0-1,1 0 1,1 0-1,0 0 0,1 0 1,2 1-1,6 38 1,-4-45-39,219 896 2703,-219-896-2787,176 607 2179,-131-482-1774,5-2 0,99 177 0,-72-170-205,176 236-1,-221-338-154,2-2 0,1-2 0,2-1-1,61 42 1,-34-34 10,1-3 0,101 43 1,29-6 8,269 69-1,-344-114-96,1-6-1,204 20 0,-245-42-1,-1-5 0,1-3 0,0-3-1,-1-4 1,84-21 0,10-16 15,-3-8 1,-2-7-1,-2-7 0,-4-8 1,170-106-1,-129 51-9,-6-8-1,-6-10 1,225-220-1,511-594 150,-776 781-73,151-230 0,-304 410-133,0-1 0,-1 1 0,1-1-1,-1 0 1,1 1 0,-1-1 0,0 0-1,0 0 1,0 0 0,0 0 0,-1 1-1,1-1 1,-1-4 0,0 6-171,-1 0 1,1 0 0,-1 0-1,0 0 1,1 0 0,-1 0-1,0 0 1,1 0 0,-1 1-1,0-1 1,0 0-1,0 0 1,0 1 0,0-1-1,0 0 1,0 1 0,0-1-1,0 1 1,0 0-1,0-1 1,0 1 0,0 0-1,-1-1 1,1 1 0,0 0-1,0 0 1,0 0-1,0 0 1,-1 0 0,1 0-1,0 0 1,-1 1 0,-23-1-5689,-1 0-2579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27.8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0 18385,'0'0'4517,"4"57"-2499,-7-16-1090,-3 5-543,-2 4-289,2 0-64,2-3-480,-2-4-642,1-2-959,-4-10-1443,-1-4-640,-4-10-1057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28.2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3 204 9001,'0'-10'5909,"-1"1"-5055,0 3-433,1 0 1,-1 0-1,1 0 0,0-1 1,1 1-1,0 0 1,-1 0-1,2 0 0,-1 0 1,1 0-1,0 0 1,0 0-1,1 1 0,5-11 1,0 8-131,0 0 0,1 1 0,0-1 0,0 2 0,0-1 0,1 1 0,0 1 0,0 0 0,1 0 0,-1 1 0,1 1 0,0-1 0,0 2 0,0-1 0,0 2 0,1-1 0,-1 2 1,21 0-1,-21 1-220,0-1 1,-1 2-1,1-1 1,-1 2-1,1-1 1,-1 1 0,0 1-1,0 0 1,0 0-1,0 1 1,-1 1 0,1-1-1,-2 1 1,1 1-1,-1 0 1,0 0-1,0 0 1,0 1 0,11 17-1,-16-21-70,-1 0 0,1 0-1,-1 1 1,0-1 0,0 1-1,-1-1 1,1 1 0,-1 0-1,0 0 1,0 0 0,-1-1 0,1 1-1,-1 0 1,0 0 0,0 0-1,-1 0 1,-1 8 0,0-7 99,-1 0-1,0 1 1,0-1 0,0 0 0,-1 0 0,1-1 0,-1 1-1,-1-1 1,1 0 0,-1 0 0,-7 6 0,-12 7 384,0-2 1,-2 0-1,0-1 0,-44 17 1,61-28-456,-24 11 13,11-3-47,-2-2 0,0-1 0,0 0-1,-42 8 1,66-17-79,0 0 1,-1 0-1,1 0 0,0 0 0,-1 1 0,1-1 0,-1 0 0,1 0 0,0 0 1,-1 0-1,1 0 0,-1 0 0,1 0 0,-1 0 0,1 0 0,0 0 0,-1 0 1,1 0-1,-1 0 0,1-1 0,0 1 0,-1 0 0,1 0 0,0 0 0,-1-1 1,1 1-1,0 0 0,-1 0 0,1-1 0,0 1 0,-1 0 0,1 0 0,0-1 1,0 1-1,-1 0 0,1-1 0,0 1 0,0-1 0,0 1 0,0 0 0,-1-1 1,1 1-1,0 0 0,0-1 0,0 1 0,0-1 0,0 1 0,0-1 0,0 1 1,0 0-1,0-1 0,0 1 0,0-1 0,0 1 0,1 0 0,-1-1 0,0 1 1,0 0-1,0-1 0,0 1 0,1-1 0,-1 1 0,0 0 0,0-1 0,1 1 1,-1 0-1,1-1 0,18-24-4783,9-5-1779,7-3-4025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28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0 20531,'0'0'8152,"-5"13"-7549,-8 27-361,-9 21-130,2 1-1,3 1 1,-12 89 0,29-151-91,0-1-1,0 1 1,-1 0-1,1-1 1,0 1 0,0-1-1,0 1 1,1 0-1,-1-1 1,0 1 0,0 0-1,0-1 1,0 1-1,1 0 1,-1-1-1,0 1 1,0-1 0,1 1-1,-1-1 1,1 1-1,-1 0 1,0-1 0,1 0-1,-1 1 1,1-1-1,-1 1 1,1-1 0,-1 1-1,1-1 1,0 0-1,22-1 568,22-20 460,-2-3-974,-1-3 0,-2-2 0,0-1 0,-2-2 0,-2-1 0,36-43 0,-70 74-74,24-33 0,-25 33 0,1 0 0,-1 0 0,0 1 0,0-1 0,-1 0 0,1 0 0,0 0 0,-1 0 0,1 0 0,-1 0 0,1 0 0,-1 0 0,0 0 0,0 0 0,0 0 0,0 0 0,-1-3 0,0 5-150,0-1 1,-1 0-1,1 1 1,-1-1-1,1 1 1,-1 0-1,0 0 0,1-1 1,-1 1-1,1 0 1,-1 0-1,1 0 1,-1 1-1,0-1 0,1 0 1,-1 1-1,1-1 1,-2 1-1,2-1-371,-34 12-6013,-3 6-2595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28.9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22133,'0'0'2338,"53"50"353,-22-32-1410,8-2-1089,-5-2-1217,-1-5-7014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3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2607 5029,'7'1'9029,"19"-1"-8000,-10 0 823,13 1-745,0-1 0,0-1 0,46-9 0,-75 10-1067,93-13 794,138-25-590,-44 8 179,-10 3 307,-152 20-717,1 2 0,0 0-1,1 1 1,-1 2 0,1 0-1,-1 2 1,30 4 0,-17 1 18,1-2 1,0-2-1,64-6 1,119-28 157,-156 20-61,0 3 0,107-3 0,-120 9 172,-1-2 0,0-3 1,95-28-1,-121 29-33,151-35 10,-82 22-49,-2-5 0,110-44 0,-83 10 401,-3-5 0,115-84 0,-144 91-530,-85 55-81,82-53 429,143-119 1,-49 20 185,-82 74-584,90-98 0,-69 51-22,10-8 53,144-198 0,-215 252 155,127-140 0,-158 192-5,-2-1 0,-2-1 1,0-1-1,-2-1 0,-2-1 1,17-42-1,-28 57-7554,-8 15 106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4.5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414 106 15791,'0'-12'3267,"0"-38"-1153,0 48-1990,0 0 0,-1 0 0,1 0 0,0 1 0,-1-1 0,1 0 0,-1 0 0,0 0 0,0 0 0,0 1 0,1-1 0,-1 0 0,-1 1 0,1-1 0,0 1 0,0-1 0,-1 1 0,1 0 0,-1 0 0,1-1 0,-1 1 0,1 0 0,-1 0 0,0 0 0,1 1 0,-1-1 0,0 0 0,0 1 0,0-1 0,1 1 0,-1-1 0,0 1 0,0 0 0,0 0 0,0 0 0,0 0 0,0 0 0,0 0 0,0 1 0,-3 0 0,-2 0-73,0 1 1,0 0-1,0 0 0,0 1 1,0 0-1,0 0 1,1 1-1,-10 6 1,-12 15 26,0 2 1,1 0-1,2 2 1,1 1 0,1 1-1,2 1 1,1 1 0,2 1-1,1 0 1,-15 45-1,31-76-62,-4 9-4,1 0 0,1 0 0,0 1-1,-1 16 1,3-27-4,1 0-1,0 0 1,0 0-1,0-1 1,0 1-1,0 0 1,0 0-1,0-1 1,1 1-1,-1 0 0,0 0 1,1-1-1,0 1 1,-1 0-1,1-1 1,0 1-1,0-1 1,0 1-1,0-1 1,0 1-1,0-1 1,1 0-1,-1 1 1,0-1-1,1 0 1,-1 0-1,1 0 0,-1 0 1,1 0-1,-1 0 1,1-1-1,0 1 1,-1-1-1,1 1 1,0-1-1,-1 1 1,1-1-1,0 0 1,2 0-1,6 0 66,0-1 1,-1-1-1,1 1 0,-1-2 0,1 1 0,-1-1 1,0-1-1,0 0 0,0 0 0,-1-1 0,0 0 1,0 0-1,0-1 0,0 0 0,8-8 0,-5 4 27,-1 0 0,0-1-1,0 0 1,-1-1-1,-1 0 1,0 0 0,0-1-1,-1 0 1,7-20 0,-10 4 567,-4 29-651,0-1-1,0 1 1,0 0 0,0 0-1,0-1 1,-1 1 0,1 0 0,0 0-1,0-1 1,0 1 0,0 0-1,-1 0 1,1-1 0,0 1 0,0 0-1,-1 0 1,1 0 0,0 0-1,0-1 1,-1 1 0,1 0-1,0 0 1,0 0 0,-1 0 0,1 0-1,0 0 1,-1 0 0,1 0-1,0 0 1,0 0 0,-1 0 0,1 0-1,0 0 1,-1 0 0,1 0-1,0 0 1,0 0 0,-1 0 0,1 0-1,0 0 1,-1 0 0,1 1-1,-3 1 6,0 0-1,0 0 0,0 0 0,0 0 0,1 1 1,-1-1-1,1 1 0,0 0 0,-1 0 1,1 0-1,-2 5 0,0-1-24,1 0 1,-1 0-1,2 0 1,-1 1-1,1-1 1,-2 11-1,4-17 0,0 1 1,0-1-1,0 1 0,-1-1 0,1 1 0,1-1 0,-1 0 0,0 1 0,0-1 0,0 1 0,1-1 0,-1 1 0,1-1 0,-1 0 1,1 1-1,0-1 0,-1 0 0,1 0 0,0 1 0,0-1 0,0 0 0,0 0 0,0 0 0,0 0 0,0 0 0,0 0 0,0 0 1,0-1-1,1 1 0,-1 0 0,0-1 0,1 1 0,-1-1 0,0 1 0,1-1 0,-1 1 0,1-1 0,-1 0 0,2 0 0,7 1 14,-1-1 0,0 0 0,0-1 0,0 0-1,0 0 1,0-1 0,0 0 0,0-1-1,0 1 1,0-2 0,-1 1 0,0-2-1,10-5 1,8-8 47,1-1-1,32-31 1,-32 26 16,-39 53 64,-13 19-221,17-35-134,-15 33-833,16-16-3227,11-30-96,12-9 1851,44-58-8570,-24 20 2925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4.9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94 6118,'8'-13'4238,"2"-6"-2722,-7 12-759,1-1-1,0 0 1,1 1-1,0 0 1,0 0 0,9-10-1,-10 17 1891,-3 9-1762,-5 13-189,-7 7-89,-1 0-1,-2-1 0,-17 27 1,16-31-156,2 2 0,0-1 0,1 2 1,-8 29-1,20-55-439,-1 0 0,0 0 0,1 0-1,-1 0 1,1 1 0,0-1 0,-1 0 0,1 0 0,0 0-1,0 0 1,0 1 0,0-1 0,0 0 0,0 0 0,0 0-1,0 1 1,0-1 0,1 0 0,-1 0 0,0 0 0,1 0-1,-1 0 1,1 1 0,-1-1 0,1 0 0,0 0 0,-1 0 0,1 0-1,0-1 1,0 1 0,0 0 0,0 0 0,0 0 0,-1-1-1,1 1 1,1 0 0,-1-1 0,0 1 0,0-1 0,0 1-1,0-1 1,0 0 0,0 1 0,0-1 0,1 0 0,-1 0-1,0 0 1,0 0 0,0 0 0,1 0 0,-1 0 0,0 0 0,0 0-1,0 0 1,1-1 0,-1 1 0,1-1 0,8-2 59,-1 1 1,1-1-1,-1-1 1,0 0-1,15-9 1,-10 4-832,1-1 0,-1 0 0,-1-2 0,23-23 0,-29 27-825,-1 1 0,0-2 1,-1 1-1,0-1 0,8-18 0,-5-2-4965</inkml:trace>
  <inkml:trace contextRef="#ctx0" brushRef="#br0" timeOffset="1">172 208 13004,'0'0'10058,"5"47"-8264,2-30-641,0 4-513,-3 2-191,1 2-129,0 4-192,1 1-128,-5 0-1762,2-6-2177,2-3-4742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5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14798,'0'0'5370,"0"9"-4313,8 266 1526,-1-121-1800,-22 264-1,7-341-732,-6 40-770,0-42-3388,12-77 537,-1-19-2050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6:00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0 13741,'-5'10'2771,"-37"93"1380,39-93-3856,0 0 0,0 0 1,1 0-1,0 0 0,1 0 0,0 0 1,0 0-1,1 0 0,1 1 0,1 11 1,-1-21-297,0 0 0,-1 0 1,1-1-1,0 1 0,-1 0 1,1 0-1,0-1 0,0 1 1,0-1-1,0 1 0,0-1 1,0 1-1,0-1 0,0 1 1,0-1-1,0 0 0,0 1 1,0-1-1,0 0 0,0 0 1,0 0-1,0 0 0,0 0 1,0 0-1,0 0 0,0 0 1,0-1-1,0 1 0,0 0 1,2-1-1,32-10 107,24-29-393,-51 32 101,1 1 1,1 0-1,-1 1 0,1 0 1,0 0-1,1 1 0,-1 0 0,1 1 1,0 0-1,0 1 0,1 0 1,16-1-1,-26 4 208,-1 1 0,0-1 0,0 1 0,1-1 0,-1 1 0,0 0 0,0 0-1,0 0 1,0 0 0,0 0 0,0 0 0,-1 0 0,1 0 0,0 0 0,0 0 0,-1 0 0,1 0 0,0 0 0,-1 1 0,0-1 0,1 0 0,-1 1 0,0-1 0,1 0 0,-1 0 0,0 1 0,0-1 0,0 0 0,0 1 0,0-1 0,-1 3-1,-3 47 1700,0-34-1031,-2 0 0,1 0 0,-2-1 0,0 0 0,-1 0-1,-1 0 1,0-1 0,-23 27 0,31-41-707,0 0 0,1 0 0,-1 0 0,0 0 0,0 0 0,0 0 0,-1 0 0,1 0 0,0 0 0,0 0 0,0 0 0,-1-1 0,1 1 0,0-1 0,-1 1 0,1-1 0,0 1 0,-1-1 0,1 0 0,-1 1 0,1-1 0,-1 0 0,1 0 0,0 0 0,-3-1 0,3 0-222,0 0 0,0 0 0,-1 0 0,1 0 0,0 0 0,0 0 0,0-1 0,0 1 1,1 0-1,-1-1 0,0 1 0,0-1 0,1 1 0,-1-1 0,1 1 0,0-1 0,-1 1 0,1-3 1,-2-7-1435,1 0 0,0 0 1,1 0-1,1 0 1,1-14-1,9-10-3436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5.8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53 13613,'-3'11'3886,"-3"21"-2563,1 0 0,2 1 0,1 63 0,3-75-958,1 1 0,1-1 0,0 0-1,2 0 1,1 0 0,0-1 0,15 32 0,-20-50-259,0 0 1,0 0 0,0 0 0,0 0-1,1 0 1,-1 0 0,1 0 0,-1 0-1,1-1 1,0 1 0,-1-1 0,1 1-1,0-1 1,0 1 0,0-1 0,0 0-1,5 2 1,-5-3-9,0 0 1,-1 0-1,1 0 0,0 0 0,0 0 0,0 0 1,0-1-1,0 1 0,0-1 0,0 1 0,0-1 1,0 1-1,-1-1 0,1 0 0,0 0 0,-1 0 1,3-2-1,6-5 250,-1-1 1,0 0 0,0-1-1,0 0 1,7-13 0,-7 10-295,53-66 430,-22 30-930,-3-1 0,35-63-1,-51 61-3770,-15-1-3582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6.2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18481,'0'0'1442,"-6"50"-930,6-7-95,0 10-353,0 10 0,3 1-481,0 0-2433,-3-6-2051,0-12-3074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6.7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0 308 16400,'4'-13'1980,"2"-1"-1472,0 0 0,1 0 1,0 1-1,1 0 0,0 0 0,1 1 1,1 0-1,0 0 0,20-17 0,1 2 436,62-38 1,-79 57-792,0 0 0,1 0 0,-1 2 0,2 0 0,-1 0 0,0 2 0,24-4-1,-38 7-156,1 1-1,0-1 0,0 1 1,0 0-1,-1 0 0,1-1 1,0 2-1,0-1 0,0 0 1,-1 0-1,1 0 0,0 1 0,0-1 1,-1 1-1,1 0 0,0-1 1,-1 1-1,1 0 0,0 0 1,-1 0-1,1 0 0,-1 0 1,0 0-1,1 1 0,-1-1 0,0 0 1,0 1-1,2 1 0,-2 1 2,0-1-1,0 1 0,-1-1 0,1 1 1,-1 0-1,0-1 0,0 1 0,0 0 1,-1 0-1,1-1 0,-1 1 1,0-1-1,0 1 0,-1 3 0,-7 14 105,0 0 0,-2-1 0,0-1 0,-1 0-1,-29 34 1,-6 12 63,47-65-169,0 0 0,-1 1 0,1-1 1,0 0-1,0 1 0,0-1 0,0 1 0,-1-1 0,1 0 0,0 1 1,0-1-1,0 1 0,0-1 0,0 1 0,0-1 0,0 1 0,0-1 1,0 0-1,0 1 0,0-1 0,1 1 0,-1-1 0,0 1 0,0-1 1,0 0-1,0 1 0,1-1 0,-1 1 0,0-1 0,0 0 0,1 1 1,-1-1-1,0 0 0,1 0 0,-1 1 0,0-1 0,1 0 0,-1 1 1,0-1-1,1 0 0,-1 0 0,1 0 0,-1 0 0,0 1 0,1-1 1,-1 0-1,1 0 0,-1 0 0,1 0 0,0 0 0,38 6-421,5 2-325,-38-5 729,-1 0 1,1 1-1,-1-1 1,0 1 0,0 0-1,-1 1 1,1-1-1,-1 1 1,0 0 0,0 0-1,-1 0 1,1 1-1,-1-1 1,0 1 0,-1-1-1,1 1 1,-1 0-1,0 0 1,-1 0 0,1 1-1,-1-1 1,-1 0-1,1 1 1,-1-1 0,0 0-1,0 1 1,-1-1-1,0 0 1,-2 10 0,-1 0 300,-1-1 1,0 0 0,-1 0-1,-1 0 1,0-1 0,-1 0-1,0-1 1,-2 0 0,1 0-1,-18 18 1,10-14 369,0-1 0,-27 18 0,40-30-583,-1-1 1,0 0-1,0 0 1,0 0-1,0-1 1,0 0-1,-1 0 1,1 0-1,-1-1 1,1 0-1,-1 0 1,0 0-1,1 0 1,-1-1-1,-8-1 1,12 1-134,0-1 0,0 0 1,0 0-1,0 0 0,0 0 0,0 0 0,1 0 1,-1-1-1,0 1 0,1-1 0,-1 1 1,1-1-1,0 0 0,-1 1 0,1-1 1,0 0-1,0 0 0,0 0 0,0 0 1,0 0-1,1 0 0,-1 0 0,1 0 1,-1 0-1,1 0 0,0 0 0,0-4 1,-1-4-842,1 0 1,0 1-1,0-1 1,4-19 0,-1 19-434,1 0 0,0 0 1,0 0-1,1 0 0,0 1 1,12-17-1,12-11-6544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0 122 10602,'0'0'3331,"10"3"225,4 0-2888,-6-1 221,0 0 0,1 0 0,-1-1 1,1 0-1,12 0 0,-19-1-749,1-1 0,-1 1 0,0 0 0,0-1 0,0 1 0,1-1 0,-1 0 0,0 0 0,0 0 0,0 0 0,0 0 0,0 0 0,0 0 0,0-1 0,-1 1 0,1-1 0,0 1 0,-1-1 0,1 0 0,-1 0 0,0 1 0,1-1 0,-1 0-1,0 0 1,0 0 0,0-1 0,-1 1 0,2-2 0,0-3 45,-1 0 0,1 1 0,-1-1 0,0 0-1,-1 0 1,0 1 0,0-10 0,-1 14-155,1 1-1,0-1 1,0 1 0,-1-1 0,1 1 0,0 0-1,-1-1 1,0 1 0,1-1 0,-1 1 0,0 0-1,1 0 1,-1-1 0,0 1 0,0 0 0,0 0-1,0 0 1,0 0 0,-1 0 0,1 0-1,0 0 1,0 0 0,-1 1 0,1-1 0,0 0-1,-1 1 1,1-1 0,0 1 0,-1 0 0,1-1-1,-1 1 1,1 0 0,-1 0 0,1 0 0,-1 0-1,1 0 1,-3 0 0,0 2-30,0-1 1,1 0-1,-1 1 1,1 0-1,-1 0 1,1 0-1,0 0 1,0 0-1,0 1 1,0 0-1,0-1 1,0 1-1,1 0 1,0 0-1,-1 0 1,1 1 0,0-1-1,1 1 1,-1-1-1,0 1 1,-1 6-1,-3 7 8,0 1 0,1-1 0,-3 24 0,6-32-30,1 1 1,0 0 0,1 0 0,0 0 0,0 0-1,1-1 1,0 1 0,1 0 0,3 10-1,-4-18-156,0 1 0,0-1 0,0 1 0,1-1-1,-1 1 1,1-1 0,0 0 0,0 1 0,0-1 0,0 0-1,0 0 1,0-1 0,1 1 0,-1 0 0,0-1-1,1 1 1,0-1 0,-1 0 0,1 0 0,0 0-1,-1 0 1,1 0 0,0-1 0,0 1 0,0-1 0,0 0-1,0 0 1,-1 0 0,1 0 0,0 0 0,0-1-1,0 1 1,0-1 0,5-2 0,-2 1-569,0 0 1,0 0-1,0-1 1,0 0-1,-1-1 0,1 1 1,-1-1-1,0 0 1,0 0-1,0 0 1,-1-1-1,5-6 1,28-34-8597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7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 10090,'0'0'9731,"-9"13"-8070,5-7-1515,-4 5 40,1-1 1,1 2 0,0-1-1,0 1 1,1-1 0,0 2-1,1-1 1,-3 15-1,2 5 171,1 0 0,1 1-1,2-1 1,4 51-1,-3-81-343,0 1 0,0-1 0,0 1 0,1-1 0,-1 1 0,1-1 0,-1 1 0,1-1 0,0 0 0,0 1 0,0-1 0,0 0 0,1 0 0,-1 0 0,1 0-1,-1 0 1,1 0 0,-1 0 0,1 0 0,0-1 0,0 1 0,0-1 0,0 1 0,0-1 0,0 0 0,1 0 0,-1 0 0,0 0 0,1 0 0,-1 0 0,0-1 0,1 1-1,-1-1 1,1 0 0,-1 1 0,1-1 0,-1 0 0,1-1 0,-1 1 0,1 0 0,-1-1 0,4 0 0,5-3 118,0 1-1,0-2 1,0 0-1,0 0 1,-1-1 0,0 0-1,14-11 1,-9 4-92,-12 10-39,1 0 0,-1 0-1,1 0 1,-1 0 0,1 1 0,0-1 0,5-1-1,-8 4-1,-1 0 0,1 1 0,-1-1-1,1 1 1,-1-1 0,1 1-1,-1-1 1,0 1 0,1-1 0,-1 1-1,0-1 1,1 1 0,-1-1 0,0 1-1,0-1 1,0 1 0,1 0 0,-1-1-1,0 1 1,0-1 0,0 1 0,0 0-1,0-1 1,0 1 0,0-1 0,0 1-1,0 0 1,-1-1 0,1 1 0,0 0-1,-3 25 474,-12 24 327,12-46-261,3-6 3,8-28 286,5-15-913,-2-1 0,5-58-1,-15 118-16,-1 5 39,0 0 0,2 0-1,7 34 1,-8-49 78,0 0 1,1 0 0,-1-1 0,1 1-1,0 0 1,0-1 0,0 0 0,0 1-1,0-1 1,6 5 0,-6-6 5,0-1 0,-1 0-1,1 0 1,0 0 0,0 0 0,0 0 0,0 0 0,1 0 0,-1-1-1,0 1 1,0-1 0,0 1 0,0-1 0,1 0 0,-1 0 0,0 0-1,0 0 1,1 0 0,-1-1 0,4 0 0,0-2 73,0 1-1,-1-1 1,1 0 0,0-1-1,-1 1 1,0-1 0,0 0-1,0 0 1,0-1 0,-1 0 0,1 1-1,-1-2 1,0 1 0,3-7-1,7-10 81,-2 0-1,12-29 1,-5 5-92,-34 133-481,13-77 407,-1-2 4,1 0 0,1 0 0,-1 0 0,1 0 0,1 1 0,0-1 0,0 0 0,2 13 0,-2-21-5,0 1 0,1-1-1,-1 1 1,0-1-1,1 0 1,-1 1-1,1-1 1,-1 1-1,0-1 1,1 0 0,-1 1-1,1-1 1,0 0-1,-1 0 1,1 1-1,-1-1 1,1 0 0,-1 0-1,1 0 1,0 0-1,-1 0 1,1 1-1,-1-1 1,1 0-1,0-1 1,-1 1 0,1 0-1,-1 0 1,1 0-1,-1 0 1,1 0-1,0 0 1,-1-1 0,1 1-1,-1 0 1,1-1-1,-1 1 1,1-1-1,22-12 336,-5-6-256,0 0-1,-1-1 0,0-1 0,-2-1 1,-1 0-1,-1-1 0,0-1 0,-2 0 1,11-32-1,-19 44-83,-14 40 0,-17 50 0,21-57-590,2 1-1,0 0 1,1 0-1,-1 44 1,5-66 431,0 1-1,0-1 1,0 0-1,-1 0 1,1 0 0,0 1-1,0-1 1,0 0 0,0 0-1,0 0 1,0 1 0,0-1-1,0 0 1,0 0 0,0 1-1,0-1 1,0 0 0,0 0-1,0 1 1,0-1 0,0 0-1,0 0 1,0 0-1,0 1 1,1-1 0,-1 0-1,0 0 1,0 0 0,0 1-1,0-1 1,0 0 0,0 0-1,1 0 1,-1 0 0,0 1-1,0-1 1,0 0 0,1 0-1,-1 0 1,0 0 0,0 0-1,0 0 1,1 0-1,-1 0 1,0 0 0,0 0-1,0 1 1,1-1 0,-1 0-1,0 0 1,0 0 0,1 0-1,-1 0 1,0-1 0,0 1-1,1 0 1,-1 0 0,0 0-1,0 0 1,10-3-8308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8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19122,'0'0'1441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8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1 3748,'0'0'11456,"-6"10"-8066,-7 13-2733,1 0 1,2 0 0,0 2-1,2-1 1,0 1 0,2 0-1,1 0 1,0 1 0,0 26-1,5-51-655,0 0-1,0 0 1,0 0-1,0 0 1,0 0-1,0 0 1,1 0-1,-1 0 1,0 0-1,0 0 0,1 0 1,-1 0-1,0 0 1,1 0-1,-1 0 1,1 0-1,0 0 1,-1 0-1,1-1 1,0 1-1,-1 0 0,1 0 1,0-1-1,0 1 1,-1 0-1,1-1 1,0 1-1,0-1 1,0 1-1,0-1 1,0 0-1,0 1 0,0-1 1,0 0-1,0 0 1,0 0-1,0 1 1,0-1-1,0 0 1,0 0-1,0-1 1,0 1-1,0 0 0,0 0 1,0 0-1,0-1 1,1 1-1,8-3 43,0-1 1,0 1-1,18-11 0,-10 6-109,-16 7 39,-1 0-1,0 0 1,1 1-1,-1-1 1,1 1-1,-1-1 1,1 1 0,-1 0-1,1 0 1,-1-1-1,1 1 1,-1 0 0,1 0-1,-1 0 1,1 1-1,-1-1 1,1 0-1,-1 1 1,1-1 0,-1 1-1,1-1 1,-1 1-1,1-1 1,-1 1-1,0 0 1,0 0 0,3 1-1,-3 1 30,0-1 1,0 0-1,0 0 0,0 1 1,0-1-1,-1 1 0,1-1 0,-1 1 1,0-1-1,1 1 0,-1-1 0,0 1 1,0-1-1,-1 1 0,0 2 1,-1 7 179,0 0 1,-1 0-1,-1 0 1,0 0 0,0-1-1,-8 12 1,2-7 525,0 0 1,-2-1 0,0-1-1,-18 17 1,26-26-536,-1-1 1,1 0-1,-1 0 1,0 0-1,-1 0 0,1-1 1,-1 0-1,1 0 1,-1-1-1,0 1 0,0-1 1,0 0-1,0-1 1,-1 0-1,1 0 0,-8 0 1,14-1-222,-1 0 0,0-1 0,1 1 1,-1 0-1,0-1 0,1 1 0,-1-1 1,1 1-1,-1-1 0,0 1 0,1-1 1,0 0-1,-1 1 0,1-1 0,-1 1 1,1-1-1,0 0 0,-1 0 0,1 1 1,0-1-1,0 0 0,-1 1 0,1-1 1,0 0-1,0 0 0,0 0 0,0 1 1,0-1-1,0 0 0,1-1 0,1-25-2411,2 18 1275,0 0 0,1 0-1,0 1 1,0-1 0,0 1 0,1 0 0,1 1 0,-1 0-1,1 0 1,8-7 0,22-19-6221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8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1 15663,'0'0'7490,"-9"-1"-6113,4 1-1297,1 1-1,0-1 1,0 1-1,0-1 1,-1 1 0,1 0-1,0 1 1,0-1 0,0 1-1,1 0 1,-1-1-1,-6 6 1,3-2 60,1 1-1,-1 0 1,1 0 0,1 0-1,-1 1 1,-7 12-1,12-18-117,-2 2 24,1 1 0,0-1 0,-1 0-1,1 1 1,0 0 0,1-1 0,-1 1 0,1 0 0,0 0 0,0 0 0,0 0 0,0 0 0,0 0 0,1 8-1,5-10-30,1-1 0,-1 0 0,0 0 0,1-1 0,-1 0 0,1 0 0,-1 0 0,1 0 0,5-2 0,29-4-106,-31 3-31,1 1-1,-1 1 1,1-1 0,-1 1 0,1 1-1,-1 0 1,1 1 0,-1-1-1,0 2 1,10 1 0,-18-2 112,0-1 0,0 0 0,0 1-1,0-1 1,-1 1 0,1-1 0,0 1 0,0-1 0,0 1 0,-1-1 0,1 1 0,0 0 0,-1 0 0,1-1-1,0 1 1,-1 0 0,1 0 0,-1 0 0,1-1 0,-1 1 0,0 0 0,1 0 0,-1 0 0,0 0-1,0 0 1,1 0 0,-1 2 0,-1-1 27,1 0 0,0 0 0,-1 1 0,0-1 0,0 0 0,1 0 0,-1 0 0,-1 0-1,1 0 1,0 0 0,-2 3 0,-4 2 170,1 1 0,-1-1 0,-1 0-1,-9 7 1,7-7 17,-1 0 0,0-1-1,-19 9 1,25-13-538,-1 0-1,1-1 1,0 0-1,-1 0 0,1 0 1,-8 0-1,12-1 135,1 0 0,-1 0-1,1-1 1,0 1 0,-1 0 0,1 0-1,-1-1 1,1 1 0,0 0-1,-1 0 1,1-1 0,0 1 0,0-1-1,-1 1 1,1 0 0,0-1-1,0 1 1,-1 0 0,1-1 0,0 1-1,0-1 1,0 1 0,0-1-1,0 1 1,0-1 0,-1 1 0,1 0-1,0-1 1,0 1 0,1-1-1,-1 1 1,0-1 0,0 1 0,0-1-1,0 1 1,0 0 0,0-1-1,1 1 1,-1-1 0,1-2-1094,3-19-7711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9.1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1 16464,'0'0'2514,"-12"13"-539,-6 8-1070,2-1 1,-25 41-1,35-50-610,1-1 1,0 1-1,0-1 0,1 1 0,1 1 0,0-1 0,0 0 1,1 1-1,0 0 0,1 18 0,1-29-284,0 1 0,0-1 1,0 0-1,0 0 0,0 0 0,0 0 0,1 1 0,-1-1 1,0 0-1,1 0 0,-1 0 0,1 0 0,-1 0 0,1 0 0,-1 0 1,1 0-1,0 0 0,0 0 0,-1 0 0,1-1 0,0 1 0,0 0 1,0 0-1,0-1 0,0 1 0,1 0 0,0 0 53,0-1-1,1 0 1,-1 1-1,0-1 0,0 0 1,0 0-1,1 0 1,-1 0-1,0-1 1,0 1-1,0-1 1,0 1-1,3-2 0,1 0 131,1-1-1,-1 0 1,0 0-1,0 0 1,0-1-1,-1 0 1,1 0-1,6-6 1,-4-1-164,-1 1 0,0-1 1,0 0-1,-1 0 0,-1-1 0,1 0 1,-2 0-1,0 0 0,0-1 0,-1 1 1,-1-1-1,0 0 0,-1 0 0,0-21 1,-1 34-52,0-1 1,0 1 0,0-1 0,0 1-1,0 0 1,0-1 0,0 1 0,0-1-1,0 1 1,0-1 0,0 1 0,0-1-1,0 1 1,0 0 0,0-1 0,-1 1-1,1-1 1,0 1 0,0 0 0,-1-1-1,1 1 1,0-1 0,0 1 0,-1 0-1,1-1 1,0 1 0,-1 0 0,1 0-1,0-1 1,-1 1 0,1 0 0,-1-1-1,-12 8-536,-11 21-443,8 9-995,13-11-2481,3-25 4277,0-1-1,0 0 1,1 1 0,-1-1-1,0 0 1,0 0-1,1 1 1,-1-1-1,0 0 1,1 0-1,-1 0 1,0 1-1,1-1 1,-1 0-1,1 0 1,-1 0-1,0 0 1,1 0-1,-1 0 1,1 0 0,-1 0-1,0 0 1,1 0-1,-1 0 1,1 0-1,-1 0 1,0 0-1,1 0 1,-1 0-1,1 0 1,-1 0-1,0-1 1,1 1-1,-1 0 1,0 0-1,1 0 1,-1-1-1,1 1 1,16-9-4433,2-8-2735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9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56 10122,'0'0'7281,"-4"13"-5765,-20 61-88,3 1 0,3 1 0,4 0 0,3 1 0,-1 81 0,13-174-1326,1 1 0,1 0 0,0-1 0,8-21 0,2-9-72,0-9 164,10-45-1615,56-151 0,-76 245 1465,0 0 0,0 0 0,0 1 0,1-1 0,0 1 1,6-7-1,-9 12-28,-1-1 1,1 0-1,-1 1 1,1-1 0,0 1-1,0-1 1,-1 1-1,1-1 1,0 1 0,0 0-1,-1-1 1,1 1-1,0 0 1,0 0 0,0-1-1,-1 1 1,1 0-1,0 0 1,0 0-1,0 0 1,1 0 0,-1 1 2,0-1 1,0 1-1,0 0 1,0 0 0,-1-1-1,1 1 1,0 0-1,0 0 1,-1 0 0,1 0-1,-1 0 1,1 0-1,-1 0 1,1 0 0,-1 0-1,0 0 1,1 1-1,-1-1 1,0 0 0,0 0-1,0 2 1,2 7 14,-2 1 1,1 0 0,-2-1 0,1 1-1,-1-1 1,-1 1 0,0-1-1,0 1 1,-1-1 0,-1 0 0,1 0-1,-2-1 1,1 1 0,-7 8-1,4-5 141,-1-1 0,-1-1 0,0 1 0,0-2 0,-1 1-1,-1-1 1,0-1 0,0 0 0,-22 14 0,33-23-160,-1 1 0,1-1 0,0 1 0,-1-1 0,1 0 0,-1 1 0,1-1 0,-1 0 0,1 1 0,-1-1 0,0 0 0,1 1 0,-1-1 0,1 0 0,-1 0 0,0 0 0,1 0 0,-1 0 1,1 0-1,-1 0 0,0 0 0,1 0 0,-1 0 0,1 0 0,-1 0 0,0 0 0,1 0 0,-1 0 0,1-1 0,-1 1 0,0 0 0,1 0 0,-1-1 0,1 1 0,-1-1 0,5-22-996,24-29-2647,1 9-776,5-5-1656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6:01.0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1 12780,'0'0'6684,"-10"9"-4746,-1 1-1719,0 0 1,1 1-1,0 0 1,1 0-1,0 1 1,1 1-1,-11 21 1,18-31-197,-6 11 224,1-1-1,1 1 1,0 1 0,1-1-1,0 1 1,1 0 0,0 15-1,3-29-243,0-1-1,1 1 1,-1 0-1,1-1 1,-1 1-1,1-1 1,-1 1-1,1 0 1,0-1-1,-1 1 1,1-1-1,0 0 1,-1 1-1,1-1 1,0 0-1,-1 1 1,1-1-1,0 0 0,0 1 1,-1-1-1,1 0 1,0 0-1,0 0 1,0 0-1,-1 0 1,1 0-1,0 0 1,0 0-1,-1 0 1,1 0-1,0-1 1,0 1-1,0 0 1,32-8 115,27-24 46,23-12-636,-77 42 381,-1 0 0,1 0 0,0 0 0,0 1 0,0 0 1,1 0-1,-1 0 0,0 1 0,0 0 0,0 0 0,13 2 1,-18-1 83,0 0 0,0 0 0,1 0 1,-1 0-1,0 0 0,0 0 0,0 0 1,0 0-1,0 0 0,-1 0 0,1 0 1,0 1-1,0-1 0,-1 0 0,1 1 0,-1-1 1,1 0-1,-1 1 0,0-1 0,1 1 1,-1-1-1,0 0 0,0 1 0,0-1 1,0 3-1,-2 43 750,1-43-579,-4 22 295,0 1 0,-2-1 0,-2 0 0,0-1 1,-1 0-1,-2 0 0,-24 38 0,15-39-393,20-23-151,1-1 0,0 0 0,-1 0 0,1 0 1,-1 0-1,1 0 0,0 1 0,-1-1 0,1 0 1,-1 0-1,1 0 0,-1 0 0,1 0 0,0 0 1,-1 0-1,1 0 0,-1 0 0,1-1 0,-1 1 0,1 0 1,0 0-1,-1 0 0,1 0 0,0-1 0,-1 1 1,1 0-1,-1 0 0,1-1 0,0 1 0,-1 0 1,1 0-1,0-1 0,0 1 0,-1-1 0,-1-3-1082,1-1-1,-1 1 0,1 0 1,0-1-1,0 1 0,0-1 1,1 1-1,0-1 0,0-6 1,0-28-12297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39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1 19538,'-8'12'2622,"-7"8"-1693,2 2 1,0 0-1,2 0 1,0 1-1,2 0 0,0 1 1,2 0-1,-8 40 1,14-54-903,0 0 1,1-1-1,1 1 0,-1 0 1,1 0-1,1-1 0,2 10 1,-3-17-41,-1 0 0,1 0 1,0 0-1,0 0 1,0-1-1,0 1 1,0 0-1,0-1 0,0 1 1,0-1-1,1 1 1,-1-1-1,1 1 0,-1-1 1,1 0-1,-1 0 1,1 0-1,0 0 1,0 0-1,0 0 0,-1-1 1,1 1-1,0 0 1,0-1-1,0 1 1,0-1-1,0 0 0,0 0 1,0 0-1,0 0 1,0 0-1,0 0 0,0 0 1,0-1-1,0 1 1,0-1-1,0 1 1,-1-1-1,1 0 0,0 0 1,2-1-1,3-2-149,-1 0-1,0 0 0,-1 0 1,1-1-1,-1 0 1,1 0-1,-1 0 0,-1-1 1,1 1-1,-1-1 1,6-10-1,-6 8 66,1 1 0,-1 1 0,2-1 0,-1 1 0,1 0 0,0 0 0,0 0 0,7-4 0,-9 53 1485,-4-40-1356,0 1 0,0-1-1,0 1 1,1 0 0,-1-1 0,1 1-1,0-1 1,0 0 0,0 1 0,1-1-1,-1 0 1,1 0 0,-1 1 0,1-1-1,0-1 1,0 1 0,1 0 0,-1 0-1,1-1 1,-1 1 0,1-1 0,0 0-1,0 0 1,0 0 0,0 0 0,0 0-1,0-1 1,0 1 0,1-1-1,-1 0 1,0 0 0,1 0 0,-1-1-1,1 1 1,0-1 0,-1 0 0,7 0-1,6 0 55,0-1-1,-1-1 1,1 0-1,0-1 1,-1-1-1,0 0 1,23-11-1,38-22 14,-46 21-260,44-17-1,-74 33 156,1-1 1,-1 1 0,1 0-1,0-1 1,-1 1-1,1 0 1,-1 0 0,1-1-1,-1 1 1,1 0 0,0 0-1,-1 0 1,1 0-1,0 0 1,-1 0 0,1 0-1,-1 0 1,1 0-1,0 0 1,-1 0 0,1 0-1,-1 0 1,1 0-1,0 1 1,-1-1 0,1 0-1,-1 0 1,1 1 0,-1-1-1,1 0 1,-1 1-1,1-1 1,-1 1 0,1-1-1,-1 1 1,1-1-1,-1 1 1,0-1 0,1 1-1,-1-1 1,0 1-1,1-1 1,-1 1 0,0-1-1,0 1 1,1 0 0,-6 37 415,4-35-340,1-1-1,-1 1 1,0 0-1,1 0 1,-1 0 0,1 0-1,0 0 1,0-1 0,0 1-1,0 0 1,1 0-1,-1 0 1,2 5 0,0-7-39,-1 0 0,1 0 0,0-1 0,0 1 1,-1 0-1,1-1 0,0 1 0,0-1 0,0 1 1,-1-1-1,1 0 0,0 0 0,0 0 0,0 0 1,0 0-1,0 0 0,-1 0 0,1-1 0,0 1 1,3-2-1,38-13 504,6-11-535,59-41 0,-41 24 0,-66 45-123,0-1 0,0 1 1,1 0-1,-1 0 0,1-1 0,-1 1 1,1 0-1,0-1 0,0 0 0,0 1 0,-1-1 1,1 0-1,0 0 0,0 0 0,1 0 0,-1-1 1,3 2-1,-1-2-925,0 0-1,-1 0 1,1 0 0,0 0 0,0-1 0,-1 1-1,1-1 1,-1 0 0,1 0 0,-1-1-1,1 1 1,-1-1 0,6-3 0,14-12-12560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40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21012,'0'0'5413,"0"56"-3139,0-20-576,2 7-705,6-1-609,0 1-288,-1-3-192,-1-1-1281,-1-2-1666,-4-2-2274,-1-3-3684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40.6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3331,'0'0'27514,"-15"19"-47341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41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1324 15855,'-13'6'2610,"2"-2"-2092,3-2-274,0 1 0,1 0 0,-1 0 0,1 1 0,0 0 1,0 0-1,0 0 0,0 1 0,1 0 0,-8 9 0,14-14-227,0 0 0,0 0 0,0 0 0,-1 1-1,1-1 1,0 0 0,0 0 0,0 0-1,0 1 1,1-1 0,-1 0 0,0 0-1,0 1 1,0-1 0,0 0 0,0 0-1,0 0 1,0 1 0,0-1 0,0 0-1,0 0 1,1 0 0,-1 0 0,0 1-1,0-1 1,0 0 0,0 0 0,1 0-1,-1 0 1,0 0 0,0 1 0,0-1-1,0 0 1,1 0 0,-1 0 0,0 0-1,0 0 1,1 0 0,-1 0 0,0 0-1,0 0 1,0 0 0,1 0 0,-1 0-1,0 0 1,0 0 0,1 0 0,-1 0 0,0 0-1,0 0 1,0 0 0,1 0 0,-1-1-1,18 1 457,29-7 386,-1-2 1,0-3-1,72-26 1,-34 10-380,253-80 460,548-171-195,4 12-3594,-257 90-1231,520-157 1872,-1139 330 2184,29-8-294,-1-2 0,63-32 1,-99 44-230,0-1 0,-1 0 0,1 0 1,-1 0-1,0-1 0,7-7 0,0-14-5640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51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303 100 11563,'0'0'3801,"0"-8"-1239,0 2-1943,0 0 0,0 0 0,0 0-1,-1 0 1,0 0 0,-1 0 0,1 0 0,-5-11-1,5 15-508,0 1 0,0-1 0,0 0-1,-1 1 1,1-1 0,0 0 0,-1 1-1,1 0 1,-1-1 0,1 1 0,-1 0-1,0 0 1,1 0 0,-1 0 0,0 0-1,0 0 1,0 0 0,0 1 0,0-1-1,0 1 1,0-1 0,0 1 0,0 0-1,0 0 1,0 0 0,0 0 0,0 0-1,0 0 1,0 0 0,0 1 0,0-1-1,0 1 1,0 0 0,0-1 0,1 1-1,-1 0 1,0 0 0,-2 2 0,-6 2-77,0 1 0,1 1 0,0 0 0,0 0-1,0 1 1,1 0 0,0 0 0,1 1 0,-12 17 0,-1 4 43,-28 61-1,38-72-50,2 1 0,0 0-1,1 1 1,1 0 0,1 0 0,0 0-1,2 1 1,1-1 0,1 1 0,2 42-1,-1-62-25,0 0-1,0 1 1,1-1-1,-1 0 1,1 0-1,-1 0 1,1 0-1,0 0 1,-1 0-1,1 0 0,0 0 1,0 0-1,1 0 1,-1 0-1,0 0 1,1-1-1,-1 1 1,1 0-1,-1-1 1,1 0-1,0 1 1,0-1-1,0 0 0,-1 0 1,1 0-1,0 0 1,1 0-1,-1 0 1,0-1-1,0 1 1,0-1-1,0 1 1,0-1-1,1 0 1,-1 0-1,0 0 1,0 0-1,0 0 0,1 0 1,-1-1-1,0 1 1,0-1-1,2 0 1,3-1 24,0-1 0,0 0 1,-1 0-1,0 0 0,1-1 0,-1 0 1,0 0-1,-1 0 0,1-1 0,-1 0 1,0 0-1,5-6 0,-4 2 40,0 0 1,0 0-1,0-1 0,-1 0 0,-1 0 1,0-1-1,0 1 0,-1-1 0,-1 0 1,1 1-1,-2-1 0,2-22 0,-3 33-58,-1 0-1,1 1 0,0-1 0,0 0 0,0 0 0,0 0 1,-1 1-1,1-1 0,0 0 0,0 0 0,0 0 1,-1 0-1,1 0 0,0 0 0,0 1 0,0-1 0,-1 0 1,1 0-1,0 0 0,0 0 0,-1 0 0,1 0 1,0 0-1,0 0 0,-1 0 0,1 0 0,0 0 1,0 0-1,-1 0 0,1 0 0,0 0 0,0 0 0,0-1 1,-1 1-1,1 0 0,0 0 0,0 0 0,0 0 1,-1 0-1,1 0 0,0-1 0,0 1 0,0 0 0,-1 0 1,1 0-1,0-1 0,0 1 0,0 0 0,0 0 1,0 0-1,0-1 0,0 1 0,-1 0 0,1-1 0,-11 22-180,5 3 138,6-23 40,0-1-1,1 1 1,-1-1-1,0 0 1,0 1-1,0-1 1,0 1-1,1-1 1,-1 1-1,0-1 1,0 0-1,1 1 1,-1-1 0,0 0-1,1 1 1,-1-1-1,0 0 1,1 1-1,-1-1 1,0 0-1,1 1 1,-1-1-1,1 0 1,-1 0-1,1 0 1,-1 0-1,0 1 1,1-1-1,-1 0 1,1 0-1,-1 0 1,1 0-1,-1 0 1,1 0-1,-1 0 1,1 0-1,-1 0 1,1 0-1,-1 0 1,1-1-1,-1 1 1,0 0-1,2-1 1,16-5 156,25-26 229,-37 27-358,-1 0-1,1 0 1,0 1-1,0 0 1,1 0-1,12-6 1,-19 10-34,1 0 0,-1 0 0,0 0 1,1 0-1,-1 0 0,0 0 0,1 0 0,-1 0 1,0 0-1,1 0 0,-1 1 0,0-1 0,0 0 1,1 0-1,-1 0 0,0 0 0,1 1 0,-1-1 0,0 0 1,0 0-1,1 0 0,-1 1 0,0-1 0,0 0 1,1 1-1,-1-1 0,0 0 0,0 0 0,0 1 1,0-1-1,0 0 0,1 1 0,-1-1 0,0 0 1,0 1-1,0-1 0,0 0 0,0 1 0,0-1 1,0 0-1,0 1 0,0 0 0,0 19-124,0-14 112,0 68-484,0-25-2916,0-44 2708,-1-5 514,1 1 1,0-1 0,0 1-1,0 0 1,0-1-1,0 1 1,0 0 0,0-1-1,0 1 1,0-1 0,0 1-1,0 0 1,0-1 0,0 1-1,1 0 1,-1-1-1,0 1 1,0-1 0,1 1-1,-1-1 1,0 1 0,1-1-1,-1 1 1,0-1 0,1 1-1,-1-1 1,1 1-1,-1-1 1,1 1 0,-1-1-1,1 0 1,-1 1 0,1-1-1,0 0 1,-1 0 0,2 1-1,13-1-5714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51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 14189,'0'0'2232,"0"9"-161,-17 174 6561,17-181-8550,-2 8 193,2 0 1,-1-1-1,1 1 0,0 0 0,1 0 1,2 11-1,-2-19-262,0-1-1,-1 1 1,1 0-1,0 0 1,0-1-1,0 1 1,0-1-1,0 1 1,0-1 0,0 1-1,1-1 1,-1 1-1,1-1 1,-1 0-1,1 0 1,-1 0-1,1 0 1,0 0 0,-1 0-1,1 0 1,0-1-1,0 1 1,-1-1-1,1 1 1,0-1-1,0 1 1,0-1 0,0 0-1,0 0 1,0 0-1,0 0 1,-1 0-1,1-1 1,0 1-1,0-1 1,0 1 0,0-1-1,1 0 1,0 0-222,0 0 1,-1 0-1,1-1 1,-1 1 0,1 0-1,-1-1 1,0 1-1,1-1 1,-1 0-1,0 0 1,0 0 0,0 0-1,-1 0 1,1-1-1,0 1 1,-1 0-1,2-4 1,0 1-1111,0-1-1,-1 0 0,0 0 1,0-1-1,0 1 1,1-9-1,-1-11-4840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52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83 12075,'0'0'5446,"-20"66"-3204,19-47-160,1 0-481,0-3-704,1-5-641,12 1-192,0-4-320,5-4-865,2-3-865,1-1-736,-2 0-1891,-1-1-4195</inkml:trace>
  <inkml:trace contextRef="#ctx0" brushRef="#br0" timeOffset="1">220 14 19795,'0'0'10730,"49"0"-10410,-26 0-224,4 0-256,-3 0-1281,-1 0-2083,-8-7-2017,-9 0-3171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52.4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0 404 19731,'0'0'6053,"51"-8"-4323,-18-6-1121,3-1-513,-1 0-545,-3 4-2145,-10-1-2147,-4 4-2209</inkml:trace>
  <inkml:trace contextRef="#ctx0" brushRef="#br0" timeOffset="1">399 0 12908,'0'0'15247,"10"62"-14511,-5-24-447,-2 3-193,2 1-32,0-1-64,3-4-545,0-4-1409,-4-5-1313,-3-6-1377,-1-7-545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52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65 15983,'0'0'5867,"9"-9"-3625,-5 4-2073,1 0 1,0 1-1,1-1 1,-1 1-1,1 0 0,0 1 1,0-1-1,0 1 0,0 0 1,1 1-1,-1-1 0,1 1 1,-1 0-1,1 1 0,0 0 1,0 0-1,10 0 0,6 0 25,8-1-3,56 5 1,-78-2-199,-1 0 0,1 0 1,-1 1-1,0 1 0,0-1 1,0 1-1,0 0 0,0 1 1,-1 0-1,0 0 0,12 9 1,-17-11 8,0 0 0,0-1 0,-1 1 0,1 0 0,0 0 0,-1 0 0,1 0 1,-1 0-1,0 0 0,0 1 0,0-1 0,0 0 0,0 0 0,0 1 0,-1-1 0,1 1 0,-1-1 1,1 1-1,-1-1 0,0 1 0,-1 4 0,0-2 91,0 0 1,0 0-1,-1 0 0,0-1 1,0 1-1,-1-1 0,1 1 1,-1-1-1,0 0 0,-4 5 1,-7 7 324,-1-1 1,0-1-1,-2-1 1,-18 13-1,-82 49 749,103-67-1053,0-1 0,0-1 0,-1 0 0,1-1 0,-2 0 0,-24 4 0,40-9-134,-1 0-1,1 0 1,0 0 0,-1 0-1,1 0 1,0 0 0,-1 1-1,1-1 1,0 0 0,-1 0-1,1 0 1,0 0 0,-1 0-1,1 0 1,0-1 0,-1 1-1,1 0 1,0 0 0,0 0-1,-1 0 1,1 0 0,0 0 0,-1-1-1,1 1 1,0 0 0,0 0-1,-1 0 1,1-1 0,0 1-1,0 0 1,-1 0 0,1-1-1,0 1 1,0 0 0,0 0-1,-1-1 1,1 0 0,6-11-1848,18-12-2453,83-51-9153,-64 47 5947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8:53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45 19603,'0'0'7265,"-6"14"-5941,0-1-972,-49 120 1353,48-113-1646,1 1-1,0-1 1,1 1-1,2 0 0,-2 25 1,5-45-58,-1 0 0,1 0 0,0 0 0,0 0 0,0 0 1,0 0-1,0 0 0,1 0 0,-1-1 0,0 1 0,0 0 1,1 0-1,-1 0 0,0 0 0,1 0 0,-1-1 0,1 1 1,-1 0-1,1 0 0,-1-1 0,1 1 0,0 0 0,-1-1 1,1 1-1,0-1 0,-1 1 0,1-1 0,0 1 0,0-1 1,1 1-1,0-1 15,0 1 1,0-1-1,0 0 1,0 0 0,1-1-1,-1 1 1,0 0-1,0-1 1,0 1-1,0-1 1,0 0 0,3-1-1,5-4 129,1 1 1,-1-2-1,16-12 0,6-10 46,-2-1 0,-2-1-1,0-2 1,-2-1 0,-2 0-1,34-66 1,-56 97-571,-1 0 1,1 0-1,-1 0 1,1 0-1,-1-1 1,0 1-1,-1 0 1,1-1-1,0-4 0,-1 8 276,0 0 1,0-1-1,0 1 0,0 0 0,0-1 0,0 1 0,-1 0 0,1-1 0,0 1 0,0 0 0,0-1 0,0 1 0,-1 0 1,1 0-1,0-1 0,0 1 0,0 0 0,-1 0 0,1-1 0,0 1 0,0 0 0,-1 0 0,1 0 0,0-1 0,-1 1 1,1 0-1,0 0 0,-1 0 0,1 0 0,0 0 0,-1 0 0,1 0 0,-22 6-3177,-5 10-3157,-5 6-1986</inkml:trace>
  <inkml:trace contextRef="#ctx0" brushRef="#br0" timeOffset="1">129 189 5381,'0'0'10346,"5"58"-6919,12-40-352,4 3-320,4-3-225,1-3-704,0 0-449,-3 1-704,1-1-545,-2 6-192,-9-2-1954,-3-1-3235,-2-2-8456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6:01.5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78 16303,'0'0'5905,"9"4"-5371,-4-1-468,-3-2-32,0 0-1,0 0 0,0 0 1,0 0-1,0 0 1,1 0-1,-1 0 0,0-1 1,1 1-1,-1-1 1,4 0-1,4-9 614,-8-18 678,-2 26-1275,0 0-1,0 0 1,0 0-1,0 0 1,0 0-1,-1 0 1,1 0-1,0 0 1,0 0-1,-1 0 1,1 1-1,-1-1 1,1 0-1,-1 0 1,1 0 0,-1 1-1,0-1 1,1 0-1,-1 1 1,0-1-1,1 1 1,-1-1-1,0 0 1,0 1-1,-1-1 1,1 1-43,0 0 0,1 0-1,-1 0 1,0 0 0,1 0 0,-1 0 0,1 0 0,-1 0 0,0 0 0,1 1 0,-1-1 0,0 0-1,1 0 1,-1 1 0,1-1 0,-1 0 0,1 1 0,-1-1 0,1 1 0,-1-1 0,1 1-1,-1-1 1,1 1 0,-1-1 0,1 1 0,0-1 0,-1 1 0,1 0 0,0-1 0,0 1 0,-1-1-1,1 1 1,0 0 0,0-1 0,0 1 0,0 1 0,-4 15-3,2 0 0,0 0-1,0 0 1,2 1 0,0-1 0,3 18 0,-3-33 0,0-1 0,0 1 0,0 0 1,1-1-1,-1 1 0,1 0 0,-1-1 1,1 1-1,-1-1 0,1 1 0,0-1 1,0 1-1,0-1 0,0 0 0,0 1 1,0-1-1,0 0 0,0 0 0,0 0 1,1 1-1,-1-1 0,0-1 0,1 1 1,-1 0-1,1 0 0,-1 0 0,1-1 1,-1 1-1,1-1 0,-1 1 0,1-1 1,0 0-1,-1 0 0,1 1 0,0-1 1,-1 0-1,1 0 0,0-1 0,-1 1 1,1 0-1,0-1 0,-1 1 0,1-1 1,-1 1-1,4-2 0,4-2 42,0 0 0,0 0 0,0-1 0,-1-1 0,1 1 0,9-9 0,57-60 146,-52 49-254,1 2 0,46-35 0,-70 58 55,0-1 0,0 1 0,1 0 0,-1 0 1,0 0-1,0 0 0,1 0 0,-1 0 0,0 0 0,0-1 0,1 1 0,-1 0 1,0 0-1,0 0 0,0 0 0,1 0 0,-1 0 0,0 0 0,0 0 1,1 0-1,-1 1 0,0-1 0,0 0 0,1 0 0,-1 0 0,0 0 1,0 0-1,0 0 0,1 0 0,-1 0 0,0 1 0,0-1 0,0 0 1,1 0-1,-1 0 0,0 1 0,0-1 0,0 0 0,0 0 0,0 0 1,1 1-1,-1-1 0,0 0 0,0 0 0,0 1 0,4 18 111,-3 33 582,-2-42-530,1 4 100,-1-7 56,1 1-1,0 0 0,0-1 0,3 15 1,-3-21-288,0 0 1,1 0-1,-1 0 0,0-1 1,1 1-1,-1 0 1,0 0-1,1-1 1,-1 1-1,1 0 1,-1 0-1,1-1 1,-1 1-1,1-1 1,0 1-1,-1 0 1,1-1-1,0 1 1,0-1-1,-1 0 1,1 1-1,0-1 0,0 1 1,0-1-1,-1 0 1,1 0-1,0 0 1,0 1-1,0-1 1,0 0-1,0 0 1,-1 0-1,1 0 1,0 0-1,0-1 1,0 1-1,0 0 1,0 0-1,-1 0 1,1-1-1,0 1 1,0-1-1,0 1 0,-1 0 1,1-1-1,0 1 1,-1-1-1,1 0 1,0 1-1,-1-1 1,2 0-1,39-32 554,-33 26-622,0 0 1,1 0 0,0 1-1,12-7 1,-17 11-435,1 0 0,-1 1 1,1 0-1,-1-1 0,0 1 0,1 1 0,0-1 0,5 1 1,0 1-4184,-5 4-2514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00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1413 316 8776,'-6'-14'2702,"-1"0"-2267,0 1 0,-1-1 0,0 1 0,-1 0 0,0 1 0,-1 0 0,0 1 0,-1 0 0,-16-12 0,1 5-48,0 1 0,-2 1 0,0 1 0,-1 2 0,0 1-1,-1 1 1,0 2 0,0 1 0,-1 1 0,0 2 0,-1 1 0,1 1-1,-1 2 1,-40 3 0,52 2-385,1 0 1,0 2-1,0 0 0,1 2 1,0 0-1,0 0 0,1 2 1,0 0-1,1 1 0,-24 20 0,-6 10 42,3 1-1,-44 53 0,31-28 308,4 3-1,2 1 1,4 3-1,-61 129 1,87-157-240,1 1 0,3 0-1,2 1 1,2 1 0,2 0 0,3 0 0,1 1 0,3 0-1,4 75 1,1-106-109,0 0 0,2 0 0,0 0 0,1-1-1,1 0 1,1 0 0,1 0 0,0-1 0,1 0 0,1-1-1,0 0 1,1-1 0,1 0 0,0 0 0,1-1 0,23 18-1,-16-17 68,0 0-1,1-2 0,1-1 0,0 0 1,1-2-1,0 0 0,1-2 0,0 0 1,0-2-1,0-1 0,1-1 0,30 2 1,3-4 56,-1-3 1,1-2-1,-1-2 1,0-3-1,0-3 1,78-25-1,-61 11 149,-2-3 0,-1-3 0,-2-4-1,84-55 1,-118 68-117,-1-2-1,-1-2 1,-1-1-1,-2-2 1,-1 0 0,-1-2-1,-2-1 1,-1-2-1,-1 0 1,-2-1 0,-2-1-1,-1-2 1,-2 1-1,20-65 1,-21 47-17,-2-2-1,-3 0 1,-2 0-1,-3-1 1,-2-106 0,-5 137-53,-1 0-1,-2 1 1,0-1 0,-2 0 0,-1 1 0,-1 0 0,-1 1 0,-1 0-1,-1 0 1,-1 1 0,-2 0 0,0 1 0,-1 1 0,-30-33 0,33 43-65,-1 1 0,0 0 0,0 0 0,-2 2 0,1 0 0,-1 0 0,0 1 0,-1 1 0,0 1 0,-21-6 0,15 6 40,-1 2 0,-1 1 0,1 0 0,0 2 0,0 1 0,-41 4 0,20 3-943,0 1 1,-74 25-1,-72 42-8102,119-45 473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11.8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1 364 16207,'0'0'5616,"15"-9"-4372,81-46 955,161-66 0,131-20-2561,-355 129-622,34-8-703,-44 16-2830,0 2-3840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13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13100,'0'0'12930,"0"11"-12113,-1 57 13,-2-28-575,2-1 0,3 1-1,0-1 1,3 1 0,12 50 0,-17-88-241,1 1 0,0-1-1,-1 1 1,1-1-1,0 1 1,0-1 0,1 0-1,-1 0 1,0 0-1,1 0 1,-1 0 0,1 0-1,0 0 1,0 0 0,0 0-1,0-1 1,0 1-1,0-1 1,0 0 0,0 1-1,4 0 1,-4-1 36,1-1 0,0 0-1,0 0 1,-1 0 0,1 0 0,0-1-1,-1 1 1,1-1 0,-1 1 0,1-1 0,0 0-1,-1 0 1,0 0 0,1-1 0,-1 1 0,4-3-1,6-6 128,0 0-1,-1 0 1,0-1-1,0 0 1,13-21-1,6-13-4,-21 29 192,1 1 1,20-25-1,-30 40-362,0 0 0,1 0 0,-1-1 0,0 1 0,0 0 0,0 0 0,0-1 0,1 1 0,-1 0 0,0 0 0,0 0 0,0 0 0,1-1 0,-1 1 0,0 0 0,0 0 0,1 0 0,-1 0 0,0 0 0,0 0 0,1 0 0,-1 0 0,0 0 0,1 0 0,-1 0 0,0 0 0,0 0 0,1 0 0,-1 0 0,0 0 0,1 0 0,-1 0 0,0 0 0,0 0 0,1 0 0,-1 0 0,0 0 0,0 0 0,1 1 0,-1-1 0,5 14 28,-3 29-46,-2-32 11,0-1 5,0 0 0,1 0 0,0-1 0,0 1 0,0 0 0,2-1 0,2 11 0,-4-19 0,0 1 0,0 0 0,0 0 0,0-1 0,0 1 0,0-1 0,0 1 0,0-1 0,1 1 0,-1-1 0,1 0 0,-1 0 0,1 1 0,-1-1 0,1 0 0,0-1 0,0 1 0,-1 0 0,1 0 0,0-1 0,0 1 0,0-1 0,0 1 0,0-1 0,0 0 0,-1 0 0,1 0 0,0 0 0,0 0 0,0 0 0,0-1 0,0 1 0,0-1 0,0 1 0,0-1 0,-1 0 0,4-1 0,10-6 0,0-1 0,-1-1 0,0 0 0,0 0 0,-1-2 0,-1 1 0,15-19 0,9-5 0,-31 29 0,0 1 0,1 0 0,-1 0 0,1 1 0,0 0 0,7-5 0,-12 9 0,-1-1 0,1 1 0,0 0 0,0 0 0,0-1 0,0 1 0,0 0 0,0 0 0,-1 0 0,1 0 0,0 0 0,0 0 0,0 0 0,0 0 0,0 0 0,0 0 0,0 0 0,0 1 0,-1-1 0,1 0 0,0 1 0,0-1 0,0 1 0,-1-1 0,1 1 0,0-1 0,0 1 0,-1-1 0,1 1 0,0 0 0,-1-1 0,1 1 0,-1 0 0,1 0 0,-1-1 0,1 1 0,-1 0 0,0 0 0,1 0 0,-1 0 0,0-1 0,0 1 0,1 0 0,-1 0 0,0 0 0,0 0 0,0 0 0,0 1 0,3 15 0,-3-10 0,1 0 0,1-1 0,-1 0 0,1 1 0,0-1 0,1 0 0,3 8 0,-5-13 0,0 0 0,-1-1 0,1 1 0,0 0 0,-1 0 0,1-1 0,0 1 0,0 0 0,0-1 0,0 1 0,0-1 0,0 1 0,0-1 0,0 1 0,0-1 0,0 0 0,0 1 0,0-1 0,0 0 0,1 0 0,1 0 0,-1-1 0,1 1 0,-1-1 0,1 1 0,-1-1 0,0 0 0,1 0 0,-1 0 0,0 0 0,1 0 0,-1-1 0,2-1 0,-4 3-80,0-1 0,1 1 1,-1 0-1,0-1 0,0 1 0,1-1 0,-1 1 1,0 0-1,1-1 0,-1 1 0,0 0 1,1 0-1,-1-1 0,0 1 0,1 0 0,-1 0 1,1 0-1,-1-1 0,0 1 0,1 0 0,-1 0 1,1 0-1,-1 0 0,1 0 0,-1 0 0,1 0 1,-1 0-1,0 0 0,1 0 0,-1 0 1,1 0-1,-1 0 0,1 0 0,-1 1 0,0-1 1,1 0-1,-1 0 0,1 0 0,-1 1 0,0-1 1,1 0-1,-1 0 0,0 1 0,1-1 1,-1 0-1,0 1 0,1-1 0,-1 0 0,0 1 1,1 0-1,-7 23-10227,-2-13-5361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13.4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20563,'0'0'6182,"49"0"-7751,-29 3-1955,3 2-1600,3-1-7048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14.0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34 386 18546,'0'0'6923,"13"-6"-5769,4-3-839,1-1 0,-2-1 0,1-1 0,15-14 1,-26 21-175,-1 0 0,0 0 0,0 0 1,0-1-1,0 0 0,-1 0 0,0 0 0,0 0 1,-1-1-1,0 1 0,0-1 0,0 0 1,-1 0-1,0 0 0,-1 0 0,2-14 1,-3 20-120,1 0 1,-1-1 0,0 1 0,-1 0-1,1-1 1,0 1 0,0 0-1,-1-1 1,1 1 0,0 0 0,-1-1-1,1 1 1,-1 0 0,0 0 0,1 0-1,-1 0 1,0 0 0,0 0-1,0 0 1,0 0 0,0 0 0,0 0-1,0 0 1,0 0 0,-2-1 0,1 1 32,-1 1 0,1-1 0,-1 1 0,1-1 0,-1 1 0,1 0 1,-1 0-1,0 0 0,1 0 0,-1 0 0,1 0 0,-5 2 1,0 0 39,0 0 1,0 0-1,0 1 1,0 0-1,1 0 0,-1 1 1,1 0-1,-10 7 1,6 0-96,0 0 0,1 0 0,0 1 0,1 0 0,-12 25 0,17-30 0,0 0 0,0 0 0,0 1 0,1 0 0,0-1 0,1 1 0,-1 0 0,1 0 0,1 0 0,0 0 0,0 0 0,2 9 0,-1-14-5,0 0-1,0-1 1,0 1 0,1-1-1,0 1 1,-1-1 0,1 1-1,0-1 1,0 0 0,0 0-1,0 0 1,0 0 0,1-1-1,-1 1 1,0 0 0,1-1-1,-1 0 1,1 0 0,0 1-1,0-2 1,-1 1 0,1 0-1,0 0 1,0-1 0,0 0-1,0 1 1,-1-1 0,1 0-1,4-1 1,2 1-77,0 0 0,0 0 0,1-1 0,-1-1 1,0 1-1,0-2 0,-1 1 0,12-5 0,-7-1-1008,0 0 0,-1-1 0,0-1 0,0 1 0,-1-2 0,0 0 0,-1 0 0,10-14 0,36-38-4581,-47 65 11892,20 10-3393,-1 0-1916,7-1-44,0 0 0,-1 3 0,-1 1 0,62 37 0,-95-52-853,1 1-1,0-1 1,-1 0-1,1 1 1,-1-1-1,1 0 1,0 1-1,-1-1 1,1 0 0,0 0-1,-1 1 1,1-1-1,0 0 1,-1 0-1,1 0 1,0 0-1,-1 0 1,1 0-1,0 0 1,0 0-1,-1 0 1,1-1-1,0 1 1,-1 0-1,1 0 1,0-1-1,-1 1 1,1 0-1,0-1 1,9-20 610,-7-37 354,-3 52-942,-1-11-37,0 0 0,-1 0 0,-1 1 0,-1-1 0,-1 1 0,0 0 0,-1 0 0,0 0 0,-2 1 0,-8-15 0,16 30 0,-1 0 0,1-1 0,0 1 0,0 0 0,0 0 0,0-1 0,0 1 0,0 0 0,0-1 0,0 1 0,0 0 0,0-1 0,0 1 0,0 0 0,0 0 0,0-1 0,0 1 0,0 0 0,0-1 0,0 1 0,0 0 0,0 0 0,0-1 0,0 1 0,0 0 0,1-1 0,-1 1 0,0 0 0,0 0 0,0 0 0,1-1 0,-1 1 0,0 0 0,0 0 0,1 0 0,-1-1 0,0 1 0,0 0 0,1 0 0,-1 0 0,0 0 0,0 0 0,1 0 0,-1-1 0,0 1 0,1 0 0,-1 0 0,0 0 0,1 0 0,-1 0 0,0 0 0,23 0 0,-16 0 0,37-2-266,0-1 0,0-3 0,-1-1 0,0-3 0,60-21 0,-63 12-4998,-6-4-3699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17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6342,'0'0'10223,"13"-1"-9641,519-7 1695,-305 11-2045,1351 10 849,0 55 91,-765-41 3296,-771-27-4174,0-3-1,0-1 1,0-1-1,-1-3 1,0-1 0,0-3-1,45-18 1,-156 54-13731,37-20 1415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44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65 9929,'687'-1'6390,"386"-9"-4676,1980 14 2364,-1173 10-2818,-852-66 289,-1015 50-1536,5 0 25,-1 0 0,1-2 0,19-6 0,-104 15-3129,42 0-603,1-2-1570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45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808 271 5093,'1'-2'8,"38"-104"607,-36 96-121,-1 0-1,0 0 1,0 0 0,-1 0-1,-1-1 1,1 1 0,-2 0-1,-2-19 1,2 26-328,0 0 0,0 1 0,0-1 0,0 0 0,-1 1 0,1-1 0,-1 1 0,0 0 0,1 0 0,-1-1-1,0 1 1,0 0 0,-1 0 0,1 1 0,0-1 0,-1 0 0,1 1 0,-1 0 0,1-1 0,-1 1 0,0 0 0,1 0 0,-1 0 0,0 1 0,-5-1 0,-5-1-55,0 1-1,1 0 1,-1 1 0,-22 3 0,10 1-42,1 1 0,0 1 0,0 2 0,1 0 0,0 2 1,1 0-1,0 1 0,-22 16 0,-5 6 663,1 2 0,-54 52 0,73-59-212,1 1-1,1 1 1,2 1 0,1 1-1,2 1 1,1 2-1,-29 63 1,39-71-367,1 1-1,2 1 1,0 0 0,2 0 0,1 0-1,1 1 1,2-1 0,1 1 0,1 0-1,2-1 1,5 34 0,-3-44-103,0-2 0,1 1 0,1 0 0,1-1 0,0 0 1,2 0-1,-1-1 0,2 0 0,0-1 0,1 0 0,1-1 0,0 0 0,0 0 0,2-1 1,0-1-1,0-1 0,1 0 0,0 0 0,26 12 0,-17-12 218,0-1 0,0 0 1,1-2-1,0-1 0,1-1 0,0-2 0,0 0 0,0-1 1,0-2-1,0-1 0,0-1 0,1-1 0,32-7 0,-21 0 22,0-1-1,-1-3 0,-1-1 0,0-1 0,0-3 0,58-38 1,-54 29-91,-2-2 0,-1-2 0,-1-2 0,-2-1 0,35-44 0,-49 51-149,-1 0 0,-1-1-1,-1-1 1,-2-1-1,-1 0 1,-2-1 0,0 0-1,-2-1 1,9-59 0,-16 73-66,-2 0 0,0 0 0,-1 0 1,-1 0-1,0 0 0,-2 0 0,0 1 1,-8-27-1,6 31-40,-1 0-1,1 1 1,-2-1-1,0 1 1,0 1-1,-1-1 1,0 2 0,-1-1-1,-1 1 1,1 0-1,-2 1 1,-12-10-1,2 6-355,-1 0-1,0 1 0,0 2 0,-1 0 0,0 1 1,-1 1-1,0 2 0,-1 0 0,1 2 0,-44-3 1,17 5-1646,0 2 0,0 3 0,1 1 0,-65 15 0,-20 14-7882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35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88 12043,'2'-9'2963,"-1"4"-2511,8-38 2002,-9 41-2245,1 0 0,-1 1 0,1-1 0,0 1 0,-1-1 0,1 1 1,0-1-1,0 1 0,0 0 0,0-1 0,0 1 0,0 0 0,0 0 1,0 0-1,1 0 0,-1 0 0,0 0 0,1 0 0,-1 0 0,1 0 0,-1 1 1,1-1-1,-1 0 0,1 1 0,-1-1 0,4 1 0,-4 0-167,1 1 0,-1 0 0,0-1 0,0 1 0,1 0 0,-1 0 0,0 0 0,0 0 0,0 0 0,0 0 0,0 0 0,0 1 0,0-1 0,0 0 1,-1 0-1,1 1 0,0-1 0,-1 0 0,1 1 0,-1-1 0,1 4 0,12 39 493,-12-37-377,9 41 737,-2 0 0,2 97 1,-16 100 242,5-231-1087,-12 214 585,-7 201 31,39 626 1746,-20-1036-3538,-6-37-4781,0-11-6185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36.4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104 109 13325,'-12'2'2413,"6"-2"-1923,-1-1-194,0 1 1,0 0 0,1 0-1,-1 1 1,0 0-1,1 0 1,-1 1 0,0-1-1,1 1 1,-12 6-1,18-7-228,0-1 0,0 1-1,0-1 1,0 1-1,0-1 1,1 1-1,-1-1 1,0 1 0,0-1-1,1 0 1,-1 1-1,0-1 1,1 1-1,-1-1 1,0 0 0,1 1-1,-1-1 1,1 0-1,-1 1 1,1-1-1,-1 0 1,1 1 0,-1-1-1,1 0 1,-1 0-1,1 0 1,-1 0-1,1 0 1,-1 1 0,1-1-1,-1 0 1,1 0-1,-1 0 1,1 0-1,-1 0 1,1-1 0,0 1-1,51 5 1103,0-2-1,62-5 0,-43 1-678,579-41 379,-317 15-940,1829-45-458,-1472 122 1404,33-1 116,-705-49-964,62 2 96,0-4 0,-1-4 0,113-22 0,-190 28-173,0 0 1,-1 0 0,1-1-1,0 1 1,0-1 0,0 0-1,0 1 1,-1-1 0,1 0-1,0 0 1,-1 0 0,1 0-1,0 0 1,1-3 0,-3-6-5115,-8-5-4340,2 5-432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6:02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6150,'0'0'14878,"-2"9"-14221,0 6-144,0 0 1,1 0 0,0 0 0,1 0 0,4 24 0,18 88 1861,-11-72-1785,-7-26-304,-2-14-141,1 1-1,0-1 0,1 1 1,0-1-1,2 0 1,9 21-1,-14-35-140,-1 0 0,1 0-1,0 0 1,-1 0 0,1 0-1,0 0 1,0-1 0,0 1-1,-1 0 1,1 0 0,0-1 0,0 1-1,0 0 1,0-1 0,0 1-1,1-1 1,-1 1 0,0-1-1,0 1 1,0-1 0,0 0-1,0 0 1,1 0 0,-1 1 0,0-1-1,2-1 1,-1 1 13,1-1 0,-1 0 0,1 0 0,-1 0 0,0 0 0,1 0 1,-1 0-1,0-1 0,0 0 0,0 1 0,3-4 0,6-6 73,0-2 0,-1 1-1,10-17 1,-14 21-76,13-24 27,-14 22-25,1 1-1,0 0 0,0 1 0,12-14 1,-18 22-23,0 0 1,0 0 0,1 0-1,-1 0 1,0 0 0,0 0 0,0 0-1,0 0 1,1-1 0,-1 1 0,0 0-1,0 0 1,0 0 0,0 0-1,1 0 1,-1 0 0,0 0 0,0 0-1,0 0 1,0 1 0,1-1 0,-1 0-1,0 0 1,0 0 0,0 0-1,0 0 1,1 0 0,-1 0 0,0 0-1,0 0 1,0 0 0,0 1 0,0-1-1,1 0 1,-1 0 0,0 0-1,0 0 1,0 0 0,0 0 0,0 1-1,0-1 1,0 0 0,0 0 0,0 0-1,0 0 1,0 1 0,0-1-1,5 16-115,0 19 3,-5-32 69,1 5-238,8 53-1497,-8-59 1606,-1-1 1,0 0-1,1 1 1,0-1-1,-1 0 1,1 1-1,0-1 1,0 0 0,-1 0-1,1 1 1,0-1-1,0 0 1,0 0-1,3 2 1,-3-3-2,-1 0 1,1 0-1,0 0 0,0 0 1,0 0-1,0 1 0,0-2 1,-1 1-1,1 0 1,0 0-1,0 0 0,0 0 1,0 0-1,0-1 0,-1 1 1,1 0-1,0-1 0,0 1 1,0-1-1,-1 1 1,1-1-1,0 1 0,-1-1 1,1 1-1,0-1 0,-1 0 1,2 0-1,3-7-1053,1 1 0,-1-1 0,0 0-1,-1-1 1,6-14 0,8-22-3934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36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16912,'0'0'9513,"13"-2"-8371,12 1-892,-1 0 0,1 2 0,-1 1 0,41 8 0,113 34-210,-92-22 26,-34-10-38,-28-8-13,0 2-1,-1 0 1,1 1 0,27 14 0,-51-21 4,1 1-1,0-1 1,0 0 0,0 1 0,-1-1 0,1 1-1,0-1 1,-1 1 0,1-1 0,0 1 0,-1-1-1,1 1 1,0 0 0,-1 0 0,1-1 0,-1 1 0,1 0-1,-1 0 1,0-1 0,1 1 0,-1 0 0,0 0-1,0 0 1,1 0 0,-1-1 0,0 1 0,0 2-1,-1-2 32,1 1-1,-1-1 0,1 0 0,-1 1 0,0-1 1,0 1-1,0-1 0,0 0 0,0 0 0,0 0 1,0 0-1,0 0 0,0 0 0,-3 2 0,-52 27 1302,49-28-1222,6-1-122,-182 88 1275,161-76-1772,0 1-1,1 2 0,1-1 0,0 2 1,-31 35-1,33-28-6695,13-8-7158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37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0 628 15599,'0'0'9620,"9"-6"-8318,21-17-559,-1-1 0,-2-2 0,0 0-1,27-36 1,93-136-482,-80 105-88,46-59 462,-112 151-594,0-1 0,0 1 0,0 0 0,1-1 0,-1 1 0,1 0-1,-1-1 1,1 1 0,-1 0 0,1 0 0,-1 1 0,1-1 0,2-1 0,-3 2-33,-1 0-1,1 0 1,0 0 0,-1 0 0,1 0 0,-1 0 0,1 0 0,0 0-1,-1 1 1,1-1 0,-1 0 0,1 0 0,-1 1 0,1-1 0,-1 0-1,1 0 1,-1 1 0,1-1 0,-1 1 0,1-1 0,-1 0 0,1 1-1,-1-1 1,0 1 0,1-1 0,-1 2 0,3 4-4,0 1 0,-1-1 0,0 1 0,-1-1 0,2 13 0,0-1 89,6 22 110,1-1-1,2 0 0,32 73 0,-38-100-354,1-1 0,0 1 0,1-2 0,0 1 0,1-1 0,18 18 0,-20-23-316,0 0 0,0 0 0,0-1 0,1 1 0,-1-2 0,1 1 0,0-1 0,0 0-1,0-1 1,1 0 0,15 2 0,28-2-7000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38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20115,'0'0'577,"0"66"-257,0-29-256,3 2 0,3-3-576,5-4-1506,-3-9-2210,0-8-1346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39.2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1 109 17681,'0'0'4094,"1"-8"-2466,-1 5-1576,0 0-1,1 1 1,-1-1-1,1 0 0,0 1 1,0-1-1,0 1 1,0-1-1,0 1 0,0-1 1,1 1-1,-1 0 0,1-1 1,-1 1-1,4-2 1,0 0 48,0 0 0,0 1 0,0-1 0,1 1 0,0 0 0,0 1 0,9-3 0,9-3 94,0 2-1,1 0 1,0 2-1,0 0 1,0 2-1,0 1 1,43 4-1,-64-3-175,-1 0 0,0 0 0,1 0-1,-1 1 1,0 0 0,0-1-1,1 1 1,-1 0 0,0 0-1,0 1 1,0-1 0,0 1-1,0 0 1,0-1 0,-1 1-1,1 1 1,-1-1 0,1 0-1,-1 0 1,0 1 0,0 0 0,0-1-1,0 1 1,0 0 0,0 0-1,-1 0 1,1 0 0,-1 0-1,0 0 1,0 0 0,0 1-1,-1-1 1,1 0 0,-1 0-1,0 1 1,0-1 0,0 0-1,0 1 1,-1 5 0,-1 2 187,-1 1 1,0-1-1,-1 1 1,0-1-1,0 0 1,-1-1 0,-1 1-1,0-1 1,0 0-1,-9 10 1,-7 7 390,-1-1 0,-34 30 0,50-50-493,0 0-1,0-1 1,-1 0-1,0 0 1,0 0-1,0-1 1,0 0 0,-1-1-1,1 0 1,-1 0-1,0-1 1,0 0-1,-18 1 1,26-3-155,0 0 0,1 0 0,-1 0 0,1 0 0,-1 0 0,0 0 0,1 0 0,-1 0 0,0 0 0,1 0 0,-1 0 1,1 0-1,-1-1 0,0 1 0,1 0 0,-1 0 0,1-1 0,-1 1 0,1 0 0,-1-1 0,1 1 0,-1-1 0,1 1 0,-1-1 0,1 1 0,-1-1 0,1 1 0,0-1 0,-1 1 0,1-1 0,0 0 0,5-20-3882,24-17-4434,-7 16 2186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39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2 16976,'0'0'8824,"0"10"-7211,-15 216 1376,15-223-2911,0-1-1,-1 1 0,1 0 1,0 0-1,0-1 1,0 1-1,1 0 1,-1 0-1,1-1 1,-1 1-1,1 0 0,0-1 1,3 6-1,-3-8-35,0 1-1,0-1 0,1 1 1,-1-1-1,0 1 1,1-1-1,-1 1 1,1-1-1,-1 0 0,0 0 1,1 0-1,-1 0 1,1 0-1,-1 0 0,1 0 1,-1-1-1,0 1 1,1 0-1,-1-1 0,0 1 1,1-1-1,-1 0 1,0 1-1,1-1 0,-1 0 1,0 0-1,0 1 1,2-3-1,12-7-27,0-1 1,0 0-1,-2-1 0,1 0 0,-1-1 1,18-25-1,-5 3-24,35-63 0,-59 95-116,7-16-5039,-9 19 4970,0-1-1,0 1 0,0 0 0,1-1 0,-1 1 1,0 0-1,0-1 0,0 1 0,0 0 0,0-1 1,0 1-1,0 0 0,0-1 0,0 1 0,0 0 0,0-1 1,0 1-1,0 0 0,0-1 0,0 1 0,0 0 1,0-1-1,0 1 0,0 0 0,-1-1 0,1 1 1,0 0-1,0 0 0,0-1 0,-1 1 0,1 0 1,0 0-1,0-1 0,-1 1 0,1 0 0,0 0 1,0 0-1,-1-1 0,1 1 0,0 0 0,-1 0 1,1 0-1,0 0 0,-1 0 0,1-1 0,0 1 0,-1 0 1,1 0-1,-1 0 0,-14 0-13935</inkml:trace>
  <inkml:trace contextRef="#ctx0" brushRef="#br0" timeOffset="1">142 171 17649,'0'0'10570,"31"54"-9257,-5-44-865,4 1-416,2-3-1217,-5 1-3011,-6 0-3587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40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256 67 9449,'2'-8'5157,"6"-28"-1645,-8 35-3407,0 1 0,0-1 0,1 0-1,-1 0 1,0 1 0,0-1-1,0 0 1,0 1 0,0-1-1,0 0 1,0 1 0,0-1-1,0 0 1,-1 1 0,1-1 0,0 0-1,0 1 1,0-1 0,-1 0-1,1 1 1,0-1 0,-1 1-1,1-1 1,-1 0 0,1 1-1,-1-1 1,1 1 0,-1-1-1,1 1 1,-1 0 0,1-1 0,-1 1-1,0 0 1,1-1 0,-1 1-1,1 0 1,-1-1 0,0 1-1,1 0 1,-1 0 0,0 0-1,0 0 1,1 0 0,-1 0 0,0 0-1,1 0 1,-1 0 0,0 0-1,1 0 1,-1 0 0,0 0-1,1 1 1,-1-1 0,0 0-1,1 0 1,-1 1 0,0-1 0,1 1-1,-1-1 1,0 1 0,-38 19 1046,22-5-980,1 0 0,0 1 1,1 0-1,1 1 0,1 1 0,0 0 0,1 1 0,1 0 0,-8 23 0,8-18 15,2 0 0,1 1 0,1 0 0,1 1-1,1-1 1,1 1 0,0 37 0,4-61-166,0 1 1,0 0-1,0 0 1,0-1-1,1 1 1,-1-1-1,1 1 1,0 0-1,-1-1 0,1 1 1,0-1-1,1 0 1,-1 1-1,0-1 1,1 0-1,-1 1 0,1-1 1,0 0-1,0 0 1,-1-1-1,4 3 1,-2-2 44,0-1 0,-1 0 0,1 0 0,0 0 0,0 0 0,0-1 0,0 1 0,0-1 0,0 0 0,0 0 0,0 0 0,-1 0 1,1 0-1,0-1 0,0 1 0,0-1 0,0 0 0,0 1 0,4-3 0,1-1 25,-1 0 0,1 0 0,-1-1 0,0 1 0,-1-1 0,1-1 1,-1 0-1,0 0 0,0 0 0,-1 0 0,0-1 0,0 0 0,0 0 0,-1 0 0,0-1 0,0 1 0,-1-1 0,0 0 1,-1 0-1,1 0 0,-2 0 0,1-1 0,0-15 0,-2 23-92,0 0 1,0 0-1,0 0 1,0 1-1,-1-1 0,1 0 1,0 0-1,-1 0 1,1 0-1,-1 1 1,1-1-1,-1 0 0,1 0 1,-1 1-1,1-1 1,-1 0-1,0 1 0,1-1 1,-1 1-1,0-1 1,0 1-1,1-1 1,-1 1-1,0-1 0,0 1 1,0 0-1,1-1 1,-1 1-1,0 0 0,0 0 1,0 0-1,0 0 1,0-1-1,0 1 0,0 0 1,0 1-1,1-1 1,-1 0-1,0 0 1,0 0-1,0 0 0,0 1 1,0-1-1,0 1 1,1-1-1,-1 0 0,-1 2 1,-3 0-12,0 0 1,1 0-1,-1 1 1,1 0-1,0-1 1,0 2-1,-6 4 1,6-4 11,1 0 0,-1 0 1,1 1-1,0-1 0,0 1 0,0 0 0,1 0 1,0 0-1,0 0 0,0 0 0,0 1 1,1-1-1,-1 8 0,2-12 3,0-1 1,0 1-1,0-1 0,0 0 0,1 1 0,-1-1 0,0 1 1,0-1-1,1 1 0,-1-1 0,0 0 0,1 1 1,-1-1-1,1 0 0,-1 1 0,0-1 0,1 0 0,-1 0 1,1 1-1,-1-1 0,1 0 0,-1 0 0,1 0 1,-1 0-1,0 0 0,1 1 0,-1-1 0,1 0 0,-1 0 1,1 0-1,-1 0 0,1 0 0,-1-1 0,1 1 1,-1 0-1,1 0 0,-1 0 0,1 0 0,-1 0 1,1-1-1,-1 1 0,1-1 0,24-8 70,1-7-67,-1 0-1,-1-2 1,-1-1 0,30-31 0,-1 2-8,-51 47-1,0 0 0,0 0 1,0 0-1,0 0 0,0 1 0,0-1 0,0 0 1,0 0-1,0 1 0,0-1 0,0 1 0,0-1 1,0 1-1,1 0 0,-1-1 0,0 1 0,0 0 1,0 0-1,1-1 0,0 1 0,-1 1-3,-1-1 0,1 1 0,-1-1-1,1 1 1,-1 0 0,1-1 0,-1 1 0,0-1 0,1 1-1,-1 0 1,0-1 0,1 1 0,-1 0 0,0-1-1,0 1 1,0 0 0,0 0 0,0-1 0,0 1 0,0 0-1,0-1 1,0 1 0,0 0 0,0 0 0,-12 55-291,11-53 294,-22 63 40,15-46-49,1 0 0,1 0 0,-6 34 0,12-53-40,0-1 0,0 0 0,0 0 0,0 0 0,1 1 0,-1-1 0,0 0 0,0 0-1,0 0 1,0 1 0,0-1 0,0 0 0,0 0 0,0 0 0,1 0 0,-1 1 0,0-1-1,0 0 1,0 0 0,0 0 0,1 0 0,-1 0 0,0 0 0,0 0 0,0 0 0,1 1-1,-1-1 1,0 0 0,0 0 0,0 0 0,1 0 0,-1 0 0,0 0 0,0 0 0,0 0-1,1 0 1,-1 0 0,0 0 0,0 0 0,0 0 0,1-1 0,-1 1 0,0 0 0,0 0-1,0 0 1,1 0 0,-1 0 0,0 0 0,0 0 0,0-1 0,0 1 0,1 0 0,-1 0-1,0 0 1,0 0 0,0 0 0,0-1 0,0 1 0,0 0 0,0 0 0,0 0 0,1-1-1,-1 1 1,13-11-1784,-3-1-144,-1 0 0,0-1 1,8-16-1,7-16-4334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40.7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0 14061,'0'0'10245,"-3"11"-8542,-21 60 711,13-44-1887,1 0-1,2 1 1,1 0-1,1 0 0,-4 40 1,10-68-532,0 0 1,0 1-1,0-1 1,0 0-1,0 1 1,0-1-1,0 1 1,0-1-1,0 0 1,0 1-1,0-1 1,0 0-1,0 1 1,0-1-1,0 0 1,0 1-1,1-1 1,-1 0-1,0 1 1,0-1-1,0 0 1,0 0-1,1 1 1,-1-1-1,0 0 1,0 0-1,1 1 1,-1-1-1,0 0 1,1 0-1,-1 0 1,0 1-1,0-1 1,1 0-1,-1 0 1,0 0-1,1 0 1,-1 0-1,0 0 1,1 0-1,0 0 1,16-8-191,14-21-334,-18 12-1380,0 0 1,18-34-1,-27 43 387,0 0-1,0-1 0,-1 0 0,0 1 0,-1-1 0,0 0 0,-1-1 0,2-17 0,-3 27 1612,0 0-1,0 0 0,0 0 0,0-1 0,0 1 1,0 0-1,0 0 0,0 0 0,0-1 1,0 1-1,0 0 0,0 0 0,0 0 1,0-1-1,0 1 0,0 0 0,0 0 0,0 0 1,0-1-1,0 1 0,-1 0 0,1 0 1,0 0-1,0 0 0,0-1 0,0 1 1,0 0-1,-1 0 0,1 0 0,0 0 0,0 0 1,0-1-1,0 1 0,-1 0 0,1 0 1,0 0-1,0 0 0,0 0 0,-1 0 0,1 0 1,0 0-1,0 0 0,0 0 0,-1 0 1,1 0-1,-11 7 2681,-6 14 1267,14-17-3422,1 1 0,0 0 0,0 0 1,1 0-1,-1 0 0,1 1 0,0-1 0,0 0 0,1 1 1,0-1-1,0 7 0,1-2-243,1 0-1,0-1 1,0 1-1,0-1 1,8 17 0,-2-9-670,1-1 1,0 0 0,1-1 0,1 1-1,0-2 1,15 15 0,-5-10-3904,3-8-4451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47.0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0 2659,'0'0'1473,"-50"4"-1249,29-4 385,5 1 63,4-1-255,2 0-289,3 1-64,3-1-673,0 3-384,0-2 449,1-1 448,-1 1-64,1-1-353,-4 0 385,4 0-1666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47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58 196 10890,'0'0'2013,"-9"-4"-572,-28-15 262,26 9 1873,16 6-2521,22 3-1235,-24 1 550,91 0 339,1034-18 648,-224-36-1306,814-22 474,-597 77-973,-963-11 1633,-158 10-368,-28 2-294,-22 20-6182,35-21 273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48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4 118 13068,'0'-12'3177,"-1"-3"-2020,-2-32 1066,8 15 2089,-5 32-4258,1 0-1,-1 0 0,0 1 0,1-1 0,-1 0 1,1 0-1,-1 0 0,0 0 0,1 0 1,-1 0-1,0 1 0,1-1 0,-1 0 1,0 0-1,0 0 0,1 1 0,-1-1 1,0 0-1,0 0 0,1 1 0,-1-1 0,0 0 1,0 1-1,0-1 0,1 0 0,-1 1 1,0-1-1,0 0 0,0 1 0,0-1 1,0 0-1,0 1 0,0-1 0,0 0 1,0 1-1,0-1 0,0 0 0,0 1 0,0-1 1,0 1-1,6 21 87,0 103 1576,-7-88-1582,3 0 0,0-1 0,3 1 0,10 40 0,-15-75-81,1 0 1,0 0 0,-1-1-1,1 1 1,0 0 0,0-1-1,0 1 1,0 0-1,1-1 1,-1 0 0,0 1-1,1-1 1,-1 0 0,0 0-1,1 1 1,0-1 0,-1 0-1,1 0 1,0-1-1,-1 1 1,1 0 0,0-1-1,0 1 1,0-1 0,-1 1-1,1-1 1,0 0-1,0 0 1,0 0 0,0 0-1,0 0 1,0 0 0,-1 0-1,1-1 1,0 1 0,0-1-1,0 1 1,0-1-1,2-1 1,8-3 309,1-1 0,-1 1 1,-1-2-1,15-9 0,35-26-331,-2-1 0,-2-4 0,-2-1 0,94-110 0,-144 153-32,-3 3 0,0 0 0,0-1 0,0 1 0,-1 0 0,1 0 0,0-1 0,-1 1 0,0-1 0,1 0 0,-1 1 0,0-1 0,-1 0 0,2-4 0,-22 14-3443,-34 24-7101,20-11 3551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6:02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 1153,'0'0'17718,"-5"11"-16741,-2 7-570,0 0 1,2 1-1,0 0 0,2 0 0,0 0 1,-1 35-1,5 21 1728,-1-75-2128,0 1-1,0-1 1,0 1-1,0-1 1,0 1-1,1-1 1,-1 1-1,0-1 1,0 1-1,1-1 1,-1 1 0,0-1-1,1 1 1,-1-1-1,0 1 1,1-1-1,-1 0 1,1 1-1,-1-1 1,0 0-1,1 1 1,-1-1-1,1 0 1,-1 0-1,1 1 1,-1-1-1,1 0 1,-1 0 0,1 0-1,0 0 1,-1 0-1,1 0 1,-1 0-1,1 0 1,-1 0-1,1 0 1,-1 0-1,1 0 1,-1 0-1,1 0 1,0 0-1,-1-1 1,1 1-1,-1 0 1,1 0-1,-1-1 1,0 1 0,1 0-1,-1-1 1,1 1-1,-1 0 1,1-1-1,-1 0 1,25-20 478,11-28 69,-27 35-653,0 1 1,1 0-1,0 1 1,1-1-1,15-11 1,-24 23-111,-1 0 0,0 0 0,1 0 0,-1 0-1,1 0 1,-1 0 0,1 0 0,0 1 0,-1-1 0,1 1 0,0-1 0,-1 1 0,1 0 0,0 0 0,0 0-1,-1-1 1,1 2 0,0-1 0,-1 0 0,1 0 0,0 0 0,0 1 0,-1-1 0,3 2 0,2 1-327,0 1 1,-1-1 0,0 1 0,1 0-1,5 7 1,-7-7-93,-1 0 1,1-1-1,-1 0 1,1 0-1,0 0 1,0 0-1,1-1 1,-1 1-1,0-1 1,1 0-1,0 0 0,6 1 1,-8-3 137,0 1 0,0-1 0,0 0 0,0 0 0,0-1 0,0 1-1,0-1 1,0 1 0,0-1 0,0 0 0,0 0 0,-1 0 0,1-1 0,4-1 0,15-18 52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48.8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13389,'0'0'8263,"51"55"-5988,-20-42-322,2 1-863,3 4-866,0-1-320,-3 2-2467,-2-3-3715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51.9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4388,'0'0'11189,"1"4"-10927,8 17 343,0 0 0,1 0 1,1-1-1,0-1 0,2 0 0,0 0 1,21 21-1,-20-25-520,26 26-9,-2 2 0,-2 1 0,-2 2-1,36 65 1,-43-68 323,1-1 0,3-1-1,0-1 1,3-2-1,51 46 1,-55-55-303,15 17 206,2-2 0,2-3 0,1-1 1,60 34-1,29 20-139,-96-62-159,2-2 1,55 27-1,336 172 1000,-349-183-978,-48-24-1,1-1 1,0-3-1,67 21 1,142 40 40,-160-49-26,-58-22 170,1-1-1,0-2 0,0-1 1,1-2-1,60-3 0,-43 0 260,67 7 1,116 35 501,-143-23-468,0-3 1,135 4 0,-218-19-501,63-1 507,-1 3-1,126 20 1,-145-17-1049,15 3-1526,-61-7 1833,0 0 1,-1 0-1,1 0 0,0 1 0,-1 0 0,0 0 1,1 0-1,-1 0 0,0 0 0,0 1 1,0-1-1,0 1 0,0 0 0,2 3 1,-2-1-6853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53.1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12940,'0'0'5061,"18"54"-2434,-15-21-930,-2 7-416,2 3-576,0-1-577,1-6-64,4-8-416,0-4-833,-4-8 0,-2-11-897,-17-4-15599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53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1 197 17553,'2'-9'2124,"2"0"-1740,0 0-1,1 0 0,0 0 1,0 0-1,1 1 0,0 0 1,1 0-1,0 0 1,0 1-1,0 0 0,1 0 1,0 1-1,0 0 0,1 1 1,13-7-1,0 1-6,0 2 1,1 0-1,0 2 0,0 0 0,1 2 0,46-5 1,-59 8-372,0 2 1,1-1 0,-1 1-1,0 1 1,0 0 0,1 1 0,-1 0-1,0 0 1,0 1 0,0 1-1,-1 0 1,1 0 0,-1 1 0,0 0-1,0 1 1,16 13 0,-22-15 8,0 0 0,0 0 0,-1 0 0,1 1 0,-1 0 0,0-1 0,0 1 0,0 0 0,-1 1 0,1-1 0,-1 0 0,-1 1 0,1-1 0,-1 1 0,0 0 0,0-1 0,-1 1 0,1 0 0,-1 0 0,-1-1 0,1 1 0,-1 0 0,0 0 0,0-1 0,-1 1 0,-2 5 1,0 0 208,-2 1 1,0-1-1,0 0 1,-1-1 0,0 0-1,0 0 1,-1 0 0,-1-1-1,0 0 1,0-1 0,-11 8-1,-12 7-12,0-2-1,-2-1 1,-50 22-1,61-33-174,-1 0-1,0-1 0,0-2 0,0 0 1,-1-2-1,-35 3 0,57-7-36,-1 0 0,1 0 0,0 0 0,0 0 0,0 0 0,0-1 0,0 0 0,0 1 0,0-1 0,-4-2 0,6 2 0,0 1 0,1-1 0,-1 0 0,0 0 0,0 0 0,1 0 0,-1 1 0,0-1 0,1 0 0,-1 0 0,1 0 0,-1 0 0,1 0 0,0 0 0,-1-1 0,1 1 0,0 0 0,0 0 0,0 0 0,0 0 0,0 0 0,0 0 0,0 0 0,0 0 0,0-1 0,0 1 0,1 0 0,-1 0 0,1-1 0,0 0-150,0 0 0,0 0 0,0 1 1,0-1-1,0 0 0,0 1 0,0-1 0,1 1 0,-1 0 0,1-1 0,-1 1 1,1 0-1,-1 0 0,1 0 0,0 0 0,0 0 0,-1 0 0,1 1 0,0-1 1,0 1-1,3-1 0,46-8-6000,-42 8 4899,28-3-5790,4 2-4912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53.8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0 21076,'0'0'7837,"-9"14"-7474,-3 9-175,1 0 1,1 0 0,1 1-1,1 0 1,-7 34-1,10-26-125,2 1 0,1 0 0,3 49-1,-1-79-48,0-1 0,0 0-1,0 0 1,0 0-1,1 0 1,-1 0-1,1 0 1,-1 0 0,1 0-1,0 0 1,0 0-1,0 0 1,0 0-1,0 0 1,0-1 0,1 1-1,-1 0 1,0-1-1,1 1 1,-1-1 0,1 0-1,3 3 1,-2-3 32,-1 0-1,1-1 1,0 1 0,0-1 0,0 1 0,0-1 0,0 0 0,0 0 0,0 0-1,-1 0 1,1-1 0,0 1 0,0-1 0,4-1 0,10-5 174,0 0 0,-1-1 0,0-1 0,17-12 0,-28 18-212,171-118-8,-143 95 0,0-1 0,-2-2 0,29-34 0,-31 20-3447,-28 42 3211,-1 0 1,1 0 0,0 0-1,-1 0 1,1 0 0,0 0-1,-1 0 1,0 0 0,1 0-1,-1-1 1,1 1-1,-1 0 1,0 0 0,0-1-1,0 1 1,0 0 0,0 0-1,0-1 1,0 1 0,0 0-1,-1 0 1,1 0 0,0-1-1,-1 1 1,1 0-1,-1 0 1,1 0 0,-1 0-1,1 0 1,-1 0 0,0 0-1,0 0 1,1 0 0,-1 0-1,0 0 1,-2-1 0,-19-4-12818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54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12812,'0'0'6310,"8"54"-3683,12-39 351,16-4-735,10-6-162,0 0-671,4 0-1058,-2 3-1185,-10 0-3875,-10-5-6278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55.0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330 152 8648,'0'-11'5974,"0"0"-5151,1 1 198,-1 1 0,-1-1 0,1 1 0,-2-1 0,-2-10 0,3 17-786,0 0-1,0 0 0,0 0 1,-1 0-1,1 0 1,-1 0-1,0 1 1,0-1-1,0 0 1,0 1-1,0 0 1,0-1-1,-1 1 1,1 0-1,-1 0 1,0 0-1,1 1 0,-1-1 1,0 1-1,0-1 1,-5 0-1,2 0-149,0 0-1,-1 0 0,1 1 1,-1 0-1,0 0 0,1 1 1,-1 0-1,0 0 0,1 0 1,-1 1-1,1 0 0,-1 1 1,1-1-1,-1 1 0,1 0 1,-10 6-1,7-3 77,0 0-1,1 1 1,0 0 0,0 1-1,1 0 1,0 0 0,0 1-1,0 0 1,1 0 0,-6 10-1,2-1 3,2 0 0,-1 0 0,2 1 0,0 0 0,1 1 0,1-1 0,1 1 0,1 0 0,0 0 0,1 1 0,1 21 0,2-36-161,-1 0 0,1-1-1,0 1 1,0 0 0,1 0 0,-1 0-1,1-1 1,0 1 0,0-1 0,0 1-1,1-1 1,0 0 0,0 0 0,0 0-1,0 0 1,1-1 0,-1 1 0,1-1-1,0 0 1,0 0 0,0 0 0,0-1-1,0 1 1,1-1 0,4 2-1,2 0 20,-1-1-1,1 0 0,0-1 0,0 0 0,0-1 0,1 0 0,-1-1 1,0 0-1,0-1 0,14-2 0,-21 2-1,0 0 1,0 0-1,0-1 0,0 1 0,0-1 0,-1 0 1,1-1-1,0 1 0,-1 0 0,1-1 1,-1 0-1,0 0 0,0 0 0,0 0 1,-1 0-1,4-5 0,-5 7-13,-1 0 1,1-1-1,0 1 0,0 0 0,-1-1 0,1 1 1,-1-1-1,1 1 0,-1-1 0,0 1 1,1-1-1,-1 1 0,0-1 0,0 1 1,0-1-1,0 0 0,0 1 0,-1-1 1,1 1-1,0-1 0,-1 1 0,1-1 1,-1 1-1,0 0 0,1-1 0,-1 1 0,0-1 1,0 1-1,0 0 0,0 0 0,0 0 1,0-1-1,0 1 0,0 0 0,0 0 1,-1 1-1,1-1 0,0 0 0,-1 0 1,1 0-1,0 1 0,-1-1 0,1 1 1,-1-1-1,-2 1 0,-6-4-6,-1 2 0,1-1 0,-1 1 0,-19 0 0,26 1 0,0 1 0,1 0 0,-1 0 0,0 0 0,0 0 0,1 1 0,-1-1 0,1 1 0,-1 0 0,0 0 0,1 1 0,0-1 0,-1 1 0,1-1 0,0 1 0,0 0 0,-4 3 0,7-5 0,-1 0 0,1 1 0,0-1 0,0 0 0,0 0 0,-1 0 0,1 1 0,0-1 0,0 0 0,0 0 0,0 0 0,-1 1 0,1-1 0,0 0 0,0 0 0,0 1 0,0-1 0,0 0 0,0 0 0,0 1 0,0-1 0,0 0 0,0 1 0,0-1 0,0 0 0,0 0 0,0 1 0,0-1 0,0 0 0,0 0 0,0 1 0,0-1 0,0 0 0,0 0 0,0 1 0,1-1 0,-1 0 0,0 0 0,0 1 0,0-1 0,0 0 0,1 0 0,-1 0 0,0 1 0,0-1 0,0 0 0,1 0 0,-1 0 0,20 2 0,24-9 0,-20-2-11,0-1 0,34-20 0,-39 18-15,1 2-1,0 0 1,1 2-1,24-8 1,-45 16 11,1-1 1,0 1-1,0 0 1,0 0-1,-1 0 1,1-1-1,0 1 1,0 0-1,0 0 1,0 0-1,-1 0 1,1 0-1,0 0 1,0 1 0,0-1-1,-1 0 1,1 0-1,0 1 1,0-1-1,0 0 1,-1 1-1,1-1 1,0 1-1,-1-1 1,1 1-1,0-1 1,-1 1 0,1-1-1,-1 1 1,1 0-1,-1-1 1,1 1-1,-1 0 1,1 1-1,0 1 5,0 0-1,-1 0 0,1 0 1,-1 0-1,0 0 0,0 0 1,0 0-1,-1 0 0,1 0 1,-2 4-1,-3 13 60,-1 0 0,-10 21-1,14-37-51,-2 6-24,2-7 0,1 0 0,-1 0 0,1 1 0,-1-1 0,1 0 0,0 1 0,1-1 0,-1 1 0,0-1 0,1 1 0,0-1 0,0 1-1,0 6 1,1-10-83,0 1 0,-1-1-1,1 0 1,-1 0-1,1 1 1,-1-1-1,1 0 1,0 0 0,-1 0-1,1 1 1,0-1-1,-1 0 1,1 0 0,0 0-1,-1 0 1,1 0-1,0 0 1,-1 0 0,1-1-1,0 1 1,-1 0-1,1 0 1,-1 0-1,1-1 1,0 1 0,-1 0-1,1-1 1,-1 1-1,1 0 1,-1-1 0,1 1-1,0-1 1,19-14-2615,6-12-2053,-1-7-1570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55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10 20115,'0'0'2146,"-4"10"-181,-22 44-691,6-15 501,-16 45-1,32-73-1554,0 1 0,1 0-1,1 1 1,-1-1 0,2 0 0,0 1-1,0-1 1,3 23 0,-2-34-213,0 0 1,0 0-1,1 0 1,-1 0-1,1 0 1,-1 0 0,1 0-1,0 0 1,-1 0-1,1 0 1,0 0-1,-1 0 1,1-1-1,0 1 1,0 0-1,0 0 1,0-1 0,0 1-1,0-1 1,0 1-1,0-1 1,0 1-1,0-1 1,0 0-1,0 1 1,0-1 0,0 0-1,1 0 1,-1 0-1,0 0 1,0 0-1,0 0 1,0 0-1,2 0 1,3-1 69,0 0-1,-1 1 1,1-2 0,-1 1-1,0-1 1,7-2-1,12-9 93,0 0-1,-1-2 0,-1 0 0,0-2 1,22-21-1,90-104-329,-125 131-73,22-27-1215,-17 10-3386,-14 20-818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49:55.6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0 17136,'0'0'3395,"-22"66"289,22-40-129,2-7-1505,24-5-64,7-6-1025,8-3-961,3-1 0,-3 3 0,-5 0-577,-14 2-4451,-10-3-4453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0:12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5674 80 9865,'-904'29'1479,"45"-1"-27,263-36 1202,-71 0-1176,530 13-1560,0 6-1,1 7 1,0 5 0,2 6 0,1 6-1,-221 90 1,217-65 281,2 7 0,3 6 1,4 5-1,3 5 0,-224 198 0,295-231-181,2 3 0,2 1 0,3 3 0,3 2 0,2 2 0,-63 122 0,90-150-13,1 1-1,2 1 1,2 0-1,1 1 0,1 0 1,-4 63-1,11-71-12,2-1 0,0 0 0,2 0 0,1 0 0,1 0 0,1-1 0,2 0 0,0 0 1,2-1-1,13 25 0,-6-18-11,1-1 0,2-1 0,1-1 0,2-1 1,0-1-1,50 44 0,-33-39 15,0-1 0,3-2 0,0-2 0,58 26 0,-2-11 18,2-5 0,2-4 0,210 38 0,-56-33 8,358 8 1,264-46 2,-804-2-15,1567-53 123,-1124 26-103,718-132-1,-964 105-4,-3-12-1,-3-12 1,-3-11-1,334-167 1,-465 188 25,183-128 0,-242 145 144,-2-4 0,-4-3-1,106-118 1,-145 144-15,-2-2-1,0-1 1,-3-1-1,-1 0 1,-2-2-1,-2-1 1,15-46 0,-26 63-93,0 0 1,-2 0-1,-1-1 1,-1 0 0,-1 0-1,-1 1 1,-1-1 0,-1 0-1,-1 0 1,-2 0 0,0 1-1,-2-1 1,0 1-1,-11-24 1,2 17-13,-1 1 0,-2 0-1,0 2 1,-2 0 0,-2 1 0,0 1-1,-1 1 1,-2 2 0,0 0 0,-51-35 0,19 21-31,-2 3 1,0 2 0,-3 2 0,-97-31-1,28 22-119,-1 5 0,-1 7-1,-2 5 1,-162-4 0,56 19-975,-369 39 1,-117 86-1924,3 61-3181,198-31-2157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6:03.1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37 430 8808,'0'0'2851,"-5"10"-443,-1 2-2042,1-1 1,1 1 0,0-1-1,1 1 1,0 0 0,0 1 0,1-1-1,1 0 1,0 1 0,1-1-1,1 1 1,1 12 0,-2-24-348,0 1-1,1-1 1,-1 0 0,0 0 0,1 0-1,-1 0 1,1 1 0,-1-1 0,1 0 0,-1 0-1,1 0 1,0 0 0,0 0 0,0 0-1,-1 0 1,1-1 0,0 1 0,0 0-1,0 0 1,0-1 0,0 1 0,1 0 0,-1-1-1,0 1 1,0-1 0,0 0 0,0 1-1,1-1 1,-1 0 0,0 0 0,0 0-1,0 1 1,1-1 0,-1-1 0,0 1 0,0 0-1,1 0 1,-1 0 0,0-1 0,0 1-1,0 0 1,1-1 0,0 0 0,2-1 89,0 0-1,0 0 1,0-1 0,0 0 0,0 1 0,-1-1 0,1 0 0,-1-1 0,0 1 0,4-6-1,9-16 286,-1-1 0,-1-1 0,-1 0 0,16-52 0,-23 58-247,-1-1 0,0 1 0,-2-1 1,0 0-1,-1 0 0,-2 0 0,-2-27 0,-1 45-317,-2 12 54,-3 15-17,-1 47 857,3 0-1,4 105 1,2-165-623,1-1 0,0 0 0,0 0 0,1 0 0,0 0 0,1 0 0,0 0 0,0-1 0,7 12 0,-9-17-90,1-1 1,-1 0-1,1 0 0,0 0 1,-1 1-1,1-2 0,0 1 1,0 0-1,0 0 0,1-1 1,-1 1-1,0-1 0,1 0 1,-1 1-1,1-1 0,-1 0 1,1 0-1,-1-1 0,1 1 1,0-1-1,-1 1 0,1-1 1,0 0-1,-1 0 0,1 0 1,0 0-1,0 0 0,-1-1 1,1 1-1,-1-1 0,1 0 1,0 0-1,-1 0 0,1 0 1,-1 0-1,4-3 0,4-2 63,-2 0-1,1-1 0,-1 0 1,0 0-1,0-1 0,0 0 1,-2 0-1,1-1 1,-1 0-1,0 0 0,0-1 1,6-16-1,-1 2-26,-2-1-1,0 0 1,-2-1 0,5-28-1,-10 17-3,-6 25-48,-7 24-163,5 5 187,0 0 1,1 0-1,1 1 1,0-1-1,1 1 0,1 0 1,1 0-1,1 24 0,0-41-14,0 1 0,0-1-1,0 0 1,0 0 0,-1 0-1,1 0 1,1 0 0,-1 0-1,0 0 1,0 0 0,0 0 0,1 0-1,-1 0 1,0 0 0,1 0-1,-1 0 1,1 0 0,-1 0-1,1 0 1,0 0 0,-1 0-1,1 0 1,0-1 0,-1 1-1,1 0 1,0-1 0,0 1-1,0 0 1,0-1 0,0 1-1,0-1 1,0 1 0,0-1-1,0 1 1,0-1 0,0 0-1,0 0 1,0 0 0,0 1-1,0-1 1,0 0 0,0 0-1,0 0 1,0 0 0,2-1-1,1 0 12,-1 0 0,1 0 0,-1-1 0,1 1 0,-1-1 0,0 0 0,1 0 0,-1 0 0,0 0 0,-1-1 0,1 1 0,4-5-1,10-17 36,-1 0-1,-1 0 0,-1-2 0,-1 0 0,-1 0 1,-2-1-1,10-36 0,-8 17-22,-3 0 0,-1-1 0,2-77 0,-15 84-188,5 39 159,0 1 0,0 0 0,0 0 0,0-1 0,0 1-1,0 0 1,0 0 0,0 0 0,0-1 0,0 1 0,0 0 0,-1 0 0,1-1 0,0 1 0,0 0 0,0 0 0,0 0 0,0 0 0,-1-1 0,1 1 0,0 0 0,0 0 0,0 0 0,0 0 0,-1 0-1,1-1 1,0 1 0,0 0 0,-1 0 0,1 0 0,0 0 0,0 0 0,0 0 0,-1 0 0,1 0 0,0 0 0,0 0 0,-1 0 0,1 0 0,0 0 0,-1 0 0,-8 20-82,-4 38 283,3 2-1,3-1 1,2 1 0,5 94-1,0-144-213,1-1 0,0 1 0,1-1 0,0 1 0,0-1-1,1 0 1,8 17 0,-10-24-122,0 0 0,0 1 0,1-1 0,-1 0 0,1 0 0,0 0 0,-1 0 1,1 0-1,0-1 0,0 1 0,0 0 0,1-1 0,-1 0 0,4 2 0,-4-2-153,0-1-1,0 1 1,1-1 0,-1 0 0,0 0 0,0 0 0,1 0-1,-1 0 1,0 0 0,0-1 0,0 1 0,0-1-1,0 0 1,1 1 0,-1-1 0,0 0 0,-1 0 0,1 0-1,0-1 1,2-1 0,18-22-6762,-1-11-5733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2:22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1 778 13325,'584'-26'2028,"-116"-35"-1837,292-31-729,1059-91 2019,65-7-891,-1544 159-548,1472-127 274,-594 121 942,0 80-1085,597-6-90,-829-29 2338,-700 3-1210,364 60 1,-402-41-2640,-206-29-1331,81-8 1,-28-13-4993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2:24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6758,'0'0'5974,"6"7"-5440,-3-2-444,1 0-1,0-1 1,1 0 0,-1 0-1,1 0 1,0 0 0,-1-1-1,2 0 1,-1 0 0,0 0-1,1 0 1,-1-1 0,1 0-1,8 2 1,61 12 780,1-4 0,141 5 0,157-21-160,-343 2-581,1602 5 2172,-843 44-1141,-47-2-1029,645-38-3,-670-10-95,875-16 9,83-22 1101,-1048 40-953,-213 10-5804,-277-5-1070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2:30.0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3854 414 11883,'-13'-7'470,"-254"-130"-587,218 117 67,0 3 1,-1 1 0,-1 3 0,-55-8 0,-59 8-514,-274 12 1,424 1 566,-869 40 4454,748-30-4327,0 5 0,0 7 0,2 5 0,1 6 0,2 6 1,-182 80-1,238-86-143,1 2 1,2 4-1,-107 76 1,155-95 27,0 1-1,2 0 1,0 2 0,1 1 0,-20 30-1,28-35 58,2 0-1,0 1 0,2 1 1,0-1-1,1 2 0,1-1 0,1 1 1,-4 26-1,6-15-45,1 1-1,1 0 1,2 0-1,2 0 1,0 0-1,3 0 0,1 0 1,1-1-1,14 40 1,-5-32-15,1-1 1,3-1-1,1 0 0,1-1 1,2-2-1,45 53 1,-19-36 2,2-1-1,2-4 1,2-1 0,2-3 0,2-3 0,2-2 0,1-3 0,101 41 0,-54-35 49,3-4 0,1-6 1,1-5-1,131 14 0,-19-19 45,269-8 0,-307-20-50,-1-8 0,0-8 1,-1-9-1,-2-7 0,-1-9 0,-3-7 0,-2-8 1,-4-8-1,-2-8 0,180-110 0,-250 123 265,-2-4 0,91-81-1,-152 115-180,-2-2 0,-1-2 0,-2-1 0,-1-2 0,-3-1 0,-1-2-1,24-49 1,-42 69 11,-2-1 0,-1 0 0,-1 0-1,-1-1 1,-1 0 0,-1 0 0,-1 0-1,-2 0 1,-1-1 0,-1 0-1,-2 1 1,0 0 0,-2-1 0,-1 1-1,-1 0 1,-1 1 0,-1-1 0,-2 2-1,0-1 1,-2 1 0,-1 1 0,-1 0-1,-1 1 1,-24-29 0,9 16-33,-2 2 0,-2 1 0,0 2 0,-2 1 0,-2 2 0,-63-38 0,44 37-49,0 1 1,-2 4 0,-1 1-1,-77-17 1,36 18-52,-199-18 0,-98 32-136,222 17-835,-186 33 1,-167 60-7044,433-82 2644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3:55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5 3331,'0'1'322,"0"-1"-1,0 1 1,1 0-1,-1-1 1,0 1-1,0 0 1,0-1-1,1 1 1,-1 0-1,0-1 1,1 1-1,-1-1 1,0 1-1,1-1 1,-1 1-1,1-1 1,-1 1-1,1-1 1,-1 1-1,1-1 1,-1 0-1,1 1 1,0-1-1,0 1 1,23 5 2208,36-5-3589,-46-1 1800,28 0 335,-70 0 1387,-118 0-1139,146 0-1399,30 0-10,275-25 0,-390 31-55,-91 10 333,168-12-497,16 1 81,15 1 99,-15-5 59,-1 0-268,1-1 1,0 0-1,0 0 0,-1-1 1,10-1-1,4-8-2523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4:02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 7335,'0'0'7121,"9"-1"-6245,222-16 2439,-275 30-1260,-121 7 123,219-21-1977,81-11-1,-167 18-925,-19 3-2100,15-7-2439,4-2-4655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4:04.0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51 102 7719,'0'0'2653,"11"-2"-1745,112-29 686,-69 16-1094,70-11 0,-485 47 6766,360-23-6711,8-3-465,9-3-153,23-2-91,-1 2 0,1 1 0,1 2 0,-1 2 0,49 2 0,-88 2 147,0-1-1,0 0 1,0 0-1,0 0 0,0 0 1,0 0-1,0 0 0,0 0 1,0 1-1,0-1 1,0 0-1,0 0 0,-1 0 1,1 0-1,0 0 1,0 1-1,0-1 0,0 0 1,0 0-1,0 0 1,1 0-1,-1 0 0,0 1 1,0-1-1,0 0 0,0 0 1,0 0-1,0 0 1,0 0-1,0 0 0,0 1 1,0-1-1,0 0 1,-17 5 287,-151 8 1257,161-12-2282,13-1-1355,15-4-5358,10-12-4372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4:26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19 7911,'0'0'13523,"12"1"-13118,230-18 923,-224 15-1092,-118 6 888,-121 20 0,377-24-307,17-25-2269,-200 26 1517,-1 2 1,-34 7-1,-35 4-320,94-13-204,-6-2-775,6-6-3581,3-14-3993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4:58.2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3 2114,'0'0'7564,"35"0"-5135,13 0-1937,-44 0-332,-7 0 33,-26 0 334,6-1-239,16 1-163,0-1 0,0 1-1,0 0 1,1 0-1,-1 1 1,0-1 0,0 2-1,-7 1 1,43 4 56,173-2-50,-173-6 251,-59 4-137,-1 1-1,1 1 1,1 1 0,-1 2 0,1 1 0,-55 25-1,84-33-287,-13 3-471,7-5-3520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5:00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1600 400 13293,'-12'-9'283,"-29"-23"286,-198-138 1992,208 151-2442,-1 3 1,0 0-1,-1 2 1,0 1-1,-1 2 1,-55-10-1,35 13 57,-1 3 0,0 2 1,0 3-1,1 2 0,-1 2 0,-67 15 1,79-10 97,1 2 1,-1 1-1,2 3 1,0 2-1,1 1 1,0 2 0,2 1-1,-44 33 1,68-42-178,0 0 0,0 0 1,2 1-1,-1 1 0,2 0 0,0 1 1,1 0-1,0 1 0,1 0 0,1 0 1,0 1-1,-7 24 0,11-27-85,1 0 0,0 1-1,1-1 1,0 1 0,1-1-1,1 1 1,1-1 0,0 1-1,0-1 1,2 1-1,-1-1 1,2 0 0,0 0-1,1 0 1,0-1 0,8 14-1,-2-7-5,2 0 0,0-1-1,0-1 1,2 0-1,0-1 1,1-1 0,1 0-1,0-1 1,22 13-1,-11-10 1,0-1-1,2-2 1,0-1-1,0-2 1,54 15-1,-7-10 36,1-4 0,0-4 0,0-2 0,122-7 0,-102-4 160,-2-5 0,1-3 0,116-32 0,-151 27 55,-1-3 1,0-2 0,-2-3-1,0-3 1,101-65 0,-137 78-171,-2-2 1,0 0-1,-1-1 1,0-1 0,-2-1-1,0-1 1,-2-1-1,0 0 1,-1-1-1,13-27 1,-23 38-38,0 0 0,-1 0-1,0 0 1,0 0 0,-2-1 0,1 0 0,-2 1 0,0-1 0,0 0-1,-1 0 1,-1 0 0,0 0 0,0 1 0,-2-1 0,1 1 0,-2-1-1,0 1 1,0 0 0,-1 0 0,0 0 0,-1 1 0,-1 0-1,-8-12 1,1 4-48,-2 1 0,-1 1-1,0 0 1,-1 1 0,0 1 0,-2 0-1,0 2 1,0 0 0,-1 1-1,0 1 1,-1 1 0,-1 2 0,-44-13-1,8 8-160,0 2 0,-1 3 0,0 3 0,-81 2 0,120 3-1128,1 1 0,-1 1 1,-39 8-1,33-1-4451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5:33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71 6470,'0'0'9716,"9"-4"-9449,7-3-188,0 2 0,0 0 0,1 1-1,0 1 1,0 0 0,0 2 0,0-1 0,23 3 0,100 1 70,-67 1-208,0-4 1,0-2-1,102-18 0,-228 17 154,-47 5-13,-243 37 581,161-15 793,331-32-906,37-14-477,106-15 14,-288 36-72,-14 1 26,-37-1 86,-67 2 80,-273 43-242,304-31-507,62-12-2405,17-4-3784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6:03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1 13293,'-7'12'4511,"0"-1"-3805,-34 64 2333,39-70-2879,0-1-1,0 1 0,1-1 0,-1 1 1,1 0-1,0 0 0,0-1 0,0 1 1,1 0-1,0 0 0,0 0 0,0 0 1,0 0-1,1 0 0,2 8 0,-2-12-149,0 0 0,0 0-1,1 0 1,-1 0 0,0 0-1,1 0 1,-1 0 0,0-1-1,1 1 1,-1-1-1,1 1 1,-1-1 0,1 1-1,-1-1 1,1 0 0,0 0-1,-1 0 1,1 0 0,-1 0-1,1 0 1,-1 0 0,1 0-1,-1-1 1,1 1-1,2-2 1,40-13 118,12-24-148,-47 31 1,0 0 1,0 1 0,1 1 0,0 0 0,1 0 0,-1 1 0,18-7 0,-28 12 27,0 0 1,1 0-1,-1 0 1,1 0-1,-1 0 1,0 0-1,1 0 1,-1-1-1,1 1 1,-1 0-1,0 0 1,1 1-1,-1-1 0,1 0 1,-1 0-1,0 0 1,1 0-1,-1 0 1,1 0-1,-1 0 1,0 1-1,1-1 1,-1 0-1,0 0 0,1 1 1,-1-1-1,0 0 1,1 0-1,-1 1 1,0-1-1,0 0 1,1 1-1,-1-1 1,0 0-1,0 1 1,1 0-1,-2 18 795,-14 20 695,1-16-1274,-2 0 0,0-1 0,-25 25 0,32-38-830,-2 1 0,1-1 0,-1 0 0,-21 12 1,3-10-5002,0-8-5652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5:49.6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9 12236,'0'0'12417,"1"7"-12060,-3 22-9,-1 0 0,-2-1 0,0 0 0,-11 29 0,-2 17 923,27-99-616,1 0 0,2 0 0,24-39 0,-13 23-269,-21 36-407,0 0 1,0 0 0,1 1-1,0-1 1,0 1 0,0-1-1,0 1 1,1 0 0,0 0-1,0 1 1,0-1 0,0 1 0,0 0-1,1 0 1,-1 0 0,1 0-1,0 1 1,0 0 0,0 0-1,0 0 1,0 1 0,0-1-1,0 1 1,1 1 0,-1-1-1,1 1 1,-1 0 0,0 0-1,1 0 1,7 2 0,-11-2 14,-1 0 1,1 0-1,-1 0 1,0 0-1,1 0 1,-1 0-1,0 1 1,1-1-1,-1 1 1,0-1-1,1 0 1,-1 1-1,0 0 1,0-1-1,1 1 1,-1 0-1,0 0 1,0 0-1,0 0 1,0-1-1,0 2 1,0-1-1,0 0 1,0 0-1,-1 0 1,1 0-1,0 0 1,-1 1-1,1-1 1,-1 0-1,1 1 1,-1-1-1,0 0 0,1 1 1,-1-1-1,0 0 1,0 1-1,0-1 1,0 1-1,0-1 1,0 0-1,0 1 1,-1-1-1,1 0 1,0 1-1,-1-1 1,0 2-1,-1 1 40,1 0 0,-1 0 0,-1 0-1,1 0 1,0 0 0,-1 0 0,0 0-1,0-1 1,0 0 0,0 1 0,0-1-1,-1-1 1,-5 5 0,-4-1 54,1-1-1,0 0 1,-1-1-1,0-1 1,0 0-1,0 0 1,-1-1-1,1-1 1,-18 0-1,36-2-1400,1-1-1,-1 1 1,0-1-1,1 0 1,-1 0-1,7-4 0,6-2-4892,13-5-9649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5:51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 10378,'0'0'17125,"14"-4"-16970,3-1-138,0 1 0,0 1-1,0 1 1,24 0 0,-33 1-20,-1 2 0,1-1 0,-1 1 0,0 0 0,0 0 0,1 1 0,-1 0 1,0 0-1,0 1 0,-1 0 0,1 0 0,-1 0 0,1 1 0,-1 0 0,9 8 1,-14-11 5,0 0 0,0 0 0,0 0 0,-1 0 0,1 0 1,0 0-1,-1 0 0,1 0 0,-1 0 0,1 0 0,-1 1 1,1-1-1,-1 0 0,0 0 0,0 0 0,0 1 1,0-1-1,0 0 0,0 0 0,0 0 0,0 1 0,0-1 1,0 0-1,-1 0 0,1 0 0,0 1 0,-1-1 1,1 0-1,-1 0 0,1 0 0,-1 0 0,0 0 0,0 0 1,1 0-1,-1 0 0,0 0 0,0 0 0,0-1 0,0 1 1,0 0-1,0 0 0,0-1 0,0 1 0,0-1 1,0 1-1,-2 0 0,-8 6 270,-2-1 1,1 0-1,-17 5 1,17-6 63,-124 46 2028,188-50-11019,-22-2 3775,3-2-2499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5:51.5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0 17328,'0'0'5734,"-47"64"-4229,36-34-608,3 2-545,3-2-223,5 1-65,0-3 0,0-2 0,5-8-64,3-1-513,-1-5-800,0-5-1378,-4-4-1120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5:51.9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4 121 13261,'0'0'5439,"-1"-9"-3122,0 6-2182,1 1 0,-1-1 0,1 0 0,0 0 0,0 0 0,0 1 0,0-1 0,1 0 0,-1 0 0,1 1 0,0-1 0,-1 0 0,3-4 0,0 4 0,-1 1 1,0-1 0,1 1-1,0-1 1,-1 1-1,1 0 1,0 0 0,0 0-1,0 1 1,0-1-1,1 1 1,-1-1 0,0 1-1,7-1 1,42-11 272,0 3 1,1 3-1,1 1 0,-1 3 1,84 6-1,-128-2-396,-1 0 0,1 1 0,-1 0-1,1 0 1,13 7 0,-20-9 1,-1 1-1,1 0 1,-1 0 0,1-1-1,-1 1 1,0 0 0,0 0-1,1 0 1,-1 1 0,0-1-1,0 0 1,0 0 0,0 1-1,0-1 1,0 0 0,0 3-1,0-3 17,-1 0 0,0 0 0,0 0-1,-1 0 1,1 1 0,0-1 0,0 0-1,-1 0 1,1 0 0,0 0 0,-1 0-1,1 1 1,-1-1 0,0 0 0,1 0-1,-1 0 1,0-1 0,1 1 0,-1 0-1,0 0 1,0 0 0,0 0 0,0-1-1,0 1 1,0 0 0,-1 0 0,-11 7 352,0-1 1,0 0-1,-1 0 1,0-1 0,-28 7-1,-76 13 212,94-21 62,7-2-3778,38-13-5838,8-3-3451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6:00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37 2274,'-1'0'148,"1"1"0,-1-1 0,1 0 0,-1 0 1,1 0-1,-1 0 0,1 0 0,-1-1 0,1 1 0,-1 0 0,1 0 0,-1 0 0,1 0 0,0 0 0,-1-1 0,1 1 0,-1 0 0,1 0 0,-1-1 1,1 1-1,0 0 0,-1-1 0,1 1 0,0 0 0,-1-1 0,1 1 0,0-1 0,0 1 0,-1 0 0,1-1 0,0 1 0,0-1 0,0 1 1,-1-1-1,1 1 0,0-1 0,0 1 0,0-1 0,0 1 0,0-1 0,0 1 0,0-1 0,0 1 0,0-1 0,1 0 0,-1 1-98,0-1-1,0 0 0,1 0 1,-1 0-1,1 1 0,-1-1 1,1 0-1,-1 0 1,1 1-1,-1-1 0,1 1 1,0-1-1,-1 0 0,1 1 1,0-1-1,-1 1 0,1 0 1,0-1-1,0 1 0,0 0 1,-1-1-1,1 1 0,0 0 1,0 0-1,0-1 1,0 1-1,0 0 0,0 0 1,26 1-2118,-19 0 1453,0 0 1,1-1-1,-1 0 1,0-1 0,0 0-1,17-4 1,-15 1-843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6:01.1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0 2883,'0'0'4164,"-9"1"-3225,-108 0 2921,143 10-3855,-10-8 7,0-2 0,0 0 0,1-1 0,16-2 0,-17 1-1072,1 1 0,-1 0 0,28 4 0,-43-4 998,-1 0 0,0 0-1,0 0 1,1 0 0,-1 0-1,0 0 1,0 1 0,0-1-1,1 0 1,-1 0 0,0 0 0,0 0-1,0 1 1,0-1 0,1 0-1,-1 0 1,0 0 0,0 1-1,0-1 1,0 0 0,0 0-1,0 1 1,0-1 0,1 0-1,-1 0 1,0 1 0,0-1 0,0 0-1,0 0 1,0 1 0,0-1-1,0 0 1,0 0 0,0 1-1,-1-1 1,1 0 0,0 0-1,0 1 1,0-1 0,0 0 0,0 0-1,0 1 1,0-1 0,-1 0-1,1 0 1,0 0 0,0 1-1,0-1 1,0 0 0,-1 0-1,1 0 1,0 0 0,0 1-1,-1-1 1,1 0 0,0 0 0,0 0-1,-1 0 1,1 0 0,0 0-1,-13 4-2750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6:18.4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5894,'0'0'5669,"24"-25"-8968,-19 16-673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5:29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901 63 352,'-39'-11'1538,"-18"-6"1513,-83-13 1,120 28-2829,1 0 0,-1 1-1,0 1 1,0 1 0,1 1 0,-1 0 0,0 2 0,-22 6 0,19-3-139,-1 0 0,2 2 1,-1 0-1,1 2 0,1 0 0,0 2 1,0 0-1,2 1 0,-1 1 0,2 1 1,0 1-1,1 0 0,-29 39 1,8-5 706,16-22-332,-33 56 0,50-74-410,0 0-1,0 1 1,1-1-1,0 1 0,1 0 1,0 0-1,1 0 1,0 0-1,1 16 1,3 2 275,1 0 0,10 44 0,0 1-15,-11-67-217,1 0 0,0 0 0,0 0 0,1-1 0,-1 1 0,2-1-1,-1 0 1,1 0 0,0 0 0,0-1 0,1 1 0,0-1 0,0-1 0,1 1 0,-1-1 0,1 0 0,0-1 0,14 7 0,2 1 155,1 0 1,0-2-1,1-1 1,46 10-1,-46-15-164,1-1 0,-1-1 0,1-1 0,0-2 0,-1 0 0,1-2 0,-1 0 0,35-11 0,17-8 67,99-44-1,-157 58-64,-1-1-1,-1 0 1,0-1-1,0-1 0,-1-1 1,0 0-1,-1-1 0,-1-1 1,22-26-1,-20 19 53,0-1 1,-2-1-1,-1-1 0,-1 0 0,-1 0 1,13-45-1,-17 49 93,-1-1 1,-1 0 0,0-1 0,1-42-1,-5 57-193,-2 1-1,1-1 0,-1 1 1,0 0-1,0-1 0,-1 1 1,0 0-1,0 0 1,-1 0-1,1 0 0,-1 0 1,0 1-1,-1-1 1,0 1-1,1 0 0,-1 0 1,-1 0-1,1 0 0,-1 1 1,0 0-1,-6-4 1,-3-1-23,0 2 1,0 0 0,-19-7 0,-26-13-48,58 27-58,0-1 1,0 1-1,0-1 0,0 0 0,0 0 1,1 0-1,-1 1 0,0-1 0,0 0 0,1 0 1,-1 0-1,0 0 0,1 0 0,-1 0 0,1-1 1,0 1-1,-1 0 0,0-2 0,2-22-5257,5-4-5147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5:31.4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304 135 3235,'0'0'1361,"0"-9"225,1-6-978,-1 5 302,1 0 0,-1-1 0,0 1 0,-4-19 0,4 27-787,-1 0 0,1 0 0,-1 0 0,0 0 0,1 1 0,-1-1 0,0 0 0,0 0 0,0 0 0,0 1 1,-1-1-1,1 0 0,0 1 0,-1-1 0,1 1 0,-1 0 0,1-1 0,-1 1 0,0 0 0,0 0 0,1 0 1,-1 0-1,0 0 0,0 0 0,0 1 0,0-1 0,0 1 0,0-1 0,0 1 0,0 0 0,-4 0 0,-1 1-89,0 0 0,-1 0 0,1 1 0,0 0 0,0 0 0,0 1-1,0 0 1,1 0 0,-1 1 0,1 0 0,0 0 0,0 0 0,0 1 0,0 0-1,-8 9 1,-5 7-26,1 1 0,-28 43 0,38-49 20,0 0 0,0 0 0,2 1 0,0 0 0,1 1 0,0-1 0,2 1 0,0 0 0,1 0 0,1 0 0,1 0 0,0 0 0,1 0 0,5 26 0,8 24 69,2-1 0,32 88 1,-46-151-100,0 3 11,0 0 0,1 0 0,0 0 0,0-1 0,1 0 0,0 1 0,0-1 0,7 8-1,-9-13 71,0 1-1,0 0 0,0-1 1,0 1-1,1-1 1,-1 0-1,0 0 0,1 0 1,-1 0-1,1 0 0,-1 0 1,1-1-1,-1 1 0,1-1 1,0 0-1,-1 0 1,1 0-1,-1 0 0,1 0 1,0 0-1,-1-1 0,1 1 1,-1-1-1,1 0 0,-1 0 1,1 0-1,2-1 0,3-3 57,-1 1 0,0-1 0,0 0-1,-1 0 1,1 0 0,-1-1 0,0 0-1,-1-1 1,9-12 0,39-68 696,-24 31-45,39-104 0,-60 136-637,0 0 0,-2-1 1,-1 0-1,-1-1 0,-1 1 0,-1 0 0,-2-33 0,-1 54-174,1 0 1,-1 1-1,1-1 1,-1 0 0,0 1-1,-1-1 1,1 1-1,-1-1 1,1 1-1,-1 0 1,0 0-1,0 0 1,0 0-1,-1 0 1,1 0-1,-1 0 1,1 1-1,-1-1 1,0 1 0,0 0-1,0 0 1,0 0-1,-1 0 1,1 1-1,0-1 1,-1 1-1,1 0 1,-1 0-1,1 0 1,-7-1-1,1 1-520,-1 0 0,1 1-1,-1 0 1,1 0 0,0 1-1,-1 1 1,1-1-1,0 1 1,0 1 0,0 0-1,-9 4 1,-27 14-5231,-6 3-3828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6:37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10 480,'0'0'673,"51"-10"-673,-33 10-448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6:04.4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92 18289,'0'0'4009,"0"9"-2855,5 47-549,3-2 1,2 1 0,20 61 0,4 27-419,-29-117-65,-4-15 46,1 0 1,1-1-1,7 20 0,-10-30-156,0 0-1,0 0 1,0 0-1,0-1 1,0 1-1,0 0 1,0 0-1,0 0 1,0-1-1,0 1 1,1 0-1,-1 0 1,0 0-1,0-1 1,0 1-1,0 0 0,0 0 1,1 0-1,-1 0 1,0 0-1,0-1 1,0 1-1,1 0 1,-1 0-1,0 0 1,0 0-1,0 0 1,1 0-1,-1 0 1,0 0-1,0 0 1,1 0-1,-1 0 1,0 0-1,0 0 0,1 0 1,-1 0-1,0 0 1,0 0-1,0 0 1,1 0-1,-1 0 1,0 0-1,0 0 1,0 1-1,1-1 1,-1 0-1,0 0 1,0 0-1,0 0 1,1 0-1,-1 1 1,0-1-1,0 0 0,0 0 1,0 0-1,0 0 1,0 1-1,1-1 1,-1 0-1,0 0 1,0 1-1,0-1 1,0 0-1,0 0 1,0 0-1,0 1 1,0-1-1,5-17 329,-1-5-249,0-1 0,-2 0-1,-1 0 1,-1-1 0,-1 1 0,0 0-1,-2 0 1,-1 1 0,-1-1 0,-1 1-1,-13-34 1,23 64-229,1 0 0,0 0 0,0 0 0,0-1 0,1 1 1,0-1-1,0-1 0,9 7 0,-12-10 137,1 0 1,0-1 0,0 0-1,0 0 1,0 0-1,0 0 1,0 0 0,0-1-1,0 0 1,1 0-1,-1 0 1,1-1 0,-1 1-1,1-1 1,-1 0 0,1 0-1,-1-1 1,0 1-1,5-2 1,-4 0 16,-1 1 1,0-1-1,-1 0 1,1-1-1,0 1 1,0-1-1,-1 1 1,0-1-1,1 0 1,-1 0-1,0-1 1,0 1-1,-1-1 1,1 1-1,-1-1 1,0 0-1,0 0 1,0 0-1,0 0 1,1-5-1,2-6 157,-1 1 0,-1-1 1,0 1-1,2-27 0,-4 21 2,0 0 0,-2 0 0,-3-26 0,2 39-150,1-1 0,-1 1 0,0-1-1,-1 1 1,0 0 0,0 0 0,-1 0 0,1 0 0,-1 1-1,-1-1 1,-7-8 0,11 14-29,0 0-1,0 0 1,0-1-1,0 1 1,0 0-1,0 0 1,0 0 0,-1 0-1,1 1 1,0-1-1,-1 0 1,1 0-1,-1 1 1,1-1-1,-1 1 1,1-1-1,-1 1 1,1 0 0,-1 0-1,1 0 1,-2-1-1,1 2-10,1-1 0,0 1 1,-1 0-1,1-1 0,0 1 0,0 0 0,0 0 0,0-1 0,0 1 1,0 0-1,0 0 0,0 0 0,0 0 0,0 1 0,1-1 0,-1 0 0,0 0 1,0 3-1,-3 5-43,1 1 1,0 0 0,0 1-1,-1 17 1,-5 60 108,5 127-1,5-207-30,-1 1 1,1-1-1,0 0 0,1 0 0,0 0 1,0 0-1,1 0 0,5 12 0,-7-18-15,1 0 0,-1 0 0,0 0 0,1 0 0,-1-1 0,1 1 0,-1 0 0,1-1-1,0 1 1,-1-1 0,1 0 0,0 1 0,0-1 0,0 0 0,0 0 0,1 0 0,-1 0-1,0-1 1,0 1 0,0-1 0,1 1 0,-1-1 0,0 0 0,0 0 0,1 0 0,-1 0-1,0 0 1,1 0 0,-1-1 0,0 1 0,0-1 0,1 1 0,-1-1 0,0 0 0,0 0-1,3-2 1,8-6 31,0 0-1,0 0 1,-1-2-1,0 1 1,-1-2-1,0 0 1,-1 0-1,0 0 1,13-25-1,18-19-833,-41 56 750,0-1 0,1 1-1,-1 0 1,0-1 0,0 1-1,0 0 1,1-1 0,-1 1 0,0 0-1,0-1 1,1 1 0,-1 0-1,0 0 1,1-1 0,-1 1 0,0 0-1,1 0 1,-1 0 0,1 0-1,-1-1 1,0 1 0,1 0 0,-1 0-1,0 0 1,1 0 0,-1 0-1,1 0 1,-1 0 0,0 0 0,1 0-1,-1 0 1,1 0 0,-1 0-1,6 14-853,-6 33-210,0-36 487,0 72-4734,0-27-1635,0-37 1057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6:38.4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318 78 128,'0'0'1425,"-9"0"-1296,-34 0 1205,0-3 1,-85-15-1,86 12-4,41 6-1304,17 0-74,169 5 411,351-35 0,-473 27-368,-63 3-27,-38 0-134,-155 25 511,27-3-166,134-19-105,-31 3 257,-1-3 0,-88-7 0,151 4-325,0 1 0,0-1 1,0 0-1,0 0 0,1-1 0,-1 1 0,0 0 0,0 0 0,0 0 0,0-1 0,0 1 1,0 0-1,0-1 0,0 1 0,1-1 0,-1 1 0,0-1 0,0 1 0,1-1 0,-1 1 1,0-1-1,1 0 0,-1 0 0,0 0 0,1 0-11,1 0 1,0 0-1,-1 1 1,1-1-1,0 0 0,0 1 1,-1-1-1,1 0 0,0 1 1,0-1-1,0 1 1,0 0-1,0-1 0,0 1 1,0 0-1,0-1 1,0 1-1,0 0 0,0 0 1,0 0-1,0 0 0,0 0 1,0 0-1,1 0 1,259-13-40,-141 10-116,186-28 1,-285 25 239,-21 6-73,0 0 0,0 0 0,0 0 0,0 0 0,0 0 0,0 0 0,0 0 0,0 0 1,-1 0-1,1 0 0,0 0 0,0 0 0,0 0 0,0 0 0,0 0 0,0 0 0,0 0 0,0 0 0,0 0 0,-1 0 0,1 0 0,0 0 0,0 0 0,0 0 0,0 0 0,0 0 0,0 0 0,0 0 0,0-1 0,0 1 0,0 0 0,0 0 0,0 0 0,0 0 0,-1 0 0,1 0 1,0 0-1,0 0 0,0 0 0,0 0 0,0-1 0,0 1 0,0 0 0,0 0 0,0 0 0,0 0 0,0 0 0,0 0 0,0 0 0,0 0 0,0 0 0,0-1 0,0 1 0,0 0 0,0 0 0,1 0 0,-1 0 0,0 0 0,0 0 0,0 0 0,0 0 0,-43-3 470,-27 6-251,0 2 1,1 4-1,-121 29 1,-192 88-3055,354-116-573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7:07.2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45 212 5061,'-30'-20'2316,"29"20"-2177,0-1-1,0 1 0,0 0 0,0-1 0,1 1 0,-1-1 0,0 0 0,1 1 0,-1-1 0,0 0 0,1 1 0,-1-1 1,1 0-1,-1 0 0,1 1 0,-1-1 0,1 0 0,-1 0 0,1 0 0,0 0 0,0 1 0,-1-1 0,1 0 0,0 0 0,0 0 1,0 0-1,0 0 0,0 0 0,0 0 0,0 0 0,0 0 0,0 0 0,1 1 0,-1-1 0,0 0 0,1-1 0,4 0-102,0 1-1,0 0 1,0 0-1,0 0 1,0 1 0,1 0-1,-1 0 1,0 0-1,9 2 1,1-1-2,24 2-18,43 7 1,-43-4 6,52 2 1,702-40 792,-40 0 242,-510 30-1017,262 5 46,-475-1-98,0 0 1,0 2-1,-1 1 0,0 2 1,43 15-1,-90-26-128,-1 0 1,-32-1-1,19 2 75,-593-26-717,344 23 820,-1105-8 1313,1112 14-777,273 0-579,0 0 0,0 0 0,-1 0 0,1 0 0,0 0-1,0 0 1,-1 0 0,1 0 0,0 1 0,0-1 0,0 0 0,-1 1 0,1-1 0,0 1 0,0 0 0,0-1 0,0 1 0,0 0 0,0-1 0,0 1 0,0 0 0,0 0 0,0 1 0,1-1-3,0 0 0,0 0 0,0-1 0,1 1 0,-1 0 0,0 0 0,1 0 0,-1-1 0,0 1 0,1 0 0,-1 0 0,1-1 0,-1 1 0,1 0 0,-1-1 0,1 1 0,0 0 0,-1-1 0,1 1 0,0-1 0,-1 1 0,1-1 0,0 0 0,0 1 0,-1-1 0,1 0 0,0 1 0,0-1 0,0 0 0,0 0 0,-1 0 0,1 0 0,0 1 0,2-2 0,33 8 47,2-2 1,-1-1-1,0-2 1,52-4-1,-34 0 4,619-45 142,-339 17-153,1189-35-1149,-1517 65 1105,9-1-7,0 1 1,-1 1-1,1 0 1,0 1-1,-1 1 1,26 7-1,-40-10 11,0 0-1,-1 1 1,1-1 0,0 0-1,0 0 1,0 0-1,-1 1 1,1-1-1,0 0 1,0 1 0,-1-1-1,1 0 1,0 1-1,-1-1 1,1 1-1,-1-1 1,1 1 0,0-1-1,-1 1 1,1 0-1,-1-1 1,0 1-1,1 0 1,-1-1 0,1 1-1,-1 0 1,0 0-1,0-1 1,1 1-1,-1 0 1,0 0 0,0 1-1,-1-1-2,0 1 0,0-1 0,0 0-1,0 0 1,0 0 0,0 1 0,-1-1 0,1 0-1,0-1 1,-1 1 0,1 0 0,-1 0 0,1-1-1,-3 2 1,-59 17 83,-150 18-2086,134-31-1409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7:08.0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1470 326 3748,'-1'-7'302,"1"0"0,-2 0 0,1-1 1,-1 1-1,0 0 0,-1 0 1,0 0-1,0 1 0,0-1 1,-1 1-1,0 0 0,0 0 1,0 0-1,-1 0 0,0 1 1,0-1-1,-1 1 0,-10-7 1,-10-7 390,0 1 0,-57-26 0,82 43-664,-41-19 233,-1 2-1,-1 1 0,-1 2 1,0 3-1,-1 1 0,-83-8 1,99 17-276,-1 1 0,1 1 1,-1 2-1,1 1 1,-1 1-1,1 2 0,1 1 1,-1 1-1,1 2 0,1 0 1,-40 22-1,34-12 18,2 2 1,0 2 0,2 0-1,0 2 1,2 1-1,1 2 1,1 0-1,1 2 1,2 1 0,-26 46-1,28-39-29,2 0 1,1 1-1,2 1 0,2 0 0,2 1 0,2 1 1,1 0-1,3 0 0,-2 47 0,8-72-26,0 0-1,1 0 1,1 0-1,0-1 1,1 1 0,2-1-1,-1 0 1,2 0-1,0 0 1,1-1-1,1 0 1,1 0-1,0-1 1,0 0-1,2-1 1,0 0-1,1 0 1,0-1-1,1-1 1,0 0-1,1-1 1,0 0-1,1-1 1,0-1-1,0 0 1,1-1-1,19 6 1,5 1 258,1-2-1,1-2 1,0-2-1,1-2 1,61 3 0,-19-7 668,152-16-1,-152 1-389,-2-3-1,0-4 0,-1-4 1,-1-3-1,-2-4 0,109-56 0,-148 65-357,-2-2 0,0-2-1,-2-1 1,0-2 0,-2-1-1,32-37 1,-50 49 7,-1-1 0,-2 0-1,1-1 1,-2-1 0,-1 0 0,0-1 0,-2 0-1,0 0 1,-1-1 0,-1 0 0,-1-1 0,-2 1 0,4-36-1,-7 48-83,-1-1-1,-1 1 0,1 0 0,-2 0 0,1 0 0,-1 0 1,-1 0-1,0 0 0,0 0 0,-1 1 0,0 0 1,-10-15-1,6 12-31,0 1 1,-1 0 0,0 1 0,-1 0-1,-1 1 1,1 0 0,-1 0-1,-18-9 1,-2 1-119,-1 2 0,-1 1 0,-1 2-1,0 1 1,0 1 0,-55-7 0,-5 6-1109,0 4 1,-1 4-1,0 4 1,-126 17-1,84-1-3179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7:18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95 2787,'0'0'1126,"-8"-10"-315,-23-30 327,30 38-1005,0 1 0,0 0 1,1 0-1,-1-1 0,0 1 1,0 0-1,1-1 1,-1 1-1,1-1 0,0 1 1,-1-1-1,1 1 1,0-1-1,0 1 0,0-1 1,0-2-1,0 3-76,1 0-1,-1 0 1,0 1 0,1-1-1,-1 0 1,1 0 0,-1 1-1,1-1 1,-1 0-1,1 1 1,0-1 0,-1 1-1,1-1 1,0 1 0,0-1-1,-1 1 1,1-1 0,0 1-1,0 0 1,1-1-1,5-1 163,-1 1-1,1 0 0,-1 1 0,1-1 0,11 2 0,-9-1 334,136 5 413,203 33 1,-49-3-949,664 24 190,-397-28 317,1043 29 407,4-47 426,-750-9-981,1983-24 500,-625-3 521,-1015 16-1006,-1152 6-320,313-8-154,-253 1 601,138-27 1,-236 31-583,-1 2 0,1 0 0,0 0 0,0 2 0,0 0 0,0 1 0,0 0 0,23 6 0,-12-3-2381,1-3-2061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7:24.4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1160 244 7335,'-3'-10'587,"1"2"-532,-1 1 0,0 0 0,-1 0-1,1 0 1,-1 0 0,0 0 0,-1 1-1,0-1 1,0 1 0,0 0 0,-1 1 0,0 0-1,0-1 1,0 2 0,-1-1 0,1 1 0,-1 0-1,-11-4 1,-1 2 82,1 1 0,-1 1 0,-1 1 0,1 1 0,0 0 0,-1 1 0,1 2 0,-1 0 0,1 1 0,0 0-1,0 2 1,0 0 0,0 2 0,-20 7 0,-6 6 158,1 0 0,2 3 0,0 2 0,-62 46 0,65-39-175,1 2 1,2 2-1,1 1 1,2 2-1,2 1 1,1 1-1,2 2 0,2 1 1,-32 71-1,36-64-55,3 1 0,2 1 0,2 1 0,2 0 0,2 0 0,3 2-1,3-1 1,1 88 0,5-121-55,1 0 1,1 0-1,1 0 0,1 0 0,1-1 0,1 1 0,0-2 1,2 1-1,0-1 0,1 0 0,14 19 0,-14-24 9,0-1-1,1-1 0,0 0 1,1-1-1,0 0 1,1-1-1,0 0 0,1-1 1,0-1-1,0 0 1,1 0-1,0-2 0,0 0 1,1-1-1,15 4 1,-2-3 81,0-2 1,1 0 0,-1-2 0,0-1-1,1-2 1,-1-1 0,0-1 0,0-1-1,0-2 1,35-11 0,-27 4 77,-1-2 0,-1-1 0,-1-2 1,0-1-1,-1-2 0,-1-1 0,32-29 0,-14 4 131,-2-2 1,-2-2-1,-3-2 0,-2-2 1,-2-2-1,-3-1 0,-2-2 0,39-98 1,-48 94-97,-2-1 1,25-125-1,-42 161-166,-2 0 0,-2 1 0,0-1 0,-2 0 0,-1-1 0,-1 2 0,-2-1 0,-1 0 0,-12-41 0,12 55-51,-1 1-1,-1 0 1,0-1-1,-1 2 1,-1-1 0,0 2-1,-1-1 1,0 1-1,-1 0 1,0 1-1,-21-16 1,14 14-32,-1 1 0,-1 1 1,0 0-1,0 2 0,-1 0 0,0 2 0,-34-8 1,14 7-471,-1 2 0,0 1 1,-1 3-1,1 2 0,0 1 1,-1 2-1,1 2 1,-50 13-1,-21 12-3765,23 0-3176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15.6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 9161,'9'1'-118,"371"14"6636,8-14-4158,103 2-2146,45 13 2318,446 8-1711,-1-37 235,-916 10-1087,1226-34 2406,-1291 37-2349,0 0 0,0 0 1,0-1-1,0 1 1,0 0-1,0 0 1,0 0-1,0 0 0,0 0 1,0-1-1,0 1 1,0 0-1,0 0 1,0 0-1,0 0 0,0 0 1,0-1-1,0 1 1,0 0-1,0 0 1,0 0-1,0 0 0,0 0 1,0 0-1,0-1 1,1 1-1,-1 0 1,0 0-1,0 0 0,0 0 1,0 0-1,0 0 1,0 0-1,0-1 0,1 1 1,-1 0-1,0 0 1,0 0-1,0 0 1,0 0-1,0 0 0,0 0 1,1 0-1,-1 0 1,0 0-1,0 0 1,0 0-1,0 0 0,0 0 1,1 0-1,-1 0 1,0 0-1,0 0 1,0 0-1,0 0 0,0 0 1,1 0-1,-1 0 1,0 0-1,0 0 1,0 0-1,0 1 0,0-1 1,0 0-1,1 0 1,-1 0-1,-15-9 417,-23-5-569,32 13-174,-9-3-876,11-1-5334,4-4-692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30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93 3972,'0'0'13298,"3"-8"-12610,-2 6-680,-1 0 40,1-1 0,0 1 0,-1-1-1,1 1 1,0 0 0,1-1 0,-1 1 0,0 0-1,0 0 1,1 0 0,0 0 0,-1 0 0,1 0-1,0 1 1,0-1 0,0 0 0,0 1 0,0-1-1,0 1 1,0 0 0,0 0 0,1 0 0,-1 0 0,1 0-1,-1 0 1,0 1 0,1-1 0,-1 1 0,1 0-1,-1-1 1,1 1 0,4 1 0,190-6 3132,262-17-1993,116 14-712,-458 16-104,166 33 0,-172-21-88,190 9 0,228-47 311,-425 13-553,467 1 2,-93 57-5,-312-28-17,226 4 0,234-36 10,-2-38 44,-483 34-50,232 15-1,-166 2-14,-173-5-4,32 0 52,112-12 1,-90 1-22,105 1 1,-225 4-3107,1-10-4368,11-6-4003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34.5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1 541 17521,'0'0'816,"12"-6"241,29-15 924,-1-1 0,59-46 0,80-74 78,-114 88-1994,-16 15-53,-11 10-123,-2-1-1,-1-1 1,41-50 0,-69 67-3725,-23 11-4537,-13 3-1834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34.9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0 10634,'0'0'4335,"-8"5"-2024,3-2-1971,-1 0-1,1 0 1,0 1-1,0 0 1,1 0-1,-1 0 1,1 0-1,0 1 0,0 0 1,0 0-1,0 0 1,1 0-1,0 1 1,0-1-1,1 1 1,-4 8-1,-44 142 212,44-133-341,1 2 0,1-1 0,1 0 1,1 42-1,2-65-210,0-1 1,0 1 0,0 0-1,0-1 1,0 1-1,1-1 1,-1 1 0,0 0-1,1-1 1,-1 1 0,0-1-1,1 1 1,-1-1-1,1 1 1,-1-1 0,0 1-1,1-1 1,-1 1 0,1-1-1,0 0 1,-1 1 0,1-1-1,-1 0 1,1 1-1,-1-1 1,1 0 0,0 0-1,0 1 1,27 0 93,25-11 295,-9-8 70,79-45-1,-40 19-339,60-25-220,-42 21-1389,-1-3-3613,-19 6-3759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36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16464,'0'0'12662,"0"6"-12667,0-4 10,-1 0 1,1 0 0,0 0-1,0 0 1,0 0-1,0 0 1,0 0 0,1 0-1,-1 0 1,1 0-1,-1 0 1,1 0 0,0 0-1,-1 0 1,1-1-1,0 1 1,0 0 0,0 0-1,1-1 1,-1 1-1,0-1 1,1 1 0,-1-1-1,1 1 1,-1-1-1,1 0 1,0 0 0,-1 0-1,1 0 1,0 0-1,0 0 1,0 0-1,0-1 1,-1 1 0,1-1-1,0 1 1,0-1-1,0 0 1,1 0 0,-1 0-1,3 0 1,4-1 28,0 0-1,0-1 1,1 0 0,-1-1 0,-1 0 0,1 0 0,0-1-1,-1 0 1,11-8 0,-11 7-28,0 1 0,1-1 1,0 1-1,0 1 0,0-1 0,0 2 1,0-1-1,0 1 0,14-1 0,-21 3 3,-1 0-1,0 1 1,0-1 0,0 1-1,1-1 1,-1 1 0,0-1-1,0 1 1,0-1 0,0 1-1,0 0 1,0 0 0,0-1-1,0 1 1,0 0 0,-1 0-1,1 0 1,0 0 0,0 0-1,-1 0 1,1 0 0,-1 0-1,1 1 1,-1-1 0,1 0-1,-1 0 1,0 0 0,0 1-1,1-1 1,-1 0-1,0 0 1,0 1 0,0 1-1,0-2 2,-1 1-1,2-1 0,-1 1 0,0-1 0,0 1 0,0-1 0,1 0 0,-1 1 0,0-1 1,1 0-1,0 1 0,-1-1 0,1 0 0,0 1 0,-1-1 0,1 0 0,0 0 0,0 0 0,0 0 1,0 0-1,0 0 0,0 0 0,1 0 0,-1 0 0,0-1 0,0 1 0,1 0 0,-1-1 0,0 1 1,3 0-1,5-2 30,-1 1 0,1-2 0,0 1 0,0-1 0,-1 0 0,0-1 1,1 0-1,-1-1 0,0 1 0,0-2 0,-1 1 0,1-1 0,12-11 1,-12 10-46,0 1 0,0-1 1,0 1-1,0 0 0,1 1 1,0 0-1,0 1 1,0-1-1,0 2 0,0-1 1,16-1-1,-25 4 4,0 0 0,1 0 0,-1 0 0,0 0 0,0 0 0,1 1 0,-1-1 0,0 0 0,1 0 0,-1 0 0,0 0 0,0 0 0,1 0 0,-1 1 0,0-1 0,0 0 0,1 0 0,-1 0 0,0 1 0,0-1 0,0 0 0,1 0 0,-1 0 0,0 1 0,0-1 0,0 0 0,0 1 0,0-1 0,0 0 0,1 0 0,-1 1 0,0-1 0,0 0 0,0 1 0,0-1 0,0 0 0,0 0 0,0 1 0,-4 17 35,-12 13 82,-5-15-2361,19-15 1579,1-1 0,-1 1 0,0-1 0,0 0 0,1 0 0,-1 0 0,0 1 0,0-2 0,0 1 0,0 0 0,1 0 0,-4-1 0,-11-6-7960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1:26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1 17200,'0'0'6107,"-2"13"-5012,-8 34-129,-1-1 1,-3 0-1,-23 53 1,12-35-757,-17 75 0,39-131-199,1 1 0,1-1 0,0 1 0,0-1 0,0 1 0,1-1-1,2 13 1,-2-19 27,1 1 0,0-1-1,0 0 1,0 1 0,0-1-1,0 0 1,0 1 0,1-1 0,-1 0-1,1 0 1,-1 0 0,1 0-1,0 0 1,0-1 0,0 1-1,0 0 1,0-1 0,0 0 0,1 1-1,-1-1 1,0 0 0,1 0-1,-1 0 1,0 0 0,1-1-1,0 1 1,4 0 0,38 4 801,0-1 1,76-4-1,-54-1-1627,-64 1 615,28-2-2815,-12-7-2687,-6-7-5615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6:05.5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1 309 13613,'0'0'2210,"1"11"-667,0-11-1478,1 13 309,1 0 1,0-1-1,7 17 1,-9-26-217,0 0 0,0 0 0,0-1 0,0 1 1,1 0-1,-1-1 0,1 0 0,0 1 0,-1-1 0,1 0 0,0 0 1,1 1-1,-1-2 0,0 1 0,1 0 0,-1 0 0,1-1 0,-1 1 1,1-1-1,-1 0 0,1 0 0,0 0 0,0 0 0,0 0 0,3 0 0,-5-2 18,0 0 0,1 0-1,-1 0 1,0 0-1,0 0 1,0 0 0,0 0-1,0-1 1,0 1-1,0 0 1,-1 0 0,1-1-1,0 1 1,-1-1-1,1 1 1,-1 0-1,1-1 1,-1 1 0,0-1-1,0 1 1,1-1-1,-1 1 1,0-1 0,0 1-1,-1-1 1,1 1-1,-1-3 1,-3-46 465,4 49-642,0 0 1,0-1 0,0 1-1,-1 0 1,1 0 0,-1 0-1,1 0 1,-1 0 0,1 0-1,-1 0 1,1 0-1,-1 0 1,0 0 0,0 0-1,1 0 1,-1 1 0,0-1-1,0 0 1,0 0 0,0 1-1,0-1 1,0 1 0,0-1-1,0 1 1,0-1-1,0 1 1,-1-1 0,1 1-1,0 0 1,0 0 0,0 0-1,0 0 1,0 0 0,-1 0-1,1 0 1,0 0 0,0 0-1,0 0 1,0 0 0,-1 1-1,1-1 1,0 1-1,0-1 1,0 1 0,0-1-1,0 1 1,0-1 0,0 1-1,0 0 1,0 0 0,1-1-1,-1 1 1,0 0 0,0 0-1,1 0 1,-1 0-1,0 0 1,1 0 0,-1 2-1,-6 16-28,2-1 0,1 1 0,0 1 0,1-1 0,1 1 0,1-1 0,3 37-1,-2-54 28,0-1 0,0 0 0,-1 0 0,1 1 0,0-1 0,0 0 0,0 0 0,0 1 0,0-1 0,0 0 0,0 0 0,1 0-1,-1 1 1,0-1 0,1 0 0,-1 0 0,1 0 0,-1 0 0,1 0 0,0 0 0,-1 1 0,1-1 0,0-1-1,0 1 1,0 0 0,0 0 0,0 0 0,0 0 0,0-1 0,0 1 0,0 0 0,0-1 0,0 1 0,0-1-1,0 1 1,0-1 0,1 0 0,-1 1 0,0-1 0,0 0 0,1 0 0,-1 0 0,2 0 0,0-1 18,0 0 1,0 0 0,1 0-1,-1 0 1,-1-1-1,1 1 1,0-1 0,0 0-1,-1 0 1,1 0 0,0 0-1,-1 0 1,0-1-1,0 1 1,2-3 0,5-8 16,-1 1-1,0-2 1,-1 1 0,-1-1 0,0 0 0,0 0 0,-2-1 0,0 1 0,0-1 0,-2 0 0,2-25 0,-4 40-97,-9 2-468,5-2 533,15-12-20,-7 8 8,1 0 1,0 0 0,1 0-1,-1 0 1,1 1-1,0 0 1,-1 0 0,1 1-1,0-1 1,1 1-1,-1 1 1,9-2-1,-12 2 8,-1 1 0,1 0-1,0 0 1,-1 0-1,1 0 1,0 0-1,-1 0 1,1 1-1,0-1 1,-1 1 0,1 0-1,-1 0 1,1 0-1,-1 0 1,0 0-1,1 0 1,-1 1-1,0-1 1,0 1 0,0-1-1,0 1 1,0 0-1,0 0 1,0 0-1,-1 0 1,1 0-1,-1 1 1,1-1 0,-1 0-1,0 1 1,1 3-1,1 2 50,-1 0 0,-1 0 0,0 1 0,0-1 0,0 14 0,3 25 1360,3-83-189,-4 16-1091,-2 0 1,0 0-1,-1 0 0,-1-1 1,-1 1-1,-1 0 0,-1 0 1,-8-27-1,4 36-205,6 22-203,6 21 77,-3-29 205,0 0 1,1 0-1,-1 0 0,0-1 0,1 1 1,0-1-1,-1 1 0,1-1 0,0 0 0,1 1 1,-1-1-1,0 0 0,0 0 0,1-1 1,-1 1-1,1 0 0,0-1 0,-1 0 1,1 1-1,0-1 0,0 0 0,0 0 1,0-1-1,0 1 0,0-1 0,0 1 0,0-1 1,0 0-1,0 0 0,0-1 0,0 1 1,0 0-1,0-1 0,0 0 0,0 0 1,0 0-1,0 0 0,-1 0 0,1 0 0,0-1 1,-1 1-1,1-1 0,-1 0 0,1 0 1,2-3-1,5-6 47,-1 0 0,0-1 0,-1 0-1,-1 0 1,0-1 0,0 1 0,-1-2 0,-1 1 0,0-1 0,-1 0 0,-1 0 0,0 0 0,2-24-1,-5 36-40,-1 6-145,-6 26 42,2 1 0,1 1 0,1-1-1,3 46 1,0-75 98,0-1 0,-1 0-1,1 1 1,0-1 0,1 1 0,-1-1-1,0 1 1,0-1 0,1 0 0,-1 1-1,0-1 1,1 0 0,0 1 0,-1-1-1,1 0 1,0 1 0,-1-1 0,1 0-1,2 2 1,-2-3 1,0 1 0,0-1 0,0 0-1,0 0 1,-1 1 0,1-1 0,0 0-1,0 0 1,0 0 0,0 0 0,0 0 0,0 0-1,0 0 1,0-1 0,0 1 0,0 0 0,-1 0-1,1-1 1,0 1 0,0-1 0,0 1-1,1-1 1,3-3 15,0 0 0,0 0 0,0 0 0,0 0 0,0-1 0,-1 0 0,5-5 0,3-7 28,-1-1 0,0 0-1,-1 0 1,-1-1 0,-1-1-1,-1 1 1,0-1 0,-2 0-1,0-1 1,4-37 0,-27 105-296,12-20 244,2 1 1,1-1-1,1 0 1,2 38 0,0-63 9,0-1-1,0 1 1,0 0 0,0-1 0,0 1 0,1 0 0,-1-1 0,1 1 0,-1-1 0,1 1 0,-1-1 0,1 1 0,0-1 0,0 1 0,0-1 0,0 1 0,0-1 0,0 0 0,0 0 0,0 0 0,0 1 0,1-1-1,-1 0 1,2 0 0,-1 0 11,0 0 0,1-1 0,-1 1-1,0-1 1,1 0 0,-1 0 0,0 0-1,1 0 1,-1 0 0,0-1-1,1 1 1,-1-1 0,0 1 0,5-3-1,4-2 83,0-1 0,0 0-1,0 0 1,20-17 0,-11 7-201,-9 8-150,0 1-1,-1-2 1,0 1-1,-1-2 1,0 1 0,0-1-1,-1 0 1,-1-1 0,9-15-1,-15 25-215,-1 0 1,0-1-1,1 1 0,-1 0 1,0-1-1,0 1 0,1-1 1,-1 1-1,0 0 0,-1-1 1,1 1-1,0 0 0,0-1 1,0 1-1,-1 0 0,1-1 1,-2-1-1,-12-8-8636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36.9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17008,'0'0'801,"54"21"-7528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37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184 52 15983,'0'0'3550,"4"-8"-1996,13-26 255,-17 34-1770,0 0 0,0 0-1,0-1 1,0 1 0,0 0-1,0-1 1,0 1 0,0 0-1,1 0 1,-1-1 0,0 1-1,0 0 1,0-1 0,0 1-1,-1 0 1,1 0 0,0-1-1,0 1 1,0 0 0,0 0-1,0-1 1,0 1 0,0 0-1,0-1 1,-1 1 0,1 0-1,0 0 1,0 0-1,0-1 1,0 1 0,-1 0-1,1 0 1,0 0 0,0-1-1,-1 1 1,1 0 0,0 0-1,0 0 1,-1 0 0,1 0-1,0 0 1,0 0 0,-1-1-1,1 1 1,0 0 0,-1 0-1,1 0 1,0 0 0,0 0-1,-1 0 1,1 0 0,0 0-1,-1 1 1,1-1 0,0 0-1,0 0 1,-1 0 0,1 0-1,0 0 1,-17 4 38,0 6 345,1 0 0,1 2-1,0 0 1,1 0 0,0 1 0,1 1-1,0 1 1,2-1 0,-1 2 0,-11 21-1,8 1 91,14-38-507,1 1 1,0 0-1,0 0 1,0-1 0,0 1-1,0 0 1,0 0-1,1-1 1,-1 1 0,0 0-1,0-1 1,0 1-1,1 0 1,-1 0 0,0-1-1,1 1 1,-1-1-1,1 1 1,-1 0 0,1-1-1,-1 1 1,1-1-1,-1 1 1,1-1 0,-1 1-1,1-1 1,0 1-1,-1-1 1,1 0 0,-1 1-1,1-1 1,0 0-1,0 0 1,-1 1 0,1-1-1,0 0 1,0 0-1,-1 0 1,1 0 0,0 0-1,0 0 1,-1 0-1,1 0 1,0 0 0,9-1 28,-1 0 1,0 0 0,0-1-1,0 0 1,0-1-1,0 0 1,0 0-1,-1-1 1,0 0 0,0-1-1,0 0 1,0 0-1,-1 0 1,1-1 0,9-10-1,-6 5-19,0-1 0,-1 1 0,-1-2 0,0 1 0,0-1 0,-2-1 0,1 1 0,8-26 0,-60 108-132,40-60 158,0 1 0,1 0 0,0 0 0,0 0 0,1 0 0,0 15 0,1-23-38,1 0-1,0 0 1,0 1 0,0-1 0,0 0 0,0 0 0,0 0 0,1 1-1,-1-1 1,1 0 0,-1 0 0,1 0 0,0 0 0,0 0 0,0 0-1,0 0 1,0 0 0,1 0 0,-1 0 0,1-1 0,-1 1 0,1 0-1,-1-1 1,1 0 0,0 1 0,0-1 0,0 0 0,-1 0 0,1 0-1,0 0 1,1 0 0,-1 0 0,0 0 0,0-1 0,3 1 0,0 0-297,1-1 0,-1 0 0,0 1 0,0-2 0,1 1 0,-1-1 0,0 0 0,0 0 0,1 0 0,-1-1 0,0 0 0,9-4 0,-7 2-901,0-1 0,-1 0 0,0 0-1,1 0 1,-2-1 0,1 0 0,9-12-1,11-20-7116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37.6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30 19891,'-7'8'2087,"-3"5"-1395,-49 70 5496,54-75-5853,1 0 0,0 0-1,0 0 1,1 1 0,0 0 0,0-1 0,1 1 0,0 0 0,0 17-1,2-24-341,0 0 0,0 0-1,1 0 1,-1 0 0,1 0-1,-1 0 1,1-1-1,0 1 1,0 0 0,0 0-1,0-1 1,0 1 0,0-1-1,0 1 1,1-1-1,-1 1 1,1-1 0,-1 0-1,1 1 1,-1-1 0,1 0-1,0 0 1,-1 0-1,1 0 1,0-1 0,0 1-1,0 0 1,0-1 0,-1 1-1,1-1 1,0 0-1,0 0 1,0 0 0,0 0-1,0 0 1,3 0 0,1 0-162,0 0 0,0-1 0,0 1 0,-1-1 0,1 0 0,0-1 0,0 1 0,-1-1 0,1-1 0,-1 1 0,7-4 0,1-5-206,-1-1 0,0-1 0,-1 1 0,0-2 0,-1 0 0,0 0 0,-1-1 0,-1 0 0,0 0 0,5-17 0,34-60-161,-70 131 2455,-37 78-1,52-98-1391,1-1-1,1 1 0,1 1 1,0-1-1,2 1 1,-3 37-1,6-52-840,1 0 0,-1 0 0,1-1-1,0 1 1,0 0 0,0-1 0,1 1 0,0-1 0,4 9-1,-5-11 98,0-1-1,0 1 0,0-1 0,0 0 0,0 1 1,0-1-1,0 0 0,0 0 0,1 0 0,-1 0 1,1 0-1,-1 0 0,0 0 0,1 0 1,0 0-1,-1-1 0,1 1 0,-1-1 0,1 1 1,0-1-1,-1 0 0,1 0 0,0 1 0,0-1 1,-1 0-1,1-1 0,0 1 0,-1 0 0,1 0 1,0-1-1,2 0 0,8-6-8953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38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 4292,'0'0'23404,"8"8"-22139,-4-5-1185,-1 0 0,0 0 1,1 0-1,-1 0 0,1 0 0,0-1 1,0 0-1,0 0 0,0 0 1,1 0-1,-1 0 0,0-1 0,1 0 1,-1 0-1,1 0 0,-1-1 1,1 1-1,-1-1 0,1 0 1,0 0-1,-1-1 0,1 0 0,-1 1 1,8-4-1,4-1-12,0-1 0,25-13 0,-38 18-54,0-1 0,0 1 0,0-1 0,-1 0 0,1 0 0,0 0 0,-1 0 0,0 0-1,1 0 1,-1-1 0,0 1 0,0-1 0,0 1 0,-1-1 0,1 0 0,0 0 0,-1 0 0,0 0 0,0 0 0,2-6-1,-4 8-19,1 1 0,-1-1-1,1 1 1,-1-1 0,1 1-1,-1 0 1,0-1-1,1 1 1,-1-1 0,1 1-1,-1 0 1,0 0-1,1-1 1,-1 1 0,0 0-1,0 0 1,1 0 0,-1 0-1,0 0 1,1 0-1,-1 0 1,0 0 0,0 0-1,1 0 1,-2 0-1,-21 2-131,17 0 195,1 0 1,0 0-1,-1 0 0,1 0 0,0 1 1,1 0-1,-1 0 0,0 0 0,1 1 0,0 0 1,0-1-1,0 2 0,0-1 0,0 0 1,1 1-1,0-1 0,0 1 0,0 0 0,1 0 1,-1 0-1,1 1 0,1-1 0,-1 0 1,-1 10-1,3-14-53,0 0 0,0 0 1,1 0-1,-1 0 0,0 0 1,0 0-1,1-1 0,-1 1 0,1 0 1,-1 0-1,1 0 0,-1 0 1,1 0-1,-1-1 0,1 1 0,0 0 1,-1-1-1,1 1 0,0 0 1,0-1-1,0 1 0,-1-1 0,1 1 1,0-1-1,0 1 0,0-1 1,0 0-1,0 0 0,0 1 0,0-1 1,0 0-1,0 0 0,1 0 1,40 0 25,-31 0-30,11-3 0,-1 0 0,-1-2 0,1 0 0,-1-1 0,1-1 0,25-14 0,-23 11 0,0 1 0,1 0 0,0 2 0,26-5 0,-49 12 0,-1 0 0,1 0 0,0 1 0,0-1 0,0 0 0,-1 0 0,1 0 0,0 0 0,0 1 0,-1-1 0,1 0 0,0 1 0,0-1 0,-1 0 0,1 1 0,0-1 0,-1 1 0,1-1 0,0 1 0,-1 0 0,1-1 0,-1 1 0,1-1 0,-1 1 0,0 0 0,1 0 0,-1-1 0,1 1 0,-1 0 0,0 0 0,0-1 0,0 1 0,1 0 0,-1 0 0,0 0 0,0-1 0,0 1 0,0 0 0,0 0 0,0 0 0,0-1 0,-1 1 0,1 0 0,0 1 0,-10 52 0,5-23 0,5-30-57,-1 1 0,1-1-1,0 1 1,0 0 0,0-1 0,1 1 0,-1-1 0,0 1-1,0-1 1,1 0 0,-1 1 0,1-1 0,-1 1-1,1-1 1,0 0 0,0 1 0,-1-1 0,1 0 0,0 0-1,0 0 1,2 2 0,22 3-4135,-6-6-6149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38.5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71 13164,'0'0'4244,"4"-11"-1233,18-48 2867,-32 88-2326,-2 19-2795,-4 13-843,5-27 69,5-20 93,1 0 0,1 0 0,0 0 0,1 1 0,0-1-1,1 1 1,1-1 0,0 1 0,2 21 0,0-34-110,-1-1 0,1 0 0,0 0 0,-1 0 0,1 0 0,0 0 0,0 1 0,0-1 0,0-1 0,0 1 0,0 0 0,0 0 1,0 0-1,0 0 0,1-1 0,-1 1 0,0-1 0,0 1 0,1-1 0,-1 1 0,0-1 0,1 0 0,-1 1 0,0-1 0,1 0 1,-1 0-1,2 0 0,43-2-2579,-41 2 2102,4-1-875,-1-1-1,1 0 1,0-1 0,-1 0-1,1 0 1,14-8-1,16-10-7960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38.9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1 18738,'-8'0'2124,"1"0"-1676,1 1-1,-1 0 0,1 0 0,-1 1 0,1-1 1,0 2-1,0-1 0,0 1 0,0-1 1,-11 9-1,13-9-265,0 1 1,1 0-1,-1 0 1,1 0-1,-1 1 1,1-1-1,0 1 1,0 0-1,1 0 1,-1 0-1,1 0 1,0 1-1,0-1 1,0 0-1,0 1 1,1-1-1,0 1 1,-1 6-1,2-9-172,-1 0 0,1 0 0,0 0 0,0 0 0,0 0 1,0 0-1,0 0 0,1 0 0,-1 0 0,1 0 0,-1 0 0,1 0 0,0 0 0,0-1 0,0 1 1,0 0-1,0 0 0,0-1 0,0 1 0,0 0 0,1-1 0,-1 1 0,1-1 0,2 3 0,0-2 4,0-1 0,0 1 0,0-1 0,0 0 0,0 1-1,0-2 1,0 1 0,0 0 0,0-1 0,1 0 0,6-1 0,5 0 31,1-2 1,-1 0 0,1-1 0,-1-1 0,21-8 0,93-56-254,-130 69 182,1-1 0,-1 1 0,1-1 0,0 1 0,-1 0 0,1-1 0,0 1 0,0 0 0,-1 0 0,1 0 0,0 0 0,-1-1 0,1 1 0,0 0 0,0 0 0,-1 0 0,1 0 0,0 1 0,0-1 0,-1 0 0,1 0 0,0 0 0,-1 1 0,1-1 0,0 0 0,-1 1 0,1-1 0,0 0 0,-1 1 0,1-1 0,-1 1 0,1-1 0,0 1 0,-1-1 0,0 1 0,1-1 0,-1 1 0,1 0 0,-1-1 0,0 1 0,1 0 0,-1 1 1,1-1-126,0 0 1,-1 0 0,1 1 0,0-1 0,0 0 0,0 0 0,0 0 0,0 0 0,0 0 0,0 0 0,0 0 0,0 0 0,1-1 0,-1 1 0,0 0 0,0-1 0,1 1 0,-1-1-1,0 1 1,1-1 0,-1 0 0,1 1 0,-1-1 0,2 0 0,8-1-845,-1 0 0,1 0 0,-1-1 0,1 0-1,-1-1 1,0-1 0,0 1 0,0-2 0,0 1 0,-1-1-1,10-7 1,10-6-4242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39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82 120 11787,'0'0'9102,"-9"6"-8264,4-2-822,-38 34 1344,41-35-1240,-1 0 0,1 0 0,-1 0-1,1 1 1,0-1 0,0 1 0,1-1 0,-1 1 0,1-1 0,0 1 0,0 0-1,0 0 1,0 0 0,1-1 0,-1 7 0,2-9-117,0 0-1,0 0 1,0-1-1,0 1 1,0 0-1,0 0 1,0-1-1,0 1 1,0-1-1,0 1 1,0-1-1,0 1 1,1-1-1,-1 0 1,0 1-1,0-1 1,1 0-1,-1 0 1,0 0-1,0 0 1,0 0-1,1 0 1,-1 0-1,0-1 1,0 1-1,1 0 1,0-1-1,41-8 195,-26 1-277,0 0 0,0-2 1,-1 0-1,0-1 0,0 0 1,-1-2-1,-1 1 0,0-2 0,-1 0 1,-1 0-1,0-1 0,-1-1 1,0 0-1,9-21 0,-16 18 280,-15 27 88,-18 26 78,23-26-378,-59 86 1129,59-85-852,1 1 0,1 0 0,-1 0 1,2 0-1,-1 0 0,1 1 0,1 0 0,-2 14 1,4-23-260,0-1 1,0 0 0,0 1 0,0-1 0,0 1-1,0-1 1,0 1 0,1-1 0,-1 0 0,1 1-1,-1-1 1,1 0 0,-1 1 0,1-1 0,0 0-1,-1 0 1,1 0 0,0 1 0,0-1 0,0 0-1,0 0 1,0 0 0,0 0 0,0-1 0,1 1-1,-1 0 1,0 0 0,0-1 0,1 1 0,-1-1-1,0 1 1,1-1 0,-1 1 0,0-1 0,1 0-1,-1 0 1,1 0 0,-1 0 0,1 0 0,-1 0-1,0 0 1,1 0 0,-1 0 0,1-1 0,1 0-1,4 0 25,1 0 0,-1-1 0,0 0 0,0-1 0,0 0 0,0 0 0,9-5 0,-5 1-64,0-1 0,-1-1 0,0 1 0,0-2 0,-1 1 1,0-1-1,0-1 0,-1 1 0,-1-1 0,0-1 0,7-14 0,-18 36 66,2-5 28,0 0 0,0 0 1,1 0-1,0 1 0,0-1 0,0 1 0,0 8 0,1-11-45,1-1 0,-1 0 0,1 0-1,-1 0 1,1 0 0,0-1 0,0 1 0,0 0 0,0 0 0,0 0 0,0-1-1,0 1 1,0 0 0,1-1 0,-1 1 0,1-1 0,-1 0 0,1 1 0,0-1 0,0 0-1,-1 0 1,1 0 0,0 0 0,0 0 0,0-1 0,0 1 0,0 0 0,0-1-1,2 1 1,13 2 78,0 0-1,0-1 1,0-1-1,0-1 0,0 0 1,0-1-1,0-1 1,0 0-1,-1-2 1,1 0-1,20-7 0,-37 11-85,1 0 0,-1-1 0,1 1-1,-1 0 1,1 0 0,-1 0 0,1 0 0,-1 0-1,1-1 1,-1 1 0,1 0 0,-1-1-1,1 1 1,-1 0 0,1-1 0,-1 1 0,0 0-1,1-1 1,-1 1 0,0-1 0,1 1-1,-1 0 1,0-1 0,1 1 0,-1-1-1,0 1 1,0-1 0,0 1 0,0-1 0,1 1-1,-1-1 1,0 0 0,0 1 0,0-1-1,0 1 1,0-1 0,0 1 0,-1-2-1,-15-14 645,-4-4 93,20 20-736,-1-1 1,1 0 0,0 0-1,0 0 1,0 1-1,0-1 1,0 0-1,0 0 1,0 0 0,0 1-1,1-1 1,-1 0-1,0 0 1,0 1 0,1-1-1,-1 0 1,0 0-1,1 1 1,-1-1 0,1 0-1,-1 1 1,1-1-1,-1 1 1,1-1 0,-1 1-1,1-1 1,0 1-1,-1-1 1,1 1-1,0-1 1,-1 1 0,1 0-1,0-1 1,0 1-1,0 0 1,16-8-65,0 1 0,0 1 1,0 0-1,1 1 0,0 2 0,0-1 1,30 0-1,-26 2-269,-1 0 1,1-2 0,-1 0-1,35-13 1,-56 17 304,12-7-3587,-14-1-2950,-12 0-3597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39.8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13581,'0'0'8392,"66"-24"-8008,-35 21-320,0-2-1249,2-4-4164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2 164 9097,'0'0'9854,"-1"-9"-8332,1 5-1396,0 1 0,-1 0 1,1-1-1,0 1 0,0 0 0,1-1 1,-1 1-1,1 0 0,0 0 1,0-1-1,0 1 0,0 0 0,0 0 1,1 0-1,-1 0 0,1 0 0,0 1 1,0-1-1,0 0 0,0 1 1,0-1-1,1 1 0,-1 0 0,1 0 1,0 0-1,-1 0 0,1 0 1,6-2-1,-8 3-101,73-37 911,-69 36-930,1 0-1,-1 0 0,1 0 0,0 1 1,-1 0-1,1 0 0,0 0 1,0 1-1,-1 0 0,1 0 1,11 2-1,-16-2-10,0 1 1,-1-1 0,1 0-1,-1 1 1,1-1-1,-1 1 1,1-1-1,-1 1 1,0 0-1,1-1 1,-1 1 0,0-1-1,1 1 1,-1 0-1,0-1 1,0 1-1,1 0 1,-1-1 0,0 1-1,0 0 1,0-1-1,0 1 1,0 0-1,0-1 1,0 1 0,0 0-1,0-1 1,-1 1-1,1 0 1,0-1-1,-1 2 1,-6 22 146,-23 23 163,25-40-298,0-1 0,0 1 0,1 0 0,-1 0 0,2 1 0,-1-1 0,1 1 0,0 0 0,1 0 0,0 0 0,-2 14 1,4-21-9,0 0 0,0 0 0,0-1 0,1 1 0,-1 0 0,0 0 0,1-1 0,-1 1 0,1 0 0,-1-1 0,1 1 0,-1 0 0,1-1 0,-1 1 0,1-1 0,0 1 0,-1-1 0,1 1 0,0-1 0,-1 1 0,1-1 0,0 0 0,0 1 0,-1-1 0,1 0 0,0 0 0,0 1 0,0-1 0,-1 0 0,1 0 0,0 0 0,0 0 0,0 0 0,-1 0 0,1 0 0,0 0 0,0-1 0,0 1 0,-1 0 0,1 0 0,1-1 0,38-12 304,-23 4-212,0-1 0,-1-1-1,0 0 1,-1-2 0,0 1 0,-1-2-1,0 0 1,-1 0 0,-1-1 0,0-1-1,11-19 1,-27 51-126,1 0 0,0 0-1,2 0 1,-1 27 0,2-41 71,1-1 1,-1 0-1,0 1 0,1-1 1,-1 0-1,1 1 1,-1-1-1,1 0 0,0 1 1,-1-1-1,1 0 0,0 0 1,0 0-1,0 0 1,0 0-1,0 0 0,0 0 1,0 0-1,0 0 0,1 0 1,-1-1-1,0 1 1,0 0-1,1-1 0,-1 1 1,0-1-1,1 0 0,-1 1 1,1-1-1,-1 0 1,0 0-1,1 0 0,-1 0 1,1 0-1,-1 0 0,0 0 1,1 0-1,-1 0 1,1-1-1,1 0 0,3 0 123,0 0 0,0 0 0,0-1-1,0 0 1,-1 0 0,1-1 0,-1 1-1,8-6 1,-1-1 116,-1-1 0,-1 0 0,0-1 0,11-15 0,-18 22-236,0 1 0,-1-1 0,0 0 0,1 1-1,-1-1 1,-1 0 0,1 0 0,0 0 0,-1-1 0,0 1 0,0 0 0,0 0 0,-1-1 0,1 1-1,-1 0 1,0-1 0,0 1 0,-2-9 0,2 13-43,-1 0-1,1 0 1,0-1 0,0 1-1,0 0 1,-1 0 0,1-1-1,0 1 1,-1 0 0,1 0-1,0 0 1,0 0 0,-1 0-1,1-1 1,0 1 0,-1 0-1,1 0 1,0 0-1,-1 0 1,1 0 0,0 0-1,-1 0 1,1 0 0,0 0-1,-1 0 1,1 0 0,0 0-1,-1 1 1,1-1 0,0 0-1,-1 0 1,1 0 0,0 0-1,0 0 1,-1 1 0,1-1-1,0 0 1,-1 0 0,1 1-1,0-1 1,-12 9-106,8-4 101,1 0 0,-1 0 0,1 0 1,0 0-1,1 1 0,-1-1 0,1 1 0,0 0 1,1 0-1,-1-1 0,1 1 0,0 0 0,1 0 1,-1 0-1,1 0 0,1 7 0,-1-12 8,1 0 0,-1 0-1,1 1 1,0-1 0,0 0-1,0 0 1,-1 0 0,1 0-1,0 0 1,0 0 0,0 0-1,0 0 1,1-1 0,-1 1-1,0 0 1,0 0-1,0-1 1,1 1 0,-1-1-1,0 1 1,1-1 0,-1 0-1,0 0 1,1 1 0,-1-1-1,0 0 1,2 0 0,46 0 126,-37-1-111,4-1 11,0-1 1,0 0-1,0-1 1,0-1 0,-1 0-1,26-13 1,13-4 14,-54 21-45,0 1 1,1 0 0,-1 0 0,1 0 0,-1 0-1,0 0 1,1 0 0,-1-1 0,1 1 0,-1 0-1,0 0 1,1 0 0,-1 1 0,1-1-1,-1 0 1,0 0 0,1 0 0,-1 0 0,0 0-1,1 0 1,-1 0 0,1 1 0,-1-1 0,0 0-1,1 0 1,-1 1 0,0-1 0,1 0 0,-1 0-1,0 1 1,0-1 0,1 0 0,-1 1 0,0-1-1,0 0 1,0 1 0,1-1 0,-1 0 0,0 1-1,0-1 1,0 1 0,0-1 0,0 0-1,0 1 1,0-1 0,0 1 0,0-1 0,0 0-1,0 1 1,0-1 0,0 1 0,0-1 0,0 0-1,0 1 1,-6 33 235,2-13-81,6-21-85,0 0 0,0 0 0,0-1 1,0 1-1,0 0 0,0-1 0,-1 0 0,1 1 0,0-1 0,0 0 0,-1 0 1,1 0-1,0 0 0,2-2 0,34-28-3173,-34 28 2362,1 1-1,-1 0 1,1 0-1,-1 0 1,1 0-1,0 1 1,0 0-1,0 0 1,0 1-1,0-1 1,0 1-1,5 0 1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1.3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18674,'0'0'5157,"51"14"-8425,-29-5-2081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6:05.9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7 22934,'-6'-2'4003,"2"-2"-1344,2 4-993,2-1-1602,6 1-1346,0 0-1792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1.7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141 209 16400,'0'0'2039,"-8"0"256,2 0-2068,1 0-1,-1 1 0,1-1 1,-1 1-1,0 0 1,1 0-1,0 1 0,-1-1 1,1 1-1,0 0 1,0 1-1,0 0 0,0-1 1,0 1-1,0 1 0,1-1 1,0 1-1,0 0 1,0 0-1,0 0 0,0 0 1,1 1-1,0-1 1,0 1-1,0 0 0,-4 9 1,7-13-205,-1 1-1,0-1 1,0 1 0,1 0 0,-1 0 0,1-1 0,0 1 0,-1 0 0,1 0-1,0-1 1,0 1 0,0 0 0,0 0 0,1 0 0,-1-1 0,0 1-1,1 0 1,-1 0 0,1-1 0,-1 1 0,1 0 0,1 1 0,0-2-5,-1 0 1,0 0-1,1 0 1,-1 0-1,1 0 0,-1-1 1,1 1-1,-1 0 1,1-1-1,0 0 1,-1 1-1,1-1 1,0 0-1,-1 0 1,1 0-1,0 0 1,-1 0-1,4-1 1,5 0 64,0-1 1,-1-1 0,1 0 0,-1 0 0,1-1 0,14-9-1,-1-1-4,-1-2 0,-1 0-1,0-2 1,-1 0-1,-1-1 1,-1-2 0,0 1-1,-2-2 1,0 0 0,-2-1-1,0-1 1,13-31-1,-23 33 199,-16 32 13,-18 32-117,20-28-145,0 0-1,1 2 1,0-1 0,1 1 0,1 0-1,1 0 1,0 1 0,1 0-1,1 0 1,-3 31 0,6-46-110,1 0 1,0 0 0,0 0 0,1 0-1,-1 1 1,0-1 0,1 0 0,-1 0-1,1 0 1,0 0 0,-1 0 0,1-1-1,0 1 1,0 0 0,0 0-1,1 0 1,-1-1 0,2 3 0,0-2-390,-1-1 1,1 1-1,-1-1 1,1 1-1,0-1 1,-1 0-1,1 0 1,0-1-1,0 1 1,0 0-1,0-1 1,4 1-1,27-1-7818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2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 17168,'0'0'9935,"0"8"-9102,0 2-399,-1 4-155,1-1 0,1 1-1,3 20 1,-3-31-269,-1-1 0,0 1 0,1-1 0,0 0 1,-1 1-1,1-1 0,0 0 0,0 0 0,0 0 0,0 0 0,1 0 0,-1 0 0,0 0 0,1 0 0,0 0 0,-1 0 1,1-1-1,0 1 0,0-1 0,0 1 0,0-1 0,0 0 0,0 0 0,0 0 0,0 0 0,1 0 0,-1 0 0,5 0 1,1-1 72,1 0 0,0-1 0,-1 0 1,1 0-1,-1-1 0,1 0 0,-1-1 1,0 0-1,0 0 0,0-1 1,10-6-1,12-9 171,41-33 1,-38 26-253,0-1 30,-24 19-29,0-1 0,1 1-1,1 1 1,-1 0 0,20-9-1,-26 73-114,-4-46 118,3 17 37,-2-27-35,0-1-1,0 1 0,0 0 0,0 0 1,0 0-1,0-1 0,0 1 0,0 0 0,1-1 1,-1 1-1,0-1 0,0 1 0,0-1 1,1 0-1,-1 0 0,0 1 0,1-1 0,-1 0 1,0 0-1,0 0 0,3-1 0,66-8 265,-59 6-782,-1 1 1,1 0-1,-1 1 0,1 0 0,0 0 1,0 2-1,18 1 0,-15 8-1230,-12-3-6086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2.6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18001,'0'0'6822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3.0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177 144 11082,'0'0'15802,"-8"-8"-14547,7 7-1231,-1-1 7,0 0 1,0 0-1,0 0 0,0 0 1,-1 0-1,1 0 0,0 1 1,-1-1-1,1 1 0,-1-1 1,0 1-1,1 0 1,-1 0-1,0 0 0,0 1 1,0-1-1,1 1 0,-1-1 1,0 1-1,0 0 0,0 0 1,0 0-1,0 1 0,0-1 1,0 1-1,1-1 0,-1 1 1,0 0-1,0 0 1,1 0-1,-1 0 0,0 1 1,1-1-1,0 1 0,-3 2 1,-1-1-30,1 2 1,-1-1-1,1 1 1,0 0-1,0 0 1,1 0-1,-1 0 1,1 1-1,1 0 1,-1 0 0,1 0-1,0 0 1,0 1-1,1-1 1,-1 1-1,2 0 1,-1-1-1,-1 12 1,3-17-4,1 0-1,-1 0 1,0 0 0,0 0 0,1 0-1,-1 0 1,0 0 0,1 0 0,-1 0 0,1 0-1,-1 0 1,1 0 0,0 0 0,-1 0-1,1 0 1,0 0 0,0-1 0,0 1 0,-1 0-1,1 0 1,0-1 0,0 1 0,0-1-1,0 1 1,0-1 0,0 1 0,0-1 0,0 0-1,0 1 1,1-1 0,-1 0 0,0 0-1,0 0 1,0 0 0,0 0 0,0 0 0,0 0-1,2-1 1,46-7 54,-32 0-66,0 0-1,0-1 1,-1-1 0,0 0-1,0-1 1,-1-1 0,-1-1-1,0 0 1,-1-1 0,0 0-1,-1-1 1,-1 0 0,0-1-1,-1 0 1,14-33 0,-17 24-589,-7 25 573,0 0 1,0 0 0,0 1 0,0-1 0,0 0 0,0 0 0,0 0 0,0 0 0,0 0 0,0 0-1,0 0 1,0 1 0,0-1 0,0 0 0,0 0 0,-1 0 0,1 0 0,0 0 0,0 0 0,0 0-1,0 0 1,0 0 0,0 1 0,0-1 0,0 0 0,0 0 0,0 0 0,-1 0 0,1 0-1,0 0 1,0 0 0,0 0 0,0 0 0,0 0 0,0 0 0,0 0 0,-1 0 0,1 0 0,0 0-1,0 0 1,0 0 0,0 0 0,0 0 0,0 0 0,0 0 0,-1 0 0,1 0 0,0 0 0,0 0-1,0 0 1,0 0 0,0 0 0,0-1 0,0 1 0,0 0 0,-1 0 0,1 0 0,0 0 0,0 0-1,0 0 1,0 0 0,0 0 0,0-1 0,-21 43-1677,17-33 1248,1-1-1,0 1 0,1-1 1,0 1-1,0 0 0,1 0 1,0 0-1,1 0 1,0 0-1,2 17 0,-2-25 205,1 0 1,-1 0-1,1-1 0,0 1 0,0 0 1,-1 0-1,1-1 0,0 1 0,0 0 0,0-1 1,-1 1-1,1 0 0,0-1 0,0 0 1,0 1-1,0-1 0,0 1 0,0-1 0,0 0 1,0 0-1,0 0 0,0 1 0,0-1 0,1 0 1,-1 0-1,0-1 0,2 1 0,-1 0-409,22 0-6241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3.9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1 13293,'0'0'2103,"-9"3"-267,3 0-1679,0 0-1,0 1 1,0-1 0,0 1-1,1 1 1,0-1-1,-1 1 1,2 0 0,-1 0-1,0 0 1,1 1-1,0-1 1,1 1 0,-1 0-1,1 0 1,0 1-1,-4 12 1,-6 13 745,0 0 0,2 1 1,2 1-1,1-1 0,-7 67 0,14-98-895,1 0 0,0 0 1,0 1-1,0-1 0,1 0 0,-1 1 0,0-1 1,1 0-1,-1 0 0,1 0 0,0 1 0,0-1 0,0 0 1,0 0-1,0 0 0,0 0 0,0 0 0,1 0 1,-1-1-1,1 1 0,0 0 0,-1-1 0,1 1 0,0-1 1,2 2-1,-1-2 29,1 0 1,-1 0-1,1 0 0,0 0 1,-1 0-1,1-1 0,0 0 1,-1 0-1,1 0 1,0 0-1,-1 0 0,1-1 1,0 1-1,-1-1 0,6-2 1,1-1 13,0 0 0,0-1 0,0 0 0,-1-1 0,0 0 0,0 0 0,10-10 0,54-56 54,-72 71-101,-1 1-4,0-1-1,0 1 1,0 0 0,1 0 0,-1-1-1,0 1 1,0 0 0,0 0 0,1-1-1,-1 1 1,0 0 0,0 0 0,1-1-1,-1 1 1,0 0 0,0 0 0,1 0-1,-1 0 1,0 0 0,0-1 0,1 1-1,-1 0 1,0 0 0,1 0 0,-1 0-1,0 0 1,1 0 0,-1 0 0,0 0-1,1 0 1,-1 0 0,0 0-1,1 0 1,-1 0 0,0 0 0,1 1-1,-1-1 1,0 0 0,3 15 79,-9 41 310,2-26-52,4-30-307,0 1 0,0 0 1,0-1-1,0 1 0,0 0 0,0 0 1,0-1-1,0 1 0,1 0 1,-1-1-1,0 1 0,0 0 0,1-1 1,-1 1-1,0-1 0,1 1 1,-1 0-1,1-1 0,-1 1 0,1-1 1,-1 1-1,1-1 0,-1 0 1,1 1-1,-1-1 0,1 1 0,0-1 1,-1 0-1,2 1 0,23-2 709,24-20-80,-18-2-554,-22 16-89,0 0-1,0 0 0,0 1 1,17-7-1,-25 13-17,0 0 0,-1 1 0,1-1 0,-1 0 0,1 1 0,0-1 0,-1 1 0,1-1 0,-1 1 0,1-1 0,-1 1-1,0-1 1,1 1 0,-1 0 0,1-1 0,-1 1 0,0 0 0,0-1 0,1 1 0,-1 0 0,0-1 0,0 1 0,0 0 0,0-1 0,0 1 0,0 0 0,0 0 0,0-1 0,0 1 0,0 0 0,0-1 0,-1 2 0,2 37 354,-2-31-367,1-5 68,0 0 0,0 0-1,0 0 1,0 0 0,1 0 0,-1 0 0,1 0-1,0 0 1,0 0 0,0 0 0,0 0 0,3 5-1,-3-7-26,0 0 0,1-1 0,-1 1-1,0 0 1,1-1 0,-1 1 0,0-1 0,1 0-1,-1 1 1,1-1 0,-1 0 0,1 0-1,-1 0 1,0 0 0,1 0 0,-1 0-1,1-1 1,-1 1 0,1 0 0,-1-1 0,0 1-1,1-1 1,-1 1 0,0-1 0,1 0-1,-1 0 1,0 1 0,0-1 0,0 0-1,2-1 1,18-11 182,-3 4-3189,-1 0-1,-1-2 1,28-23-1,-21 4 8530,32-35-2630,-34 43-2530,-2 0 0,0-1 0,-2-1 0,-1-1 0,0-1 0,19-46 0,-32 49-298,-3 23-95,0-1 0,0 1 0,-1 0 0,1 0 0,0-1 0,0 1 0,0 0-1,-1 0 1,1 0 0,0-1 0,0 1 0,-1 0 0,1 0 0,0 0 0,-1 0 0,1-1 0,0 1 0,0 0 0,-1 0 0,1 0 0,0 0 0,-1 0 0,1 0 0,0 0-1,-1 0 1,1 0 0,0 0 0,-1 0 0,1 0 0,0 0 0,-1 0 0,1 0 0,0 1 0,0-1 0,-1 0 0,1 0 0,-4 2-32,1 0-1,0 0 1,0 0 0,0 0-1,0 1 1,0-1 0,0 1-1,-4 6 1,-18 24 74,1 1 1,-30 60-1,46-78 34,1 1 0,0-1 0,1 1-1,1 0 1,1 1 0,0-1-1,1 1 1,-1 28 0,4-45-64,0 0 0,0 1-1,1-1 1,-1 0 0,0 0 0,0 0 0,1 0 0,-1 0 0,0 1 0,1-1 0,0 0 0,-1 0 0,1 0 0,-1 0 0,1 0 0,0-1 0,0 1 0,-1 0 0,1 0 0,0 0 0,0 0 0,0-1-1,0 1 1,0-1 0,1 2 0,1-1 18,0 0 0,0 0 0,1-1 1,-1 1-1,0-1 0,0 1 0,0-1 0,1 0 0,3 0 0,2-1 31,1-1 1,-1 1 0,0-1-1,0-1 1,-1 0 0,10-4-1,-4 0-38,0-1 0,0-1 0,-1 0 0,-1 0 0,0-2 0,0 0 0,-1 0 0,0-1 0,-1 0 0,0 0 0,-1-2 0,0 1 0,-1-1 0,-1 0 0,0 0 0,8-26 0,-14 26-324,-3 12 99,-13 20 7,-15 35 137,25-44 107,0 0 0,1 1-1,0 0 1,0-1 0,1 2-1,0-1 1,1 0 0,0 0 0,1 1-1,0-1 1,1 20 0,0-29-59,1 0 0,-1 0 0,1 0 0,0 0 1,-1 0-1,1 0 0,0 0 0,-1 0 0,1 0 0,0 0 1,0-1-1,0 1 0,0 0 0,0 0 0,0-1 0,0 1 1,0-1-1,0 1 0,0-1 0,1 1 0,-1-1 0,0 0 1,0 0-1,0 1 0,1-1 0,-1 0 0,0 0 0,0 0 1,0 0-1,1 0 0,-1-1 0,0 1 0,0 0 0,2-1 1,0 1-465,1-1 1,0 0-1,0 0 1,-1 0-1,1 0 1,0-1-1,-1 1 1,1-1-1,5-4 1,10-16-5057,-2-5-1906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4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0 13549,'0'0'10153,"-27"56"-11562,36-38-1506,1-3-1985,2 1-3845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4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117 172 10186,'0'0'5728,"-11"9"-3230,8-6-2403,-12 9 573,1 2 1,-19 22 0,28-30-367,0 0 0,1 0 1,0 0-1,0 1 0,1 0 1,0 0-1,0 0 0,1 0 0,-1 0 1,2 0-1,-3 15 0,4-21-283,0 1 1,1-1-1,-1 1 0,0-1 1,1 0-1,-1 1 0,1-1 0,-1 1 1,1-1-1,-1 0 0,1 1 0,0-1 1,0 0-1,0 0 0,0 0 1,0 0-1,0 1 0,0-1 0,0-1 1,0 1-1,1 0 0,-1 0 1,0 0-1,0-1 0,1 1 0,-1 0 1,1-1-1,-1 1 0,0-1 0,1 0 1,-1 0-1,1 1 0,-1-1 1,1 0-1,-1 0 0,1 0 0,-1 0 1,3-1-1,6 1 121,0-1 0,0 0 0,0-1 0,16-4 0,-10 0-67,0-1 1,-1-1-1,0 0 0,0-2 0,-1 1 0,0-1 0,-1-1 1,0-1-1,-1 0 0,0 0 0,-1-1 0,-1-1 1,0 0-1,0 0 0,-2-1 0,1 0 0,-2 0 0,0-1 1,-1 0-1,-1 0 0,0-1 0,-1 0 0,2-24 1,-6 39-53,0 1 1,1-1 0,-1 0-1,0 1 1,-1-1 0,1 1-1,0-1 1,0 1 0,-1-1-1,1 1 1,-1-1 0,1 1-1,-1-1 1,1 1-1,-1-1 1,0 1 0,0 0-1,-1-2 1,1 2 8,0 1 0,0-1 1,1 1-1,-1-1 0,0 1 0,0 0 0,0-1 1,0 1-1,0 0 0,0 0 0,0-1 0,0 1 0,0 0 1,0 0-1,0 0 0,0 0 0,-1 1 0,1-1 1,0 0-1,-1 1 0,-3 0 15,0 1 1,1 0-1,-1 1 1,1-1-1,0 1 1,0-1-1,-1 1 1,2 1-1,-7 5 1,1 0-8,1-1 0,0 2 1,1-1-1,0 1 0,0 1 0,1-1 1,0 1-1,1 0 0,0 0 1,1 0-1,0 1 0,1 0 1,1 0-1,-1 0 0,2 0 1,-1 12-1,2-22-35,1 0 0,-1-1 0,0 1 0,1 0-1,-1-1 1,1 1 0,-1 0 0,1-1 0,0 1 0,0-1 0,0 1 0,0-1 0,0 0 0,0 1 0,0-1 0,0 0-1,0 0 1,1 0 0,-1 0 0,1 0 0,1 1 0,2 1 15,-1-1 0,1-1 1,-1 1-1,1-1 0,0 1 0,0-1 1,8 0-1,-3 0-19,0-1 0,0 0 0,0 0 0,0-1 0,0-1 1,0 0-1,11-3 0,0-5-62,-2 4-20,-19 7 81,1 1-1,-1-1 1,0 1 0,0-1 0,0 1 0,0 0 0,0-1 0,0 1 0,0-1 0,0 1 0,-1-1 0,1 1 0,-1-1-1,1 1 1,-1-1 0,-1 3 0,0 1 47,1 0 1,-1 0-1,1 1 0,0-1 0,0 0 1,1 1-1,0-1 0,0 0 0,1 9 1,-1-12-27,1-1 1,-1 1 0,1-1 0,0 1 0,0-1-1,-1 1 1,1-1 0,0 1 0,0-1-1,1 0 1,-1 0 0,0 1 0,0-1 0,1 0-1,-1 0 1,0 0 0,1 0 0,-1 0-1,1-1 1,0 1 0,-1 0 0,1-1 0,-1 1-1,1-1 1,0 0 0,-1 1 0,1-1-1,0 0 1,0 0 0,-1 0 0,1 0 0,2-1-1,4 1 57,0-1 0,0 0-1,-1 0 1,1-1 0,0 0-1,-1 0 1,1-1-1,-1 0 1,0 0 0,9-5-1,-15 6-62,1 1 0,0 0-1,0 0 1,0 0-1,-1-1 1,1 1 0,0-1-1,-1 0 1,1 1-1,-1-1 1,0 0 0,0 0-1,0 0 1,0 0-1,0 0 1,0 0 0,0 0-1,-1 0 1,1 0-1,0 0 1,-1-1 0,0 1-1,0 0 1,0 0-1,0 0 1,0-1 0,0 1-1,0 0 1,-1 0-1,1 0 1,-1-1 0,1 1-1,-1 0 1,0 0-1,0 0 1,0 0 0,0 0-1,0 1 1,-1-1-1,1 0 1,-2-1 0,-39-35 25,36 34 6,0 0 0,1-1 0,0 1 0,-1-1 0,2 0-1,-1-1 1,-6-9 0,11 15-36,0-1 0,0 0 0,1 1-1,-1-1 1,1 1 0,-1-1 0,0 1-1,1-1 1,-1 1 0,1-1 0,-1 1 0,1-1-1,0 1 1,-1 0 0,1-1 0,-1 1-1,1 0 1,0 0 0,-1-1 0,1 1-1,0 0 1,-1 0 0,1 0 0,0 0-1,-1 0 1,1 0 0,0 0 0,0 0 0,30-5 146,-26 4-144,119-12-104,70-13-1002,-192 26 834,13-5-1523,-14-3-3172,-9-1-1839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5.1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1 176 9513,'0'0'10570,"31"-63"-9001,4 40-672,9-1-512,-1 2-321,1 4-1153,-3 4-4036,-5 2-6694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5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9 183 11691,'0'0'11835,"0"8"-11477,-4 60 35,2-44-247,0 0 0,1 0 0,4 34 0,-2-55-142,-1-1 1,0 0 0,1 1-1,0-1 1,-1 0 0,1 0-1,0 0 1,0 0-1,0 1 1,0-1 0,1-1-1,-1 1 1,0 0 0,1 0-1,0 0 1,-1-1 0,1 1-1,0-1 1,0 1-1,0-1 1,0 0 0,2 2-1,0-2 22,0 0-1,0 0 1,0 0 0,0-1-1,1 1 1,-1-1-1,0 0 1,0 0 0,0 0-1,0-1 1,7-1-1,2-1 44,-1-1 1,0 0-1,0-1 0,0-1 0,-1 0 0,0 0 0,12-9 0,-11 7-36,-1-1-1,-1 0 1,1-1-1,-2 0 1,1-1 0,-1 0-1,-1 0 1,0 0-1,-1-1 1,0-1 0,0 1-1,-2-1 1,1 0-1,-2-1 1,0 1 0,0-1-1,-1 0 1,1-22-1,-4 35-35,1 1-1,-1 0 0,0-1 1,0 1-1,0-1 0,0 1 1,0 0-1,0-1 0,0 1 0,0-1 1,1 1-1,-2-1 0,1 1 1,0 0-1,0-1 0,0 1 1,0-1-1,0 1 0,0 0 1,0-1-1,0 1 0,-1-1 1,1 1-1,0 0 0,0-1 0,-1 1 1,1 0-1,0-1 0,0 1 1,-1 0-1,1-1 0,0 1 1,-1 0-1,1 0 0,0-1 1,-1 1-1,1 0 0,-1 0 1,1 0-1,0 0 0,-1-1 0,1 1 1,-1 0-1,1 0 0,0 0 1,-1 0-1,1 0 0,-1 0 1,1 0-1,-1 0 0,1 0 1,0 0-1,-1 1 0,1-1 1,-1 0-1,1 0 0,0 0 0,-1 0 1,1 0-1,0 1 0,-1-1 1,1 0-1,0 0 0,-1 1 1,-19 21-217,13-5 218,2 1 0,-1-1-1,2 1 1,1-1-1,0 1 1,1 1 0,1-1-1,1 24 1,0-39 28,0-1 0,0 1 0,0 0 0,1-1 0,-1 1 0,1 0 0,-1-1-1,1 1 1,0-1 0,0 1 0,1-1 0,-1 0 0,0 1 0,1-1 0,-1 0 0,1 0 0,0 0 0,0 0 0,-1 0 0,5 3 0,-2-3 60,-1-1 1,1 1-1,-1-1 1,1 0-1,-1 0 1,1 0-1,0 0 1,-1-1 0,1 0-1,0 1 1,0-1-1,-1-1 1,6 0-1,2 0 105,0-2-1,0 1 1,0-2 0,0 1-1,-1-2 1,1 1-1,-1-1 1,0-1-1,9-6 1,-9 4-54,0 0-1,0-1 0,0 0 1,-1 0-1,-1-1 1,0 0-1,0-1 1,-1 0-1,0 0 1,-1 0-1,0-1 1,-1 0-1,0 0 1,-1-1-1,0 1 1,-1-1-1,-1 0 1,0 0-1,0 0 1,-2 0-1,1 0 1,-3-19-1,1 27-258,0 1-1,-1 0 1,1-1-1,-1 1 1,0 0-1,0 0 1,0 0-1,-1 0 1,0 1-1,1-1 1,-1 1-1,0-1 1,-1 1-1,1 0 1,0 0-1,-1 1 1,-4-4-1,6 5 54,1 0 1,-1 1-1,1-1 0,-1 0 0,0 1 0,1-1 1,-1 1-1,0-1 0,0 1 0,1 0 0,-1 0 0,0 0 1,0 0-1,1 0 0,-1 0 0,0 0 0,0 0 1,1 1-1,-1-1 0,0 1 0,1-1 0,-1 1 0,0 0 1,1 0-1,-1 0 0,1 0 0,-1 0 0,1 0 1,0 0-1,-1 0 0,1 0 0,0 1 0,0-1 0,0 0 1,0 1-1,0-1 0,0 1 0,0-1 0,0 1 1,1 0-1,-1-1 0,1 1 0,-1 0 0,1-1 0,-1 4 1,-2 10-1753,0-1 1,0 1-1,2 0 1,-1 29 0,2-9-3855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6.3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26 159 14638,'0'0'9636,"9"-2"-8328,3-2-828,1 0 1,-1-1 0,-1 0-1,1 0 1,17-13 0,-25 16-408,-1 0 1,1 0-1,-1 0 1,0-1-1,0 1 1,0-1-1,0 0 0,-1 0 1,1 0-1,-1 0 1,1-1-1,-1 1 1,0-1-1,-1 1 1,1-1-1,0 0 0,-1 1 1,0-1-1,0 0 1,0 0-1,0 0 1,-1 0-1,0 0 1,0 0-1,0-7 0,-1 9-63,1 1-1,-1 0 1,1 0-1,-1-1 1,0 1-1,0 0 1,1 0-1,-1 0 0,0 0 1,0 0-1,0 0 1,0 0-1,0 0 1,0 0-1,-1 0 1,1 0-1,0 1 0,0-1 1,-1 1-1,1-1 1,0 1-1,-1-1 1,1 1-1,0-1 1,-1 1-1,1 0 0,-1 0 1,1 0-1,0 0 1,-1 0-1,1 0 1,-3 1-1,0-1-28,0 1 0,0-1 0,0 1 0,1 0 0,-1 0-1,0 1 1,0-1 0,1 1 0,-1 0 0,-5 3 0,1 3 8,0 0 0,0 0 1,1 1-1,0 0 0,1 0 1,0 0-1,0 1 0,1 0 1,0 0-1,1 0 0,0 1 1,1 0-1,0-1 0,0 1 1,1 0-1,-1 19 0,3-28 9,0-1 0,0 1 0,0-1 0,0 0 0,1 1 0,-1-1 0,0 1 0,1-1 0,-1 0 0,1 1 0,-1-1 0,1 0 0,-1 0-1,1 1 1,0-1 0,0 0 0,0 0 0,-1 0 0,1 0 0,0 0 0,0 0 0,1 0 0,-1 0 0,0 0 0,0 0 0,2 0 0,1 0 14,-1 0 0,0 0-1,1 0 1,-1-1 0,1 1 0,-1-1 0,0 0 0,1 0 0,-1-1 0,7 0 0,1-1 33,-1-1 0,1 0-1,-1-1 1,0 0 0,0 0 0,13-9 0,-8 2-21,0 0-1,0-1 0,-2-1 1,1-1-1,-2 1 1,0-2-1,0 0 1,-1 0-1,15-31 1,-62 143-1272,33-87 1346,1 0 1,-1 1 0,2-1-1,0 1 1,0 0 0,1-1-1,1 18 1,0-27-73,-1 1 0,1-1 0,0 0 1,0 1-1,-1-1 0,1 0 0,0 0 0,0 1 1,0-1-1,0 0 0,1 0 0,-1 0 0,0 0 1,0-1-1,0 1 0,1 0 0,-1 0 1,1-1-1,-1 1 0,0-1 0,1 1 0,-1-1 1,1 1-1,-1-1 0,1 0 0,-1 0 0,1 0 1,-1 0-1,1 0 0,-1 0 0,1 0 0,-1-1 1,3 0-1,2 1 26,0-1 0,0 0 0,0-1 0,0 1 0,-1-1 0,1 0 1,6-4-1,-7 3-150,-1 0 1,0 0-1,0 0 0,0-1 1,0 0-1,-1 0 1,1 0-1,-1 0 1,0 0-1,0-1 1,0 1-1,-1-1 0,0 0 1,3-9-1,-3 9-644,-1-1 0,0 0 0,0 0 0,-1 0 0,1 0 1,-1 0-1,-1 0 0,0-6 0,-8-24-6070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2:08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1 121 5573,'0'0'513,"51"-37"288,-28 22-449,0 2-96,2 1-192,-4 2 0,2-1-32,-3 3 0,-2 1-32,-4 5 32,-10 0-32,-4-1-1441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6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20115,'0'0'5189,"71"13"-5125,-42-7-32,-1 1-1121,-2 1-2659,-1 1-1889,-3-4-5349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7.1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0 14350,'0'0'1649,"-12"6"236,6-3-1752,-9 4 401,0 1 1,-24 16 0,36-22-474,0 0-1,-1 1 1,1 0 0,0-1 0,0 1 0,0 0 0,1 0 0,-1 1-1,1-1 1,0 0 0,0 1 0,0 0 0,0-1 0,0 1 0,1 0-1,0 0 1,0 0 0,-1 8 0,2-12-67,0 1 1,0 0-1,1 0 0,-1-1 1,1 1-1,-1 0 0,0-1 1,1 1-1,-1 0 0,1-1 1,0 1-1,-1-1 0,1 1 0,-1-1 1,1 1-1,0-1 0,0 1 1,-1-1-1,1 0 0,0 1 1,0-1-1,-1 0 0,1 0 1,0 1-1,0-1 0,-1 0 1,2 0-1,30 4-347,-23-3 112,16 2-452,51 8-2314,-72-11 2977,-1 1-1,1 0 0,-1 0 0,0 1 1,1-1-1,-1 1 0,0-1 0,0 1 1,0 0-1,0 0 0,0 0 0,0 1 1,-1-1-1,1 1 0,-1-1 0,5 7 1,-6-7 281,0 1 0,0-1 0,0 1 0,-1-1 1,1 1-1,-1-1 0,1 1 0,-1-1 0,0 1 1,0-1-1,0 1 0,0-1 0,0 1 0,-1-1 0,1 1 1,-1-1-1,0 1 0,-1 3 0,-1-1 186,1 0-1,-1 0 1,-1 0 0,1-1-1,-1 1 1,1-1-1,-1 0 1,-5 5 0,1-3 15,0 0 0,0 0 0,0-1 0,0 0 0,-1 0 0,0-1 0,0 0 1,0-1-1,-15 4 0,24-7-507,-1 0 1,0 1-1,0-1 0,0 0 1,0 0-1,0 0 0,0 0 1,0 0-1,1 0 1,-1 0-1,0 0 0,0 0 1,0-1-1,0 1 1,0 0-1,0 0 0,1-1 1,-1 1-1,0-1 0,0 1 1,0 0-1,1-1 1,-1 0-1,0 1 0,1-1 1,-1 1-1,0-1 0,1 0 1,-1 1-1,1-1 1,-1 0-1,1 0 0,0 0 1,-1 1-1,1-1 0,-1-1 1,2-34-7995,-1 30 6711,5-19-7375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7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141 130 14350,'0'0'4003,"12"-8"-266,-5 4-3181,42-32 1962,-46 34-2271,0-1-1,-1 1 1,1-1-1,-1 0 1,0 1 0,1-1-1,-1 0 1,0-1-1,-1 1 1,1 0-1,-1 0 1,1-1 0,-1 1-1,0-1 1,0 1-1,0-7 1,-1 9-206,-1-1-1,0 1 1,1 0 0,-1-1 0,0 1 0,0 0 0,0-1-1,0 1 1,0 0 0,0 0 0,-1 0 0,1 0-1,0 0 1,-1 0 0,1 0 0,0 1 0,-1-1 0,1 0-1,-1 1 1,1-1 0,-1 1 0,1-1 0,-1 1-1,0 0 1,1 0 0,-1 0 0,1 0 0,-1 0 0,0 0-1,-1 0 1,-54 2-132,49 0 120,1 0-1,-1 0 1,0 0-1,1 1 1,0 1-1,0-1 1,0 1-1,0 1 1,1-1-1,-1 1 1,1 0-1,-6 6 1,8-7 47,0 0-1,0 1 1,0-1 0,0 1 0,1-1 0,0 1-1,0 0 1,0 0 0,1 1 0,0-1 0,0 0-1,0 1 1,0 0 0,1-1 0,0 1 0,0 0-1,1 6 1,0-9-71,1-1 0,0 0 1,0 0-1,0 1 0,0-1 0,0 0 0,0 0 0,1 0 1,-1 0-1,0 0 0,1-1 0,0 1 0,-1 0 0,1-1 0,0 1 1,0-1-1,0 0 0,0 1 0,0-1 0,0 0 0,1 0 0,-1-1 1,0 1-1,0 0 0,1-1 0,-1 1 0,0-1 0,5 0 0,11 3-473,1-1 1,29-2-1,-35 0-189,39-2-2498,3-10-3096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7.9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65 10954,'0'0'13186,"2"10"-12374,6 85 328,-3 1 1,-13 149 0,6-223-1077,2-22-63,0 0 1,0 0 0,0 1-1,0-1 1,-1 0 0,1 0-1,0 1 1,0-1 0,0 0-1,0 1 1,0-1 0,0 0 0,0 1-1,0-1 1,0 0 0,0 1-1,0-1 1,0 0 0,0 1-1,0-1 1,0 0 0,0 0-1,0 1 1,0-1 0,0 0 0,0 1-1,1-1 1,-1 0 0,0 0-1,0 1 1,0-1 0,1 0-1,-1 0 1,0 1 0,0-1-1,0 0 1,1 0 0,-1 0 0,0 1-1,1-1 1,-1 0 0,0 0-1,0 0 1,1 0 0,-1 0-1,0 0 1,1 1 0,4-6 77,4-10 1,-1 0 0,0 0 0,-2-1 0,0 0 0,-1 0 0,0 0 0,3-21 0,-3 15-69,56-288-507,-60 306 459,1 0 0,-1 0 1,0 0-1,1 0 0,0 0 1,0 0-1,0 1 1,0-1-1,1 1 0,0-1 1,-1 1-1,1 0 1,5-4-1,-6 6 15,-1 0-1,1 1 1,-1-1-1,1 0 1,-1 1 0,1-1-1,0 1 1,-1 0-1,1-1 1,0 1 0,-1 0-1,1 0 1,0 0 0,-1 0-1,1 0 1,0 0-1,-1 1 1,1-1 0,0 1-1,-1-1 1,1 1-1,-1-1 1,1 1 0,-1 0-1,1 0 1,-1 0-1,0 0 1,1 0 0,-1 0-1,0 0 1,0 0 0,1 1-1,-1-1 1,0 0-1,1 4 1,2-1 36,-1 1 1,1 0-1,-1 0 1,0 1-1,-1-1 1,0 0-1,1 1 1,-2 0-1,1-1 1,-1 1-1,0 0 1,0 0-1,0 0 1,-1 0-1,0 0 1,0 0-1,0 0 1,-1 0-1,0 0 1,0 0-1,-1-1 1,0 1-1,0 0 1,0-1-1,0 1 1,-1-1-1,0 0 1,0 0-1,0 0 1,-1 0-1,-6 6 1,3-3 68,0 0 1,0 0 0,-1-1-1,0 0 1,0-1 0,-1 1-1,0-2 1,0 1 0,0-1-1,-1-1 1,0 0 0,0 0-1,0-1 1,0 0 0,0-1-1,-1 0 1,-11 1 0,21-3-143,0 0 0,1 0-1,-1 0 1,0 1 0,1-1 0,-1 0 0,0 0 0,1 0 0,-1 0 0,0-1 0,1 1 0,-1 0-1,0 0 1,1 0 0,-1 0 0,0-1 0,1 1 0,-1 0 0,1-1 0,-1 1 0,0 0-1,1-1 1,-1 1 0,1-1 0,-1 1 0,1-1 0,-1 1 0,1-1 0,0 1 0,-1-1-1,1 0 1,0 1 0,-1-1 0,1 1 0,0-1 0,0 0 0,-1 1 0,1-1 0,0 0 0,0 1-1,0-1 1,0 0 0,0 0 0,0 1 0,0-1 0,0 0 0,0 1 0,0-1 0,1 0-1,-1 1 1,0-1 0,0 0 0,1 1 0,0-2 0,0-1-567,1 0-1,-1 0 1,1 0 0,0 0 0,1 0 0,-1 0-1,0 1 1,1-1 0,4-3 0,21-12-5513,5-2-3673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9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71 253 10954,'0'0'11045,"-4"9"-9368,-9 23-659,1-1-1,2 1 1,1 1 0,2 0 0,-7 66 0,13-99-1014,1 1-1,0 0 1,0-1 0,0 1-1,0-1 1,0 1 0,0-1 0,0 1-1,0-1 1,0 1 0,0 0-1,0-1 1,0 1 0,0-1 0,0 1-1,1-1 1,-1 1 0,0-1-1,0 1 1,0-1 0,1 1 0,-1-1-1,0 1 1,1-1 0,-1 1-1,1-1 1,-1 0 0,0 1 0,1-1-1,-1 0 1,1 1 0,-1-1-1,1 0 1,-1 1 0,1-1 0,-1 0-1,1 0 1,-1 0 0,1 0-1,0 1 1,-1-1 0,1 0-1,-1 0 1,1 0 0,-1 0 0,1 0-1,-1 0 1,1-1 0,0 1-1,-1 0 1,1 0 0,-1 0 0,1 0-1,-1-1 1,1 1 0,-1 0-1,2-1 1,0 0 28,1-1 0,-1 0 0,1 0 0,-1 1 0,0-1-1,0-1 1,1 1 0,-1 0 0,-1 0 0,3-4 0,1-5 15,0 0 1,-1 0 0,0 0 0,-1-1 0,0 0-1,-1 0 1,1-17 0,-3-86-252,0 97 20,-2 9-1291,-1 20 598,0 23-214,4-32 922,-1 0 0,1 1 1,-1-1-1,1 0 0,0 0 0,0 0 0,0 0 1,0 0-1,0 0 0,0 0 0,0 0 0,1 0 1,-1 0-1,1 0 0,0-1 0,-1 1 0,1-1 1,0 1-1,2 1 0,1-1-247,-1 0-1,1 0 1,0 0 0,0 0 0,0-1-1,0 0 1,0 0 0,8 1-1,-4-2-109,0 0 0,1 0 0,-1 0-1,0-1 1,0-1 0,0 1 0,0-2 0,0 1-1,14-7 1,21-22 909,-29 9 1254,-11-3 3352,-4 25-4919,0-1 0,-1 1-1,1 0 1,0 0-1,-1 0 1,1-1-1,0 1 1,-1 0 0,1 0-1,0 0 1,-1 0-1,1 0 1,-1 0 0,1-1-1,0 1 1,-1 0-1,1 0 1,0 0-1,-1 0 1,1 0 0,-1 1-1,1-1 1,0 0-1,-1 0 1,1 0 0,-1 0-1,1 0 1,0 0-1,-1 1 1,1-1-1,0 0 1,-1 0 0,1 1-1,0-1 1,0 0-1,-1 0 1,1 1-1,0-1 1,-15 11 318,8-3-172,1 1-1,1-1 1,0 1-1,0 0 1,1 1-1,0-1 1,0 1-1,1 0 1,0 0-1,1 0 1,0 0-1,1 0 1,0 0-1,0 1 1,2 14 0,0-24-167,-1 0 0,1 0 0,-1-1 0,1 1 0,0 0 0,0 0 0,-1 0 0,1 0 0,0-1 0,0 1 0,0 0 0,0-1 0,0 1 0,0-1 0,0 1 0,0-1 0,0 0 0,0 1 0,0-1 0,0 0 0,0 0 0,0 1 0,0-1 1,1 0-1,-1 0 0,0 0 0,0 0 0,0-1 0,0 1 0,0 0 0,0 0 0,1-1 0,3 0 123,-1 1 0,1-1 0,-1-1 0,0 1 0,1 0 0,-1-1 0,5-3 0,-2 0-90,-1-1 0,1 0-1,-1-1 1,0 1 0,-1-1-1,0 0 1,0-1 0,0 1-1,4-13 1,-6 16-74,-1-1 0,0 0-1,0 0 1,-1 0 0,0 0-1,0 0 1,0 0 0,0 0 0,-1 0-1,1 0 1,-1 0 0,-1-1-1,1 1 1,-1 0 0,0 0 0,0 0-1,-3-8 1,3 12-108,1-1 0,-1 1 0,0 0 0,0-1 0,0 1 0,0 0 1,0 0-1,0-1 0,0 1 0,0 0 0,0 0 0,-1 0 0,1 1 0,0-1 0,-1 0 0,1 0 0,-1 1 0,1-1 1,0 1-1,-1-1 0,1 1 0,-1-1 0,0 1 0,1 0 0,-1 0 0,1 0 0,-1 0 0,1 0 0,-1 0 1,0 0-1,-2 1 0,4 0-37,-1-1 0,0 0 0,1 0 0,-1 1 0,1-1 0,-1 0 0,1 1 0,-1-1 0,1 0 0,-1 1 0,1-1 0,-1 1 0,1-1 0,-1 1 0,1-1 0,0 1 0,-1-1 0,1 1 1,0-1-1,-1 1 0,1 0 0,0-1 0,0 1 0,0-1 0,-1 2 0,2-1 17,-1 1 0,0-1 0,1 0 0,-1 0 0,0 0 0,1 0 0,-1 0 0,1 0 0,0 0 0,-1 0 0,1 0 0,0 0 0,-1 0 0,1 0 0,0-1 0,0 1 0,0 0 0,0 0 0,0-1 0,1 1 0,6 4-131,0-1 0,1 0 0,-1-1 0,1 0 0,0-1 0,0 1 1,0-2-1,0 1 0,14 0 0,85-4-1201,-99 1 1380,0 0 0,0-1-1,1 0 1,-1-1 0,11-4 0,-18 6 188,1 0 0,-1 1 0,0-1 0,1-1 0,-1 1 0,0 0 0,0 0 0,0-1 0,0 1 0,0-1 0,0 0 0,-1 0 0,1 0 0,0 1-1,-1-1 1,1-1 0,-1 1 0,0 0 0,0 0 0,0 0 0,0-1 0,0 1 0,0 0 0,0-4 0,-1 5-61,-1 0-1,1 0 1,0 1 0,-1-1-1,1 0 1,-1 0 0,1 1-1,-1-1 1,1 0 0,-1 1-1,1-1 1,-1 1-1,0-1 1,1 1 0,-1-1-1,0 1 1,0-1 0,1 1-1,-1-1 1,0 1 0,0 0-1,0 0 1,1-1-1,-1 1 1,0 0 0,0 0-1,0 0 1,0 0 0,1 0-1,-1 0 1,0 0 0,0 0-1,0 0 1,0 0 0,0 1-1,1-1 1,-1 0-1,0 0 1,0 1 0,1-1-1,-2 1 1,-36 14 74,31-10 84,0 1 1,1 1-1,-1-1 1,1 1-1,0 0 1,1 0-1,0 0 1,0 1 0,0 0-1,1 0 1,0 0-1,1 1 1,0-1-1,0 1 1,1 0-1,-2 10 1,4-18-203,1 0 0,-1 0 1,0 0-1,1 0 0,-1 0 1,1-1-1,-1 1 0,1 0 1,-1 0-1,1-1 0,-1 1 1,1 0-1,0-1 0,-1 1 1,1 0-1,0-1 0,0 1 1,0-1-1,-1 1 0,1-1 1,0 0-1,0 1 0,0-1 1,0 0-1,0 0 0,0 1 1,0-1-1,0 0 0,0 0 1,0 0-1,-1 0 0,1 0 1,0 0-1,0-1 0,0 1 1,0 0-1,0 0 0,1-1 1,42-11 459,-27 3-380,0 0 1,-1-1 0,0-1 0,0-1-1,-1 0 1,-1-1 0,0-1 0,-1 0-1,22-30 1,-27 33-30,0 0 0,-2-1-1,1 1 1,-1-1 0,-1 0 0,0-1-1,-1 1 1,0-1 0,-1 0 0,0 0 0,-1 0-1,-1-1 1,0 1 0,-1 0 0,-1-17 0,1 29-60,0 0 1,0 0 0,0 0 0,0 0 0,0 0 0,0 0 0,0 0 0,-1 0 0,1 1 0,0-1 0,0 0 0,-1 0-1,1 0 1,-1 1 0,1-1 0,-1 0 0,1 0 0,-1 1 0,1-1 0,-1 0 0,1 1 0,-1-1 0,0 0-1,0 1 1,1-1 0,-1 1 0,0-1 0,0 1 0,1 0 0,-1-1 0,0 1 0,0 0 0,0 0 0,0-1 0,0 1-1,0 0 1,1 0 0,-1 0 0,0 0 0,0 0 0,0 0 0,0 0 0,0 0 0,0 1 0,-1-1 0,-1 2 10,0-1 1,0 1 0,0-1 0,0 1-1,1 0 1,-1 0 0,1 0 0,-1 1-1,1-1 1,0 1 0,-2 2-1,-6 11 92,0 0-1,2 0 0,0 0 1,1 1-1,0 0 0,2 1 1,0-1-1,1 1 0,0 0 0,2 0 1,0 1-1,1 19 0,1-35-95,0 0-1,0 0 1,1 0-1,-1-1 1,1 1-1,0 0 0,-1 0 1,1-1-1,1 1 1,-1 0-1,0-1 0,1 1 1,-1-1-1,1 1 1,0-1-1,0 0 1,0 0-1,0 0 0,0 0 1,3 2-1,-1-2 20,0 1 0,0-1 0,1 0 1,-1-1-1,1 1 0,-1-1 0,1 0 0,0 0 0,0-1 0,-1 1 0,8-1 0,-1 0 15,0-1 0,0-1 0,0 1 1,0-2-1,-1 1 0,1-2 0,-1 1 0,1-1 0,-1-1 0,11-6 0,-14 7-43,0-1 0,-1 0 0,1 0 0,-1-1 0,0 1 0,0-1 0,-1-1 0,1 1 0,-1-1 0,-1 0 0,0 0 0,0 0 0,0 0 0,3-10 0,-7 17 0,0 0 0,0 0 0,-1 0 0,1 1 0,0-1 0,0 0 0,0 0 0,-1 0 0,1 0 0,0 0 0,0 0 0,0 0 0,-1 0 0,1 0 0,0 0 0,0 0 0,-1 0 0,1 0 0,0 0 0,0 0 0,0 0 0,-1 0 0,1 0 0,0 0 0,0 0 0,0 0 0,-1-1 0,1 1 0,0 0 0,0 0 0,0 0 0,0 0 0,-1 0 0,1 0 0,0-1 0,0 1 0,0 0 0,0 0 0,0 0 0,0 0 0,-1-1 0,1 1 0,0 0 0,0 0 0,0 0 0,0-1 0,0 1 0,0 0 0,0 0 0,0 0 0,0-1 0,0 1 0,0 0 0,0 0 0,0-1 0,0 1 0,0 0 0,0-1 0,0 1 0,-7 9 0,1-1 0,0 1 0,0 0 0,1 1 0,0-1 0,1 1 0,0 0 0,0 0 0,1 0 0,0 1 0,1-1 0,0 1 0,0 21 0,2-31 0,0 0 0,1-1 0,-1 1 0,0 0 0,1-1 0,-1 1 0,0 0 0,1-1 0,-1 1 0,1 0 0,-1-1 0,1 1 0,0-1 0,-1 1 0,1-1 0,-1 1 0,1-1 0,0 0 0,-1 1 0,1-1 0,0 0 0,0 1 0,-1-1 0,1 0 0,0 0 0,0 0 0,-1 1 0,1-1 0,0 0 0,0 0 0,0 0 0,-1-1 0,1 1 0,0 0 0,0 0 0,-1 0 0,2-1 0,34-8 0,-16-3 0,-1-2 0,0 0 0,-1-1 0,-1-1 0,0-1 0,-1 0 0,17-25 0,-39 52 0,1 0 0,0 0 0,0 0 0,1 1 0,1-1 0,0 1 0,0 0 0,1 0 0,0 0 0,1 0 0,0 0 0,1 0 0,2 17 0,-2-26-11,1 0 0,1 0 0,-1 0 0,0 0 0,0 0 1,1 0-1,-1-1 0,1 1 0,0-1 0,-1 1 0,1-1 0,0 1 0,0-1 0,0 0 0,0 0 1,0 0-1,0 0 0,0 0 0,0-1 0,0 1 0,0-1 0,0 1 0,1-1 0,-1 0 0,0 0 0,0 0 1,1 0-1,2 0 0,2 0-296,1 0 0,-1-1 0,0 0 1,1 0-1,-1-1 0,0 0 0,10-4 0,18-17-7807,1-10-10085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49.8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65 10346,'-1'0'506,"0"1"0,-1-1 1,1 0-1,-1 0 0,1 0 1,-1 0-1,1 0 0,-1-1 1,1 1-1,-1 0 0,1-1 1,0 1-1,-1-1 0,1 1 0,0-1 1,-1 1-1,1-1 0,-2-1 1,3 1-282,0 0 0,0 0 1,0 0-1,1 1 0,-1-1 0,0 0 1,0 1-1,1-1 0,-1 0 1,1 1-1,-1-1 0,1 0 0,-1 1 1,1-1-1,-1 1 0,1-1 1,-1 1-1,1-1 0,-1 1 1,1-1-1,0 1 0,-1 0 0,2-1 1,54-25 2892,-52 24-2999,5-1 92,0 0 0,0 0 0,0 1 0,0 0 0,0 1 0,0 0 0,1 0 0,-1 1 0,0 0 0,15 3 0,-23-3-206,0 1 0,0 0 0,0-1 0,0 1 0,-1 0 0,1-1 0,0 1 0,-1 0 0,1 0 0,-1 0 0,1 0 0,0 0 0,-1 0 0,0 0 0,1 0 0,-1-1 0,0 2 0,1-1 0,-1 0 0,0 0 0,0 0 0,0 0 0,0 0 0,0 0 0,0 0 0,0 0 0,0 0 0,0 0 0,-1 0 0,1 0 0,0 0 0,-1 0 0,1 0 0,-1 1 0,-18 32 316,-31 13-34,40-40-265,1 1 0,0 1 1,0-1-1,1 2 0,0-1 1,-14 22-1,22-31-14,0 1-1,-1 0 0,1 0 1,-1 0-1,1-1 0,0 1 1,0 0-1,-1 0 0,1 0 1,0 0-1,0 0 0,0 0 1,0 0-1,0 0 0,0-1 1,0 1-1,1 0 0,-1 0 1,0 0-1,0 0 0,1 0 1,-1 0-1,0-1 0,1 1 1,-1 0-1,1 0 0,-1-1 1,1 1-1,-1 0 0,1 0 1,0-1-1,-1 1 1,1-1-1,0 1 0,0-1 1,-1 1-1,1-1 0,0 1 1,0-1-1,0 0 0,0 1 1,-1-1-1,1 0 0,0 0 1,0 1-1,0-1 0,0 0 1,0 0-1,0 0 0,1 0 1,59 0 477,-49-1-448,19-1-401,0-2 0,0-1 0,-1-1 0,1-2 0,37-14 1,-58 16-3368,-8 0-2212,-4-1-2059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50.3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1 101 18417,'0'0'8585,"77"6"-6536,-37-6-1056,5 0-736,0 0-225,-1 0-769,-3 0-1922,-7-2-2465,-4-6-2660</inkml:trace>
  <inkml:trace contextRef="#ctx0" brushRef="#br0" timeOffset="1">464 1 14894,'0'0'7079,"-51"56"-4549,36-30-1473,5 2 64,2-1-384,7 0-417,1-5-256,1-4-64,12-5-384,5-5-833,-1-8-577,3 0-1153,-4-8-1953,1-14-6151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51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0 279 10282,'0'0'13554,"11"7"-11979,34 19-358,-44-25-1174,0-1 0,1 1 0,-1-1-1,0 0 1,1 0 0,-1 1 0,0-1 0,0 0 0,1 0 0,-1 0 0,0-1 0,1 1-1,-1 0 1,0 0 0,1-1 0,-1 1 0,0-1 0,0 1 0,0-1 0,1 1 0,-1-1 0,0 0-1,0 1 1,0-1 0,0 0 0,0 0 0,0 0 0,0 0 0,-1 0 0,1 0 0,0 0 0,0 0-1,-1 0 1,1-1 0,-1 1 0,1-1 0,1-2 58,0 0-1,-1 0 1,0 0 0,0 0-1,0-1 1,0 1 0,-1 0-1,1-7 1,-2 10-107,1 1 1,0-1-1,0 1 1,-1 0-1,1-1 1,0 1-1,-1-1 1,1 1-1,0 0 1,-1-1-1,1 1 0,-1 0 1,1 0-1,0-1 1,-1 1-1,1 0 1,-1 0-1,1 0 1,-1-1-1,1 1 1,-1 0-1,1 0 1,-1 0-1,1 0 1,-1 0-1,1 0 0,-1 0 1,1 0-1,-1 0 1,1 0-1,-1 0 1,1 1-1,0-1 1,-1 0-1,1 0 1,-1 0-1,1 1 1,-1-1-1,1 0 0,-1 0 1,1 1-1,0-1 1,-1 0-1,1 1 1,-1 0-1,-21 13-172,-14 36 162,34-48 8,1 1 0,-1 0 0,1 0 0,0 0 0,-1 0 0,1 0 0,1 0 0,-1 0 0,0 0 0,1 0 0,0 0 0,-1 0 0,1 0 0,1 0 0,-1 0 0,0 0 0,2 6 0,-1-8 10,1 1 0,0-1 1,0 1-1,-1-1 0,1 0 0,0 0 0,0 0 0,0 0 0,0 0 0,0 0 0,0 0 0,1-1 0,-1 1 0,0-1 0,0 0 0,0 0 0,1 1 0,-1-1 1,0 0-1,4-1 0,47-3-174,-26 0-388,-5 1-1191,1-1 0,32-10 0,-36 5 1822,-1-2 1,-1 0-1,0 0 1,-1-2-1,0 0 1,24-26-1,-23 23 96,5-6 266,-1-1 0,27-36 0,-41 49-419,0 0-1,-1-1 1,0 0-1,0 0 0,-1-1 1,-1 1-1,0-1 1,5-23-1,-11 29-316,-7 13 196,-7 17 170,2 0 309,1 0 0,1 1 1,1 1-1,1 0 0,1 0 0,2 1 1,1 0-1,1 0 0,1 0 0,-1 39 1,5-62-334,1 1 0,-1 0 1,1-1-1,0 1 0,0 0 1,0-1-1,1 0 0,0 1 1,-1-1-1,5 7 1,-5-9-14,0-1 1,1 1-1,-1 0 1,0-1-1,1 1 0,-1-1 1,0 0-1,1 1 1,0-1-1,-1 0 1,1 0-1,0 0 1,0 0-1,-1 0 1,1 0-1,0-1 1,0 1-1,0-1 1,0 1-1,0-1 1,0 0-1,0 1 1,0-1-1,0 0 1,0 0-1,0-1 1,3 1-1,-4-1-16,0 0 0,0 0 0,0-1 0,0 1 0,0 0 1,0 0-1,0 0 0,-1-1 0,1 1 0,0 0 0,-1-1 0,1 1 0,-1 0 0,1-1 0,-1 1 1,0-1-1,1 1 0,-1-1 0,0 1 0,0-1 0,0 1 0,0-1 0,-1 1 0,1-1 0,0 1 0,0-1 1,-2-1-1,-9-44-101,-26-16 2,-8-16-93,42 73 366,0-1 0,0 0 0,1 0 1,0 0-1,0 0 0,1-1 0,0 1 0,0 0 0,0-10 0,2 16-162,-1 1 0,1-1 0,-1 0 1,1 1-1,-1-1 0,1 1 1,0-1-1,-1 1 0,1-1 0,0 1 1,-1-1-1,1 1 0,0 0 0,-1-1 1,1 1-1,0 0 0,0 0 0,-1-1 1,1 1-1,0 0 0,0 0 1,0 0-1,-1 0 0,1 0 0,0 0 1,1 0-1,30 0 360,-24 1-340,1-1-174,4-1-1337,0 1 0,0 1 0,0 0 0,0 0 0,0 2-1,15 4 1,-43-15-4259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51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1 194 15887,'0'0'9897,"56"-1"-9929,-20 16-736,3-1-1763,1 0-1633,2-5-2818</inkml:trace>
  <inkml:trace contextRef="#ctx0" brushRef="#br0" timeOffset="1">708 0 19442,'0'0'4965,"-12"55"-4805,3-24-128,2 4 32,1 2-96,1 0-1057,0 4-1601,0-1-1506,1-1-3908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8:51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18161,'0'0'14606,"-21"43"-15535,29-42-1858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2:21.0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 12684,'0'0'3235,"0"-52"-3171,0 50 64,3 2-192,12 6-416,4-4-1282,4-2-2882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9:06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9 322 11787,'0'0'1933,"6"-8"-2110,-2 2 192,0 0 0,1 0 0,0 1-1,0-1 1,0 1 0,1 0-1,-1 1 1,1-1 0,0 1-1,1 1 1,-1-1 0,1 1-1,-1 0 1,1 0 0,7-1-1,212-41 1166,-166 35-534,401-35 1217,-399 45-1461,1 2 1,102 16-1,-95-12-353,0-4 0,0-3 1,95-14-1,67-1 15,241 33 283,-258-10-216,316-31 0,-436 17-94,315-1 244,-9 0-188,-294 2-40,0 4 1,118 13-1,-441-32 1132,-32-2-1139,-389 13-1,73 14 251,-177 7-106,703-10-188,-807 26 252,1-68-30,657 27-224,186 14-48,32 0-347,280-14 362,3 0 7,-70 14 28,789 13 18,-658 6-30,296 9-12,-114-10 28,286-2 14,-300-74-301,-521 54 194,-2 1-245,-4 2-478,0-1 1,-1-1-1,1-1 0,-1 0 0,0-1 0,17-8 1,-6-7-4508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59:53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1 304 7783,'0'0'572,"12"0"-439,370-18 1730,-223-2-1657,284-29-81,-345 44-97,0 4 1,149 17 0,-240-15-28,925 80 2496,-47-145-874,-68-51-1486,-244 32 158,-329 54 65,1 12-1,383 20 1,-268 6-2677,-242-16-1292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0:02.6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1 147 7559,'0'0'5093,"8"-6"-4655,7-3-275,1 0 0,0 1 0,0 1 0,1 1 0,0 0 0,0 2 1,0 0-1,26-3 0,436-22 2191,-316 26-1980,355-16 440,607-11 400,-915 33-3109,-154-3-2360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0:03.5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0 244 11243,'0'0'822,"10"-4"-262,28-7-500,0 0 0,69-7 0,95-1-54,-53 6 54,1382-91 5273,-928 107-3236,554-10 23,-726-26-2040,-424 33-953,1-1 1,-1-1-1,0 1 0,1-2 0,10-3 0,9-8-5629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0:24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457 49 3876,'-270'14'2724,"91"3"8223,179-17-10908,-1 0 0,1 0 0,-1 1 0,1-1 0,-1 0 0,1 1 0,-1-1 0,1 0 0,0 1 0,-1-1 0,1 0 0,0 1 0,-1-1 0,1 1 0,0-1 0,0 1 0,-1-1 0,1 1 0,0-1 0,0 1 0,0-1 0,0 1 0,0-1 0,0 1 0,0 0-1,0-1 1,0 1 0,0-1 0,0 1 0,0-1 0,0 1 0,0-1 0,0 1 0,0-1 0,1 1 0,-1-1 0,0 1 0,0-1 0,1 1 0,-1-1 0,0 1 0,1-1 0,-1 0 0,0 1 0,1-1 0,-1 1 0,1-1 0,-1 0 0,0 1 0,1-1 0,-1 0 0,1 0 0,-1 1 0,1-1 0,-1 0 0,1 0 0,-1 0-1,1 0 1,0 0 0,19 6 159,1-2 0,0-1 0,-1 0-1,1-2 1,0 0 0,35-4 0,3 1 56,1206-53 1278,-467 10-1409,-369 40-92,-328 5-195,-256 1-269,-318-5-394,-168-4 896,-712 86 1,1330-76-61,-1 0-3,0 0-1,1 2 1,-1 1-1,-24 8 1,50-10-182,12-2 81,23 0 35,299-23 119,-124 4 0,956 15 41,-529 14-14,-600-11-110,1-1 0,0-1 0,53-12 0,-91 11 22,-12 0 27,-20-1 43,-1416-22 1448,1233 38-1262,177-8-435,0 2 0,0 1 0,-57 20 0,89-25 58,0-1-192,0 0 0,0 0 0,0 1 0,0 0 0,0 0 0,0 0 0,1 0 1,-1 0-1,1 1 0,-1-1 0,1 1 0,0 0 0,-5 7 0,8-10 192,-1 0 0,1 1 0,0-1 0,0 0 0,0 0 0,0 1 0,-1-1 0,1 0 0,0 1 0,0-1 0,0 0 0,0 0 0,0 1 0,0-1 0,0 0 0,0 1 0,0-1 0,0 0 0,0 1 0,0-1 0,0 0 0,0 1 0,0-1 0,0 0-1,0 1 1,1-1 0,-1 0 0,0 0 0,0 1 0,0-1 0,0 0 0,1 0 0,-1 1 0,0-1 0,0 0 0,1 0 0,-1 0 0,0 1 0,0-1 0,1 0 0,-1 0 0,0 0 0,1 1 0,29 4-8520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0:35.5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892 138 9833,'0'0'2061,"-10"-10"-1506,0-1-259,0 1-1,-1 0 0,0 1 1,-1 0-1,0 1 0,0 1 1,0-1-1,-1 2 1,0 0-1,-1 0 0,-24-6 1,25 10-42,-1 1 0,1 0 0,-1 1 1,0 0-1,1 1 0,-1 1 0,1 0 1,0 1-1,-24 8 0,17-4-83,1 2-1,1 0 1,0 1-1,0 1 1,-28 23-1,3 6-100,2 0-1,2 3 1,-56 78-1,67-83-38,3 0 0,1 2 0,2 1-1,1 0 1,-25 76 0,38-88-41,0 1 0,2-1 0,2 1 0,0 0 0,2 0 0,1 1 1,2-1-1,1 0 0,10 54 0,-6-55-203,2-1-1,0 0 1,2 0 0,1-1 0,23 40-1,-29-58 190,0 0-1,1 0 1,1 0-1,0-1 1,0 0-1,0 0 1,1-1-1,0 0 1,1 0-1,-1-1 0,1 0 1,0-1-1,1 0 1,-1 0-1,1-1 1,0 0-1,1-1 1,14 4-1,-8-5 184,0-1-1,1 0 0,-1-1 1,0-1-1,1-1 0,-1 0 1,0-1-1,33-11 0,-26 5-30,-1-1-1,0-1 0,0-1 0,-2 0 0,35-27 0,-23 11-61,0-2 0,-3-1-1,0-1 1,-2-2 0,-1-1-1,42-74 1,-40 54 102,-3-1 0,-3-1 0,-2-1 0,-3-1 0,-2-1 0,-3 0-1,-2-1 1,-3 0 0,-3-1 0,-3-75 0,-3 125-211,1-1-1,-2 1 1,0 0 0,0 0-1,-1 0 1,-1 1 0,1-1-1,-2 1 1,0 0 0,0 0-1,-1 0 1,-11-15 0,12 21-156,0-1 0,0 1 0,-1 0 0,0 0 1,0 1-1,0-1 0,0 1 0,0 1 0,-1-1 0,0 1 0,0 0 1,0 1-1,0-1 0,0 1 0,0 1 0,-1 0 0,1 0 1,-1 0-1,1 1 0,-1 0 0,-10 1 0,-41 11-2790,0 12-1346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0:46.4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85 3972,'-7'0'392,"-36"-1"2242,40 1-2177,1-1 1,0 1-1,0 0 0,0-1 0,0 1 1,0-1-1,0 0 0,0 0 0,0 0 1,0 0-1,0 0 0,0 0 0,0 0 1,1 0-1,-1-1 0,-1-1 870,210 5 2532,360-16-2411,-527 7-1073,-40 7-361,0 0-1,0 0 1,0 0-1,0 0 1,0 0-1,0 0 0,0-1 1,0 1-1,-1 0 1,1 0-1,0 0 1,0 0-1,0 0 1,0 0-1,0 0 0,0 0 1,0 0-1,0 0 1,0 0-1,0 0 1,0-1-1,0 1 1,0 0-1,0 0 0,0 0 1,0 0-1,0 0 1,0 0-1,0 0 1,0 0-1,0 0 1,0 0-1,0 0 0,0-1 1,1 1-1,-1 0 1,0 0-1,0 0 1,0 0-1,0 0 1,0 0-1,0 0 0,0 0 1,0 0-1,0 0 1,0 0-1,0 0 1,0 0-1,0 0 0,0 0 1,1 0-1,-1 0 1,0 0-1,-23-2 365,-350 24-257,-1 0 211,420-36 256,170-19-572,356-8 0,-593 42-9,0 2 0,0 0 1,-22 7-1,-21 3 38,-604 55-461,669-68 373,17 1-1655,0-2 1,31-5-1,10-11-3288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0:54.0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1 480,'-2'0'161,"1"0"-65,0 0-96,-1 0-289,1 1-63,-2 0 352,1 1 0,1-2 0,-2 2 32,2-1 64,-2 0-32,3 0-64,-2 2 0,0-2 32,-1 0-288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0:57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1821 8776,'0'0'5734,"2"-8"-4517,2-2-909,0 0-1,0 1 1,1-1 0,0 1-1,1 0 1,0 1 0,1-1-1,-1 1 1,2 0 0,8-8-1,18-12-83,2 1 0,0 1 0,2 2 0,0 2 0,2 1 1,0 2-1,64-20 0,-41 21-125,-1 3 1,2 2-1,0 4 1,101-3 0,323-9 283,-5-36 1609,-353 36-351,0 6-1,163 2 1,146 14-1458,502-3-78,-1-65-38,-4-64 1,-402 52-37,1298-202 38,-927 140-128,66-11 76,-519 57-46,-372 72 44,-2-3 0,-1-3 0,116-62 1,-185 87 4,-1 0 1,1 0-1,-1-1 1,0 0 0,-1 0-1,1-1 1,-1 0-1,0 0 1,0-1 0,-1 1-1,0-1 1,0 0-1,-1 0 1,1-1 0,-2 0-1,6-15 1,-6 12-630,0 0-1,-2-1 1,1 1 0,-1-17 0,11 28-20238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0:57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41 14446,'0'0'1297,"-10"0"-384,-45 0 843,93 16 1266,18-9-2630,-1-3 0,1-2 1,68-6-1,-76 1-312,0-3 0,-1-2 0,0-2 0,79-28 0,-135 42 126,0 1-1,0 0 0,1 1 0,-15 12 1,-2 1 102,-6 2 15,-52 48-1,35-14-1251,41-45-130,0 1-1,0 0 1,-7 17-1,4 4-5767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2:23.4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63 5285,'0'0'7255,"8"7"-7293,-3-2 109,1 0 0,-1-1-1,1 0 1,0 0-1,0 0 1,0-1-1,0 0 1,1 0-1,-1-1 1,1 0-1,-1 0 1,1 0 0,10 0-1,156-1 2093,-123-3-2115,1 2 0,-1 2 0,1 3 0,58 12-1,-43 1 17,0-4 0,1-2 1,97 3-1,-31-19 363,0-6 1,136-29 0,111-10 130,719 32-351,-670 21-179,117-45 86,-13 1 354,-132 52 258,-196-7-199,-172-5-248,-44-3 576,-17 1-1849,-25 21-6116,22-6-3257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1:09.8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2 2242,'-34'0'160,"-1"0"-128,-1 0-352,0-1-1538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1:13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386 5 9385,'-12'-1'1986,"3"-1"-1728,-1 1 0,0 1-1,0-1 1,0 1 0,1 1 0,-1 0 0,0 0 0,0 1 0,1 0 0,-1 1 0,1 0 0,-1 1 0,1 0 0,0 0-1,-13 9 1,6 2-92,1 0 1,0 1-1,1 1 0,1 0 0,0 1 0,2 0 0,0 1 0,1 1 1,1-1-1,-9 29 0,4-3 139,1 1 0,3 0 0,-8 81 1,13-61-145,3 90 1,3-134-140,1 0 0,1 0 1,1 0-1,1 0 0,1-1 1,1 0-1,17 38 0,-19-50 69,1-2 0,-1 1-1,1-1 1,1 0-1,-1 0 1,1 0 0,0-1-1,1 0 1,-1-1-1,1 1 1,1-2 0,-1 1-1,0-1 1,1 0 0,0-1-1,0 0 1,0 0-1,0-1 1,1 0 0,-1-1-1,0 0 1,1 0-1,-1-1 1,1 0 0,-1-1-1,1 0 1,-1-1 0,0 0-1,1 0 1,-1-1-1,0 0 1,-1 0 0,1-1-1,-1 0 1,1-1-1,-1 0 1,12-9 0,0-4 240,-1 0 0,-1-1-1,0-1 1,-1-1 0,-1 0 0,-1-1 0,-1-1 0,-2 0 0,0-1 0,-1 0 0,15-49 0,-13 28-171,-3-1 0,-1 0 1,-2 0-1,-2-1 0,-3-90 0,-3 115-120,-2 0 0,0 1 0,-2 0 0,0 0 1,-14-36-1,13 44-50,0 0 0,0 1 1,-1-1-1,-1 1 1,0 1-1,-1 0 0,0 0 1,0 0-1,-21-16 0,23 23-361,-5-4-367,9 2-6096,3 2 823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1:25.6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4 466 11915,'0'0'10458,"10"-4"-9972,95-32 301,199-100 1,-295 128-93,-22 9 43,-25 9-127,-328 171 1797,351-171-2167,17-6-191,27-9-122,39-23 133,125-72 1,-78 38-84,81-35-453,-170 79 283,-24 10 214,-18 4 148,-4 5-56,-1 1-1,1 1 0,0 1 1,0 1-1,0 0 0,-24 11 1,-117 59 947,101-45-508,-21 7-83,317-150-2104,68-33-918,-100 61-149,-489 221 1741,137-60 1568,120-63-796,-51 24-492,25-22-4800,34-14-3285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1:42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1 161 2050,'16'-19'594,"1"1"-1,1 0 1,0 1 0,2 1 0,0 1-1,1 1 1,0 0 0,27-12 0,-45 26-548,-1-1 1,1 0-1,0 1 1,-1-1-1,1 1 1,0 0 0,0 0-1,-1 0 1,1 0-1,0 1 1,-1-1-1,1 1 1,0-1-1,-1 1 1,1 0 0,0 0-1,2 2 1,49 29 399,-18-10-284,-6-9-3,1-2 0,0 0-1,1-2 1,0-2 0,0-1-1,0-1 1,1-2-1,37 0 1,37-7 182,123-20-1,-44 3-239,-130 17-63,134-12 42,242 10 0,-258 31-41,-118-14-11,75 4 1,302-11 53,-85-4 66,183 23 11,71 1-78,-582-24-87,114 7 19,-119-6 0,1 2 0,-1 0-1,-1 0 1,1 2 0,-1-1-1,22 11 1,35 5 243,-63-18-1863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1:47.8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139 218 2626,'0'0'6465,"6"-2"-4938,181-74 717,126-58-2529,-359 148 248,-108 58 195,-269 134 1424,510-252-1483,378-193 672,-447 227-804,-48 23 8,-488 255 905,509-261-825,6-4-45,0 0-1,1 0 0,-1 0 1,1 1-1,-1-1 1,1 1-1,-1 0 1,1-1-1,0 1 1,0 0-1,0 1 0,0-1 1,-2 3-1,31-6-468,11-7-284,1-3 0,-1-1 1,0-1-1,-2-3 0,46-25 0,-52 27-416,37-21-1846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1:59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69 2402,'0'0'940,"25"-14"1067,-18 11-1800,0 0 0,0 1-1,1 0 1,-1 0 0,0 1 0,11-1-1,-15 2-167,0 0 0,0 0 0,0 1 0,0-1 0,0 1 0,0-1 0,-1 1 0,1 0 1,0 0-1,0 0 0,-1 1 0,1-1 0,-1 1 0,1-1 0,-1 1 0,1 0 0,-1 0 0,3 4 0,4 2 30,1 0 0,0 0 0,0-1 0,0 0 0,1-1 0,0 0 0,0 0 0,0-2-1,1 1 1,0-1 0,0-1 0,0 0 0,12 1 0,23 2 108,-1-2-1,50-2 1,149-2 415,558 8 1020,-338-16-487,-207-1-798,235 11-66,411-22 567,-589-28-575,-17 2-31,271 12-120,-484 34-93,-1 5 0,111 18 0,-150-14-9,497 78 32,-538-87-228,80 14 829,-44 1-1778,-10 9-4388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1:20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75 8072,'0'0'9886,"0"-8"-9005,0 4-826,-1 2-38,1 1-1,0-1 1,0 1 0,-1-1 0,1 0 0,1 1 0,-1-1 0,0 1 0,0-1-1,0 0 1,1 1 0,-1-1 0,1 1 0,0-1 0,-1 1 0,1-1 0,0 1 0,0 0-1,0-1 1,0 1 0,0 0 0,0 0 0,0 0 0,0-1 0,0 1 0,0 0-1,1 1 1,-1-1 0,0 0 0,1 0 0,-1 0 0,1 1 0,-1-1 0,1 1-1,-1-1 1,1 1 0,0 0 0,-1 0 0,1-1 0,-1 1 0,4 0 0,202-17 2556,-411 47-688,118-16-786,59-5-735,22-3-313,19-3-77,345 4 454,-515-8-268,244-14-14819,-46 10 4975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1:20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 10890,'0'0'5531,"8"-1"-4832,325-17 1768,-332 18-1950,-15 3 839,-275 36 3209,688-88-5217,-379 44 727,-24 0 344,-34 1 123,-151 5 748,118 0-3119,1 0-5325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13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339 212 13325,'0'0'5834,"-4"13"-4905,-88 250 494,-42 116-646,115-332-481,-47 138 763,59-162-898,2 1 1,0 0-1,2-1 0,0 2 0,2 46 0,1-66-145,1 0-1,0 0 1,0 0 0,0 0 0,0 0 0,1 0-1,0-1 1,0 1 0,0 0 0,1-1-1,-1 0 1,1 0 0,0 0 0,0 0 0,7 6-1,-4-4 3,1-1-1,0-1 0,0 1 1,0-1-1,0 0 0,1-1 1,0 0-1,14 4 1,9-1 62,1-1 1,0-1 0,61-2 0,-87-2-60,444-21 293,-6-1-111,1246 22 241,-1102 35-288,-2 38 739,-312-44-632,337-7 0,276-54-163,-709 23-74,998-16 12,92-6-12,-950 13-24,1476-73 28,-20-30 57,-1621 108-84,-107 7-167,3 0 2656,-54 6-2464,1-1-1,0 0 1,0 0 0,0-1-1,0 1 1,0-1 0,0 0-1,0 0 1,1 0 0,-1 0-1,1-1 1,-1 1 0,1-1 0,0 0-1,0 0 1,0 0 0,0 0-1,1-1 1,-1 1 0,1-1-1,0 0 1,0 0 0,0 1-1,1-1 1,-1 0 0,1 0-1,-1-8 1,-3-9-191,1 0 0,1-1 0,-1-41 0,6-104-5,-2-63-86,-1 221 247,0 0 1,-1 1-1,0-1 1,0 0-1,-1 1 1,0 0-1,0-1 0,-1 1 1,0 0-1,-1 1 1,1-1-1,-10-9 1,5 7-17,0 0 1,-1 1 0,0 1 0,-1 0 0,0 0-1,0 1 1,-19-9 0,-8 0-29,-2 2 0,1 2 0,-2 1 0,-52-7 0,-108-7 16,-269 0-1,235 17 11,-1203-103-565,-5 0 539,-1856 72-466,1822 93 579,3 50-60,341-20 72,952-74 85,-174 15 286,352-24-2388,5-1 180,13 0-1442,25-3-3433,6-9-5053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16.5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451 6 9833,'-9'0'1356,"-17"-2"-595,-1 0 908,-1 0 0,0 2 0,-51 6 0,74-4-1650,-1 0 1,1 0-1,0 1 1,0 0 0,0 0-1,1 0 1,-1 0-1,1 1 1,0 0-1,0-1 1,0 2 0,0-1-1,1 0 1,-1 1-1,-2 6 1,-7 11 15,1 0 0,-9 26 0,16-36 22,-23 61 114,4 2-1,3 1 1,3 1 0,3 1 0,4 0 0,3 0 0,4 127-1,4-195-168,0 0 0,1 0-1,0 1 1,1-1-1,0 0 1,1 0-1,0 0 1,1-1 0,0 1-1,6 11 1,-7-17 35,-1 0 0,2-1 0,-1 1 0,0-1 0,1 1 0,-1-1 0,1 0 0,0 0 1,0-1-1,0 1 0,1-1 0,-1 0 0,0 0 0,1 0 0,0-1 0,-1 1 0,1-1 0,0 0 0,0-1 1,-1 1-1,1-1 0,0 0 0,8-1 0,-1 0 137,0-1 0,-1-1 0,1 0-1,-1-1 1,0 0 0,0-1 0,0 0 0,0 0 0,-1-1 0,0-1-1,0 0 1,12-12 0,9-9 251,-2-1-1,33-41 1,-24 22-25,-3-1 1,-1-2-1,-3-1 0,-2-1 1,-2-2-1,-3-1 1,-2-1-1,16-64 0,-34 103-305,0 0 0,-1 1-1,-1-1 1,0 0 0,-1-1-1,-1 1 1,-1 0 0,-4-19 0,4 31-47,-1 0 1,0 0 0,0 0-1,0 1 1,-1-1 0,0 1 0,0 0-1,0-1 1,-1 1 0,0 1-1,0-1 1,0 0 0,0 1-1,-1 0 1,0 0 0,1 0 0,-2 1-1,1 0 1,0 0 0,-1 0-1,1 0 1,-1 1 0,0 0 0,0 0-1,0 1 1,-9-2 0,-9-1-63,1 2 0,0 1 1,0 0-1,-1 2 0,1 1 1,0 1-1,0 0 1,0 2-1,1 1 0,-43 16 1,8 7-4116,8 6-4218,60-44-1251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2:42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0 255 16656,'0'0'53,"11"0"-101,254 12 438,519-22 405,-93-39 1681,-171 6-2069,592 30-100,-1056 13-230,379 15 534,-191-2-345,292-23 0,0-45-168,103-9-48,0 35 197,-553 29-35,-1 4-1,163 28 1,-237-29-259,-1-1 114,1 1 0,0-2 0,0 1 0,18-1 0,-27-1-268,1 0 1,0-1 0,-1 1-1,1-1 1,0 0-1,-1 1 1,1-1 0,-1 0-1,1-1 1,-1 1-1,0 0 1,1-1 0,-1 1-1,0-1 1,0 0 0,0 1-1,0-1 1,0 0-1,-1 0 1,1-1 0,-1 1-1,1 0 1,1-4-1,12-27-6039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41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245 95 8392,'2'-8'1751,"-1"1"-1145,11-43 1697,4 20 2571,-14 59-3603,-5 15-329,-2-1-1,-2 1 1,-16 58 0,-1 4 79,-154 1380 3677,164-968-3909,4-59-323,8-423-439,-10 354 1486,14-296-1083,4 0-1,21 105 1,-17-149-646,0 0-1849,5 56 1,-15-135-4401,0-12-4185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42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27 239 14189,'0'0'871,"-5"-8"4,-15-28-149,20 35-712,-1 0-1,1 0 0,0 0 1,0 0-1,0 0 1,-1 0-1,1-1 0,0 1 1,1 0-1,-1 0 1,0 0-1,0 0 1,0 0-1,1 0 0,-1 0 1,0 0-1,1 0 1,-1 0-1,1 0 1,-1 0-1,1 0 0,0 0 1,-1 0-1,1 0 1,0 0-1,0 1 0,0-1 1,-1 0-1,1 1 1,0-1-1,0 0 1,0 1-1,0-1 0,0 1 1,0-1-1,1 1 1,45-15 202,-39 13-112,32-7 280,0 2 0,75-3 1,88 11-15,-143 0-286,422 27 176,-102-3-195,1092-48 368,-1102-10-329,972-48 208,-679 109 1224,259-8-1134,-917-20-390,35-1 149,1-2 0,0-2-1,-1-1 1,0-3 0,40-13 0,-78 21-99,0 1 0,0-1 0,0 1-1,-1-1 1,1 0 0,0 0 0,-1 0 0,1 0 0,0 0 0,-1 0 0,0 0 0,1 0-1,-1-1 1,0 1 0,1 0 0,0-3 0,-2 4-52,0-1 1,0 0-1,-1 1 1,1-1-1,0 0 1,0 1-1,-1-1 1,1 1-1,-1-1 0,1 1 1,0-1-1,-1 1 1,1-1-1,-1 1 1,1 0-1,-1-1 1,1 1-1,-1-1 0,1 1 1,-1 0-1,0 0 1,1-1-1,-1 1 1,1 0-1,-1 0 0,0 0 1,1 0-1,-2-1 1,-61-6-2439,19 7-2857,24 0 256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42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0 16464,'0'0'5728,"13"3"-4794,30 8-737,0 2 1,-1 3-1,-1 1 1,0 2-1,55 34 1,-94-51-173,1-1 0,0 1 0,-1 0 1,1 0-1,-1 0 0,0 0 0,0 1 0,0-1 0,0 1 0,0-1 0,0 1 1,-1 0-1,1-1 0,-1 1 0,0 0 0,1 0 0,0 6 0,-2-7 13,0 1 0,0-1 0,0 0 0,-1 1 0,1-1 0,0 0 0,-1 1-1,0-1 1,0 0 0,0 0 0,0 1 0,0-1 0,0 0 0,0 0-1,-1 0 1,1 0 0,-1-1 0,1 1 0,-1 0 0,0-1 0,1 1 0,-1-1-1,-3 3 1,-34 20 556,-1-1-1,-1-2 0,-63 23 1,28-13-827,-11 7-2059,27-12-2383,-2 1-5537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43.2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1 541 8520,'0'0'14734,"6"1"-13949,-1-2-629,1 1 1,0-1 0,0 0 0,-1 0-1,1-1 1,-1 0 0,1 0-1,-1 0 1,0 0 0,0-1 0,0 0-1,0 0 1,0-1 0,7-6-1,75-71 961,-62 56-927,73-76 725,134-178 1,-214 261-861,-18 18-58,1 0 0,-1-1-1,0 1 1,1 0-1,-1 0 1,0 0 0,1 0-1,-1 0 1,0 0-1,1 0 1,-1 0 0,0 0-1,1 0 1,-1 1 0,0-1-1,0 0 1,1 0-1,-1 0 1,0 0 0,1 0-1,-1 0 1,0 1-1,0-1 1,1 0 0,-1 0-1,0 1 1,0-1-1,1 0 1,-1 0 0,0 1-1,0-1 1,0 0 0,0 0-1,1 1 1,-1-1-1,0 1 1,5 44-321,-4-19 381,4 17 82,2 0-1,1-1 0,24 71 0,-26-100-475,-1 0-1,2-1 0,0 1 1,0-1-1,1-1 0,15 17 1,-16-21-495,0 0 0,1 0 1,0-1-1,0 0 0,0-1 0,1 0 1,0 0-1,0 0 0,0-1 0,13 3 1,18 2-6350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44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35 18225,'0'0'983,"0"9"-311,0 49 385,-13 536 1821,12-590-820,1-13-710,-1-30-208,4-59-1069,7 7-488,4 0-1,4 1 0,37-112 0,-53 195 409,1 0 0,-1 1 0,1-1 0,0 1 0,1 0 0,-1 0 0,1 0 0,9-9-1,-12 13 10,1 1-1,0 0 1,0-1-1,0 1 0,0 0 1,0 0-1,0 0 0,1 0 1,-1 0-1,0 1 1,0-1-1,1 1 0,-1-1 1,0 1-1,0 0 0,1 0 1,-1 0-1,0 0 0,1 1 1,-1-1-1,0 0 1,1 1-1,-1 0 0,0-1 1,0 1-1,0 0 0,0 0 1,0 0-1,0 1 1,3 1-1,1 0 9,1 1 0,-1 1 0,0-1 0,-1 1 1,1 0-1,-1 1 0,0-1 0,0 1 0,0 0 0,6 11 0,-10-15 24,0 0-1,0 1 0,0-1 0,0 0 0,-1 1 0,1-1 0,-1 1 1,1-1-1,-1 0 0,0 1 0,0-1 0,0 1 0,0-1 1,-1 1-1,1-1 0,0 1 0,-1-1 0,0 1 0,0-1 0,0 0 1,0 1-1,0-1 0,0 0 0,0 0 0,-1 0 0,1 0 0,-1 0 1,1 0-1,-1 0 0,0-1 0,0 1 0,0 0 0,0-1 1,-4 2-1,-5 6 73,-2-1 1,1-1 0,-1-1 0,0 1-1,-1-2 1,1 0 0,-1-1-1,0 0 1,0-1 0,-1 0 0,1-1-1,-25 0 1,38-2-297,0 0 1,-1-1-1,1 1 0,0 0 1,0 0-1,0-1 1,0 1-1,0-1 0,0 1 1,0-1-1,0 1 1,0-1-1,0 0 0,0 1 1,0-1-1,0 0 0,1 0 1,-1 0-1,0 1 1,1-1-1,-1 0 0,0 0 1,1 0-1,-1 0 0,1 0 1,-1 0-1,1 0 1,0-1-1,-1 1 0,1 0 1,0 0-1,0 0 1,0 0-1,0 0 0,0 0 1,0-1-1,0 0 0,-1-29-12502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45.0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468 70 1698,'0'0'13970,"4"-9"-10222,1 0-3169,6-15 56,-8-1 3420,-4 25-4020,1-1 0,0 1 0,-1 0 0,1 0 0,-1-1 0,1 1 0,-1 0 0,1 0 0,-1 0 0,1 0 0,-1 0 1,1 0-1,-1-1 0,1 1 0,-1 0 0,1 0 0,-1 1 0,1-1 0,0 0 0,-1 0 0,1 0 0,-1 0 0,1 0 0,-1 0 0,1 1 0,-1-1 1,1 0-1,-1 0 0,1 1 0,0-1 0,-1 0 0,1 1 0,0-1 0,-1 0 0,1 1 0,-20 12 443,-47 48-130,-111 134-1,83-87-150,95-108-211,-82 93 11,49-52-3862,35-52-1877,-1 1 3781,8-23-5187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45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17264,'0'0'2531,"18"51"-129,-4-18-672,8 6-769,10 3-353,8-1-480,12 3-128,4-2-993,-2-1-1441,-6 0-3139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47.9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5894,'0'0'11333,"9"9"-10239,41 42-523,2-3 0,67 49-1,137 83 1900,34 26-950,-207-140-1439,296 226 1553,20-28-173,46 26-8,-181-111-189,161 134 1571,-305-205-2816,-65-57-21,112 80 1,-51-46 1,186 176 0,-283-244 0,260 213 0,-220-183 0,114 80 0,-160-117-304,-1 0-1,0 1 1,-1 0 0,0 1 0,16 21-1,-37-31-16831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53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25 4356,'0'0'14120,"-5"-4"-12860,4 3-1047,0-1-85,-1 0 0,1 0 1,-1 1-1,1-1 0,-1 1 0,0-1 0,1 1 0,-1 0 1,0 0-1,0 0 0,0 0 0,-3-2 1089,4 5-1146,1-1 0,0 0 0,-1 0 0,1 0 0,0 0 0,0 0 0,0 1 1,0-1-1,0 0 0,0 0 0,0 0 0,0 1 0,0-1 0,0 0 0,1 0 0,-1 0 0,1 0 0,-1 0 0,1 1 0,-1-1 0,2 2 0,14 24 1110,-15-25-1234,143 219 901,-101-160 255,227 305-321,-141-187-627,-33-40 352,122 173 240,30 39-295,-190-273-375,346 480 1103,-173-242-305,-181-247-808,115 123 0,-165-191-67,39 38 128,-3 1 0,-1 2 0,30 47 0,-59-77-621,-11-17-1785,-4-4-1186,-7-6-6829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54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213 44 12300,'0'0'7543,"-8"-8"-5653,4 5-1731,0-1 84,-1 0 0,0 0 1,0 0-1,0 1 0,-10-5 1,13 7-192,1 0 1,-1 0-1,0 1 1,0-1-1,0 1 1,0-1-1,0 1 1,0 0-1,0 0 1,0 0 0,0 0-1,0 0 1,0 0-1,0 0 1,0 1-1,0-1 1,0 1-1,0 0 1,0-1-1,0 1 1,0 0-1,1 0 1,-1 0-1,0 0 1,1 1 0,-4 1-1,-6 10 209,0 0-1,1 0 0,0 1 1,1 0-1,0 1 0,1 0 1,1 0-1,1 1 1,0 0-1,1 0 0,0 1 1,2-1-1,0 1 1,1 0-1,0 0 0,1 0 1,2 17-1,0-31-259,0 0-1,-1 0 1,2 0 0,-1-1-1,0 1 1,1 0 0,-1-1-1,1 1 1,-1-1-1,1 0 1,0 1 0,0-1-1,0 0 1,1 0-1,-1 0 1,0-1 0,1 1-1,-1 0 1,1-1 0,0 0-1,-1 1 1,1-1-1,0 0 1,0-1 0,0 1-1,0 0 1,0-1-1,0 1 1,0-1 0,0 0-1,0 0 1,0 0 0,-1-1-1,4 0 1,-3 1 35,1 0 0,-1 0 0,0 0 1,0 0-1,0-1 0,0 1 0,0-1 1,0 0-1,0 0 0,0 0 0,0-1 0,-1 1 1,1-1-1,0 1 0,-1-1 0,1 0 1,-1 0-1,1 0 0,-1 0 0,0 0 1,0-1-1,0 1 0,0-1 0,-1 1 0,1-1 1,0 0-1,-1 1 0,0-1 0,0 0 1,0 0-1,0 0 0,1-5 0,-2 8-7,-1-1 0,1 0-1,0 0 1,0 1-1,0-1 1,0 0-1,-1 0 1,1 1 0,0-1-1,0 0 1,-1 1-1,1-1 1,-1 0 0,1 1-1,-1-1 1,1 1-1,-1-1 1,1 1 0,-1-1-1,1 1 1,-1-1-1,0 1 1,1-1-1,-1 1 1,0 0 0,1-1-1,-1 1 1,-1-1-1,-29-1 284,25 2-273,-1 1 0,1 1 0,-1-1 1,0 1-1,1 0 0,-12 5 0,15-5-33,-24 19 219,26-20-213,0 0 0,0 0 1,0-1-1,0 1 0,1 0 0,-1 0 0,0 0 0,1 1 1,-1-1-1,0 0 0,1 0 0,0 0 0,-1 0 0,1 1 1,0-1-1,-1 0 0,1 0 0,0 0 0,0 1 1,0-1-1,0 0 0,0 0 0,1 3 0,1-4-2,1 1 0,0-1 0,-1 1 0,1-1 0,0 0 0,0 0 0,-1 0 0,1-1-1,0 1 1,-1-1 0,1 1 0,0-1 0,3-2 0,5-2-5,0-1 0,0 0 0,15-14-1,-20 15-4,0 0 0,1 0 0,-1 1-1,1-1 1,0 2 0,0-1-1,0 1 1,1 0 0,-1 0 0,1 1-1,13-3 1,-19 6 0,-1 0 0,0-1 0,0 1 0,0 0 0,0 0 0,0 0 0,0 0 0,0 0 0,0 1 0,-1-1 0,1 0 0,0 0 0,-1 0 0,1 1 0,-1-1 0,1 0 0,-1 1 0,0-1 0,1 0 0,-1 1 0,0-1 0,0 1 0,0-1 0,0 0 0,0 1 0,0-1 0,0 1 0,-1 1 0,-4 47 0,-26 54 0,31-104-26,0 0 0,0 0 1,0 1-1,0-1 0,-1 0 0,1 0 1,0 0-1,0 1 0,0-1 0,0 0 1,0 0-1,0 0 0,0 1 0,0-1 1,0 0-1,1 0 0,-1 0 0,0 1 1,0-1-1,0 0 0,0 0 0,0 0 1,0 1-1,0-1 0,0 0 0,0 0 1,1 0-1,-1 0 0,0 1 0,0-1 1,0 0-1,0 0 0,1 0 0,-1 0 1,0 0-1,0 0 0,0 0 0,0 1 1,1-1-1,-1 0 0,0 0 0,0 0 1,1 0-1,-1 0 0,0 0 0,0 0 1,14-5-2964,11-14-4460,-9-5-121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3:09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62 1730,'0'0'3619,"-5"-8"-3475,0 0 14,3 5-16,0 1 0,0 0 0,1-1 0,-1 0 1,1 1-1,0-1 0,0 0 0,0 0 0,0 1 0,0-1 1,1 0-1,-1 0 0,1 0 0,-1-5 0,4 8-134,0 0 0,0 0-1,0 0 1,0 1 0,0-1-1,0 1 1,0 0 0,0-1-1,4 3 1,-6-2-85,2 0-1001,0 0-1623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55.0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1 18546,'0'0'9993,"-39"55"-8776,25-23-704,3 3-385,4-2-128,4-6-353,3-5-768,0-8-448,4-9-481,6-5-128,-1 0 320,3-18-480,-3-6-1762,0-4-865,0-6-1985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55.4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82 480,'1'-2'1235,"0"0"-1,0 0 0,-1 0 1,1 0-1,0 0 1,-1 0-1,0-1 0,0 1 1,1 0-1,-1 0 0,-1-4 1,1 4-938,0 1 0,-1 0 0,1 0 0,0-1 0,0 1-1,0 0 1,0 0 0,0-1 0,0 1 0,0 0 0,1-1 0,-1 1 0,0 0 0,1 0 0,-1-1 0,1 1 0,-1 0 0,1 0 0,-1 0 0,1 0 0,0 0 0,0 0 0,0 0 0,-1 0 0,1 0 0,0 0 0,0 0 0,0 1 0,1-1 0,-1 0 0,0 1 0,0-1 0,0 0 0,0 1 0,1 0 0,0-1 0,24-4 279,1 1 0,26-1 0,-29 5-5366,-1-1-4928</inkml:trace>
  <inkml:trace contextRef="#ctx0" brushRef="#br0" timeOffset="1">15 105 13645,'0'0'11755,"50"25"-11435,-22-33-256,-2 0-1281,-3 3-1153,-6 2-1025,-7 3-1506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55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 10890,'0'0'14222,"60"1"-13037,-25-15-352,4 0-161,-5 3-319,-4 4-289,-6 5-256,-5 2-1794,-8 0-1698,-6 0-4035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56.4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0 422 20115,'0'0'5765,"75"-66"-5348,-12 25-289,9-9-128,7-4-961,-1-2-1377,-9 0-705,-14 5-705,-18 3-3875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56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0 13773,'0'0'2424,"-10"9"-1106,-3 2-718,1 1 1,0 0-1,1 1 0,0 0 0,1 1 0,-10 17 1,7-4-285,0 2 1,2 0-1,2 0 1,0 0-1,2 1 1,1 1 0,2-1-1,0 1 1,2 44-1,2-74-316,0 0-1,1 1 1,-1-1-1,0 0 1,1 0-1,-1 0 1,1 1-1,-1-1 1,1 0-1,0 0 1,-1 0-1,1 0 1,0 0-1,0 0 1,-1 0-1,1 0 1,0 0-1,0-1 1,0 1-1,0 0 1,0 0-1,1-1 0,-1 1 1,0-1-1,0 1 1,0-1-1,0 0 1,1 1-1,-1-1 1,0 0-1,0 0 1,1 1-1,-1-1 1,0 0-1,0-1 1,1 1-1,-1 0 1,0 0-1,0 0 1,1-1-1,-1 1 1,2-1-1,6-1 101,0-1-1,0 1 0,0-1 1,13-7-1,206-111 64,-136 71-2754,0 1-3869,-47 25 2066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57.1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0 19827,'0'0'1185,"-52"59"160,34-21-544,0 7-609,2 3-128,0 1-64,2-3-128,6-7-160,1-6-33,4-11-95,3-9-321,0-10-320,12-3-576,2-21-1314,-1-9-3427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57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75 13100,'0'0'1132,"-5"11"299,-2 8-805,0 1 0,1-1 0,1 1 0,1 0 0,1 0 0,-1 25 1,4-39-436,0 1 0,1-1 0,-1 0 0,1 0 0,0 0 0,0-1 1,1 1-1,0 0 0,0 0 0,0-1 0,1 1 0,3 5 1,-3-8-97,-1 0 0,1-1 0,0 1 1,0 0-1,0-1 0,0 0 0,0 0 1,0 0-1,0 0 0,1-1 0,-1 1 0,1-1 1,-1 0-1,1 0 0,0 0 0,-1 0 1,1 0-1,0-1 0,0 0 0,0 0 1,6 0-1,-5-2 79,1 1-1,-1-1 1,0 1 0,1-1 0,-1-1-1,0 1 1,0-1 0,0 0 0,0 0 0,-1 0-1,0-1 1,1 0 0,-1 1 0,0-2-1,0 1 1,-1 0 0,0-1 0,1 0-1,-2 1 1,5-10 0,4-7 161,0-1 1,-2 0 0,10-35-1,-15 42-261,0 0-1,0 0 1,-2-1-1,0 1 0,0-1 1,-2 1-1,-1-23 1,1 37-91,0 0 0,0 0 0,-1 0 1,1 0-1,0 1 0,-1-1 1,1 0-1,0 0 0,-1 0 1,1 1-1,-1-1 0,1 0 0,-1 0 1,1 1-1,-1-1 0,0 0 1,1 1-1,-1-1 0,0 1 1,1-1-1,-1 1 0,0-1 0,0 1 1,0 0-1,1-1 0,-1 1 1,0 0-1,0-1 0,0 1 1,0 0-1,0 0 0,0 0 0,1 0 1,-1 0-1,0 0 0,0 0 1,0 0-1,0 0 0,0 1 0,0-1 1,0 0-1,-1 1 0,1-1-237,0 1-1,0 0 1,0-1-1,0 1 0,0-1 1,0 1-1,0 0 1,0 0-1,1 0 1,-1-1-1,0 1 0,0 0 1,1 0-1,-1 0 1,0 0-1,1 0 1,-1 0-1,1 1 0,-1-1 1,0 2-1,-3 13-8975,2-7-1356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57.9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40 19731,'0'0'5749,"-9"0"-4409,6 0-1327,0 0 1,0 0-1,1 1 1,-1-1-1,0 1 1,0-1-1,1 1 0,-1 0 1,1 0-1,-1 0 1,1 0-1,-1 1 0,1-1 1,-1 0-1,1 1 1,0 0-1,0 0 1,0 0-1,0 0 0,0 0 1,0 0-1,1 0 1,-1 0-1,1 1 0,-1-1 1,1 0-1,0 1 1,0 0-1,0-1 1,0 1-1,1 0 0,-1-1 1,1 1-1,-1 0 1,1-1-1,0 6 1,0-5-21,-1 0 1,1 0 0,0 0 0,0 0 0,0 0 0,0 0 0,0 0-1,1 0 1,-1 0 0,1 0 0,0-1 0,0 1 0,0 0-1,0 0 1,0-1 0,2 4 0,-1-5 10,0 0 1,-1 0-1,1 0 0,0 0 0,-1-1 1,1 1-1,0 0 0,0-1 0,0 1 1,0-1-1,-1 0 0,1 0 0,0 1 1,0-1-1,0 0 0,0-1 1,0 1-1,0 0 0,0 0 0,0-1 1,-1 1-1,1-1 0,0 0 0,0 0 1,-1 1-1,4-3 0,3-1 23,-1-1-1,0 1 1,0-1-1,0 0 0,0 0 1,-1-1-1,0 0 1,0 0-1,-1-1 1,0 0-1,0 1 1,0-2-1,-1 1 0,0 0 1,0-1-1,-1 0 1,0 0-1,0 0 1,-1 0-1,0 0 1,1-16-1,-25 53-869,18-20 466,0 0 0,0 1-1,1 0 1,1-1 0,0 1 0,-2 11 0,4-19 38,0 0 0,0 0 0,0 0 0,0 0 0,1 0 0,-1 0-1,1 0 1,-1 0 0,1-1 0,-1 1 0,1 0 0,0 0 0,0-1 0,0 1 0,2 3-1,-1-4-183,-1 0 1,1 0-1,0 1 0,-1-1 0,1 0 0,0-1 0,0 1 0,0 0 0,0 0 0,0-1 0,0 1 0,0-1 0,0 1 0,0-1 0,0 0 0,0 0 0,0 0 1,2-1-1,22 0-7773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58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59 293 3459,'0'0'13512,"-8"10"-11639,-28 35-559,34-44-1203,1 1-1,-1 0 1,1 0 0,0 0 0,0 0 0,0 0 0,0 0 0,0 0-1,0 0 1,1 0 0,-1 0 0,1 1 0,-1-1 0,1 0 0,0 0-1,0 1 1,0-1 0,0 0 0,0 0 0,1 1 0,-1-1-1,1 0 1,0 3 0,0-4-64,0 0 1,0 0-1,0 0 0,0 0 0,0 0 0,0 0 0,1-1 1,-1 1-1,0 0 0,0-1 0,1 1 0,-1-1 1,0 1-1,1-1 0,-1 0 0,0 0 0,1 0 0,-1 1 1,0-1-1,1 0 0,-1-1 0,0 1 0,1 0 0,-1 0 1,0 0-1,1-1 0,-1 1 0,0-1 0,1 1 1,-1-1-1,0 0 0,2-1 0,9-4 168,-1-2 0,-1 1-1,1-1 1,-1-1 0,-1 0-1,0 0 1,15-20 0,-10 12-206,-2-1-1,-1 0 1,0-1 0,9-21 0,-16 27-22,1 0 0,-2 0 0,0 0 0,0 0 0,-1 0 0,-1-1 0,0 1 0,-1-15 0,0 25 1,0 0-1,0 0 0,0 0 1,-1 0-1,1 0 0,-1 0 1,0 0-1,0 0 0,0 0 0,0 0 1,0 0-1,0 1 0,-1-1 1,0 0-1,1 1 0,-1-1 0,0 1 1,0 0-1,0-1 0,-1 1 1,1 0-1,0 0 0,-1 1 0,1-1 1,-1 0-1,0 1 0,0 0 1,1-1-1,-1 1 0,0 0 1,0 1-1,0-1 0,0 0 0,0 1 1,0 0-1,0-1 0,0 1 1,-1 1-1,-5 0 0,3 0 118,-1 1 0,1 0 0,0 1 0,-1 0-1,1 0 1,0 0 0,1 0 0,-1 1 0,1 0 0,-1 0-1,1 1 1,0 0 0,1 0 0,-1 0 0,-5 8 0,4-6 41,1 1 0,0 0 0,0 0 0,0 1 0,1-1-1,1 1 1,-1 0 0,1 0 0,1 0 0,-3 15 0,5-21-162,0 0-1,1 0 0,-1-1 0,1 1 1,0 0-1,-1-1 0,1 1 0,0 0 1,1-1-1,-1 1 0,0-1 1,1 0-1,-1 0 0,1 1 0,0-1 1,0 0-1,0 0 0,0 0 0,0-1 1,0 1-1,0 0 0,1-1 1,3 3-1,9 4-238,1-1 0,30 11 0,-11-5-79,-21-7-232,0 1-1,-1 0 0,0 1 1,13 12-1,-22-17 80,0 0 0,-1 0 0,1 1 0,-1 0 0,0-1-1,0 1 1,0 0 0,-1 1 0,1-1 0,-1 0 0,0 1-1,0-1 1,-1 1 0,1 0 0,-1 0 0,1 8 0,-1 9-3939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58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0 17521,'-2'11'1510,"-6"34"1893,-4 72-1,11 148-161,3-128-2642,-2-34-65,1-103-527,-1 1 0,0-1 0,0 0 0,1 0 0,-1 0 0,0 0 0,0 0 0,1 0 0,-1 0 0,0 0 0,0 0 0,1 0 0,-1 0 0,0 0 0,1 0 0,-1 0 0,0 0 0,0 0 0,1 0 0,-1 0 0,0 0-1,0-1 1,0 1 0,1 0 0,-1 0 0,0 0 0,0 0 0,1 0 0,-1-1 0,0 1 0,0 0 0,0 0 0,0 0 0,1-1 0,-1 1 0,0 0 0,0 0 0,0-1 0,9-17 35,0-1-1,-2 0 1,0-1-1,-1 1 1,-1-1-1,4-32 1,-1 9-98,1-1-148,-4 15-137,2 0-1,11-33 1,-18 61 332,0 0-1,1 0 0,-1 0 0,0 0 1,1 0-1,-1 0 0,1 0 1,-1 0-1,1 0 0,-1 0 0,1 1 1,-1-1-1,1 0 0,0 0 1,0 1-1,0-1 0,-1 0 0,1 1 1,0-1-1,0 0 0,0 1 1,0-1-1,0 1 0,2-1 0,-2 1 0,0 1 0,0-1-1,0 0 1,0 1-1,0-1 1,0 1-1,0-1 1,0 1-1,-1 0 1,1-1-1,0 1 1,0 0 0,0 0-1,-1 0 1,1-1-1,0 1 1,-1 0-1,1 0 1,0 1-1,3 5-2,-1 0-1,0 0 0,0 0 1,0 1-1,1 9 0,6 63 52,-10-80-38,0 0 1,0 1 0,-1-1-1,1 0 1,0 0-1,0 0 1,0 1-1,0-1 1,0 0 0,0 0-1,0 1 1,0-1-1,0 0 1,0 0-1,1 0 1,-1 1 0,0-1-1,0 0 1,0 0-1,0 0 1,0 1 0,0-1-1,0 0 1,0 0-1,1 0 1,-1 0-1,0 1 1,0-1 0,0 0-1,0 0 1,1 0-1,-1 0 1,0 0-1,0 0 1,0 1 0,1-1-1,-1 0 1,0 0-1,0 0 1,0 0 0,1 0-1,-1 0 1,0 0-1,0 0 1,0 0-1,1 0 1,-1 0 0,0 0-1,0 0 1,1 0-1,-1 0 1,11-13 32,6-19 5,-11 11-119,0 1 0,-1-1 0,-1 0 0,-1 0 0,1-34 0,-3 58-268,1 0-1,0 0 0,-1 0 0,1 0 0,0-1 1,1 1-1,-1-1 0,0 1 0,1-1 0,2 2 1,-1-1-587,0-1 0,0 0 1,0 0-1,0 0 0,0 0 0,0 0 1,6 0-1,15 2-5449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3:18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6022,'0'0'4244,"9"0"-3492,-3 0-501,1 0 0,-1 1 0,0 0 0,1 0 0,-1 1 0,0 0 0,0 0 0,1 0 0,-2 0-1,1 1 1,0 0 0,6 5 0,11 6 180,0 0 0,1-1 0,1-2 0,0 0 0,33 8 0,136 27 651,236 2 347,-49-9-1065,-42 9-44,195 38-68,70 27 388,-224-50-160,-2 0-152,4-34 140,20-49-121,-335 12-20,1 4 1,75 5-1,-167 2 2761,22-3-3229,0 0 0,0 0-1,0 0 1,0 0 0,0-1-1,0 1 1,0-1 0,0 1-1,1-1 1,-1 0 0,0 1-1,0-1 1,0 0 0,1 0 0,-1-1-1,0 1 1,1 0 0,-1 0-1,-2-4 1,-5-8-3276,-3-3-2188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2:59.4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74 136 13068,'0'0'5825,"-9"5"-3776,7-4-1937,-42 28 1868,43-28-1908,-1 0 0,1 1 0,-1-1 0,1 1 0,-1 0-1,1-1 1,0 1 0,0 0 0,0 0 0,0-1-1,0 1 1,0 0 0,0 0 0,1 0 0,-1 0 0,1 0-1,0 0 1,-1 1 0,1-1 0,0 0 0,0 0-1,0 0 1,0 0 0,1 0 0,-1 0 0,1 0-1,-1 0 1,2 2 0,-1-3-72,0 0 0,0 0 0,0 0 0,0 0 0,1 0 0,-1-1 0,0 1 0,1 0 0,-1-1 0,0 1 0,1-1 0,-1 0 0,1 1 0,-1-1 0,1 0 0,-1 0 0,1 0 0,-1 0 0,1 0 0,-1 0 0,1 0 0,2-1 0,35-8-576,-26 2 67,0 0 1,0-1-1,-1-1 1,0 1 0,-1-2-1,0 0 1,0 0 0,-1-1-1,0 0 1,-1-1-1,-1 0 1,14-24 0,-36 61 1868,11-21-1155,-1 1-1,1-1 1,1 1 0,-1 0 0,1 0 0,0 0 0,0 1 0,0-1-1,1 0 1,0 1 0,0-1 0,0 1 0,0 6 0,3-11-211,0 0 1,-1 0 0,1-1-1,0 1 1,0-1 0,0 0-1,0 0 1,-1 1 0,1-1-1,0 0 1,0 0 0,0-1-1,0 1 1,0 0 0,0-1-1,1 0 1,6-3-584,0 0 0,-1 0 0,1-1 0,-1 0 0,0-1 0,-1 0 0,1 0 0,10-12 0,26-20-5993,-44 39 6759,0 0 1,1 1 0,-1-1 0,0 0-1,0 0 1,1 0 0,-1 0 0,0 0-1,0 1 1,0-1 0,0 0-1,-1 0 1,1 0 0,0 0 0,0 1-1,-1 0 1,-11 42 4012,-11 75 0,17-6-2849,10-23-1450,-2-57-201,-1 1-1,-5 57 0,-2-73 409,-4-17 704,9-2-739,0 0 0,0 0 0,0 0-1,0 0 1,0 0 0,0 0 0,0-1 0,1 1 0,-1 0 0,0 0 0,1-1 0,-1 1 0,1 0 0,-1-1 0,1 1 0,0-1-1,-1 1 1,1 0 0,0-1 0,0-1 0,1-16-87,1-1 1,0 1-1,2 0 0,0 0 0,1 0 1,1 1-1,1-1 0,0 1 0,1 1 1,20-32-1,13-11-453,76-88 1,-54 73 740,-53 62-252,-5 8 0,0 0 0,-1-1 0,0 1 0,0-1 1,0 0-1,-1 0 0,0 0 0,0-1 0,3-10 0,-6 16 31,0 0-1,0 0 0,0 0 1,0 1-1,0-1 0,0 0 0,-1 0 1,1 1-1,0-1 0,0 0 1,-1 0-1,1 1 0,0-1 0,-1 0 1,1 1-1,-1-1 0,1 1 1,-1-1-1,1 0 0,-1 1 0,1-1 1,-1 1-1,0-1 0,1 1 1,-1 0-1,0-1 0,1 1 0,-1 0 1,0-1-1,1 1 0,-1 0 1,0 0-1,0-1 0,1 1 1,-1 0-1,0 0 0,0 0 0,1 0 1,-1 0-1,0 0 0,0 0 1,0 1-1,1-1 0,-1 0 0,0 0 1,0 1-1,-41 9 1883,34-6-1744,0 0-1,0 1 0,0 0 0,1 1 0,-1 0 0,1 0 0,0 0 0,1 1 1,0 0-1,-8 10 0,11-12-134,-1 1 1,1-1 0,-1 1-1,2 0 1,-1 0 0,1 0-1,0 0 1,0 0 0,0 1-1,1-1 1,0 1 0,0-1-1,1 1 1,0-1 0,1 11-1,0-14-242,0 0-1,0 1 0,1-1 0,-1 0 1,1 0-1,0-1 0,0 1 0,0 0 1,0-1-1,0 1 0,1-1 0,-1 1 0,1-1 1,0 0-1,-1 0 0,1 0 0,0-1 1,0 1-1,0-1 0,0 1 0,0-1 1,1 0-1,-1 0 0,0-1 0,1 1 1,-1-1-1,6 1 0,36 0-5809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04.8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97 7303,'0'0'2856,"11"-3"3730,13-3-5378,166-3 3493,-18 0-4208,882-29 94,-493 12-528,302 21-21,-704 10 169,0 1 407,163-14 1,-285 8-363,-38 0-261,1 0 0,0 0 1,0 0-1,0 1 1,0-1-1,0 0 0,0 0 1,0 0-1,0 0 0,0 0 1,0 0-1,0 0 0,0 0 1,0 0-1,0 0 1,0 0-1,0 0 0,0 0 1,0 1-1,0-1 0,0 0 1,0 0-1,0 0 0,0 0 1,0 0-1,0 0 1,0 0-1,0 0 0,0 0 1,1 0-1,-1 0 0,0 0 1,0 0-1,0 0 1,0 0-1,0 0 0,0 1 1,0-1-1,0 0 0,0 0 1,0 0-1,0 0 0,0 0 1,0 0-1,0 0 1,0 0-1,1 0 0,-1 0 1,-20 2-1540,2-1-2825,3-1-4040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06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382 89 1858,'0'0'8258,"2"-10"-4596,5-34-1056,-7 43-2475,0 0 1,0-1 0,0 1 0,0-1 0,0 1 0,0 0-1,-1-1 1,1 1 0,0 0 0,-1-1 0,0 1 0,1 0-1,-1 0 1,1 0 0,-1-1 0,0 1 0,0 0 0,0 0 0,0 0-1,0 0 1,0 0 0,0 0 0,0 0 0,0 1 0,0-1-1,0 0 1,-1 1 0,1-1 0,0 1 0,0-1 0,-1 1-1,1-1 1,0 1 0,-1 0 0,1 0 0,0-1 0,-1 1 0,1 0-1,-1 1 1,-1-1 0,-6 0-44,0 0 0,1 1 0,-1 0 0,-16 3 0,14 1-9,-1-1 0,1 2-1,0-1 1,0 2 0,1-1 0,0 1-1,0 1 1,1 0 0,0 0 0,-9 11 0,-6 8 626,1 1 1,-22 37 0,27-37 161,-20 42 1,34-61-778,0-1 0,1 1 1,0 0-1,0 1 0,1-1 0,0 0 1,1 1-1,0-1 0,1 17 0,0-23-74,1-1 0,0 0 0,0 0-1,0 0 1,0 0 0,0 0 0,0 0 0,0 0-1,1 0 1,-1 0 0,1 0 0,-1-1-1,1 1 1,0 0 0,-1-1 0,1 0-1,0 1 1,0-1 0,0 0 0,0 0 0,0 0-1,1 0 1,-1-1 0,0 1 0,0 0-1,1-1 1,-1 0 0,0 1 0,0-1 0,1 0-1,-1 0 1,0 0 0,3-1 0,3 1 110,0 0 1,-1-1 0,1 0 0,-1 0 0,1-1-1,-1 0 1,1 0 0,-1-1 0,8-4 0,-8 3 55,0-1 0,0 0 0,-1 0 0,1 0 1,-2-1-1,8-9 0,-10 13-105,-1-1 1,-1 0 0,1 0-1,0 0 1,-1 0-1,1 0 1,-1 0 0,0 0-1,0 0 1,0-1-1,0 1 1,-1 0-1,1-1 1,-1 1 0,0-1-1,0 1 1,0 0-1,-1-4 1,1 6-72,-1 0 1,1 0-1,-1 0 1,0 0 0,1 0-1,-1 0 1,0 0-1,1 0 1,-1 0-1,0 0 1,0 0-1,0 1 1,0-1-1,0 0 1,0 1-1,0-1 1,0 1-1,0-1 1,0 1-1,0-1 1,0 1-1,0 0 1,0-1-1,-1 1 1,1 0-1,0 0 1,0 0-1,0 0 1,0 0-1,-1 0 1,1 0-1,0 0 1,0 1-1,0-1 1,0 0-1,0 1 1,0-1-1,-2 1 1,-1 1 4,0-1-1,1 0 1,-1 1 0,0-1 0,1 1 0,-1 0 0,1 1 0,-1-1 0,-5 5 0,9-6-11,-1-1-1,0 1 1,0 0-1,1 0 1,-1-1-1,0 1 1,1 0-1,-1 0 1,1 0-1,-1 0 1,1 0 0,-1 0-1,1 0 1,0 0-1,-1 0 1,1 0-1,0 0 1,0 0-1,0 0 1,0 0 0,0 0-1,0 0 1,0 0-1,0 0 1,1 2-1,-1-3 0,1 1 0,0 0 0,0-1 0,0 1 0,0-1 0,0 1 0,0-1 0,0 0 0,0 1-1,0-1 1,1 0 0,-1 0 0,0 0 0,0 0 0,0 0 0,0 0 0,0 0 0,0 0 0,1 0 0,8-2 2,-1 1 0,0-2 1,1 1-1,11-6 0,10-8 16,47-32-1,-7 2-22,-70 46 6,-1 0 0,0 0 0,1 0 0,-1 0 0,0 0 0,0 0 0,1-1 0,-1 1 0,0 0 0,1 0 0,-1 1 0,0-1 0,0 0 0,1 0 0,-1 0 0,0 0 0,1 0 0,-1 0 0,0 0 0,0 0 0,1 0 0,-1 1 0,0-1 0,0 0 0,0 0 0,1 0 0,-1 0 0,0 1 0,0-1 0,0 0 0,1 0 0,-1 1 0,0-1 0,0 0 0,0 0 0,0 1 0,0-1 0,0 0 0,1 0 0,-1 1 0,0-1 0,0 0 0,0 1 0,0-1 0,0 0 0,0 0 0,0 1 0,0-1 0,0 0 0,0 1 0,-1-1 0,1 0 0,0 0 0,0 1 0,0-1 0,0 0 0,0 0 0,0 1 0,-1-1 0,1 0 0,0 0 0,0 1 0,0-1 0,-5 14 0,1 1 0,-2-1 0,0-1 0,-8 14 0,8-17 0,1 0 0,0 1 0,0 0 0,1 0 0,0 0 0,1 0 0,0 1 0,0 12 0,2-24-7,1 1-1,0-1 1,0 0 0,0 1 0,0-1-1,0 1 1,0-1 0,0 0 0,0 1-1,0-1 1,0 1 0,1-1-1,-1 0 1,0 1 0,0-1 0,0 0-1,0 1 1,1-1 0,-1 0-1,0 1 1,0-1 0,1 0 0,-1 1-1,0-1 1,0 0 0,1 1 0,-1-1-1,0 0 1,1 0 0,-1 0-1,0 1 1,1-1 0,-1 0 0,1 0-1,-1 0 1,0 0 0,1 0-1,-1 0 1,1 1 0,-1-1 0,1 0-1,22-9-806,17-20-1723,-28 18 462,-1-1 0,-1-1-1,12-18 1,4-13-4128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06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1 18930,'0'0'2012,"-10"10"102,-16 20-90,2 1-1,-22 35 0,39-57-1915,1 1-1,1 0 0,0 0 0,0 0 0,1 1 0,0 0 0,1 0 1,0 0-1,0 0 0,2 0 0,-1 1 0,1-1 0,1 19 0,1-29-61,0 0-1,-1-1 0,1 1 0,-1 0 1,1-1-1,0 1 0,-1-1 1,1 1-1,0-1 0,0 1 0,0-1 1,-1 0-1,1 1 0,0-1 1,0 0-1,0 1 0,0-1 0,0 0 1,-1 0-1,1 0 0,0 0 1,0 0-1,0 0 0,0 0 0,0 0 1,0 0-1,1-1 0,29-4 753,-13-3-815,-1 0 0,1-2 0,-2 0 0,1 0 0,-1-2-1,21-19 1,11-19-3087,-27 15-2440,-16 7-3096,-5 14-2224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06.9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1 15150,'0'0'5125,"-9"61"-2274,9-41-129,8-4-640,7-1-1153,6-2-640,1 0-257,2-2-1602,-1-4-3138,0-7-4933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10.2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0 8808,'0'0'11787,"-21"64"-11242,15-24-385,3 4-64,0 1-96,3 0 32,0-4-512,0-4-1506,0-6-1826,3-7-2722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10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10634,'-3'15'1158,"1"-5"-1101,-17 104 1678,17-96-1552,0 0-1,2 0 1,0-1 0,1 1 0,3 19 0,-3-33-394,1 0 0,-1-1 0,1 1 1,0-1-1,0 0 0,0 1 1,0-1-1,0 0 0,1 0 0,-1 0 1,1-1-1,4 5 0,-4-6-238,-1 1 0,1 1 0,-1-1 0,0 0 0,0 0 0,0 1 0,0 0 0,0-1 0,0 1 0,-1 0 0,0 0 1,1-1-1,-1 1 0,0 0 0,0 0 0,-1 1 0,2 2 0,3 131 4009,-8 1 10651,3-138-14221,0 0 1,0 0-1,-1-1 0,1 1 1,0 0-1,0 0 0,0 0 0,0-1 1,-1 1-1,1 0 0,0 0 1,0 0-1,0 0 0,-1 0 1,1-1-1,0 1 0,0 0 0,0 0 1,-1 0-1,1 0 0,0 0 1,0 0-1,-1 0 0,1 0 0,0 0 1,0 0-1,-1 0 0,1 0 1,0 0-1,0 0 0,-1 0 1,1 0-1,0 0 0,0 0 0,-1 0 1,1 0-1,0 0 0,0 1 1,-1-1-1,1 0 0,0 0 0,0 0 1,0 0-1,-1 0 0,1 1 1,0-1-1,0 0 0,0 0 0,0 0 1,-1 1-1,1-1 0,0 0 1,0 0-1,0 1 0,-2-21-4335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12.6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134 109 11179,'8'-9'1115,"0"1"-1129,1 1 0,-1 0 0,1 0 0,0 0 0,1 1 0,-1 1 0,1 0 0,0 0 0,1 1 0,11-4-1,9 0-980,56-9-1,-80 14 964,-10 1 2791,-16 1 1486,9 7-3808,0 0-1,1 0 1,0 1 0,0 0-1,1 1 1,0 0-1,1 0 1,-8 10-1,-6 5-9,-196 239 795,195-232-1259,14-22 91,4-5-1316,2-26-11511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13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0 11851,'0'0'11307,"-15"62"-10731,15-25 33,12-1-225,8 3-95,7-6-33,5-2 0,4-7-128,3-3 0,-1-4-288,-2-7-1249,-7-3-2371,-10-6-5957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15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 4869,'2'0'12268,"-1"0"-12109,-1 0 1,1 0-1,-1 0 1,0 1 0,1-1-1,-1 0 1,1 0-1,-1 0 1,0 0-1,1 1 1,-1-1 0,0 0-1,1 0 1,-1 1-1,0-1 1,1 0 0,-1 1-1,0-1 1,0 0-1,1 1 1,-1-1-1,0 0 1,0 1 0,0-1-1,1 0 1,-1 1-1,0-1 1,0 1 0,0 61 3190,-2-48-3200,2 1 0,0-1 0,1 0 0,4 25-1,-5-38-127,0-1-1,1 1 1,-1-1-1,0 1 1,0-1-1,1 0 1,-1 1-1,0-1 0,1 1 1,-1-1-1,0 0 1,1 1-1,-1-1 1,1 0-1,-1 0 0,0 1 1,1-1-1,-1 0 1,1 0-1,-1 0 1,1 1-1,-1-1 0,1 0 1,-1 0-1,1 0 1,-1 0-1,1 0 1,-1 0-1,1 0 0,-1 0 1,1 0-1,-1 0 1,1 0-1,-1-1 1,1 1-1,-1 0 0,1 0 1,-1 0-1,0-1 1,1 1-1,-1 0 1,1 0-1,-1-1 1,0 1-1,1 0 0,-1-1 1,0 1-1,1-1 1,-1 1-1,0 0 1,1-1-1,-1 1 0,0-1 1,0 1-1,1-1 1,20-24 902,-3-2-138,-1-1 0,-2 0 0,14-34 0,-31 75-720,1 0 0,0 1-1,1-1 1,1 15-1,0-2-40,3 1-34,-4-27 15,1 0 0,-1 1 0,0-1-1,0 1 1,1-1 0,-1 0 0,0 1 0,0-1 0,1 0 0,-1 0-1,0 1 1,1-1 0,-1 0 0,0 0 0,1 0 0,-1 1 0,1-1-1,-1 0 1,0 0 0,1 0 0,-1 0 0,1 0 0,-1 0-1,0 0 1,1 0 0,-1 0 0,1 0 0,-1 0 0,1 0 0,-1 0-1,1 0 1,3-2 31,-1 0-1,1 0 1,-1-1 0,0 1-1,1-1 1,-1 1 0,0-1-1,-1 0 1,4-5-1,56-67 674,-60 81-705,-1 1-1,0 0 1,0 0-1,-1 0 1,1 8-1,-1 46-4,0-60 0,0-1 0,1 0 0,-1 1 0,0-1 0,1 0 1,-1 1-1,1-1 0,-1 0 0,1 0 0,-1 1 0,1-1 0,-1 0 0,1 0 0,-1 0 0,1 0 1,-1 0-1,1 0 0,-1 0 0,1 0 0,-1 0 0,1 0 0,-1 0 0,1 0 0,-1 0 0,1 0 1,-1 0-1,1-1 0,-1 1 0,1 0 0,-1 0 0,1 0 0,-1-1 0,0 1 0,1 0 0,-1-1 1,1 1-1,-1 0 0,0-1 0,1 1 0,-1-1 0,17-13-20,-18 33-4117,-3-8-2691,-3-1-4388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6:38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1 270 13293,'0'0'2781,"9"-4"-3480,18-3 807,0 1 1,1 1 0,-1 1 0,1 2 0,49 2 0,22-3-95,383-43 1287,26-2-189,821-12-1004,2 36-62,-1329 24-45,558-2 75,622-21-51,-48-13 530,-1097 36-247,41 6-1,-68-5-255,-1 0-1,0 1 0,0 1 0,0-1 0,0 1 0,0 1 0,0-1 0,-1 2 1,16 9-1,-25-14-67,1 1 1,0-1-1,0 1 1,-1-1-1,1 1 1,0-1 0,-1 1-1,1-1 1,-1 1-1,1-1 1,-1 0-1,1 1 1,0-1 0,-1 1-1,0-1 1,1 0-1,-1 0 1,1 1-1,-1-1 1,1 0 0,-1 0-1,1 0 1,-1 0-1,0 1 1,1-1-1,-1 0 1,1 0 0,-1 0-1,0 0 1,1-1-1,-2 1 1,-24 4-2193,5-4-2158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15.9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43 10474,'0'0'17286,"-9"4"-17212,7-2-59,-31 18 28,32-19-33,0 0-1,0 0 1,0 0-1,0 0 1,0 0-1,0 1 1,0-1 0,0 0-1,0 0 1,1 1-1,-1-1 1,0 1-1,1-1 1,-1 1 0,1-1-1,0 1 1,-1-1-1,1 1 1,0-1-1,0 1 1,0-1 0,0 1-1,0-1 1,0 1-1,1-1 1,-1 1-1,1 1 1,-1-2 8,1-1 0,-1 1 0,1-1 0,0 1 1,-1-1-1,1 0 0,-1 1 0,1-1 0,0 0 0,-1 1 0,1-1 0,0 0 0,-1 0 0,1 0 1,0 0-1,0 1 0,-1-1 0,1 0 0,0 0 0,-1 0 0,1-1 0,0 1 0,0 0 1,-1 0-1,1 0 0,0 0 0,-1-1 0,2 0 0,20-7 642,-12 1-433,0 0 0,-1-1-1,1 0 1,9-10 0,-13 10-192,1 1 0,1 0-1,-1 1 1,1 0 0,0 0 0,18-9-1,-25 15-29,-1 0 0,0-1 0,1 1 0,-1 0 0,0 0 0,1 0 0,-1 0 0,0 0 0,1 0-1,-1 0 1,1 0 0,-1 1 0,0-1 0,1 0 0,-1 0 0,0 0 0,1 0 0,-1 0 0,0 1 0,0-1 0,1 0-1,-1 0 1,0 0 0,1 1 0,-1-1 0,0 0 0,0 0 0,0 1 0,1-1 0,-1 0 0,0 1 0,0-1-1,0 0 1,0 1 0,1-1 0,-1 0 0,0 1 0,0-1 0,0 0 0,0 1 0,4 25 287,-6 24 31,1-48-313,1-1 0,-1 0 0,1 1 0,0-1 0,0 1 0,0-1 0,0 1 0,0-1 0,0 1 0,0-1 0,0 0-1,0 1 1,1-1 0,-1 1 0,1-1 0,0 2 0,14-15 51,0-3-835,27-16-4327,-11 15-3176,-15 9 814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16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50 14350,'0'0'7473,"-9"0"-6106,6 0-1316,0 0 0,0 1 0,-1-1 0,1 1 0,0-1 0,0 1 0,0 0 0,-1 0 0,1 1 0,0-1 0,1 1 0,-1-1 0,0 1 0,0 0 0,1 0 0,-1 0 0,1 0 0,-1 1 0,1-1 0,0 1 1,0-1-1,0 1 0,1 0 0,-1 0 0,0 0 0,1 0 0,0 0 0,0 0 0,0 0 0,0 0 0,0 0 0,1 1 0,-1 5 0,0-8-29,1 0 0,0 1 0,-1-1 0,1 0 0,0 1 1,0-1-1,0 0 0,0 1 0,0-1 0,0 1 0,1-1 0,-1 0 0,0 1 0,1-1 0,-1 0 1,1 1-1,-1-1 0,1 0 0,0 0 0,-1 1 0,1-1 0,0 0 0,0 0 0,0 0 0,0 0 1,1 1-1,0-1 4,0 0 0,1-1 0,-1 1 0,0-1 0,0 1 1,0-1-1,0 0 0,0 0 0,1 0 0,-1 0 0,0 0 0,0-1 0,0 1 1,0 0-1,3-2 0,3-1 26,1 0 0,-1 0 0,0-1 0,0 0 0,-1 0 0,1-1 0,11-9 0,-15 10 5,0 0 1,1-1 0,-1 1 0,-1-1 0,1 0 0,-1 0 0,0 0 0,0 0 0,0-1 0,-1 1 0,0-1-1,3-11 1,-9 14 499,-6 9-484,-8 8-131,11-7-23,3-3 7,0 0-1,0 0 0,0 0 1,0 0-1,1 1 0,0 0 0,0-1 1,0 1-1,0 0 0,1 0 0,0 1 1,-2 8-1,22-15-3993,-10-3 3202,-1 1 0,1-1 1,-1 0-1,0-1 0,0 0 0,-1 0 1,0 0-1,0-1 0,7-8 0,20-24-2083,-6 1 3694,-23 31 2013,-20 35 1100,11-20-3333,-85 166 4031,80-151-3864,0 1 0,2 0 0,1 0-1,1 1 1,-5 39 0,11-65-695,0 0-1,1-1 1,-1 1-1,0 0 1,0 0-1,0 0 1,0 0-1,0 0 1,0 0-1,1 0 1,-1 0 0,0 0-1,0 0 1,0 0-1,0 0 1,0 0-1,0 0 1,0 0-1,1 0 1,-1 0-1,0 0 1,0 0 0,0 0-1,0 0 1,0 1-1,0-1 1,0 0-1,1 0 1,-1 0-1,0 0 1,0 0-1,0 0 1,0 0-1,0 0 1,0 0 0,0 0-1,0 1 1,0-1-1,0 0 1,0 0-1,0 0 1,1 0-1,-1 0 1,0 0-1,0 0 1,0 1-1,0-1 1,0 0 0,12-20-35,12-32-86,-5 9-30,-3 1-188,3 1 0,1 0 0,45-64 1,-63 102 402,-1 1 1,1 0 0,0 0-1,-1 0 1,1 0 0,0 0 0,0 1-1,1-1 1,-1 0 0,0 1-1,1-1 1,-1 1 0,0 0 0,1 0-1,0 0 1,-1 0 0,1 1-1,-1-1 1,6 0 0,-7 2-42,1-1 1,-1 1 0,0-1 0,1 1-1,-1 0 1,0-1 0,1 1 0,-1 0-1,0 0 1,0 0 0,0 0 0,0 0-1,0 0 1,0 1 0,0-1 0,0 0-1,0 0 1,-1 1 0,1-1-1,-1 0 1,1 1 0,-1-1 0,1 1-1,-1-1 1,0 1 0,1-1 0,-1 0-1,0 1 1,0-1 0,0 1 0,0-1-1,0 1 1,-1-1 0,1 1-1,-1 1 1,0 2 40,0 1 0,-1-1 0,0 0 0,0 1 0,0-1 0,-1 0 0,1 0 0,-1-1 0,0 1 0,-1 0 0,1-1 0,-1 0-1,0 0 1,0 0 0,0 0 0,-7 4 0,4-2 91,-1-1-1,0 0 1,0 0 0,0 0-1,-1-1 1,1 0-1,-1-1 1,0 0-1,-10 2 1,18-5-204,0 1 1,1-1-1,-1 0 1,0 0-1,1 0 1,-1 0-1,0 0 1,0 0-1,1 0 1,-1 0-1,0 0 0,1 0 1,-1 0-1,0 0 1,1 0-1,-1 0 1,0-1-1,1 1 1,-1 0-1,0-1 1,1 1-1,-1 0 1,0-1-1,1 1 0,-1-1 1,1 1-1,-1-1 1,1 1-1,-1-1 1,1 1-1,0-1 1,-1 0-1,1 1 1,-1-1-1,1 0 1,0 1-1,0-1 0,-1 0 1,1 1-1,0-1 1,0 0-1,0 1 1,0-1-1,0 0 1,0 0-1,0 1 1,0-1-1,0 0 0,0 1 1,0-1-1,1 0 1,-1 0-1,0 1 1,0-1-1,1 0 1,-1 1-1,0-1 1,1 1-1,-1-1 1,1 0-1,2-5-1296,0 0 0,0 1 0,0-1 0,0 1 0,8-9 0,14-8-5442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17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107 209 15246,'0'0'9097,"-11"3"-7960,4-1-960,-1 1 0,1-1 0,0 1 0,0 1 0,0-1 0,-7 6-1,11-6-95,0-1 0,0 1 0,0-1 0,0 1 0,1 0 0,-1 0 0,1 0 0,0 0 0,0 1 0,0-1 0,0 0 0,0 1 0,1 0 0,0-1 0,-1 1 0,1 0 0,0 6 0,0-9-73,1-1-1,0 1 1,0-1 0,0 1-1,0-1 1,0 1 0,0-1-1,0 0 1,1 1 0,-1-1-1,0 1 1,0-1-1,0 1 1,0-1 0,0 1-1,1-1 1,-1 1 0,0-1-1,0 0 1,1 1 0,-1-1-1,0 0 1,1 1 0,-1-1-1,0 0 1,1 1 0,-1-1-1,1 0 1,-1 0 0,1 1-1,-1-1 1,1 0 0,20 0 225,20-16 119,-30 9-221,0-1-1,0 0 1,0-1-1,-1-1 1,-1 1-1,1-2 1,-1 1 0,-1-1-1,0 0 1,7-16-1,-13 23-76,-33 50 10,29-43-34,0 1 0,0-1 0,1 1 0,-1 0 1,1 0-1,0-1 0,0 1 0,1 0 1,-1 0-1,1 0 0,0 4 0,0-7-17,0-1 0,0 1 0,0-1 0,0 1-1,0 0 1,1-1 0,-1 1 0,0-1 0,1 1 0,-1-1-1,0 1 1,1-1 0,-1 1 0,1-1 0,-1 1 0,1-1-1,-1 1 1,1-1 0,-1 0 0,1 1 0,-1-1-1,1 0 1,-1 1 0,1-1 0,0 0 0,0 0 0,1 1 23,0-1 1,1 0-1,-1 0 1,0 0-1,1 0 1,-1-1 0,0 1-1,0-1 1,1 1-1,-1-1 1,3-1-1,9-4 102,-1-1 0,1-1-1,-1 0 1,-1-1 0,22-18-1,52-59-39,-76 75-89,-1 3 3,-1 0 0,0-1 0,0 0 0,-1 0 0,-1-1 0,1 0-1,-2 0 1,1 0 0,5-16 0,-11 26-12,0 0 0,0 0 0,0-1 0,0 1 0,0 0 0,0 0 0,0 0 0,0 0 0,0 0 0,0-1 0,0 1 0,0 0 0,0 0 0,0 0 0,0 0 0,0-1 0,0 1 0,0 0 0,0 0 0,0 0 0,0 0 0,0 0 0,0-1 0,0 1 0,0 0 0,-1 0 0,1 0 0,0 0 0,0 0 0,0-1 0,0 1 0,0 0 0,0 0 0,0 0 0,-1 0 0,1 0 0,0 0 0,0 0 0,0 0 0,0 0 0,0 0 0,-1 0 0,1 0 0,0 0 0,0-1 0,0 1 0,0 0 0,-1 0 0,1 0 0,0 0 0,0 1 0,0-1 0,-13 4 0,-11 12 0,1 2 0,-75 67 0,88-76 0,0 2 0,1-1 0,1 1 0,0 0 0,0 1 0,1 0 0,-6 14 0,12-23 0,-1 0 0,1 0 0,-1 0 0,1 1 0,0-1 0,1 0 0,-1 1 0,0-1 0,1 0 0,0 1 0,0-1 0,0 1 0,0-1 0,0 1 0,1-1 0,0 1 0,-1-1 0,1 0 0,0 0 0,1 1 0,-1-1 0,1 0 0,-1 0 0,1 0 0,0 0 0,0 0 0,0-1 0,1 1 0,-1-1 0,0 1 0,1-1 0,3 3 0,2-1 0,0 0 0,0 0 0,1-1 0,-1 0 0,1 0 0,0-1 0,0 0 0,0-1 0,0 0 0,0 0 0,10-1 0,-17 0 0,0 0 0,0 0 0,0 0 0,0-1 0,0 1 0,0-1 0,1 0 0,-1 1 0,-1-1 0,1 0 0,0 0 0,0 0 0,0-1 0,0 1 0,-1 0 0,1-1 0,-1 1 0,1-1 0,-1 1 0,1-1 0,-1 0 0,0 1 0,0-1 0,2-3 0,-1 0 0,0 0 0,0 0 0,-1 0 0,1-1 0,-1 1 0,0 0 0,-1-1 0,1-7 0,-2 12-75,1 0 1,-1 1-1,1-1 0,-1 0 1,0 1-1,1-1 0,-1 0 0,0 1 1,1-1-1,-1 1 0,0-1 1,0 1-1,0 0 0,1-1 1,-1 1-1,0 0 0,0-1 0,0 1 1,0 0-1,0 0 0,0 0 1,0 0-1,1 0 0,-1 0 1,0 0-1,0 0 0,0 0 0,0 1 1,0-1-1,0 0 0,0 0 1,1 1-1,-1-1 0,-1 1 1,-33 10-7129,17-3-4056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18.6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28 13965,'0'0'4452,"9"-5"-1985,33-14-412,-42 18-1988,0 1 1,1 0-1,-1-1 0,1 1 0,-1 0 1,1 0-1,-1-1 0,1 1 0,-1 0 1,1 0-1,-1 0 0,1 0 0,-1 0 1,1 0-1,-1 0 0,1 0 1,-1 0-1,1 0 0,-1 0 0,1 0 1,-1 0-1,1 0 0,-1 0 0,1 0 1,-1 1-1,1-1 0,-1 0 0,1 0 1,-1 1-1,0-1 0,1 0 0,-1 0 1,1 1-1,-1-1 0,0 1 1,1-1-1,-1 0 0,0 1 0,1-1 1,-1 1-1,0-1 0,0 1 0,0-1 1,1 1-1,-1-1 0,0 1 0,0-1 1,0 1-1,0-1 0,0 1 0,0-1 1,0 1-1,0-1 0,0 1 1,0-1-1,0 1 0,0-1 0,0 1 1,-1 0-1,-7 29 835,-4-6-705,-2-1 1,0-1-1,-2 0 1,0-1-1,-22 22 1,-13 15-43,145-204 21,-76 116-263,-27 42-72,-27 52 256,30-50 61,1 1 1,0 1 0,1-1-1,1 0 1,0 1-1,-1 19 1,5-34-139,-1 0-1,1 0 1,-1-1 0,0 1-1,1 0 1,0 0 0,-1 0 0,1-1-1,-1 1 1,1 0 0,0-1-1,0 1 1,-1-1 0,1 1-1,0-1 1,0 1 0,0-1-1,0 1 1,-1-1 0,1 0-1,0 1 1,0-1 0,0 0 0,0 0-1,0 0 1,0 0 0,0 0-1,0 0 1,0 0 0,0 0-1,0 0 1,0 0 0,0 0-1,-1-1 1,1 1 0,2-1-1,36-10 337,-37 10-346,1 0 0,-1 0 1,0 0-1,0 0 0,0-1 1,0 1-1,-1-1 0,1 1 1,0-1-1,0 1 0,-1-1 1,1 0-1,-1 0 0,0 0 1,0 0-1,1 0 0,-1 0 1,0 0-1,-1 0 0,1-1 1,0 1-1,-1 0 1,1 0-1,-1-1 0,0 1 1,1-3-1,-2 2-8,0 0-1,-1 0 1,1 0 0,0 1 0,-1-1 0,0 0-1,1 1 1,-1 0 0,0-1 0,0 1 0,-1 0-1,1 0 1,0 0 0,-1 0 0,1 0 0,-1 1-1,0-1 1,1 1 0,-5-2 0,-43-19 86,-53-15 0,102 37-67,7 0-122,11 1 99,0 2 0,0 0 0,-1 1 0,0 1 1,0 0-1,0 1 0,0 1 0,-1 0 0,21 14 0,36 16-2722,-58-31 760,-1-1 1,1 0 0,22 3-1,23-1-11665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20.7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0 769 4484,'0'0'15786,"0"5"-15017,2 3-180,1-14-198,5-31-287,5-56-3174,-9-32-5394,-4 71 6071,2 1 4308,24-119 2121,-24 93-2048,-3 0-5104,1 4-4794,0 67 3185</inkml:trace>
</inkml:ink>
</file>

<file path=ppt/ink/ink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21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2 161 2498,'0'0'12289,"0"-9"-11611,-1-13-506,0 7-71,1-1 0,0 0 1,1 0-1,1 0 0,1 0 1,4-18-1,-3 57-2818,-1 2-2093,-3-14-1286</inkml:trace>
</inkml:ink>
</file>

<file path=ppt/ink/ink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22.2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 5221,'0'0'16528,"77"-16"-16304,-37 16-160,10 3 0,6 2-545,10 1-992,6-2-897,2-3-1570,2-1-864,0 0-3044</inkml:trace>
</inkml:ink>
</file>

<file path=ppt/ink/ink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22.6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7207,'0'0'3262,"10"-2"-615,141-4 1518,-93 7-4032,0 3 0,70 14 1,-79 0-96,-44-15-98,0 0 1,1 0-1,0-1 0,0 0 1,-1 0-1,1-1 0,0 0 1,1 0-1,-1 0 0,0-1 0,9 0 1,-6-3-3331</inkml:trace>
</inkml:ink>
</file>

<file path=ppt/ink/ink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23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0 13933,'0'0'3011,"-4"11"-1901,-18 65 1168,-22 148-1,8-33-2177,33-175-47,-9 23 1277,8-40 915,2-9-1401,1-12-404,1-6-446,2 1 1,0 0 0,2 0-1,1 1 1,1-1 0,2 1-1,0 0 1,2 1 0,0 0-1,2 0 1,1 1 0,1 1-1,24-32 1,-32 48-71,1 1-1,0 0 1,0 0-1,0 1 1,1 0-1,-1 0 1,1 1 0,1 0-1,-1 0 1,0 1-1,1 0 1,0 0-1,-1 1 1,1 0 0,0 1-1,0 0 1,0 0-1,1 1 1,-1 0-1,0 0 1,15 4-1,-22-4 65,-1 0-1,0 0 1,0 0-1,1 0 1,-1 0-1,0 0 0,0 1 1,0-1-1,0 1 1,1-1-1,-1 0 1,0 1-1,0 0 0,0-1 1,0 1-1,0 0 1,0-1-1,0 1 1,0 0-1,0 0 0,-1 0 1,1 0-1,0 0 1,0 0-1,-1 0 0,1 0 1,-1 0-1,1 0 1,-1 0-1,1 1 1,-1-1-1,0 0 0,0 0 1,1 0-1,-1 1 1,0-1-1,0 1 1,-1 1 83,0-1 1,0 1-1,0-1 1,0 1-1,-1-1 1,1 0 0,-1 1-1,1-1 1,-1 0-1,0 0 1,0 0-1,0 0 1,0 0 0,0-1-1,-5 3 1,-27 16 766,-1-2 1,-41 14 0,39-17-205,-65 36 1,109-48-3024,10-4 795,-2-3-1329,1-2-1,27-13 1,-36 16 1502,43-21-10014</inkml:trace>
</inkml:ink>
</file>

<file path=ppt/ink/ink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25.0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12844,'0'0'10527,"1"8"-9224,-1 22-826,-2-1 1,0 1-1,-2-1 0,-8 29 0,11-46 769,4-11-394,13-20-26,17-36-584,-25 40-214,4-8 73,18-44-1,-40 94-372,4-12 266,0 0 0,1 0-1,1 1 1,1-1 0,-3 25 0,6-40 10,1 1 1,-1-1-1,0 0 0,0 1 1,0-1-1,1 0 1,-1 1-1,0-1 0,0 0 1,1 1-1,-1-1 1,0 0-1,1 0 0,-1 1 1,1-1-1,-1 0 0,0 0 1,1 0-1,-1 1 1,0-1-1,1 0 0,-1 0 1,1 0-1,-1 0 1,1 0-1,-1 0 0,0 0 1,1 0-1,-1 0 1,1 0-1,-1 0 0,0 0 1,1 0-1,-1 0 1,1 0-1,-1-1 0,0 1 1,1 0-1,19-6 231,-6-2-149,0 0 1,-1-1-1,1 0 1,15-16-1,34-23-6,-63 51-94,0 0 0,0 0 0,-1-1 1,1 1-1,-1 0 0,1 0 0,-1-1 0,0 1 0,-2 2 0,-8 18 130,7-16-99,0 0 1,0 1 0,1 0 0,0 0 0,0 0 0,-3 17-1,6-24-16,0-1-1,0 1 0,1-1 1,-1 0-1,0 1 0,0-1 1,0 0-1,1 1 0,-1-1 1,0 0-1,1 1 0,-1-1 1,0 0-1,1 1 0,-1-1 1,0 0-1,1 0 0,-1 1 1,0-1-1,1 0 0,-1 0 1,1 0-1,-1 0 0,1 1 1,-1-1-1,0 0 0,1 0 1,-1 0-1,1 0 0,-1 0 1,1 0-1,-1 0 0,0 0 1,1 0-1,-1 0 0,1-1 1,-1 1-1,1 0 0,-1 0 1,0 0-1,1 0 0,-1-1 1,1 1-1,-1 0 0,0 0 1,1-1-1,-1 1 0,0 0 1,1-1-1,-1 1 0,0-1 1,23-12-141,15-19-1597,29-23-3750,-45 40-328,1 4-3375,-24 13 6903,-2 1 3194,0 1-1,0-2 0,0 1 0,0 0 0,0-1 0,0 1 0,-1-1 0,1 0 0,-1 0 0,-5 2 1,2 0 2062,-3 5 2174,9-1-3580,1-7-1563,1 0 1,0-1-1,0 1 0,0 0 0,0 0 0,0 0 1,0-1-1,0 1 0,0 0 0,1-1 0,-1 1 1,0-1-1,0 0 0,0 1 0,1-1 0,-1 0 1,0 0-1,2 0 0,0 1 123,-1 0-1,1-1 1,0 1-1,-1-1 1,1 0-1,-1 0 1,1 0-1,0 0 1,-1-1-1,1 1 1,-1-1-1,1 1 1,-1-1 0,1 0-1,-1 0 1,0 0-1,1 0 1,-1-1-1,0 1 1,3-2-1,-4 0-66,1 1 0,0 0 0,-1-1-1,0 0 1,1 1 0,-1-1 0,0 1-1,0-1 1,-1 0 0,1 0 0,-1 0-1,1 1 1,-1-1 0,0 0 0,0 0-1,0 0 1,-1-4 0,1 7-63,0 0 0,0 1 0,0-1 0,0 0 1,0 1-1,0-1 0,0 1 0,0-1 0,-1 0 0,1 1 1,0-1-1,0 0 0,0 1 0,-1-1 0,1 0 0,0 1 1,0-1-1,-1 0 0,1 0 0,0 1 0,-1-1 0,1 0 1,0 0-1,-1 1 0,1-1 0,0 0 0,-1 0 0,1 0 0,0 0 1,-1 0-1,1 1 0,0-1 0,-1 0 0,1 0 0,-1 0 1,1 0-1,0 0 0,-1 0 0,1 0 0,-1 0 0,1-1 1,0 1-1,-1 0 0,1 0 0,0 0 0,-1 0 0,1 0 1,-1-1-1,1 1 0,0 0 0,0 0 0,-1 0 0,1-1 0,0 1 1,-1 0-1,1-1 0,0 1 0,0 0 0,-1-1 0,1 1 1,0 0-1,0-1 0,0 0 0,0 2-43,0 0 0,0 0-1,0 0 1,0 0 0,0 0 0,1 0-1,-1 0 1,0 0 0,1 0 0,-1 0 0,0 0-1,1 0 1,-1-1 0,1 1 0,0 0-1,-1 0 1,1-1 0,0 1 0,-1 0 0,1-1-1,0 1 1,0 0 0,0-1 0,-1 1-1,1-1 1,0 0 0,0 1 0,0-1 0,0 0-1,0 1 1,0-1 0,0 0 0,0 0-1,0 0 1,0 0 0,0 0 0,1 0 0,1 0-791,0 0 1,0 0-1,0 0 1,0 0 0,-1-1-1,1 1 1,0-1-1,0 0 1,0 0 0,0 0-1,-1 0 1,4-2 0,4-5-5422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4:16.4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1 262 8712,'0'0'5819,"12"-7"-5360,8-2-154,0 1 1,1 1-1,0 0 0,1 2 0,24-4 0,88-4 625,1 6-1,169 12 1,267 50 1328,-555-53-2180,345 28 646,1-15 1,507-45-1,558-65 120,-112 9-7,792 0-239,613 114-213,-1809 4-16,-395-11 820,-443-16-884,-37 21-2569,-33-25 1561,1 0-1,-1 0 0,1-1 1,-1 1-1,1-1 0,-1 0 0,1 0 1,-1 0-1,0 0 0,7-1 1,9-10-7337</inkml:trace>
</inkml:ink>
</file>

<file path=ppt/ink/ink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26.0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23 3876,'0'0'20558,"-9"3"-20003,5-2-514,-37 15 538,38-15-543,1 1 1,-1-1-1,1 1 0,-1 0 1,1 0-1,0 0 1,0 0-1,0 0 0,0 0 1,0 0-1,0 1 1,1-1-1,-1 1 0,1-1 1,-1 1-1,0 4 0,31-24 306,-24 13-320,-1 0-38,1-1 0,-1 1 0,0-1 0,0 0-1,-1 0 1,1 0 0,-1 0 0,0 0 0,3-10 0,-6 15 13,0 0 0,0 0 0,0 0 0,0 0-1,0-1 1,0 1 0,0 0 0,0 0 0,0 0-1,0 0 1,0-1 0,-1 1 0,1 0 0,0 0 0,0 0-1,0 0 1,0 0 0,0 0 0,-1 0 0,1-1-1,0 1 1,0 0 0,0 0 0,0 0 0,0 0-1,-1 0 1,1 0 0,0 0 0,0 0 0,0 0 0,0 0-1,-1 0 1,1 0 0,0 0 0,0 0 0,0 0-1,-1 0 1,1 0 0,0 0 0,0 0 0,0 0-1,0 0 1,-1 0 0,1 0 0,0 0 0,0 1 0,0-1-1,0 0 1,0 0 0,-1 0 0,1 0 0,0 0-1,0 0 1,0 0 0,0 1 0,0-1 0,0 0-1,0 0 1,-1 1 0,-8 5-46,-37 42 126,43-44-15,0-1-1,0 1 1,0 0 0,1 1-1,0-1 1,-1 0 0,1 1-1,1-1 1,-1 1 0,1 0-1,-2 7 1,30-18 1032,-21 3-1063,0 0 0,0-1-1,-1 0 1,1-1 0,-1 1-1,0-1 1,0 0 0,0 0 0,-1-1-1,0 1 1,5-8 0,-9 13-160,-1 3 79,1 0 0,-1 0 0,0 0-1,0 0 1,0-1 0,0 1-1,-1 0 1,1 0 0,-3 3-1,-3 7 37,7-12-27,0-1 1,-1 1-1,1-1 1,0 0-1,0 1 0,-1-1 1,1 1-1,0-1 1,0 1-1,0-1 1,0 1-1,0-1 1,0 1-1,0-1 1,0 1-1,0-1 1,0 1-1,0-1 1,0 1-1,0-1 1,0 0-1,0 1 0,0-1 1,0 1-1,1-1 1,-1 1-1,0-1 1,0 1-1,0-1 1,1 0-1,-1 1 1,0-1-1,1 0 1,-1 1-1,1 0 1,17-7-984,21-22-1031,18-42-854,-61 75 3166,0 1 1,0 0-1,1 0 1,-1 0-1,-3 10 0,-4 9 249,-41 74 1797,47-87-2019,1 0 0,0 0 0,1 0 0,0 0 0,1 0 1,-2 25-1,4-37-279,0 0 0,-1 1-1,1-1 1,0 0 0,0 0 0,0 1 0,0-1 0,0 0 0,0 0 0,0 1 0,0-1 0,0 0 0,0 1 0,0-1 0,0 0 0,0 0 0,0 1 0,1-1 0,-1 0 0,0 0 0,0 0 0,0 1-1,0-1 1,0 0 0,0 0 0,1 1 0,-1-1 0,0 0 0,0 0 0,0 0 0,1 0 0,-1 1 0,0-1 0,0 0 0,0 0 0,1 0 0,-1 0 0,0 0 0,0 0 0,1 0 0,-1 0 0,0 0 0,0 1-1,1-1 1,-1 0 0,0 0 0,0 0 0,1-1 0,6-10 318,-4-2-362,0 1 0,1 0 0,0 0 0,1 0-1,0 0 1,1 1 0,13-22 0,-7 17-32,0-1 0,0 2 1,1 0-1,21-18 0,-33 32 70,-1 1 0,0 0 0,0 0-1,0 0 1,0-1 0,1 1 0,-1 0 0,0 0-1,0 0 1,0 0 0,1-1 0,-1 1 0,0 0-1,0 0 1,1 0 0,-1 0 0,0 0 0,0 0 0,1 0-1,-1 0 1,0 0 0,0 0 0,1 0 0,-1 0-1,0 0 1,0 0 0,1 0 0,-1 0 0,0 0-1,0 0 1,1 0 0,-1 0 0,0 0 0,0 1-1,0-1 1,1 0 0,-1 0 0,0 0 0,0 0-1,0 0 1,1 1 0,-1-1 0,0 0 0,0 1-1,3 15-97,-3-13 101,0-1 0,0 1 1,0-1-1,0 1 1,-1 0-1,0-1 0,1 1 1,-1-1-1,0 1 0,0-1 1,0 0-1,-2 4 0,-1-3 122,0-1-1,1 1 1,-1-1-1,0 0 1,-1 0-1,1 0 1,0-1-1,0 1 0,-1-1 1,1 0-1,-1 0 1,1-1-1,-1 0 1,1 1-1,-7-2 1,14-3-5458,17-11-975,-5 7 415,3-1-2156</inkml:trace>
</inkml:ink>
</file>

<file path=ppt/ink/ink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26.4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44 10922,'0'0'12914,"-9"4"-11564,1-1-1047,0 1 0,0 0 0,0 1-1,1 0 1,-12 9 0,16-12-235,1 1-1,-1-1 1,1 0 0,0 1 0,0-1 0,0 1-1,0-1 1,1 1 0,-1 0 0,0 0 0,1 0-1,0 0 1,0 0 0,0 0 0,0 0-1,1 0 1,-1 0 0,1 1 0,-1-1 0,1 0-1,0 0 1,1 1 0,0 3 0,-1-6-62,1-1 0,0 1 1,-1 0-1,1 0 0,0-1 0,0 1 1,0 0-1,0-1 0,0 1 0,0-1 1,-1 0-1,1 1 0,0-1 1,0 0-1,0 1 0,1-1 0,-1 0 1,0 0-1,0 0 0,0 0 0,0 0 1,0 0-1,0 0 0,0 0 0,0 0 1,0-1-1,0 1 0,1-1 1,32-8 78,-19 0-140,0 0-1,-1-2 1,0 0 0,0 0 0,13-16 0,-26 29-126,-3 9-144,-6 12-125,1-12 503,5-8-19,0 0 0,1 0 0,-1 0 0,1 0-1,-1 0 1,1 0 0,0 0 0,-1 6 0,21-22 617,4-9-592,23-24-1341,-24 13-4205,-18 5-8186,-4 22 11688,0-1-2152</inkml:trace>
</inkml:ink>
</file>

<file path=ppt/ink/ink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26.8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1 2691,'0'0'13463,"-4"8"-12016,-5 14-568,2 0 0,-9 40 0,1 18-2497,15-75 819,-2 5-1650,-1-4-3549</inkml:trace>
  <inkml:trace contextRef="#ctx0" brushRef="#br0" timeOffset="1">0 124 64,'0'0'21396,"69"-45"-21940,-43 45-2147,-5 0-5541</inkml:trace>
</inkml:ink>
</file>

<file path=ppt/ink/ink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28.0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309 1 16400,'0'0'10975,"-10"11"-10676,-79 105 105,-37 48 916,151-216-599,84-115-1628,-118 209 165,0-19 754,1 1 1,1 1-1,1-1 0,1 1 1,-3 47-1,8-72-1,0 1-1,0-1 1,0 0 0,0 1-1,1-1 1,-1 1-1,0-1 1,0 1-1,0-1 1,1 1-1,-1-1 1,0 0-1,0 1 1,1-1 0,-1 0-1,0 1 1,1-1-1,-1 0 1,0 1-1,1-1 1,-1 0-1,1 1 1,-1-1 0,0 0-1,1 0 1,-1 0-1,1 1 1,-1-1-1,1 0 1,-1 0-1,1 0 1,-1 0 0,0 0-1,1 0 1,-1 0-1,1 0 1,-1 0-1,1 0 1,-1 0-1,1 0 1,-1 0-1,1-1 1,-1 1 0,1 0-1,-1 0 1,0 0-1,1-1 1,-1 1-1,1 0 1,-1-1-1,0 1 1,1 0 0,-1 0-1,0-1 1,1 0-1,24-19 371,-23 18-364,0-1 0,0 0 1,-1 0-1,1 0 0,-1-1 0,0 1 0,1 0 1,-1 0-1,-1-1 0,1 1 0,0-1 0,-1 1 0,0 0 1,0-1-1,0 1 0,0-1 0,0 1 0,-1-1 1,0 1-1,-1-6 0,0 4-16,-1 1 0,1 0 1,-1 0-1,0 0 0,0 0 0,0 0 0,-1 1 0,1-1 1,-1 1-1,0 0 0,0 0 0,0 0 0,-6-2 0,0-1 4,-1 1 0,0 1 0,0 0 0,-1 0 0,1 1 0,-1 0 1,1 1-1,-1 1 0,0 0 0,0 0 0,-19 2 0,31-1-1,-1 0 1,1 0-1,-1 0 1,0 0-1,1 0 1,-1 0-1,1 0 1,-1 0-1,1 1 1,-1-1-1,1 0 1,-1 0-1,1 0 0,-1 1 1,1-1-1,-1 0 1,1 1-1,-1-1 1,1 0-1,-1 1 1,1-1-1,-1 1 1,1-1-1,0 1 1,-1-1-1,1 1 1,0-1-1,0 1 1,-1-1-1,1 1 1,0-1-1,0 1 1,0-1-1,0 1 1,0-1-1,-1 1 1,1 0-1,0-1 1,0 1-1,0-1 1,0 1-1,1-1 1,-1 1-1,0-1 1,0 2-1,1-1 7,-1 0 1,1 1-1,0-1 1,0 0-1,0 0 0,0 0 1,0 1-1,0-1 0,0 0 1,0 0-1,0 0 1,0-1-1,0 1 0,1 0 1,-1 0-1,0-1 0,2 1 1,167 43 417,-45-15-1574,-68-14-2335,-3-4-3599</inkml:trace>
</inkml:ink>
</file>

<file path=ppt/ink/ink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45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1077 9833,'0'0'12786,"7"-9"-11574,230-249 4021,-137 157-4349,516-506 366,-531 522-434,-82 79-8631,-3-4 1841</inkml:trace>
</inkml:ink>
</file>

<file path=ppt/ink/ink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51.3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 14478,'0'0'11467,"56"-15"-11339,-16 6-96,-1 0-1089,0 4-449,-6 5-800,-10 0-320,-10 0-930,-10 11-1633</inkml:trace>
</inkml:ink>
</file>

<file path=ppt/ink/ink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51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 13933,'0'0'8360,"54"0"-7239,-16 0-512,3-2-481,1-2-480,-4-2-1891,-11 2-1664,-6 0-3588</inkml:trace>
</inkml:ink>
</file>

<file path=ppt/ink/ink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52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1 653 17136,'0'0'1612,"6"-11"-560,46-65 216,78-87-1,-1 1-631,-106 131-507,2-1 114,-1-1 0,-2 0 1,-2-2-1,19-42 0,-115 305 713,65-188-1050,3-1 0,1 1 0,2 1 0,1 41 0,11-55-1816,-1-3-6168,-6-16 1880</inkml:trace>
</inkml:ink>
</file>

<file path=ppt/ink/ink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52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43 18417,'0'0'4164,"78"-22"-4100,-35 16-832,6-1-1891,-3 0-2402</inkml:trace>
</inkml:ink>
</file>

<file path=ppt/ink/ink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52.9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59 18193,'0'0'4324,"77"9"-4132,-38-13-159,1-6-1475,-2-5-992,0-3-1698,-8-2-5573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1:27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19346,'0'0'9129,"64"37"-7688,-17-30-672,3-4-673,9-1-128,-2-2-1666,-3 0-2113,-8-8-2051,-10-6-4003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4:28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75 13581,'12'6'859,"37"17"-236,1-3 0,0-2 1,2-1-1,0-4 0,0-1 0,62 5 0,321-1 413,-163-9-802,1463-13 2469,-1414-2-2304,127-1-220,811-30 619,-722 8-664,1577-57 90,-1878 87-115,1134 11 1479,-160-24 1055,-713-7-1785,-283 19-7428,-214-13-8816</inkml:trace>
</inkml:ink>
</file>

<file path=ppt/ink/ink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53.4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0 20275,'0'0'449,"-10"63"-33,4-24-320,1 7-64,0-2-352,5-2-1762,0-4-769,0-9-1089,2-9-3523</inkml:trace>
</inkml:ink>
</file>

<file path=ppt/ink/ink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3:53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16624,'0'0'1537,"6"-9"-176,-1 3-1081,-1-1 0,1 1 0,0 0-1,0 1 1,1-1 0,0 1 0,0 0-1,0 0 1,0 1 0,1 0 0,-1 0-1,1 1 1,0-1 0,11-2-1,2 1-77,1 0-1,-1 2 0,1 0 0,0 2 0,0 0 0,0 1 0,0 1 0,23 4 0,-42-5-198,0 1 1,1-1-1,-1 0 0,0 1 0,0-1 0,1 1 0,-1 0 1,0 0-1,0 0 0,0 0 0,0 0 0,0 0 0,0 0 1,0 1-1,0-1 0,-1 1 0,1-1 0,0 1 0,-1 0 1,1 0-1,-1 0 0,0-1 0,0 1 0,0 1 1,0-1-1,0 0 0,0 0 0,0 0 0,-1 0 0,1 1 1,-1-1-1,1 0 0,-1 1 0,0 2 0,-1 0 18,0 0-1,0 0 0,-1 0 1,1 0-1,-1 0 0,-1 0 1,1-1-1,-1 1 0,1-1 1,-1 1-1,0-1 1,-1 0-1,1 0 0,-5 3 1,-107 88 2493,165-94-3400,-45-1 827,0 0-1,0 0 1,1 0 0,-1 1 0,0 0 0,0 0-1,0 0 1,-1 1 0,1-1 0,0 1 0,0 0 0,-1 1-1,9 4 1,-10-3 55,0-1 0,0 0 0,-1 1 0,1-1 0,-1 1 0,1 0 0,-1-1 0,0 1 0,-1 0 0,1 0 0,-1 1 0,0-1 0,0 0 0,0 0 0,0 1 0,0 7 0,-1-6 62,-1 0-1,1-1 1,-1 1 0,0 0 0,-1 0 0,1-1-1,-1 1 1,0-1 0,-1 1 0,1-1-1,-1 0 1,0 0 0,0 0 0,-1 0 0,1-1-1,-1 1 1,0-1 0,0 0 0,-1 0-1,1 0 1,-1-1 0,0 0 0,0 1 0,0-2-1,0 1 1,-6 2 0,0 0 289,0-1 1,0 1-1,0-2 0,-1 0 0,1 0 1,-1-1-1,0 0 0,1-1 1,-1-1-1,0 0 0,0 0 1,-18-4-1,28 3-366,-1 0-1,0 0 1,0 0 0,1-1-1,-1 1 1,1-1 0,-1 0-1,1 1 1,0-1 0,0-1-1,0 1 1,0 0 0,0 0-1,0-1 1,0 1 0,1-1-1,-1 1 1,1-1 0,0 0-1,0 0 1,-1-3 0,1 4-294,1 0 1,-1-1-1,1 1 0,0 0 1,-1-1-1,1 1 1,0-1-1,1 1 1,-1 0-1,0-1 1,2-3-1,-2 4-230,1 0-1,0 1 0,0-1 1,0 1-1,-1-1 1,1 1-1,0 0 1,1-1-1,-1 1 1,0 0-1,0 0 0,1 0 1,-1 0-1,0 0 1,1 0-1,-1 0 1,4-1-1,12-5-6620</inkml:trace>
</inkml:ink>
</file>

<file path=ppt/ink/ink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06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74 15855,'0'0'2221,"0"-8"-198,-1-2-1924,1 7 319,0 0 0,0 0 0,0-1-1,0 1 1,0 0 0,1 0 0,-1-1 0,1 1 0,2-6 0,-2 8-243,0 0-1,0-1 1,0 1-1,1 0 1,-1-1-1,0 1 1,1 0-1,-1 0 1,1 0-1,0 0 1,-1 0-1,1 1 1,0-1-1,-1 0 1,1 1-1,0 0 1,0-1 0,0 1-1,-1 0 1,1 0-1,0 0 1,0 0-1,3 0 1,-1 1-111,0-1 0,0 1 0,0 0-1,0 1 1,-1-1 0,1 1 0,-1-1 0,1 1 0,-1 0 0,1 0 0,-1 1 0,0-1 0,0 1 0,0 0 0,0-1 0,-1 1 0,1 0 0,-1 1 0,0-1 0,3 5 0,4 8-24,0 0-1,13 34 1,-2 8-130,15 71 0,-8-1-5607,-27-128 5409,1 15-2210,-3-8-6386,-8-7 2489</inkml:trace>
</inkml:ink>
</file>

<file path=ppt/ink/ink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06.4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1 276 12908,'0'0'13421,"25"-49"-12236,19 27-352,7-6-513,8-4-192,-5-4-224,0 1-2402,-11-2-2979,-9 1-6983</inkml:trace>
</inkml:ink>
</file>

<file path=ppt/ink/ink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07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88 13741,'0'0'13314,"2"12"-12428,2 23-576,-2 0 1,-1 1-1,-2-1 0,-9 62 0,-44 149 483,85-340 269,75-157 1,-39 102-989,-59 130-66,-6 12-9,0 0 0,1 1 0,0-1 0,1 1 0,-1-1 0,1 1 0,10-11 0,-14 16-7,1 1 1,-1-1-1,1 0 1,0 1-1,-1-1 1,1 1-1,0-1 0,0 1 1,0-1-1,-1 1 1,1 0-1,0 0 0,0-1 1,0 1-1,0 0 1,-1 0-1,1 0 1,0 0-1,0 0 0,0 0 1,0 0-1,0 0 1,0 0-1,-1 0 0,1 0 1,0 0-1,1 1 1,18 19-70,0 33 110,-18-47-21,0 1-1,-1 0 1,1 0 0,-1 0-1,-1-1 1,0 1 0,0 0 0,0 0-1,-1 0 1,0 0 0,0 0-1,0-1 1,-1 1 0,0 0 0,-1-1-1,1 1 1,-1-1 0,0 0 0,-1 0-1,0 0 1,0-1 0,0 1-1,0-1 1,-1 0 0,0 0 0,0 0-1,0-1 1,-1 0 0,0 0-1,1 0 1,-1-1 0,-1 1 0,1-2-1,0 1 1,-1-1 0,1 0 0,-1 0-1,0 0 1,0-1 0,1 0-1,-1-1 1,0 1 0,0-1 0,0-1-1,-7 0 1,13 1-89,-1-1 1,1 1-1,0 0 0,-1 0 0,1-1 1,0 1-1,-1-1 0,1 1 1,0-1-1,-1 0 0,1 1 0,0-1 1,0 0-1,0 0 0,0 0 1,0 0-1,0 0 0,0 0 0,0 0 1,0 0-1,0 0 0,1 0 1,-1 0-1,0-1 0,1 1 0,-1-2 1,0-1-678,0 0 1,0 0 0,1 0-1,-1 0 1,1 0 0,0 0 0,1-1-1,0-3 1,7-29-11120</inkml:trace>
</inkml:ink>
</file>

<file path=ppt/ink/ink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15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60 9417,'0'0'12054,"13"0"-11184,819-44 2702,-790 42-3545,-6 2 50,1-3-1,43-7 0,-159 12 180,-657 96-347,659-86 91,675-71 369,-375 50-449,-298 8-50,-222 6 119,224-1-172,0 4 0,-74 18 1,64-8-5744,68-18-789</inkml:trace>
</inkml:ink>
</file>

<file path=ppt/ink/ink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16.3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110 102 14125,'3'-13'3230,"0"-5"-2112,-1 4 129,0 1 0,1 0 1,7-18-1,-11 37-1049,0 1 0,0-1 0,0 1 0,1-1-1,0 0 1,1 1 0,1 7 0,-1 14 24,-3 39-60,-3-1-1,-4 0 1,-2-1 0,-3 0 0,-33 94 0,35-139-2617,12-19 2282,-1-1 0,1 0 0,-1 1 0,1-1 0,-1 0 1,1 1-1,-1-1 0,0 0 0,1 0 0,-1 0 0,1 0 0,-1 1 0,0-1 1,1 0-1,-1 0 0,0 0 0,1 0 0,-1 0 0,0 0 0,1-1 0,-1 1 0,1 0 1,-1 0-1,0 0 0,1-1 0,-1 1 0,1 0 0,-1 0 0,1-1 0,-1 1 1,0-1-1,1 1 0,-1-1 0,-11-15-5432</inkml:trace>
</inkml:ink>
</file>

<file path=ppt/ink/ink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16.6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13 207 13837,'0'0'1922,"-11"69"-32,10-25 32,1 1-353,0-1-352,12-6-128,8-7-224,9-14-256,5-16-1,9-5 1,5-32 159,4-15-319,2-12-225,-4-8-128,-8-3-32,-12 2-2146,-14 6-3491,-14 7-4997</inkml:trace>
</inkml:ink>
</file>

<file path=ppt/ink/ink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18.2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83 10858,'-1'-9'5120,"1"6"-4800,-4-36 1681,4 37-1866,0 0-1,-1 1 1,1-1 0,-1 1-1,1-1 1,-1 1 0,0-1-1,0 1 1,1 0-1,-1-1 1,0 1 0,0 0-1,0 0 1,-1-1 0,1 1-1,0 0 1,0 0 0,-1 0-1,1 0 1,0 1-1,-1-1 1,1 0 0,-1 0-1,1 1 1,-1-1 0,1 1-1,-3-1 1,4 1-87,-1 0 0,0 0 0,0 1-1,1-1 1,-1 0 0,0 0 0,1 0 0,-1 1 0,0-1 0,0 0 0,1 1-1,-1-1 1,1 0 0,-1 1 0,0-1 0,1 1 0,-1-1 0,1 1 0,-1-1-1,1 1 1,-1 0 0,1-1 0,-1 1 0,1 0 0,0-1 0,-1 1 0,1 0 0,0-1-1,-1 2 1,-4 26 109,4-24-101,-22 366 1836,19-211-1632,-1 3 493,6-199-239,-3-1 0,0 1 0,-3 0 0,-1 0 0,-1 1 0,-20-55 0,20 79-155,5 21-463,9 22-77,-5-29 167,-1 1 0,1-1 0,0 1 0,0-1 0,0 0-1,1 0 1,-1 0 0,0 0 0,1 0 0,-1-1 0,1 1-1,0-1 1,0 0 0,-1 1 0,1-1 0,0 0 0,0-1-1,0 1 1,0 0 0,0-1 0,0 0 0,0 0 0,0 0-1,0 0 1,0 0 0,0 0 0,0-1 0,0 0 0,0 1-1,5-3 1,0 0 20,0-1 0,0 1 0,0-1 0,0-1 0,-1 1 0,1-1 0,-1-1 0,0 1 0,8-10 0,-8 6 14,0 0 0,0-1 0,-1 0 0,0 0 0,-1-1 0,0 0 0,0 0-1,-1 0 1,-1 0 0,4-20 0,-10 98-290,2 37 391,1-103-111,0 0-1,1 0 1,0 0 0,-1 0 0,1 0 0,-1 0 0,1 0 0,0 0 0,0 0-1,0 0 1,-1-1 0,1 1 0,0 0 0,0 0 0,0-1 0,0 1 0,0-1-1,0 1 1,1-1 0,-1 1 0,0-1 0,0 0 0,0 0 0,0 1 0,0-1-1,1 0 1,-1 0 0,0 0 0,0 0 0,0 0 0,0-1 0,1 1 0,-1 0-1,0 0 1,0-1 0,2 0 0,43-13 281,7-21-3074,-47 30 786,-1 1 0,1-2 0,-1 1 0,0-1 0,-1 1 0,7-11 0,0-6-8712</inkml:trace>
</inkml:ink>
</file>

<file path=ppt/ink/ink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18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17328,'0'0'4292,"-11"10"-2856,10-9-1443,-53 58 1629,50-54-1500,1 1 1,-1-1-1,1 1 1,-1 0 0,2 0-1,-1 0 1,1 1 0,0-1-1,0 1 1,0-1 0,1 1-1,0 8 1,1-15-122,0 1 0,0-1 0,1 1 0,-1-1 0,0 1 0,1-1 0,-1 0 1,0 1-1,1-1 0,-1 1 0,1-1 0,-1 0 0,1 1 0,-1-1 0,1 0 0,-1 0 0,1 1 0,-1-1 0,1 0 1,-1 0-1,1 0 0,-1 0 0,1 0 0,0 0 0,-1 0 0,1 0 0,-1 0 0,1 0 0,-1 0 0,1 0 1,-1 0-1,1 0 0,0 0 0,-1 0 0,1-1 0,-1 1 0,1 0 0,-1 0 0,1-1 0,-1 1 0,1-1 0,26-11 167,1-10-71,23-16 6,-48 36-142,0 0-1,-1 1 1,1-1-1,0 1 1,0 0-1,0 0 1,0 0-1,0 0 1,0 0-1,0 1 1,0-1-1,0 1 1,0 0-1,1 0 0,4 1 1,-7 0 30,0-1 0,0 1 0,0 0 0,0-1 0,-1 1 1,1 0-1,0 0 0,0 0 0,-1 0 0,1-1 0,-1 1 0,1 0 0,-1 0 0,1 0 0,-1 0 0,1 1 1,-1-1-1,0 0 0,0 0 0,0 0 0,1 0 0,-1 0 0,0 0 0,-1 2 0,1 33 89,-1-30-65,0 2 65,0 0 1,-1 0-1,0 0 1,-1-1 0,0 1-1,0-1 1,-1 1-1,1-1 1,-1 0-1,-1 0 1,-7 8-1,3-3 104,-1-1 1,-1 0-1,0-1 0,0 0 0,-16 10 0,26-19-216,0-1 1,1 1-1,-1 0 0,1-1 1,-1 0-1,0 1 0,1-1 0,-1 1 1,0-1-1,0 0 0,1 1 1,-1-1-1,0 0 0,0 0 0,1 0 1,-1 0-1,0 0 0,0 0 1,0 0-1,1 0 0,-1 0 0,0 0 1,0 0-1,0 0 0,-1-1 1,-1-17-3150,16-28-3170,6 6-232,4-8-3186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4:31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0 131 11339,'0'0'2658,"13"-1"-2588,114-7 36,-1 6 1,229 25 0,-156 6 528,314 6 0,-111-35 67,828 17-443,138-24 11,-3-103 1009,-907 66-1010,861 31 1,59-5 2169,-1009 5-1655,-184 8-2573,-2-4-7135,-131 5 110</inkml:trace>
</inkml:ink>
</file>

<file path=ppt/ink/ink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19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 14574,'0'0'8515,"-3"12"-7608,1-6-721,-12 50 442,3 1 0,1-1 0,4 2 0,0 92 0,6-149-626,0 0 0,0 0-1,0 0 1,0 0 0,0 0 0,1 0 0,-1-1 0,0 1 0,0 0-1,1 0 1,-1 0 0,1 0 0,-1 0 0,1 0 0,-1 0 0,1 0 0,-1-1-1,1 1 1,1 1 0,12-5 222,-11 1-167,0-1-1,0 1 0,0-1 1,-1 0-1,1 0 1,-1 0-1,0 0 0,3-5 1,2-11-96,0-1 1,-1 1 0,-1-1 0,-1-1-1,3-26 1,-8 50 46,1 0-1,0 1 1,0-1 0,1 0-1,-1 0 1,1 0 0,0 0-1,-1 0 1,1 0 0,1 0-1,-1 0 1,0 0 0,1 0-1,-1-1 1,1 1 0,0-1-1,0 1 1,0-1-1,0 0 1,0 1 0,1-1-1,-1 0 1,0 0 0,1-1-1,0 1 1,-1 0 0,1-1-1,0 0 1,0 0 0,0 0-1,0 0 1,0 0 0,0 0-1,0-1 1,0 1 0,0-1-1,1 0 1,-1 0 0,0 0-1,0-1 1,0 1 0,0-1-1,0 1 1,0-1 0,0 0-1,0 0 1,0-1 0,0 1-1,0 0 1,-1-1-1,1 0 1,3-2 0,-1 0 107,1-1-1,-1 1 1,0-1 0,0 0 0,-1 0-1,0 0 1,1-1 0,-2 1 0,1-1 0,-1 0-1,0 0 1,0-1 0,0 1 0,-1-1-1,0 1 1,-1-1 0,1 1 0,-1-1-1,0-9 1,-1 15-106,0 1 0,0 0 0,0-1 0,0 1 0,0-1 0,0 1 0,0 0 0,0-1 0,0 1 0,0-1 0,0 1 0,0 0 0,-1-1 0,1 1 0,0 0 0,0-1 0,0 1 0,-1 0 0,1-1 0,0 1 0,0 0 0,-1 0 0,1-1 0,0 1 0,-1 0 0,1 0 0,0 0 0,-1-1 0,1 1 0,0 0 0,-1 0 0,1 0 0,-1 0 0,1 0 0,0 0 0,-1 0 0,1-1 0,0 1 0,-1 0 0,1 0 0,-1 1 0,1-1 0,0 0 0,-1 0 0,1 0 0,0 0 0,-1 0 0,1 0 0,-1 0 0,1 1 0,0-1 0,-1 0 0,1 0 0,0 0 0,0 1 0,-1-1 0,1 0 0,0 1 0,-1-1 0,1 0 0,0 0 0,0 1 0,0-1 0,-1 0 0,1 1 0,0 0 1,-21 21-27,12-6 43,0 0-1,1 1 0,-8 25 0,14-35-27,0 0 0,0 0 1,1 0-1,-1 0 0,1 1 1,1-1-1,0 0 0,0 1 1,0-1-1,1 0 0,3 14 1,-3-19-12,0-1 0,1 1 1,-1 0-1,1 0 1,-1-1-1,1 1 0,0-1 1,-1 0-1,1 1 1,0-1-1,0 0 1,0 0-1,0 0 0,0 0 1,0-1-1,0 1 1,1 0-1,-1-1 1,0 0-1,0 1 0,0-1 1,1 0-1,2 0 1,4 0-404,1 0 0,-1 0 0,0-1 0,14-2 1,12-13-3643,0-7-2508</inkml:trace>
</inkml:ink>
</file>

<file path=ppt/ink/ink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21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 2370,'0'-5'737,"0"2"-96,0 2-65,0 1-127</inkml:trace>
</inkml:ink>
</file>

<file path=ppt/ink/ink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22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157 146 12780,'3'-11'2664,"3"-10"-459,-1-1-1,-1 0 1,2-33 0,-6 55-2135,0-1-1,0 1 1,0-1 0,0 0-1,0 1 1,0-1 0,0 1-1,-1-1 1,1 1 0,0-1 0,0 1-1,0-1 1,-1 1 0,1-1-1,0 1 1,0-1 0,-1 1-1,1-1 1,0 1 0,-1-1 0,1 1-1,-1 0 1,1-1 0,0 1-1,-1 0 1,1-1 0,-1 1-1,1 0 1,-1-1 0,1 1-1,-1 0 1,1 0 0,-2 0 0,-21 3 446,-19 22-728,29-12 199,1 1-1,0 0 1,1 0-1,-11 20 1,17-26 6,0 1 1,1-1-1,0 1 0,1 0 1,0 0-1,0 0 1,1 1-1,0-1 1,-1 17-1,3-25 5,-1-1-1,1 1 1,0-1-1,0 1 1,1-1-1,-1 1 1,0-1-1,0 1 1,0-1 0,0 1-1,0-1 1,0 1-1,1-1 1,-1 0-1,0 1 1,0-1-1,1 1 1,-1-1 0,0 0-1,1 1 1,-1-1-1,0 1 1,1-1-1,-1 0 1,1 0-1,-1 1 1,1-1 0,-1 0-1,0 0 1,1 1-1,-1-1 1,1 0-1,-1 0 1,1 0-1,-1 0 1,2 0 0,22-5 68,20-19 59,-27 10-103,-14 10-24,1 0 0,-1 1 0,1-1 0,0 1 0,0 0 0,1 0 0,-1 1 0,1-1 0,-1 1 0,9-3 0,-6 15 292,-7-10-258,0 0 0,0 1 1,0-1-1,0 0 0,0 0 0,0 0 0,0 0 0,0 1 0,0-1 0,0 0 0,0 0 0,0 0 0,1 0 0,-1 1 1,0-1-1,0 0 0,0 0 0,0 0 0,0 0 0,0 0 0,1 1 0,-1-1 0,0 0 0,0 0 0,0 0 1,0 0-1,1 0 0,-1 0 0,0 0 0,0 0 0,0 0 0,1 0 0,-1 0 0,0 0 0,0 0 0,0 0 0,0 0 1,1 0-1,-1 0 0,0 0 0,0 0 0,0 0 0,1 0 0,-1 0 0,0 0 0,0 0 0,0 0 0,0 0 0,1 0 1,-1 0-1,0-1 0,0 1 0,0 0 0,0 0 0,0 0 0,1 0 0,-1 0 0,0-1 0,0 1 0,0 0 0,0 0 1,0 0-1,0 0 0,0-1 0,0 1 0,0 0 0,0 0 0,0-1 0,-41 18-7415,6-13-2167,18-4 1206</inkml:trace>
</inkml:ink>
</file>

<file path=ppt/ink/ink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22.6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68 10858,'0'0'13047,"6"-9"-12139,-2 4-774,-1 1 0,1-1 0,0 1 0,0 0 0,0 1 0,0-1 0,0 1 0,1-1 0,0 1-1,0 1 1,0-1 0,0 1 0,0 0 0,0 0 0,1 0 0,-1 1 0,0-1 0,1 1 0,0 1 0,5-1 0,0 0 65,0 1 0,0 0-1,0 0 1,1 1 0,20 5 0,-30-5-192,1 0 0,0 0 0,-1 0 0,1 0 1,0 1-1,-1-1 0,1 1 0,-1 0 0,0 0 0,0 0 1,0 0-1,0 0 0,0 0 0,0 0 0,0 1 0,-1-1 1,1 1-1,-1-1 0,1 1 0,-1 0 0,0-1 0,0 1 1,-1 0-1,1 0 0,0 0 0,-1 0 0,0 4 0,1 3 21,-1 0-1,0 0 1,-1 0-1,0 0 1,-1 0-1,0-1 1,-1 1-1,0-1 1,0 1-1,-1-1 1,0 0-1,0 0 0,-10 12 1,-6 7 42,-1-2 1,-42 41-1,35-39 155,-28 36 1,55-62-221,0-1 1,0 1-1,0-1 0,-1 1 1,1-1-1,0 1 1,1-1-1,-1 1 1,0 0-1,0 0 1,1-1-1,-1 1 0,1 0 1,0 0-1,-1 0 1,1-1-1,0 1 1,0 4-1,1-6-3,-1 1-1,1 0 1,0 0-1,-1 0 1,1-1 0,0 1-1,-1 0 1,1-1-1,0 1 1,0-1-1,0 1 1,-1-1 0,1 1-1,0-1 1,0 1-1,0-1 1,0 0 0,0 0-1,0 1 1,0-1-1,0 0 1,0 0 0,0 0-1,1 0 1,8 0 12,-1-1 1,1 0-1,-1-1 0,1 0 1,16-5-1,19-8-404,58-22-1816,-56 12-2869,-11-8-4838,-26 15 2039</inkml:trace>
</inkml:ink>
</file>

<file path=ppt/ink/ink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23.0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10154,'0'0'2754,"-11"34"-7014,17-35-2530</inkml:trace>
</inkml:ink>
</file>

<file path=ppt/ink/ink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23.3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37 7623,'0'0'5846,"-8"1"-3273,1 0-2697,-17 4 3729,53-3 633,2-5-2843,62-12 0,-8 0-3779,-25 7-6184,-35 3 592</inkml:trace>
</inkml:ink>
</file>

<file path=ppt/ink/ink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23.8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30 15439,'0'0'5904,"-9"3"-5493,4-1-394,0 0 1,1 0-1,-1 1 1,1 0-1,-1-1 1,1 1-1,0 0 1,0 1-1,0-1 1,1 1-1,-1 0 1,1 0-1,0 0 1,0 0-1,0 0 1,1 1-1,-3 4 1,0 3 21,-13 34 391,17-43-404,0 0 0,0-1 0,1 1 0,-1-1 0,1 1 0,0 0 0,0-1 0,0 1 0,0 0 0,0 0 0,0-1 0,1 1 0,-1-1 0,2 5 0,-1-6 1,0 0-1,0-1 1,-1 1-1,1-1 1,0 0-1,0 1 1,0-1-1,-1 1 1,1-1-1,0 0 0,0 0 1,0 0-1,0 1 1,0-1-1,-1 0 1,1 0-1,0 0 1,0 0-1,0-1 1,0 1-1,0 0 1,0 0-1,-1 0 1,1-1-1,0 1 1,0 0-1,0-1 0,0 1 1,1-2-1,23-12 696,-9 2-522,-1-2-1,0 0 0,23-29 0,-31 34-132,0 1 1,-1-1-1,0-1 1,0 1-1,-1-1 1,-1 0-1,0-1 1,5-17-1,-35 79 280,21-32-343,0 1 0,1-1 0,1 1 0,1-1 0,0 1-1,2 28 1,0-47-12,0 1 0,1-1 0,-1 0 0,0 0 0,0 0 1,1 0-1,-1 1 0,0-1 0,1 0 0,0 0 0,-1 0 0,1 0 0,-1 0 0,1 0 0,0 0 0,0 0 0,0-1 0,-1 1 0,1 0 0,0 0 0,0-1 1,0 1-1,0 0 0,0-1 0,0 1 0,0-1 0,1 1 0,-1-1 0,0 0 0,0 0 0,0 1 0,0-1 0,1 0 0,-1 0 0,0 0 0,0 0 0,0 0 1,1 0-1,-1 0 0,0-1 0,0 1 0,0 0 0,0-1 0,0 1 0,0-1 0,1 1 0,-1-1 0,1-1 0,5-1-186,0 0 1,-1 0-1,0-1 0,0 0 0,0 0 0,10-9 0,-7 3-900,1-2 0,-1 1-1,7-14 1,16-43-6887,-15 15 283</inkml:trace>
</inkml:ink>
</file>

<file path=ppt/ink/ink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24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1 13965,'-6'10'2354,"-5"6"-1606,2 0-1,0 1 1,1-1-1,1 2 0,0-1 1,2 1-1,0 0 0,0 0 1,-2 32-1,7-46-718,0 1 0,0-1-1,0 0 1,0 1 0,1-1 0,0 0-1,-1 1 1,2-1 0,-1 0-1,0 0 1,1 0 0,0 0 0,4 7-1,-4-9-20,0 0 0,1-1 0,-1 1 0,0-1 0,1 1 0,-1-1 0,1 0 0,-1 0 0,1 0 0,0 0 0,-1 0 0,1-1-1,0 1 1,0-1 0,-1 0 0,1 1 0,0-1 0,0-1 0,0 1 0,-1 0 0,1-1 0,0 1 0,2-2 0,0 1 18,0-1-1,0 0 1,0 0 0,-1 0 0,1 0 0,-1-1-1,0 0 1,5-4 0,-5 4-40,0 0-1,1 0 1,-1 0 0,1 1-1,-1 0 1,1 0 0,7-3-1,-12 6 5,1-1 0,0 1 0,-1-1 0,1 1 0,0-1 0,-1 1 0,1 0 1,-1-1-1,1 1 0,-1 0 0,0-1 0,1 1 0,-1 0 0,1 0 0,-1-1 0,0 1 0,0 0 0,0 0 0,1 0 0,-1-1 0,0 1 0,0 0 0,0 0 0,0 0 0,0-1 0,0 1 0,-1 0 0,1 0 0,0 1 0,-2 29 138,-2-17 24,0 0 0,-1 0-1,0 0 1,-9 16-1,7-16 150,1 0-1,0 0 0,-5 23 1,58-117-4385,-27 33-587,-1-6-2296</inkml:trace>
</inkml:ink>
</file>

<file path=ppt/ink/ink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24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0 14286,'-2'10'3614,"-6"19"-2128,-20 85 4769,25-101-5963,1 0 1,1 1 0,0-1 0,1 0 0,0 1-1,5 24 1,-5-37-357,0 1 0,0-1 0,0 0 0,0 1 0,1-1 0,-1 0 0,0 1 0,1-1 1,0 0-1,-1 1 0,1-1 0,0 0 0,-1 0 0,1 0 0,0 0 0,0 0 0,0 0 0,0 0 0,0 0 0,0 0 0,0 0 0,0 0 0,1-1 0,-1 1 0,0 0 0,0-1 0,1 1 0,-1-1 0,0 1 0,1-1 0,-1 0 0,0 0 0,1 1 0,-1-1 0,1 0 1,-1 0-1,0 0 0,1-1 0,-1 1 0,2-1 0,1 0-246,0 0 1,-1-1-1,1 0 1,-1 0-1,0 0 1,0 0-1,1 0 1,-1-1-1,-1 1 0,1-1 1,0 0-1,4-6 1,10-21-1113,-14 24 2756,-10 24 179,1-3-1277,1-1 0,0 1 0,1 0 1,1 1-1,0-1 0,1 1 0,1-1 0,0 22 0,6-23-2964,8-10-3603</inkml:trace>
</inkml:ink>
</file>

<file path=ppt/ink/ink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26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1152 102 11243,'-9'-9'685,"-1"1"1,0 0-1,0 1 0,-1 0 1,0 0-1,-13-5 1,5 4-437,1 1 0,-1 1 0,-28-5 0,14 6-300,1 2 0,0 1 1,-1 1-1,-50 5 1,51 1 111,0 1 0,1 2 0,0 1 0,0 2 1,-40 19-1,13-2 343,-93 64-1,130-79-277,1 2 0,1 0 0,0 1 0,2 1-1,-1 1 1,2 1 0,0 0 0,2 1 0,0 0 0,1 1-1,1 1 1,1 0 0,-14 38 0,5 6-175,3 1 0,2 0 1,3 1-1,4 0 0,2 1 0,5 109 0,4-153 74,0 0-1,2 0 0,0 0 1,2-1-1,1 1 0,0-2 1,2 1-1,1-1 0,1-1 1,27 40-1,-29-49-25,0 0 0,0-1-1,1 0 1,0-1 0,1 0 0,1 0-1,0-1 1,0-1 0,0 0 0,1-1-1,1-1 1,-1 0 0,1-1 0,1 0 0,-1-1-1,1-1 1,31 4 0,-23-8 122,0-1 1,-1-1-1,1-1 0,-1 0 1,0-2-1,0-1 0,0-1 1,-1-1-1,0-1 0,-1-1 1,0-1-1,0-1 1,25-18-1,23-23 790,-2-2 0,74-79 1,-135 128-845,23-22 249,57-56 1175,144-181 1,-222 253-1320,0 0-1,-1-1 0,0 0 1,-1 0-1,0 0 0,-1 0 0,-1-1 1,0 0-1,-1 0 0,-1 0 1,0 0-1,0-27 0,-3 24-119,0-1-1,-2 0 0,0 1 0,-1 0 0,-1 0 0,-1 0 0,0 0 1,-1 1-1,-17-30 0,10 22-184,-2 1-1,0 0 1,-2 1 0,0 0-1,-38-33 1,45 47-323,0-1 1,0 1-1,-1 0 0,0 1 0,0 1 1,-1 0-1,0 1 0,0 0 0,-1 1 1,1 0-1,-1 1 0,1 1 0,-24-2 1,-6 4-5204,4 0-5066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4:33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82 413 11659,'-10'-1'577,"-62"-3"3047,133 35-3369,0-3-1,2-2 0,1-3 0,1-3 1,0-3-1,1-3 0,79 7 0,334-7 788,2-35-621,-78 3 150,1294-86 422,22-69 31,5 71 1118,-449 29-2196,-1095 49-1238,-133 14-1307,79-26-1,-28-4-4340</inkml:trace>
</inkml:ink>
</file>

<file path=ppt/ink/ink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27.5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 16496,'-15'0'2434,"-2"19"-1986,9 12 353,5 13 0,3 8-129,7 7 257,13 3 96,2 3-544,8-1-321,0-3-96,0-5 0,-4-6-384,-3-6-1090,-7-8-896,-9-13-384,-7-11-2980</inkml:trace>
</inkml:ink>
</file>

<file path=ppt/ink/ink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27.9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20 424 11435,'-6'32'3411,"1"-13"-2097,2 0 0,0 0 0,1 0 0,1 0 0,3 32 0,-2-47-1252,1 1 0,0-1 0,0 0 0,1 0 0,-1 0 0,1 0 0,0 0 0,0 0 0,0 0 0,0 0 0,1-1 0,0 1 0,-1-1 0,1 0 0,1 0 0,-1 0 0,0 0 0,1 0 0,-1-1 0,1 1 0,0-1 0,0 0 1,0-1-1,0 1 0,0 0 0,0-1 0,0 0 0,1 0 0,-1 0 0,6 0 0,-2 0-57,0-1 1,0 1-1,0-1 1,1-1 0,-1 1-1,0-1 1,0-1-1,0 0 1,0 0 0,-1 0-1,1-1 1,10-5-1,-7 2 70,-1-1 0,1 0 0,-1-1 0,0 0 0,-1 0 0,0-1 0,10-13 0,7-13 382,-2-2 0,-1-1 0,28-65 0,-37 74-203,-6 13-437,81-171 293,-61 124-2993,0-1-3716,-18 40-3117</inkml:trace>
</inkml:ink>
</file>

<file path=ppt/ink/ink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29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433 2 8488,'-9'0'1511,"-5"-1"-877,0 0-1,0 1 1,0 1 0,0 0 0,0 1 0,0 1-1,0 0 1,1 1 0,-1 0 0,-21 10 0,21-4-530,1 0 1,0 1-1,0 1 1,1 0 0,0 0-1,1 1 1,1 1-1,0 0 1,1 0-1,0 1 1,1 0 0,1 1-1,-8 22 1,-2 15-38,2 1 0,-14 96 0,10 11-234,7 0 0,11 234-1,2-372 136,0 0 0,2 0-1,1 0 1,1 0 0,12 35-1,-15-52 38,0 0-1,0-1 1,1 1-1,0-1 0,0 1 1,1-1-1,-1 0 1,1-1-1,0 1 0,1 0 1,-1-1-1,1 0 0,0 0 1,0-1-1,0 1 1,0-1-1,1 0 0,-1 0 1,1-1-1,0 1 1,-1-1-1,1-1 0,0 1 1,0-1-1,11 1 0,-4-3 110,1 0-1,-1 0 0,1-1 0,-1-1 1,0-1-1,0 1 0,0-2 1,0 0-1,-1-1 0,0 0 0,0 0 1,0-1-1,-1-1 0,0 0 0,-1-1 1,0 0-1,10-11 0,11-13 416,-3-1-1,0-1 1,43-74 0,-29 34 554,46-112 0,-70 140-569,-2 0 0,-2-1 0,14-91 0,-25 122-448,-1 0 0,0 1 0,-2-1 0,0 0 0,-1 1-1,-1-1 1,0 0 0,-1 1 0,-1 0 0,0-1 0,-2 1-1,1 1 1,-2-1 0,-10-17 0,-37-43-61,-4-5-2227,32 24-4065,21 37 57,4 4-4885</inkml:trace>
</inkml:ink>
</file>

<file path=ppt/ink/ink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0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12716,'0'0'6433,"15"7"-5654,30 22-336,-1 2 0,-1 2 0,58 57 1,-31-23-33,240 216 151,-237-224-479,2-3 0,122 69 0,-109-82 692,-55-28-646,-1 1 0,0 2 1,33 25-1,-64-43-267,-1 0 0,1 0 1,-1 1-1,1-1 0,0 0 0,-1 1 0,1-1 1,-1 1-1,1-1 0,-1 1 0,1-1 1,-1 1-1,0-1 0,1 1 0,-1-1 0,1 1 1,-1-1-1,0 1 0,0 0 0,1-1 1,-1 1-1,0 0 0,0-1 0,0 1 0,0 0 1,0-1-1,0 1 0,0 0 0,0-1 1,0 1-1,0 0 0,0-1 0,0 1 0,0 0 1,-1-1-1,1 1 0,0-1 0,0 1 1,-1 0-1,1-1 0,0 1 0,-1-1 1,1 1-1,-1-1 0,1 1 0,-1-1 0,1 1 1,-1-1-1,1 1 0,-1-1 0,1 0 1,-1 1-1,1-1 0,-1 0 0,0 1 0,1-1 1,-1 0-1,0 0 0,1 0 0,-1 0 1,0 0-1,1 1 0,-1-1 0,0 0 0,1 0 1,-1-1-1,-1 1 0,-22 2-6092</inkml:trace>
</inkml:ink>
</file>

<file path=ppt/ink/ink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1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2 166 18065,'0'0'1810,"-1"11"-956,1-5-723,-1 0 0,1 0-1,0-1 1,1 1 0,0 0 0,0 0-1,0-1 1,0 1 0,1-1 0,0 1 0,0-1-1,0 0 1,1 1 0,0-1 0,0-1 0,0 1-1,1 0 1,0-1 0,7 8 0,2 0 66,1-1 0,0 0 0,0-1 0,1-1 0,1 0 0,-1-1 0,2-1 0,-1 0 0,28 6 0,-22-7 58,0-1 0,0-2 0,0 0 0,1-2-1,-1 0 1,1-1 0,25-4 0,-39 2-81,1 0 0,-1-1 0,0 0 0,-1 0 0,1-1 0,-1 0 0,1 0 0,-1-1 0,-1 0 0,1-1 0,-1 0 0,0 0 0,0 0 0,0-1 0,-1 0 0,0 0 0,-1-1 0,1 1 0,-1-1 0,-1-1 0,5-8 0,-1-3-460,1 0-1,-2 0 0,5-26 0,5-59-5261,-12 42-393</inkml:trace>
</inkml:ink>
</file>

<file path=ppt/ink/ink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2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409 103 12043,'0'-12'1634,"0"-38"53,0 49-1608,1 0 0,-1-1 0,0 1 0,0-1 0,0 1-1,0-1 1,-1 1 0,1-1 0,0 1 0,-1-1 0,1 1 0,-1-1 0,1 1 0,-1 0 0,0-1 0,1 1 0,-1 0 0,0 0 0,0-1 0,0 1-1,0 0 1,0 0 0,0 0 0,0 0 0,-1 0 0,1 0 0,0 1 0,0-1 0,-1 0 0,1 1 0,0-1 0,-1 1 0,1-1 0,-1 1 0,1-1-1,-1 1 1,1 0 0,-1 0 0,1 0 0,-1 0 0,1 0 0,-1 0 0,1 0 0,-1 1 0,1-1 0,-1 0 0,1 1 0,0-1 0,-2 2 0,-4 0-19,0 1 1,1 0 0,0 0 0,0 1 0,0 0 0,0 0 0,0 0 0,-7 9 0,-16 21 183,2 2 0,2 1 0,1 1 1,-24 54-1,16-21 563,-37 124-1,58-157-569,1-1 0,3 2 0,0-1 0,3 1 0,0 68 1,5-93-214,1-1 1,0 0 0,0 1-1,1-1 1,1 0 0,1 0-1,-1-1 1,13 22 0,-12-26-20,0-1 1,0 1 0,1-1-1,0-1 1,1 1 0,0-1 0,-1 0-1,2 0 1,-1-1 0,1 0-1,0-1 1,0 1 0,0-2-1,12 5 1,-4-3 176,0 0-1,1-1 0,-1-1 1,1-1-1,0 0 1,0-1-1,0-1 1,0 0-1,0-2 1,33-6-1,-26 2 4,-1-1 0,0-2 1,0 0-1,-1-1 0,0-2 0,-1 0 1,21-15-1,-9 1 5,-1-1 0,-1-1 0,-1-2 0,-2-1 1,-1-1-1,-1-1 0,-2-1 0,32-61 0,-44 70-140,-1 1-1,-2-1 0,0 0 1,-1-1-1,-2 0 1,0-1-1,-2 1 1,-1-1-1,-1 0 1,-3-39-1,1 56-92,-1 0 0,-1 0-1,0 0 1,0 0-1,-1 0 1,0 1 0,-1-1-1,0 1 1,0 0-1,-1 0 1,0 0 0,-1 1-1,0-1 1,0 2 0,-1-1-1,0 0 1,0 1-1,-1 1 1,0-1 0,0 1-1,0 0 1,-1 1-1,0 0 1,0 1 0,0-1-1,-1 2 1,1-1-1,-1 1 1,0 1 0,-11-2-1,0 1-7,0 1 0,0 0 0,0 2-1,0 0 1,0 1 0,-30 6 0,34-3-465,0 0 1,0 1 0,-18 9-1,23-9-1254,0 1 1,1 1-1,-1 0 0,-16 14 0</inkml:trace>
</inkml:ink>
</file>

<file path=ppt/ink/ink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2.9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0 816 12780,'0'0'5456,"11"-10"-3593,196-196 4566,82-148-3740,-285 348-2684,67-101 154,-65 96-195,0-1 0,0 0 0,-1-1 0,0 1 1,-1-1-1,-1 0 0,2-15 0,-4 27-34,-1 1-1,0-1 0,0 1 1,0-1-1,0 0 1,1 1-1,-1-1 0,0 1 1,0-1-1,0 0 1,0 1-1,0-1 0,-1 1 1,1-1-1,0 1 1,0-1-1,0 0 0,0 1 1,-1-1-1,1 1 1,0-1-1,-1 1 0,1-1 1,0 1-1,-1-1 1,1 1-1,0 0 0,-1-1 1,1 1-1,-1-1 1,1 1-1,-1 0 0,1-1 1,-1 1-1,-21 7-2820,-27 33-4816,43-35 5343,-20 18-7453</inkml:trace>
</inkml:ink>
</file>

<file path=ppt/ink/ink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3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480 1 14990,'-9'7'2002,"-33"27"-882,2 2 0,2 1 0,1 3 0,2 0 0,-51 79-1,53-66-749,2 1 0,3 1 0,2 2-1,-34 111 1,56-156-354,1 0 0,0 1 0,1-1 0,0 23 0,2-34-20,0-1-1,0 1 1,0-1-1,0 0 1,0 1-1,1-1 1,-1 1-1,0-1 1,0 0-1,0 1 1,1-1-1,-1 0 1,0 1-1,1-1 1,-1 0-1,0 1 1,0-1-1,1 0 1,-1 0-1,1 1 1,-1-1 0,0 0-1,1 0 1,-1 0-1,1 1 1,-1-1-1,0 0 1,1 0-1,-1 0 1,1 0-1,-1 0 1,0 0-1,1 0 1,-1 0-1,1 0 1,-1 0-1,1 0 1,-1 0-1,0 0 1,1 0-1,-1-1 1,1 1-1,-1 0 1,0 0-1,1 0 1,-1-1-1,1 1 1,-1 0-1,24-12-10,118-80 619,7-5-450,40 0-1702,-102 54-2170,-1-2-3593,-31 12-1919</inkml:trace>
</inkml:ink>
</file>

<file path=ppt/ink/ink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3.7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14 125 7783,'0'0'16928,"-1"12"-16597,-12 342 1927,13-348-2249,0 1-1,1-1 0,-1 0 1,1 1-1,0-1 0,1 0 1,0 0-1,0 0 0,0 0 1,3 6-1,-4-10 44,1 0 0,-1-1 0,0 1 0,1-1 0,-1 0 0,1 0 0,-1 1 0,1-1 0,0 0 1,-1 0-1,1 0 0,0 0 0,0-1 0,0 1 0,-1 0 0,1-1 0,0 0 0,0 1 0,0-1 0,0 0 0,0 0 0,0 0 0,0 0 1,0 0-1,0 0 0,0-1 0,0 1 0,0-1 0,0 1 0,0-1 0,-1 0 0,1 0 0,0 0 0,0 0 0,-1 0 0,4-2 0,8-6 263,1 0 1,-1-1-1,0 0 0,-1-1 0,-1 0 0,21-26 0,53-86 832,-69 97-1141,0 0 0,-2-1-1,-1 0 1,-1-1 0,-1-1 0,-2 0 0,-1 0 0,-1-1-1,-2 1 1,3-43 0,-8 72-52,0 0-1,0 0 1,-1 0 0,1 0-1,0-1 1,0 1 0,0 0-1,0 0 1,-1 0 0,1 0-1,0 0 1,0 0-1,-1 0 1,1 0 0,0 0-1,0 0 1,0 0 0,-1 0-1,1 0 1,0 0 0,0 0-1,-1 0 1,1 0 0,0 0-1,0 0 1,-1 0 0,1 0-1,0 0 1,0 0 0,0 0-1,-1 0 1,1 0 0,0 1-1,0-1 1,0 0 0,0 0-1,-1 0 1,1 0-1,0 0 1,0 1 0,0-1-1,0 0 1,-1 1 0,-6 8-2558,1 1 1,-1 0 0,-7 16-1,5-8-2191,-10 16-7809</inkml:trace>
</inkml:ink>
</file>

<file path=ppt/ink/ink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4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175 216 17424,'0'0'550,"4"-9"64,3-2-275,-2 3-6,0 0 0,0 0 0,-1-1-1,0 0 1,0 0 0,3-14 0,-7 23-292,0-1 1,0 1-1,0 0 0,0-1 0,0 1 0,0 0 0,0-1 0,0 1 0,0 0 0,0-1 0,0 1 0,0-1 0,0 1 0,0 0 0,-1-1 0,1 1 0,0 0 0,0-1 0,0 1 0,0 0 0,-1 0 0,1-1 0,0 1 0,0 0 0,-1-1 0,1 1 0,0 0 0,-1 0 0,1 0 0,0-1 0,-1 1 0,1 0 0,0 0 0,-1 0 0,1 0 1,0 0-1,-1 0 0,1 0 0,0-1 0,-1 1 0,-21 5 563,-17 16 136,18-5 20,2 0 0,-32 36 0,44-44-598,0 0 0,1 1 1,0 0-1,0 0 0,1 0 1,0 0-1,1 1 0,0 0 0,-5 16 1,9-25-157,0 0 0,-1 0 0,1 0 0,0 0 0,0 0 0,0 0 0,0 1 0,0-1 0,0 0 0,0 0 0,1 0 0,-1 0 0,0 0 0,0 0 0,1 0 0,-1 0 0,1 0 0,-1 0 0,1 0 0,-1-1 0,1 1 0,0 0 0,-1 0 0,1 0 0,0-1 0,0 1 0,0 0 0,-1-1 0,1 1 0,1 0 0,1 0 15,0 0 1,0 0-1,0 0 0,0-1 0,1 1 0,-1-1 0,0 0 0,0 0 0,0 0 1,5-1-1,4 0 75,1-2 1,-1 0 0,0 0-1,18-8 1,53-37 149,-65 35-232,0 2 0,0 1-1,1 0 1,34-12 0,-52 22-16,-1 0 1,1 0 0,-1-1-1,1 1 1,-1 0 0,1 0-1,-1 0 1,1 0 0,-1 0-1,1 0 1,-1 0-1,1 0 1,-1 0 0,1 0-1,-1 0 1,1 1 0,-1-1-1,1 0 1,-1 0 0,1 0-1,-1 1 1,1-1 0,-1 0-1,1 1 1,-1-1-1,0 0 1,1 1 0,-1-1-1,0 0 1,1 1 0,-1-1-1,0 1 1,1 0 0,1 21-256,-12 27 415,9-43 677,7-21 740,-4 11-1224,15-36 208,-7 20-542,-1-1 1,-1 0-1,-1 0 1,0-1-1,-2 0 1,-1 0-1,2-28 1,-6 53-65,1 1-1,-1-1 1,0 0-1,1 0 1,0 1-1,0-1 1,0 0 0,0 0-1,0 0 1,0 0-1,1 0 1,-1 0-1,1 0 1,0-1 0,0 1-1,0-1 1,0 1-1,1-1 1,-1 0-1,1 0 1,-1 0 0,1 0-1,0 0 1,0 0-1,-1-1 1,1 0-1,0 1 1,1-1 0,-1 0-1,0 0 1,0-1-1,0 1 1,1-1 0,3 1-1,1 0 47,1-1 0,-1 0 0,0 0-1,0-1 1,0 0 0,0 0 0,0-1 0,0 0 0,-1-1-1,1 1 1,-1-1 0,1-1 0,7-4 0,0-4 58,0 0 0,0-1 0,-1 0-1,-1-1 1,16-23 0,-47 65-55,0 1 0,2 1 0,1 0-1,2 1 1,-10 33 0,22-60 3,-2 1-12,2 1 1,-1-1-1,1 1 1,0 0-1,0 0 1,0 0 0,1 0-1,0 7 1,0-12-13,0-1 0,1 0 0,-1 1 0,0-1 0,0 1 0,1-1 0,-1 0 0,0 1 1,1-1-1,-1 0 0,0 0 0,1 1 0,-1-1 0,1 0 0,-1 0 0,0 1 0,1-1 0,-1 0 1,1 0-1,-1 0 0,1 0 0,-1 0 0,0 0 0,1 1 0,-1-1 0,1 0 0,-1 0 0,1 0 1,-1-1-1,1 1 0,-1 0 0,1 0 0,-1 0 0,0 0 0,1 0 0,-1 0 0,1-1 0,-1 1 1,1 0-1,0-1 0,17-10-1432,-13 6 601,0 0 1,-1-1 0,0 1 0,0-1 0,0 0 0,-1-1 0,4-9 0,9-29-6681,-3-6-5982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4:42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0 372 5029,'0'0'3283,"2"-9"-2739,-1 4-469,0 0 0,1 0 0,0 0 0,0 0 0,0 1-1,0-1 1,1 0 0,0 1 0,0 0 0,0-1 0,4-3-1,-5 6-23,1 0-1,-1 0 0,1 0 0,-1 0 1,1 1-1,0-1 0,0 1 0,0 0 0,0 0 1,0 0-1,0 0 0,0 0 0,0 0 1,0 1-1,0 0 0,0-1 0,0 1 0,1 1 1,-1-1-1,0 0 0,0 1 0,0-1 0,5 3 1,30 4 136,1 0 0,0-3-1,-1-1 1,54-3 0,15 1 21,140 1 905,260-31 0,-410 21-1046,802-43 464,633 47-296,-1293-7 125,-136 4 127,148 8 1,-450 17 221,106-6-692,-919 78-108,-231-62 97,985-26-7,5-4 1,-311-41 0,488 32 16,0-1 50,-1 4 0,-150 2 0,225 5-72,0 1 1,0 0 0,0 0-1,0 1 1,0-1-1,0 0 1,-1 1-1,1-1 1,0 1 0,0-1-1,0 1 1,1 0-1,-1 0 1,0 0-1,0 0 1,0 0 0,1 1-1,-1-1 1,0 0-1,1 1 1,-1 0 0,1-1-1,0 1 1,0 0-1,-1-1 1,1 1-1,0 0 1,0 0 0,1 0-1,-1 0 1,0 0-1,1 0 1,-1 2 0,1-1-5,0 0 1,1 0 0,-1-1-1,1 1 1,0 0 0,0-1 0,0 1-1,0 0 1,0-1 0,1 1-1,-1-1 1,1 0 0,0 1 0,0-1-1,-1 0 1,1 0 0,1 0-1,-1 0 1,0-1 0,0 1 0,1-1-1,-1 1 1,1-1 0,3 2-1,15 6-5,1-1 0,0-1 0,0-1 0,1-1-1,33 4 1,123 1 76,-125-8-63,1746 10 200,-1510-18-182,521 0 37,-684 8-53,168 26 0,-293-27 14,-10 0 22,-28 1 74,-51-2 51,-392-32-103,332 14 148,-180-46-1,229 41-146,57 15-81,32 6-57,11 4-66,28 6 132,0 0-1,0-2 1,60 4-1,98-8-41,-76-2 42,618 30 13,140 1 0,275-14 0,552-3 0,-1232-31-2,113 0 9,-528 17-4,2761-7-1,-2087-13 19,85 0-15,-579 21-16,220-2 23,-3-36 11,-338 19-31,97-11 14,-206 29-1,1 0 0,-1 0 0,1 0 0,-1 0 1,0 0-1,1 0 0,-1 0 0,1 0 0,-1 0 0,1 0 1,-1 0-1,1 0 0,-1 0 0,1 0 0,-1 0 0,0 0 1,1-1-1,-1 1 0,1 0 0,-1 0 0,0-1 0,1 1 1,-1 0-1,1 0 0,-1-1 0,0 1 0,1 0 0,-1-1 1,0 1-1,0 0 0,1-2 0,-14-5 43,-26-5-178,-40 1 108,-1 3 0,-124 4-1,108 3 27,-661-1-6,-543-15-46,-1241-42-1538,-1 60 1329,1120 15-780,3197-45 662,-1512 17 413,3366-109 173,-1348 161-201,-444 11 240,-1808-50-232,-20 0-5,-1-1 0,0 1-1,1-1 1,-1-1 0,0 0 0,0 0 0,1 0-1,-1-1 1,0 0 0,12-5 0,-20 7-10,1 0 0,-1-1 0,0 1 0,1 0 0,-1 0 0,0 0 0,1 0 0,-1 0 0,0 0 0,1 0 0,-1-1 0,0 1 0,1 0 0,-1 0 0,0-1 0,0 1 0,1 0 0,-1 0 0,0-1 0,0 1 0,1 0 0,-1 0 0,0-1 0,0 1 0,0 0 0,0-1 0,1 1 0,-1 0 0,0-1 0,0 1 0,0-1 0,0 1 0,0 0 0,0-1 0,0 1 0,0 0 0,0-1 0,0 1 0,0 0 0,0-1 0,0 1 0,0 0 0,-1-1 0,1 1 0,0 0 0,0-1 0,0 1 0,0 0 0,-1-1 0,1 1 0,0 0 0,0-1 0,-1 1 0,1 0 0,0 0 0,0 0 0,-1-1 0,-21-6-391,-20 1-1781,-11-6-2145</inkml:trace>
</inkml:ink>
</file>

<file path=ppt/ink/ink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4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0 17104,'0'0'3588,"-26"50"-4165,26-39-1473,0-4-3427</inkml:trace>
</inkml:ink>
</file>

<file path=ppt/ink/ink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5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1 11082,'0'0'8755,"-2"8"-7345,-63 147 2359,34-87-3182,-24 80 0,53-145-583,1 1 0,0-1-1,0 1 1,0-1 0,1 1-1,-1 0 1,1-1 0,0 1-1,0 0 1,0-1 0,0 1-1,2 7 1,-1-10 10,0 0-1,1 0 1,-1 0-1,0 0 1,1 0-1,-1 0 1,0 0-1,1 0 1,-1 0 0,1-1-1,-1 1 1,1-1-1,0 1 1,-1-1-1,1 1 1,0-1-1,-1 0 1,1 0-1,0 0 1,-1 0-1,1 0 1,0 0-1,-1-1 1,1 1 0,-1 0-1,1-1 1,2 0-1,7-2 44,-1 0 0,0-1-1,0 0 1,0-1 0,-1 0 0,1 0-1,9-8 1,-12 7-83,1 1 1,0 0-1,0 1 0,0-1 1,1 2-1,-1-1 1,1 1-1,0 0 0,15-2 1,-24 6 18,1-1 1,0 1 0,-1 0-1,1-1 1,-1 1-1,1-1 1,-1 1 0,1 0-1,-1-1 1,0 1-1,1 0 1,-1 0-1,0-1 1,0 1 0,1 0-1,-1 0 1,0 0-1,0-1 1,0 1 0,0 0-1,0 0 1,0 0-1,0-1 1,0 1 0,0 0-1,0 0 1,-1 0-1,1 0 1,-5 28 181,2-16-103,-1 0 1,-1 0-1,0-1 0,-1 0 1,0 0-1,-14 18 0,17-26 56,0 0-1,0 0 0,-1 0 1,0 0-1,1 0 1,-2-1-1,1 0 0,0 0 1,0 0-1,-1-1 0,0 1 1,0-1-1,1 0 0,-1 0 1,0-1-1,0 1 0,-1-1 1,1 0-1,-8 0 1,5-1-67,1 0 0,0-1 0,-1 1 0,1-2 0,0 1 0,-1-1 0,1 0 0,0 0 0,-7-5 0,12 6-238,0 0 0,0 0 0,0-1 0,0 1 0,0-1 0,1 1 0,-1-1 0,0 0 0,1 0 0,0 1 0,-1-1 0,1 0 1,-2-4-1,2 3-457,1 0 1,-1 0 0,1 0 0,-1 1 0,1-1 0,0 0 0,0 0 0,0 0 0,0 0 0,1 0 0,-1 0 0,1 1 0,1-6-1,9-13-6738</inkml:trace>
</inkml:ink>
</file>

<file path=ppt/ink/ink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5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1 148 3748,'0'0'3518,"8"-6"-2488,60-51 3697,-61 50-3329,0-1 0,-1 1 1,0-1-1,0 0 1,0 0-1,-1-1 0,-1 1 1,6-13-1,-13 21 2254,-8 8-3009,-9 14-1014,1 4 370,-23 40 0,37-55-6,0-1 0,0 1 0,1 0 0,0 0 0,1 0 0,1 0-1,-3 18 1,5-28 4,0 0-1,0-1 1,-1 1-1,1 0 1,0 0-1,0 0 1,0-1-1,1 1 0,-1 0 1,0 0-1,0 0 1,0-1-1,0 1 1,1 0-1,-1 0 1,0-1-1,1 1 1,-1 0-1,1-1 1,-1 1-1,1 0 1,-1-1-1,1 1 1,-1-1-1,1 1 0,0 0 1,-1-1-1,1 0 1,0 1-1,1 0 5,0-1 1,-1 0-1,1 0 0,0 1 0,0-1 0,-1-1 0,1 1 0,0 0 0,-1 0 0,1-1 0,0 1 0,-1-1 0,3 0 0,3-2 23,0 0 1,0-1-1,-1 1 0,1-2 0,9-6 0,2-6 28,0 0 1,-1-2-1,-1 1 1,-1-2 0,0 0-1,22-44 1,-102 154-1227,62-85 622,0 1 1,0-1-1,0 1 1,1-1-1,0 1 1,0 0-1,0-1 1,1 1-1,-2 11 1,3-16 407,0-1 0,0 1 0,0-1 1,0 0-1,0 1 0,0-1 0,0 0 0,1 1 0,-1-1 1,0 1-1,0-1 0,0 0 0,0 1 0,0-1 0,1 0 1,-1 1-1,0-1 0,0 0 0,0 1 0,1-1 0,-1 0 0,0 0 1,1 1-1,-1-1 0,0 0 0,0 0 0,1 1 0,-1-1 1,0 0-1,1 0 0,-1 0 0,1 0 0,-1 0 0,0 0 1,1 1-1,-1-1 0,0 0 0,1 0 0,-1 0 0,1 0 1,-1 0-1,0 0 0,1 0 0,-1-1 0,0 1 0,1 0 1,-1 0-1,1 0 0,-1 0 0,0 0 0,1-1 0,1 1-485,21-4-5403</inkml:trace>
</inkml:ink>
</file>

<file path=ppt/ink/ink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6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261 1 13805,'0'0'3022,"-10"7"-1255,-12 12-968,1 1 1,1 0 0,-27 35 0,39-44-561,0-1 0,1 1 0,0 1 0,0 0 0,2 0 1,-1 0-1,2 0 0,-1 1 0,2 0 0,-5 25 0,8-36-236,0-1-1,0 0 1,0 1 0,0-1 0,0 0-1,1 1 1,-1-1 0,0 0-1,1 1 1,-1-1 0,1 0-1,-1 1 1,1-1 0,0 0 0,-1 0-1,1 0 1,0 0 0,0 0-1,0 0 1,0 0 0,0 0-1,0 0 1,0 0 0,2 1-1,1 0 25,0 0 0,-1-1-1,1 0 1,0 0-1,0 0 1,0 0-1,0 0 1,7-1 0,4 0 41,-1 0 1,1-1 0,-1-1 0,15-4 0,-2-2-32,-20 6-32,1-1 1,-1 1-1,1 1 1,14-2-1,-22 4 51,0 0-1,0 1 1,-1-1-1,1 0 1,0 1-1,-1-1 1,1 0-1,-1 0 1,1 1-1,-1-1 1,1 0-1,-1 0 0,0 0 1,0 0-1,1 0 1,-1 0-1,-1 1 1,-14 13 430,0-1 0,-1 0 0,-1-2 1,0 0-1,-1 0 0,0-2 0,0-1 1,-1 0-1,0-1 0,-1-1 0,-26 5 1,45-12-509,1 1-1,0-1 1,0 0 0,0 1 0,0-1 0,-1 0 0,1 0 0,0 0 0,0 0 0,-1 0 0,1-1 0,0 1 0,0 0-1,0 0 1,-1-1 0,1 1 0,0-1 0,0 1 0,0-1 0,0 1 0,0-1 0,0 0 0,0 1 0,0-1 0,0 0-1,0 0 1,0 0 0,1 0 0,-1 0 0,0 0 0,1 0 0,-2-1 0,2 0-225,0 0 0,0 0 1,0 0-1,0 0 0,0 0 0,0 0 1,1 0-1,-1 0 0,1 0 0,-1 0 0,1 0 1,0 1-1,0-1 0,-1 0 0,1 0 1,1 1-1,-1-1 0,0 1 0,2-3 1,39-37-9572,-15 19 1111</inkml:trace>
</inkml:ink>
</file>

<file path=ppt/ink/ink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6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223 1 19571,'0'0'6544,"-6"12"-5060,-66 128 1651,-58 119-2100,128-254-1070,0 0 0,0-1 0,0 1 0,0 0 0,1 0 0,0 1 0,0-1 0,0 0 0,1 0 0,-1 10 0,2-14-22,-1-1 0,1 1 0,-1-1 0,1 1 0,0-1 0,-1 1 0,1-1 0,-1 1 0,1-1 0,0 0 0,-1 1 0,1-1 0,0 0 0,-1 1 0,1-1 0,0 0 0,0 0 0,-1 0 0,1 0 0,0 1 0,0-1 0,-1 0 0,1-1 0,0 1 0,0 0 0,-1 0 0,2 0 0,22-5-1699,-15 0 231,0 0 0,-1 0 1,0-1-1,0-1 0,-1 1 0,0-1 0,13-16 1,-15 17-35,24-26-7911</inkml:trace>
</inkml:ink>
</file>

<file path=ppt/ink/ink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6.8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1 8008,'0'0'3432,"-10"11"-1243,-3 2-1579,-1 1 240,0 1 0,1 0-1,-13 22 1,25-36-849,0 0-1,0 0 1,1 0-1,-1 0 0,0 0 1,1 0-1,-1 0 1,1 0-1,-1 0 1,1 0-1,0 0 1,-1 0-1,1 0 1,0 0-1,0 1 1,0-1-1,0 0 1,0 0-1,0 0 1,0 0-1,0 0 1,0 1-1,1-1 1,-1 0-1,0 0 1,1 0-1,-1 0 1,1 0-1,-1 0 1,1 0-1,-1 0 1,1 0-1,0 0 1,-1 0-1,1 0 1,0-1-1,0 1 1,0 0-1,0 0 1,0-1-1,0 1 1,0 0-1,0-1 1,0 1-1,0-1 1,0 0-1,0 1 1,0-1-1,0 0 1,0 0-1,1 1 1,-1-1-1,0 0 1,0 0-1,0 0 1,2-1-1,11 2-79,0-1-1,-1-1 1,22-3 0,-33 4 106,93-20 1475,-3-8 7161,-90 27-8585,0 1 0,0-1 0,0 1 0,0-1 1,0 0-1,-1 0 0,1 0 0,0 0 0,-1 0 0,1-1 1,0 1-1,-1 0 0,0-1 0,1 1 0,-1-1 0,0 1 1,0-1-1,0 0 0,0 1 0,0-1 0,0 0 0,0 0 1,0 0-1,-1 0 0,1 0 0,-1 0 0,1-2 0,-5 0 78,-4 10-212,-5 11-471,10 5-2218,6-10-2896,7-9-733</inkml:trace>
</inkml:ink>
</file>

<file path=ppt/ink/ink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8.6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 6790,'-8'1'1682,"7"0"-1647,-4-1 244,0 2-1,0-1 0,0 0 0,0 1 1,0 0-1,0 0 0,-7 5 0,10-5-182,0-1-1,0 1 1,0 0-1,0 0 0,1 1 1,-1-1-1,1 0 1,-1 1-1,1-1 1,0 0-1,0 1 0,0-1 1,1 1-1,-1 0 1,0-1-1,1 1 1,0 0-1,0-1 1,-1 1-1,2 4 0,1 11 154,0 1-1,2 0 0,0-1 0,1 0 1,1 0-1,1 0 0,0-1 0,2 1 1,0-2-1,0 1 0,2-2 0,0 1 0,0-1 1,2-1-1,18 17 0,-21-24-143,1 0 1,0-1-1,1 0 1,0-1-1,-1 0 0,2-1 1,-1 0-1,0-1 0,1-1 1,-1 0-1,1 0 0,0-1 1,0-1-1,22-2 0,14-2 166,1-3-1,64-17 1,324-104-219,-81 20-271,-246 80 534,140-17 1,-193 37 97,1 3-1,0 3 0,74 6 1,-125-3-345,-1 0 1,1 0-1,-1 1 0,1 0 1,-1 0-1,1 1 1,-1-1-1,0 2 0,0-1 1,-1 1-1,1 0 1,-1 1-1,0-1 1,0 1-1,7 7 0,-8-5 82,0 0-1,0 1 1,-1-1-1,0 1 1,0 0-1,-1 0 1,0 0-1,0 1 0,-1-1 1,0 1-1,0-1 1,-1 1-1,0 8 1,0-4-454,5 28 562,4-27-3649,9-8-5467,-11-6 1395</inkml:trace>
</inkml:ink>
</file>

<file path=ppt/ink/ink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38.9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1 217 11787,'0'0'8301,"8"-7"-7495,8-5-587,1 1-1,0 1 0,1 0 0,0 1 0,0 1 0,1 1 0,0 1 0,0 1 0,30-5 0,-7 3 322,-1 2 0,1 2 0,75 4 0,-102 1-512,-1 1 1,-1 1 0,1 0-1,0 0 1,-1 2 0,0-1-1,0 2 1,14 9 0,-15-8 119,1-1 1,0-1 0,0 0-1,0 0 1,0-2 0,1 1-1,0-2 1,17 3 0,-6-5 242,-1-2 0,1 0-1,-1-2 1,1 0 0,-1-2 0,44-14 0,-35 7-340,-1-1-1,0-2 1,-1-1 0,37-24-1,-65 37-149,1 1 0,-1-1 0,1 1 1,-1-1-1,0 0 0,0 0 0,0-1 0,3-3 0,-4-10-3882,-17-1-3821,-8 0-7199</inkml:trace>
</inkml:ink>
</file>

<file path=ppt/ink/ink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41.6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12182 0 7815,'-83'35'6265,"1"9"-4812,46-23-1590,-1-2 0,-1-1 0,-62 20 0,16-20 587,-2-4-1,-90 4 1,26-4 245,-338 49 306,-234 25-740,-4-36-193,-841-20 215,1289-28-139,-1280-33 0,919-13-122,-1122-76-17,809 74-37,677 47 18,-398 55 1,-54 95-36,566-105 63,2 8 1,-212 106 0,344-149 152,2 1 0,0 1 0,1 1 0,0 1 0,-22 22 0,38-31-143,1 0-1,-1 1 1,1 0-1,1 0 0,-1 0 1,2 1-1,-1 0 1,2 0-1,-1 1 0,1 0 1,1-1-1,0 1 1,0 0-1,1 1 0,-1 19 1,3-3-5,2 0-1,1 1 1,11 50-1,-1-14-12,-10-6-1746,-10-60-2350,-4-8-1141</inkml:trace>
</inkml:ink>
</file>

<file path=ppt/ink/ink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42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236 1 8168,'0'0'7815,"-8"9"-6833,-31 47-383,3 1 0,3 2 0,2 1 0,-26 75 0,51-120-414,0 0 0,1 1 0,0 0 0,2-1 1,-4 29-1,7-43-175,0 0 1,0 0 0,1 0-1,-1-1 1,0 1 0,0 0-1,1 0 1,-1-1 0,0 1-1,1 0 1,-1 0-1,1-1 1,-1 1 0,1-1-1,-1 1 1,1 0 0,-1-1-1,1 1 1,0-1 0,-1 1-1,1-1 1,0 0 0,-1 1-1,1-1 1,0 0 0,0 1-1,-1-1 1,1 0 0,0 0-1,0 1 1,-1-1 0,1 0-1,0 0 1,0 0 0,0 0-1,-1 0 1,1 0 0,0-1-1,0 1 1,0 0 0,37-8 523,1-8-162,-1-2 0,50-30 0,-5 1-281,225-87-2707,-175 80-3363,-61 22-1052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7:25.3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1 232 9321,'9'-6'528,"9"-5"-535,0 1 0,1 1 0,0 1 0,1 0 0,37-8 0,29 3 45,1 4 1,122 2 0,-10 1 154,243-28 279,165-9 695,1386-8 1118,-1276 65-1700,-44 1-417,1641 33 1236,-138-74-876,-1080 14 1026,-746 40 666,-350-28-2211,0 0 0,1 0-1,-1 0 1,1 0 0,-1 0-1,0 0 1,1 0 0,-1 0-1,1 0 1,-1 0 0,0 0-1,1 0 1,-1-1 0,1 1-1,-1 0 1,0 0 0,1 0-1,-1-1 1,0 1 0,1 0-1,-1 0 1,0-1 0,0 1-1,1 0 1,-1 0 0,0-1-1,0 1 1,1 0-1,-1-1 1,0 1 0,0 0-1,0-1 1,0 1 0,1-1-1,-1 1 1,0 0 0,0-2-1,0-17-3986,0 11 2556,0-21-1642</inkml:trace>
</inkml:ink>
</file>

<file path=ppt/ink/ink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43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0 3299,'0'0'2659,"-59"66"-3044,44-46-480,0 0 449,2 2 288,0-5-32,1-2-833,4-2-737</inkml:trace>
</inkml:ink>
</file>

<file path=ppt/ink/ink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44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8723 76 1057,'0'0'5189,"1"-9"-3219,-1 6-1697,7-34 1252,-7 35-1333,0 1 0,1 0 0,-1-1 1,1 1-1,-1 0 0,1-1 0,-1 1 1,1 0-1,0 0 0,0 0 0,0 0 0,0 0 1,0 0-1,0 0 0,0 0 0,0 0 0,0 0 1,0 0-1,0 1 0,1-1 0,-1 0 1,0 1-1,0-1 0,1 1 0,-1-1 0,1 1 1,-1 0-1,2 0 0,-2 0-106,0 1-1,0 0 0,0 0 1,0 0-1,0 0 1,0 0-1,-1 0 0,1 0 1,0 0-1,-1 1 1,1-1-1,0 0 1,-1 0-1,0 1 0,1-1 1,-1 0-1,0 1 1,1-1-1,-1 0 1,0 1-1,0-1 0,0 0 1,0 1-1,-1 1 1,1 41 838,0-42-861,-2 6 75,0 1 0,0 0-1,0 0 1,-1-1 0,0 1 0,-1-1-1,0 0 1,-1 0 0,1 0 0,-1 0-1,-1-1 1,1 0 0,-1 0 0,-12 10 0,-12 10 113,-1-2 1,-34 21-1,50-36-184,-53 34 12,-2-2 0,-138 58 1,-164 30 77,-33 1-290,-116 36-244,-13-45 102,-945 65-787,149-155 1201,836-63-108,-107-2 18,-207 32-38,664 8-44,1 6-1,0 6 1,1 7 0,-184 58 0,266-63 39,1 2 1,1 4-1,2 1 0,-57 39 0,-198 158 101,280-201-85,16-13-13,8-6-18,0 0 1,0 0 0,0 1-1,0 0 1,1 0 0,0 0-1,1 1 1,-1 0 0,-4 9 0,10-16-18,0 1 0,0-1 1,0 1-1,0-1 1,0 1-1,0-1 0,0 0 1,0 1-1,0-1 1,0 1-1,1-1 0,-1 0 1,0 1-1,0-1 1,1 0-1,-1 1 0,0-1 1,0 1-1,1-1 1,-1 0-1,0 0 1,1 1-1,-1-1 0,0 0 1,1 0-1,-1 1 1,1-1-1,-1 0 0,0 0 1,1 0-1,-1 0 1,1 0-1,-1 0 0,1 1 1,-1-1-1,1 0 1,-1 0-1,0 0 0,1-1 1,-1 1-1,1 0 1,-1 0-1,1 0 1,-1 0-1,0 0 0,1 0 1,-1-1-1,1 1 1,-1 0-1,1-1 0,26-5-1663,-18 1 367,0 0 0,0 0 0,-1-1 1,13-12-1,6-8-5880</inkml:trace>
</inkml:ink>
</file>

<file path=ppt/ink/ink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44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474 1 7271,'0'0'2931,"-11"6"-2045,-42 26-12,2 3 0,0 2 1,-52 50-1,75-61-488,2 1 1,1 1 0,1 1-1,2 1 1,1 1-1,-33 64 1,53-94-393,1 0-1,-1 0 1,1 0-1,-1 0 1,1 0-1,0 0 1,-1 0-1,1 0 1,0 0-1,-1 0 1,1 0-1,0 0 1,0 0-1,0 0 1,0 0-1,0 0 1,0 0-1,1 0 1,-1 0-1,0 0 1,0 0-1,1 0 1,0 1 0,0-1 5,0 0 1,0-1 0,0 1 0,0-1 0,0 0-1,0 1 1,0-1 0,0 0 0,0 0 0,0 0-1,0 0 1,0 1 0,0-1 0,0-1 0,0 1-1,0 0 1,0 0 0,0 0 0,1-1 0,64-24 210,-50 18-138,101-34-350,188-41 1,-82 26-2681,-96 19-1270</inkml:trace>
</inkml:ink>
</file>

<file path=ppt/ink/ink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4:54.3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0 188 480,'0'0'6097,"1"-9"-5275,0 4-932,6-34 1731,-6 37-1510,-1 1 0,1 0 0,0-1 0,-1 1 0,1-1 0,0 1 0,0 0 0,0 0 0,0-1 0,0 1 0,0 0 0,0 0 0,0 0 0,0 0-1,1 0 1,-1 0 0,0 1 0,1-1 0,-1 0 0,1 1 0,-1-1 0,0 1 0,1-1 0,-1 1 0,1 0 0,0-1 0,1 1 0,836-10 1746,-39-24-1152,-165 9 888,-473 22-1392,371-20 402,-400 10-1879,-126 16-1574,-6 1-1277</inkml:trace>
</inkml:ink>
</file>

<file path=ppt/ink/ink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06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557 42 14894,'0'0'1783,"-8"-7"-133,2 3-1432,0 0 0,-1 0 1,1 0-1,-1 1 1,0 0-1,0 0 0,0 1 1,0 0-1,0 0 0,-1 1 1,1 0-1,-1 0 0,1 0 1,-1 1-1,1 1 1,-1-1-1,1 1 0,0 0 1,-1 1-1,-9 3 0,-5 3-113,1 1 0,0 1 0,1 1 0,1 0 0,-1 2 0,-33 29 0,28-20 140,1 2 0,1 0 0,2 2 0,-22 32 0,30-39 25,2 1 1,0 1-1,-15 41 1,22-51-211,1 0 0,0 1 0,1-1 0,0 0-1,1 1 1,0-1 0,0 1 0,2-1 0,2 21 0,-3-29-52,1 0 0,0 0 0,0 0-1,1 0 1,-1 0 0,0 0 0,1-1 0,0 1-1,0-1 1,-1 1 0,2-1 0,-1 1 0,0-1-1,0 0 1,1 0 0,-1 0 0,5 2 0,-1-1 20,0 0 1,1 0-1,-1-1 0,1 0 1,0 0-1,-1 0 1,13 1-1,-7-2 38,1-1 0,-1 1 0,0-2 0,1 0 0,-1 0-1,0-1 1,0-1 0,19-6 0,-22 5-1,-1 0-1,0-1 1,0 0-1,-1 0 1,1 0-1,-1-1 1,7-8-1,-12 13-14,0-1-1,0 0 1,0-1-1,0 1 1,-1 0-1,1 0 0,-1-1 1,1 1-1,-1-1 1,0 1-1,0-1 1,0 0-1,-1 1 0,1-1 1,-1 0-1,1 0 1,-1 1-1,0-1 1,0 0-1,0 0 0,0 0 1,-1 1-1,1-1 1,-1 0-1,1 1 1,-1-1-1,-2-4 0,0 3-35,0 1 0,0 1 0,-1-1 0,1 0 0,-1 1 0,1-1 0,-1 1 0,0 0-1,0 0 1,0 1 0,0-1 0,0 1 0,0 0 0,-6-1 0,9-2-232,10-3 80,11-2 35,23-13 60,-33 16-11,1 1 0,0-1 0,0 2 0,0-1 0,1 2 0,-1-1 0,24-2-1,-34 6 51,0 0-1,0 1 0,0-1 0,0 1 1,0-1-1,0 1 0,0-1 0,0 1 1,0 0-1,0-1 0,0 1 0,-1 0 1,1 0-1,0 0 0,0-1 0,-1 1 1,1 0-1,0 0 0,-1 0 0,1 0 1,-1 0-1,0 0 0,1 1 0,-1-1 1,0 0-1,1 0 0,-1 0 0,0 0 1,0 0-1,0 0 0,0 1 0,0-1 1,-1 1-1,0 49 498,0-45-387,-2 15 208,-1 0-1,-13 38 0,11-42-281,1 0 0,1 0 0,0 0 0,1 1 0,0 18 0,3-36-81,0 1 1,0 0-1,0 0 0,0-1 1,0 1-1,0 0 1,0-1-1,0 1 0,1 0 1,-1-1-1,0 1 0,1 0 1,-1-1-1,0 1 0,1-1 1,-1 1-1,1 0 0,-1-1 1,1 1-1,-1-1 1,1 1-1,-1-1 0,1 0 1,0 1-1,-1-1 0,1 0 1,-1 1-1,1-1 0,0 0 1,-1 0-1,1 1 1,0-1-1,0 0 0,-1 0 1,1 0-1,0 0 0,-1 0 1,1 0-1,0 0 0,0 0 1,-1 0-1,1 0 1,0-1-1,-1 1 0,2-1 1,2 1-445,-1-1 0,1-1 0,-1 1 0,0 0 0,1-1 1,-1 0-1,0 0 0,5-3 0,17-25-6580,1-9-6973</inkml:trace>
</inkml:ink>
</file>

<file path=ppt/ink/ink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07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0 198 17681,'0'0'6481,"13"0"-5654,5-1-742,-1-2 0,1 0 0,-1-1 0,0 0 0,0-2 0,0 0 0,-1 0 0,0-2 0,0 0 0,-1-1 0,21-15 0,7-18 40,-41 40-93,-1 0-1,1 0 0,0 0 0,0-1 1,-1 1-1,1-1 0,-1 0 1,0 1-1,0-1 0,0 0 0,0 0 1,-1 1-1,1-1 0,-1 0 0,1 0 1,-1 0-1,0-4 0,-1 7 7,1-1 0,-1 1 0,1-1-1,-1 1 1,1-1 0,-1 1 0,0 0 0,1-1-1,-1 1 1,0 0 0,1 0 0,-1 0 0,0-1-1,1 1 1,-1 0 0,0 0 0,1 0-1,-1 0 1,0 0 0,0 0 0,1 0 0,-1 0-1,0 0 1,1 1 0,-1-1 0,0 0 0,1 0-1,-1 1 1,0-1 0,1 0 0,-1 1 0,0 0-1,-24 10 136,4 6-20,1 0 1,1 2-1,0 0 0,1 2 0,2 0 1,0 0-1,1 2 0,1 0 0,-17 38 0,29-57-135,0-1-1,1 1 1,-1 0-1,1-1 1,0 1-1,0 0 1,0 0-1,1 0 0,0 0 1,-1 0-1,1 0 1,1 0-1,-1 0 1,0 0-1,2 6 1,-1-9-18,0 0 0,-1 0 1,1 0-1,0 0 0,-1 0 1,1 0-1,0 0 0,0 0 1,0 0-1,0 0 0,0 0 0,0 0 1,0-1-1,0 1 0,0 0 1,1-1-1,-1 1 0,2 0 1,1-1 7,-1 1 0,0-1 0,0 1 0,1-1 0,-1 0 0,0-1 0,1 1 0,-1-1 0,0 1 0,4-2 0,6-3 17,1 0 0,-2-1 0,1 0 0,-1-1 0,0 0 0,0-1 0,-1 0 0,18-17 0,0-4-151,44-55 0,-52 57 148,-1 0-1,-1-1 0,27-58 1,-92 149 351,37-49-381,-12 15 366,-21 44 0,38-65-296,1-1 0,-1 1 0,1 0 0,1 0 0,-1 0 0,1 0 0,1 0 0,0 1 0,0-1 0,0 1 0,2 14 1,0-22-61,-1 1 0,1-1 1,0 0-1,0 0 0,0 1 1,0-1-1,0 0 1,0 0-1,0 0 0,0 0 1,0 0-1,0 0 1,1 0-1,-1 0 0,0-1 1,1 1-1,-1 0 0,1-1 1,-1 1-1,0-1 1,1 1-1,-1-1 0,1 0 1,0 0-1,-1 0 1,1 0-1,-1 0 0,1 0 1,-1 0-1,1 0 0,-1-1 1,1 1-1,2-1 1,5-1 35,0 0 0,1 0 0,-1-1 1,13-5-1,-1-4 4,-1-1 0,0-1 0,-1 0 0,-1-2-1,0 0 1,21-25 0,-18 18 35,-1-1-1,31-51 1,-69 108-74,1-1 15,-19 47 0,32-69-16,1 0 1,0 0-1,1 0 1,0 1-1,0-1 1,1 0-1,0 1 1,1-1-1,2 17 1,-2-25-3,1 0 0,-1 0 0,1 0 0,0-1 0,-1 1 0,1 0 0,0 0 0,0 0 0,0-1 0,0 1 0,1 0 0,-1-1 0,0 1 0,1-1 0,-1 0 0,1 1 0,-1-1 0,1 0 0,0 0 0,-1 0 0,1 0 0,0 0 0,0 0 0,0-1 0,0 1 0,0-1 0,-1 1 0,1-1 0,0 0 0,0 1 0,0-1 0,0 0 0,0-1 0,0 1 0,0 0 0,0 0 0,4-2 0,0 1 0,0 0 0,1-1 0,-1 0 0,0 0 0,0 0 0,0-1 0,0 0 0,0 0 0,-1 0 0,9-8 0,-3-1 0,0 0 0,-1-1 0,-1 0 0,0-1 0,-1 0 0,0 0 0,-1-1 0,-1 0 0,0 0 0,-1-1 0,-1 1 0,-1-1 0,0 0 0,0 0 0,-1-22 0,-2 38 0,0 0 0,0 0 0,0 0 0,-1-1 0,1 1 0,0 0 0,0 0 0,0 0 0,0 0 0,0-1 0,0 1 0,-1 0 0,1 0 0,0 0 0,0 0 0,0 0 0,0 0 0,-1 0 0,1 0 0,0 0 0,0 0 0,0-1 0,-1 1 0,1 0 0,0 0 0,0 0 0,0 0 0,0 0 0,-1 0 0,1 0 0,0 0 0,0 1 0,0-1 0,-1 0 0,1 0 0,0 0 0,0 0 0,0 0 0,0 0 0,-1 0 0,1 0 0,0 0 0,0 0 0,0 1 0,0-1 0,0 0 0,-1 0 0,1 0 0,0 0 0,0 1 0,0-1 0,0 0 0,0 0 0,0 0 0,0 0 0,0 1 0,-10 8 0,6-4 0,1 1 0,-1 0 0,1 0 0,1 0 0,-1 0 0,-2 9 0,5-14 0,-1 0 0,1 1 0,-1-1 0,1 0 0,0 0 0,-1 1 0,1-1 0,0 0 0,0 1 0,0-1 0,0 0 0,0 1 0,0-1 0,0 0 0,0 1 0,1-1 0,-1 0 0,0 1 0,1-1 0,-1 0 0,1 0 0,-1 1 0,1-1 0,0 0 0,0 0 0,-1 0 0,1 0 0,0 0 0,0 0 0,0 0 0,0 0 0,0 0 0,0-1 0,0 1 0,1 0 0,1 0 0,5 1 0,0-1 0,0-1 0,1 1 0,-1-1 0,0-1 0,0 1 0,1-2 0,-1 1 0,0-1 0,0 0 0,0-1 0,-1 1 0,1-2 0,-1 1 0,1-1 0,12-9 0,6-6 0,0-1 0,42-44 0,-67 63 0,-31 56 0,22-41 0,2-7 0,1 1 0,0 0 0,0 0 0,1 1 0,0 0 0,1-1 0,0 1 0,0 0 0,1 0 0,0 1 0,-1 16 0,4-24 0,-1-1 0,1 0 0,-1 0 0,1 0 0,-1 0 0,1 0 0,0 0 0,0 0 0,-1 0 0,1 0 0,0 0 0,0 0 0,0 0 0,0 0 0,0-1 0,0 1 0,0 0 0,0-1 0,0 1 0,1-1 0,-1 1 0,0-1 0,0 0 0,0 0 0,1 1 0,-1-1 0,0 0 0,0 0 0,1 0 0,-1 0 0,3-1 0,44-3 0,-30-2 0,0 0 0,0-1 0,-1-1 0,0 0 0,25-18 0,-21 13 0,1 1 0,32-14 0,-54 26 0,1 0 0,-1-1 0,0 1 0,1 0 0,-1 0 0,0 0 0,1 0 0,-1 0 0,0 0 0,1 0 0,-1 0 0,0 0 0,1 0 0,-1 0 0,0 0 0,1 0 0,-1 0 0,0 0 0,1 0 0,-1 0 0,0 0 0,1 0 0,-1 0 0,0 0 0,1 1 0,-1-1 0,0 0 0,0 0 0,1 0 0,-1 1 0,0-1 0,0 0 0,1 0 0,-1 1 0,0-1 0,1 1 0,-1 15 0,-14 26 0,11-33 0,2-5 0,-1-1 0,1 1 0,0 0 0,1 0 0,-1 0 0,1 0 0,-1 0 0,2 6 0,-1-9 0,0 1 0,1-1 0,-1 0 0,1 0 0,-1 0 0,1-1 0,0 1 0,-1 0 0,1 0 0,0 0 0,0 0 0,-1 0 0,1-1 0,0 1 0,0 0 0,0-1 0,0 1 0,0-1 0,0 1 0,0-1 0,0 1 0,0-1 0,0 0 0,0 0 0,0 1 0,0-1 0,1 0 0,-1 0 0,0 0 0,0 0 0,0 0 0,2-1 0,16-1 0,1-1 0,-1-1 0,0 0 0,-1-2 0,1 0 0,-1-1 0,0-1 0,23-14 0,48-18 0,-69 36-166,-12 9-309,-8-3 350,-1 0 1,1 0-1,0 0 1,-1 0-1,1 0 1,-1 0 0,1 0-1,-1 0 1,0 0-1,0 0 1,0 0-1,0-1 1,-2 3-1,-46 58-5573,42-56-1595</inkml:trace>
</inkml:ink>
</file>

<file path=ppt/ink/ink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08.1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 21524,'0'-4'4901,"0"7"-4997,0 10-705,0 1-1857,3 1-2723,6 1-8809</inkml:trace>
</inkml:ink>
</file>

<file path=ppt/ink/ink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08.5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0 15278,'0'0'7437,"-8"11"-4496,0-2-2511,-5 5 659,1 2 0,-13 21 1,22-33-1015,0 1 0,1-1 0,0 1 0,0 0 1,0-1-1,0 1 0,1 0 0,0 0 0,0 0 1,0 0-1,1 0 0,-1 1 0,1-1 0,0 0 1,2 9-1,-1-13-78,0 1 0,0-1 1,0 1-1,0-1 0,0 1 0,1-1 1,-1 0-1,1 1 0,-1-1 0,0 0 1,1 0-1,0 0 0,-1 0 0,1 0 0,0-1 1,-1 1-1,1 0 0,0-1 0,0 0 1,0 1-1,-1-1 0,1 0 0,0 0 1,0 0-1,0 0 0,3 0 0,3 0 13,1-1-1,-1 1 1,0-2 0,15-2-1,-6-3-1,-1 0-1,0-2 1,30-19-1,30-15 323,-69 40-150,-1 0 0,1 1 0,-1 0 1,1 0-1,0 0 0,0 1 0,0 0 1,0 0-1,12 1 0,-18 1-177,0-1 0,0 1 0,-1 0 0,1-1-1,0 1 1,0 0 0,0-1 0,-1 1 0,1 0 0,0 0-1,-1 0 1,1 0 0,0 0 0,-1 0 0,1 0 0,-1 0-1,0 0 1,1 0 0,-1 0 0,0 0 0,1 0 0,-1 0-1,0 0 1,0 0 0,0 0 0,0 0 0,0 0 0,0 0-1,-1 1 1,1-1 0,0 0 0,-1 1 0,-6 37-22,4-32 14,1-1-177,-1 1-1,1-1 1,1 1 0,-1 0 0,0 9 0,2-15 46,0 0 0,0 0 0,0 1 0,0-1 0,0 0 1,1 0-1,-1 0 0,0 0 0,0 0 0,1 0 0,-1 0 1,1 0-1,-1 0 0,1 0 0,-1 0 0,1 0 0,0 0 0,0 0 1,-1-1-1,1 1 0,0 0 0,0 0 0,0-1 0,0 1 1,0-1-1,0 1 0,0 0 0,0-1 0,0 0 0,0 1 1,0-1-1,0 0 0,0 1 0,0-1 0,0 0 0,0 0 1,0 0-1,0 0 0,0 0 0,2 0 0,12 0-12702</inkml:trace>
</inkml:ink>
</file>

<file path=ppt/ink/ink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41.5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1 224 11147,'0'0'7383,"8"-11"-6796,-3 4-473,1-1-1,1 1 1,-1 0 0,1 1-1,0 0 1,1 0 0,0 0 0,0 1-1,0 0 1,0 1 0,1-1 0,10-2-1,-9 3-79,0 2 0,0 0 0,-1 0 0,2 0 0,-1 1-1,0 1 1,0 0 0,0 0 0,0 1 0,0 0-1,0 1 1,0 0 0,0 1 0,-1 0 0,1 0-1,-1 1 1,17 9 0,-15-6 15,0-1 0,0-1 0,0 0 1,0-1-1,1 0 0,0-1 0,0 0 0,0 0 0,0-2 0,0 1 0,1-2 0,-1 0 1,0 0-1,1-1 0,-1 0 0,0-1 0,0-1 0,0 0 0,20-8 0,35-18 455,-49 19-232,1 2 0,0 0 0,1 0 0,0 2 0,0 1 0,0 0 0,40-3 0,-58 8-201,0 1 0,0-1 0,0 1 0,-1-1 0,1 1 0,0 0 0,0-1-1,-1 1 1,1 0 0,-1 0 0,1 0 0,-1 1 0,1-1 0,-1 0 0,1 0 0,-1 1 0,0-1 0,2 3-1,-2-2-50,1 0 0,-1 0 0,1 0 0,-1 0 0,1-1 0,0 1-1,0-1 1,0 1 0,0-1 0,0 0 0,0 0 0,0 0-1,0 0 1,0 0 0,0 0 0,1-1 0,-1 1 0,3 0-1,2-2 19,0 0 0,0 0 0,0 0 0,0-1 0,-1 0 0,1 0-1,0-1 1,-1 1 0,1-2 0,-1 1 0,0-1 0,0 0-1,6-5 1,31-29-2517,-9-1-6852,-24 23-5979</inkml:trace>
</inkml:ink>
</file>

<file path=ppt/ink/ink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42.6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9 176 15567,'0'0'2381,"1"-10"-32,6-28 47,-1 19 347,0 25-1523,-2 22-853,-4 16-196,-2-1 0,-3 0-1,-11 55 1,8-62-35,7-28 287,6-24 299,17-56 330,-6 26-863,-3-1 0,-1 0 0,-2-1 0,6-91 0,-37 186-200,15-28 8,1-1-1,0 1 1,2 0-1,0 0 1,1 0-1,1 1 0,1-1 1,5 37-1,-5-54 7,1-1-1,-1 1 1,1 0-1,0 0 1,-1 0-1,1-1 1,0 1 0,0 0-1,0-1 1,1 1-1,-1-1 1,0 0-1,1 1 1,-1-1-1,1 0 1,-1 0-1,1 1 1,-1-1-1,1 0 1,0-1-1,-1 1 1,1 0-1,0 0 1,0-1 0,0 1-1,0-1 1,-1 0-1,1 1 1,0-1-1,0 0 1,0 0-1,0 0 1,0-1-1,0 1 1,0 0-1,0-1 1,-1 1-1,1-1 1,0 1 0,0-1-1,0 0 1,1-1-1,7-2 53,0-1 1,-1 0-1,0 0 1,0-1-1,-1 0 0,12-10 1,-6 2 43,1 0 1,-2-1 0,0-1-1,-1 0 1,0 0 0,-2-1-1,0-1 1,0 0 0,-2 0-1,0-1 1,9-35 0,-34 164-383,8-77 287,2 1 0,1 0 0,-2 59 0,8-93-32,0 1 1,0 0 0,0-1 0,0 1-1,0 0 1,0-1 0,1 1 0,-1-1 0,0 1-1,1 0 1,-1-1 0,0 1 0,1-1-1,-1 1 1,0-1 0,1 1 0,-1-1-1,1 1 1,-1-1 0,1 1 0,-1-1-1,1 0 1,0 1 0,-1-1 0,1 0-1,-1 0 1,1 1 0,0-1 0,0 0 0,29 2-1980,-22-3 802,0 0 0,0-1 1,-1 0-1,1 0 0,8-4 0,24-20-8628,-22 12 4174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48.9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524 88 2114,'-269'-14'5099,"89"14"1974,243 9-6435,-9 0-369,496-5 3236,-288-7-3241,2025 25 2605,-2082-19-2919,854 1 146,-1010-4-88,-25 1 21,-1-1 1,1-2-1,0 0 0,27-6 1,-90 3-164,-2396-31-8,1863 23 135,-95-7-387,-370-5 126,1820 13-314,878 51 1292,-125-9-262,-1529-31-2832,-11-2 890,-22-5-2347,-48-7-6868</inkml:trace>
</inkml:ink>
</file>

<file path=ppt/ink/ink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43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8 4228,'0'0'17457,"-8"10"-15947,0 0-1224,1-3 9,0 0 0,1 1 1,0 0-1,0 0 1,1 0-1,0 1 1,1 0-1,-1 0 1,2 0-1,-1 1 1,1-1-1,-3 20 1,7-29-275,-1 1 1,0-1-1,1 1 1,-1-1-1,1 1 0,-1-1 1,1 0-1,-1 1 1,1-1-1,-1 0 1,1 1-1,-1-1 1,1 0-1,-1 0 0,1 0 1,-1 1-1,1-1 1,0 0-1,-1 0 1,1 0-1,-1 0 0,1 0 1,-1 0-1,1 0 1,0 0-1,-1 0 1,1 0-1,-1-1 1,1 1-1,-1 0 0,1 0 1,0 0-1,-1-1 1,1 1-1,-1 0 1,1-1-1,-1 1 1,0 0-1,1-1 0,-1 1 1,1-1-1,24-13 632,-11 3-472,-1-1 0,0 0-1,-1-1 1,0-1-1,10-14 1,-22 27 1,-2 3-150,-1 1 1,1-1 0,-1 0-1,1 1 1,0-1 0,0 1-1,0-1 1,0 1 0,1 0-1,-3 4 1,-1 1-24,2-3 79,8-10 341,37-37-849,-13 22-2875,-3 12-3618,2 16 5840,-23-9 1158,0 1-1,0-1 1,0 0 0,0-1 0,0 1-1,0-1 1,-1 0 0,7-4 0,-7 4 109,0 0 0,0 0 0,0 0 1,0 0-1,0 1 0,1 0 1,-1 0-1,0 0 0,1 0 1,-1 1-1,1 0 0,5 0 0,-9 0-110,-1 1 0,1 0 0,0 0 1,0-1-1,0 1 0,0 0 0,-1 0 0,1 0 0,-1 0 0,1 0 0,0 0 0,-1 0 0,1 0 0,-1 0 0,0 0 0,1 0 0,-1 0 0,0 0 0,0 1 0,0-1 0,0 0 0,0 0 0,0 0 0,0 2 0,-1 36 1332,1-33-1132,-8 42 896,35-75 144,-11 5-1240,-11 14-245,1 1 0,-1 0 1,1 0-1,0 0 0,11-9 0,-16 21-298,0 0 0,0 0 0,0 0 0,-1-1 0,0 1 0,0 0-1,-1 10 1,0-10-475,-2 20-1704,5-14-1496,4-7-4228,5-4 1956</inkml:trace>
</inkml:ink>
</file>

<file path=ppt/ink/ink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44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13 13933,'0'0'7970,"-9"5"-7057,4-4-846,1 1 0,-1 1-1,1-1 1,-1 1 0,1-1 0,0 1-1,0 1 1,0-1 0,0 1 0,0-1-1,1 1 1,0 0 0,-1 0-1,2 0 1,-1 1 0,0-1 0,1 1-1,0-1 1,0 1 0,0 0 0,1 0-1,-1 0 1,1 0 0,1 0 0,-1 6-1,2-11-54,1 1 0,0 0 1,0-1-1,0 0 0,0 1 0,0-1 0,0 0 0,0 0 0,0 0 0,0 0 0,-1 0 0,1-1 1,0 1-1,3-1 0,4-4-16,0-1 1,0 1-1,-1-1 0,0-1 1,0 1-1,-1-1 1,0-1-1,0 1 1,0-1-1,-1-1 0,0 1 1,4-10-1,6-5 83,-16 22-15,-13 24 213,4-9-232,1 1-1,1 0 0,0 0 1,1 0-1,0 1 1,2 0-1,-1 0 0,2 0 1,0 1-1,1-1 0,1 1 1,1 18-1,1-25-10,-1-1-1,0 1 1,-1-1 0,0 1-1,0-1 1,-1 1 0,0-1-1,-1 0 1,0 0 0,-1 0-1,1-1 1,-9 14 0,12-22 15,0 0 0,0 1 0,0-1 1,0 0-1,0 0 0,0 0 0,0 0 1,0 0-1,-1 0 0,1 0 0,0 1 1,0-1-1,0 0 0,0 0 0,0 0 1,0 0-1,0 0 0,0 0 0,-1 0 1,1 0-1,0 0 0,0 0 0,0 0 1,0 0-1,0 0 0,0 1 0,-1-1 1,1 0-1,0 0 0,0 0 0,0 0 1,0 0-1,0 0 0,-1-1 0,1 1 1,0 0-1,0 0 0,0 0 0,0 0 1,0 0-1,0 0 0,-1 0 0,1 0 1,0 0-1,0 0 0,0 0 0,0 0 1,0 0-1,0 0 0,0-1 0,0 1 1,-1 0-1,1 0 0,0 0 0,0 0 1,0 0-1,0 0 0,0-1 0,0 1 1,0 0-1,-3-15 912,4-17-624,5 7-268,1-1 0,2 1 0,0 1-1,2 0 1,0 0 0,2 1 0,29-42-1,-37 60-71,-1-1 0,1 1 1,0 0-1,0 0 0,1 1 0,8-6 0,-12 8-14,0 1 1,0 0-1,-1 0 1,1 0 0,0 0-1,0 0 1,1 0-1,-1 1 1,0-1-1,0 1 1,0-1-1,0 1 1,0 0-1,1 0 1,-1 0-1,0 0 1,0 0-1,0 0 1,1 1-1,-1-1 1,0 1-1,0-1 1,0 1-1,4 2 1,-5-2 0,0 0 0,0 1 0,-1-1-1,1 0 1,0 1 0,0-1 0,-1 1 0,1 0 0,-1-1 0,1 1-1,-1-1 1,0 1 0,1 0 0,-1-1 0,0 1 0,0 0 0,0-1 0,-1 1-1,1-1 1,0 1 0,-1 3 0,-14 33 40,-30 15 1274,42-49-1214,1-2 0,-2 1 0,1 0 0,0-1 0,-1 1 0,1-1 0,-1 0 0,1 0 0,-1 0-1,0-1 1,0 1 0,0-1 0,0 0 0,-6 1 0,9-3-137,0 1 0,1-1 0,-1 1 0,0-1 0,0 1 0,1-1 1,-1 0-1,0 1 0,1-1 0,-1 0 0,0 0 0,1 0 0,-1 0 0,1 1 0,0-1 0,-1 0 0,1 0 0,0 0 0,-1 0 0,1 0 1,0 0-1,0 0 0,0 0 0,0 0 0,0 0 0,0 0 0,0 0 0,0 0 0,0 0 0,0 0 0,1 0 0,-1 0 0,0 0 1,2-1-1,-2-2-299,1 0 0,0 0 0,0 1 1,0-1-1,0 0 0,1 1 0,-1-1 1,4-4-1,1 3-1142,1 0 0,0 1 1,0 0-1,0 0 0,0 1 0,0-1 0,1 2 1,-1-1-1,1 1 0,10-2 0,12-3-5018</inkml:trace>
</inkml:ink>
</file>

<file path=ppt/ink/ink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44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85 193 8776,'0'0'17414,"-10"3"-16699,8-2-690,-41 16 549,41-16-536,0 1-1,0-1 0,0 0 1,0 1-1,0-1 0,1 1 1,-1 0-1,1 0 0,-1-1 1,1 1-1,-1 0 0,1 0 1,0 0-1,0 1 0,0-1 1,0 0-1,0 0 0,1 1 1,-1-1-1,1 0 0,-1 1 1,1 1-1,0-3-23,1-1 0,-1 1 0,1-1 0,-1 1 0,0-1 0,1 1 0,-1-1 0,1 0 0,0 1 0,-1-1 0,1 0 0,-1 1-1,1-1 1,-1 0 0,1 0 0,0 1 0,-1-1 0,1 0 0,0 0 0,-1 0 0,1 0 0,0 0 0,-1 0 0,1 0 0,-1 0 0,1 0 0,0 0 0,-1-1 0,1 1 0,0 0 0,-1 0 0,1 0 0,-1-1 0,1 1 0,0-1 0,26-9 492,-15 1-427,0 0 1,-1-1-1,0 0 1,-1-1-1,0-1 1,0 1 0,-1-2-1,-1 1 1,9-17-1,-23 39-65,1 0 0,1 0 0,0 1 0,1 0 0,0 0-1,0 0 1,1 0 0,0 0 0,1 12 0,1-22-1,0-1 0,1 1 0,-1-1 1,1 1-1,-1-1 0,1 1 0,-1-1 0,1 1 0,-1-1 1,1 0-1,-1 1 0,1-1 0,0 0 0,-1 0 0,1 1 1,-1-1-1,1 0 0,0 0 0,-1 0 0,1 0 0,0 0 0,-1 0 1,1 0-1,0 0 0,-1 0 0,1 0 0,0 0 0,0-1 1,23-2 335,-12-3-221,0 1-1,0-1 1,-1-1-1,0 0 1,0-1-1,19-17 1,-5 2-43,33-41 0,-53 59-69,0-1 0,0-1 0,-1 1 0,0 0 0,0-1 0,0 0 0,-1 0 0,0 0 0,0 0 0,-1-1 0,0 1 0,2-10 0,-6 16-30,0 1 1,1 0-1,-1 0 1,1 0-1,-1 0 1,0 0-1,1 0 1,-1 1-1,0-1 1,1 0-1,-1 1 1,1-1-1,-1 1 1,-1 1-1,-21 13 146,2 2 1,0 0-1,1 2 1,-29 33-1,47-49-132,0 1 0,1 0 0,0 0 0,0 0 0,0 0 0,0 0 0,1 0 0,0 0 0,-1 1 0,2-1 0,-1 0 0,0 1 0,1-1 0,0 1 0,0-1 0,0 1 0,1-1 0,-1 1 0,2 4 0,1 0 0,-1 1 0,1-1 0,1 0 0,0 0 0,0 0 0,1-1 0,9 14 0,-12-19 0,0-1 0,0 0 0,1 1 0,-1-1 0,1 0 0,0 0 0,0 0 0,0 0 0,0-1 0,0 1 0,0-1 0,0 0 0,0 0 0,0 0 0,0 0 0,1-1 0,-1 1 0,0-1 0,1 0 0,-1 0 0,0 0 0,1 0 0,-1 0 0,0-1 0,1 1 0,-1-1 0,0 0 0,0 0 0,1-1 0,-1 1 0,4-3 0,0 0 0,0 1 0,-1-1 0,1 0 0,-1-1 0,0 0 0,0 0 0,-1 0 0,1 0 0,-1-1 0,0 0 0,-1 0 0,8-13 0,-8-1 2,-4 19-2,0 1 0,0 0 0,-1 0 0,1 0 0,0-1 0,0 1 0,0 0 0,-1 0 0,1 0 1,0 0-1,0 0 0,-1-1 0,1 1 0,0 0 0,0 0 0,-1 0 0,1 0 0,0 0 0,-1 0 0,1 0 0,0 0 0,0 0 0,-1 0 0,1 0 0,0 0 0,0 0 0,-1 0 1,1 0-1,0 0 0,-1 1 0,1-1 0,0 0 0,0 0 0,0 0 0,-1 0 0,1 0 0,0 1 0,-2 0-1,0 0 0,0 0 0,1 1 0,-1-1-1,1 0 1,-1 1 0,1-1 0,0 1 0,0 0 0,-1-1 0,1 1 0,0 0 0,0 0-1,1 0 1,-1 0 0,0 0 0,0 3 0,1-5-210,1 0-1,-1 0 1,0 1-1,1-1 1,-1 0 0,0 0-1,1 0 1,-1 1-1,0-1 1,1 0 0,-1 0-1,0 0 1,1 0-1,-1 0 1,1 0 0,-1 0-1,0 0 1,1 0-1,-1 0 1,1 0 0,-1 0-1,0 0 1,1 0-1,-1 0 1,1 0 0,-1 0-1,0-1 1,1 1-1,-1 0 1,0 0 0,1 0-1,-1-1 1,0 1-1,1 0 1,-1 0 0,0-1-1,1 1 1,-1 0-1,0-1 1,0 1 0,0 0-1,1-1 1,-1 1-1,0-1 1,5-5-6211</inkml:trace>
</inkml:ink>
</file>

<file path=ppt/ink/ink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48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68 11915,'0'0'15791,"69"-33"-15438,-35 33-257,7 0-64,3 0-32,5 0-801,1-3-1986,-2-11-3298,0-3-11628</inkml:trace>
</inkml:ink>
</file>

<file path=ppt/ink/ink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49.5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267 11 14478,'0'0'11360,"-9"-3"-10666,6 1-681,0 1 0,0 0 0,0 0 1,0 0-1,0 1 0,-1-1 0,1 1 0,0-1 1,-1 1-1,1 0 0,0 1 0,-1-1 0,1 0 0,0 1 1,-4 1-1,0 1-8,-1 0 0,0 1 0,1 0 0,-1 1-1,1-1 1,-8 9 0,-5 3 53,1 0-1,0 2 0,-19 23 1,33-35-52,0 1 0,0 0 0,1-1 0,0 1 0,0 1 0,0-1 1,1 0-1,0 1 0,1 0 0,0 0 0,0 0 0,0 0 0,0 16 0,2-22-10,1 1 0,-1-1 1,1 1-1,0-1 0,0 1 0,0-1 0,0 0 0,0 1 0,0-1 0,0 0 0,1 0 0,-1 0 0,1 0 0,0 0 1,0 0-1,-1-1 0,1 1 0,0 0 0,1-1 0,-1 0 0,0 1 0,0-1 0,0 0 0,1 0 0,-1 0 0,1 0 1,-1-1-1,0 1 0,1-1 0,4 1 0,11 1-360,0 0 0,-1-1 0,26-2 0,-27 0-418,0 0-449,0 0 1,0-1-1,0-1 1,-1 0-1,25-9 1,18-11-5486</inkml:trace>
</inkml:ink>
</file>

<file path=ppt/ink/ink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49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275 2 8360,'0'0'12118,"-10"-1"-10362,2 1-1515,0 0-1,0 1 1,0 0-1,1 0 1,-1 0 0,0 1-1,1 0 1,-1 1-1,1 0 1,0 0-1,0 0 1,0 1-1,0 0 1,0 1-1,1-1 1,0 1-1,-9 9 1,0 0 16,2 0-1,-1 0 1,2 1 0,0 1 0,-19 32 0,27-40-230,0-1-1,0 1 1,1 0 0,0 0 0,0 0 0,1 0-1,0 0 1,1 1 0,0-1 0,0 1 0,1-1-1,-1 1 1,2-1 0,0 1 0,0-1 0,2 11-1,-1-16-150,0 1-1,-1-1 0,1 0 1,0 0-1,0 0 0,1 0 0,-1-1 1,1 1-1,-1-1 0,1 1 1,0-1-1,0 0 0,0 0 1,0 0-1,0 0 0,0-1 0,0 1 1,1-1-1,-1 0 0,1 0 1,-1 0-1,1 0 0,3 0 1,6 1-1236,-1-1 0,1 0 0,0-1 0,-1-1 0,20-2 0,14-9-5478</inkml:trace>
</inkml:ink>
</file>

<file path=ppt/ink/ink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50.2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316 1 7399,'0'0'15337,"-12"10"-13810,-136 154 1414,33-32-2684,113-130-485,-15 14-374,17-16 407,0 0 0,-1 1-1,1-1 1,0 1-1,-1-1 1,1 0-1,0 0 1,-1 1-1,1-1 1,-1 0-1,1 0 1,-1 1-1,1-1 1,0 0-1,-1 0 1,1 0-1,-1 0 1,1 0-1,-1 0 1,1 0-1,-1 0 1,1 0 0,-1 0-1,1 0 1,-1 0-1,1 0 1,-1 0-1,1 0 1,-1 0-1,1 0 1,-1-1-1,1 1 1,0 0-1,-1 0 1,1-1-1,-1 1 1,1 0-1,0-1 1,-1 1-1,-4-15-6765</inkml:trace>
  <inkml:trace contextRef="#ctx0" brushRef="#br0" timeOffset="1">5 133 16143,'0'0'8841,"72"55"-7977,-41-39-511,0 3-289,5-6-833,-3-4-2530,-6-4-1762,-3-5-6117</inkml:trace>
</inkml:ink>
</file>

<file path=ppt/ink/ink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50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204 1 17777,'0'0'7527,"52"72"-6854,-36-45-289,-4 7-256,-4 1-32,-7 4-64,-1 2 64,-18 4-32,-17 4 32,-5-1-32,-10 1-31,-1-4-1090,0-7-1538,4-11-5477</inkml:trace>
</inkml:ink>
</file>

<file path=ppt/ink/ink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10.3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59 10666,'20'-20'2609,"-16"15"-1580,0 1 1,0 0-1,0 0 0,0 0 0,1 0 1,0 1-1,-1-1 0,9-3 1,-12 7-895,-1 0 0,1 1 0,-1-1 0,1 0 0,-1 0 0,1 0 0,-1 1-1,1-1 1,-1 0 0,1 0 0,-1 1 0,1-1 0,-1 0 0,1 1 0,-1-1 0,0 1 0,1-1 0,-1 1 0,0-1 0,1 1 0,-1-1 0,0 1 0,0-1 0,1 1 0,-1-1 0,0 1 0,0-1 0,0 1 0,0-1 0,0 1 0,0-1 0,0 1 0,0 0 0,0-1 0,0 1 0,0-1 0,0 1 0,0 0 0,-1 32 348,1-28 74,-3 20-38,0 1 0,-15 48-1,11-52-572,2 1 0,0 0 0,-3 47 0,8-70 19,0 1 0,0 0-1,0 0 1,1 0 0,-1-1 0,0 1-1,0 0 1,0 0 0,0-1 0,1 1-1,-1 0 1,0 0 0,1-1-1,-1 1 1,1 0 0,-1-1 0,1 1-1,-1-1 1,1 1 0,-1 0 0,1-1-1,-1 1 1,1-1 0,0 0 0,-1 1-1,1-1 1,0 1 0,0-1-1,-1 0 1,1 0 0,0 1 0,0-1-1,-1 0 1,1 0 0,0 0 0,0 0-1,-1 0 1,1 0 0,0 0-1,0 0 1,0 0 0,-1 0 0,1 0-1,0-1 1,0 1 0,-1 0 0,1 0-1,0-1 1,0 1 0,0-1 0,4-1-232,0 0 0,0 0 0,0-1 0,0 0 0,0 0 0,6-5 0,5-8-1201,-1 0 1,0-1-1,-2 0 1,0-1-1,-1-1 1,20-40-1,-24 42 1641,-1-1 1,-1 0-1,0-1 0,5-35 1,-13 48 4125,-6 13-2925,-8 17-636,4-4-303,1 1 0,1 0-1,1 0 1,1 1 0,0 0 0,2 1 0,1 0 0,1 0-1,0 0 1,0 37 0,10-44-1569,5-12-2617,-10-8-1265,-3-10-46,-10-10-6934</inkml:trace>
</inkml:ink>
</file>

<file path=ppt/ink/ink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10.6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4901,'0'0'22965,"60"-26"-21715,-10 24 31,10-1-929,11-1-256,4 3-96,-1 1-833,-3 0-1088,-6 0-1859,-7 0-2306,-8 0-6438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8:49.9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260 158 3107,'-23'-5'1159,"-10"0"-467,2-2 0,-1 0 0,1-3 1,0 0-1,-33-18 0,63 28-654,0 0 1,1 0 0,-1 0-1,0 0 1,1-1 0,-1 1-1,0 0 1,1-1-1,-1 1 1,1 0 0,-1-1-1,1 1 1,-1-1 0,0 1-1,1-1 1,0 1 0,-1-1-1,1 1 1,-1-1 0,1 1-1,0-1 1,-1 0-1,1 1 1,0-1 0,-1 0-1,1 1 1,0-1 0,0 0-1,0 1 1,0-1 0,0 0-1,0 1 1,0-1 0,0 0-1,0 1 1,0-1 0,0-1-1,2 1 5,-1 0 0,1-1 0,-1 1 0,1 0 0,0 0 1,0 0-1,-1 0 0,1 0 0,0 0 0,0 1 0,0-1 0,3 0 0,63-9 438,668-17 4079,-465 22-4257,3790 43 3295,-3809-24-3304,747 7-1,-906-28 116,1-4-1,-1-5 0,113-33 1,-290 75-5038,47-17-981</inkml:trace>
</inkml:ink>
</file>

<file path=ppt/ink/ink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11.0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19731,'0'0'7014,"82"4"-5156,-36-4-224,5 0-545,5 0-641,-3-2-320,-2 0-128,-10 1-608,-10 1-674,-11 0-1216,-15 0-2210,-28 5-12781</inkml:trace>
  <inkml:trace contextRef="#ctx0" brushRef="#br0" timeOffset="1">1 180 16976,'0'0'5958,"87"-4"-2531,-33-7-1313,8-4-577,3 0-416,-2 1-608,-5 2-385,-6 2-256,-14 9-865,-9 1-1730,-7 0-3747,-9 0-6118</inkml:trace>
</inkml:ink>
</file>

<file path=ppt/ink/ink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35.4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0 15567,'0'0'9486,"-4"10"-8963,-18 70 407,-24 156-1,23-98-668,21-123-708,-6 23 2747,6-35-729,0-23-613,4-26-912,2 0 0,2 1 0,2-1 1,2 1-1,1 1 0,3 0 0,34-75 0,-46 115-58,0 0 0,0 0 0,0 1 0,0-1 0,1 0 0,-1 1 0,1 0 0,0-1 0,0 1 0,0 0 0,0 0 0,0 1 0,1-1 0,0 1 0,-1 0 0,7-3 0,-7 4-4,0 1 0,0-1 0,0 1 0,0 0 0,0 0 0,0 1 0,0-1 0,0 0 0,0 1 0,0 0 0,0 0 0,-1 0 0,1 0 0,0 0 0,0 0 0,-1 1 0,1-1 0,-1 1 0,1 0 0,-1 0 0,0 0 0,0 0 0,0 0 0,2 3 0,2 1 1,-1 1 0,0-1-1,0 1 1,-1 0-1,0 0 1,0 0-1,-1 0 1,0 1-1,0-1 1,-1 1-1,0 0 1,2 15 0,-3-18 25,-1-1 0,0 0 1,0 1-1,0-1 1,-1 0-1,1 1 0,-1-1 1,0 0-1,0 0 0,-1 0 1,1 0-1,-1 0 1,0 0-1,0 0 0,0 0 1,0-1-1,-1 1 1,0-1-1,1 1 0,-1-1 1,0 0-1,-1 0 1,1-1-1,0 1 0,-6 2 1,0 0 46,1-1 0,-1 0 0,0-1 0,0 0 0,-1 0 0,1-1-1,-1 0 1,1-1 0,-1 0 0,1 0 0,-1-1 0,0-1 0,1 0 0,-14-2 0,7-6-1376,25 1-1829,30-3-3781,-35 10 6186,24-7-3795,4-1-1783</inkml:trace>
</inkml:ink>
</file>

<file path=ppt/ink/ink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35.8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217 1 7239,'0'0'17590,"-11"7"-16490,-6 5-673,1 1 1,1 1-1,0 1 1,1 0 0,0 0-1,1 2 1,1 0-1,1 0 1,-11 22 0,9-14-151,1 1 1,-8 29-1,17-48-252,1 1 0,0 0 1,0 0-1,1 0 0,0 0 0,0 0 0,1 0 0,0 0 0,1 0 0,-1 0 0,2 0 0,1 9 0,-1-14-75,0 0-1,0-1 1,0 1-1,0-1 1,0 0 0,1 0-1,-1 0 1,1 0-1,0 0 1,-1 0 0,1-1-1,0 1 1,0-1-1,0 0 1,0 1-1,0-1 1,0-1 0,0 1-1,0 0 1,1-1-1,-1 0 1,0 0 0,4 0-1,5 1-1144,1-1 0,0-1 0,-1 0 0,22-4 0,2-10-4443,-4-7-3229</inkml:trace>
</inkml:ink>
</file>

<file path=ppt/ink/ink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36.2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305 0 13261,'0'0'14093,"-63"75"-12524,34-39-384,1 0-608,-2 3-449,1-2-96,3-5 0,7-3-160,1-9-320,4-6-417,5-5-609,1-9-928,1 0-416,-2-13-1443,3-11-2945</inkml:trace>
  <inkml:trace contextRef="#ctx0" brushRef="#br0" timeOffset="1">0 119 14862,'0'0'9225,"64"10"-7528,-37 3-255,3 5-674,2-1-607,-2 0-129,-3 1-865,-3-3-2018,0-5-2114,-5-3-5572</inkml:trace>
</inkml:ink>
</file>

<file path=ppt/ink/ink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36.5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1 19667,'0'0'6854,"48"31"-5316,-24-9-610,0 1-479,-3 5-225,-6 3-160,-8 6-32,-7 3 0,-6 4-64,-15 5 0,-9 1-288,-5-1-769,-1-4-1410,2-9 225,5-13-6214</inkml:trace>
</inkml:ink>
</file>

<file path=ppt/ink/ink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37.3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13741,'0'0'13965,"41"18"-22645,-23-18-449</inkml:trace>
</inkml:ink>
</file>

<file path=ppt/ink/ink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37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272 0 21556,'0'0'3876,"-69"72"-3748,42-40-32,-2 3-64,-1-3-32,5-1-32,1-3-96,4-6 0,3-7-416,4-5-770,5-8-896,3-2-1089,0-9-2723</inkml:trace>
</inkml:ink>
</file>

<file path=ppt/ink/ink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38.0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15054,'0'0'8328,"57"52"-6726,-25-29-33,6-2-384,2 2-448,6-4-417,-3-1-160,-4-2-96,-3-2-352,-7-1-1922,-4-1-2242,-7-6-4485</inkml:trace>
</inkml:ink>
</file>

<file path=ppt/ink/ink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52.6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15086,'0'0'7399,"6"58"-6182,-5-27-608,-1 0-481,2 0-32,2-4-96,3-6-96,4-6-833,7-11-384,2-4-192,4-7-834,-2-16-1216,0-8-2403</inkml:trace>
</inkml:ink>
</file>

<file path=ppt/ink/ink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52.9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0 12684,'0'0'6887,"-49"64"-6119,33-32-63,2 1 64,4 3 31,1-4-479,5-3-193,4-7-128,0-7-545,5-7-960,7-8-353,-3-4-864,-4-15-3108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07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195 73 10634,'0'0'6278,"-2"-9"-3475,1 6-2622,0 0 1,0-1 0,0 1-1,0 0 1,-1 0-1,1 0 1,-1 0 0,0 0-1,0 0 1,0 0 0,0 0-1,-1 1 1,1-1 0,-1 1-1,1 0 1,-1 0-1,0 0 1,0 0 0,0 0-1,0 1 1,0-1 0,0 1-1,0 0 1,-1-1 0,1 2-1,0-1 1,-1 0-1,1 1 1,-1-1 0,1 1-1,0 0 1,-1 0 0,1 1-1,-1-1 1,1 1 0,-1-1-1,1 1 1,0 0-1,0 1 1,-7 2 0,5 0-96,-1 0-1,1 1 1,0 0 0,0 0 0,1 0 0,0 1 0,-1-1 0,2 1 0,-1 0-1,1 0 1,0 0 0,0 1 0,-2 8 0,1-5 65,1 1 1,0 0-1,1 1 0,0-1 1,0 0-1,2 0 0,0 17 1,0-26-138,0-1 0,1 0 0,-1 1 1,1-1-1,0 0 0,-1 0 1,1 1-1,0-1 0,0 0 0,0 0 1,0 0-1,0 0 0,0 0 0,0 0 1,0 0-1,0 0 0,0-1 1,1 1-1,-1 0 0,0-1 0,1 1 1,-1-1-1,0 1 0,1-1 0,-1 0 1,1 1-1,-1-1 0,0 0 1,1 0-1,-1 0 0,1 0 0,-1 0 1,0 0-1,3-1 0,5 0 60,0 0 0,0 0 1,0-1-1,12-4 0,8-6 13,-2-1 0,1-1 1,-2-2-1,39-29 0,39-22-59,-104 67-33,1 0-1,-1-1 1,0 1-1,0 0 1,1 0-1,-1 0 1,0 0-1,0-1 1,1 1-1,-1 0 1,0 0-1,1 0 1,-1 0-1,0 0 1,1 0-1,-1 0 1,0 0-1,0 0 1,1 0-1,-1 0 1,0 0-1,1 0 1,-1 0-1,0 0 1,1 0-1,-1 0 1,0 0-1,0 1 1,1-1-1,-1 0 1,0 0-1,0 0 1,1 0-1,-1 1 1,0-1-1,0 0 1,1 0-1,-1 0 1,0 1-1,0-1 1,1 1-1,0 16 167,-10 21 582,-1-14-422,7-18-249,0 1 0,0 0 0,0-1 0,1 1 0,0 0 0,0 0 0,1 0 0,0 1 0,0-1 0,1 0 0,0 13 0,1-19-72,0 0 0,0 0 0,1 0 0,-1-1 0,0 1 0,0 0 0,0 0 0,0-1 0,1 1 0,-1 0 0,0-1 0,1 0 0,-1 1 0,1-1 0,-1 0 0,0 0 0,1 1 0,-1-1 0,1 0 0,-1 0 0,0-1 0,1 1 0,-1 0 0,1 0 0,-1-1 0,3 0 0,39-11 0,24-21 0,-57 26 0,1 1 0,0 0 0,0 1 0,0 0 0,0 1 0,1 0 0,0 1 0,0 0 0,17-1 0,-28 4 0,0 0 0,0 1 0,0-1 0,0 1 0,0 0 0,0-1 0,0 1 0,0 0 0,-1-1 0,1 1 0,0 0 0,0 0 0,-1 0 0,1 0 0,0 0 0,-1 0 0,1 0 0,-1 0 0,1 0 0,-1 0 0,1 0 0,-1 0 0,0 0 0,0 0 0,1 0 0,-1 0 0,0 2 0,4 40 0,-3-32 0,-1-10-173,0 1 1,1 0-1,-1-1 1,0 1-1,1-1 1,-1 1-1,1-1 1,-1 1-1,1-1 1,0 0-1,0 1 1,0-1-1,0 0 1,0 1-1,0-1 0,0 0 1,0 0-1,0 0 1,0 0-1,1 0 1,-1 0-1,0 0 1,1 0-1,-1-1 1,1 1-1,-1 0 1,1-1-1,-1 1 1,1-1-1,-1 0 0,1 1 1,-1-1-1,1 0 1,0 0-1,2 0 1,0-1-536,-1 1 0,1 0 1,0-1-1,-1 0 0,1 0 1,-1 0-1,1-1 0,-1 1 1,0-1-1,1 1 0,-1-1 0,0 0 1,0 0-1,5-6 0,4-5-9915</inkml:trace>
</inkml:ink>
</file>

<file path=ppt/ink/ink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53.3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0 122 14382,'0'0'9865,"81"3"-9449,-28 0-352,5-2 0,3-1-32,-1 0-1153,-8 0-1665,-11 0-1090,-9 0-3715</inkml:trace>
  <inkml:trace contextRef="#ctx0" brushRef="#br0" timeOffset="1">535 1 12780,'0'0'8680,"-51"20"-7719,42-6 0,5 3-256,4 0-481,0 3-224,7-4-1025,8-4-1826,2-4-1601,1-3-7367</inkml:trace>
</inkml:ink>
</file>

<file path=ppt/ink/ink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54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3 4068,'-2'-2'9616,"-8"11"-4086,-22 32-2695,-19 33-4893,37-49 3602,7-12-1240,1 0 0,0 0 0,1 1 0,0 0 0,2 0-1,-1 1 1,2-1 0,0 1 0,1-1 0,0 1 0,1 0 0,1-1 0,2 16 0,-2-26-365,0-1 1,1 0 0,-1 0 0,1 1-1,0-1 1,0 0 0,0-1 0,0 1-1,1 0 1,-1-1 0,1 1-1,0-1 1,-1 0 0,1 0 0,0 0-1,0 0 1,1 0 0,-1 0 0,0-1-1,0 0 1,1 0 0,-1 0 0,7 1-1,39 4-3481,-4-8-3374,-9-7-4471</inkml:trace>
</inkml:ink>
</file>

<file path=ppt/ink/ink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54.7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230 0 16848,'0'0'2915,"-71"31"-1058,46-8-1088,-1 5 0,3 3-128,2 3-257,3-2-320,6-3 0,2-6-32,2-3 0,5-5-96,0-8-673,3-5-608,-5-6-3684,1-14-1825</inkml:trace>
</inkml:ink>
</file>

<file path=ppt/ink/ink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55.1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1 136 14638,'0'0'5541,"55"61"-4324,-27-46-512,5-1-545,1-5-160,0-3-1922,-4-6-2914,-1 0-5158</inkml:trace>
  <inkml:trace contextRef="#ctx0" brushRef="#br0" timeOffset="1">325 1 16848,'0'0'5797,"1"12"-4291,8 47-259,-4-34-1256,0 0-1,-2 0 1,-1 0-1,-1 0 1,-3 31-1,1-51-111,-1 1 0,0 0 0,-1-1 0,1 1 0,-1-1 0,-1 0 0,1 1 0,0-2 0,-8 8 0,9-8-296,-1-1-1,0 0 0,0-1 0,0 1 0,0 0 0,-1-1 0,1 0 0,-1 0 0,1 0 0,-1 0 0,0 0 0,0-1 0,0 0 0,-7 2 0,4-4-4541,5-7-3652</inkml:trace>
</inkml:ink>
</file>

<file path=ppt/ink/ink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55.5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1 19090,'0'0'7655,"59"28"-7559,-35-23-64,6 1-1153,2-3-1153,-7-3-1409,-8 0-802</inkml:trace>
  <inkml:trace contextRef="#ctx0" brushRef="#br0" timeOffset="1">0 135 15567,'0'0'8167,"50"7"-6949,-4-7-674,11-4-448,5-5-288,0-1-2691,-5-1-2466,-5-5-7943</inkml:trace>
</inkml:ink>
</file>

<file path=ppt/ink/ink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55.9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14 16784,'0'0'5600,"-8"2"-4933,4-1-570,1 0 0,-1 0 1,0 1-1,1 0 0,-1-1 0,1 1 0,-1 1 0,1-1 1,0 0-1,0 1 0,0-1 0,0 1 0,0 0 0,1 0 1,-1 0-1,1 1 0,0-1 0,0 0 0,0 1 0,0-1 0,0 1 1,1 0-1,0 0 0,0-1 0,0 1 0,0 0 0,1 0 1,-1 0-1,1 7 0,-1-7-19,1 0-1,-1 0 1,1 0 0,-1 0 0,1 0-1,1 0 1,-1 0 0,0 1 0,1-1-1,0-1 1,0 1 0,0 0 0,1 0-1,-1 0 1,1 0 0,0-1 0,0 1-1,0-1 1,0 0 0,1 1 0,-1-1-1,1 0 1,0 0 0,0-1 0,0 1-1,0 0 1,0-1 0,1 0 0,-1 0-1,1 0 1,0 0 0,-1-1 0,1 1-1,0-1 1,0 0 0,0 0 0,0 0-1,8 0 1,4 1 62,1-1 0,-1 0 0,0-1 1,1-1-1,-1 0 0,1-1 0,29-8 0,-41 8-93,1 1-1,0-1 1,-1 0-1,1 0 1,-1 0-1,1-1 1,-1 0-1,0 0 1,0-1 0,0 1-1,-1-1 1,1 0-1,-1 0 1,0 0-1,0-1 1,0 0-1,-1 0 1,0 1 0,0-2-1,0 1 1,0 0-1,-1-1 1,0 1-1,3-12 1,-5 13-18,0 1 1,0-1-1,0 0 1,0 1-1,-1-1 1,1 0-1,-1 1 1,0-1-1,0 1 1,0-1-1,0 1 1,-1 0-1,0 0 1,1-1-1,-1 1 1,0 0-1,-1 0 1,1 1-1,0-1 1,-1 0-1,0 1 1,1 0-1,-1-1 1,0 1-1,0 0 1,0 0-1,-1 1 1,1-1-1,0 1 1,-1 0-1,1-1 1,-6 0-1,-7-2-108,0 0-1,-1 1 1,0 0-1,1 1 1,-29 1-1,25 9-1381</inkml:trace>
</inkml:ink>
</file>

<file path=ppt/ink/ink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5:59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71 1698,'0'0'216,"0"0"1,-1-1 0,1 1 0,0 0 0,-1 0-1,1 0 1,0 0 0,0 0 0,-1 0-1,1 0 1,0 0 0,-1 0 0,1 0 0,0 0-1,-1 0 1,1 0 0,0 0 0,0 0-1,-1 0 1,1 0 0,0 0 0,-1 0 0,1 0-1,0 1 1,0-1 0,-1 0 0,1 0-1,0 0 1,0 0 0,-1 1 0,1-1 0,0 0-1,0 0 1,0 1 0,-1-1 0,1 0-1,0 0 1,0 1 0,0-1 0,0 0 0,0 0-1,0 1 1,0-1 0,-1 0 0,1 1-1,0-1 1,0 0 0,0 1 0,4 22 2957,16 22-1649,-15-35-1408,1-1 1,0-1-1,0 1 0,1-1 1,0 0-1,1-1 0,0 0 1,0 0-1,0 0 0,1-1 1,0-1-1,0 1 1,0-1-1,1-1 0,0 0 1,18 5-1,-14-6-70,0 0-1,1-2 1,-1 1-1,0-2 1,1 0-1,-1-1 1,0 0-1,1-1 1,-1 0-1,0-2 1,0 1-1,14-7 1,116-53 423,-105 43-334,0 2 0,1 2 0,2 1 0,-1 3 0,52-10 0,-6 15 77,145 6 0,-57 3 680,10-11-1053,-168 9 343,0 1 0,-1 1 0,1 0 1,-1 1-1,32 10 0,-38-10 89,0-1-1,0 0 0,0-1 1,0 0-1,0 0 1,0-1-1,0-1 0,0 1 1,20-5-1,6-4-131,48-18 0,-32 9-43,-28 10-96,-4 1 21,0 1 0,1 0 0,0 2 0,0 0 0,24 0 1,-38 15 518,4 9-1362,-10-20 672,-1 0 0,0 1 0,1-1-1,-1 0 1,0 0 0,1 1 0,-1-1 0,0 0 0,1 0 0,-1 0 0,0 0-1,1 0 1,-1 1 0,0-1 0,1 0 0,-1 0 0,0 0 0,1 0-1,-1 0 1,1 0 0,-1 0 0,0 0 0,1 0 0,-1 0 0,0-1 0,1 1-1,-1 0 1,1 0 0,-1 0 0,0 0 0,1-1 0,-1 1 0,0 0 0,0 0-1,1 0 1,-1-1 0,0 1 0,1 0 0,-1-1 0,0 1 0,0 0 0,0 0-1,1-1 1,-1 1 0,0 0 0,0-1 0,0 1 0,0-1 0,0 1 0,1 0-1,-1-1 1,5-12-6961</inkml:trace>
</inkml:ink>
</file>

<file path=ppt/ink/ink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0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55 8616,'23'-55'11595,"-24"102"-8312,-10-10-2953,8-30-281,0 1 0,1 0 0,0 1 0,0-1 1,0 13-1,2-20-48,0-1 1,0 0 0,0 0-1,0 1 1,0-1-1,0 0 1,0 0 0,0 1-1,0-1 1,1 0 0,-1 0-1,0 1 1,0-1-1,0 0 1,0 0 0,1 0-1,-1 1 1,0-1-1,0 0 1,1 0 0,-1 0-1,0 0 1,0 0 0,1 1-1,-1-1 1,0 0-1,0 0 1,1 0 0,-1 0-1,0 0 1,0 0-1,1 0 1,-1 0 0,0 0-1,1 0 1,-1 0 0,0 0-1,0 0 1,1 0-1,-1 0 1,0 0 0,0-1-1,1 1 1,-1 0-1,0 0 1,0 0 0,1-1-1,10-4 61,-5 1-564,-1-1 0,0 0-1,0 0 1,0 0 0,7-11 0,-8 11-820,-1-1 0,0 0 0,0 1 0,-1-1-1,1 0 1,2-11 0,-3-6-5383</inkml:trace>
</inkml:ink>
</file>

<file path=ppt/ink/ink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0.8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38 8168,'0'0'14317,"47"-29"-13964,-22 27-257,3 0-96,-1-1 32,-5 3-545,-4-1-864,-6 1-1250,-9 0-1344</inkml:trace>
  <inkml:trace contextRef="#ctx0" brushRef="#br0" timeOffset="1">13 105 8392,'0'0'11691,"59"18"-11627,-33-18-32,0 0-224,-7 0-1442,-4 0-2818</inkml:trace>
</inkml:ink>
</file>

<file path=ppt/ink/ink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2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0 291 12812,'0'0'5104,"12"-5"-4608,14-7-400,-5 2-105,0 0 1,1 1 0,0 1-1,0 2 1,0 0 0,32-4-1,-53 10 12,-1 0-1,1 0 0,-1 0 1,1 0-1,0 0 0,-1 1 0,1-1 1,-1 0-1,1 0 0,-1 0 0,1 1 1,-1-1-1,1 0 0,-1 1 0,1-1 1,-1 0-1,0 1 0,1-1 0,-1 1 1,1-1-1,-1 1 0,0-1 1,1 1-1,-1-1 0,0 1 0,0-1 1,1 1-1,-1-1 0,0 1 0,0-1 1,0 1-1,0-1 0,0 2 0,0 26 952,0-25-838,-1-1 0,1 1 0,0 0 0,0-1 0,0 1 0,0 0 0,1-1 0,-1 1 0,1 0 0,0 2 0,0-5-102,-1 0 0,1 1 0,-1-1 0,0 0 0,1 0 1,-1 0-1,1 1 0,-1-1 0,1 0 0,-1 0 0,1 0 0,-1 0 1,1 0-1,-1 0 0,1 0 0,-1 0 0,1 0 0,-1 0 0,1 0 1,-1-1-1,1 1 0,-1 0 0,1 0 0,-1 0 0,1-1 0,-1 1 1,0 0-1,1 0 0,-1-1 0,1 1 0,-1 0 0,0-1 1,1 1-1,-1-1 0,0 1 0,1 0 0,-1-1 0,0 1 0,0-1 1,0 1-1,1-1 0,13-20 272,-13 20-280,3-8 295,0-1 1,0 1-1,0-1 0,-2 0 1,1 0-1,-1-1 0,-1 1 1,0 0-1,0-1 1,-2-19-1,1 30-120,1 1-196,0 1-1,0-1 1,0 0-1,0 0 0,0 1 1,0-1-1,1 0 0,-1 0 1,0 0-1,1 0 0,-1 0 1,0-1-1,3 2 1,2-2-208,-1 0 0,1-1 0,0 0 0,-1 0 0,1 0 0,-1 0 0,1-1 0,-1 0 0,0 0 0,0-1 0,0 0 0,0 1 0,0-2 0,0 1 0,-1 0 0,1-1 0,5-7 0,-5 7-160,0-1 0,-1 0 0,1 0 1,-1-1-1,0 1 0,-1-1 1,0 1-1,0-1 0,0 0 0,0-1 1,-1 1-1,0 0 0,0-1 0,-1 1 1,1-8-1,-2 14 417,0 0 0,0 0 0,-1-1 0,1 1 0,0 0 0,0 0 0,0 0 0,-1-1 0,1 1-1,0 0 1,0 0 0,-1 0 0,1 0 0,0 0 0,-1-1 0,1 1 0,0 0 0,0 0 0,-1 0 0,1 0 0,0 0 0,-1 0 0,1 0 0,0 0 0,0 0 0,-1 0 0,1 0 0,0 0 0,-1 0-1,1 0 1,0 1 0,0-1 0,-1 0 0,1 0 0,0 0 0,0 0 0,-1 0 0,1 1 0,0-1 0,0 0 0,0 0 0,-1 0 0,1 1 0,-14 7 506,7 1-320,-1 0 0,1 0 1,1 0-1,0 1 0,0 0 1,1 0-1,0 1 0,1 0 0,0-1 1,0 1-1,2 1 0,-1-1 1,1 0-1,1 1 0,0-1 0,1 1 1,0-1-1,3 22 0,-3-32-219,0 0-1,1 0 0,-1 0 0,0 0 1,1 0-1,-1 0 0,1 0 1,0 0-1,-1-1 0,1 1 1,0 0-1,-1 0 0,1 0 1,0-1-1,0 1 0,-1 0 0,1-1 1,0 1-1,0-1 0,0 1 1,0-1-1,0 1 0,0-1 1,0 0-1,0 0 0,0 1 1,0-1-1,0 0 0,0 0 0,0 0 1,0 0-1,0 0 0,0 0 1,1 0-1,-1-1 0,0 1 1,0 0-1,0 0 0,0-1 1,0 1-1,0-1 0,-1 1 0,1-1 1,2-1-1,2 0 43,-1-1 0,1 0 0,0 0 0,-1 0 0,0 0 0,0-1 0,4-4 0,6-13 80,10-15 145,-23 35-249,0-1 1,0 1-1,0 0 1,0-1-1,1 1 0,-1 0 1,0 0-1,1 0 1,-1 0-1,1 0 0,-1 0 1,1 0-1,-1 0 0,1 1 1,-1-1-1,4 0 1,22 36 412,-21-34-453,-1 1 0,0-1 0,0 0 0,1-1 0,-1 0 0,0 1 0,1-2 0,-1 1 0,1 0 0,-1-1 0,0 0 0,0-1 0,1 1 0,8-5 1,-7 4-200,0-1 0,0-1 0,0 1 0,0-1 0,-1 0 0,1-1 0,-1 1 0,0-1 0,10-11 0,-16 16 229,0 0 0,1 0 1,-1 0-1,0 0 1,1 0-1,-1 0 1,0 0-1,1 0 1,-1 0-1,0 0 0,1 0 1,-1 0-1,0 1 1,0-1-1,1 0 1,-1 0-1,0 0 1,1 0-1,-1 1 0,0-1 1,0 0-1,1 0 1,-1 1-1,0-1 1,0 0-1,0 0 1,0 1-1,1-1 0,-1 0 1,0 1-1,0-1 1,0 0-1,0 1 1,0-1-1,0 0 1,0 1-1,0-1 1,0 0-1,0 1 0,0-1 1,0 0-1,0 1 1,0-1-1,0 0 1,0 1-1,0-1 1,0 0-1,0 1 0,0-1 1,-1 0-1,1 0 1,0 1-1,0-1 1,0 0-1,-1 1 1,1-1-1,0 0 0,0 0 1,-1 0-1,1 1 1,0-1-1,0 0 1,-1 0-1,1 0 1,6 0-53,-1-1 0,1 0 1,0-1-1,0 1 0,-1-1 1,1 0-1,-1 0 0,1-1 1,-1 0-1,0 0 0,9-7 1,18-9-397,-32 20 471,1 1 0,-1 0-1,0 0 1,0 0 0,0 0-1,0-1 1,0 1 0,0 0 0,0 0-1,0 0 1,-1-1 0,1 1-1,-1 0 1,1 0 0,-2 1-1,-8 22 536,-2 3 417,-12 45 1,22-69-968,0 1 0,-1-1-1,0 1 1,1-1 0,-2 0 0,1 0-1,0 0 1,-1-1 0,0 1 0,0-1-1,0 0 1,0 0 0,0 0-1,0 0 1,-8 2 0,-3 3 49,1-2 1,-1 0-1,-27 7 1,70-32 1603,29-12-1664,-28 16 35,-5 5-22,0-2 0,0 0-1,-2-2 1,0-1-1,0 0 1,35-35-1,-56 49-11,1 0-1,-1 0 1,0-1 0,0 1 0,0-1-1,0 1 1,0 0 0,0-1-1,-1 0 1,1 1 0,0-1-1,-1 1 1,0-1 0,1 0-1,-1 1 1,0-1 0,1-3 0,-2 4 0,1 1 1,0-1-1,-1 1 1,1-1-1,0 1 1,-1-1-1,1 1 1,-1-1 0,1 1-1,-1-1 1,1 1-1,-1 0 1,1-1-1,-1 1 1,1 0 0,-1 0-1,1-1 1,-1 1-1,0 0 1,1 0-1,-1 0 1,1-1 0,-1 1-1,0 0 1,1 0-1,-1 0 1,0 0-1,1 0 1,-1 1-1,0-1 1,-2 0 28,0 1-1,1-1 1,-1 1 0,1 0 0,-1 0-1,1 0 1,0 0 0,-1 0-1,1 1 1,0-1 0,0 0-1,0 1 1,0 0 0,0 0 0,0-1-1,0 1 1,0 0 0,1 1-1,-1-1 1,1 0 0,0 0-1,-1 1 1,0 2 0,2-4-21,-1 0-1,1 0 1,0 0-1,0 0 1,0 1 0,-1-1-1,1 0 1,0 0 0,0 0-1,1 0 1,-1 1-1,0-1 1,0 0 0,1 0-1,-1 0 1,0 0 0,1 0-1,-1 0 1,1 0-1,-1 0 1,1 0 0,0 0-1,-1 0 1,1 0 0,0 0-1,0 0 1,0-1-1,1 2 1,2 0-244,-1 0 1,1 0-1,-1 0 1,1-1-1,0 0 0,-1 0 1,1 0-1,0 0 0,5 0 1,0 0-1369,1-1 1,0 0 0,0 0 0,0-1-1,0 0 1,-1-1 0,11-2-1,-1-7-4045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08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50 198 9641,'0'0'18567,"-7"6"-18135,3-2-358,0-1 6,1-1 0,0 1 0,0 0 0,0 0-1,1 1 1,-1-1 0,1 1 0,-1-1 0,1 1-1,0 0 1,1 0 0,-1 0 0,1 0 0,-1 0-1,1 0 1,0 5 0,1-9-68,0 1 0,0 0 0,0-1 1,0 1-1,0-1 0,0 1 0,0-1 0,1 1 0,-1 0 0,0-1 0,0 1 0,1-1 0,-1 1 1,0-1-1,1 0 0,-1 1 0,1-1 0,-1 1 0,0-1 0,1 0 0,-1 1 0,1-1 0,-1 0 0,1 1 1,-1-1-1,1 0 0,-1 0 0,1 1 0,1-1 0,23 1 207,24-12 112,-28 2-280,-1-1 1,0-1-1,-1 0 0,-1-2 1,0 0-1,19-18 0,-26 21-63,1-1 0,-1-1 1,-1 0-1,0-1 0,-1 0 0,0 0 0,-1-1 0,-1 0 0,9-21 0,-16 33 10,1 1 0,0-1 0,-1 1 0,1-1 0,-1 1 0,1-1 0,-1 0 0,0 1 0,0-1 0,1 0 0,-1 1 0,0-1 0,-1 0 0,1 1 0,0-1 0,-1-2 0,0 4-1,1 0-1,-1 0 0,1 0 0,-1 0 0,0 0 0,1 0 0,-1 0 0,0 0 0,1 0 1,-1 0-1,1 0 0,-1 1 0,0-1 0,1 0 0,-1 0 0,1 0 0,-1 1 0,0-1 1,1 0-1,-1 1 0,1-1 0,-1 1 0,1-1 0,0 1 0,-1-1 0,0 1 0,-39 43 122,26-24 157,1 0 1,-12 26-1,22-41-232,1-1 1,0 2-1,0-1 1,0 0-1,1 0 0,-1 0 1,1 1-1,1-1 1,-1 1-1,1-1 1,0 1-1,0-1 0,0 1 1,1-1-1,0 0 1,1 7-1,0-10-43,0 1 0,-1-1 0,1 0 0,0 0 0,0 0 0,0 0 0,1 0 0,-1 0 0,0 0 0,1-1 0,-1 1 0,1-1 0,0 0 0,-1 0 0,1 0 0,0 0 0,-1 0 0,1-1 0,0 1 0,0-1 0,0 1 0,3-1 0,69 0 0,-70-1 0,6 0-55,-1-1 0,0 0 0,0 0-1,0-1 1,18-8 0,-25 10 43,0 0-1,0-1 1,-1 1-1,1 0 1,0-1-1,-1 0 1,1 0-1,-1 1 1,0-1-1,1-1 1,-1 1 0,0 0-1,0-1 1,0 1-1,-1-1 1,1 1-1,-1-1 1,1 0-1,-1 0 1,0 1-1,0-1 1,0 0 0,1-4-1,-2 7 16,0-1 0,0 1 0,0 0 0,-1 0 0,1-1 0,0 1-1,0 0 1,0-1 0,0 1 0,0 0 0,0 0 0,0-1 0,0 1 0,0 0 0,-1 0 0,1-1 0,0 1-1,0 0 1,0 0 0,-1 0 0,1-1 0,0 1 0,0 0 0,0 0 0,-1 0 0,1 0 0,0 0 0,0-1-1,-1 1 1,1 0 0,0 0 0,0 0 0,-1 0 0,1 0 0,0 0 0,-1 0 0,1 0 0,0 0 0,-1 0 0,-15 4 211,-12 12 85,26-14-299,0-1 0,1 1 0,-1 0 0,1 0 0,-1-1 0,1 1 0,0 0 0,-1 0 0,1 0 0,0 0 0,0 0 0,0 1 0,1-1 0,-1 0 0,0 0 0,1 1 0,0-1 0,-1 0 0,1 1 0,0-1 0,0 0 0,0 1 0,1-1 0,-1 0 0,1 0 0,0 4 0,1-4 0,-1 1 0,1 0 0,0-1 0,0 0 0,0 1 0,0-1 0,1 0 0,-1 0 0,1 0 0,-1-1 0,1 1 0,0 0 0,-1-1 0,1 0 0,0 0 0,0 0 0,0 0 0,0 0 0,3 0 0,26 4 0,1-2 0,-1-1 0,54-4 0,-17 0 0,-97-20 0,-62-20 0,127 39 0,-10 3 0,165-7 0,-170 5 0,0-1 0,-1-1 0,1-1 0,-1-1 0,0-1 0,32-15 0,-52 21 0,0 1 0,1-1 0,-1 1 0,0-1 0,0 1 0,1-1 0,-1 0 0,0 0 0,0 0 0,0 0 0,0 0 0,0 0 0,0 0 0,0 0 0,0 0 0,0 0 0,0-3 0,-1 4 0,0-1 0,-1 1 0,1-1 0,-1 1 0,1-1 0,-1 1 0,1 0 0,-1-1 0,1 1 0,-1-1 0,1 1 0,-1 0 0,0 0 0,1-1 0,-1 1 0,1 0 0,-1 0 0,0 0 0,1 0 0,-1 0 0,0 0 0,1 0 0,-1 0 0,-1 0 0,-54 4 0,47-1 0,1 0 0,0 0 0,-1 1 0,1 0 0,1 0 0,-1 1 0,-7 6 0,12-8 0,0-1 0,0 1 0,0-1 0,1 1 0,-1 0 0,1 0 0,0 0 0,0 0 0,0 0 0,0 1 0,1-1 0,-1 1 0,1-1 0,0 1 0,0-1 0,0 1 0,0 0 0,1-1 0,-1 5 0,2-6 0,-1 0 0,1 0 0,0 0 0,0 0 0,0 0 0,0 0 0,0 0 0,0 0 0,0 0 0,0-1 0,1 1 0,-1-1 0,1 1 0,-1-1 0,1 1 0,0-1 0,-1 0 0,1 0 0,0 0 0,0 0 0,0 0 0,0 0 0,0 0 0,0-1 0,0 1 0,4 0 0,61 9 0,-47-8-678,0-1 0,1-2 0,26-3 0,8-11-7244</inkml:trace>
</inkml:ink>
</file>

<file path=ppt/ink/ink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2.7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8 10282,'-14'-8'8806,"17"31"-7304,-3-22-1502,1-1 1,0 1-1,0 0 0,0-1 1,0 1-1,0-1 0,0 0 1,0 1-1,0-1 0,0 0 1,0 0-1,0 1 0,0-1 1,0 0-1,0 0 0,0 0 1,0 0-1,0 0 0,0-1 1,0 1-1,1 0 0,0-1-16,-1 1 0,1 0 0,0 0 0,-1 0 0,1 0 0,0 0-1,-1 0 1,1 0 0,-1 0 0,1 1 0,0-1 0,-1 0 0,1 1 0,-1 0 0,1-1 0,-1 1-1,1 0 1,2 2 0,-3 0 36,1 0 0,-1 0 0,0 0 0,0 1 0,0-1 1,0 0-1,-1 1 0,1-1 0,-1 0 0,0 1 0,0-1 0,0 1 0,0-1 0,-1 1 0,1-1 0,-1 0 0,-2 7 0,-2 2 597,0 0 0,-1-1 0,-10 15 0,10-16-200,6-9-502,16-26-7448,-6 3-2428</inkml:trace>
</inkml:ink>
</file>

<file path=ppt/ink/ink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3.2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0 120 15759,'0'0'1345,"57"-23"-544,-13 9 800,11-1-479,7 0 159,4 1-160,4 2-673,-4 1-384,-4 3-512,-14 3-1058,-14 3-864,-14 1-481,-15 1-1441</inkml:trace>
</inkml:ink>
</file>

<file path=ppt/ink/ink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3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93 12588,'0'0'9032,"82"13"-7590,-26-26-353,5-1-801,7-1-224,-3-2-576,-5-1-2147,-12 4-2434,-13-1-3555</inkml:trace>
</inkml:ink>
</file>

<file path=ppt/ink/ink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3.9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14157,'0'0'7431,"10"-2"-6694,24-5-273,0 1-1,1 2 1,-1 1-1,1 2 1,64 7-1,-97-6-465,0 0 0,0 1 0,1-1 0,-1 0-1,0 1 1,0 0 0,0 0 0,0-1 0,0 1 0,0 0-1,0 1 1,0-1 0,0 0 0,-1 0 0,1 1-1,0-1 1,-1 1 0,1 0 0,-1-1 0,0 1-1,1 0 1,-1 0 0,0 0 0,0 0 0,0 0-1,0 0 1,-1 0 0,1 0 0,0 0 0,-1 0 0,1 1-1,-1 2 1,0 0 4,-1 0 0,1 0-1,-1-1 1,0 1 0,0 0 0,-1 0-1,1-1 1,-1 1 0,0-1-1,-1 0 1,1 1 0,-1-1 0,-5 7-1,-18 17-26,-1-2-1,-1-1 0,-1-1 0,-1-1 0,-45 26 1,48-36-1759,8-12-4200,8-4-6251</inkml:trace>
</inkml:ink>
</file>

<file path=ppt/ink/ink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4.5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343 127 11050,'8'-10'2563,"-1"3"-1956,29-36 1162,-33 40-1338,-1 0 1,0-1 0,0 1-1,0-1 1,0 1 0,-1-1-1,1 0 1,-1 0-1,0 0 1,0 0 0,0 0-1,-1 0 1,1-4 0,-2 7-317,1 1 0,0-1 1,-1 0-1,1 1 1,-1-1-1,0 0 0,1 1 1,-1-1-1,1 1 1,-1-1-1,0 1 0,1-1 1,-1 1-1,0 0 1,0-1-1,1 1 0,-1 0 1,0-1-1,0 1 1,1 0-1,-1 0 0,0 0 1,0 0-1,0 0 1,1 0-1,-1 0 1,0 0-1,0 0 0,0 0 1,-1 1-1,-29 4 311,16 1-337,0 1-1,1 0 0,0 0 0,1 2 0,0 0 0,-19 16 1,-70 71 1102,98-91-1105,3-5-78,-27 29 806,-29 38-1,50-59-724,1 1 0,0 0 0,1 0 0,0 1 0,1-1 0,-1 1 0,2 0 0,0 0 0,-4 20 0,6-27-91,1-1 0,0 1 0,0-1 0,0 1 0,0 0 0,0-1-1,1 1 1,-1-1 0,1 1 0,0 0 0,-1-1 0,1 0-1,0 1 1,1-1 0,-1 1 0,0-1 0,1 0 0,-1 0-1,1 0 1,0 0 0,-1 0 0,4 2 0,0-1 5,-1 0 0,1 0 0,0-1 1,-1 0-1,1 0 0,0 0 0,0-1 0,1 1 1,-1-1-1,9 1 0,0-2 26,1 1 0,-1-1 1,0-1-1,0-1 0,0 0 0,0-1 0,25-8 0,-24 5-10,0-1 1,-1-1-1,20-13 0,-30 18-5,1 0 0,-1 0 0,0 0 1,-1-1-1,1 1 0,-1-1 0,1 0 1,-1 0-1,0 0 0,-1 0 0,1-1 1,-1 1-1,0-1 0,0 0 0,2-6 1,-4 10-9,0 0 0,0 0 0,0-1 0,0 1 0,0 0 0,0 0 0,0 0 0,0 0 0,0 0 0,0 0 0,-1 0 0,1 0 0,0 0 1,-1 0-1,1 0 0,-1 0 0,0 0 0,1 0 0,-1 0 0,1 0 0,-1 0 0,0 1 0,0-1 0,0 0 0,-1-1 0,-1 1-5,0-1-1,0 1 0,0 0 0,0 0 1,0 0-1,0 0 0,0 0 0,0 1 1,-4-1-1,-6 0-16,0 1 0,0 1 0,-21 2 0,32-2 13,-1-1 1,0 1 0,0-1-1,1 1 1,-1 0-1,0 0 1,1 0 0,-1 1-1,1-1 1,-1 1 0,1-1-1,0 1 1,0 0 0,-1 0-1,1 0 1,0 0-1,-3 4 1,5-5-3,0-1-1,1 1 1,-1-1-1,0 1 1,0-1-1,0 0 1,1 1-1,-1-1 1,0 1 0,0-1-1,1 1 1,-1-1-1,0 0 1,1 1-1,-1-1 1,1 0 0,-1 1-1,0-1 1,1 0-1,-1 0 1,1 1-1,-1-1 1,1 0-1,-1 0 1,0 0 0,1 0-1,-1 0 1,1 0-1,-1 1 1,1-1-1,-1 0 1,1 0-1,-1 0 1,1-1 0,-1 1-1,1 0 1,-1 0-1,1 0 1,0 0-1,26 0-73,-26 0 77,22-3-28,-1-1-1,1 0 1,-1-2 0,39-15-1,-40 13-121,0 1 0,0 1 0,1 1-1,43-5 1,-65 9 149,1 1-1,-1 0 1,0 0 0,1 0-1,-1 0 1,0 0 0,1 0-1,-1 0 1,0 0-1,1 1 1,-1-1 0,0 0-1,1 0 1,-1 0-1,0 0 1,1 0 0,-1 0-1,0 1 1,0-1-1,1 0 1,-1 0 0,0 0-1,0 1 1,1-1 0,-1 0-1,0 0 1,0 1-1,0-1 1,1 0 0,-1 1-1,0-1 1,0 0-1,0 0 1,0 1 0,0-1-1,0 0 1,0 1 0,0-1-1,0 1 1,-4 16 39,-15 13 213,-12 6 17,-16 21-154,44-53-127,0 0 1,1 0-1,-1 0 1,1 1-1,0-1 1,0 1-1,0 0 1,1 0-1,-1 0 1,0 8 0,2-12-101,1 0 1,-1-1-1,0 1 1,1 0-1,-1 0 1,0-1-1,1 1 1,-1 0-1,1-1 0,-1 1 1,1 0-1,0-1 1,-1 1-1,1-1 1,0 1-1,-1-1 1,1 1-1,0-1 1,-1 0-1,1 1 1,0-1-1,0 0 1,0 0-1,-1 1 1,1-1-1,0 0 1,0 0-1,0 0 1,-1 0-1,1 0 1,0 0-1,0 0 1,0 0-1,0 0 1,-1 0-1,1-1 1,0 1-1,0 0 1,0-1-1,0 1 1,39-13-4955,-7-7-1103</inkml:trace>
</inkml:ink>
</file>

<file path=ppt/ink/ink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4.8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1 15919,'0'0'6983,"-62"22"-5862,39 2 224,1 4-160,1 7 32,4 2-448,5-2-513,7-1-192,3-4-64,2-3-32,0-5-352,2-9-769,11-7-705,-4-6-832,2-5-1154,-4-16-3843</inkml:trace>
</inkml:ink>
</file>

<file path=ppt/ink/ink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5.2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62 14350,'0'0'11434,"65"-33"-9512,-31 25-448,11 3-546,5-1-735,4 1-161,0 3-96,-4 0-865,-9 2-833,-9 0-864,-16 0-866,-13 0-928</inkml:trace>
  <inkml:trace contextRef="#ctx0" brushRef="#br0" timeOffset="1">61 156 15695,'0'0'5541,"50"0"-3651,-8-4 160,5-2-545,7-2-992,-3 2-417,-4 1-128,-8 3-1057,-9 2-1281,-15 0-994</inkml:trace>
</inkml:ink>
</file>

<file path=ppt/ink/ink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5.6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1 239 15951,'0'0'8232,"50"12"-6470,8-24-577,6-2-705,8-4-416,4 2 0,-3 1-64,-4 4-672,-10 4-1410,-5 0-1730,-10 3-1665,-3 1-4388</inkml:trace>
  <inkml:trace contextRef="#ctx0" brushRef="#br0" timeOffset="1">1111 21 19699,'0'0'8744,"48"-11"-7431,-6 9-704,7 1-577,2-1-160,0 1-1025,-5 0-641,-7 1-769,-13-3-704,-13 3-704</inkml:trace>
</inkml:ink>
</file>

<file path=ppt/ink/ink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5.9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40 13869,'0'0'10186,"75"10"-8617,-10-12-544,12-7-769,5 0-191,1 1-130,-3 2-1184,-9 0-1858,-13 1-1473,-11 0-8520</inkml:trace>
</inkml:ink>
</file>

<file path=ppt/ink/ink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6.4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12556,'0'0'8616,"-2"8"-7740,-75 283 2983,75-284-3788,-5 40 942,7-46-973,0 0-1,0 0 1,0 0-1,1 0 1,-1 0-1,0 0 1,1 0-1,-1 0 1,1 0-1,-1 0 1,1 0-1,-1 0 1,1 0-1,0 0 1,-1-1-1,1 1 1,0 0 0,0 0-1,-1-1 1,1 1-1,0 0 1,0-1-1,0 1 1,0-1-1,0 1 1,0-1-1,0 0 1,0 1-1,0-1 1,0 0-1,0 0 1,0 1-1,0-1 1,1 0-1,-1 0 1,1 0 0,10-1 257,0 0 0,0 0 1,0-1-1,0-1 1,0 0-1,-1 0 1,1-1-1,17-9 1,87-54 664,-87 49-838,29-19 45,-2-2 0,67-60 0,-117 94-268,7-13-1014,-30 21-4278,-8 7-391,-7 2-1200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09.1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7 459 16720,'0'1'291,"-1"-1"0,0 1 0,1 0 0,-1 0 0,1 0 0,-1 0 0,1-1 0,-1 1 0,1 0 0,0 0 0,-1 0 1,1 0-1,0 0 0,0 0 0,0 0 0,0 0 0,0 0 0,0 0 0,0 0 0,0 1 0,15-4 3161,28-27-1143,-41 28-2246,79-62 714,-2-4-1,-3-4 0,-3-2 0,62-84 0,-117 142-766,-18 15-14,0 0 0,1 0-1,-1 0 1,0 0 0,0 0 0,1 1-1,-1-1 1,0 0 0,0 0-1,1 0 1,-1 1 0,0-1-1,0 0 1,1 0 0,-1 1-1,0-1 1,0 0 0,0 0-1,0 1 1,0-1 0,0 0-1,1 1 1,-1-1 0,0 0-1,0 1 1,0-1 0,0 0-1,0 1 1,0-1 0,0 0-1,0 1 1,0-1 0,0 0-1,0 0 1,-1 1 0,1-1-1,-10 49-111,-41 106 297,30-99-76,3 0 0,-16 80 0,34-136-105,-4 45 0,4-44 0,0 0 0,0-1 0,-1 1 0,1 0 0,0 0 0,0 0 0,0 0 0,0-1 0,0 1 0,0 0 0,0 0 0,1 0 0,-1 0 0,0-1 0,0 1 0,1 0 0,-1 0 0,0-1 0,1 1 0,-1 0 0,0 0 0,1-1 0,-1 1 0,1 0 0,0-1 0,-1 1 0,1-1 0,-1 1 0,1-1 0,0 1 0,0-1 0,-1 1 0,1-1 0,0 0 0,0 1 0,-1-1 0,1 0 0,0 0 0,0 1 0,0-1 0,-1 0 0,3 0 0,-2-1-29,1-1 0,0 1 0,-1 0 0,0-1 0,1 1 0,-1-1 1,0 0-1,0 1 0,0-1 0,0 0 0,0 0 0,0 0 0,0 0 0,-1 0 0,1 0 0,-1 0 0,1 0 0,-1 0 1,0 0-1,0 0 0,0 0 0,0 0 0,0-3 0,-2-50-1017,0 48 867,1 0-1,-1 0 1,0 0 0,-1 0 0,-4-8 0,7 13 169,-1 1-1,1-1 1,-1 1-1,1 0 1,-1-1-1,0 1 1,0-1-1,0 1 1,0 0 0,0 0-1,0 0 1,0-1-1,0 1 1,0 0-1,0 0 1,-1 1-1,1-1 1,0 0-1,-1 0 1,1 1 0,0-1-1,-1 0 1,1 1-1,-1 0 1,1-1-1,-1 1 1,0 0-1,1 0 1,-1-1-1,-2 2 1,4 0 47,-1 0-1,0 1 1,1-1 0,-1 1-1,0 0 1,1-1 0,0 1-1,-1-1 1,1 1 0,0 0-1,0-1 1,0 1 0,0 0-1,0-1 1,0 1 0,1 0-1,-1-1 1,0 1 0,1-1-1,-1 1 1,1-1-1,0 1 1,0-1 0,-1 1-1,1-1 1,0 1 0,0-1-1,0 0 1,3 3 0,2-2 9,0-1 1,1 1-1,-1-1 1,1 0-1,-1 0 1,1-1-1,-1 0 0,1 0 1,0-1-1,-1 0 1,1 0-1,11-4 1,11-4 335,43-20 1,-18 7-193,-52 21-191,3-1-6,-1 0-1,0 1 1,1-1-1,-1 1 1,1 0-1,0 0 1,-1 1-1,1-1 0,0 1 1,-1 0-1,9 1 1,-12 0 8,0 0 1,-1 0-1,1 0 0,0 0 1,-1 0-1,1 1 1,0-1-1,-1 0 1,0 0-1,1 0 0,-1 0 1,1 1-1,-1-1 1,0 0-1,0 0 0,0 1 1,0-1-1,0 0 1,0 0-1,0 1 0,0-1 1,-1 0-1,1 2 1,-7 30 466,-12 13-399,19-46-69,0 0 0,0 0 0,0 1 0,0-1 0,-1 0 0,1 0 0,0 1 0,0-1 0,0 0 0,0 0 0,0 1 0,0-1 0,0 0 0,0 0 0,0 1 0,1-1 0,-1 0 0,0 0 0,0 1 0,0-1 0,0 0 0,0 0 0,0 1 0,0-1 0,1 0 0,-1 0 0,0 0 0,0 1 0,0-1 0,0 0 0,1 0 0,-1 0 0,0 0 0,0 0 0,1 1 0,-1-1 0,0 0 0,0 0 0,0 0 0,1 0 0,-1 0 0,0 0 0,0 0 0,1 0 0,-1 0 0,0 0 0,0 0 0,1 0 0,-1 0 0,0 0 0,0 0 0,1 0 0,-1 0 0,0 0 0,0 0 0,1 0 0,-1 0 0,0-1 0,0 1 0,1 0 0,-1 0 0,0 0 0,0-1 0,1 1 0,17-6 0,0-1 0,0 0 0,-1-2 0,20-12 0,27-13 0,-52 28 0,0 1 0,1 0 0,0 1 0,0 0 0,0 1 0,0 0 0,20 0 0,-32 3 0,0 0 0,0 0 0,-1 0 0,1 0 0,0 0 0,-1 0 0,1 0 0,0 0 0,-1 1 0,1-1 0,0 0 0,-1 1 0,1-1 0,0 0 0,-1 1 0,1-1 0,-1 1 0,1-1 0,-1 1 0,1-1 0,-1 1 0,1-1 0,-1 1 0,1 0 0,-1-1 0,0 1 0,1 0 0,-1 0 0,2 27 0,-18 38 0,11-52 0,3 9-1644,5-15-2894,5-13-5904</inkml:trace>
</inkml:ink>
</file>

<file path=ppt/ink/ink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6.8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16464,'0'0'4484,"3"56"-2819,12-41-63,4 0-1058,8 1-447,7-1-290,4 3-1696,0-4-1058,4-2-1602,-3-3-3618</inkml:trace>
</inkml:ink>
</file>

<file path=ppt/ink/ink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07.5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218 66 6054,'0'0'5146,"3"-9"-2440,9-27-421,-12 36-2217,0-1 0,1 1 0,-1-1 0,0 0 0,0 1 0,0-1 0,0 1 0,0-1 0,1 0 0,-1 1 0,0-1 0,0 1 0,0-1 0,-1 0 0,1 1 0,0-1 0,0 1 0,0-1 0,0 0 0,0 1 0,-1-1 0,1 1 0,0-1 0,-1 1 0,1-1 0,0 1 0,-1-1 0,1 1 0,0-1 0,-1 1 0,1-1 0,-1 1 0,1 0 0,-1-1 0,1 1 0,-1 0 0,1 0 0,-1-1 0,0 1 0,1 0 0,-1 0 0,1 0 0,-1-1 0,0 1 0,1 0 0,-1 0 0,1 0 0,-1 0 0,0 0 0,1 0 0,-1 0 0,1 1 0,-1-1 0,0 0 0,1 0 0,-1 0 0,0 1 0,-32 10 574,22-2-403,-1 1 0,1 0-1,1 0 1,0 1 0,0 0 0,1 1 0,-10 18 0,-3 7 914,-21 52 0,38-80-1003,2 1 0,-1-1-1,1 1 1,1-1-1,0 1 1,0 0 0,1 0-1,0 0 1,1 14-1,0-21-134,0 0 0,1 0 0,0 0 0,0 1 0,0-1-1,0 0 1,0 0 0,0 0 0,1 0 0,0-1-1,-1 1 1,1 0 0,0-1 0,0 1 0,1-1-1,-1 0 1,0 1 0,1-1 0,0 0 0,-1-1-1,1 1 1,0 0 0,0-1 0,0 0 0,0 1-1,0-1 1,0 0 0,0 0 0,0-1 0,0 1-1,5-1 1,-3 1 18,-1 0 1,0 0-1,0-1 0,1 0 0,-1 0 1,0 0-1,1 0 0,-1-1 0,0 0 0,0 1 1,1-2-1,-1 1 0,5-2 0,-7 1 17,0 0-1,-1 1 0,1-1 0,0 0 0,0 0 0,-1 0 1,1-1-1,-1 1 0,0 0 0,0 0 0,0-1 0,0 1 1,0-1-1,0 1 0,0-1 0,-1 1 0,0-1 1,1 1-1,-1-1 0,0 0 0,0 1 0,-1-4 0,1 3-35,-1 0 0,1 1 0,-1-1 0,0 1 0,0-1 0,0 1 0,-1 0-1,1-1 1,-1 1 0,1 0 0,-1 0 0,0 0 0,1 0 0,-1 0 0,0 0-1,0 1 1,0-1 0,-1 1 0,1-1 0,0 1 0,-1 0 0,1 0 0,0 0-1,-1 0 1,0 0 0,1 0 0,-1 1 0,1-1 0,-1 1 0,0 0 0,1 0 0,-1 0-1,0 0 1,-3 1 0,5-1-14,1 0-1,0 0 0,0 0 1,-1 0-1,1 0 1,0 1-1,0-1 1,-1 0-1,1 0 1,0 0-1,0 0 0,0 0 1,-1 1-1,1-1 1,0 0-1,0 0 1,0 0-1,0 1 1,-1-1-1,1 0 0,0 0 1,0 0-1,0 1 1,0-1-1,0 0 1,0 0-1,0 1 1,0-1-1,0 0 0,-1 0 1,1 1-1,0-1 1,0 0-1,0 0 1,1 1-1,-1-1 0,0 0 1,0 1-1,0-1 1,0 0-1,0 0 1,0 0-1,0 1 1,0-1-1,0 0 0,1 0 1,-1 1-1,0-1 1,0 0-1,0 0 1,0 0-1,1 1 1,-1-1-1,0 0 0,0 0 1,1 0-1,-1 0 1,0 0-1,0 0 1,0 1-1,1-1 1,-1 0-1,0 0 0,0 0 1,1 0-1,-1 0 1,0 0-1,1 0 1,-1 0-1,19 8-72,-7-7 85,-1-1 1,1 0-1,-1-1 1,1 0-1,-1-1 0,0-1 1,0 1-1,0-2 1,0 0-1,0 0 1,0-1-1,17-10 0,-21 11-18,-7 7-18,0 1 0,0-1 0,0 0 0,-1 0 0,0 0 0,1 1 0,-1-1 0,0 0 0,-3 5 0,-2 4-245,2 0 0,-1 0 1,2 0-1,0 0 1,0 0-1,1 1 1,-1 17-1,3-27 89,0 1-1,0-1 1,0 1-1,0 0 1,1-1 0,0 1-1,-1-1 1,1 0-1,0 1 1,1-1 0,-1 0-1,1 0 1,-1 1 0,1-1-1,0 0 1,0-1-1,0 1 1,1 0 0,-1-1-1,1 1 1,-1-1-1,1 0 1,0 1 0,0-1-1,0-1 1,0 1 0,0 0-1,1-1 1,-1 0-1,5 2 1,18 3-8116</inkml:trace>
</inkml:ink>
</file>

<file path=ppt/ink/ink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15.0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268 174 5061,'-8'-3'801,"-1"0"-386,-3-1 212,0-1-1,0 0 1,1 0-1,-1-1 1,1 0-1,1-1 0,-1 0 1,-15-15-1,26 21-552,-1 1-1,0-1 0,1 0 0,-1 1 1,0-1-1,1 0 0,-1 0 0,1 0 1,-1 1-1,1-1 0,-1 0 0,1 0 1,0 0-1,0 0 0,-1 0 0,1 0 1,0 0-1,0 0 0,0 0 0,0 0 1,0 0-1,0 0 0,0 0 0,0 1 1,0-1-1,1 0 0,-1 0 1,0 0-1,1 0 0,-1 0 0,0 0 1,1 0-1,-1 0 0,1 1 0,-1-1 1,1 0-1,0 0 0,-1 1 0,1-1 1,0 0-1,0 1 0,-1-1 0,1 1 1,0-1-1,0 1 0,0-1 0,0 1 1,0 0-1,-1-1 0,1 1 0,0 0 1,0 0-1,0 0 0,0-1 0,1 1 1,9-2-53,0 1-1,1 0 1,19 1 0,-22 0 107,304 13 49,-14 0-157,500-41 54,-422 8-132,-304 20-22,-73 0 79,0 0 0,0 0 0,0 0-1,1 1 1,-1-1 0,0 0 0,0 0 0,0 0-1,0 0 1,0 1 0,0-1 0,0 0 0,0 0-1,0 0 1,1 1 0,-1-1 0,0 0 0,0 0-1,0 1 1,0-1 0,0 0 0,0 0 0,-1 0-1,1 1 1,0-1 0,0 0 0,0 0 0,0 0-1,0 1 1,0-1 0,0 0 0,0 0 0,0 0-1,0 1 1,-1-1 0,1 0 0,0 0 0,0 0-1,0 0 1,0 0 0,-1 1 0,1-1 0,0 0-1,0 0 1,0 0 0,-1 0 0,1 0 0,0 0-1,-10 5 16,0-1 0,0 0-1,0 0 1,-1-1-1,1-1 1,-1 0-1,0 0 1,-11 0-1,-4 1 36,-487 55 47,-205 34-10,666-84-90,27-5 5,1 1 0,0 1 0,-34 13 0,134-25-92,522-63 3,71-11-1137,-645 78 1234,-17 3 4,-1 0 1,1-1-1,-1 0 1,0 0-1,1-1 1,-1 0-1,0 0 1,0 0-1,11-6 1,-17 7-8,0 1-1,0 0 1,0-1 0,0 1 0,0 0 0,0 0-1,0-1 1,0 1 0,0 0 0,0 0-1,0-1 1,0 1 0,0 0 0,0-1 0,0 1-1,-1 0 1,1 0 0,0 0 0,0-1-1,0 1 1,0 0 0,-1 0 0,1-1 0,0 1-1,0 0 1,0 0 0,-1 0 0,1 0-1,0-1 1,0 1 0,-1 0 0,1 0 0,0 0-1,0 0 1,-1 0 0,1 0 0,0 0 0,0 0-1,-1 0 1,1 0 0,0 0 0,0 0-1,-1 0 1,1 0 0,0 0 0,-1 0 0,1 0-1,-1 0 1,-21-4 186,-448-6 225,320 12-402,-592 32 67,454-16 55,244-17-142,28-1 26,21-1 107,595-43-148,5 43-2088,-128 3-2757,-460-2 4781,-11 1 91,-1-1-1,1 0 1,0 0 0,0 0 0,-1-1 0,1 0 0,0 0 0,-1 0 0,1-1 0,-1 0 0,1 0 0,5-3-1,-11 5 2,0 0 0,0 0 0,1-1 0,-1 1 0,0 0 0,0 0 0,1-1 0,-1 1 0,0 0 0,0 0-1,0-1 1,0 1 0,1 0 0,-1 0 0,0-1 0,0 1 0,0 0 0,0-1 0,0 1 0,0 0-1,0 0 1,0-1 0,0 1 0,0 0 0,0-1 0,0 1 0,0 0 0,0-1 0,0 1 0,0 0 0,0-1-1,0 1 1,0 0 0,0 0 0,-1-1 0,1 1 0,0 0 0,0 0 0,0-1 0,0 1 0,-1 0 0,1 0-1,0-1 1,0 1 0,-1 0 0,1 0 0,0 0 0,0-1 0,-1 1 0,1 0 0,-1 0 0,-8-4 137,0 0 1,0 0-1,-1 1 1,0 0 0,0 1-1,1 0 1,-1 0-1,-15 1 1,7-1-31,-219-15 582,-401 23-1,437 10-833,0 8 0,-250 63 0,356-66-2612,21-10-4084</inkml:trace>
</inkml:ink>
</file>

<file path=ppt/ink/ink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29.9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93 0,'0'0'6737,"-9"-2"-5322,-13-5-825,-5-3 3320,62 12 410,31-15-2941,-30 5-918,172-17 127,268 3-1,-402 19-531,143 4 491,-165 12 1685,-47-20-2969,12 4-6715,-5-5-1416</inkml:trace>
</inkml:ink>
</file>

<file path=ppt/ink/ink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37.5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9385,'27'0'-5509</inkml:trace>
</inkml:ink>
</file>

<file path=ppt/ink/ink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38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50 167 5381,'0'0'7138,"-6"-1"-6461,-12-5-381,19 4 32,37 2 268,2 0-337,386-37 765,108-1-772,-129 43 1013,-387-8-547,-28-4-392,-35-6-179,-78 4-94,-176 7 0,136 4-79,-655 58-12,789-55 0,36-3-114,55-2-67,-43 0 303,577-29-59,-99 2-13,-372 26-9,-25 1 9,172-22 0,-268 22 1,-3 0 4,1 0 0,0 0-1,0-1 1,0 1 0,0 0-1,0 0 1,-1-1 0,1 1-1,0-1 1,0 0-1,-1 0 1,1 1 0,0-1-1,-1 0 1,1 0 0,-1-1-1,1 1 1,-1 0 0,1 0-1,1-3 1,-4 3 4,0 0 0,-1 0 0,1 0 1,0 0-1,0 0 0,0 0 0,-1 1 0,1-1 1,0 0-1,-1 1 0,1-1 0,-1 1 1,1-1-1,0 1 0,-1 0 0,1-1 0,-1 1 1,1 0-1,-1 0 0,1 0 0,-1 0 0,-1 1 1,-5-2 45,-342-7 47,236 10-281,-766 36-362,856-36 533,15-1-2,1-1-1,0 1 1,-1 0-1,1 1 1,0 0-1,-1 0 1,-9 5-1,43-4-278,372 9 258,506-50 0,-886 37 20,-10 1 0,0-1 0,0 1 0,0-1 0,0 0 0,-1-1 0,1 0 0,0 0 0,0 0 0,8-5 0,-13 0 98,-14 2 106,-36-1-107,0 2 0,-89 4 0,64 1-71,-961 80-272,933-70 239,-17 4-343,70-8 22,38-5 157,14-1 7,25-1-581,-7 0-756,0-1 1,0 0-1,26-6 0,-18-3-4457</inkml:trace>
</inkml:ink>
</file>

<file path=ppt/ink/ink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43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71 833,'-4'0'1102,"-21"-2"3250,25 2-4240,-1 0 0,1 0 0,0 0 0,-1-1 0,1 1 0,-1 0-1,1 0 1,0-1 0,-1 1 0,1 0 0,-1 0 0,1-1 0,0 1 0,0 0 0,-1-1 0,1 1 0,0-1 0,-1 1-1,1 0 1,0-1 0,0 1 0,0-1 0,0 1 0,-1-1 0,1 1 0,0-1 0,0 1 0,0 0 0,0-1 0,0 1 0,0-1-1,0 1 1,0-1 0,0 1 0,0-1 0,1 1 0,-1-1 0,0 1 0,0-1 0,0 1 0,0 0 0,1-1 0,-1 1 0,0-1-1,0 1 1,1 0 0,-1-1 0,1 1 0,0-2 34,1 1 0,-1 0 0,1-1 0,0 1 0,-1 0 0,1 0 0,0 0 0,0 0 0,0 1 0,-1-1 0,1 0 0,0 1 0,0 0 0,0-1 0,0 1 0,2 0-1,43-3 524,-28 3-328,132-13 665,-16 0-727,192 6 1,579 30 382,-290-22 1441,-603 6-1615,-6-2-1354,0-3-4244</inkml:trace>
</inkml:ink>
</file>

<file path=ppt/ink/ink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48.4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299 30 8168,'0'0'4468,"-9"-3"-3384,5 1-982,0 0 1,0 0 0,1 1-1,-1 0 1,0 0 0,0 0-1,0 0 1,-1 0 0,1 1-1,0-1 1,0 1 0,0 0-1,0 1 1,0-1 0,-1 1-1,1 0 1,0 0 0,0 0-1,0 0 1,1 1 0,-1-1-1,0 1 1,0 0 0,1 0-1,-6 5 1,-4 6-18,1 0-1,0 1 1,1 1 0,1 0-1,0 0 1,1 1 0,0 0-1,2 1 1,-10 28 0,0 10 578,-16 99 0,23-81-383,2 2 0,4-1 0,6 81 1,0-138-182,-1-1 0,2 1 1,0-1-1,1 0 1,1 0-1,0 0 0,1 0 1,1-1-1,0 0 1,1 0-1,16 21 0,-19-30-22,-1-1 0,1 1 0,0-1-1,1 0 1,-1 0 0,1-1-1,0 0 1,0 0 0,1 0-1,-1-1 1,1 1 0,0-2-1,-1 1 1,1-1 0,1 0-1,-1 0 1,0-1 0,0 0-1,0-1 1,1 1 0,-1-1-1,0 0 1,1-1 0,-1 0-1,0 0 1,0-1 0,1 0-1,9-4 1,-2-1 110,0 0 0,0-1-1,-1 0 1,0-1 0,-1-1-1,0 0 1,0-1 0,-1-1-1,20-24 1,-8 6 118,-2-1-1,-1-1 1,20-43 0,-24 40-19,-2-1 1,-2 0 0,-1-1-1,-2 0 1,-2-1 0,-1 0-1,3-64 1,-9 80-245,-1 1 0,0-1 0,-2 1-1,-1-1 1,0 1 0,-2 0 0,0 0 0,-1 0 0,-1 1 0,-1 0-1,-1 0 1,-1 1 0,0 0 0,-2 1 0,-14-19 0,19 30-71,0 0 1,0 0-1,0 0 1,-1 1 0,0 0-1,0 1 1,-1-1 0,1 2-1,-1-1 1,0 1 0,-1 1-1,-10-4 1,14 6-246,1 0 1,-1 0-1,1 1 0,-1-1 1,0 1-1,1 1 0,-1-1 1,0 1-1,1 0 0,-1 0 1,1 0-1,0 1 1,-1 0-1,1 0 0,0 0 1,0 1-1,0 0 0,0 0 1,0 0-1,1 0 1,0 1-1,-6 5 0,-13 17-4472,6 2-4089</inkml:trace>
</inkml:ink>
</file>

<file path=ppt/ink/ink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49.6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1650 13581,'0'0'1916,"-2"-12"-1643,-3-17 212,1-1 0,2 1 1,1-1-1,1 0 0,6-42 1,35-164 1273,-23 139-1396,68-432 573,-68 371 817,-3-220-1,-19 359-966,-5 22-712,8 0-205,-1-1 1,1 1-1,-1 0 0,1 0 0,0 0 0,0 0 0,0 0 0,1 0 1,-1 6-1,0 38-3270,2-15-2925,-1-21 1185</inkml:trace>
</inkml:ink>
</file>

<file path=ppt/ink/ink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50.0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13 561 13004,'0'0'4735,"-3"-14"-4067,0 2-545,1-1-1,0 0 1,1 0 0,0 0 0,1 0-1,0 0 1,4-20 0,90-390 2834,-78 530-624,-12-85-2349,2 1-1,0-1 0,1-1 1,2 1-1,0-1 0,1 0 1,1-1-1,1-1 0,17 23 1,45 44-4329,-43-54-128,-2 0-3535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1:27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 18866,'0'0'4708,"11"-2"-4046,-9 2-608,29-4 611,-1 2-1,48 2 1,-71 0-638,1 1 0,-1-1 0,1 1-1,0 1 1,-1-1 0,0 1 0,1 1 0,-1-1-1,0 1 1,0 1 0,-1-1 0,1 1 0,0 0-1,-1 1 1,0-1 0,0 1 0,9 10 0,-13-12 17,0 1 0,-1-1 0,1 0 0,-1 1 1,1-1-1,-1 1 0,0-1 0,-1 1 0,1-1 1,-1 1-1,1 0 0,-1-1 0,0 1 0,0 0 1,-1-1-1,1 1 0,-1 0 0,0-1 1,1 1-1,-2-1 0,1 1 0,0-1 0,-1 1 1,0-1-1,1 0 0,-1 0 0,-1 0 0,-2 3 1,-7 10 135,-1-2 0,-1 1 0,0-2 0,-17 13 0,13-12-195,-6 8-62,-30 23-57,15-19-2741,16-15-2634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09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75 7527,'0'0'3454,"1"-9"-358,1-3-3300,4-25 7069,-3 21-173,-8 42-4547,-13 41-661,13-51-1325,0 0 0,1 1-1,-2 24 1,6-41-156,0 1 0,0 0 1,0-1-1,1 1 0,-1-1 0,0 1 0,1 0 1,-1-1-1,1 1 0,-1-1 0,1 1 0,-1-1 1,1 1-1,-1-1 0,1 1 0,-1-1 0,1 0 0,-1 1 1,1-1-1,0 0 0,-1 1 0,1-1 0,0 0 1,-1 0-1,1 0 0,0 1 0,-1-1 0,1 0 1,0 0-1,-1 0 0,1 0 0,0 0 0,0 0 1,-1-1-1,1 1 0,0 0 0,-1 0 0,1 0 1,0-1-1,-1 1 0,1 0 0,-1 0 0,2-1 1,33-11 245,51-41-340,-70 41-65,1 1 1,1 0-1,0 2 0,0 0 0,31-11 1,-49 20 152,1 0 0,-1-1 1,1 1-1,-1 0 0,1 0 0,-1 0 1,1 0-1,-1 0 0,1-1 1,-1 1-1,1 0 0,-1 0 0,1 0 1,-1 0-1,1 0 0,-1 1 1,1-1-1,0 0 0,-1 0 0,1 0 1,-1 0-1,0 1 0,1-1 0,-1 0 1,1 0-1,-1 1 0,1-1 1,-1 0-1,1 1 0,-1-1 0,0 0 1,1 1-1,-1-1 0,1 2 1,-4 19 268,-24 27 226,24-43-557,-4 17-188,7-22 126,0 0 0,1 0 1,-1 1-1,0-1 1,1 0-1,-1 0 1,0 1-1,1-1 1,-1 0-1,0 0 0,1 0 1,-1 1-1,1-1 1,-1 0-1,0 0 1,1 0-1,-1 0 1,1 0-1,-1 0 0,0 0 1,1 0-1,-1 0 1,1 0-1,-1 0 1,0 0-1,1 0 1,-1 0-1,1 0 0,-1-1 1,1 1-1,38-19-10142,-17 6 2827</inkml:trace>
</inkml:ink>
</file>

<file path=ppt/ink/ink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00.1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50 155 7399,'0'0'4735,"-8"-7"-3101,-25-21-140,32 28-1440,1-1 1,-1 1-1,1 0 0,-1 0 0,1-1 0,-1 1 0,1 0 0,0-1 0,-1 1 0,1-1 0,-1 1 0,1 0 0,0-1 0,-1 1 0,1-1 0,0 1 0,0-1 0,-1 1 0,1-1 0,0 1 0,0-1 0,0 1 0,-1-1 0,1 1 0,0-1 0,0 0 0,0 1 0,0-1 0,0 1 0,0-1 0,0 1 1,0-1-1,1 1 0,-1-1 0,0 1 0,0-1 0,0 0 0,1 1 0,-1-1 0,0 1 0,0 0 0,1-1 0,-1 1 0,0-1 0,1 1 0,-1-1 0,1 1 0,-1 0 0,1-1 0,23-6-42,-21 7 82,54-11 209,0 2-1,79-2 0,119 12-141,-104 1-70,59-2 453,-286 4-161,-145 27-1,-2 1-325,12-25 108,145-6 23,132-6-205,83-17 0,-57 7 13,103-13-176,243-38-83,-560 74 546,-107 39-202,-189 28 874,389-73-725,44-5 18,18-2-304,480-75-135,-308 50 83,-922 180 694,648-134-542,50-10-147,-10 2-215,14-8-4322</inkml:trace>
</inkml:ink>
</file>

<file path=ppt/ink/ink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05.0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795 31 10666,'-9'-3'566,"-6"-3"-346,0 1-1,0 1 1,-1 0-1,1 1 1,-1 1-1,1 0 1,-1 1 0,0 1-1,0 0 1,0 1-1,1 1 1,-1 1-1,1 0 1,-1 1 0,1 0-1,0 1 1,0 1-1,1 1 1,0 0-1,0 0 1,1 2 0,-14 10-1,-11 11-107,2 2 0,1 1 0,1 2 0,2 1 0,2 1 0,1 2 0,-28 51 0,36-54 32,2 1 0,2 1-1,1 0 1,2 1-1,2 1 1,1 1 0,3-1-1,-7 69 1,14-93-115,1 0 1,0 0-1,1-1 1,1 1-1,0-1 1,1 1-1,1-1 1,1 0-1,0 0 1,0 0-1,14 24 1,-13-30-6,0-1 1,1 0 0,0 0-1,0 0 1,0-1 0,1 0-1,0 0 1,0-1-1,1 0 1,0 0 0,0-1-1,0-1 1,1 1 0,0-1-1,0-1 1,0 0 0,0 0-1,17 1 1,-4-2 133,-1 0 1,1-2-1,-1-1 0,1-1 1,-1-1-1,1-1 0,-1-1 1,-1 0-1,1-2 0,-1-1 1,0 0-1,38-22 0,-8-1 164,-1-2 1,-2-3-1,73-68 0,-78 64-139,-2-2 0,-2-2 1,59-86-1,-82 106-67,-2 0 0,-1-1 1,-1 0-1,-1-1 0,-2-1 1,0 0-1,-2 0 1,-1 0-1,-1-1 0,2-28 1,-6 47-99,-1 0-1,0 0 1,0 0 0,-1-1 0,-1 1 0,1 0 0,-1 0-1,-1 0 1,1 0 0,-2 1 0,1-1 0,-1 1 0,0 0-1,-1 0 1,0 0 0,0 0 0,-1 1 0,0 0 0,0 0 0,-1 1-1,0 0 1,0 0 0,0 0 0,-1 1 0,1 0 0,-1 0-1,-1 1 1,1 0 0,0 1 0,-1-1 0,0 2 0,0-1 0,0 1-1,-14-1 1,8 2-64,0 1 0,0 0 1,0 1-1,0 0 0,0 1 0,0 1 0,-15 5 0,-10 6-1216,-44 21 1,-8 4-4166,29-20-3878</inkml:trace>
</inkml:ink>
</file>

<file path=ppt/ink/ink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27.5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116 113 1089,'0'0'4949,"-8"-2"-3705,-24-6-102,30 7-738,1 0 0,0 0 0,0-1 0,0 1 0,0-1 0,0 1 0,0-1 0,0 1 0,1-1 0,-1 1 0,1-1 0,-1 0 0,1 1 0,-1-1 0,1 0 0,0 0 0,0 1 0,0-1 0,0 0 0,0 1 0,1-4 0,118 3 36,-1-5-1,124-24 1,-29 5-1033,-469 73 735,77-11-17,91-21 532,-145 3 0,355-33-113,177 2-987,64-6-155,-434 9 752,19 0-57,-56-3 150,0 5 1,-139 7-1,247 1-252,-1 0 0,1 0 0,-1 0 0,1 0 0,-1 0 0,1 0 0,-1 0 0,1 0 0,-1 0 0,1 0 0,0 0 0,-1 0 0,1 0 0,-1 1 0,1-1 0,-1 0 0,1 0 0,0 1 0,-1-1 0,1 0 0,0 1 0,-1-1 0,1 0 0,0 1 0,-1-1 0,1 0 0,0 1 0,0-1 0,-1 0 0,1 1 0,0 0-8,0 0 1,1-1-1,-1 1 0,0 0 1,1-1-1,-1 1 0,0-1 1,1 1-1,-1-1 0,1 1 1,-1-1-1,1 1 0,-1-1 1,1 1-1,-1-1 0,1 1 1,0-1-1,-1 0 0,1 0 1,-1 1-1,1-1 0,0 0 1,0 1-1,19 5-189,0 0 1,0-1-1,1 0 0,21 0 1,45 1-3772,-21-6-2662</inkml:trace>
</inkml:ink>
</file>

<file path=ppt/ink/ink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19.6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36 641,'-3'-7'128,"0"1"-96,0 1-32,0 0 32,1 0 192,-1 3 321,3-2 479,0 3-959,6 1-97,2 0-1,-4 0 1,4 0-416,-1 1-801</inkml:trace>
</inkml:ink>
</file>

<file path=ppt/ink/ink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6:20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1 199 801,'0'0'9828,"9"-5"-9439,10-5-215,1 1 0,0 1-1,1 1 1,0 1 0,0 1-1,30-4 1,151-10 140,-151 16-306,258-29 90,50-4-31,-134 36 565,2 0-52,-135-12-487,-83 10-44,0 0-1,0 0 1,0-1-1,-1-1 0,1 1 1,-1-1-1,16-11 1,-23 13 745,-6 3-815,-10 12-3368,13-10 367</inkml:trace>
</inkml:ink>
</file>

<file path=ppt/ink/ink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08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398 64 4965,'-2'-4'199,"0"-1"1,-1 1 0,1 0 0,-1 1 0,1-1-1,-1 0 1,0 1 0,-1 0 0,1-1 0,0 1-1,-1 1 1,0-1 0,0 0 0,0 1-1,0 0 1,0 0 0,0 0 0,0 0 0,-1 1-1,-6-2 1,6 3-158,-1-1 0,1 2 1,-1-1-1,1 0 0,0 1 0,-1 0 0,1 0 0,0 1 0,0 0 1,0-1-1,0 2 0,0-1 0,0 1 0,1-1 0,-1 1 0,1 0 1,-7 6-1,-4 6 217,-1 1-1,2 1 1,0 0 0,1 1 0,1 0 0,0 1 0,2 0 0,0 1 0,1 0 0,1 1-1,-9 38 1,8-22-15,2 1 0,1 1 0,2-1 0,2 1 0,5 73-1,-2-103-125,0 0 0,1 1 0,0-1 0,1 0-1,0 0 1,0-1 0,1 1 0,0-1 0,1 1-1,0-1 1,0-1 0,0 1 0,1-1 0,0 0-1,1 0 1,0 0 0,0-1 0,0 0 0,10 5-1,-10-7-9,0 0 0,0-1 0,0 1 0,0-2-1,1 1 1,-1-1 0,1 0 0,-1-1 0,1 1-1,0-2 1,0 1 0,0-1 0,0 0 0,-1-1-1,1 0 1,0 0 0,0-1 0,-1 1 0,1-2 0,-1 1-1,1-1 1,-1 0 0,8-5 0,2-2-49,0-1 0,0 0 1,-1-1-1,0-1 0,-1 0 1,-1-1-1,0-1 0,-1 0 1,0-1-1,-2 0 0,0-1 1,0-1-1,-2 1 0,0-2 1,-1 1-1,-1-1 0,-1 0 1,0 0-1,-2-1 0,0 0 1,-1 0-1,-1 0 1,-1 0-1,-1 0 0,-3-35 1,1 45-47,0-1 0,-1 1 0,0 0 0,-1 0 0,0 0 0,-1 0 0,1 1 0,-2 0 0,1 0 1,-1 0-1,-1 1 0,0-1 0,0 2 0,0-1 0,-1 1 0,0 0 0,-1 0 0,0 1 1,0 1-1,0-1 0,0 1 0,-15-5 0,4 3-152,0 0 0,0 2 0,-1 0 0,1 1 0,-1 2 0,0 0 0,0 1 0,0 1 0,0 0 0,-31 7 0,41-5-426,1 0 1,-1 1 0,1 1 0,0 0 0,0 0-1,1 1 1,-1 0 0,1 1 0,0 0-1,1 0 1,-1 1 0,-10 11 0,-7 18-4897</inkml:trace>
</inkml:ink>
</file>

<file path=ppt/ink/ink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9:11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1 101 5637,'0'0'1196,"11"0"-203,265-11 5108,30-1-4013,81-7-1722,-232 7-90,280 14 0,-427-1-241,36 4 288,0-1 0,0-3 0,1-1 0,56-9 0,-30-15 755,-61 19-1027,1 1 1,-1 0-1,1 0 0,0 1 1,0 1-1,0 0 1,13-1-1,-22 4-145,-1-1-1,0 1 1,0-1 0,1 1-1,-1 0 1,0-1-1,0 1 1,0 0-1,0 0 1,0 0-1,0 0 1,0 0 0,-1 0-1,1 0 1,0 0-1,0 0 1,-1 0-1,1 1 1,-1-1 0,1 0-1,-1 0 1,1 1-1,-1-1 1,0 0-1,0 1 1,1-1-1,-1 0 1,0 1 0,0-1-1,0 0 1,-1 1-1,1 1 1,0 6-2939</inkml:trace>
</inkml:ink>
</file>

<file path=ppt/ink/ink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02.4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0 801,'0'0'1697,"52"3"-1344,-42 3-257,1 1-32,-2 1-32,3 1-224,-4-4-1986</inkml:trace>
</inkml:ink>
</file>

<file path=ppt/ink/ink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03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89 5541,'0'0'9449,"11"-7"-8824,-4 2-516,0 1 1,0 0-1,0 0 1,0 1-1,0 0 0,1 0 1,0 1-1,-1 0 1,1 0-1,0 1 1,14-1-1,49 2 110,-1-3 0,104-17 0,-148 16-210,-4 0 122,-43 3 97,-326 12 535,346-11-629,14 0-33,72 6 205,-29-1-232,-1-2 1,0-2-1,1-3 1,96-15-1,-131 9-38,-28 2 17,-36 3-40,-36 1-7,35 0-10,1 2-1,0 1 1,0 3-1,-63 13 1,102-17-140,0 2 1,0-1-1,1 0 1,-1 1-1,1-1 1,-1 1-1,1 0 1,0 0-1,0 0 1,-5 5-1,7-5-326,-1-1-1,1 1 0,0 0 1,0 0-1,0-1 0,0 1 1,0 0-1,0 0 0,1 0 1,-1 0-1,1 0 0,-1 0 1,1 3-1,-1 8-5375</inkml:trace>
</inkml:ink>
</file>

<file path=ppt/ink/ink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29.5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3107,'0'0'2402,"66"41"-2370,-38-33-833,6-5-864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0.9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129 309 9737,'0'0'20035,"-11"0"-19047,4 1-903,0 0 0,0 1 0,0-1 0,0 1 0,0 1 0,0-1-1,1 1 1,-1 1 0,-8 5 0,12-7-56,0 0-1,0 0 1,0 0-1,0 0 1,1 1-1,0-1 0,-1 1 1,1 0-1,0 0 1,0 0-1,0 0 1,0 0-1,1 0 1,0 0-1,-1 0 0,1 1 1,0-1-1,0 0 1,1 1-1,-1-1 1,1 1-1,0-1 1,-1 1-1,2-1 0,-1 1 1,1 4-1,0-7-24,-1 0 0,1 1-1,0-1 1,0 0 0,0 0-1,0 0 1,0 0 0,0 0 0,0 0-1,0 0 1,1 0 0,-1 0-1,0 0 1,1 0 0,-1-1-1,0 1 1,1-1 0,-1 1 0,1-1-1,-1 1 1,1-1 0,-1 0-1,1 0 1,-1 0 0,1 0-1,-1 0 1,3 0 0,44-3 181,-31-3-299,0 0 0,0 0 0,0-2 0,-1 0 1,0-1-1,-1-1 0,0 0 0,0-1 1,-1 0-1,-1-2 0,0 1 0,0-2 1,-2 1-1,1-2 0,14-25 0,-39 63-654,3-9 1008,1 1-1,1 0 0,0 0 1,1 1-1,0 0 0,-7 34 1,14-49-229,0-1 1,0 1 0,0 0-1,0 0 1,0-1 0,0 1 0,0 0-1,0-1 1,0 1 0,1 0-1,-1 0 1,0-1 0,0 1-1,1 0 1,-1-1 0,1 1 0,-1-1-1,1 1 1,-1 0 0,1-1-1,-1 1 1,1-1 0,-1 1-1,1-1 1,-1 0 0,1 1 0,0-1-1,-1 0 1,2 1 0,27 3 201,31-14 61,-41 3-331,0-1 0,0-1 0,-1-1 0,0-1 0,0 0 0,-2-1 0,1-1 0,-2 0 0,26-28 0,-22 20-33,-2-1 1,-1 0 0,0-1-1,-2-1 1,-1 0-1,19-48 1,-29 64 92,0 0-1,-1 0 1,0-1-1,2-16 1,-4 24 0,0 0-1,0 1 0,0-1 1,0 0-1,0 0 1,0 0-1,-1 0 1,1 0-1,0 0 0,0 0 1,-1 1-1,1-1 1,0 0-1,-1 0 0,1 0 1,-1 1-1,1-1 1,-1 0-1,1 0 1,-1 1-1,0-1 0,0 0 1,-1 0 3,1 1 0,0 0 0,-1-1 1,1 1-1,-1 0 0,1 0 0,-1 0 0,1 0 0,-1 0 1,1 1-1,0-1 0,-1 0 0,1 1 0,-1-1 0,1 1 1,0-1-1,-1 1 0,1 0 0,-2 0 0,-8 6 62,1 0-1,-1 1 1,1 0-1,1 0 1,-1 1-1,2 0 1,-16 21-1,0 3 240,-23 42-1,47-74-304,-31 62 30,29-60-33,1 0 1,-1 1-1,1-1 1,0 1 0,0-1-1,1 1 1,-1 0-1,1-1 1,-1 1 0,1 0-1,0 0 1,1-1-1,-1 1 1,1 0-1,1 6 1,0-8 0,0-1 0,-1 1 0,1-1 0,0 1 0,0-1 0,0 0 0,0 0 0,1 0 0,-1 0 0,0 0 0,0 0 0,1-1 0,-1 1 0,0-1 0,1 1 0,-1-1 0,0 0 0,1 0 0,-1 0 0,5-1 0,51-7 0,-34 0-14,1-2 0,26-13 1,-35 14 1,0 1 0,1 1 1,0 1-1,0 0 0,0 1 1,33-5-1,-49 10 13,-1 0-1,1 0 0,-1 0 1,1 0-1,0 0 0,-1 0 0,1 1 1,0-1-1,-1 0 0,1 0 1,0 0-1,-1 1 0,1-1 1,-1 0-1,1 1 0,0-1 1,-1 0-1,1 1 0,-1-1 1,1 1-1,-1-1 0,1 0 1,-1 1-1,0-1 0,1 1 1,-1 0-1,0-1 0,1 1 1,-1 0-1,2 25 32,-19 37 40,13-48-63,3-14-9,1 0 0,-1 0 0,1 0 0,0 1 0,0-1 0,-1 0 0,1 0 0,0 1 0,0-1 0,0 0 0,0 0 0,0 1 0,1-1 0,-1 0 0,0 0 0,1 1 0,-1-1 0,0 0 0,1 0 0,0 0 0,-1 0 0,1 0 0,0 0 0,-1 0 0,1 0 0,1 2 0,0-2 0,1 0 0,-1 0 0,0 0 0,0-1 0,0 1 0,0 0 0,1-1 0,-1 0 0,0 1 0,1-1 0,-1 0 0,0 0 0,4-1 0,12-2 0,-2 0 0,1-1 0,20-8 0,-29 9 0,26-9 0,-23 7 0,1 0 0,-1 1 0,1 0 0,0 1 0,-1 1 0,1-1 0,0 2 0,1 0 0,13 1 0,-26 0 0,1 0 0,0 1 0,-1-1 0,1 1 0,-1-1 0,1 1 0,-1-1 0,1 1 0,-1-1 0,1 1 0,-1 0 0,1-1 0,-1 1 0,0 0 0,0-1 0,1 1 0,-1 0 0,0 0 0,0-1 0,0 1 0,0 0 0,1-1 0,-1 1 0,0 0 0,0 0 0,-1-1 0,1 3 0,0-2 0,0-1 0,0 1 0,-1 0 0,1 0 0,0 0 0,0 0 0,1 0 0,-1 0 0,0 0 0,0 0 0,0-1 0,0 1 0,1 0 0,-1 0 0,0 0 0,1 0 0,-1-1 0,1 1 0,-1 0 0,1 0 0,-1-1 0,1 1 0,0 0 0,-1-1 0,1 1 0,0 0 0,0-1 0,-1 1 0,1-1 0,0 0 0,0 1 0,0-1 0,1 1 0,7-1 0,0 0 0,-1-1 0,1 0 0,0 0 0,0-1 0,0 0 0,16-7 0,-16 5 0,1 1 0,0 0 0,0 1 0,0 0 0,16-1 0,-25 4 0,0-1 0,0 0 0,-1 0 0,1 0 0,0 1 0,0-1 0,-1 0 0,1 1 0,0-1 0,0 0 0,-1 1 0,1-1 0,-1 1 0,1-1 0,0 1 0,-1 0 0,1-1 0,-1 1 0,1 0 0,-1-1 0,1 2 0,14 11 0,-6-10 0,1-2 0,-1 1 0,1-2 0,-1 1 0,1-1 0,0 0 0,-1-1 0,1 0 0,-1-1 0,1 0 0,-1-1 0,0 1 0,12-7 0,16-7 0,63-38 0,-77 40 0,-6 3 0,-20 9 0,-29 22 0,26-15 0,0 1 0,0 0 0,1 0 0,-1 1 0,2 0 0,-7 9 0,10-14 0,1-1 0,-1 1 0,0-1 0,1 1 0,-1-1 0,1 1 0,0 0 0,-1-1 0,1 1 0,0-1 0,0 1 0,0 0 0,0-1 0,0 1 0,0 0 0,1-1 0,-1 1 0,0-1 0,1 1 0,0-1 0,-1 1 0,1-1 0,0 1 0,-1-1 0,1 0 0,0 1 0,0-1 0,0 0 0,0 1 0,1-1 0,-1 0 0,0 0 0,0 0 0,1 0 0,-1 0 0,1-1 0,-1 1 0,0 0 0,3 0 0,1 2-393,1-1-1,-1 0 1,1 0 0,0-1-1,0 0 1,7 1-1,20-1-6995,-1-3-9950</inkml:trace>
</inkml:ink>
</file>

<file path=ppt/ink/ink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29.9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5189,'0'0'-545</inkml:trace>
</inkml:ink>
</file>

<file path=ppt/ink/ink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31.6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397 284 12268,'-6'9'715,"-16"29"-332,2 1 1,2 0-1,1 2 1,2 0-1,2 0 1,2 1-1,-7 55 1,0 35 364,0 152 0,15 164 21,4-434-770,-1 1-1,2-1 1,0 0-1,1-1 1,0 1 0,1 0-1,0-1 1,1 0-1,8 15 1,-10-23-10,1 1 1,0 0-1,0-1 1,0 0-1,0 0 1,1 0-1,0-1 1,0 1-1,0-1 1,1-1-1,0 1 1,-1-1-1,1 1 1,0-2-1,0 1 1,1-1-1,-1 0 1,1 0-1,-1 0 0,1-1 1,7 0-1,8 0-2,-1 0 0,1-2 0,-1-1 0,1-1 0,20-5 0,104-34 126,-17 3 2,-68 26-39,1 3 0,82-4 1,124 12-74,49-4-262,-288 4 307,0-1 0,0-2 0,-1-1 0,37-12-1,-51 12-39,0 0 0,-1 0 0,1-1 0,-1-1 0,-1 0 0,1-1-1,-1 0 1,-1-1 0,0 0 0,11-14 0,11-17 113,-2-1 1,-1-1 0,-3-2-1,-1-1 1,-3-1-1,-1-1 1,-3-1 0,19-75-1,-6 0 267,-6-2-1,-6-1 1,-5 0-1,-2-130 1,-13 242-342,-1 1 0,0-1 1,-1 1-1,-1 0 0,0 0 0,-1 0 0,0 0 1,-1 1-1,-13-26 0,15 33 48,-1 0 0,0 1 0,0-1 0,-1 1-1,1 0 1,-1 0 0,0 1 0,-1 0 0,1 0 0,-1 0 0,0 0 0,0 1-1,0 0 1,0 0 0,0 1 0,-1-1 0,1 2 0,-1-1 0,1 1 0,-1-1-1,0 2 1,-12-1 0,-176 9 104,130-5-237,1 2 0,-68 14 0,-128 38 250,159-33 84,-415 106 328,-252 54-311,713-177-558,55-7 229,0 0 0,0 0 0,0 0 0,0 0 0,-1 0 0,1 0 0,0 0 0,0 0 0,0 0 0,0-1 0,0 1 0,-1 0 0,1 0 0,0 0 0,0 0 0,0 0 0,0 0 0,0 0 0,0 0 0,0 0 0,-1-1 0,1 1 0,0 0 0,0 0 0,0 0 0,0 0 0,0 0 0,0 0 0,0-1 0,0 1 0,0 0 0,0 0 0,0 0 0,0 0 0,0 0 0,0-1 0,0 1 0,0 0 0,0 0 0,0 0 0,0 0 0,0-1 0,0 1 0,0 0 0,0 0 0,0 0 0,0 0 0,0 0 0,0 0 0,0-1 0,1 1-1,-1 0 1,0 0 0,0 0 0,0 0 0,0 0 0,0 0 0,0-1 0,5-12-2177,0-1 0,1 1 0,14-25 0,15-19-7132</inkml:trace>
</inkml:ink>
</file>

<file path=ppt/ink/ink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12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15150,'0'0'8584,"67"3"-7078,-26-3-673,8-3-641,4-1-160,1-1 0,-2 3-128,-5 2-705,-7 0-800,-5 0-289,-11 0-897,-9 2-1441,-4-2-2434</inkml:trace>
</inkml:ink>
</file>

<file path=ppt/ink/ink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12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30 15022,'0'0'6582,"9"-5"-5599,2 0-809,0 1 0,1 0 0,0 1 0,0 1 1,0-1-1,0 2 0,0 0 0,0 0 0,0 1 0,0 0 1,0 1-1,1 1 0,-1 0 0,-1 0 0,21 8 0,-30-9-156,0 0-1,0 0 0,0 0 1,0 0-1,0 1 0,-1-1 1,1 0-1,0 1 0,-1-1 1,1 1-1,-1 0 0,0 0 1,0-1-1,1 1 0,-1 0 1,0 0-1,0 0 0,-1 0 1,1 0-1,0 1 0,-1-1 1,1 0-1,-1 0 0,0 0 1,0 0-1,0 1 0,0-1 1,0 0-1,0 0 0,0 0 0,-1 1 1,1-1-1,-1 0 0,0 0 1,1 0-1,-1 0 0,0 0 1,0 0-1,0 0 0,-2 2 1,-5 8 353,0 1 0,-1-1 1,0-1-1,-15 15 0,23-25-354,-87 78 1148,60-55-1030,0 1 0,-28 33 0,41-33-196,10-9-1942,10-8-5494,14-7-5070</inkml:trace>
</inkml:ink>
</file>

<file path=ppt/ink/ink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14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1 18610,'0'0'2306,"-5"11"-1815,-4 23 1,1 0 0,1 0 0,2 1 0,1 0 0,1 41 0,4-32-275,-1-13 161,0 1 1,-2-1-1,-1 0 0,-9 38 1,11-67 1713,-1-6-797,0-19-390,3-32-916,12-12-146,3 2-1,2 0 1,34-77-1,-49 135 148,0 0-1,0 1 1,0-1-1,1 1 0,0 0 1,0 0-1,9-9 1,-12 13 0,1 1 0,-1 0 0,0 0 0,1 0 0,-1 0 0,1 0 0,-1 0 0,1 0 0,0 1 0,-1-1 0,1 0 0,0 1 0,0 0 0,-1-1 0,1 1 0,0 0 0,0 0 0,0 0 0,-1 0 0,1 0 0,0 0 0,0 0 0,0 1 0,-1-1 0,1 1 0,0-1 0,-1 1 0,1 0 0,0 0 0,-1 0 0,1 0 0,-1 0 0,1 0 0,-1 0 0,0 0 0,2 2 0,0-1 0,0 1-1,0-1 0,-1 1 0,1 0 0,-1 0 0,1 0 1,-1 1-1,0-1 0,0 0 0,-1 1 0,1-1 0,-1 1 0,1 0 1,-1-1-1,0 1 0,-1 0 0,1 0 0,-1-1 0,1 1 1,-2 8-1,0-6 53,0 0 1,-1 0-1,0 0 0,0 0 1,0 0-1,-1 0 1,0-1-1,0 0 0,-1 1 1,1-1-1,-1 0 1,-5 5-1,2-2 123,-1 0 1,0-1-1,0 0 0,-1 0 1,0-1-1,0 0 0,-1-1 0,1 0 1,-1 0-1,0-1 0,0 0 0,-1-1 1,1 0-1,-1 0 0,-11 0 1,5-7-34,19-5-2442,26-8-3589,33-1-5221,-25 9-1324</inkml:trace>
</inkml:ink>
</file>

<file path=ppt/ink/ink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15.1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 16688,'0'0'9673,"75"45"-8520,-26-45-801,6 0-224,3-4-192,-4-10-2338,-11-7-3427,-7-2-11244</inkml:trace>
</inkml:ink>
</file>

<file path=ppt/ink/ink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16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306 1 12332,'0'0'8226,"-8"4"-7649,-32 22-20,1 2 1,2 2-1,-35 36 1,-19 14-418,91-79-236,-1-1 0,1 0 0,0 1 0,0-1 0,0 1 0,-1-1 0,1 0 0,0 0 0,-1 1 1,1-1-1,0 0 0,-1 1 0,1-1 0,0 0 0,-1 0 0,1 0 0,-1 0 0,1 1 0,0-1 0,-1 0 0,1 0 0,-1 0 0,1 0 0,0 0 0,-1 0 0,1 0 1,-1 0-1,1 0 0,-1 0 0,1 0 0,0 0 0,-1 0 0,1 0 0,-1-1 0,1 1 0,0 0 0,-1 0 0,1 0 0,-1-1 0,1 1 0,0 0 0,-1 0 0,1-1 1,-1 0-1,0-24-3742,12-32-1348,0 11 1862,1-7 2877,6 7 8067,-18 45-7486,1 1 1,-1-1-1,1 1 0,-1-1 0,1 1 0,-1-1 0,1 1 0,-1 0 1,1-1-1,-1 1 0,1-1 0,0 1 0,-1 0 0,1 0 0,0-1 1,-1 1-1,1 0 0,0 0 0,-1 0 0,1 0 0,0 0 1,0 0-1,-1 0 0,1 0 0,0 0 0,-1 0 0,1 0 0,0 0 1,-1 1-1,1-1 0,0 0 0,-1 0 0,1 1 0,0-1 0,-1 0 1,1 1-1,-1-1 0,1 1 0,-1-1 0,1 1 0,-1-1 0,1 1 1,-1-1-1,1 1 0,-1 0 0,0-1 0,1 1 0,-1 0 0,26 36 990,-22-31-653,6 9-127,1 0 1,0-1-1,2 0 0,0-1 0,27 22 1,-31-28-595,1 0 1,0-1 0,1-1 0,11 5-1,-14-6-661,1-2-1,-1 1 0,1-1 1,0-1-1,0 1 0,9-1 0,-2-1-5232</inkml:trace>
</inkml:ink>
</file>

<file path=ppt/ink/ink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17.0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 15310,'0'0'2563,"84"4"-930,-23-4-415,13 0-225,6 0-289,0-4-480,-5 1-160,-7 1 33,-11 2-194,-12 0-479,-10 3-1026,-10 5-864,-11-1-1858,-10-2-3684</inkml:trace>
</inkml:ink>
</file>

<file path=ppt/ink/ink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17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303 11 14125,'0'0'10127,"-12"-3"-9064,2 0-911,0 2 1,0-1-1,0 1 1,0 1 0,0 0-1,-1 0 1,1 1-1,0 0 1,0 1 0,0 0-1,-12 5 1,1 1 165,0 0 1,-30 19 0,47-26-303,0 1-1,0 1 1,1-1-1,-1 1 1,1-1-1,0 1 1,-1 0-1,1 0 1,1 0-1,-1 1 1,0-1-1,1 1 1,0-1-1,0 1 0,0 0 1,0 0-1,0 0 1,1 0-1,0 0 1,0 0-1,-1 5 1,3-7-21,-1 0 0,1 0-1,0-1 1,-1 1 0,1 0 0,0 0 0,0-1 0,0 1 0,0-1-1,1 1 1,-1-1 0,0 1 0,1-1 0,-1 0 0,1 0 0,-1 1-1,1-1 1,-1 0 0,1-1 0,0 1 0,0 0 0,0 0 0,-1-1-1,1 1 1,0-1 0,0 1 0,3-1 0,67 10-298,-55-9 189,-4 1 16,0 0-1,0 1 0,24 7 1,-35-9 99,0-1 0,-1 0 0,1 1 0,0-1 0,-1 1 0,1 0 1,-1 0-1,1-1 0,-1 1 0,1 0 0,-1 0 0,0 0 0,1 1 0,-1-1 0,0 0 1,0 0-1,0 1 0,0-1 0,0 0 0,0 1 0,0-1 0,0 1 0,-1 0 0,1-1 0,-1 1 1,1-1-1,-1 1 0,1 0 0,-1 0 0,0-1 0,0 1 0,0 0 0,0-1 0,0 1 1,0 0-1,-1 0 0,1-1 0,0 1 0,-1-1 0,1 1 0,-1 0 0,-1 1 0,-1 1 77,0 0 0,0 0 0,0-1 0,-1 0 0,1 1 1,-1-1-1,0 0 0,0-1 0,0 1 0,-1-1 0,1 0 0,0 0 0,-1 0 0,-7 2 0,-5 1 277,-1-1 1,-27 4-1,-52-3 195,131-29-7426,34-11-1607,-29 13 214</inkml:trace>
</inkml:ink>
</file>

<file path=ppt/ink/ink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17.9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0 15855,'0'0'7762,"-4"13"-6534,-11 26-682,2 0 1,2 1 0,2 1-1,-7 73 1,15-103-729,1 21 571,0-32-512,-1 1 0,1 0 0,0 0-1,0 0 1,0 0 0,1-1 0,-1 1 0,0 0 0,0 0 0,0 0-1,1-1 1,-1 1 0,0 0 0,1 0 0,-1-1 0,0 1 0,1 0-1,-1 0 1,1-1 0,-1 1 0,1-1 0,0 1 0,-1-1 0,1 1-1,1 0 1,-2-1-173,1 0 0,0-1 0,-1 1 0,1-1 0,0 1 0,-1 0 0,1-1 0,0 1 0,-1-1 0,1 1 0,-1-1 0,1 0 0,-1 1 0,1-1 0,-1 0 0,0 1 0,1-1 0,-1 0 0,0 1 0,1-1 0,-1 0 0,0 0 0,0 1 0,0-1 0,1 0 0,-1 0 0,0 1 0,0-1 0,0 0 0,0 0 0,-1 1 0,1-1 0,0 0 0,0 0-1,-1-1 1,1-2-1320,0-20-9413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1.8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35 392 2851,'29'-19'1144,"-17"11"915,0-1-1,0 0 1,18-18-1,-26 23-1244,-1 0 1,0 0 0,0 0-1,-1 0 1,1 0-1,-1-1 1,0 1-1,0-1 1,-1 0-1,1 1 1,-1-1-1,0 0 1,0 0-1,-1 0 1,1-7-1,-1 12-706,0-1 0,0 1 0,0-1 0,0 0-1,0 1 1,0-1 0,-1 1 0,1-1 0,0 1 0,0-1-1,0 1 1,0-1 0,-1 1 0,1-1 0,0 1 0,-1-1 0,1 1-1,0-1 1,-1 1 0,1-1 0,0 1 0,-1 0 0,1-1-1,-1 1 1,1-1 0,-1 1 0,1 0 0,-1 0 0,1-1-1,-1 1 1,1 0 0,-1 0 0,0-1 0,-24 6 1188,-20 20-1006,38-20-283,0 2 0,0-1 0,1 1 0,-1 0 0,1 0-1,1 1 1,-1 0 0,2 0 0,-1 0 0,1 0 0,0 1 0,0 0-1,-3 16 1,7-24-5,0 0-1,0 0 1,0 0 0,1 0-1,-1 0 1,0-1 0,1 1-1,-1 0 1,0 0-1,1 0 1,-1 0 0,1-1-1,-1 1 1,1 0-1,0-1 1,-1 1 0,1 0-1,0-1 1,-1 1-1,1-1 1,0 1 0,0-1-1,0 1 1,-1-1-1,1 1 1,0-1 0,0 0-1,0 0 1,0 1-1,0-1 1,0 0 0,0 0-1,0 0 1,-1 0-1,1 0 1,0 0 0,0 0-1,0 0 1,2-1-1,41-6 127,-27 0-177,0 0-1,0-2 1,-1 0-1,0-1 1,0 0-1,-1-1 0,0-1 1,-1-1-1,-1 0 1,0 0-1,-1-1 1,0-1-1,18-30 0,-28 47 14,-3 14 132,-6 19 213,4-27-326,0 2 215,0 0 0,1 0 0,-1 0 0,0 18-1,3-26-164,0-1 0,0 1-1,0-1 1,0 1 0,0-1 0,0 1-1,1-1 1,-1 1 0,0-1-1,1 1 1,-1-1 0,1 1-1,0-1 1,0 0 0,-1 1-1,1-1 1,0 0 0,0 1-1,0-1 1,0 0 0,0 0 0,0 0-1,1 0 1,-1 0 0,0 0-1,0 0 1,1-1 0,-1 1-1,1 0 1,-1-1 0,0 1-1,1-1 1,-1 1 0,1-1 0,-1 0-1,1 0 1,-1 0 0,4 0-1,8 0-28,0-2-1,0 1 1,0-2 0,-1 0-1,1 0 1,0-1-1,-1-1 1,0 0-1,0 0 1,-1-1-1,1-1 1,-1 0 0,-1-1-1,11-8 1,2-4-6,-1 0 0,-1-2 0,-1 0 1,-1-1-1,17-28 0,-29 42 2,-1-1 0,0 0 0,-1 0 0,0-1 0,0 1 0,-1-1 0,-1 0 0,0-1 0,0 1 0,1-14 0,-4 24 0,0 1 0,0 0 0,0-1 0,-1 1 0,1 0 0,0-1 0,0 1 0,0 0 0,0-1 0,-1 1 0,1 0 0,0-1 0,0 1 0,0 0 0,-1 0 0,1-1 0,0 1 0,-1 0 0,1 0 0,0-1 0,-1 1 0,1 0 0,0 0 0,-1 0 0,1 0 0,0 0 0,-1-1 0,1 1 0,0 0 0,-1 0 0,1 0 0,0 0 0,-1 0 0,1 0 0,-1 0 0,1 0 0,0 0 0,-1 0 0,1 1 0,0-1 0,-1 0 0,1 0 0,0 0 0,-1 0 0,1 0 0,0 1 0,-1-1 0,1 0 0,0 0 0,0 1 0,-1-1 0,1 0 0,0 0 0,0 1 0,-1-1 0,1 0 0,0 1 0,-21 16 0,-1 8 0,2 1 0,-33 52 0,45-65 0,1 1 0,0 0 0,1 1 0,0 0 0,1 0 0,1 0 0,0 0 0,-1 19 0,5-32 0,0 0 0,0 0 0,0 0 0,0 0 0,0 0 0,1 0 0,-1 0 0,1 0 0,-1 0 0,1 0 0,0-1 0,0 1 0,0 0 0,0 0 0,0-1 0,0 1 0,1 0 0,-1-1 0,0 1 0,1-1 0,-1 0 0,1 1 0,-1-1 0,1 0 0,0 0 0,0 0 0,-1 0 0,1 0 0,0-1 0,0 1 0,0 0 0,0-1 0,0 1 0,2-1 0,10 2 0,-1 0 0,0-1 0,1-1 0,15-2 0,-9 2 0,23-5-2644,-34 2 1118,-1 1-1,1-1 0,-1 0 1,1-1-1,-1 0 0,0-1 1,0 1-1,-1-1 0,8-7 1,5-6-10576</inkml:trace>
</inkml:ink>
</file>

<file path=ppt/ink/ink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18.2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92 13741,'0'0'8979,"7"-10"-7724,-2 4-1083,0 0 0,0 0 1,0 1-1,1-1 0,0 1 1,0 0-1,0 1 1,0 0-1,1 0 0,0 0 1,0 1-1,0 0 0,14-5 1,-2 4-82,0 1 1,0 0 0,0 2-1,0 0 1,27 2-1,-45-1-89,0 0-1,0 0 1,0 0-1,0 0 1,0 0-1,-1 0 1,1 0-1,0 1 1,0-1-1,0 0 1,0 0-1,0 1 1,0-1-1,-1 1 1,1-1-1,0 1 1,0-1-1,-1 1 1,1-1-1,0 1 1,-1-1-1,1 1 1,0 0-1,-1 0 1,1-1-1,-1 1 1,1 0-1,-1 0 1,0-1-1,1 1 1,-1 0-1,0 0 1,1 0-1,-1 0 1,0 0-1,0 0 0,0-1 1,0 1-1,0 0 1,0 0-1,0 0 1,0 0-1,0 0 1,0 0-1,-1 0 1,1-1-1,0 1 1,0 0-1,-1 0 1,1 0-1,-1 0 1,0 1-1,-2 2 26,1 0 0,-1 1 0,0-1 0,0 0 0,0-1-1,-1 1 1,-7 6 0,-22 9 577,-1 0 147,34-19-744,0 0 1,0 1 0,0-1 0,1 0-1,-1 0 1,0 0 0,0 0 0,0 0 0,1 0-1,-1 0 1,0 1 0,0-1 0,0 0 0,0 0-1,0 0 1,1 0 0,-1 1 0,0-1-1,0 0 1,0 0 0,0 0 0,0 1 0,0-1-1,0 0 1,0 0 0,0 0 0,1 1 0,-1-1-1,0 0 1,0 0 0,0 1 0,0-1-1,0 0 1,-1 0 0,1 0 0,0 1 0,0-1-1,0 0 1,0 0 0,0 1 0,0-1 0,0 0-1,0 0 1,0 0 0,0 0 0,-1 1-1,1-1 1,0 0 0,0 0 0,0 0 0,0 0-1,-1 1 1,16-1-43,0 1-1,1 1 1,-1 0 0,0 1-1,-1 1 1,1 0-1,16 7 1,-28-9 24,0-1-1,0 0 1,0 1 0,-1 0-1,1 0 1,0-1 0,-1 2-1,1-1 1,-1 0 0,0 0-1,0 1 1,0-1-1,0 1 1,0 0 0,0-1-1,-1 1 1,1 0 0,-1 0-1,0 0 1,0 0 0,0 0-1,0 1 1,0-1 0,-1 0-1,0 0 1,1 1 0,-1-1-1,0 0 1,-1 0 0,1 1-1,0-1 1,-1 0 0,0 0-1,0 0 1,0 0 0,0 0-1,0 0 1,-1 0 0,-3 5-1,0 1 164,-1 0 0,0-1 0,0 0 0,-1 0-1,0-1 1,0 0 0,-1 0 0,0-1-1,0 1 1,-1-2 0,1 1 0,-1-1 0,0-1-1,-16 6 1,12-5 51,1-1-1,-1 0 1,0-1 0,0-1-1,0 0 1,0 0 0,-1-1-1,1-1 1,0-1-1,-26-3 1,38 4-323,-1 0 0,1 0 0,-1 0 0,1 0 0,-1-1 0,1 1 0,-1-1 0,1 1 0,0-1 0,-1 1-1,1-1 1,-1 0 0,1 1 0,0-1 0,0 0 0,0 0 0,-1 0 0,1 0 0,0 0 0,0 0 0,0-1 0,1 1 0,-1 0 0,0 0 0,0-1 0,1 1 0,-1 0 0,0-1 0,1 1 0,0-1 0,-1 1 0,1-1 0,0 1-1,0-1 1,0 1 0,0-1 0,0 1 0,0-2 0,1-2-777,1 1 0,0 0-1,-1-1 1,2 1 0,-1 0-1,0 1 1,1-1 0,0 0 0,0 1-1,0-1 1,4-3 0,13-12-14819</inkml:trace>
</inkml:ink>
</file>

<file path=ppt/ink/ink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15951,'0'0'5894,"54"-10"-5414,-4 3 449,10 3-384,8-1-417,1 0-96,-6 2-225,-7 2-735,-11 1-578,-16 0-800,-15 7-993,-14 4-1858</inkml:trace>
</inkml:ink>
</file>

<file path=ppt/ink/ink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19.3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10922,'0'0'6214,"48"9"-5157,-7-9-224,11 0-513,7-2-288,4 2-32,0 0-961,-2 0-1697,-7 0-2467</inkml:trace>
</inkml:ink>
</file>

<file path=ppt/ink/ink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19.7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7 16432,'0'0'3768,"-1"8"-2908,-15 280 3720,16-287-4525,0 0 0,0 1-1,0-1 1,0 0-1,0 1 1,0-1 0,0 0-1,1 0 1,-1 1 0,0-1-1,1 0 1,-1 0 0,1 1-1,-1-1 1,1 0 0,0 0-1,-1 0 1,1 0 0,0 0-1,0 0 1,0 0-1,0 0 1,0 0 0,0-1-1,0 1 1,0 0 0,2 0-1,-1 0 58,1 0 0,-1-1 0,1 0 0,-1 0-1,1 0 1,-1 0 0,1 0 0,0 0 0,-1-1-1,1 1 1,-1-1 0,5-1 0,7-4 358,0 0 0,-1-1 0,22-14 0,25-25-22,-2-2 1,53-56-1,-20 17-1153,-86 84 45,-1-1 220,-20 10-19482</inkml:trace>
  <inkml:trace contextRef="#ctx0" brushRef="#br0" timeOffset="1">284 233 13421,'0'0'5413,"-3"52"-3011,16-40-704,5-2 95,5 0-896,5 4-576,-2 2-321,2-2-2563,-3-1-4868</inkml:trace>
</inkml:ink>
</file>

<file path=ppt/ink/ink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21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0 679 9257,'0'0'3544,"12"4"-2492,95 35-549,2-5 0,1-5 0,2-4 0,189 16-1,-133-33-250,1-8 0,-1-7-1,0-8 1,-1-6 0,-1-8-1,215-67 1,-324 78-232,-1-3 1,-1-2-1,0-3 0,70-45 1,-101 55 1,-1-1-1,-1-1 1,-1 0 0,0-2 0,-1-1-1,-1 0 1,-1-1 0,-2-1 0,0-1 0,-1 0-1,15-35 1,-25 48 168,-1 0-1,0 0 1,-1 0-1,0 0 1,-1 0-1,0 0 1,0-23-1,-2 29-111,-1-1 0,1 1 0,-1-1 1,0 1-1,-1 0 0,1 0 0,-1-1 0,0 1 0,0 0 0,-1 0 0,1 1 1,-1-1-1,0 0 0,-1 1 0,1 0 0,-1 0 0,1 0 0,-7-4 0,-52-34 163,81 55-3621,4 1-2673,-15-9-193</inkml:trace>
</inkml:ink>
</file>

<file path=ppt/ink/ink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22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53 174 11691,'0'0'3022,"-9"-10"-1453,-25-31-352,33 41-1136,1-1-1,-1 1 0,0-1 0,1 1 1,-1-1-1,0 0 0,1 1 1,-1-1-1,1 0 0,-1 0 1,1 1-1,-1-1 0,1 0 1,0 0-1,-1 0 0,1 0 0,0 1 1,0-1-1,0 0 0,-1 0 1,1 0-1,0 0 0,0 0 1,0 0-1,0 0 0,1 1 1,-1-1-1,0 0 0,0 0 1,0 0-1,1 0 0,-1 0 0,0 1 1,1-1-1,-1 0 0,1 0 1,-1 1-1,1-1 0,-1 0 1,1 0-1,0 1 0,-1-1 1,2 0-1,34-8 206,-29 8-209,388-77 617,-395 78-699,0 0-1,1 0 0,-1 0 1,0 0-1,1 0 0,-1 0 1,0 0-1,1 0 0,-1 0 1,0 0-1,1 0 0,-1 0 1,0 0-1,1 0 0,-1 0 1,0 0-1,1 0 0,-1 1 1,0-1-1,1 0 0,-1 0 1,0 0-1,1 1 0,-1-1 1,0 0-1,0 0 1,1 1-1,-1-1 0,0 0 1,0 0-1,0 1 0,1-1 1,-1 0-1,0 1 0,0-1 1,0 0-1,0 1 0,1 19-147,-10 24 171,8-42 12,-11 43 226,-8 68-1,18-93-367,0 1-1,2 0 0,0 0 0,1-1 0,7 35 0,-6-48-382,0-1-1,0 0 0,0 1 1,1-1-1,0 0 0,4 5 0,24 27-7613</inkml:trace>
</inkml:ink>
</file>

<file path=ppt/ink/ink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23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4494 59 8040,'0'0'1067,"11"-5"-485,5-2-407,-4 3-36,0 0 0,0-2 0,20-11 1,-31 12 1992,-11 1-1338,-11 1-405,-260-1 576,162 6-841,-360 31 435,3 41-330,63-8-553,86-32 300,-381-7 0,455-29-16,-261 4 400,384 8-19,1 5 0,0 7-1,2 4 1,-139 49-1,255-71-322,-23 6 49,-1 2-1,2 2 0,-43 23 0,75-37-79,-1 1-1,1-1 1,0 1-1,0 0 1,0-1-1,0 1 1,0 0-1,0 0 1,0 0-1,0 0 1,0 0-1,0 0 1,0 0-1,1 0 1,-1 0-1,0 0 1,1 0-1,-1 0 1,0 2-1,2-2-46,-1-1 0,0 1 0,1-1 0,-1 1-1,0-1 1,1 1 0,-1-1 0,1 1 0,-1-1 0,1 1 0,-1-1 0,1 0 0,-1 1 0,1-1-1,0 0 1,-1 1 0,1-1 0,-1 0 0,1 0 0,0 0 0,-1 1 0,1-1 0,0 0-1,-1 0 1,2 0 0,52 2-2490,-7-8-140,4-9-1058</inkml:trace>
</inkml:ink>
</file>

<file path=ppt/ink/ink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23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568 89 8200,'-9'-5'699,"-31"-21"410,17 11 648,0 0 0,-26-11-1,48 26-1722,0 0 0,-1-1 0,1 1-1,-1 0 1,1 0 0,-1 0-1,1 0 1,0 0 0,-1 0 0,1 0-1,-1 0 1,1 0 0,0 1-1,-1-1 1,1 1 0,-1-1-1,1 1 1,0 0 0,0-1 0,-1 1-1,1 0 1,0 0 0,0 0-1,-1 1 1,-27 31 436,18-17-405,-115 112 445,93-99-276,1 2 0,2 1 1,1 2-1,-48 73 0,73-100-231,1-1 0,0 1-1,0 0 1,1 0 0,0 0-1,0 1 1,1-1 0,-1 9 0,1-14-6,1 0 0,0 0 0,0-1 0,0 1 0,1 0 0,-1 0 0,0 0 0,1 0 0,-1-1 0,1 1 0,0 0 0,-1-1 0,1 1 0,0 0 0,0-1 0,0 1 0,0-1 0,0 1 0,0-1 0,1 0 0,-1 1 0,0-1 0,1 0 0,-1 0 0,1 0 1,-1 0-1,1 0 0,0 0 0,-1 0 0,1-1 0,0 1 0,0-1 0,-1 1 0,1-1 0,0 0 0,4 1 0,17 0 36,1-1 0,0 0 0,0-2 0,0-1 0,35-9 0,119-41-544,-101 28-351,172-60-6456,-117 33-7</inkml:trace>
</inkml:ink>
</file>

<file path=ppt/ink/ink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30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9097,'0'0'4964,"68"-44"-4035,-36 43-320,7 0-97,6 1-95,3 0-33,0 0-224,4 0-64,-4 0-64,-1 5 32,-4 4-96,-4 0-1281,0-4-1698,-3-5-4228</inkml:trace>
</inkml:ink>
</file>

<file path=ppt/ink/ink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33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1487 114 2947,'-9'-5'1067,"-14"-8"-411,1 2 0,-2 0 0,1 2-1,-1 0 1,-46-9 0,-234-12-567,100 23 2817,176 8-2794,1 2 1,-1 1 0,0 2 0,1 0 0,0 2 0,1 0-1,0 2 1,0 1 0,-24 15 0,1 2-58,2 2 1,1 1 0,-64 59-1,87-67 4,0 1-1,2 1 0,0 0 0,2 2 0,1 1 1,1 0-1,2 1 0,1 1 0,1 0 1,1 1-1,2 0 0,1 1 0,2 0 1,0 0-1,3 1 0,1-1 0,1 1 1,1 0-1,2 0 0,2 0 0,6 33 1,2-24-59,1-1 0,3 0 0,1-1 0,1-1 0,3 0 0,46 69 0,-49-86-69,0 0 1,1-1-1,1-1 1,2-1-1,-1-1 1,2 0-1,0-2 1,1 0-1,1-2 1,1-1-1,-1 0 1,2-2 0,0-1-1,0-1 1,38 8-1,-26-10 50,1-1 0,-1-2-1,1-1 1,0-2 0,0-2-1,0-2 1,0-1 0,-1-2-1,1-2 1,50-17 0,11-10 572,-1-5 1,-2-4-1,148-92 1,-186 98-324,-2-3 1,-2-2-1,-1-3 1,-3-2-1,-2-2 1,65-87-1,-97 114-253,150-224 2011,-163 240-1912,0 0 1,-1 0-1,0 0 1,0 0-1,0-1 1,-1 0-1,0 1 0,-1-1 1,1 0-1,-1 0 1,-1 0-1,0-12 1,-1 14-30,0 0 1,-1 1-1,1-1 0,-1 0 1,0 1-1,-1 0 1,0-1-1,1 1 0,-1 0 1,-1 0-1,1 0 0,-1 1 1,0-1-1,0 1 1,0 0-1,-1 0 0,-5-3 1,-7-5-67,-1 1 0,0 1 0,-1 1 0,0 0 0,-1 1 1,1 2-1,-1 0 0,-1 1 0,1 1 0,-23-2 0,-33 0-2265,-110 6 0,92 2-1765,7-2-2997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2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8 16239,'0'0'13063,"-9"-1"-10762,-29-5-1310,11 8-847,26-1-143,1-1 0,-1 0 0,0 0 0,1 0 0,-1 1 0,1-1 0,-1 0 0,0 1 0,1-1 0,-1 1 0,1-1 0,-1 0 0,1 1 0,-1-1 0,1 1 0,0-1 0,-1 1 0,1 0 0,-1-1 0,1 1 0,0-1 0,0 1 0,-1 0 0,1-1 0,0 1 0,0 0 0,0-1 0,0 2 0,0-1-1,0 0 0,1 0 0,-1 0 0,1 0 0,-1 0 0,1 0 0,0-1 0,-1 1 0,1 0 0,0 0 0,-1-1 0,1 1 0,0 0 0,0-1 0,0 1 0,0-1 0,0 1 0,0-1 0,-1 1 0,1-1 0,0 0 0,0 0 0,0 1 0,0-1 0,2 0 0,33 6 0,-27-5 0,-9-1 0,21 3-97,0 1 0,-1 0 0,1 2-1,35 14 1,-55-20 99,0 0 0,0 1 0,0-1-1,0 0 1,0 1 0,0-1 0,-1 1 0,1-1 0,0 1-1,0 0 1,0-1 0,-1 1 0,1 0 0,0 0-1,-1-1 1,1 1 0,-1 0 0,1 0 0,-1 0 0,1 0-1,-1 0 1,0 0 0,1 0 0,-1 0 0,0 0-1,0 0 1,0 0 0,1 1 0,-2-1 7,0 1 1,1-1-1,-1 1 0,0-1 1,0 1-1,0-1 0,0 1 1,0-1-1,0 0 1,0 0-1,-1 0 0,1 0 1,0 0-1,-1 0 0,-1 1 1,-9 6 81,-1-2 1,-27 11 0,33-15-84,4 0-11,-57 19-1751,53-20 857,1 1 1,0-1-1,-1 0 0,1-1 0,-1 1 0,1-1 1,-13-2-1,6-2-13682</inkml:trace>
</inkml:ink>
</file>

<file path=ppt/ink/ink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51.1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1 1 2530</inkml:trace>
</inkml:ink>
</file>

<file path=ppt/ink/ink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52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3331,'0'0'1794,"4"26"-4773</inkml:trace>
</inkml:ink>
</file>

<file path=ppt/ink/ink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53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1091 14958,'0'0'2499,"2"-51"-2339,20 6 0,10-19 224,7-17-96,11-18-191,8-10-65,3-4 32,0 0-32,1 11 0,-9 15 0,-2 14-32,-7 12-289,-7 12-1408,-7 6-3140</inkml:trace>
</inkml:ink>
</file>

<file path=ppt/ink/ink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7:54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1116 10186,'0'0'6181,"6"-95"-5380,39 19-288,22-21-129,18-24-288,22-17-64,16-12 0,3-3-1121,-5 5-2818,-10 11-5286</inkml:trace>
</inkml:ink>
</file>

<file path=ppt/ink/ink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1.4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 8040,'0'0'16207,"7"31"-15887,-12 2-160,-1 7-64,1 0-63,-2 1-706,-1-4-1986,-2-7-768,-1-6-2787,-1-10-5477</inkml:trace>
</inkml:ink>
</file>

<file path=ppt/ink/ink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1.9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98 13485,'0'0'1569,"9"-10"49,-3 2-1351,0 1 0,1 0 0,-1 0-1,2 1 1,-1 0 0,0 0 0,1 1 0,0 0 0,1 0 0,-1 1 0,1 0 0,-1 1 0,1 0 0,0 0 0,14-2-1,-16 4-131,0 0-95,0 0 0,0 0 1,0 1-1,-1 0 0,1 0 1,13 3-1,-19-3-10,1 1 0,-1 0 0,1 0 0,-1-1-1,1 1 1,-1 0 0,0 0 0,1 0 0,-1 0 0,0 0 0,0 1 0,0-1 0,0 0-1,0 0 1,0 1 0,0-1 0,0 1 0,-1-1 0,1 1 0,-1-1 0,1 1 0,-1-1 0,1 1-1,-1 0 1,0-1 0,0 1 0,1-1 0,-1 1 0,0 0 0,-1-1 0,1 1 0,0 0-1,0-1 1,-2 3 0,1 3 213,-1 0-1,-1-1 1,1 1-1,-1-1 1,0 0-1,-1 0 1,1 0-1,-1 0 1,0 0-1,-1-1 1,1 0-1,-1 0 1,-7 6-1,5-5-125,1 0 0,0 1 0,1-1-1,-1 1 1,1 0 0,0 1 0,-6 14 0,12-21-262,0-1-1,0 1 1,0 0 0,0-1 0,0 1 0,0-1 0,0 1 0,0-1-1,0 0 1,0 1 0,0-1 0,0 0 0,0 0 0,1 1 0,-1-1 0,0 0-1,0 0 1,0-1 0,2 1 0,36 0-1301,-34 0 1214,-3 1 219,-1-1 1,1 1-1,-1-1 0,1 1 0,-1 0 0,0 0 1,1 0-1,-1 0 0,0 0 0,0 0 0,0 0 0,1 0 1,-1 0-1,0 0 0,-1 1 0,1-1 0,0 0 0,0 1 1,-1-1-1,1 1 0,0-1 0,-1 1 0,1-1 1,-1 1-1,0-1 0,0 1 0,1-1 0,-1 1 0,0 0 1,0-1-1,-1 1 0,1-1 0,-1 4 0,1 0 171,0 1-1,0 0 1,-1-1 0,0 1-1,0-1 1,0 1-1,-1-1 1,-3 9 0,1-8 82,0 0-1,-1-1 1,1 0 0,-1 1 0,0-2 0,-1 1 0,1 0 0,-1-1 0,0 0 0,0-1 0,0 1 0,0-1 0,-1 0 0,1-1 0,-1 1 0,0-1 0,0-1 0,0 1 0,0-1 0,-7 0 0,14-1-334,0 0 0,0 0-1,-1 0 1,1 0 0,0 0 0,0 0-1,0 0 1,-1-1 0,1 1 0,0 0 0,0 0-1,0 0 1,-1 0 0,1 0 0,0-1-1,0 1 1,0 0 0,0 0 0,0 0 0,0 0-1,-1-1 1,1 1 0,0 0 0,0 0-1,0 0 1,0-1 0,0 1 0,0 0 0,0 0-1,0 0 1,0-1 0,0 1 0,0 0 0,0 0-1,0-1 1,0 1 0,0 0 0,0 0-1,0 0 1,0-1 0,0 1 0,1 0 0,-1 0-1,0 0 1,0-1 0,0 1 0,0 0-1,0 0 1,0 0 0,1 0 0,-1 0 0,0-1-1,0 1 1,0 0 0,0 0 0,1 0 0,7-11-4348,4 2-1366</inkml:trace>
</inkml:ink>
</file>

<file path=ppt/ink/ink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2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1 12300,'0'0'7714,"-3"12"-6310,-7 53 700,2 1 1,2 105-1,-1 17-965,7-188-1194,1 1 0,-1-1-1,0 1 1,0-1 0,0 1 0,0-1-1,0 1 1,0 0 0,-1-1 0,1 1 0,0-1-1,0 1 1,0-1 0,0 1 0,-1-1 0,1 1-1,0-1 1,-1 1 0,1-1 0,0 1-1,-1-1 1,1 1 0,0-1 0,-1 0 0,1 1-1,-1-1 1,1 0 0,-1 1 0,1-1-1,-1 0 1,1 0 0,-1 1 0,1-1 0,-1 0-1,-18-10-2595,-12-27-2833,13 5 765,0-7-1453</inkml:trace>
</inkml:ink>
</file>

<file path=ppt/ink/ink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2.8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3 217 8008,'0'0'2268,"0"-11"343,-3-39-33,3 45-2284,1 1 0,-1 0 1,1-1-1,0 1 0,0 0 0,0-1 0,1 1 0,-1 0 0,1 0 0,0 0 0,0 1 0,1-1 1,-1 0-1,1 1 0,0-1 0,-1 1 0,2 0 0,-1 0 0,0 0 0,1 0 0,4-3 0,6-2 168,-1 0-1,1 1 0,0 1 0,20-7 1,-10 6-317,0 1 1,1 1-1,0 1 0,1 1 1,-1 1-1,0 1 1,31 3-1,-54-2-136,-1 0-1,1 0 0,-1 0 0,0 1 0,1-1 1,-1 0-1,0 1 0,1-1 0,-1 0 1,0 1-1,1-1 0,-1 1 0,0 0 0,0-1 1,0 1-1,0 0 0,0 0 0,0 0 1,0 0-1,0 0 0,0 0 0,0 0 0,0 0 1,0 0-1,-1 0 0,1 1 0,0-1 0,-1 0 1,1 0-1,-1 1 0,1-1 0,-1 0 1,0 3-1,0-2 79,0 1 0,0-1 0,-1 0 0,1 1 0,-1-1 0,1 0 0,-1 0 0,0 1 0,0-1 0,0 0 0,0 0 0,0 0 0,-1 0 0,1 0 0,-1-1 0,1 1 0,-1 0 0,-3 2 0,-27 19 465,-2-2 1,0-1-1,-1-2 1,-1-2-1,-49 17 1,84-33-636,1 0-1,0 0 1,0 0 0,0-1 0,0 1-1,0 0 1,-1 0 0,1 0-1,0 0 1,0 0 0,0 0 0,0 0-1,0 0 1,-1 0 0,1 0 0,0 0-1,0 1 1,0-1 0,0 0-1,0 0 1,-1 0 0,1 0 0,0 0-1,0 0 1,0 0 0,0 0-1,0 0 1,0 0 0,-1 1 0,1-1-1,0 0 1,0 0 0,0 0 0,0 0-1,0 0 1,0 0 0,0 1-1,0-1 1,0 0 0,0 0 0,0 0-1,0 0 1,0 0 0,0 1-1,0-1 1,0 0 0,0 0 0,0 0-1,0 0 1,0 0 0,0 1 0,0-1-1,0 0 1,0 0 0,0 0-1,0 0 1,0 0 0,0 1 0,0-1-1,0 0 1,0 0 0,0 0-1,1 0 1,-1 0 0,15 5-2854,22-2-1205,-7-3-294,4 0-1474</inkml:trace>
</inkml:ink>
</file>

<file path=ppt/ink/ink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3.5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17 12300,'0'0'7724,"-4"12"-5273,-78 200 3175,78-188-5375,9-17 139,-3-8-363,-1 0 0,1-1 0,0 1 0,-1 0 0,1 0 0,-1-1 0,0 1 0,1-1 0,-1 1 0,0-1 0,0 1 0,0-1 0,0 0 0,0 0 0,0 1 0,-1-1 0,2-2 0,5-21-218,-1 1 1,-1-1-1,-2 0 1,0 0 0,-1-41-1,-3 85 130,1-15 77,0 0 0,0 0 0,0 0 0,0 0 0,0 0 0,1-1 0,2 9 0,-3-11-7,1 0 0,0 1 0,0-1 0,0 0 0,0 0 0,0 0 0,0 0 0,0 0 0,0 0 0,0-1 0,0 1 0,1 0 0,-1 0 0,0-1 0,1 1 0,-1-1 0,0 1 0,1-1 0,-1 0 0,0 1 0,1-1 0,-1 0 0,1 0 0,-1 0 0,1 0 0,1-1 0,4 1 21,-1-1 0,1 0 1,-1 0-1,1-1 0,-1 0 1,0 0-1,0-1 0,0 1 1,0-1-1,0-1 0,-1 1 0,1-1 1,-1 0-1,8-7 0,1-3-87,0-1-1,0 0 1,15-24-1,-48 96-615,12-42 856,1 0 0,1 1 0,0-1 0,1 1 0,1 0-1,1 1 1,-1 15 0,3-30-175,0-1-1,0 0 1,1 0-1,-1 0 1,1 0-1,-1 0 1,1 0 0,-1 0-1,1 0 1,-1 0-1,1 0 1,0-1-1,0 1 1,-1 0-1,1 0 1,0 0-1,0-1 1,0 1 0,0 0-1,0-1 1,0 1-1,0-1 1,0 1-1,0-1 1,0 0-1,0 1 1,0-1-1,0 0 1,0 0 0,1 0-1,-1 0 1,0 0-1,0 0 1,0 0-1,0 0 1,0 0-1,0 0 1,0-1-1,1 1 1,0-1 0,5 0 23,-1-1 0,0 1 0,0-1 1,0 0-1,0 0 0,7-5 1,-1-1-69,0 0 0,-1-1 0,0-1 1,-1 0-1,10-11 0,-16 16 8,0 0 0,0-1 1,0 1-1,0-1 0,-1 1 0,0-1 0,0 0 0,-1-1 0,0 1 1,0 0-1,0-1 0,-1 1 0,1-9 0,-20 36-345,-10 35 747,27-52-325,-1 0 0,1 0 0,0 0 0,0 0 0,0 0 1,1 0-1,-1 0 0,1 0 0,0 0 0,0 0 0,0 1 0,1-1 1,1 4-1,-1-6-57,0-1 0,0 0 1,0 0-1,1 0 1,-1 0-1,0-1 0,1 1 1,-1 0-1,0 0 1,1-1-1,-1 1 0,1-1 1,-1 1-1,1-1 1,0 0-1,-1 0 0,1 0 1,-1 1-1,1-2 1,-1 1-1,1 0 0,0 0 1,1-1-1,1 1-553,0 0 0,0 0 1,0-1-1,0 0 0,0 0 0,0 0 0,0 0 0,4-3 0,5-11-4467,-3-4-2653</inkml:trace>
</inkml:ink>
</file>

<file path=ppt/ink/ink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3.8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16624,'0'0'5637,"48"12"-6950,-17-12-1954,5 0-3107,0 0-4933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2.7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 11883,'0'0'19085,"-2"12"-18466,0-4-494,0 1-46,0-1 0,0 0 1,1 0-1,0 1 1,0-1-1,1 1 0,0-1 1,1 1-1,2 9 0,-3-17-72,2 1-1,-1-1 0,0 1 0,0-1 0,0 0 0,1 1 0,-1-1 0,1 0 0,-1 0 0,1 0 1,-1 0-1,1 0 0,-1 0 0,1-1 0,0 1 0,0 0 0,-1-1 0,1 0 0,0 1 1,0-1-1,0 0 0,2 0 0,48 0 109,-43-1-109,13-2-6,1 0 0,-1-2 0,29-10 0,-33 8 0,1 2 0,-1 0 0,1 2 0,0 0 0,34-1 0,-52 4 0,0 0 0,0 1 0,0-1 0,1 1 0,-1 0 0,0-1 0,0 1 0,0 0 0,0-1 0,-1 1 0,1 0 0,0 0 0,0 0 0,0 0 0,-1 0 0,1 0 0,0 0 0,-1 0 0,1 0 0,-1 0 0,1 0 0,-1 1 0,0-1 0,1 0 0,-1 0 0,0 0 0,0 0 0,0 1 0,0-1 0,0 2 0,0-2 0,0 1 0,0 0 0,0-1 0,0 1 0,1 0 0,-1-1 0,1 1 0,-1-1 0,1 1 0,-1-1 0,1 1 0,0-1 0,0 1 0,0-1 0,0 1 0,0-1 0,0 0 0,0 0 0,0 0 0,1 1 0,-1-1 0,0 0 0,1 0 0,-1-1 0,3 2 0,12 0-348,0-1 0,0-2 0,1 1 0,-1-2 0,0 0 0,0-1 0,-1 0 0,1-1 0,-1-1 0,22-10 0,-36 15-168,0-1 1,1 0-1,-1 1 0,0-1 0,0 0 0,0 0 0,0 0 0,1 0 0,-1 0 1,0 0-1,-1 0 0,1 0 0,0 0 0,0 0 0,0-1 0,-1 1 0,1 0 0,-1 0 1,1-1-1,-1 1 0,1-3 0,1-15-9291</inkml:trace>
</inkml:ink>
</file>

<file path=ppt/ink/ink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4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1 7911,'0'0'9642,"-9"9"-6813,-12 8-1684,4-3 198,0 0 0,1 1 1,-24 30-1,86-42-5171,-15-5 1446,35 2 460,-62 0 1944,-1 0-1,1 1 0,0 0 1,-1-1-1,1 1 1,-1 0-1,1 1 1,-1-1-1,1 1 1,-1-1-1,0 1 1,0 0-1,0 0 1,3 3-1,-5-3 159,0 0 1,1 0-1,-1-1 0,0 1 1,-1 0-1,1 1 1,0-1-1,-1 0 0,1 0 1,-1 0-1,1 0 0,-1 0 1,0 1-1,0-1 0,0 0 1,0 0-1,-1 0 0,1 0 1,-1 1-1,1-1 0,-1 0 1,1 0-1,-1 0 0,0 0 1,0 0-1,0 0 1,0 0-1,-1-1 0,1 1 1,0 0-1,-1-1 0,-2 3 1,-6 8 854,0-1 1,-1-1 0,-15 11 0,-43 28 867,63-45-1854,-1-1-1,1 1 0,-1-1 0,0-1 1,1 1-1,-1-1 0,0-1 1,0 1-1,-11 0 0,17-2-197,0 0 0,1 0 0,-1-1 0,0 1 0,0 0 0,1 0 0,-1-1 0,0 1 0,1-1-1,-1 1 1,0 0 0,1-1 0,-1 1 0,1-1 0,-1 1 0,1-1 0,-1 0 0,1 1 0,-1-1 0,1 0 0,0 1 0,-1-1-1,1 0 1,0 1 0,-1-1 0,1 0 0,0 1 0,0-1 0,0 0 0,0 0 0,0 0 0,0 1 0,0-1 0,0 0 0,0 0 0,0 1-1,0-1 1,0 0 0,1 0 0,-1 1 0,0-1 0,0 0 0,1 1 0,-1-1 0,1-1 0,16-35-8550,3 11-77</inkml:trace>
  <inkml:trace contextRef="#ctx0" brushRef="#br0" timeOffset="1">432 37 17264,'0'0'6182,"58"0"-4837,-38 0-256,7 0-512,5-1-449,2-1-96,3 1-128,2 1-1025,-5-1-1409,-6 1-1506,-7 0-2659</inkml:trace>
</inkml:ink>
</file>

<file path=ppt/ink/ink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4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 13997,'0'0'10987,"52"14"-10347,-3-17-384,4-4-191,7 0-33,-4 1-1666,-2-1-2722,-9 0-4997</inkml:trace>
</inkml:ink>
</file>

<file path=ppt/ink/ink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5.4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66 5125,'0'0'5530,"8"-6"-2369,3-1-2220,31-22 1989,-16 5 3208,-43 38-1858,-4 3-4519,-12 18 553,1 2 0,-35 53-1,58-77-237,2-1 0,-1 1 0,2 0 0,-1 1 0,2 0 0,0 0-1,1 0 1,0 0 0,1 1 0,0-1 0,2 1 0,-1 16 0,2-29-67,1 0 1,-1 1-1,1-1 1,0 1-1,0-1 1,0 0-1,0 0 1,0 1 0,0-1-1,1 0 1,-1 0-1,1 0 1,-1 0-1,1-1 1,0 1 0,0 0-1,-1-1 1,1 1-1,1-1 1,-1 0-1,0 1 1,0-1 0,0 0-1,1 0 1,-1-1-1,0 1 1,1 0-1,-1-1 1,0 1 0,1-1-1,-1 0 1,1 0-1,-1 0 1,4 0-1,1 0 27,0 0 0,1-1 1,-1 1-1,0-2 0,0 1 0,1-1 0,-1 0 0,0 0 0,0 0 0,9-6 0,-7 2-1,-1-1-1,0 1 1,0-1 0,10-12-1,-15 16-16,0-1 1,0 1-1,-1 0 0,0-1 0,1 0 0,-1 0 0,-1 1 0,1-1 0,-1 0 0,1-1 1,-1 1-1,0 0 0,0-6 0,-1 9-21,0 0 0,-1 0 0,1 0 0,-1 0 1,1 0-1,-1 0 0,1 1 0,-1-1 0,0 0 0,1 0 0,-1 1 1,0-1-1,0 0 0,0 1 0,1-1 0,-1 1 0,0-1 0,0 1 0,0-1 1,0 1-1,0 0 0,0-1 0,0 1 0,0 0 0,0 0 0,0 0 1,0 0-1,0 0 0,0 0 0,0 0 0,0 0 0,0 0 0,0 0 0,0 1 1,0-1-1,0 0 0,0 1 0,-1 0 0,-42 13-173,40-12 164,1-1 8,1 0-1,-1 0 1,1 1-1,-1-1 1,1 1-1,-1 0 1,1 0-1,0 0 1,0 0-1,0 0 1,0 0-1,0 1 0,-2 3 1,21-10-81,-4-3 48,0 0 1,0-1-1,-1 0 1,13-11-1,-15 10-146,1 1 0,1 0 0,-1 0 0,2 1-1,17-7 1,-29 13 174,-1 1-1,1 0 1,-1 0 0,0 0-1,1 0 1,-1-1-1,0 1 1,1 0-1,-1 0 1,1 0 0,-1 0-1,1 0 1,-1 0-1,0 0 1,1 0 0,-1 0-1,1 0 1,-1 0-1,0 1 1,1-1-1,-1 0 1,1 0 0,-1 0-1,0 0 1,1 1-1,-1-1 1,0 0-1,1 0 1,-1 1 0,0-1-1,0 0 1,1 1-1,-1-1 1,0 0-1,0 1 1,1-1 0,-1 0-1,0 1 1,0-1-1,0 1 1,1-1-1,-2 25 25,-13 24 484,-39 63 1102,49-96-1563,14-12-1902,-8-5 1293,1 1-1,-1-1 0,0 1 1,0-1-1,1 0 1,-1 0-1,0 0 0,0 0 1,0 0-1,0-1 0,2-1 1,13-14-6471</inkml:trace>
</inkml:ink>
</file>

<file path=ppt/ink/ink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6.4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67 2370,'0'0'18231,"-10"7"-15776,5-3-1876,-38 32 2312,41-34-2810,0 0 0,0 0 0,0 1 0,0-1 0,0 1 0,1 0-1,-1-1 1,1 1 0,0 0 0,0 0 0,0 0 0,0-1 0,0 1 0,0 0 0,1 0-1,0 1 1,-1-1 0,1 0 0,1 3 0,-1-5-95,0-1 0,1 1 0,-1 0 0,1-1 0,-1 1 0,1-1 0,-1 1 0,1-1 0,-1 1 0,1-1 0,0 0 0,-1 1 0,1-1 0,0 0 0,-1 1 0,1-1 0,0 0 0,-1 0 0,1 0 0,0 1 0,-1-1 0,1 0 0,0 0 0,0 0 0,-1 0 0,1 0 0,0 0 0,-1-1 0,1 1 0,0 0 0,0 0 0,-1 0 0,1-1 0,0 1 0,-1 0 0,1-1 0,-1 1 0,1-1 0,0 1 0,0-1 0,28-17-928,-24 11 348,0-1 1,-1 0 0,1 0-1,4-11 1,0 3 1563,-5 17-882,1 0 0,0 0 1,0 0-1,0 0 0,0-1 0,-1 1 0,1-1 0,0-1 0,0 1 0,0-1 0,5-1 0,5-1-33,0 0 0,-1-1 0,19-9 0,-30 12 81,0 0 0,0 0-1,-1 0 1,1-1 0,-1 1 0,1-1 0,-1 0-1,0 1 1,1-1 0,-1 0 0,0 0-1,0-1 1,0 1 0,-1 0 0,1-1-1,0 1 1,-1-1 0,0 1 0,0-1 0,1 0-1,-1 0 1,-1 1 0,1-1 0,0-4-1,-1 6-104,0 1-1,0-1 0,0 0 1,0 1-1,0-1 0,0 0 1,-1 1-1,1-1 0,0 1 0,0-1 1,-1 1-1,1-1 0,0 1 1,-1-1-1,1 1 0,0-1 1,-1 1-1,1-1 0,-1 1 0,1-1 1,-1 1-1,1 0 0,-1-1 1,1 1-1,-1 0 0,1-1 1,-1 1-1,1 0 0,-1 0 0,0 0 1,0-1-1,-27 2 243,21 0-277,0 0-1,0 1 1,0 1 0,0-1 0,-9 5 0,-3 6 67,1 0 0,-27 26 0,41-34-25,-1-1-1,1 0 0,0 1 0,0 0 0,0 0 0,1 0 1,0 1-1,0-1 0,0 1 0,1-1 0,0 1 0,0 0 1,0 0-1,-1 10 0,3-15-32,1 0 0,-1 0 0,0 1 0,1-1 0,-1 0 0,1 0 0,0 0 0,-1 0 0,1 0-1,0 0 1,0 0 0,-1 0 0,1 0 0,0 0 0,0-1 0,0 1 0,0 0 0,0-1 0,0 1 0,0 0 0,0-1 0,1 1 0,-1-1 0,0 0 0,0 1 0,0-1 0,1 0 0,-1 0 0,0 0 0,0 0 0,0 0-1,1 0 1,-1 0 0,0 0 0,0 0 0,2-1 0,50-6 95,-39 2-263,0-1 0,-1 0 0,0-1 0,22-16 1,22-11-279,-56 34 434,-1 0 0,0 0-1,0-1 1,1 1 0,-1 0-1,0 0 1,1 0 0,-1-1-1,0 1 1,1 0 0,-1 0-1,1 0 1,-1 0 0,0 0-1,1 0 1,-1 0 0,0 0-1,1 0 1,-1 0 0,1 0-1,-1 0 1,0 0 0,1 0-1,-1 0 1,0 0 0,1 0-1,-1 0 1,0 1-1,1-1 1,-1 0 0,0 0-1,1 0 1,-1 1 0,0-1-1,1 0 1,-1 0 0,0 1-1,0-1 1,1 0 0,-1 1-1,0-1 1,2 20 232,-1 5 385,0-24-585,-1-1 0,0 1 0,0 0 0,1-1 0,-1 1 0,0-1 0,1 1 0,-1 0 0,0-1 0,1 1 0,-1-1 0,1 1 0,-1-1 0,1 0 0,-1 1 0,1-1 0,-1 1 0,1-1 0,-1 0 0,1 1 0,0-1 1,-1 0-1,1 0 0,0 1 0,-1-1 0,1 0 0,0 0 0,-1 0 0,1 0 0,1 0 0,76-9 393,-61 6-676,1 0-1,31 0 0,-48 4 249,0-1 0,1 0 0,-1 1 0,0-1 0,0 1 0,0-1-1,0 1 1,0 0 0,0-1 0,0 1 0,0 0 0,0 0 0,-1 0 0,1 0-1,0 0 1,0 0 0,-1 0 0,1 0 0,-1 0 0,1 0 0,-1 0 0,1 0 0,-1 0-1,1 0 1,-1 0 0,0 1 0,0-1 0,0 0 0,1 0 0,-1 0 0,0 1 0,-1-1-1,1 2 1,6 21-1657,-6-24 1448,1 1 1,-1 0 0,0 0 0,1-1 0,0 1 0,-1 0 0,1-1 0,-1 1 0,1-1 0,0 1 0,-1-1-1,1 1 1,0-1 0,0 1 0,-1-1 0,1 0 0,0 1 0,0-1 0,0 0 0,0 0 0,-1 0 0,1 1 0,0-1-1,0 0 1,1 0 0,1-1-342,-1 1 0,1 0-1,-1-1 1,1 1 0,-1-1-1,0 0 1,1 0 0,-1 0-1,0 0 1,1 0 0,-1 0 0,0-1-1,0 1 1,0-1 0,0 1-1,0-1 1,0 0 0,-1 0-1,3-3 1,28-51-3325,-29 49 4428,0 0-1,0 0 1,1 0 0,1 0 0,-1 0-1,1 1 1,0 0 0,7-8-1,-6 11 218,-1 0 1,1 0-1,-1 1 0,1 0 0,0 0 0,0 0 1,0 0-1,0 1 0,0 0 0,0 1 0,1-1 1,-1 1-1,0 0 0,9 2 0,-13-2-668,-1 0-1,0 1 1,0-1 0,0 1 0,0 0-1,0-1 1,0 1 0,0 0-1,0-1 1,0 1 0,0 0-1,-1 0 1,1 0 0,0 0 0,0 0-1,-1 0 1,1 0 0,0 0-1,-1 0 1,0 0 0,1 0-1,-1 0 1,1 0 0,-1 1-1,0-1 1,0 0 0,0 0 0,0 0-1,0 1 1,0-1 0,0 0-1,0 0 1,0 0 0,0 1-1,-1 1 1,0 2 218,0 0-1,0 0 0,-1 1 1,1-1-1,-1 0 0,-4 8 1,-23 25 792,22-30-927,0 0 0,1 0 0,0 1 0,0 0 0,1 0 0,-8 19 0,14-28-203,-1 1 0,1 0 0,-1-1 0,1 1-1,0-1 1,-1 1 0,1-1 0,0 1 0,-1-1 0,1 1 0,0-1 0,0 0-1,0 0 1,-1 1 0,1-1 0,0 0 0,0 0 0,0 0 0,-1 0-1,1 0 1,0 0 0,0 0 0,0 0 0,0 0 0,-1 0 0,2 0 0,31-1-1816,-31 1 1538,31-7-5080,-15-6-3215,-8 1-3335</inkml:trace>
</inkml:ink>
</file>

<file path=ppt/ink/ink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6.8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58 12396,'-12'3'4580,"6"-3"32,13 0-3298,13 0-417,8 0-353,5-2-416,5-2-64,3-4-288,-2 0-1153,-2-3-1762,-2-1-1826,-8-4-2466</inkml:trace>
</inkml:ink>
</file>

<file path=ppt/ink/ink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7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1 10826,'0'0'12700,"-9"11"-11056,0 0-1269,0 1 0,0 0 0,1 1-1,1 0 1,0 0 0,1 1 0,1 0 0,0 0-1,-4 18 1,4 0 267,1 1 1,1 42-1,3-75-629,0 1 1,0 0-1,0-1 0,0 1 0,0 0 0,0 0 1,0-1-1,0 1 0,1 0 0,-1-1 1,0 1-1,0 0 0,0-1 0,1 1 0,-1 0 1,0-1-1,1 1 0,-1-1 0,1 1 0,-1-1 1,1 1-1,-1-1 0,1 1 0,-1-1 0,1 1 1,-1-1-1,1 0 0,0 1 0,-1-1 1,1 0-1,0 1 0,-1-1 0,1 0 0,1 0 1,28-6 628,25-25 175,-37 19-880,-1-1 1,0-1-1,-2 0 0,1-1 0,-2-1 1,0 0-1,22-34 0,-31 36-728,-5 13 520,0 1 0,0-1 1,0 1-1,0 0 0,0-1 1,0 1-1,0-1 0,0 1 1,0 0-1,0-1 1,0 1-1,0-1 0,0 1 1,0 0-1,0-1 0,-1 1 1,1 0-1,0-1 0,0 1 1,0 0-1,-1-1 0,1 1 1,0 0-1,0-1 0,-1 1 1,1 0-1,0-1 0,-1 1 1,1 0-1,-14 2-8672,3 7 6687,-8 10-3238,0 3 3691,-14 26 5841,28-40-2709,0 0 0,1 0 0,0 0 0,1 1 0,0 0 0,0-1 0,1 1 0,0 0 0,0 0 1,0 12-1,2-19-1272,1 0 1,-1 0 0,0-1 0,1 1 0,-1 0-1,1 0 1,0 0 0,0-1 0,-1 1 0,1-1-1,0 1 1,1 0 0,-1-1 0,0 0 0,0 1-1,1-1 1,-1 0 0,0 1 0,1-1 0,-1 0-1,1 0 1,0 0 0,-1 0 0,1-1 0,0 1-1,-1 0 1,1-1 0,0 1 0,0-1 0,2 1-1,30 4-2837,-4-5-4821,-30 0 7532,22 0-10336</inkml:trace>
</inkml:ink>
</file>

<file path=ppt/ink/ink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7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88 103 12364,'0'0'8685,"-9"-1"-6662,-31 0-69,39 1-1817,-1 0-1,0 1 1,0-1-1,1 1 1,-1-1-1,0 1 0,1 0 1,-1 0-1,0 0 1,1 0-1,-1 0 1,1 0-1,0 0 1,-1 0-1,1 0 1,0 1-1,-1-1 0,1 1 1,0-1-1,0 1 1,0-1-1,1 1 1,-1-1-1,0 1 1,1 0-1,-1 0 0,1-1 1,-1 1-1,0 3 1,1-4-113,0 1 0,0-1 1,-1 0-1,1 1 0,0-1 0,0 0 1,0 1-1,0-1 0,0 0 1,0 0-1,1 1 0,-1-1 0,0 0 1,1 0-1,-1 1 0,1-1 0,-1 0 1,1 0-1,-1 0 0,1 0 0,0 1 1,0-1-1,0 0 0,-1 0 1,1-1-1,0 1 0,0 0 0,0 0 1,0 0-1,1-1 0,-1 1 0,0 0 1,0-1-1,0 1 0,1-1 0,1 1 1,6-1 24,-1 0 0,1 0 0,0-1 0,0-1 1,-1 1-1,1-1 0,-1-1 0,1 1 0,-1-2 0,0 1 1,10-7-1,-13 8-26,-1-1-1,1 0 1,-1 0 0,0 0 0,1-1 0,-2 0-1,1 0 1,0 0 0,-1 0 0,0 0 0,0-1 0,0 1-1,0-1 1,-1 0 0,0 0 0,0 0 0,0 0-1,0 0 1,1-10 0,-3 14 12,0 0-1,0-1 0,-1 1 1,1 0-1,0 0 1,0 0-1,-1-1 1,1 1-1,0 0 1,-1 0-1,1 0 1,-1 0-1,0 0 1,1 0-1,-1 0 1,0 0-1,1 0 0,-1 0 1,0 0-1,0 0 1,0 1-1,0-1 1,0 0-1,0 1 1,0-1-1,-2 0 1,-1-1 10,1 0-1,-1 1 1,0 0 0,0 0 0,0 0 0,0 0 0,0 1-1,-8 0 1,8 0-85,0 0 1,-1 0-1,1 1 0,0 0 1,0-1-1,0 2 0,0-1 1,-7 3-1,10-3-16,-1 0 0,1-1-1,0 1 1,0 0 0,0 0-1,-1 0 1,1 0 0,0 0 0,0 0-1,0 0 1,0 0 0,1 0-1,-1 0 1,0 1 0,0-1 0,1 0-1,-1 1 1,1-1 0,-1 0 0,1 1-1,-1-1 1,1 1 0,0 2-1,0-3-98,0-1 0,1 1 0,-1 0-1,1 0 1,-1 0 0,1 0 0,-1-1 0,1 1-1,0 0 1,-1 0 0,1-1 0,0 1-1,0-1 1,-1 1 0,1 0 0,0-1 0,0 1-1,0-1 1,0 0 0,0 1 0,0-1-1,0 0 1,-1 0 0,1 1 0,0-1 0,0 0-1,0 0 1,0 0 0,2 0 0,38 1-2651,-33-2 1684,34 0-2239,26-10-6407,-56 7 8341,0 1 0,-1-1 0,18-9 0,6-11 5285,-34 23-3365,-1 1 0,0 0 0,1 0 1,-1-1-1,1 1 0,-1 0 0,1-1 0,-1 1 1,0-1-1,1 1 0,-1 0 0,0-1 1,1 1-1,-1-1 0,0 1 0,0-1 0,1 1 1,-1-1-1,0 1 0,0-1 0,0 1 0,0-1 1,0 1-1,0-1 0,0 1 0,0-2 0,-12-1 4995,-21 12-3451,31-8-1954,0 0 0,1 1 0,-1-1 0,1 0 1,-1 0-1,1 1 0,0-1 0,-1 1 0,1-1 0,0 1 1,0-1-1,0 1 0,0 0 0,0-1 0,0 1 0,1 0 0,-1 0 1,0 3-1,1-3-98,0-1 0,1 0 1,-1 1-1,0-1 0,1 0 1,-1 0-1,1 1 0,0-1 1,-1 0-1,1 0 0,0 0 1,0 0-1,0 0 0,-1 0 1,1 0-1,0 0 0,0 0 0,1 0 1,-1-1-1,2 2 0,10 4-453,-1 0-1,1-1 0,0 0 0,20 3 0,-6 0 287,-25-8 195,-1 0 0,1 1 0,0-1 1,-1 1-1,1-1 0,0 1 0,-1 0 0,1 0 0,-1 0 0,1 0 0,-1 0 0,1 0 0,-1 0 0,0 0 0,0 0 0,0 1 0,1-1 1,-1 0-1,0 1 0,-1-1 0,2 3 0,-2-2 78,0 0 1,-1-1-1,1 1 1,-1 0-1,1-1 1,-1 1-1,0-1 1,1 1-1,-1-1 1,0 1-1,0-1 1,0 0-1,0 1 1,-1-1 0,1 0-1,0 0 1,0 0-1,-1 0 1,1 0-1,-1 0 1,-2 1-1,-17 14 197,-1-1-1,0-2 1,-1 0-1,0-1 1,-1-2-1,-30 10 1,54-20-378,-1 0 0,1 1 1,-1-1-1,1 0 0,-1 0 1,1 0-1,-1 0 0,1 0 1,-1 0-1,1 0 1,-1 0-1,1 0 0,-1 0 1,1 0-1,-1 0 0,1 0 1,0 0-1,-1-1 0,1 1 1,-1 0-1,1 0 0,-1-1 1,1 1-1,0 0 0,-1 0 1,1-1-1,-1 1 0,1 0 1,0-1-1,0 1 0,-1 0 1,1-1-1,0 1 1,-1-1-1,1 1 0,0-1 1,0 1-1,0 0 0,0-1 1,-1 1-1,1-1 0,0 1 1,0-1-1,0 1 0,0-1 1,0 1-1,0-1 0,0 1 1,0-1-1,0 1 0,1-1 1,-1 1-1,0-1 1,0 1-1,0 0 0,0-1 1,1 1-1,-1-1 0,0 1 1,0-1-1,1 1 0,-1 0 1,0-1-1,1 1 0,0-1 1,21-35-6676,-20 34 5930,22-33-7963</inkml:trace>
</inkml:ink>
</file>

<file path=ppt/ink/ink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8.1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0 13613,'0'0'12294,"0"10"-10623,13 312 886,-12-271-3758,-16-70-5235,2 4 4160,-44-58-2237,-5 3 6654,34 38 1539,28 32-3604,0 0 0,-1 0 0,1 0 0,0 0 0,0 0 1,0-1-1,0 1 0,0 0 0,0 0 0,0 0 0,0 0 0,0 0 0,0-1 1,0 1-1,0 0 0,0 0 0,0 0 0,0 0 0,0-1 0,0 1 1,0 0-1,0 0 0,0 0 0,0 0 0,0 0 0,0-1 0,0 1 0,0 0 1,0 0-1,0 0 0,0 0 0,1 0 0,-1-1 0,0 1 0,0 0 1,0 0-1,0 0 0,0 0 0,0 0 0,1 0 0,-1 0 0,0 0 0,0 0 1,0-1-1,0 1 0,0 0 0,1 0 0,-1 0 0,0 0 0,0 0 1,0 0-1,0 0 0,0 0 0,1 0 0,17-3 1207,29 3-1745,-38 0 851,81 4-1326,-45-1-1761,0-2-3298,-18-1-1755</inkml:trace>
</inkml:ink>
</file>

<file path=ppt/ink/ink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48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 17424,'0'0'13533,"12"7"-13250,39 19-107,-48-25-184,0 0 0,1-1-1,-1 0 1,1 1 0,-1-1-1,1 0 1,-1-1 0,0 1-1,1-1 1,-1 1 0,0-1 0,1 0-1,-1 0 1,0 0 0,0-1-1,0 1 1,0-1 0,0 0-1,0 0 1,0 0 0,-1 0-1,1 0 1,-1-1 0,1 1-1,-1-1 1,0 1 0,0-1-1,0 0 1,0 0 0,-1 0-1,1 0 1,-1 0 0,2-6-1,-3 8-2,0 1 0,-1-1 0,1 1-1,-1 0 1,1-1 0,0 1 0,-1 0-1,1-1 1,-1 1 0,1 0-1,-1-1 1,1 1 0,-1 0 0,1 0-1,-1 0 1,1 0 0,-1-1 0,0 1-1,1 0 1,-1 0 0,1 0-1,-1 0 1,1 0 0,-1 0 0,1 0-1,-1 1 1,1-1 0,-1 0 0,0 0-1,-19 5-130,10 0 159,0 2-1,1-1 1,0 2 0,0-1 0,1 1-1,0 0 1,1 1 0,-1 0 0,2 0-1,-1 0 1,1 1 0,1 0-1,0 0 1,-5 14 0,9-23 8,1 1 0,-1-1 1,1 0-1,-1 1 0,1-1 1,0 0-1,-1 1 0,1-1 0,0 1 1,0-1-1,0 0 0,0 1 1,0-1-1,1 1 0,-1-1 0,0 0 1,1 1-1,-1-1 0,1 0 1,-1 0-1,1 1 0,-1-1 0,1 0 1,0 0-1,0 0 0,1 2 1,0-2-5,0 0 0,0 0 0,0-1 0,0 1 0,0 0 1,0-1-1,0 0 0,0 1 0,0-1 0,0 0 1,0 0-1,0 0 0,1 0 0,-1-1 0,3 0 0,9-2-88,0-1 0,0 0 0,25-13 0,49-31-1471,-51 27 1180,41-18 1,-77 38 374,-1 1 0,1 0 0,0-1 0,-1 1 0,1-1 0,-1 1 0,1 0 0,0 0 0,-1-1 0,1 1 0,0 0 0,-1 0 0,1 0 0,0 0 1,-1 0-1,1 0 0,0 0 0,-1 0 0,1 0 0,0 0 0,-1 0 0,1 0 0,0 0 0,-1 1 0,1-1 0,0 0 0,-1 1 0,1-1 0,0 0 0,-1 1 0,1-1 0,-1 0 0,1 1 0,-1-1 0,1 1 0,-1-1 1,1 1-1,-1 0 0,2 30 1353,-2-28-1292,-1 0 0,1-1 0,0 1 0,0 0 0,0 0 0,0-1 1,0 1-1,1 0 0,-1-1 0,1 1 0,0 0 0,-1-1 0,1 1 1,1-1-1,-1 1 0,3 3 0,19 14-2824,-4-5-2985,-11-7-4209</inkml:trace>
</inkml:ink>
</file>

<file path=ppt/ink/ink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0.2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10090,'0'0'9320,"59"15"-7366,-16-14-641,8 1-672,6-2-257,2 0-191,-2 1-129,-4 4-32,-12 0-321,-7 3-1696,-16-1-1571,-17-1-1729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3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56 13933,'0'0'11467,"-54"-32"-7687,46 25-1923,3 5-447,5-2-1090,0 1-320,8 3 0,10 0-1281,1-2-3139,3-4-4581</inkml:trace>
</inkml:ink>
</file>

<file path=ppt/ink/ink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0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324 31 12172,'0'0'6886,"2"-6"-6785,7-19-90,-9 25-3,0 1 0,1-1 1,-1 0-1,0 0 0,0 0 0,0 0 0,0 0 0,0 0 1,0 0-1,0 0 0,0 0 0,0 0 0,0 0 0,0 0 1,0 1-1,1-1 0,-1 0 0,0 0 0,0 0 0,0 0 1,0 0-1,0 0 0,0 0 0,0 0 0,0 0 0,1 0 1,-1 0-1,0 0 0,0 0 0,0 0 0,0 0 0,0 0 1,0 0-1,0 0 0,0 0 0,1 0 0,-1 0 0,0-1 1,0 1-1,0 0 0,0 0 0,0 0 0,0 0 0,0 0 1,-4 14 904,-11 1-275,-1-1-1,-1 0 0,0-1 1,-1-1-1,-31 16 0,10-5-302,-4 2-59,24-15-42,0 1 0,0 1 0,1 1 1,-22 20-1,40-32-234,-1-1 0,1 0 0,-1 1 0,1-1 0,0 0 1,-1 1-1,1-1 0,0 0 0,-1 1 0,1-1 0,0 1 1,-1-1-1,1 1 0,0-1 0,0 0 0,0 1 0,-1-1 0,1 1 1,0-1-1,0 1 0,0-1 0,0 1 0,0-1 0,0 1 1,0 0-1,0-1 0,0 1 0,0-1 0,0 1 0,1-1 0,-1 1 1,0 0-1,17 6-23,37-7 43,-43 0 42,26 0-113,151 2-1789,-2 14-4394,-127-7-359</inkml:trace>
</inkml:ink>
</file>

<file path=ppt/ink/ink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1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368 119 9129,'0'0'2621,"2"-9"53,6-30-261,-7 38-2244,-1-1-1,0 1 1,0-1-1,0 1 1,0-1-1,0 1 1,0-1 0,0 1-1,0-1 1,-1 1-1,1-1 1,0 1-1,-1-1 1,0 1-1,1-1 1,-1 1-1,0 0 1,0-1-1,0 1 1,1 0-1,-1 0 1,-1-1 0,1 1-1,0 0 1,0 0-1,0 0 1,0 1-1,-1-1 1,1 0-1,-1 0 1,1 1-1,0-1 1,-1 0-1,1 1 1,-3-1 0,-5-1 243,1 1 0,-1-1 1,0 2-1,-15 0 0,17 0-202,-5 0-131,-1 2 1,0 0 0,1 0-1,-1 1 1,1 1 0,0 0-1,0 1 1,0 0 0,0 1-1,1 0 1,0 1 0,1 0-1,-1 0 1,-13 14 0,16-13-32,-1 0 0,1 0 0,0 1 0,1 0 0,0 1 0,1 0 0,0 0 0,0 0 1,1 1-1,0 0 0,1-1 0,0 2 0,1-1 0,0 0 0,1 1 0,-1 11 0,3-21-33,0 0-1,0 0 0,0 0 0,1 0 1,-1 0-1,1 0 0,-1-1 0,1 1 0,-1 0 1,1 0-1,0-1 0,0 1 0,0 0 1,0-1-1,0 1 0,0-1 0,1 1 1,-1-1-1,0 0 0,1 1 0,-1-1 0,1 0 1,-1 0-1,1 0 0,0 0 0,-1 0 1,1-1-1,0 1 0,0 0 0,-1-1 1,1 1-1,0-1 0,0 0 0,0 1 1,0-1-1,0 0 0,0 0 0,-1 0 0,1-1 1,4 0-1,4 1 112,0-2 1,1 0-1,-1 0 0,0 0 1,0-1-1,14-7 0,0-2-46,-1 0 0,-1-2 0,0-1 0,0 0 0,25-25 0,-39 33-65,-1-1 1,1 1-1,-2-1 1,1-1-1,-1 1 0,0-1 1,-1 0-1,0 0 1,0-1-1,-1 0 1,0 1-1,-1-1 1,0-1-1,0 1 1,-1 0-1,0-14 0,-2 23-97,0 0 0,0-1-1,0 1 1,0 0 0,0-1-1,0 1 1,-1 0-1,1-1 1,0 1 0,-1 0-1,1 0 1,-1 0 0,0-1-1,1 1 1,-1 0-1,0 0 1,0 0 0,0 0-1,1 0 1,-1 0-1,0 0 1,0 0 0,-1 0-1,1 1 1,0-1 0,0 0-1,0 1 1,0-1-1,-1 1 1,1-1 0,0 1-1,-1-1 1,1 1 0,0 0-1,-1 0 1,1 0-1,0 0 1,-1 0 0,1 0-1,0 0 1,-1 0 0,1 0-1,0 1 1,-1-1-1,1 0 1,0 1 0,-2 0-1,-1 0-622,0 0 1,0 1-1,0-1 0,0 1 0,0 0 1,0 0-1,1 1 0,-1-1 0,0 1 1,1-1-1,0 1 0,0 0 0,0 0 1,-3 4-1,0 9-4303</inkml:trace>
</inkml:ink>
</file>

<file path=ppt/ink/ink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1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0 2242,'0'0'11616,"3"10"-9160,1 1-1836,-2 1 0,0 0-1,0 0 1,-1 0 0,0 1 0,-1-1-1,-1 0 1,0 0 0,-1 0-1,-3 14 1,-6 16 751,3-18-743,1 1 0,2 1 0,0-1 0,0 35 0,5-59-622,0-1 0,0 0 0,0 0-1,0 1 1,0-1 0,0 0 0,0 0 0,0 0-1,0 1 1,0-1 0,0 0 0,0 0 0,1 0-1,-1 1 1,0-1 0,0 0 0,0 0 0,0 0 0,1 0-1,-1 1 1,0-1 0,0 0 0,0 0 0,1 0-1,-1 0 1,0 0 0,0 0 0,0 0 0,1 0-1,-1 0 1,0 0 0,0 1 0,1-1 0,-1 0-1,0 0 1,0 0 0,1-1 0,-1 1 0,0 0-1,0 0 1,0 0 0,1 0 0,-1 0 0,0 0 0,0 0-1,1 0 1,-1 0 0,0 0 0,0-1 0,0 1-1,0 0 1,1 0 0,-1 0 0,0 0 0,0-1-1,0 1 1,0 0 0,0 0 0,1 0 0,-1-1-1,0 1 1,0 0 0,0 0 0,0-1 0,13-12 203,27-73-283,-32 65-135,1 0 1,1 1-1,1 0 1,20-27-1,-27 42 183,0 0 0,1 0 0,0 0 0,0 1 0,0 0 0,1 0 0,-1 0 0,1 1-1,0-1 1,0 1 0,0 1 0,1-1 0,-1 1 0,1 0 0,-1 1 0,1-1 0,-1 1 0,1 1 0,10-1 0,-17 1 20,1 0 1,-1 1 0,1-1 0,-1 0-1,1 0 1,-1 1 0,1-1 0,-1 0-1,0 1 1,1-1 0,-1 0 0,0 1-1,1-1 1,-1 0 0,0 1 0,1-1 0,-1 1-1,0-1 1,0 1 0,1-1 0,-1 1-1,0-1 1,0 1 0,0-1 0,0 1-1,0-1 1,0 1 0,0-1 0,0 1-1,0-1 1,0 1 0,0-1 0,0 1 0,0-1-1,0 1 1,0-1 0,0 1 0,-1-1-1,1 0 1,0 1 0,0-1 0,-1 1-1,1-1 1,0 1 0,0-1 0,-1 0-1,1 1 1,-1-1 0,1 1 0,-17 25 42,-5-4 224,-1 0 1,-35 25-1,46-39-6,1 0 1,-2 0 0,1-1 0,-1-1-1,0 0 1,0-1 0,-22 6 0,34-11-256,1 0 1,-1 0-1,1 1 1,-1-1-1,1 0 1,-1 0-1,1 0 1,-1 0-1,1 0 1,-1 0-1,1 0 0,-1 0 1,1 0-1,-1 0 1,1 0-1,-1 0 1,1 0-1,-1 0 1,1 0-1,-1-1 1,1 1-1,-1 0 1,1 0-1,-1-1 1,1 1-1,-1 0 1,1-1-1,0 1 1,-1 0-1,1-1 1,0 1-1,-1 0 1,1-1-1,-1 0 1,7-19-1262,23-18-2786,38-24-5434,-29 28 1559</inkml:trace>
</inkml:ink>
</file>

<file path=ppt/ink/ink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2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0 12332,'0'0'11130,"-9"10"-9747,-1-1-1120,1 1 0,1 1 0,0-1 0,0 2 0,1-1 0,0 1 0,1 0 0,0 0 0,1 0 0,0 1 0,1 0 0,1 0 0,0 0 0,-2 21 0,5-32-256,0-1-1,0 1 1,0 0 0,0 0 0,1 0-1,-1 0 1,0-1 0,1 1 0,-1 0 0,1 0-1,0-1 1,-1 1 0,1 0 0,0-1-1,0 1 1,0-1 0,0 1 0,0-1-1,1 1 1,1 1 0,-1-2 8,0-1-1,0 1 1,-1 0-1,1-1 1,0 1-1,0-1 1,0 0 0,0 0-1,0 1 1,0-1-1,0-1 1,0 1 0,0 0-1,0 0 1,0-1-1,0 1 1,0-1 0,-1 0-1,1 1 1,3-3-1,25-17-199,-24 16 103,0-1-1,0 1 1,1 0 0,-1 1-1,10-5 1,-14 8 73,-1-1 0,1 1 0,0-1 0,-1 1 0,1 0 0,0 0 0,-1 0 0,1 0 0,0 0 0,-1 0 0,1 0 0,0 1 0,-1-1 0,1 1 0,0-1 0,-1 1 0,1-1 0,-1 1 0,1 0 0,-1 0 1,1 0-1,-1 0 0,0 0 0,1 0 0,-1 0 0,0 0 0,0 0 0,2 3 0,0 0 79,1 0-1,0 0 1,0 0 0,0 0 0,1-1 0,-1 0-1,1 0 1,-1 0 0,1-1 0,0 1 0,0-1-1,1 0 1,-1-1 0,0 1 0,1-1 0,-1 0 0,1 0-1,-1-1 1,1 1 0,-1-1 0,1-1 0,-1 1-1,1-1 1,-1 0 0,11-3 0,63-22 57,-67 21-245,0 0-1,0 1 1,1 0-1,-1 0 1,1 2-1,0 0 0,0 0 1,21 0-1,-33 3 112,-1-1 0,1 0 0,0 1 0,-1-1 0,1 1 0,-1-1 0,1 1 0,0-1-1,-1 1 1,1-1 0,-1 1 0,1 0 0,-1-1 0,0 1 0,1 0 0,-1-1 0,1 1 0,-1 0 0,0-1 0,0 1-1,0 0 1,1 0 0,-1-1 0,0 1 0,0 0 0,0 0 0,0 0 0,0 0 0,0 33 271,0-16-2,0-16-252,1-1 1,0 0-1,-1 0 1,1 0-1,0 0 1,-1 0 0,1 0-1,0 0 1,0 0-1,0 0 1,0 0-1,0 0 1,0-1 0,0 1-1,0 0 1,0-1-1,1 1 1,-1-1-1,0 1 1,0-1 0,1 1-1,-1-1 1,0 0-1,0 0 1,1 0-1,-1 0 1,0 0 0,2 0-1,42-1 205,-38 0-192,67-11-749,8-1-5381,-79 13 5415,-3 0 562,1 0 1,-1 0-1,0 0 1,0 0-1,0 0 1,1 0-1,-1 0 1,0 0-1,0 0 1,1 0-1,-1 0 1,0 0-1,0 0 1,1 0-1,-1 0 1,0 0-1,0 0 1,1 0-1,-1 0 1,0 0-1,0-1 1,0 1-1,1 0 1,-1 0-1,0 0 1,0 0-1,0-1 1,0 1-1,1 0 1,-1 0-1,0 0 1,0-1-1,0 1 1,0 0-1,0 0 1,0 0-1,1-1 1,-1 1-1,0 0 1,0-7-5162</inkml:trace>
</inkml:ink>
</file>

<file path=ppt/ink/ink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2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14542,'0'0'8520,"71"41"-10154,-38-36-288,-1-3-2049,-2 1-2243</inkml:trace>
</inkml:ink>
</file>

<file path=ppt/ink/ink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3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118 152 6887,'0'0'12881,"-10"3"-10794,5-1-1910,-8 3 558,0 0 0,0 0 0,-14 10 0,25-14-623,0 0 0,-1 1 0,1-1 1,0 1-1,-1 0 0,1 0 0,0 0 0,0 0 0,0 0 0,1 0 1,-1 0-1,0 0 0,1 1 0,0-1 0,-1 1 0,1-1 0,0 1 1,0-1-1,1 1 0,-1 0 0,0 0 0,1-1 0,0 1 0,-1 0 1,1 3-1,1-5-112,0-1 0,0 1 1,0 0-1,-1 0 0,1 0 0,0 0 1,0-1-1,0 1 0,0 0 1,1-1-1,-1 1 0,0-1 1,0 1-1,0-1 0,0 0 0,0 1 1,1-1-1,-1 0 0,0 0 1,0 0-1,1 0 0,-1 0 1,0 0-1,2 0 0,36-3-340,-39 3 326,11-2-430,0 0 1,-1-1 0,0-1 0,1 0-1,-1 0 1,-1-1 0,16-9 0,34-15-143,-58 28 762,-26 27 1676,22-23-1697,0 1 0,0-1 0,0 1 0,1 0-1,0-1 1,0 1 0,0 1 0,0-1 0,0 0 0,1 0-1,0 1 1,-2 7 0,4-11-137,-1 0-1,1 0 1,-1 0-1,1-1 1,0 1-1,-1 0 1,1 0 0,0-1-1,0 1 1,-1-1-1,1 1 1,0-1 0,0 1-1,0-1 1,0 1-1,0-1 1,0 0-1,-1 1 1,1-1 0,0 0-1,0 0 1,0 0-1,0 0 1,0 0 0,0 0-1,0 0 1,0 0-1,0 0 1,0 0-1,2-1 1,34-4 296,-21-1-270,-1 0 0,0-1 0,0-1 0,-1-1-1,0 0 1,0 0 0,13-14 0,-3 2-122,-1-2 1,35-43-1,-58 66 76,6-7-8,0 0 1,0-1 0,-1 0 0,0 0-1,-1 0 1,0 0 0,0-1 0,5-15-1,-9 24 10,-1 0-1,1-1 1,0 1-1,0 0 1,0-1-1,0 1 1,-1 0-1,1 0 1,0-1-1,0 1 0,0 0 1,-1 0-1,1 0 1,0-1-1,0 1 1,-1 0-1,1 0 1,0 0-1,-1 0 1,1 0-1,0 0 0,-1-1 1,1 1-1,0 0 1,0 0-1,-1 0 1,1 0-1,0 0 1,-1 0-1,1 0 1,0 0-1,-1 0 0,1 0 1,0 1-1,-1-1 1,1 0-1,0 0 1,0 0-1,-1 0 1,1 0-1,0 1 1,-1-1-1,1 0 0,0 0 1,-17 7 94,6 2 32,0-1-1,0 1 1,1 1 0,0 0 0,1 0 0,0 1-1,-10 16 1,13-19 48,1 1 0,0 0 0,1 0 0,-1 0 0,2 1 0,-1 0 0,2 0 0,-1 0 0,1 0 0,-1 17 0,3-24-175,1 0 0,-1 1 0,1-1 1,0 0-1,0 0 0,0 0 0,1 0 0,-1 0 0,1-1 0,-1 1 1,1 0-1,0-1 0,0 1 0,0-1 0,1 0 0,-1 1 0,0-1 1,1 0-1,-1 0 0,1-1 0,0 1 0,3 1 0,4 2-855,-1 0 0,2-1 0,-1 0 0,0-1-1,15 3 1,13-1-5812</inkml:trace>
</inkml:ink>
</file>

<file path=ppt/ink/ink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3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0 10666,'0'0'10645,"-1"11"-9204,-4 20-201,-1-1 1,-15 44-1,19-69-1144,0 1 0,1-1 0,0 0 0,0 0 1,0 1-1,1 6 0,4-11-154,0 0 1,0 0 0,1 0 0,-1-1-1,0 0 1,0 0 0,0 0 0,1 0-1,-1-1 1,7-1 0,11-4-1072,-16 4 949,-1 0 1,1 1 0,0-1-1,0 1 1,-1 1-1,1-1 1,0 1-1,11 1 1,-16-1 182,-1 0 1,1 1-1,-1-1 1,1 0-1,-1 1 1,1-1-1,-1 0 1,0 1 0,1-1-1,-1 1 1,0-1-1,1 1 1,-1-1-1,0 1 1,0-1-1,1 1 1,-1-1-1,0 1 1,0-1-1,0 1 1,0 0-1,0-1 1,0 1-1,0-1 1,0 1-1,0-1 1,0 1-1,0-1 1,0 1-1,0 0 1,0-1 0,-1 1-1,1-1 1,0 1-1,0-1 1,-1 1-1,-9 21 1036,3-16-880,0 1 1,0-1 0,-1-1-1,0 1 1,0-1-1,0-1 1,0 1-1,-1-2 1,0 1-1,0-1 1,0 0-1,0-1 1,0 0-1,0 0 1,-1-1-1,-8 0 1,17-1-184,0 0 1,1 0 0,-1 0-1,0 0 1,0 0-1,1 0 1,-1 0 0,0 0-1,1 0 1,-1 0-1,1 0 1,-1-1 0,0 1-1,1 0 1,-1 0-1,0-1 1,1 1 0,-1-1-1,1 1 1,-1 0-1,1-1 1,-1 1 0,1-1-1,-1 1 1,1-1-1,-1 1 1,1-1 0,0 1-1,-1-1 1,1 0-1,0 1 1,0-1 0,-1 0-1,1 1 1,0-1-1,0 0 1,0 1 0,0-1-1,0 0 1,0 1-1,0-1 1,0 0 0,0 1-1,0-1 1,0 0-1,0 1 1,0-1 0,1 1-1,-1-1 1,0 0-1,0 1 1,1-1 0,-1 0-1,1 0 1,1-2-426,-1-1 1,1 1 0,0-1-1,0 1 1,1 0 0,-1 0-1,1 0 1,4-3-1,1 0-1168,1 1-1,0 0 1,0 1-1,0 0 1,0 0-1,19-4 1,1 3-4042</inkml:trace>
</inkml:ink>
</file>

<file path=ppt/ink/ink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4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73 2915,'0'0'3496,"10"1"-154,5 1-2531,26 3 2860,3-5 5300,-42-1-8766,0 1 0,-1-1 0,1 1 0,-1-1 0,0 0 1,1 0-1,-1 0 0,0 1 0,1-1 0,-1-1 0,0 1 0,0 0 0,0 0 0,0 0 0,0 0 1,0-1-1,0 1 0,0-1 0,0 1 0,-1 0 0,1-1 0,0 1 0,0-4 0,4-36 761,-5 40-968,0 1 0,-1-1 0,1 0 0,0 1 0,-1-1 0,1 1 0,0-1 0,-1 1-1,1-1 1,-1 1 0,1-1 0,-1 1 0,1-1 0,-1 1 0,1 0 0,-1-1 0,1 1 0,-1 0 0,0-1 0,1 1-1,-1 0 1,0 0 0,1 0 0,-1-1 0,0 1 0,1 0 0,-1 0 0,0 0 0,1 0 0,-1 0 0,0 0 0,1 1-1,-1-1 1,0 0 0,1 0 0,-1 0 0,1 0 0,-1 1 0,-1 0 0,-26 10-118,23-6 166,-1 0 0,1 0 0,1 1 0,-1 0 0,1 0 0,0 0 0,0 0 0,1 1 0,0-1 0,0 1 0,0 0 0,1 0 0,0 0 0,1 0 0,-1 0 0,1 0 0,0 12 0,2-18-40,-1 1-1,1-1 1,0 1 0,-1-1 0,1 0 0,0 1-1,0-1 1,0 0 0,0 0 0,0 1 0,0-1-1,0 0 1,0 0 0,1 0 0,-1 0 0,0-1-1,1 1 1,-1 0 0,0-1 0,1 1 0,-1 0-1,1-1 1,-1 0 0,1 1 0,-1-1 0,1 0-1,0 0 1,2 0 0,56 1-923,-45-1-10,2-1-1452,0 1 0,0-2 0,0 0 0,21-7 1,-6 0-4546</inkml:trace>
</inkml:ink>
</file>

<file path=ppt/ink/ink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4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158 125 8488,'0'0'12390,"-10"-5"-10313,7 3-1955,0 0-1,-1 0 1,1 1 0,0-1-1,-1 1 1,1-1-1,-1 1 1,1 0 0,-1 0-1,0 1 1,1-1-1,-1 1 1,0 0 0,0 0-1,1 0 1,-1 0 0,0 1-1,1 0 1,-1-1-1,0 1 1,1 1 0,-1-1-1,1 0 1,-1 1-1,1 0 1,0 0 0,0 0-1,0 0 1,0 0 0,0 0-1,-3 5 1,2-4-35,1 0 0,0 0-1,1 0 1,-1 1 0,0-1 0,1 1 0,0-1 0,0 1 0,0 0 0,0 0 0,1 0 0,0 0-1,-1 1 1,1-1 0,1 0 0,-1 0 0,1 5 0,0-8-80,0 0 0,1 0-1,0 0 1,-1 0 0,1 0 0,0 0 0,-1 0-1,1 0 1,0 0 0,0 0 0,0-1 0,0 1 0,0 0-1,0-1 1,0 1 0,0 0 0,0-1 0,0 0-1,0 1 1,0-1 0,0 1 0,1-1 0,-1 0 0,0 0-1,0 0 1,0 0 0,0 0 0,1 0 0,-1 0-1,2 0 1,42-3 193,-31-1-245,-1 1 0,0-2 0,0 0 0,0 0 0,-1-1 0,1-1 0,-1 0 0,-1-1 0,19-15 0,-12 8-23,-1-1 1,-1 0 0,-1-1-1,0-1 1,14-22 0,-18 18 16,-22 26-259,-24 31 169,29-26 138,-1 0 1,2 0-1,-1 1 0,1 0 1,0-1-1,1 2 0,1-1 0,-1 0 1,-1 15-1,4-18-600,0 1 0,1-1-1,-1 0 1,2 1 0,0 8 0,6-3-4244,6-7-2947</inkml:trace>
  <inkml:trace contextRef="#ctx0" brushRef="#br0" timeOffset="1">478 199 18706,'0'0'5477,"-58"28"-3203,41-20-769,7-1-1024,8-3-385,2-2-1730,5-2-2529,5-2-3557</inkml:trace>
</inkml:ink>
</file>

<file path=ppt/ink/ink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6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227 17 15919,'0'0'3518,"-10"-5"-2066,9 5-1439,-1-1 46,0-1 1,-1 1 0,1 0-1,-1-1 1,1 1 0,-1 1-1,1-1 1,-1 0 0,1 1-1,-1-1 1,0 1 0,0 0-1,1 0 1,-1 0 0,0 0-1,1 0 1,-1 0 0,0 1 0,1 0-1,-1-1 1,1 1 0,-1 0-1,1 0 1,-1 0 0,1 1-1,-1-1 1,1 0 0,0 1-1,0 0 1,0 0 0,0-1-1,0 1 1,0 0 0,1 0-1,-1 1 1,-2 3 0,-3 5 206,1 0 1,0 1-1,1-1 1,1 1-1,0 0 0,0 0 1,1 0-1,-2 13 1,1 13 858,1 51 1,4-65-927,-1 0 1,-2 0-1,0 0 1,-2 0-1,-12 46 0,16-69-184,-1 0 0,1 1 0,-1-1 0,0 1 0,1-1 0,-1 0 0,0 0 0,0 1 0,0-1 0,0 0 0,0 0-1,0 0 1,0 0 0,0 0 0,-1 0 0,1 0 0,0-1 0,0 1 0,-3 1 0,3-2-3,0 0-1,1 0 1,-1 0 0,0-1-1,0 1 1,0 0 0,1 0-1,-1 0 1,0-1 0,0 1 0,1 0-1,-1-1 1,0 1 0,1 0-1,-1-1 1,0 1 0,1-1-1,-1 1 1,1-1 0,-1 1 0,1-1-1,-1 0 1,1 1 0,-1-1-1,1 0 1,-1 1 0,1-1-1,0 0 1,-1 0 0,1 1 0,0-1-1,0 0 1,0 0 0,0 1-1,0-1 1,-1-1 0,-2-17-43,0 1 1,1-1-1,0 0 1,2 1 0,0-1-1,1 0 1,1 0-1,1 1 1,7-25-1,-10 42 35,0 0-1,0 0 1,0 0-1,0 0 1,0 0-1,1 0 1,-1 1-1,0-1 1,1 0-1,-1 0 1,0 0-1,1 0 1,-1 0-1,1 1 1,-1-1-1,1 0 1,0 1-1,-1-1 1,1 0-1,0 1 1,0-1-1,-1 0 1,1 1-1,0-1 1,0 1-1,0 0 1,-1-1-1,1 1 1,0 0-1,0-1 1,0 1-1,0 0 1,0 0-1,0 0 1,0 0-1,0 0 1,0 0-1,0 0 1,0 0-1,0 0 1,-1 0-1,1 0 1,0 1-1,2 0 1,2 2 60,1 1 0,-1 0-1,0 1 1,-1-1 0,9 10 0,12 11 31,-22-23-81,1 0 0,0 0 0,-1 0 0,1-1 0,0 1 1,0-1-1,0 0 0,0 0 0,0 0 0,0-1 0,1 0 0,-1 1 1,0-1-1,0-1 0,0 1 0,0 0 0,0-1 0,1 0 0,-1 0 0,0 0 1,-1-1-1,1 1 0,0-1 0,5-3 0,0-1 38,-1-1 0,0 0 0,-1 0 0,1 0 1,-1-1-1,-1 0 0,1 0 0,7-14 0,-18 35-99,0 0 1,1 1-1,-1 24 1,3-35 45,1-1 12,-1 0 0,1 1 0,0-1 0,0 1 0,0-1 0,0 0 0,0 1-1,0-1 1,1 1 0,-1-1 0,1 0 0,-1 1 0,1-1 0,0 0 0,0 0 0,2 3 0,-2-4 8,0 0 1,1 0-1,-1-1 0,1 1 1,-1-1-1,1 1 0,0-1 1,-1 1-1,1-1 0,-1 0 1,1 0-1,0 0 0,-1 0 1,1 0-1,0 0 0,-1 0 1,1 0-1,-1-1 0,1 1 1,0-1-1,-1 1 0,1-1 1,-1 0-1,1 1 0,2-3 1,4-2 30,1 0 1,0 0-1,-1-1 0,0 0 1,12-12-1,29-22 16,-48 40-72,-1 0 1,1 0-1,-1 0 0,0 0 0,1 0 1,-1 0-1,0 0 0,1 0 1,-1 0-1,1 0 0,-1 0 0,0 0 1,1 0-1,-1 0 0,1 0 1,-1 0-1,0 0 0,1 0 0,-1 0 1,0 1-1,1-1 0,-1 0 1,0 0-1,1 0 0,-1 1 0,0-1 1,1 0-1,-1 0 0,0 1 1,0-1-1,1 0 0,-1 1 0,0-1 1,0 0-1,0 1 0,1-1 1,-1 0-1,0 1 0,0-1 0,0 1 1,0-1-1,0 0 0,0 1 1,0-1-1,0 1 0,0-1 1,0 0-1,0 1 0,4 34 230,1 0 88,-4-34-300,0 0 0,-1 0 1,1-1-1,0 1 0,0 0 0,0 0 0,0-1 0,0 1 0,0-1 1,0 1-1,0-1 0,0 1 0,0-1 0,0 0 0,0 0 0,0 1 0,0-1 1,0 0-1,0 0 0,0 0 0,0 0 0,1 0 0,-1 0 0,0 0 0,0-1 1,0 1-1,0 0 0,0-1 0,0 1 0,0 0 0,0-1 0,0 1 0,0-1 1,1-1-1,32-22 364,-24 15-376,-2 1 0,1-2 0,12-18 0,-19 26 0,0-1 0,-1 1 0,1 0 0,-1-1 0,0 1 0,1-1 0,-1 1 0,-1-1 0,1 0 0,0 0 0,-1 1 0,1-1 0,-1 0 0,0 0 0,0 0 0,0 1 0,0-1 0,0 0 0,-1 0 0,1 0 0,-1 1 0,0-1 0,-1-4 0,7 6-603,0 0 0,0 0 1,0 1-1,0 0 0,1 0 0,-1 0 1,0 0-1,5 2 0,10-1-2775,13-1-3610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3.7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84 271 10154,'9'-7'902,"-2"2"-614,46-37 3278,-50 40-3024,0-1-1,-1 1 0,0-1 1,1 0-1,-1 0 1,0 0-1,-1 0 1,1 0-1,0 0 0,-1 0 1,0-1-1,1 1 1,-2 0-1,1-1 0,0 1 1,-1-1-1,1 0 1,-1-4-1,-1 6-375,1 0 1,-1 1-1,0-1 0,0 1 0,0-1 0,0 1 0,-1-1 1,1 1-1,0 0 0,0-1 0,-1 1 0,1 0 1,-1 0-1,1 0 0,-1 0 0,1 0 0,-1 1 1,0-1-1,0 0 0,1 1 0,-1-1 0,0 1 0,0-1 1,1 1-1,-1 0 0,0 0 0,0 0 0,-2 0 1,-54 2 544,53-1-707,0 1 1,0-1-1,1 1 1,-1 1 0,0-1-1,1 0 1,0 1-1,0 0 1,0 0-1,0 0 1,-6 6-1,9-7-7,-1-1 0,0 1-1,1 0 1,-1 0-1,1 0 1,-1 0-1,1 0 1,0 0-1,0 0 1,0 0-1,0 0 1,0 0-1,0 1 1,1-1-1,-1 0 1,1 0-1,-1 1 1,1-1-1,0 1 1,0-1-1,0 0 1,0 1-1,1-1 1,-1 0-1,1 1 1,-1-1-1,2 3 1,-1-4 2,0 0 0,0 0 1,0 0-1,1 0 0,-1 0 0,0-1 0,0 1 1,1 0-1,-1-1 0,1 1 0,-1 0 0,1-1 0,-1 0 1,1 1-1,-1-1 0,1 0 0,-1 0 0,1 0 1,-1 0-1,3 0 0,34-3 111,-37 2-102,12-1 20,-1-2-1,1 0 0,-1-1 1,0 0-1,0-1 0,0 0 0,-1 0 1,0-2-1,0 1 0,14-14 1,-2 1-61,-1-2 1,-1-1 0,24-32-1,-32 35 121,0 2-695,-16 41 112,-4 2 508,3-14 136,0 1-1,1-1 1,0 1-1,1 0 1,0 0 0,1 0-1,0 0 1,2 18 0,-1-29-135,1 1 0,-1-1 1,1 0-1,-1 1 0,1-1 1,-1 0-1,1 1 0,0-1 0,0 0 1,-1 0-1,1 0 0,0 1 1,0-1-1,0 0 0,0 0 1,1 0-1,-1-1 0,0 1 1,0 0-1,0 0 0,1-1 1,1 2-1,1-1 41,0 0 0,0 0 0,0 0 0,0-1 0,0 0 0,0 1 0,0-1 0,5-1 0,0 0 26,-1 0 1,1-1-1,-1 0 0,0 0 0,0-1 0,0 0 0,11-6 0,31-33-81,-47 39 0,0 0 0,0 0 0,-1 0 0,1 0 0,-1-1 0,0 1 0,0-1 0,0 1 0,-1-1 0,1 0 0,-1 0 0,0 0 0,0 1 0,0-6 0,-18 69-310,17-58 313,0 1 0,0-1-1,0 1 1,0-1-1,0 1 1,0-1 0,1 1-1,-1-1 1,1 1-1,0-1 1,-1 1 0,1-1-1,0 0 1,0 0 0,1 1-1,-1-1 1,1 0-1,-1 0 1,1 0 0,-1 0-1,4 2 1,0-1 6,-1 0 1,0 0 0,1-1-1,0 0 1,-1 0-1,1 0 1,0 0-1,0-1 1,0 0 0,7 1-1,0 0 6,-1-2 0,1 1-1,-1-2 1,1 1 0,-1-1-1,0-1 1,1 0 0,-1-1-1,18-7 1,-27 9-15,0 0 0,0 0 0,0 0 0,-1 0 0,1 0 0,0-1 0,-1 1 0,1-1 0,-1 1 0,1-1 0,-1 0 0,0 1 0,0-1 0,0 0 0,0 0 0,0 0 0,0 0 0,0 0 0,-1 0 0,1 0 0,-1 0 0,1 0 0,-1 0 0,0-1 0,0 1 0,0 0 0,0 0 0,0 0 0,-1 0 0,1 0 0,0 0 0,-2-3 0,-2-8 0,0 0 0,-1 0 0,-1 0 0,-7-13 0,-5-11 0,18 36 0,0 1 0,0 0 0,0-1 0,0 1 0,0 0 0,0-1 0,1 1 0,-1 0 0,0-1 0,0 1 0,0 0 0,0-1 0,1 1 0,-1 0 0,0-1 0,0 1 0,1 0 0,-1 0 0,0 0 0,1-1 0,-1 1 0,0 0 0,0 0 0,1 0 0,-1-1 0,0 1 0,1 0 0,-1 0 0,1 0 0,-1 0 0,0 0 0,1 0 0,-1 0 0,0 0 0,1 0 0,-1 0 0,0 0 0,1 0 0,-1 0 0,0 0 0,1 0 0,-1 0 0,0 0 0,1 1 0,0-1 0,-1 0 0,15 2-460,0 0 0,0 1 0,26 8 0,28 6-3359,-14-12-4183,1-4-6492</inkml:trace>
</inkml:ink>
</file>

<file path=ppt/ink/ink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6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3 18481,'-9'-3'1858,"3"3"160,4 0-192,7 2-1570,16 5 321,7-2-385,13-1-128,7-4-192,6 0-3460,3-13-6149</inkml:trace>
</inkml:ink>
</file>

<file path=ppt/ink/ink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7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15246,'0'0'4645,"-1"10"-3540,-14 101 1534,7-54-1460,-3 74 0,11-129-1133,0-1 0,0 1 0,0 0 0,0-1 0,0 1 0,0-1 0,1 1 0,-1-1 1,1 1-1,-1-1 0,1 0 0,0 1 0,-1-1 0,1 1 0,0-1 0,0 0 0,0 0 1,0 0-1,0 1 0,0-1 0,0 0 0,0 0 0,1 0 0,-1-1 0,0 1 0,1 0 0,-1 0 1,0-1-1,1 1 0,-1-1 0,1 1 0,-1-1 0,1 0 0,-1 1 0,1-1 0,-1 0 1,1 0-1,-1 0 0,1 0 0,0 0 0,-1-1 0,3 1 0,5-2 139,0 1 0,-1-2 0,1 1 0,0-1 0,-1 0 0,10-6 0,34-18-52,-1-3-1,-2-2 1,-1-2-1,60-55 0,-100 78 108,-5 7-2696</inkml:trace>
</inkml:ink>
</file>

<file path=ppt/ink/ink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7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20 112 9033,'0'0'16922,"-4"6"-16580,-12 17-331,16-22-7,0-1 0,0 0 1,0 1-1,0-1 0,0 0 1,0 1-1,1-1 0,-1 0 1,0 0-1,0 1 0,0-1 1,0 0-1,1 1 0,-1-1 1,0 0-1,0 0 0,0 1 1,1-1-1,-1 0 0,0 0 1,0 0-1,1 1 0,-1-1 1,0 0-1,1 0 0,-1 0 1,0 0-1,0 0 0,1 0 1,-1 1-1,0-1 0,1 0 1,-1 0-1,0 0 0,1 0 1,-1 0-1,0 0 0,1 0 1,-1 0-1,0 0 0,1-1 1,-1 1-1,0 0 1,1 0-1,-1 0 0,0 0 1,0 0-1,1-1 0,-1 1 1,0 0-1,1 0 0,20-5 320,-13 0-195,-1 0-1,0-1 0,-1 0 0,1 0 0,-1-1 0,-1 1 0,1-1 0,-1-1 0,0 1 1,-1-1-1,1 0 0,-2 0 0,1 0 0,-1-1 0,0 1 0,2-16 0,-5 24-125,0 0 0,0-1-1,0 1 1,0 0-1,0 0 1,0-1-1,0 1 1,0 0 0,0 0-1,0 0 1,0-1-1,0 1 1,0 0-1,0 0 1,0 0 0,0-1-1,0 1 1,0 0-1,-1 0 1,1 0-1,0 0 1,0-1 0,0 1-1,0 0 1,-1 0-1,1 0 1,0 0-1,0 0 1,0 0 0,0-1-1,-1 1 1,1 0-1,0 0 1,0 0-1,-1 0 1,1 0-1,0 0 1,0 0 0,0 0-1,-1 0 1,1 0-1,0 0 1,-13 5-63,-9 11-71,18-12 81,1 0-1,-1 1 0,1-1 1,0 1-1,0-1 0,0 1 0,1 0 1,0 0-1,0 0 0,0 0 1,1 1-1,-1-1 0,1 0 0,1 1 1,-1-1-1,1 1 0,0 10 1,1-15-40,0 0 1,0 1 0,0-1 0,0 0 0,0 0-1,0 1 1,0-1 0,0 0 0,0 0 0,1 0 0,-1-1-1,0 1 1,1 0 0,-1 0 0,1-1 0,-1 1 0,1-1-1,-1 1 1,1-1 0,-1 1 0,1-1 0,-1 0-1,1 0 1,-1 0 0,1 0 0,0 0 0,-1 0 0,1-1-1,1 1 1,4-1-513,-1 1 0,1-1 0,0-1-1,-1 1 1,11-5 0,8-10-3519,-2-5-2494</inkml:trace>
</inkml:ink>
</file>

<file path=ppt/ink/ink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8.0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174 1 11531,'0'0'4185,"-9"5"-1548,-4 2-2055,0 2 0,1-1 0,0 2 0,0 0 0,1 0 0,1 1 0,0 0-1,0 1 1,1 0 0,1 0 0,-12 23 0,15-24-439,0 1 0,2-1-1,-1 1 1,1 0 0,-1 12 0,4-20-128,-1 0 1,1-1 0,0 1-1,0 0 1,1 0 0,-1-1-1,1 1 1,0 0 0,1 4-1,-1-7-11,0 1 0,0-1 0,-1 0 0,1 1 0,0-1 0,0 0 0,0 0 0,0 1 0,0-1 0,1 0 0,-1 0 0,0 0 0,1 0 0,-1-1 0,0 1 0,1 0 0,-1 0 0,1-1 0,-1 1 0,1-1 0,-1 1 0,2-1 0,7 1 42,-1-1 0,0 0 0,1 0-1,-1-1 1,0-1 0,1 1 0,-1-2 0,0 1 0,0-1-1,-1 0 1,1-1 0,0 0 0,-1 0 0,0-1 0,0 0-1,-1-1 1,1 1 0,-1-1 0,11-12 0,5-6-5,-2-2-1,0 0 1,-1 0 0,19-37 0,-27 40 234,-24 36 216,-22 37 8,20-28-415,4-10 53,2 1 0,-1 1 0,2 0 0,-1 0 0,2 0 0,0 1 0,1 0 0,0 0 0,2 0 0,-3 17 0,6-31-131,0 0-1,0 0 1,0 0-1,0 0 1,0-1-1,0 1 1,0 0-1,0 0 1,1 0-1,-1 0 1,0-1-1,1 1 1,-1 0-1,1 0 1,-1-1-1,0 1 1,1 0-1,0 0 1,-1-1-1,1 1 1,-1-1-1,1 1 1,0-1-1,-1 1 1,1-1-1,0 1 1,1 0-1,28 1 175,-21-3-445,-1-1 1,1 0 0,0-1 0,14-5 0,38-25-6230,-23 6-2125,-16 9-30</inkml:trace>
</inkml:ink>
</file>

<file path=ppt/ink/ink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8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0 15791,'0'0'8904,"-8"10"-8167,-5 8-250,1 1 0,0 0-1,1 1 1,2 0 0,0 1 0,1 0-1,1 0 1,0 0 0,2 1 0,-3 31-1,8-52-465,0 0-1,0 0 1,0 0-1,0 0 0,0 0 1,1 0-1,-1 0 0,0 0 1,1 0-1,-1-1 0,1 1 1,-1 0-1,1 0 1,-1 0-1,1-1 0,0 1 1,-1 0-1,1 0 0,0-1 1,-1 1-1,1-1 1,0 1-1,0-1 0,0 1 1,-1-1-1,1 1 0,0-1 1,0 0-1,0 1 0,0-1 1,0 0-1,0 0 1,0 0-1,0 0 0,0 1 1,0-1-1,0-1 0,0 1 1,0 0-1,0 0 0,0 0 1,0 0-1,-1-1 1,1 1-1,0-1 0,0 1 1,0 0-1,1-2 0,48-20 717,-11 1-1101,-1-1 0,-1-2 0,-1-2 0,63-58 0,-99 83 170,16-19-2655,-14 6-5078</inkml:trace>
</inkml:ink>
</file>

<file path=ppt/ink/ink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8.7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 16207,'0'0'5285,"-27"49"-3427,27-39-417,2-4-95,16-3-257,3-1-577,7-2-384,5 0-1441,5-2-1506,-1-8-2081,-2-3-3140</inkml:trace>
</inkml:ink>
</file>

<file path=ppt/ink/ink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8:59.6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13 17264,'0'0'2803,"-10"4"261,-2 1-2361,-1 0 91,-1 1 0,1 0 1,0 1-1,1 0 0,0 1 0,-14 11 0,26-19-793,0 0 0,-1 1 1,1-1-1,0 0 0,0 0 0,0 0 0,-1 0 0,1 0 0,0 1 1,0-1-1,0 0 0,0 0 0,-1 0 0,1 0 0,0 1 0,0-1 1,0 0-1,0 0 0,0 0 0,0 1 0,0-1 0,0 0 0,0 0 1,0 1-1,-1-1 0,1 0 0,0 0 0,0 1 0,0-1 0,1 0 1,-1 0-1,0 0 0,0 1 0,0-1 0,0 0 0,0 0 0,0 1 1,0-1-1,0 0 0,0 0 0,0 0 0,1 1 0,-1-1 0,0 0 1,0 0-1,0 0 0,0 0 0,1 1 0,-1-1 0,0 0 0,0 0 1,0 0-1,0 0 0,1 0 0,-1 0 0,21 2 72,25-10 73,38-26-1093,-57 22 170,2 0 0,46-12 0,-75 24 788,1 0 0,-1-1-1,1 1 1,0 0-1,-1 0 1,1 0 0,0-1-1,-1 1 1,1 0-1,0 0 1,0 0 0,-1 0-1,1 0 1,0 0-1,-1 0 1,1 0 0,0 0-1,-1 1 1,1-1-1,0 0 1,-1 0 0,1 1-1,0-1 1,-1 0-1,1 1 1,-1-1 0,1 0-1,-1 1 1,1-1 0,-1 1-1,1-1 1,-1 1-1,1-1 1,-1 1 0,1 0-1,-1-1 1,0 1-1,1-1 1,-1 1 0,0 0-1,0-1 1,0 1-1,1 0 1,-1-1 0,0 2-1,-8 39 771,6-38-667,1 0-1,0 0 1,0 0 0,0 0 0,1 0 0,-1 0-1,1 1 1,0-1 0,-1 0 0,1 0-1,1 0 1,-1 0 0,1 5 0,4-6-52,-1-1 0,0 0 1,1-1-1,-1 1 0,0-1 1,1 0-1,-1 0 1,1 0-1,-1-1 0,6-1 1,-8 2-29,17-4-23,1 0-1,-1-1 0,19-9 1,-25 8-163,0 1 1,0 1 0,1 0 0,-1 1-1,1 1 1,0 0 0,27-1-1,-40 5 221,-1 1 0,1-1 0,-1 0 0,0 0 0,1 0 0,-1 0 0,0 0 0,0 1 0,0-1 0,-1 0 0,1 0 0,-1 2 0,-13 23 553,12-24-545,0 0-1,1 0 1,-1 0-1,0 0 0,1 0 1,0 0-1,0 0 1,0 1-1,0-1 0,-1 6 1,3-9-51,0 1 0,-1-1 0,1 1 0,0-1 0,-1 1 0,1-1 1,0 0-1,0 1 0,-1-1 0,1 0 0,0 0 0,0 0 0,0 1 0,-1-1 0,1 0 1,0 0-1,0 0 0,0 0 0,0-1 0,-1 1 0,1 0 0,0 0 0,0 0 0,0-1 1,0 1-1,25-6 213,40-24-148,-54 23-158,0 1-1,1 0 0,-1 1 1,1 0-1,1 1 0,-1 0 1,0 1-1,16-1 0,-28 6 112,-1 1 0,1-1 0,-1 0-1,0 1 1,0-1 0,0 1 0,0-1 0,0 0-1,0 1 1,0-1 0,-1 1 0,1-1-1,-1 0 1,-2 5 0,2-1 47,1-6-85,0 1 0,1 0 0,-1 0 1,1-1-1,-1 1 0,0 0 1,1 0-1,-1-1 0,1 1 1,-1 0-1,1-1 0,0 1 0,-1-1 1,1 1-1,0-1 0,-1 1 1,1-1-1,0 1 0,-1-1 0,1 0 1,0 1-1,0-1 0,0 0 1,-1 0-1,1 0 0,0 1 0,0-1 1,0 0-1,0 0 0,-1 0 1,1 0-1,0 0 0,0-1 1,0 1-1,0 0 0,-1 0 0,1 0 1,1-1-1,40-6 197,-42 6-203,12-1-23,13-5-345,1 2 0,-1 1 0,37-2 0,-62 6 373,1 0 0,0 0-1,-1 0 1,1 1 0,-1-1-1,1 0 1,-1 0-1,1 0 1,-1 1 0,1-1-1,-1 0 1,1 0 0,-1 1-1,1-1 1,-1 1 0,1-1-1,-1 0 1,1 1 0,-1-1-1,0 1 1,1-1 0,-1 1-1,0-1 1,1 1 0,-1-1-1,0 1 1,0-1 0,0 1-1,0 0 1,1-1-1,-1 1 1,0-1 0,0 1-1,0 0 1,0-1 0,0 1-1,0-1 1,0 1 0,0 0-1,-1-1 1,1 1 0,0-1-1,0 1 1,0-1 0,-1 2-1,1-2 14,-1 1 0,1-1 0,0 1 0,0-1 0,-1 1 0,1 0 0,0-1 0,0 1 0,0 0 0,0-1 0,0 1 0,0-1 0,0 1 0,0 0 0,0-1 0,0 1 0,0 0 0,1-1 0,-1 1 0,0-1 0,0 1 0,1-1 0,-1 1 0,0 0 0,1-1 0,-1 1 0,0-1 0,1 0 0,-1 1 0,1-1 0,-1 1 0,1-1 0,-1 1 0,1-1 0,-1 0 0,1 1 0,-1-1 0,1 0 0,-1 0 0,1 1 0,0-1 0,-1 0 0,1 0 0,-1 0 0,1 0 0,0 0 0,-1 0 0,1 0 0,0 0 0,-1 0 0,1 0 0,-1 0 0,1 0 0,0 0 0,-1-1 0,1 1 0,-1 0 0,1 0 0,-1-1-1,1 1 1,0-1 1,80-30-48,-69 24-294,1 1-1,0 1 1,0 0-1,1 1 1,-1 1 0,1-1-1,26-1 1,-39 5 316,-1 0 0,1 1 0,-1-1 0,0 0 0,1 0 0,-1 0 1,0 0-1,1 1 0,-1-1 0,0 0 0,1 0 0,-1 1 0,0-1 0,1 0 1,-1 1-1,0-1 0,0 0 0,1 1 0,-1-1 0,0 0 0,0 1 0,0-1 0,0 0 1,1 1-1,-1-1 0,0 1 0,0-1 0,0 0 0,0 1 0,0-1 0,0 1 1,0-1-1,0 0 0,0 1 0,0 0 0,-3 25-18,3-24 40,-1 0 0,1 1 0,-1-1 0,1 0 0,0 0 0,0 1 0,0-1 0,0 0 0,0 1 1,0-1-1,1 0 0,-1 1 0,1-1 0,-1 0 0,3 4 0,0-5 21,1 1 1,0-1-1,0 0 1,0 0 0,0 0-1,0-1 1,0 1-1,0-1 1,0 0-1,0 0 1,0 0 0,6-2-1,49-11 113,-39 7-388,-1-1 0,0-1-1,0-1 1,-1 0 0,29-21-1,-46 30 251,0 0 1,-1-1-1,1 1 0,0-1 0,0 1 1,-1-1-1,1 1 0,0-1 0,-1 1 0,1-1 1,-1 1-1,1-1 0,-1 0 0,1 0 1,-1 1-1,1-1 0,-1 0 0,0 0 0,1 1 1,-1-1-1,0 0 0,0 0 0,0 0 1,1 0-1,-1 1 0,0-1 0,0-2 1,-1 3 19,0-1 0,0 1 0,0-1 1,0 1-1,0-1 0,0 1 1,0 0-1,-1-1 0,1 1 1,0 0-1,0 0 0,0 0 1,0 0-1,0 0 0,0 0 1,-3 0-1,-3 1 79,-1 0-1,1 0 1,-1 1 0,1 0 0,-10 3 0,15-3-88,-33 22 519,33-23-493,1 0 1,-1 1 0,1-1 0,-1 1 0,1-1-1,0 1 1,-1 0 0,1-1 0,0 1 0,0 0-1,0 0 1,0 0 0,1 0 0,-1 0 0,0 0-1,1 0 1,-1 2 0,2-3-39,-1-1-1,1 1 1,-1-1-1,1 1 1,0-1-1,-1 1 1,1-1-1,-1 1 1,1-1-1,0 1 1,0-1-1,-1 0 1,1 0-1,0 1 0,0-1 1,-1 0-1,1 0 1,0 0-1,0 0 1,-1 0-1,1 0 1,0 0-1,0 0 1,0 0-1,30 0 53,-22-1-94,58-3-1142,-47 2 1116,0 1 1,-1 0-1,1 1 0,26 4 0,-30-2 447,0 0-1,0-1 0,0-1 0,22-3 1,15 1-1375,-53 2 938,1 0 0,0 0-1,0 0 1,0 0 0,-1 1 0,1-1 0,0 0 0,0 1-1,-1-1 1,1 0 0,0 1 0,0-1 0,-1 1 0,1-1 0,-1 1-1,1-1 1,0 1 0,-1 0 0,1-1 0,-1 1 0,1 0 0,-1-1-1,0 1 1,1 0 0,-1 0 0,0-1 0,1 1 0,-1 0 0,0 1-1,6 8-2770,1-10-4363,-1-4-2299</inkml:trace>
</inkml:ink>
</file>

<file path=ppt/ink/ink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9:00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1 167 11563,'1'0'9222,"14"0"-7458,-2-3-886,0 0 1,-1 0-1,1-1 0,-1 0 0,23-12 0,-21 8-762,0 0-1,-1 0 1,0-1 0,-1-1 0,0 0-1,0 0 1,-1-1 0,12-16-1,-23 26-108,1 0 1,0 1-1,0-1 0,0 0 0,-1 0 0,1 0 1,0 0-1,-1 0 0,1 0 0,-1-1 0,1 1 1,-1 0-1,0 0 0,1 0 0,-1 0 0,0-1 0,0 1 1,0 0-1,0 0 0,0 0 0,0-1 0,0 1 1,-1-2-1,1 2-7,-1 1 0,0-1 1,0 1-1,0-1 0,0 1 0,0 0 1,0-1-1,0 1 0,0 0 1,0-1-1,0 1 0,0 0 0,0 0 1,0 0-1,0 0 0,0 0 1,0 0-1,0 0 0,0 1 0,0-1 1,-1 0-1,-5 2 45,0 0 1,0 0-1,0 0 1,0 1-1,0 0 0,-9 6 1,10-4 32,-1 0 1,1 1 0,0 0 0,0 0-1,1 1 1,-6 8 0,9-12-59,0 1 0,0-1 1,0 1-1,1 0 0,-1-1 0,1 1 1,0 0-1,0 0 0,0 0 1,1-1-1,-1 1 0,1 0 0,0 0 1,0 0-1,1 5 0,0-6-17,0-1-1,0 0 1,0 0-1,0 0 1,1 0-1,-1 0 1,1 0-1,-1 0 1,1 0-1,0-1 1,-1 1-1,1-1 1,0 1-1,0-1 0,0 1 1,0-1-1,1 0 1,-1 0-1,0 0 1,0-1-1,1 1 1,-1 0-1,0-1 1,4 1-1,62 6-796,-65-7 677,22 1-2376,-1-1 0,37-5 0,-5-9-8488</inkml:trace>
</inkml:ink>
</file>

<file path=ppt/ink/ink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9:01.0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6 17104,'0'0'4063,"-5"13"-2206,-11 27-854,-27 76 2153,37-99-2885,1 0 0,1 0 0,0 1 1,-1 30-1,5-47-260,0 0-1,0 0 1,0 0 0,0 0-1,0 0 1,0 0 0,0 0-1,0 0 1,1 0-1,-1 0 1,0 0 0,1-1-1,-1 1 1,1 0 0,-1 0-1,1 0 1,-1 0 0,1-1-1,-1 1 1,1 0 0,0-1-1,-1 1 1,1-1 0,0 1-1,0 0 1,0-1 0,1 1-1,0 0 40,0-1 0,1 1-1,-1-1 1,1 0 0,-1 0 0,0 0-1,1 0 1,-1 0 0,1 0-1,3-2 1,5-1 181,0 0-1,0-1 1,19-10-1,17-13-267,-1-2-1,-1-2 1,-2-2 0,-1-2-1,-1-1 1,37-46-1,-71 72-724,-6 5-2452,-19 3-18466</inkml:trace>
</inkml:ink>
</file>

<file path=ppt/ink/ink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9:01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 10474,'0'0'8328,"-26"59"-5574,26-45-1280,0-1-193,16-2-288,8-4-577,6 1-288,3-3-192,3-2-1697,-1-2-1474,-7-1-769,-1 0-2690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4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12300,'0'0'10949,"8"-3"-8809,-6 2-2053,-1 1 0,0-1 0,1 0-1,-1 1 1,1-1 0,-1 1 0,1-1-1,0 1 1,-1 0 0,1 0 0,-1-1-1,1 1 1,0 0 0,-1 1 0,1-1 0,0 0-1,-1 0 1,1 1 0,-1-1 0,1 1-1,-1-1 1,3 2 0,-2 0 81,-1 1 1,1 0-1,-1 0 0,1 0 1,-1 0-1,0 0 1,0 0-1,-1 0 0,1 1 1,0-1-1,-1 0 1,0 0-1,0 1 1,0 4-1,-6 245 2688,6-252-2856,0 1 0,0-1 0,0 1 0,0-1 0,0 0 0,1 1 0,-1-1 0,0 0 0,1 1 0,-1-1 0,1 0 0,0 0 0,-1 1 0,1-1 0,0 0 0,0 0 0,0 0 0,0 0 0,0 0 0,0 0 0,0 0 0,0 0 0,0-1 0,0 1 0,0 0 0,1-1 0,-1 1 0,0 0 0,0-1 0,1 0 0,-1 1 0,0-1 0,1 0 0,-1 0 0,1 1 0,-1-1 0,0 0 0,1-1 0,-1 1 0,1 0 0,-1 0 0,0 0 0,1-1 0,-1 1 0,0-1 0,2 0 0,5-1 0,1-1 0,-1 0 0,0 0 0,0 0 0,0-1 0,9-6 0,12-12 0,-1-2 0,-1 0 0,0-2 0,-3-1 0,0-1 0,-1-1 0,-2-1 0,25-46 0,-42 59-1842,-13 13-2585,-21 13-5581,4 6 1814</inkml:trace>
</inkml:ink>
</file>

<file path=ppt/ink/ink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9:01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30 15727,'0'0'2589,"-10"1"16,6 0-2411,-8 0 534,0 1 0,0 1 0,0 0-1,0 0 1,0 1 0,1 1 0,-12 6-1,56-16-43,27-14-202,-36 10-544,0 2-1,0 0 0,1 2 1,0 0-1,35-1 1,-59 6 58,0 0 1,1 1 0,-1-1 0,0 0-1,0 1 1,0-1 0,0 1 0,0 0 0,0-1-1,1 1 1,-2 0 0,1 0 0,0-1 0,0 1-1,0 0 1,0 0 0,0 0 0,-1 0-1,1 0 1,0 0 0,-1 0 0,1 1 0,-1-1-1,1 0 1,-1 0 0,0 0 0,1 0-1,-1 1 1,0-1 0,0 0 0,0 0 0,0 1-1,0-1 1,0 0 0,0 0 0,-1 1-1,1 0 1,-10 63 859,6-44-506,4-21-321,0 1 0,0-1-1,0 1 1,0-1 0,0 1 0,0-1-1,0 1 1,1-1 0,-1 1-1,0-1 1,0 0 0,0 1 0,1-1-1,-1 1 1,0-1 0,0 1-1,1-1 1,-1 0 0,0 1 0,1-1-1,-1 0 1,0 1 0,1-1-1,-1 0 1,1 0 0,-1 1 0,1-1-1,-1 0 1,0 0 0,1 0 0,-1 0-1,1 1 1,-1-1 0,1 0-1,27 1 739,24-10 104,10-11-767,-37 11-250,0 1-1,0 1 1,1 1 0,0 2-1,34-3 1,-39 15-2797,5 1-2714,-10-10 1679,2-5-2273</inkml:trace>
</inkml:ink>
</file>

<file path=ppt/ink/ink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9:02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 12684,'0'0'8365,"-9"7"-6117,0 1-1848,0 0 0,1 1 1,0 0-1,1 1 1,0-1-1,0 1 0,1 1 1,1-1-1,-1 1 0,2 0 1,-1 0-1,2 1 1,-1-1-1,-1 19 0,4-26-357,0 1-1,1-1 1,-1 1 0,1 0-1,1-1 1,-1 1-1,1-1 1,-1 1-1,1-1 1,2 5-1,-2-7 14,0 0-1,1-1 1,-1 1 0,1-1-1,-1 0 1,1 0-1,0 1 1,-1-1 0,1 0-1,0 0 1,0 0-1,0-1 1,0 1 0,-1 0-1,1-1 1,0 1-1,0-1 1,0 0 0,0 0-1,1 1 1,-1-1-1,0-1 1,0 1 0,2 0-1,13-2-37,0 0 1,0-2-1,-1 0 0,1 0 0,-1-1 0,0-2 1,0 1-1,-1-2 0,0 0 0,0 0 1,-1-2-1,0 0 0,0 0 0,-1-2 0,-1 1 1,18-21-1,-27 25-2329,-14 4-8902,8 3 10526,-13 0-9365</inkml:trace>
</inkml:ink>
</file>

<file path=ppt/ink/ink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9:03.5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63 14318,'0'0'8269,"-3"9"-6577,0-2-1489,2-6-150,1 0 0,-1 0-1,0 0 1,1 1-1,-1-1 1,1 0 0,-1 0-1,1 0 1,-1 1 0,1-1-1,0 0 1,0 1-1,-1-1 1,1 0 0,0 0-1,0 1 1,0-1 0,1 0-1,-1 1 1,0-1-1,0 0 1,1 0 0,-1 1-1,1-1 1,-1 0 0,1 0-1,-1 0 1,1 1-1,0-1 1,0 0 0,-1 0-1,1 0 1,0 0 0,0 0-1,0-1 1,0 1-1,0 0 1,0 0 0,0-1-1,1 1 1,-1 0 0,0-1-1,0 1 1,0-1 0,1 0-1,-1 1 1,0-1-1,1 0 1,1 0 0,12 3-146,0-2 0,0 1 0,0-2 0,0 0 0,0-1 0,27-5 0,-35 5-7,0-1 0,0 0 1,0 0-1,0 0 0,0-1 0,-1 0 0,1-1 1,-1 1-1,0-1 0,0 0 0,0-1 0,0 0 1,-1 0-1,1 0 0,7-11 0,-13 11 1310,-10 9-711,-13 11 162,19-12-510,0 0-1,1 1 0,-1-1 0,1 1 0,0 0 0,0 0 0,0 0 1,0 0-1,1 1 0,-1-1 0,1 1 0,0-1 0,1 1 0,-1 0 1,0 7-1,2-11-135,0 0 0,1-1 0,-1 1 0,1 0-1,-1-1 1,1 1 0,-1 0 0,1-1 0,0 1 0,-1-1 0,1 1 0,-1-1 0,1 1 0,0-1 0,0 1 0,-1-1 0,1 0 0,0 1 0,0-1 0,0 0 0,-1 0 0,1 1 0,0-1 0,0 0-1,0 0 1,0 0 0,0 0 0,-1 0 0,1 0 0,2-1 0,28-1 232,-16-1-249,-1-2 0,1 0 0,-1 0 0,0-1 0,-1-1 0,0 0 0,17-12 0,-18 10-91,0 2 0,1-1 0,-1 2 1,2-1-1,-1 2 0,1 0 0,27-6 1,-39 11 89,-1-1 1,1 1-1,0 0 1,-1 0-1,1 0 1,-1 1-1,1-1 1,0 0-1,-1 1 1,1-1-1,-1 1 1,1-1-1,-1 1 1,1-1-1,-1 1 1,1 0-1,-1 0 1,1 0-1,-1 0 1,0 0-1,0 0 1,0 0-1,0 1 1,1-1-1,-1 0 1,-1 1-1,1-1 1,0 0-1,0 1 1,-1-1-1,1 1 1,0 0-1,-1-1 1,0 1-1,1-1 1,-1 1-1,0 0 1,0-1-1,0 3 1,1 3 90,-1 0 0,0-1 1,-1 1-1,0-1 0,0 1 0,0-1 0,-1 1 0,-3 8 1,4-12 25,0-1 1,0 1 0,0 0-1,0 0 1,1-1 0,-1 1-1,1 0 1,-1 0 0,1 0-1,0 3 1,0-6-94,0 1 0,1-1 0,-1 0 0,0 0 0,0 1 0,0-1 0,0 0 0,0 0 0,0 0 0,0 1 0,0-1 0,1 0 0,-1 0 0,0 0 0,0 1 0,0-1 0,0 0 0,1 0 0,-1 0 0,0 0 0,0 0 0,0 0 0,1 1 0,-1-1 0,0 0 0,0 0 0,0 0 0,1 0 0,-1 0 0,0 0 0,0 0 1,1 0-1,-1 0 0,0 0 0,0 0 0,1 0 0,-1 0 0,0 0 0,1 0 0,16-13 359,47-70-380,-59 78-24,0 1-1,0 0 1,0 1 0,1-1 0,-1 1-1,1 0 1,0 0 0,0 1-1,0-1 1,0 1 0,0 1 0,1-1-1,-1 1 1,0 0 0,1 1-1,-1-1 1,1 1 0,-1 0-1,10 2 1,-15-1 16,0 0-1,0 0 0,0-1 1,0 1-1,0 0 0,0 0 1,0 0-1,-1 0 1,1 0-1,0 0 0,-1 0 1,1 0-1,0 0 0,-1 0 1,0 1-1,1-1 0,-1 0 1,0 0-1,1 0 1,-1 1-1,0-1 0,0 0 1,0 0-1,0 1 0,0-1 1,0 0-1,-1 0 1,1 0-1,0 1 0,-1-1 1,1 0-1,0 0 0,-1 0 1,0 2-1,-17 41 55,-16 6 632,45-65-659,0 0 1,-1-1-1,13-29 0,8-13-32,-30 59 13,1-1 0,-1 1 0,1-1 0,-1 1 0,1 0 0,-1-1 0,1 1 0,-1 0 0,0 0 0,0 0 0,1 0 0,-1 0 0,0 1 0,0-1 0,1 2 0,2 1 0,4 0 0,-1-1 0,0 1 0,1-1 0,0 0 0,0-1 0,0 0 0,0 0 0,0 0 0,0-1 0,0-1 0,1 1 0,-1-1 0,10-2 0,-13 2 0,-1 0 0,0 0 0,0-1 0,0 1 0,0-1 0,0 0 0,0-1 0,0 1 0,0-1 0,0 1 0,-1-1 0,1 0 0,0 0 0,-1-1 0,0 1 0,1-1 0,-1 0 0,0 0 0,-1 0 0,1 0 0,0 0 0,-1-1 0,0 1 0,0-1 0,0 1 0,0-1 0,2-7 0,-3 10 0,-1 1 0,0-1 0,0 1 0,0 0 0,0-1 0,0 1 0,0-1 0,0 1 0,0-1 0,0 1 0,0 0 0,0-1 0,0 1 0,0-1 0,0 1 0,0-1 0,0 1 0,0 0 0,-1-1 0,1 1 0,0-1 0,0 1 0,0 0 0,-1-1 0,1 1 0,0 0 0,0-1 0,-1 1 0,1 0 0,0-1 0,-1 1 0,1 0 0,0 0 0,-1 0 0,1-1 0,-1 1 0,0 0 0,-19 3 0,-21 18 0,38-17 0,-1-1 0,0 1 0,1 0 0,-1 0 0,1 0 0,0 1 0,1-1 0,-1 1 0,1-1 0,0 1 0,0 0 0,0 0 0,1 0 0,-1 0 0,1 0 0,0 10 0,1-14 0,1 0 0,-1 0 0,1 0 0,0 0 0,-1 0 0,1 0 0,0 0 0,0 0 0,0 0 0,0 0 0,0 0 0,0 0 0,0-1 0,0 1 0,0 0 0,0-1 0,0 1 0,1-1 0,-1 1 0,0-1 0,0 0 0,0 1 0,1-1 0,-1 0 0,0 0 0,1 0 0,-1 0 0,0 0 0,0 0 0,2 0 0,49-2 0,-46 2 0,11-2 0,0-2 0,0 0 0,0 0 0,0-2 0,-1 0 0,16-8 0,34-13 0,-62 68 0,-1-39 0,-1 0 0,1 0 0,0 0 0,0-1 0,0 1 0,0-1 0,1 0 0,-1 0 0,0 0 0,0 0 0,1-1 0,-1 1 0,6-1 0,52 0 0,-39-1 0,18-3-2823,-32 1 1134,0 0 0,0 0 0,0 0 1,0-1-1,-1 0 0,0-1 0,0 0 0,10-9 1,4-3-8317</inkml:trace>
</inkml:ink>
</file>

<file path=ppt/ink/ink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9:03.9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 17457,'9'0'1218,"-1"0"0,0 0 0,1 1 1,-1 1-1,0-1 0,12 5 1,-18-6-1050,-1 1 1,1 0-1,-1-1 1,1 1-1,-1 0 1,1 0 0,-1 0-1,0 0 1,1 0-1,-1 1 1,0-1-1,0 0 1,0 0-1,0 1 1,0-1 0,0 1-1,0-1 1,0 1-1,-1-1 1,1 1-1,-1 0 1,1-1-1,-1 1 1,0 0 0,1-1-1,-1 1 1,0 0-1,0 0 1,0-1-1,0 1 1,0 0 0,-1-1-1,1 1 1,-1 0-1,1-1 1,-1 1-1,1-1 1,-1 1-1,-1 2 1,-2 3-170,0 0 0,-1 0 0,0 0 0,0-1 0,-1 1 0,0-1 0,0-1 0,0 1 0,-1-1 0,-7 5 0,7-5 0,0 0 0,0 0 0,0 1 0,1 0 0,0 0 0,0 1 0,1 0 0,0 0 0,-8 14 0,12-20 0,1-1 0,-1 1 0,1 0 0,0 0 0,-1 0 0,1 0 0,0 0 0,0 0 0,0 0 0,0 0 0,-1 0 0,1-1 0,1 1 0,-1 0 0,0 0 0,0 0 0,0 0 0,0 0 0,1 0 0,-1 0 0,0 0 0,1 0 0,-1-1 0,1 1 0,-1 0 0,1 0 0,-1 0 0,1-1 0,0 1 0,-1 0 0,1-1 0,0 2 0,2-1 0,0 0 0,0 1 0,0-1 0,0 0 0,0 0 0,0-1 0,0 1 0,0-1 0,0 1 0,4-1 0,4 0 0,1 0 0,-1-1 0,0 0 0,1-1 0,11-4 0,22-15-4926,-43 19 4387,1 1 0,-1-1 0,0 1 0,0-1 0,0 0 0,0 0 0,0 0 0,0 0 1,-1 0-1,1 0 0,-1 0 0,1-1 0,-1 1 0,0 0 0,0-1 0,1-3 0,-1-3-9268</inkml:trace>
</inkml:ink>
</file>

<file path=ppt/ink/ink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9:04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1 272 11211,'0'0'18577,"64"2"-18321,-28-2-159,-3 0-33,2 0-32,-3-3-193,-3-5-1216,-2-4-2178,-1-4-1826,4-4-5381</inkml:trace>
  <inkml:trace contextRef="#ctx0" brushRef="#br0" timeOffset="1">461 1 17200,'0'0'15375,"12"35"-17681,-8-14-1250,2 1-1505,2 1-4484</inkml:trace>
</inkml:ink>
</file>

<file path=ppt/ink/ink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9:04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17360,'0'0'10602</inkml:trace>
</inkml:ink>
</file>

<file path=ppt/ink/ink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9:42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 2947,'8'-7'672,"4"3"161,-1-1-384,2 1-1,2 4 193,0 0 31,6 0-223,6 0-129,13 10-96,12-3-128,18-6-128,19-1-3171</inkml:trace>
</inkml:ink>
</file>

<file path=ppt/ink/ink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09:43.9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2992 950 4773,'8'-8'2247,"4"-8"-1632,0 1 0,-1-1 0,-1-1 0,0 0-1,-1 0 1,-1-1 0,-1 0 0,-1-1 0,0 1 0,5-29 0,-9 32-524,-1-1 0,0 1 0,-1-1 0,-1 0 1,0 1-1,-1-1 0,-5-16 0,4 22-86,-1-1 0,0 1 0,-1-1 0,0 1 0,-1 0 0,0 1 0,0 0 0,-1 0 0,0 0 0,-14-12 0,-12-9-10,-2 3-1,-2 0 0,0 3 1,-1 1-1,-69-30 0,-217-66-82,169 77 19,-1 6 1,-285-28 0,-325 46 796,742 18-703,-1 1 0,1 1 0,0 2 0,0 0 0,0 1 0,1 2 0,-1 0 0,1 2 0,1 0 0,0 2 0,0 0 0,1 2 0,1 0 0,0 1 0,-27 25 0,-20 25 7,3 2 0,3 3 0,3 3 0,3 2 0,-54 97 0,95-143 18,0 1-1,2 0 0,1 0 0,2 1 0,0 1 0,3 0 0,0 0 0,2 0 0,1 0 1,2 59-1,3-66-23,1-1 0,1 1 0,0-1 1,2 0-1,1 0 0,1-1 1,1 0-1,0 0 0,2-1 0,0 0 1,2-1-1,0 0 0,1-1 0,33 33 1,-14-23 34,1-1 1,1-2-1,1-1 1,1-2 0,1-2-1,2-1 1,80 28 0,-50-26-3,1-3 1,1-3-1,142 13 1,-84-22 204,1-6-1,-1-5 1,-1-7-1,1-4 1,-2-7-1,-1-5 1,185-64 0,-231 60-236,-1-4 1,-2-4 0,139-92 0,-163 93 155,-3-3-1,-1-2 1,-2-2 0,-2-2-1,72-94 1,-103 119 8,0-1-1,-2 0 1,0-1 0,-1 0-1,-2-1 1,9-32 0,-16 46-154,0 0 1,-1 1-1,0-1 0,-1 0 1,0 0-1,-1 0 1,-1 0-1,1 0 0,-1 0 1,-1 0-1,0 1 0,-1-1 1,0 1-1,-1-1 1,0 1-1,0 0 0,-1 0 1,-6-9-1,-6-3-49,-2 1 0,0 0 0,-1 1 0,-1 2-1,-1 0 1,0 1 0,-2 1 0,-46-23 0,-8 1-46,-128-41 1,92 44-50,-1 4 1,-1 6-1,-2 5 0,-197-9 1,-81 36-2408,2 41-3778,182-10 931</inkml:trace>
</inkml:ink>
</file>

<file path=ppt/ink/ink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0.9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1 117 1858,'352'-1'1152,"648"5"4134,-884-1-5232,283-7 634,-384 3-463,-8 1 60,0 0 1,0 0-1,-1-1 1,1 0-1,0 0 1,0-1 0,-1 1-1,1-1 1,-1-1-1,1 0 1,10-5-1,-17 7-216,0 1 0,1 0 0,-1-1 0,0 1-1,1 0 1,-1-1 0,0 1 0,0-1 0,1 1-1,-1 0 1,0-1 0,0 1 0,0-1 0,1 1 0,-1-1-1,0 1 1,0 0 0,0-1 0,0 1 0,0-1-1,0 1 1,0-1 0,0 1 0,0-1 0,0 1-1,0-1 1,0 1 0,-1-1 0,1 1 0,0 0 0,0-1-1,0 1 1,-1-1 0,-16-10 656,-29 0-800,41 10 224,-125-15-118,0 6 1,-184 8-1,156 4-87,98-2 33,-67-2-110,0 6 0,-192 30 0,316-33 146,-23 5 154,25-6-164,0 0-1,1 0 1,-1 0-1,0 0 1,1 0 0,-1 1-1,0-1 1,1 0-1,-1 0 1,1 1-1,-1-1 1,0 0-1,1 1 1,-1-1-1,1 0 1,-1 1-1,1-1 1,-1 1-1,1-1 1,0 1-1,-1-1 1,1 1-1,-1 0 1,1-1-1,0 1 1,0-1-1,-1 2 1,2-1-4,1 0-1,0 0 1,-1 0 0,1-1-1,-1 1 1,1 0 0,0-1 0,0 1-1,-1-1 1,1 1 0,0-1-1,0 0 1,0 0 0,0 0 0,-1 0-1,4 0 1,1 0 7,694-4 288,-654 3-284,960-56 54,-1279 56 822,-981 68-683,803-17 347,658-78-432,-41 4-124,575-26-436,-245 23-520,-426 14 1010,-180 7-43,-177 13 0,-114 37-212,1 4-3989,208-29-1991</inkml:trace>
</inkml:ink>
</file>

<file path=ppt/ink/ink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3.0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246 277 8584,'0'0'7399,"-5"-8"-4244,3 4-2987,0 0-1,-1 0 1,1 1-1,-1-1 1,0 1-1,1 0 1,-2-1-1,1 1 1,0 1 0,-1-1-1,1 0 1,-1 1-1,0 0 1,1 0-1,-1 0 1,0 0-1,0 1 1,-1-1-1,1 1 1,0 0 0,0 0-1,-1 1 1,1-1-1,0 1 1,-7 0-1,4 0-119,0 1-1,0-1 1,0 1-1,0 0 1,1 1 0,-1 0-1,0 0 1,0 0-1,1 1 1,0 0-1,-1 0 1,1 0 0,0 1-1,1 0 1,-1 0-1,1 1 1,-1 0-1,2 0 1,-1 0-1,0 0 1,-5 9 0,10-14-43,0 0 0,-1 1 0,1-1 0,0 1 0,-1 0 0,1-1 0,0 1 0,-1-1 0,1 1 0,0-1 0,0 1 0,0 0 0,0-1 0,0 1 0,0 0 0,0-1 0,0 1 0,0-1 0,0 1 0,0 0 0,0-1 0,0 1 0,0 0 0,0-1 0,1 1 0,-1-1 0,0 1 0,0-1 0,1 1 0,-1-1 0,0 1 0,1-1 0,-1 1 0,1-1 0,-1 1 0,1-1 0,-1 1 0,1-1 0,-1 0 0,1 1 0,-1-1 0,1 0 0,-1 1 0,1-1 0,-1 0 0,1 0 0,0 0 0,-1 0 0,1 1 0,-1-1 0,1 0 0,0 0 0,0 0 0,39-2 272,-37 1-253,61-15 223,-55 12-247,0 1-1,0 0 1,1 0 0,-1 1 0,0 1 0,1-1 0,-1 2 0,1-1 0,-1 1 0,1 0-1,15 4 1,-22-3-7,-1 1 0,1 0 0,-1 0 0,1 0 0,-1 0 0,0 0 0,0 0-1,0 1 1,0-1 0,0 1 0,0 0 0,-1-1 0,1 1 0,-1 0 0,0 0 0,0 0 0,0 0-1,0 0 1,0 0 0,-1 0 0,1 0 0,-1 1 0,0-1 0,0 3 0,1 15 30,-1-1 0,-3 26-1,3-45-19,-2 14 53,-1 0 1,-1-1 0,0 1-1,-1-1 1,0 1 0,-15 26 0,16-33 192,-1 1 1,-1-1 0,1 0 0,-2 0 0,1 0 0,-1-1 0,0 0-1,0 0 1,-1-1 0,0 0 0,-14 8 0,20-13-202,0 0 0,0 0 1,0 0-1,0 0 1,0 0-1,0-1 0,0 1 1,0-1-1,0 1 0,0-1 1,0 0-1,0 0 0,0 0 1,0 0-1,0 0 0,0 0 1,0-1-1,0 1 1,0-1-1,-4-1 0,5 1-20,-1 0 0,1-1 1,0 1-1,-1 0 0,1-1 0,0 1 0,0-1 0,0 0 0,0 0 1,0 1-1,0-1 0,0 0 0,1 0 0,-1 0 0,1 0 0,-1 1 0,0-5 1,1-4-30,-1-1 0,1 0 0,1 0 0,0 1 1,1-1-1,5-19 0,-4 18-107,1 1 1,0 0 0,1 0-1,1 1 1,-1-1-1,13-15 1,-15 22 83,0 0 0,0 1 0,1-1 1,-1 1-1,1 0 0,-1 0 0,1 0 0,0 0 1,1 1-1,-1-1 0,0 1 0,1 0 1,-1 0-1,1 1 0,-1 0 0,1-1 0,0 1 1,0 1-1,4-1 0,-4 1 26,25 1 21,0-2 1,1-1 0,-1-1 0,50-12 0,-74 13-6,0 1 0,-1-1 0,1 0-1,0-1 1,-1 1 0,1-1 0,-1 0 0,0-1 0,0 1 0,0-1-1,0 0 1,-1 0 0,1-1 0,-1 1 0,0-1 0,0 0 0,-1 0-1,0 0 1,0 0 0,0-1 0,0 1 0,-1-1 0,0 0 0,0 0-1,-1 0 1,1 0 0,-1 0 0,0 0 0,-1-12 0,1 17-16,-1-1 0,0 1-1,0 0 1,0-1 0,0 1 0,0 0 0,0 0 0,0-1 0,-1 1 0,1 0 0,0-1 0,-1 1 0,1 0 0,-1 0 0,1 0 0,-1-1 0,0 1-1,1 0 1,-1 0 0,0 0 0,0 0 0,0 0 0,0 0 0,0 0 0,0 1 0,0-1 0,0 0 0,0 0 0,0 1 0,0-1 0,-1 1 0,1-1-1,0 1 1,0-1 0,-1 1 0,1 0 0,0 0 0,0 0 0,-1-1 0,1 1 0,0 0 0,-1 1 0,1-1 0,0 0 0,-1 0 0,1 0 0,0 1-1,0-1 1,-1 1 0,1-1 0,0 1 0,-2 0 0,-2 2-2,-1-1-1,1 1 0,0 0 1,-1 0-1,1 0 1,1 1-1,-1 0 0,0 0 1,1 0-1,-6 7 1,8-9 3,1 0 0,0 0 0,-1 0 1,1 0-1,0 0 0,0 0 0,0 1 1,0-1-1,1 0 0,-1 0 0,0 1 1,1-1-1,0 0 0,-1 1 0,1-1 1,0 1-1,1 3 0,-1-5 4,1 0 0,0 1 0,-1-1 0,1 0-1,0 0 1,0 0 0,0 0 0,0 0 0,-1 0 0,1 0-1,1 0 1,-1-1 0,0 1 0,0 0 0,0 0 0,0-1-1,0 1 1,1-1 0,-1 1 0,0-1 0,1 0 0,1 1 0,4 0 22,1-1 0,-1 0 1,0 0-1,0 0 1,1-1-1,-1 0 0,0 0 1,0-1-1,0 0 1,10-4-1,-4 0-8,-1-1 0,0 0 0,0-1 0,0 0 0,-1-1 0,0 0 0,-1-1 0,0 0 0,-1 0 0,13-18 0,-16 19-9,-1 1 1,0-1 0,0-1-1,0 1 1,-1-1-1,-1 1 1,0-1 0,0 0-1,-1 0 1,0 0-1,0-1 1,-1 1 0,-1 0-1,0-1 1,-1-10-1,1 20-13,0 1 0,0-1 0,0 0 0,0 1 0,0-1 0,-1 0-1,1 1 1,0-1 0,0 0 0,0 1 0,-1-1 0,1 1 0,0-1-1,-1 0 1,1 1 0,-1-1 0,1 1 0,-1-1 0,1 1 0,-1-1-1,1 1 1,-1-1 0,1 1 0,-1 0 0,1-1 0,-1 1 0,0 0 0,1-1-1,-1 1 1,1 0 0,-2 0 0,-21 8-89,-16 27-45,35-28 152,-1 0 0,1 0 0,0 0 0,0 1 0,1-1-1,0 1 1,1 0 0,0 0 0,-3 14 0,5-20-10,0 1 0,0 0 0,0-1 0,0 1 0,0-1 0,0 1 0,1-1-1,-1 1 1,1-1 0,-1 1 0,1-1 0,0 0 0,0 1 0,1-1 0,-1 0 0,0 0 0,1 1-1,-1-1 1,1 0 0,0-1 0,-1 1 0,1 0 0,0 0 0,0-1 0,0 1 0,0-1 0,1 0 0,-1 1-1,0-1 1,1 0 0,-1 0 0,0-1 0,1 1 0,3 0 0,8 2-67,0-1 0,1-1 0,-1 0 0,1-1 0,-1 0-1,1-1 1,-1-1 0,1 0 0,-1-1 0,0-1 0,25-9 0,-39 13 41,0 0 0,1-1 0,-1 1 0,0 0 0,1 0 0,-1-1 0,1 1 0,-1 0 0,0 0 0,1 0 0,-1 0 0,1 0 0,-1 0 0,1 0 0,-1 0 0,1 0 0,-1 0-1,1 0 1,-1 0 0,0 0 0,1 0 0,-1 0 0,1 0 0,-1 0 0,1 1 0,-1-1 0,0 0 0,1 0 0,-1 0 0,0 1 0,1-1 0,-1 0 0,1 1 0,-1 0 0,2 16-172,-2-16 190,-1 0 0,1 0 1,0 1-1,0-1 0,0 0 1,0 1-1,0-1 0,0 0 0,0 0 1,1 1-1,-1-1 0,0 0 1,1 0-1,-1 1 0,1-1 1,-1 0-1,1 0 0,-1 0 0,1 0 1,0 0-1,0 0 0,0 0 1,-1 0-1,1 0 0,2 1 1,3 0 8,1 0 0,-1-1 1,1 0-1,-1 0 0,1 0 1,-1-1-1,1 0 0,-1 0 1,1-1-1,-1 0 0,1 0 1,-1-1-1,1 1 0,-1-1 1,0-1-1,0 1 0,0-1 1,0 0-1,-1 0 0,1-1 1,9-7-1,-1 0-2,-1-1 0,0 0-1,0 0 1,-1-1 0,-1-1 0,19-29 0,-10 2-105,-19 37-167,-10 26 124,3-6 156,1-1 0,0 1-1,1 0 1,1 1 0,0-1 0,1 1 0,1 25 0,1-35-10,0-1 0,1 0 0,0 1 0,0-1 0,0 0 0,1 1 0,0-1 0,0 0 0,0 0 0,1 0 0,0-1 0,0 1 0,1-1 0,-1 1 0,1-1 0,0 0 0,1 0 0,-1-1 0,1 1 0,0-1 0,0 0 0,8 4 0,-62-64-3928,13 17 4476,-39-58 1,75 97-499,0 0 1,-1-1-1,1 1 0,0 0 1,0 0-1,0-1 1,-1 1-1,1 0 0,0-1 1,0 1-1,0-1 1,0 1-1,0 0 0,0-1 1,0 1-1,0 0 1,0-1-1,0 1 0,0-1 1,0 1-1,0 0 1,0-1-1,0 1 0,0 0 1,0-1-1,0 1 1,0 0-1,0-1 0,1 1 1,-1 0-1,0-1 1,0 1-1,0 0 0,1-1 1,-1 1-1,0 0 1,0 0-1,1-1 0,19-5 590,35 6-976,-41 0 547,67 3-469,-7 0-2037,0-6-4480,-11-9-5635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4.6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6790,'0'0'6374,"-12"53"-3427,12-33-480,0-2-738,9-5-31,9-4-97,6-5-576,2-3-800,4-1-193,1 0-1602,-3-9-1377,-5-9-2178,2-5-4003</inkml:trace>
</inkml:ink>
</file>

<file path=ppt/ink/ink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4.0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24 13933,'0'0'214,"0"-1"1,0 1-1,0 0 0,1 0 0,-1-1 0,0 1 1,0 0-1,0-1 0,0 1 0,0 0 0,0-1 1,1 1-1,-1-1 0,0 1 0,0 0 0,0-1 0,0 1 1,0 0-1,0-1 0,-1 1 0,1 0 0,0-1 1,0 1-1,0 0 0,0-1 0,0 1 0,0 0 1,-1-1-1,1 1 0,0 0 0,0-1 0,0 1 1,-1 0-1,1 0 0,0-1 0,0 1 0,-1 0 1,1 0-1,0 0 0,-1-1 0,1 1 0,0 0 1,-1 0-1,1 0 0,0 0 0,-1 0 0,1 0 1,-1-1-1,-22 10 1760,-23 20-2504,45-28 602,-3 2-21,-3 1 47,0 1 0,0 1 0,0 0 0,1 0 0,0 0-1,-9 12 1,51-33 36,-33 13-146,1 0 1,-1 1 0,0-1-1,1 1 1,-1 0 0,1 0-1,-1 0 1,1 1-1,0-1 1,-1 1 0,1 0-1,0 0 1,-1 0 0,6 1-1,-7 0-1,1-1-1,-1 1 0,1 0 0,-1 1 1,0-1-1,0 0 0,1 1 0,-1-1 1,0 1-1,0 0 0,0-1 0,-1 1 1,1 0-1,0 0 0,2 5 0,1 3-3,-1-1 0,0 2 0,-1-1 0,0 0 0,0 1 0,-1-1-1,-1 1 1,1 15 0,0-3 7,-1-1 0,-1 1 0,-1-1 0,-1 1 0,-8 31 0,9-48 73,0-1 0,-1 0-1,1 1 1,-1-1-1,0 0 1,-1 0-1,1 0 1,-1 0 0,0 0-1,-1-1 1,1 1-1,-1-1 1,1 0-1,-1 0 1,0-1 0,-1 1-1,1-1 1,-1 1-1,0-2 1,1 1-1,-1 0 1,0-1 0,-1 0-1,1 0 1,0 0-1,-1-1 1,-8 2-1,12-3-13,0 0 0,0 0 0,0 0 0,0 0 0,1 0 0,-1-1 0,0 1 0,0 0 0,0-1 0,0 1 0,1-1 0,-1 0 0,0 0 0,1 0 0,-1 0 0,1 0 0,-1 0 0,1 0 0,-1 0 0,1 0 0,0-1 0,-1 1 0,-1-3 0,1 0-17,0 0 0,0-1 0,0 1 0,0-1 0,0 1 0,1-1 0,0 0 0,0 1 0,0-7 0,0 1-65,0 0-1,1-1 1,0 1 0,1 0-1,0 0 1,1 0 0,0 0 0,6-17-1,-5 22 15,0 1 0,0-1 0,0 0 0,1 1 0,0 0 0,-1 0 0,2 0 1,-1 0-1,0 1 0,1 0 0,-1 0 0,1 0 0,0 0 0,0 1 0,0-1 0,0 1 0,10-2 0,10-2-2,0 2-1,45-4 1,9-2-92,-64 7 69,1-1-1,0-1 0,-1-1 0,0 0 0,0-1 0,20-12 0,-31 16 85,1 0 0,-1 0 0,0-1 0,0 0 0,0 1 0,0-1 0,-1-1-1,1 1 1,-1 0 0,0-1 0,0 0 0,-1 0 0,1 0 0,-1 0 0,0 0-1,-1 0 1,1 0 0,-1-1 0,0 1 0,0 0 0,-1-1 0,0-8 0,0 12-8,-1-1 0,1 1 0,-1-1 0,0 1 1,0-1-1,0 1 0,0 0 0,0-1 0,0 1 0,-1 0 1,1 0-1,-1 0 0,0 0 0,0 0 0,1 0 0,-1 0 1,0 1-1,0-1 0,-1 1 0,1-1 0,0 1 1,0 0-1,-1 0 0,1 0 0,-1 0 0,1 0 0,-1 0 1,1 1-1,-1-1 0,0 1 0,1 0 0,-1 0 0,1 0 1,-4 0-1,-2 0-44,1 0 1,0 1-1,-1-1 1,1 1-1,0 1 1,0-1-1,0 1 0,0 0 1,0 1-1,0 0 1,-9 5-1,10-4 2,1 0 0,-1 1 0,1-1 0,0 1 0,0 0 0,1 0 0,0 1 0,0 0 0,0-1 0,0 1 0,1 0 1,0 1-1,0-1 0,1 1 0,0-1 0,0 1 0,0 0 0,1-1 0,0 1 0,0 0 0,1 0 0,0 8 0,1-13-119,-1 0 1,1 0-1,0 0 1,0 0 0,0 0-1,0 0 1,0 0-1,1 0 1,-1-1-1,1 1 1,-1 0-1,1-1 1,-1 1 0,1-1-1,0 0 1,0 1-1,-1-1 1,1 0-1,0 0 1,0 0-1,0-1 1,0 1 0,1 0-1,-1-1 1,0 1-1,0-1 1,0 0-1,3 0 1,7 2-1106,1-1 1,-1-1-1,21-2 1,15-7-3604,2-9-2348</inkml:trace>
</inkml:ink>
</file>

<file path=ppt/ink/ink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4.5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1 13068,'0'0'6460,"-11"6"-4805,-1 2-1168,1 0 0,-1 0 0,2 1 0,-1 1 1,2 0-1,-12 13 0,17-18-307,0 0 1,0 0-1,1 1 1,0-1-1,0 1 1,0 0-1,0-1 0,1 1 1,0 1-1,0-1 1,1 0-1,-1 0 1,2 1-1,-1-1 0,0 0 1,1 1-1,1-1 1,1 12-1,-1-15-144,0 0 0,0 0 0,1 0 0,-1 0-1,1 0 1,0 0 0,0-1 0,0 1 0,0-1 0,0 1 0,0-1-1,1 0 1,4 3 0,45 26-470,-43-27 237,0 1 0,0 0 0,0 0 0,-1 1-1,0 0 1,8 8 0,-14-12 155,-1 0 0,1 0 0,-1 0 0,1 1 0,-1-1 0,0 0 0,0 1 0,0-1 0,0 1 0,-1-1 0,1 1 0,-1-1 0,1 1 0,-1 0 0,0-1 0,0 1 0,0-1 0,0 1 0,-1-1 0,1 1 0,-1 0 0,1-1 0,-1 1 0,0-1 0,0 0 0,0 1 0,-3 4 0,1-3 45,0 1-1,-1-1 0,1 0 0,-1 0 0,0 0 0,0 0 1,-1 0-1,1-1 0,-1 0 0,0 0 0,1 0 0,-1-1 0,-1 1 1,-8 2-1,10-3 38,-1-1 1,1 0 0,-1 1-1,0-1 1,1-1-1,-1 1 1,0-1 0,0 0-1,0 0 1,0 0 0,1-1-1,-1 1 1,0-1-1,0 0 1,1-1 0,-1 1-1,-6-4 1,9 4-29,0-1 0,0 0-1,0 1 1,0-1 0,1 0 0,-1 0 0,1 0 0,-1 0 0,1 0-1,-1 0 1,1 0 0,0 0 0,0-1 0,0 1 0,0 0 0,1-1-1,-1 1 1,1-1 0,-1 1 0,1-1 0,0 1 0,0-1 0,0 1-1,0-1 1,0 1 0,1-1 0,-1 1 0,1 0 0,1-5 0,0 0-23,1-1 1,0 1-1,0 0 1,1 1-1,0-1 1,0 1-1,1 0 1,7-10-1,36-27-2,1 3 0,2 1 0,77-44 0,-57 38 274,-71 44-237,1 1 0,-1 0-1,0 0 1,0-1 0,0 1 0,0 0 0,1 0 0,-1-1 0,0 1 0,0 0 0,0 0 0,1 0 0,-1-1 0,0 1 0,0 0 0,1 0 0,-1 0-1,0 0 1,0 0 0,1 0 0,-1-1 0,0 1 0,1 0 0,-1 0 0,0 0 0,0 0 0,1 0 0,-1 0 0,0 0 0,1 0 0,-1 0 0,0 0-1,0 0 1,1 1 0,-1-1 0,0 0 0,1 0 0,-1 0 0,0 0 0,0 0 0,1 0 0,-1 1 0,0-1 0,0 0 0,1 0 0,-1 0-1,0 1 1,0-1 0,0 0 0,0 0 0,1 1 0,-1-1 0,0 0 0,0 0 0,0 1 0,0-1 0,0 0 0,0 0 0,0 1 0,0-1 0,1 1 0,-6 27 1085,4-25-1042,0-1 1,0 1-1,0-1 1,0 1-1,1-1 1,-1 1-1,1-1 1,0 1-1,0-1 1,0 1-1,0 0 1,0-1-1,0 1 1,1-1-1,-1 1 1,1-1-1,0 1 1,1 2-1,2-3-34,0-1-1,0 1 0,0-1 0,0 0 1,1 0-1,-1-1 0,0 0 0,1 1 1,-1-1-1,0 0 0,1-1 1,5 0-1,55-14 306,13-16-231,-63 23-108,1 1 1,-1 1-1,1 0 0,1 1 1,-1 1-1,1 0 0,21-1 1,-38 5 0,1 1-1,0-1 1,0 1 0,-1-1 0,1 1 0,0-1 0,-1 1-1,1-1 1,-1 1 0,1-1 0,-1 1 0,1 0 0,-1-1-1,1 1 1,-1 0 0,0 0 0,1-1 0,-1 1-1,0 0 1,0 0 0,0-1 0,1 1 0,-1 0 0,0 0-1,0 0 1,0-1 0,0 1 0,0 2 0,0 35 591,0-19-77,0-18-508,1 1 1,0-1 0,0 1 0,0-1-1,0 0 1,0 0 0,0 0 0,0 0-1,1 0 1,-1 0 0,0 0 0,1 0-1,-1 0 1,0 0 0,1-1 0,-1 1 0,1 0-1,-1-1 1,1 1 0,0-1 0,-1 0-1,1 0 1,-1 0 0,1 1 0,0-1-1,-1-1 1,3 1 0,54-2-114,-53 1 73,5 0-644,-1 0 1,1-1 0,-1-1 0,0 0-1,1 0 1,14-8 0,15-10-6765</inkml:trace>
</inkml:ink>
</file>

<file path=ppt/ink/ink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5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242 97 7527,'0'0'4762,"3"-9"-924,9-27-736,-12 35-3009,0 1-1,0-1 1,0 0 0,0 1 0,0-1-1,1 1 1,-1-1 0,0 1 0,0-1-1,0 0 1,0 1 0,-1-1 0,1 1-1,0-1 1,0 1 0,0-1 0,0 1-1,-1-1 1,1 0 0,0 1 0,0-1-1,-1 1 1,1 0 0,0-1 0,-1 1-1,1-1 1,-1 1 0,1-1 0,-1 1-1,1 0 1,0-1 0,-1 1 0,1 0-1,-1 0 1,1-1 0,-1 1 0,0 0-1,1 0 1,-1 0 0,1 0 0,-1-1-1,1 1 1,-1 0 0,0 0 0,1 0-1,-1 0 1,1 0 0,-2 1 0,-27 4 1042,19-1-1030,0 1-1,1 0 1,-1 1 0,1 0 0,0 1 0,1 0-1,-1 0 1,1 1 0,1 0 0,-13 16-1,5-3 35,0 1 0,2 0 0,-17 36 0,25-48-45,1 1 1,0-1-1,0 1 0,1 0 1,0 0-1,1 0 0,0 0 1,1 1-1,0-1 0,1 0 1,1 13-1,-1-21-63,1-1 0,0 1 0,0-1 0,1 1 0,-1-1-1,0 0 1,1 0 0,-1 1 0,1-1 0,0 0 0,0 0 0,0-1 0,0 1 0,0 0 0,0-1 0,0 1 0,0-1 0,1 0 0,-1 0-1,0 1 1,1-2 0,-1 1 0,1 0 0,-1 0 0,1-1 0,0 1 0,-1-1 0,1 0 0,5 0 0,5 0 181,-1 0 0,1-1 0,-1-1-1,1 1 1,12-5 0,-6 0-65,-1-1 0,-1 0 0,0-1 1,0-1-1,0-1 0,-1 0 0,-1-1 0,1-1 0,-2 0 0,21-22 0,-28 26-90,0 0 0,0 0 0,0 0 1,-1-1-1,0 0 0,-1 0 0,0-1 0,-1 1 1,0-1-1,0 0 0,-1 0 0,0-1 0,-1 1 1,0-1-1,-1 1 0,0-1 0,0 1 0,-1-1 1,-1 0-1,-2-13 0,2 19-150,-1 1 0,0-1 0,0 1-1,0-1 1,0 1 0,-1 0 0,0 0 0,0 0 0,0 0 0,0 1 0,0-1-1,-1 1 1,0 0 0,0 0 0,0 0 0,0 0 0,0 1 0,0-1-1,-1 1 1,1 0 0,-1 1 0,-9-3 0,8 2-100,1 1 0,-1 0-1,0 0 1,0 1 0,1-1 0,-1 1-1,0 0 1,0 1 0,0 0 0,0 0-1,1 0 1,-1 0 0,0 1 0,1 0-1,0 0 1,-1 1 0,1-1 0,-9 7 0,-12 15-4194,11-7-1316,3-2-5331</inkml:trace>
</inkml:ink>
</file>

<file path=ppt/ink/ink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6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42 11018,'0'0'2520,"2"-8"374,8-25-359,-9 82 2022,1-5-3626,-4 45 480,-5 1-1,-4-1 1,-37 150 0,86-353 746,-31 81-2115,-2 1 1,-1-1 0,-1-1-1,-2 1 1,-4-47 0,-3 65-126,-3 23-82,-3 26-25,11-24 174,0 0 0,0 0 0,1 0 0,0 0 0,1 0 0,0 0 0,4 18 0,-3-24 15,-1-1 0,0 0 0,1 1 0,0-1 0,0 0 0,0 0 0,0 0 0,0 0 0,0-1 0,1 1 0,-1 0 0,1-1 0,0 0 0,0 0 0,0 1 0,0-2 0,0 1 0,1 0 0,-1-1-1,0 1 1,1-1 0,-1 0 0,1 0 0,-1-1 0,5 1 0,-1 0 24,1 0-1,0-1 0,0 0 1,0-1-1,-1 0 0,1 0 1,0-1-1,-1 0 0,1 0 1,-1 0-1,1-1 0,-1 0 1,0-1-1,0 0 0,-1 0 1,1 0-1,-1-1 0,0 0 1,0 0-1,0 0 0,-1-1 1,0 0-1,0 0 0,0-1 1,-1 1-1,0-1 0,0 0 1,-1 0-1,0 0 0,0 0 1,0-1-1,-1 1 0,0-1 1,-1 0-1,0 1 0,0-1 1,0-11-1,-1 19-22,0 0 0,0 0 0,-1 0 0,1 0 0,0 1 0,0-1 0,0 0 1,0 0-1,0 0 0,0 0 0,0 0 0,0 1 0,-1-1 0,1 0 0,0 0 0,0 0 0,0 0 0,0 0 0,0 0 0,-1 0 0,1 1 0,0-1 1,0 0-1,0 0 0,0 0 0,-1 0 0,1 0 0,0 0 0,0 0 0,0 0 0,-1 0 0,1 0 0,0 0 0,0 0 0,0 0 0,0 0 0,-1 0 1,1 0-1,0 0 0,0 0 0,0 0 0,0-1 0,-1 1 0,1 0 0,0 0 0,0 0 0,0 0 0,0 0 0,0 0 0,-1 0 0,1-1 0,0 1 1,0 0-1,0 0 0,0 0 0,0 0 0,0-1 0,0 1 0,-1 0 0,-8 14-20,3 1 11,0 1 0,2-1 0,-1 1 0,2 0 0,0 0 1,1 1-1,1-1 0,0 17 0,1-31 10,1-1 0,-1 0 1,0 1-1,1-1 0,-1 1 0,1-1 0,0 0 1,-1 0-1,1 1 0,0-1 0,0 0 0,0 0 1,0 0-1,0 0 0,0 0 0,0 0 0,0 0 1,0 0-1,0 0 0,1 0 0,-1-1 0,0 1 1,1 0-1,-1-1 0,0 0 0,1 1 0,-1-1 1,1 1-1,-1-1 0,0 0 0,1 0 0,-1 0 1,1 0-1,-1 0 0,1 0 0,-1-1 0,1 1 1,-1 0-1,2-1 0,5 0 6,-1-1 0,0 0 0,0 0-1,0 0 1,0-1 0,10-6 0,-6 3-7,-2 0 0,1-1 0,-1 0 0,0-1 0,0 0 0,-1-1 0,0 0 0,-1 0 0,1 0 0,-2-1 0,0 0 0,0-1 0,-1 1 0,0-1 0,6-19 0,-26 77 0,10-35 0,1 0 0,0 0 0,1 0 0,0 1 0,-1 19 0,4-31 0,1 0 0,-1-1 0,1 1 0,0-1 0,-1 1 0,1-1 0,-1 0 0,1 1 0,0-1 0,0 0 0,-1 1 0,1-1 0,0 0 0,0 0 0,-1 0 0,1 1 0,0-1 0,0 0 0,-1 0 0,1 0 0,0 0 0,0 0 0,-1-1 0,1 1 0,0 0 0,0 0 0,-1 0 0,1-1 0,0 1 0,0 0 0,-1-1 0,1 1 0,1-1 0,26-10 0,-25 10-390,-1 0 1,0 0-1,0 0 0,-1 0 0,1-1 1,0 1-1,0 0 0,-1-1 1,1 1-1,0-1 0,-1 0 1,0 1-1,1-1 0,-1 0 0,0 0 1,0 0-1,0 0 0,0 0 1,0 0-1,0 0 0,-1 0 1,1-1-1,-1-2 0,0-4-6176</inkml:trace>
</inkml:ink>
</file>

<file path=ppt/ink/ink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6.5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12236,'0'0'14221,"61"10"-14381,-40-1-1217,2-4-1122,-2-5-1376,-5 0-1859,-4 0-3555</inkml:trace>
</inkml:ink>
</file>

<file path=ppt/ink/ink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6.9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1313,'0'0'16432,"59"20"-16817,-40-20-2850,0 0-4196</inkml:trace>
</inkml:ink>
</file>

<file path=ppt/ink/ink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7.3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0 148 13196,'0'0'13565,"10"-4"-13058,-4 1-433,6-4-8,1 1 1,1 0 0,20-5 0,-32 10-64,0 0 0,0 1 0,0-1 0,0 0 0,0 1 0,0 0 0,0-1 0,1 1 0,-1 0 1,0 0-1,0 0 0,0 1 0,1-1 0,-1 0 0,0 1 0,0-1 0,0 1 0,0 0 0,0 0 0,0 0 1,0 0-1,0 0 0,0 0 0,-1 0 0,1 1 0,0-1 0,-1 0 0,1 1 0,-1 0 0,1-1 1,-1 1-1,0 0 0,0 0 0,2 2 0,0 11 118,0 0 0,-1 0 0,0 0 0,-1 0 0,-1 1 0,-2 16 0,1 5 281,2-37-358,-1 0-1,1 0 1,-1 0-1,1 0 1,-1 0-1,1 0 1,-1 0-1,1 0 1,0 0-1,-1 0 1,1 0-1,-1 0 1,1 0-1,-1 0 1,1 0-1,-1-1 1,1 1-1,-1 0 1,1 0-1,-1-1 1,1 1-1,-1 0 1,1-1-1,-1 1 1,1-1-1,-1 1 1,0 0 0,1-1-1,-1 1 1,0-1-1,1 1 1,-1-1-1,5-8 133,0 0 1,-1 0-1,0-1 0,0 1 0,-1-1 1,0 0-1,-1 0 0,0 0 0,1-15 1,-2-100 282,-2 74-476,1 50-47,20 24-2290,-8-11 542,1 0 1,1-1-1,-1-1 1,2 0-1,-1-1 1,1 0-1,1-2 1,27 11-1,3-4-5315</inkml:trace>
</inkml:ink>
</file>

<file path=ppt/ink/ink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7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13004,'0'0'14708,"-1"11"-13358,0 16-818,-1 22 334,5 51 0,-3-99-851,0 0 0,0 1 1,1-1-1,-1 0 1,1 1-1,-1-1 0,1 0 1,0 0-1,0 1 1,-1-1-1,1 0 0,0 0 1,0 0-1,0 0 1,0 0-1,0 0 0,0 0 1,0 0-1,1-1 0,-1 1 1,0 0-1,0-1 1,1 1-1,-1-1 0,0 1 1,1-1-1,-1 1 1,0-1-1,1 0 0,-1 0 1,1 0-1,-1 0 1,0 0-1,1 0 0,-1 0 1,1 0-1,-1-1 1,3 0-1,2 0 71,0 0 1,0-1-1,0 0 1,0 0-1,0 0 1,0-1-1,8-5 1,8-9-51,-1-1 0,0-2 0,24-29 0,34-32-31,-78 81-5,-1-1 0,0 1 0,0 0 0,0-1 0,0 1 0,0 0 0,1 0 0,-1-1 0,0 1 0,0 0 0,0 0 0,1 0 0,-1-1 0,0 1 0,0 0 0,1 0 0,-1 0 0,0 0 0,0-1 0,1 1 0,-1 0 0,0 0 0,1 0 0,-1 0 0,0 0 0,0 0 0,1 0 0,-1 0 0,0 0 0,1 0 0,-1 0 0,0 0 0,1 0 0,-1 0 0,0 0 0,0 0 0,1 0 0,-1 0 0,0 1 0,1-1 0,-1 0 0,0 0 0,0 0 0,1 0 0,-1 1 0,0-1 0,0 0 0,0 0 0,1 1 0,-2 19 0,-13 27 0,8-34 0,1 0 0,1 0 0,0 1 0,0 0 0,2 0 0,-3 24 0,5-36-107,1-1 0,-1 1 0,1-1 0,-1 1 0,1-1 0,0 1 0,0-1 0,-1 0 0,1 1 0,0-1-1,0 0 1,0 0 0,0 1 0,1-1 0,-1 0 0,0 0 0,0-1 0,1 1 0,-1 0 0,0 0 0,1 0 0,-1-1 0,1 1 0,-1-1 0,1 1 0,-1-1 0,1 0 0,-1 0 0,1 1 0,0-1 0,2 0-1,55 0-7922,-56 0 7389,20-2-10868</inkml:trace>
</inkml:ink>
</file>

<file path=ppt/ink/ink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8.0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61 19891,'0'0'12524,"56"-3"-12172,-7 3-352,12-4 0,2-2 0,3-1 0,-4 0-865,-9 0-1025,-9 1-1281,-9-1-768,-8 0-1154,-10 1-3011</inkml:trace>
</inkml:ink>
</file>

<file path=ppt/ink/ink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8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10442,'0'0'16858,"13"-6"-16494,-5 2-306,-1 0 2,1 0 0,1 1 0,-1-1-1,0 2 1,1-1 0,-1 1 0,1 1 0,0-1-1,12 1 1,20 0 300,-27-1-300,1 2 0,0-1 0,0 2 0,0 0 0,0 1 0,-1 0 1,1 1-1,-1 1 0,27 10 0,-39-13-56,0 0 1,0 0-1,-1 0 1,1 0-1,0 1 0,-1-1 1,1 1-1,0-1 0,-1 1 1,0 0-1,1-1 1,-1 1-1,0 0 0,0 0 1,0 0-1,0 0 0,0 0 1,-1 0-1,1 0 1,-1 0-1,1 4 0,-1-2 75,0 0 0,0 0 0,-1 0-1,1 0 1,-1 0 0,0 0 0,0 0 0,-1 0-1,1 0 1,-4 6 0,-3 4 222,-1-1-1,-1 0 1,1 0 0,-20 18-1,-1 2-466,-35 33 464,61-62-1194,-1-1 0,0 0 0,1 1 0,-1-2 0,0 1 0,-1-1 0,-6 3 0,-1-3-9562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5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 10954,'0'0'11457,"-1"10"-9584,-10 35-214,-10 50 713,19-85-2486,0 0 0,2 0 0,-1 0 0,1 0-1,0 0 1,1 0 0,3 11 0,-4-18-164,1 0 0,0 0 0,0-1 1,1 1-1,-1-1 0,1 1 0,-1-1 0,1 1 0,0-1 0,-1 0 1,1 0-1,1 0 0,-1 0 0,3 3 0,-1-3-694,0 0 1,-1 0-1,1-1 0,0 1 0,0-1 1,0 0-1,0 0 0,1 0 0,-1-1 1,0 1-1,0-1 0,0 0 0,1 0 1,7-1-1,23-10-3953,-6-10 5333,-16 3 4221,-6-4 4458,-10 16-4333,-8 8-3356,-8 9-600,14-7-437,1 0 0,-1 1 0,1 0 0,0 0 0,1 0 0,-1 0 0,1 0-1,0 1 1,1-1 0,-1 1 0,1 0 0,0 0 0,0 0 0,0 9 0,2-14-328,0-1 1,1 1-1,0 0 1,-1 0-1,1 0 1,0-1-1,-1 1 1,1 0-1,0-1 1,0 1 0,-1 0-1,1-1 1,0 1-1,0-1 1,0 1-1,0-1 1,0 0-1,0 1 1,0-1-1,0 0 1,0 0-1,0 0 1,0 0 0,0 1-1,0-2 1,0 1-1,0 0 1,0 0-1,0 0 1,1-1-1,37-3 631,-27 0-647,0-1 0,-1 0 0,0 0 0,0-1 0,-1 0 0,0-1 0,0-1 0,0 1 0,-1-1 0,0-1 0,-1 0 0,0 0 0,0-1 0,-1 0 0,9-15 0,-16 24-359,-9 30-1008,7-24 1093,1 0 1,-1 0 0,1 0 0,0 1-1,0-1 1,1 0 0,0 1 0,0-1-1,1 11 1,0-14 98,-1 0 1,1 0-1,0 0 0,0-1 0,0 1 1,0 0-1,0 0 0,0-1 0,0 1 1,1-1-1,-1 1 0,1-1 0,-1 1 1,1-1-1,0 0 0,-1 0 0,1 0 0,0 0 1,0 0-1,-1 0 0,1 0 0,0-1 1,0 1-1,0-1 0,0 1 0,0-1 1,0 0-1,4 0 0,4 1-888,-1 0 0,1-1 0,-1 0 0,1-1 1,0 0-1,-1 0 0,0-1 0,1 0 0,-1-1 0,0 0 0,0-1 0,11-5 0,11-12-5136</inkml:trace>
</inkml:ink>
</file>

<file path=ppt/ink/ink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8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254 87 9225,'0'0'10933,"3"-9"-8846,-2 7-1979,0 0 0,0 0 0,0 0 0,-1 0 0,1 0 1,0 0-1,-1 0 0,0 0 0,1 0 0,-1 0 0,0 0 0,0 0 0,0 0 0,-1-4 0,-1 5-46,1 0-1,0-1 0,-1 1 0,0 0 0,1 0 0,-1 0 0,0 0 0,1 0 0,-1 0 0,0 1 1,0-1-1,0 1 0,0-1 0,0 1 0,1-1 0,-1 1 0,0 0 0,0 0 0,0 0 1,0 0-1,0 1 0,-2-1 0,-9 1 26,0 0-1,0 1 1,1 1 0,-1-1-1,1 2 1,0 0 0,0 0-1,-17 10 1,22-11-32,1 0 0,0 1 0,0 0 0,0 0 0,0 0 0,1 1-1,0 0 1,0 0 0,0 0 0,0 0 0,1 1 0,0 0 0,0 0 0,0 0 0,1 0 0,-5 14 0,8-19-26,-1 1 1,1-1-1,0 1 1,-1-1-1,1 0 1,0 1-1,0-1 1,0 1-1,0-1 1,0 1-1,1-1 1,-1 0-1,0 1 1,1-1-1,-1 1 1,1-1-1,-1 0 1,1 0-1,0 1 1,-1-1-1,1 0 1,0 0-1,0 0 1,0 1-1,0-1 1,0 0-1,2 1 1,0 0 43,0 0 1,1-1-1,0 1 1,-1-1-1,1 0 1,-1 0-1,1 0 1,0-1-1,0 1 1,5-1-1,5 0 85,0 0 0,0-1 1,0-1-1,0 0 0,16-5 0,-19 3-109,1-1 0,-1 0 0,1-1 0,-1 0 0,-1 0 0,1-1 0,12-12 0,-18 15-6,-1 0 0,0 0 0,0 0 1,0-1-1,0 0 0,-1 0 0,0 0 0,0 0 1,0 0-1,-1-1 0,1 1 0,-1-1 0,-1 0 1,1 0-1,-1 1 0,0-1 0,0-8 0,-1 12-35,0 0-1,0 1 0,0-1 1,0 0-1,0 1 0,-1-1 0,1 1 1,-1-1-1,1 1 0,-1-1 1,1 1-1,-1-1 0,0 1 0,0-1 1,0 1-1,0 0 0,0 0 0,0-1 1,0 1-1,0 0 0,0 0 1,-3-2-1,1 2-7,0 0 1,0-1-1,0 1 1,0 1-1,0-1 1,0 0-1,0 1 1,0-1-1,0 1 1,0 0-1,-5 1 0,1-1-91,1 1 0,0 0-1,0 0 1,-1 1 0,1 0-1,0 0 1,0 0-1,0 1 1,1 0 0,-1 0-1,-9 7 1,12-6-183,-1 0 0,1 0 1,0 0-1,0 0 0,0 0 0,1 1 0,0-1 1,-1 1-1,2 0 0,-1 0 0,0-1 1,1 1-1,-1 6 0,2-9-52,-1 1 1,1-1-1,0 0 1,0 1-1,0-1 0,1 1 1,-1-1-1,0 0 0,1 1 1,0-1-1,-1 0 0,1 0 1,0 0-1,0 1 0,0-1 1,0 0-1,1 0 0,-1 0 1,1-1-1,-1 1 1,1 0-1,-1 0 0,1-1 1,0 1-1,0-1 0,0 1 1,0-1-1,0 0 0,4 2 1,18 4-5670</inkml:trace>
</inkml:ink>
</file>

<file path=ppt/ink/ink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29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324 41 13325,'0'0'6406,"-14"-3"-4442,-3-1-1645,-1 1 0,0 1 0,0 0 0,0 2 0,0 0 0,0 1 0,-21 4 0,21-1 32,6-3-14,-1 2 1,0 0-1,1 1 0,-1 0 0,1 1 0,0 0 0,-21 13 0,33-18-336,-1 0 0,1 1 0,-1-1 0,1 1 1,-1-1-1,1 0 0,-1 1 0,1-1 0,-1 1 0,1 0 0,0-1 0,-1 1 0,1-1 0,0 1 0,-1 0 0,1-1 0,0 1 0,0-1 0,0 1 1,0 0-1,-1-1 0,1 1 0,0 0 0,0-1 0,0 1 0,0 0 0,1-1 0,-1 1 0,0 0 0,0-1 0,0 1 0,0 0 0,1-1 1,-1 1-1,1 0 0,23 15 80,35 0 109,-20-11-123,-1-2 0,1-1 1,0-2-1,63-8 0,-90 6-74,-1 0 0,1-1 0,-1-1 0,15-6 0,-23 9 57,0 0 0,0-1 0,-1 0 0,1 0 0,0 0 0,-1 0 0,1 0 0,-1 0 1,4-4-1,-6 5 41,1-1 0,0 1 1,-1 0-1,1 0 1,-1 0-1,1-1 0,-1 1 1,1 0-1,-1-1 0,0 1 1,0 0-1,0-1 0,0 1 1,0 0-1,0-1 1,0 1-1,0-1 0,0 1 1,-1 0-1,1-1 0,0 1 1,-1 0-1,0-2 1,-1 0 9,0 0 1,-1 1-1,1-1 1,-1 1 0,1-1-1,-1 1 1,0 0-1,0 0 1,0 0 0,0 0-1,0 1 1,-1-1 0,1 1-1,0 0 1,-7-2-1,-56-11 191,65 14-282,-17-4-42,0 1 0,0 1 0,0 1 0,0 0 0,0 2 0,-33 4 0,50-5-115,-1 1 1,1-1 0,0 1 0,0-1-1,0 1 1,0 0 0,0 0 0,0-1-1,0 1 1,1 0 0,-1 0 0,0 0 0,0 0-1,1 0 1,-1 0 0,0 0 0,1 0-1,-1 2 1,0-2-243,1 0-1,0 0 1,0 0 0,-1 0-1,1 0 1,0 0-1,0 0 1,0 0 0,0 0-1,0 1 1,1-1 0,-1 0-1,0 0 1,0 0-1,1 0 1,-1 0 0,0 0-1,1 0 1,-1 0 0,1-1-1,-1 1 1,1 0-1,0 1 1,21 13-10469</inkml:trace>
</inkml:ink>
</file>

<file path=ppt/ink/ink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57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6694,'0'0'-704</inkml:trace>
</inkml:ink>
</file>

<file path=ppt/ink/ink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0:58.4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75 2210,'0'0'6113,"5"10"-5521,-5-9-586,2 4 16,0 0 0,0 0 0,1 0 0,0 0-1,0 0 1,0 0 0,1-1 0,-1 0 0,1 1-1,0-1 1,0-1 0,1 1 0,-1-1 0,1 1 0,-1-1-1,1-1 1,0 1 0,0-1 0,1 1 0,4 0 0,90 15 587,-74-15-497,0 2 0,0 0 0,46 17 0,34 32 174,-87-42-253,0-1 0,1-1-1,0-1 1,1 0 0,0-2 0,0 0 0,1-1 0,22 2-1,-14-7 26,-1-1-1,0-2 0,0-1 0,0-1 1,0-1-1,0-2 0,-1-1 1,0-1-1,-1-1 0,32-17 0,-19 8 7,58-16 0,-84 30-55,0 2 0,0 0 0,1 1 0,-1 0 0,0 1 0,1 1 0,-1 0 0,18 3 0,-26-2 2,1 1 0,-1-1 0,0 1 0,0 1 0,1-1 1,-1 1-1,-1 0 0,1 1 0,0-1 0,7 7 0,-13-10-1,0 1-1,-1-1 0,1 1 0,0-1 0,0 1 1,-1-1-1,1 0 0,0 1 0,-1-1 0,1 0 1,0 1-1,-1-1 0,1 0 0,-1 1 1,1-1-1,0 0 0,-1 0 0,1 0 0,-1 1 1,1-1-1,-1 0 0,1 0 0,-1 0 0,1 0 1,0 0-1,-1 0 0,1 0 0,-1 0 1,1 0-1,-1 0 0,1 0 0,-1 0 0,-24 2 400,23-1-380,-112 16 548,71-9-355,-49 2-1,78-9-197,-1-1 0,0-1 0,0 0 0,0-1 0,0-1 0,1 0 0,-18-7 0,-75-26 654,-2 4 0,-1 5 0,-2 5 0,0 5 0,-221-6 0,332 23-697,1 0 0,0 0 1,-1-1-1,1 1 0,-1 0 0,1 0 0,-1 0 1,1 0-1,0 0 0,-1 0 0,1 0 1,-1 0-1,1 0 0,-1 0 0,1 0 0,-1 0 1,1 0-1,0 0 0,-1 0 0,1 1 0,-1-1 1,1 0-1,-1 0 0,1 0 0,0 1 0,-1-1 1,1 0-1,0 1 0,-1-1 0,1 0 0,0 0 1,-1 1-1,1-1 0,0 1 0,0-1 0,-1 0 1,1 1-1,0-1 0,0 1 0,0 0 0,15 13-366,30 10 78,2-8 210,1-3 1,1-2-1,0-2 0,93 5 0,-86-9 80,21-1 40,1-3 0,-1-4 1,0-3-1,85-18 1,-60 12 40,-65 10-56,70-16 0,-102 17-14,0-1-1,0 0 1,0 0 0,0 0-1,-1-1 1,1 1 0,-1-1 0,0 0-1,0-1 1,0 1 0,0-1-1,0 0 1,-1 0 0,1 0-1,-1 0 1,3-7 0,-4 9 10,-2 0 1,1 0-1,0 0 1,0-1-1,-1 1 1,1 0-1,-1 0 1,0-1 0,1 1-1,-1 0 1,0-1-1,0 1 1,-1 0-1,1-1 1,0 1-1,-1 0 1,0 0-1,1-1 1,-1 1-1,0 0 1,0 0-1,0 0 1,0 0-1,-1 0 1,1 0 0,0 0-1,-1 0 1,0 1-1,1-1 1,-1 1-1,0-1 1,0 1-1,0-1 1,0 1-1,0 0 1,0 0-1,0 0 1,-3-1-1,-9-4 92,-1 0 0,-1 1 0,1 0 0,-1 2-1,0 0 1,0 0 0,-22 0 0,-11 3 212,-55 5 0,-146 38 38,0-1-286,-44-34-197,236-9-271,69 1-412,0 0 0,0-2 0,-1 1 0,1-1 0,0-1 0,-1 0 0,1-1 0,-1 1 0,15-9 1,22-22-3821</inkml:trace>
</inkml:ink>
</file>

<file path=ppt/ink/ink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05.3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1995 274 9769,'-16'1'1079,"-9"0"-1043,-1 0 0,1-2 0,-1 0 0,1-2 0,0-1 0,0-1 0,-39-12 0,30 0 27,-56-37 1,67 39-24,0 1 0,0 0 1,-1 2-1,-1 1 0,-36-12 0,9 14 50,-1 2 0,-1 2 1,1 2-1,-76 7 0,98-3-12,-85 2 550,1 5 0,-175 35 0,263-35-553,0 1 0,0 1-1,1 1 1,0 1 0,1 2 0,0 0-1,1 2 1,1 1 0,1 0-1,0 2 1,1 0 0,1 2 0,1 0-1,1 1 1,-29 46 0,26-33-78,2 1 0,1 1 0,2 1 0,1 0 0,3 1 0,1 0 1,1 1-1,3 0 0,1 0 0,-1 66 0,7-87-16,1 0 0,1 0 0,1 0-1,0 0 1,2-1 0,0 1 0,1-1 0,1 0 0,17 32 0,-10-27-16,0-1 0,2-1 0,0 0 0,2-1 0,0-1 0,32 26 0,-12-16-36,2-2 1,0-1 0,2-3 0,0-1-1,1-2 1,2-2 0,74 19 0,-58-22 80,0-2 0,2-3 0,-1-3 1,1-3-1,-1-2 0,1-3 1,0-3-1,0-3 0,-1-2 0,-1-3 1,1-3-1,64-25 0,5-12 195,203-115 1,104-110 98,-375 232-271,-2-3 0,-2-2 0,61-66 0,-90 82 28,-2 0-1,-1-2 1,-2-1-1,-1 0 1,-2-2-1,32-79 1,-49 104 46,0 0 0,-1 0 0,-1 0-1,0 0 1,-1-1 0,-1 1 0,0-1 0,-1-16 0,-1 25-54,0-1-1,0 0 1,-1 0-1,1 1 1,-2-1-1,1 1 1,-1 0-1,0 0 1,0 0-1,0 0 1,-1 0-1,0 0 1,0 1-1,0 0 1,-1 0-1,0 0 1,0 0-1,0 1 1,-7-5-1,-6-1-4,0 1 0,0 0-1,-1 1 1,0 1 0,0 1-1,-1 1 1,-28-5 0,-147-8 100,151 15-107,-1110-18 493,1008 27-521,-153 26 1,228-19-114,0 2 1,2 3 0,0 4 0,-75 33-1,89-28-678,-47 19-3734,44-31-3047</inkml:trace>
</inkml:ink>
</file>

<file path=ppt/ink/ink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15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 1986,'0'0'3550,"6"9"-2167,-1-4-1211,-1 1 0,1-1 0,0 0 0,0-1 0,1 1 0,0-1 0,-1 0 0,1 0 0,1-1 0,-1 0 0,0 0 0,1-1 0,-1 1 0,1-1 0,0-1 0,0 1 0,9 0 0,111 12 212,2-5 1,135-8-1,-134-2-309,1973 10 3042,-859-66-2303,-1127 49-790,96-8 101,296-12 1678,-530 43-4430,1-11-427,-1-4-2626</inkml:trace>
</inkml:ink>
</file>

<file path=ppt/ink/ink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28.0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56 5958,'0'0'5274,"-1"-9"-4607,-1-36 1148,5 44-1583,1 1 0,-1 0-1,1 0 1,-1 0 0,0 0-1,1 1 1,-1-1 0,0 1-1,7 2 1,68 26 270,8 3-304,127 31-1,-52-34-83,245 13 0,168-28 938,-532-14-933,1625-68 836,-340 30-634,-898 84 63,-277-23 379,198 2 1,-348-25-749,-1 0 0,0-1 1,1 1-1,-1-1 0,0 1 1,1-1-1,-1 0 1,0 1-1,0-1 0,0 0 1,0 0-1,0 0 0,0 0 1,0 0-1,0 0 0,0 0 1,0 0-1,0-1 1,-1 1-1,1 0 0,0 0 1,-1-1-1,1 1 0,-1 0 1,1-1-1,-1 1 0,0 0 1,0-1-1,0 1 0,1-1 1,-1 1-1,-1 0 1,1-1-1,0 1 0,0-1 1,0 1-1,-1 0 0,1-1 1,-1 1-1,1 0 0,-1-1 1,1 1-1,-1 0 0,0 0 1,0-1-1,0 1 1,1 0-1,-1 0 0,0 0 1,0 0-1,-1 0 0,1 0 1,0 1-1,0-1 0,0 0 1,-2 0-1,-50 0-7206,42 4 1922</inkml:trace>
</inkml:ink>
</file>

<file path=ppt/ink/ink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30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1 256 7399,'0'0'1612,"9"0"-1308,18 1 322,1-2-1,-1 0 0,1-2 0,36-9 0,116-37 1457,-70 17-1722,15 2-284,1 5 0,1 6 0,1 5 0,130 4-1,-126 10 92,698-17 296,-345 2-324,-359 29 496,-125-14-740,0 0 0,0 0 0,0 0 0,0 0 0,0-1 1,0 1-1,0 0 0,0 0 0,0-1 0,0 1 0,-1 0 0,1-1 0,0 1 0,0-1 0,0 1 0,-1-1 0,1 0 0,0 1 0,-1-1 0,1 0 0,0 1 0,-1-1 0,1 0 0,-1 0 0,1 0 0,-1 1 0,0-1 0,1 0 0,-1 0 0,0 0 0,1 0 0,-1-1 0,4-21-5186</inkml:trace>
</inkml:ink>
</file>

<file path=ppt/ink/ink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32.5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50 8008,'0'0'2941,"11"-8"-2647,-3 2-131,1 1 1,0 0 0,0 1 0,0 0 0,1 0 0,-1 1 0,1 0-1,0 1 1,-1 0 0,1 0 0,0 1 0,11 0 0,103 5 695,1 4 1,229 48-1,-186-24 302,316 18 0,33-36 463,499 26 249,248 27-1307,-990-62-230,513 4 119,-1-34-227,100-41 1011,-933 56-1378,42 9-298,1 1-1,0-1 1,0 1-1,-1 0 1,1 0 0,0 0-1,-1 0 1,1 1 0,0 0-1,0-1 1,-1 2-1,1-1 1,0 0 0,-6 4-1,8 0-3539</inkml:trace>
</inkml:ink>
</file>

<file path=ppt/ink/ink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42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1 193 1569,'0'0'8184,"9"-9"-7324,-3 3-607,1 1 0,0-1 0,0 1 0,0 0 0,1 1 0,0 0 1,0 0-1,0 0 0,0 1 0,0 0 0,14-2 0,153-12 3104,92 18-2444,-180 1-757,388 5 247,291 7 774,442-63 2480,-1192 48-3672,46-9 652,-59 9-482,1 0 0,-1 0 0,1-1 0,-1 0 0,0 0 0,0 1 0,1-2 0,-1 1 0,0 0 0,-1-1 0,1 1 0,0-1 0,3-5 0,-3 5-289,-1 0 0,0 1-1,0 0 1,1-1 0,0 1 0,-1 0 0,1 0 0,0 1 0,0-1 0,0 0 0,0 1 0,0 0 0,0 0 0,0 0-1,1 0 1,-1 0 0,0 1 0,1-1 0,-1 1 0,0 0 0,1 0 0,5 1 0,35-6-7555,-27-4 2382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1:27.9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268 0 14286,'0'0'8584,"-8"72"-6406,-16-33-256,-4 6-801,-10 1-513,0-1-288,1-5-63,2-3-161,9-7-64,6-10-128,8-8-1218,11-12-1824,1-8-1219,7-24-1889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5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33 6342,'0'0'14248,"-9"-7"-12465,6 5-1693,1 0 28,-1-1 1,1 1-1,-1 0 1,1 1-1,-1-1 1,0 0-1,1 1 1,-1-1-1,0 1 1,0 0-1,0 0 1,0 0-1,0 0 1,-1 1-1,1-1 1,0 1-1,0 0 1,0 0-1,0 0 1,-1 0 0,1 0-1,0 1 1,0-1-1,0 1 1,0 0-1,0 0 1,0 0-1,0 1 1,0-1-1,-3 3 1,6-4-113,-37 25 1991,36-24-1932,-1 0 0,0 1-1,1-1 1,-1 1 0,1-1 0,-1 1 0,1 0 0,0 0 0,0 0 0,-1 0 0,1 0-1,1 0 1,-1 0 0,0 0 0,0 0 0,1 0 0,-1 3 0,1-5-63,1 1 1,-1 0 0,1-1-1,-1 1 1,1-1-1,-1 1 1,1-1 0,-1 1-1,1-1 1,0 0-1,-1 1 1,1-1 0,0 0-1,-1 1 1,1-1-1,0 0 1,-1 0 0,1 1-1,0-1 1,0 0-1,-1 0 1,1 0 0,0 0-1,0 0 1,-1 0-1,2-1 1,28 1-49,-23 0-48,39-2-1987,52-9 0,-53 5 1322,53-1 0,-139 36 4955,37-27-4049,-26 17 859,-1-1 1,-39 15-1,111-70-14800,-21 18 6117</inkml:trace>
</inkml:ink>
</file>

<file path=ppt/ink/ink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44.2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0 11979,'-6'16'251,"-10"31"-228,2 1 0,2 0-1,-6 53 1,4 108 885,15 240-1,19 22-310,2 104-276,-49 1355 2968,25-1877-3097,-1 419 801,4-456-1047,0 1 1,0 0 0,2 0-1,0-1 1,1 1 0,1-1-1,0 0 1,1 0-1,8 15 1,-13-30-24,-1-1 1,0 1-1,0-1 1,0 1-1,0-1 1,1 0-1,-1 1 1,0-1-1,1 1 1,-1-1-1,0 1 1,1-1-1,-1 0 1,0 1-1,1-1 1,-1 0-1,1 1 1,-1-1-1,0 0 1,1 0-1,-1 1 1,1-1-1,-1 0 1,1 0-1,-1 0 1,1 0-1,-1 1 1,1-1-1,0 0 1,-1 0-1,1 0 1,-1 0-1,1 0 1,-1 0-1,1-1 1,0 1-1,0-1-212,0 0 0,-1 0 0,1-1-1,0 1 1,-1 0 0,1-1 0,-1 1-1,1 0 1,-1-1 0,0 1 0,1 0-1,-1-1 1,0 1 0,0-3 0,0-39-4938</inkml:trace>
</inkml:ink>
</file>

<file path=ppt/ink/ink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1.2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353 185 15759,'5'-11'1569,"2"-4"-1039,24-56 2518,-29 64-2496,1 0 1,-1 0 0,-1 0 0,1 0-1,-1 0 1,0 0 0,-1 0 0,0-13-1,-1 20-515,1-1 0,0 0 0,-1 0 0,1 1 0,-1-1 0,1 0-1,-1 1 1,0-1 0,1 0 0,-1 1 0,0-1 0,1 1-1,-1-1 1,0 1 0,0 0 0,1-1 0,-1 1 0,0 0 0,0-1-1,0 1 1,1 0 0,-1 0 0,0 0 0,0 0 0,0 0-1,0 0 1,0 0 0,-1 0 0,-28 3 160,20 0-183,1 0 0,0 1 1,0 0-1,1 0 0,-1 1 1,1 0-1,0 0 0,0 1 1,0 0-1,-7 8 0,-9 10 92,-33 41-1,37-40 37,1 1-1,1 0 1,1 1 0,1 1-1,2 1 1,1 0 0,1 1-1,2 0 1,0 0 0,3 1-1,0 1 1,-3 47 0,9-74-132,1 1 1,0-1 0,1 1-1,-1 0 1,1-1-1,0 1 1,0-1 0,1 1-1,0-1 1,0 0-1,0 1 1,0-1 0,1 0-1,0 0 1,4 6-1,-3-8 7,0 1-1,0-1 0,0 0 0,1 0 0,-1 0 0,1-1 0,-1 0 0,1 1 0,0-2 0,0 1 0,0 0 0,0-1 1,0 0-1,0 0 0,0-1 0,9 1 0,-5-1 37,-1 1 0,1-2 0,-1 1 1,1-1-1,0 0 0,-1-1 0,0 0 0,1 0 0,-1-1 0,0 0 1,0 0-1,0-1 0,-1 0 0,1-1 0,-1 1 0,0-1 1,-1-1-1,1 1 0,-1-1 0,0 0 0,0-1 0,-1 0 1,6-8-1,-10 13-30,0 1 1,0-1-1,0 0 1,0 0-1,0 1 1,-1-1-1,1 0 1,-1 0-1,1 0 1,-1 0-1,0 0 1,1 0-1,-1 1 0,0-1 1,-1 0-1,1 0 1,0 0-1,0 0 1,-1 0-1,1 0 1,-1 0-1,0 1 1,1-1-1,-1 0 1,0 0-1,0 1 1,0-1-1,0 0 1,-1 1-1,1 0 1,0-1-1,-1 1 1,1-1-1,0 1 1,-1 0-1,0 0 1,1 0-1,-1 0 1,0 0-1,1 0 0,-4 0 1,3 0-2,0 0 0,0 0 0,-1 0 0,1 1 0,0-1 0,-1 1 0,1 0 0,0-1 1,-1 1-1,1 0 0,0 0 0,-1 1 0,1-1 0,0 0 0,-1 1 0,1 0 0,0-1 0,-1 1 0,1 0 0,0 0 0,0 0 0,0 0 0,0 1 0,0-1 1,0 0-1,0 1 0,1 0 0,-1-1 0,0 1 0,1 0 0,-2 2 0,3-3-22,0-1 0,0 0 0,0 0 0,0 1 0,0-1 0,1 0 0,-1 1 0,0-1 0,0 0 0,0 0 0,1 1 0,-1-1 0,0 0 0,0 0 0,1 0 0,-1 1 0,0-1 0,0 0 0,1 0 0,-1 0 0,0 0 0,1 0 0,-1 1 0,0-1 0,1 0 0,-1 0 0,0 0 0,1 0 0,-1 0 0,0 0 0,1 0 0,-1 0 0,0 0 0,1 0 0,-1 0 0,0-1 0,1 1 0,-1 0 0,0 0 0,0 0 0,1 0 0,-1 0 0,1-1 0,9-3 0,0 0 0,0-1 0,0 0 0,-1-1 0,0 0 0,0-1 0,-1 1 0,13-14 0,-11 11 0,0 0 0,0 1 0,1 0 0,0 1 0,18-10 0,-28 17-2,-1 0 0,1 0-1,-1-1 1,1 1 0,0 0 0,-1 0 0,1 0 0,-1 0-1,1 0 1,0-1 0,-1 1 0,1 1 0,0-1-1,-1 0 1,1 0 0,-1 0 0,1 0 0,0 0 0,-1 0-1,1 1 1,-1-1 0,1 0 0,0 1 0,-1-1 0,1 0-1,-1 1 1,1-1 0,-1 0 0,1 1 0,-1-1-1,0 1 1,1-1 0,-1 1 0,0-1 0,1 2 0,7 30-170,-12 39-67,4-68 242,-12 63 119,8-47-225,1 0 0,-3 36 0,6-55 7,0 1 0,0-1 0,0 0 0,-1 1 0,1-1-1,0 1 1,0-1 0,0 0 0,0 1 0,0-1 0,0 1-1,0-1 1,0 0 0,0 1 0,0-1 0,0 1-1,1-1 1,-1 0 0,0 1 0,0-1 0,0 1 0,0-1-1,1 0 1,-1 1 0,0-1 0,0 0 0,1 1 0,-1-1-1,0 0 1,0 0 0,1 1 0,-1-1 0,0 0 0,1 0-1,-1 1 1,0-1 0,1 0 0,-1 0 0,1 0 0,-1 0-1,0 0 1,1 0 0,-1 1 0,1-1 0,-1 0 0,0 0-1,1 0 1,-1 0 0,1 0 0,-1-1 0,0 1 0,1 0-1,-1 0 1,1 0 0,-1 0 0,0 0 0,1 0 0,-1-1-1,0 1 1,1 0 0,-1 0 0,0-1 0,1 1 0,0-1-1,19-21-6047,-4-8-2056</inkml:trace>
</inkml:ink>
</file>

<file path=ppt/ink/ink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1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 20211,'0'0'4148,"-5"9"-2552,-12 24-676,1 0 0,2 1-1,-15 52 1,17-38-794,2-1 0,1 2 0,3-1-1,0 79 1,6-125-213,0 0 0,1 0 0,-1-1 0,0 1 0,1 0 0,-1-1 0,1 1 0,0 0-1,0-1 1,0 1 0,-1-1 0,1 1 0,0-1 0,1 0 0,-1 1 0,0-1 0,0 0 0,1 0 0,-1 0-1,0 0 1,1 0 0,-1 0 0,4 1 0,-4-1-276,0-1-1,1 1 1,-1-1 0,0 0-1,1 1 1,-1-1-1,0 0 1,1 0 0,-1 0-1,1 0 1,-1 0-1,1 0 1,-1-1 0,0 1-1,1 0 1,-1-1-1,0 1 1,1-1 0,1-1-1,11-12-6288</inkml:trace>
</inkml:ink>
</file>

<file path=ppt/ink/ink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2.0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0 182 18930,'0'0'4014,"2"8"-2401,-2-6-1527,0 0 0,0 0 1,1 0-1,-1 0 0,1 0 1,0 0-1,0 0 0,-1 0 1,1 0-1,0 0 0,0-1 1,1 1-1,-1 0 0,0-1 1,1 1-1,-1-1 0,1 1 1,-1-1-1,1 0 0,0 0 1,-1 0-1,1 0 0,0 0 1,2 1-1,0-1 19,1 0 1,-1-1-1,0 0 0,0 0 1,0 0-1,1 0 0,-1-1 1,0 1-1,0-1 0,0 0 1,0-1-1,0 1 0,0-1 1,0 1-1,4-4 0,6-2-64,0-1 0,-1-1 0,1 0-1,-1-1 1,-1-1 0,12-12 0,-18 17-20,0-1 0,-1 1 0,0-1 0,0 0 1,0 0-1,-1 0 0,0 0 0,-1-1 0,0 0 0,0 0 1,0 0-1,-1 0 0,2-12 0,-4 19-18,0 1-1,0-1 0,0 1 1,0-1-1,0 1 1,0-1-1,1 1 0,-1-1 1,0 1-1,0-1 1,-1 1-1,1-1 0,0 1 1,0-1-1,0 1 1,0-1-1,0 1 1,0 0-1,-1-1 0,1 1 1,0-1-1,0 1 1,-1-1-1,1 1 0,0 0 1,-1-1-1,1 1 1,0 0-1,-1-1 1,1 1-1,-1 0 0,1 0 1,0-1-1,-1 1 1,1 0-1,-1 0 0,1 0 1,-1-1-1,1 1 1,-1 0-1,1 0 0,-1 0 1,1 0-1,-1 0 1,1 0-1,-1 0 1,1 0-1,-1 0 0,1 0 1,-1 0-1,1 0 1,-1 1-1,1-1 0,0 0 1,-1 0-1,1 0 1,-2 1-1,-23 18-89,15-6 138,1 0 0,0 0-1,1 1 1,0 1 0,-7 20-1,11-26-18,1 1-1,0 0 1,0 0 0,1 0-1,0 0 1,1 0-1,0 1 1,1-1-1,1 17 1,0-26-29,-1 0 0,1 0 0,-1 0 0,1 1 0,0-1 0,-1 0 0,1 0 0,0 0 0,0 0 0,0 0 0,-1 0 0,1 0 0,0-1 0,1 1-1,-1 0 1,0 0 0,0-1 0,0 1 0,0-1 0,0 1 0,1-1 0,-1 1 0,0-1 0,0 0 0,1 0 0,-1 1 0,0-1 0,1 0 0,-1 0 0,0 0 0,2-1 0,2 1 21,1 0 0,-1-1-1,1 1 1,-1-2 0,0 1 0,9-3-1,0-3 5,-2 0-1,1-1 1,-1 0-1,0 0 1,-1-2-1,0 1 1,0-1-1,-1-1 1,9-12-1,8-13 31,37-63-1,-59 89-31,4-7 26,-7 16 7,-3 9 39,-27 88 654,21-76-506,0 1 0,1 0-1,2 0 1,0 0-1,-2 34 1,6-54-244,0 1-1,0-1 1,0 0-1,0 1 1,1-1 0,-1 0-1,0 1 1,1-1-1,-1 0 1,1 1-1,-1-1 1,1 0 0,0 0-1,-1 0 1,1 0-1,0 0 1,0 1 0,0-1-1,0-1 1,0 1-1,0 0 1,0 0 0,0 0-1,0 0 1,2 0-1,1 1 4,-1-1-1,1 0 0,-1-1 0,1 1 0,-1 0 0,1-1 0,0 0 0,-1 0 1,8 0-1,-4-1-42,0 0 1,0-1-1,0 1 0,0-1 1,0 0-1,0-1 0,0 0 1,-1 0-1,0 0 1,8-6-1,-12 7-306,0 0 0,1-1 0,-1 1 0,0-1-1,0 0 1,-1 1 0,1-1 0,0 0 0,-1 0 0,2-5 0,3-34-7514,-5 3-1276</inkml:trace>
</inkml:ink>
</file>

<file path=ppt/ink/ink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2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19923,'0'0'11499</inkml:trace>
</inkml:ink>
</file>

<file path=ppt/ink/ink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2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128 100 6887,'0'0'4452,"8"-8"-1991,-1 1-1712,33-34 2301,-38 39-2475,0-1-1,0 0 1,0 0-1,-1 0 1,1 0-1,-1-1 1,1 1 0,-1 0-1,1-4 1,-3 6-487,1 1 1,0-1-1,0 1 0,0 0 1,-1-1-1,1 1 1,0-1-1,0 1 0,-1-1 1,1 1-1,0 0 1,-1-1-1,1 1 0,0-1 1,-1 1-1,1 0 1,-1 0-1,1-1 0,-1 1 1,1 0-1,0 0 1,-1-1-1,1 1 0,-1 0 1,1 0-1,-1 0 1,1 0-1,-1 0 0,1 0 1,-1 0-1,1 0 1,-1 0-1,1 0 0,-1 0 1,0 0-1,1 0 1,-1 0-1,1 0 0,0 0 1,-1 1-1,1-1 1,-1 0-1,1 0 0,-1 1 1,1-1-1,-1 0 1,1 1-1,-29 11 174,17-1-194,0 0-1,1 0 1,0 1 0,0 0-1,2 1 1,-1 0-1,2 1 1,-1 0-1,2 0 1,-9 25-1,8-21-2,2 1 1,1 0-1,0 0 0,1 0 0,1 1 0,1 0 0,1-1 0,1 28 1,0-45-64,0 0 0,1 0 0,-1 1 0,0-1 1,1 0-1,0 0 0,-1 0 0,1 0 0,0 0 0,0 0 1,0 0-1,0 0 0,0 0 0,1 0 0,-1 0 1,0-1-1,1 1 0,0 0 0,-1-1 0,1 1 1,0-1-1,0 0 0,3 2 0,-2-2-58,1 0-1,0 0 1,0 0-1,0 0 1,0-1-1,0 0 1,0 0-1,0 0 1,0 0 0,0 0-1,0-1 1,5-1-1,4-2-610,0 0-1,-1-1 0,1 0 1,-1-1-1,0 0 1,21-16-1,14-21-4494,-1-8-2835</inkml:trace>
</inkml:ink>
</file>

<file path=ppt/ink/ink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3.3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0 17649,'0'0'6336,"-10"10"-5807,8-7-504,-4 3 70,-1 1 0,2 0 1,-1 1-1,1-1 0,0 1 0,0 0 1,1 0-1,0 1 0,1-1 1,-4 14-1,-8 39 532,3 2 0,3-1 1,-2 88-1,10-147-591,1 0 0,0 0 0,0 0 0,1 0 0,-1 0 0,1 0 0,-1-1 0,1 1-1,0 0 1,0 0 0,0 0 0,0-1 0,1 1 0,-1-1 0,1 1 0,0-1 0,-1 1 0,1-1 0,0 0 0,0 0 0,1 0 0,3 4 0,-2-5-2,-1 0 1,1 0 0,-1 0-1,1 0 1,0 0-1,-1 0 1,1-1 0,0 0-1,-1 0 1,1 0-1,0 0 1,-1-1-1,1 1 1,0-1 0,-1 0-1,1 0 1,-1 0-1,6-3 1,7-4 42,-1-1 1,0-1-1,-1 0 1,0 0-1,25-26 0,18-13 68,-57 49-133,1-1 0,0 0 0,-1 1 0,1-1 0,0 0 1,0 1-1,-1-1 0,1 1 0,0-1 0,0 1 1,0-1-1,0 1 0,0 0 0,-1-1 0,1 1 0,0 0 1,0 0-1,0 0 0,0 0 0,0 0 0,0 0 1,0 0-1,0 0 0,0 0 0,0 0 0,0 0 0,0 1 1,0-1-1,0 0 0,1 1 0,-2 0 23,1 1-1,0-1 1,0 1-1,0-1 1,-1 1-1,1 0 0,-1-1 1,1 1-1,-1-1 1,1 1-1,-1 0 1,0-1-1,0 1 1,0 0-1,0 2 1,-11 66 915,2-40-723,6-21-235,0 0 0,1 0 0,0 0 0,0 0 0,1 0 0,0 0 0,1 0-1,0 18 1,1-27-56,-1 1 0,0-1 0,1 0-1,-1 1 1,0-1 0,1 0-1,-1 1 1,0-1 0,1 0-1,-1 0 1,0 1 0,1-1-1,-1 0 1,1 0 0,-1 0 0,1 0-1,-1 0 1,0 0 0,1 1-1,-1-1 1,1 0 0,-1 0-1,1 0 1,-1 0 0,1-1-1,-1 1 1,0 0 0,1 0 0,-1 0-1,1 0 1,-1 0 0,1 0-1,-1-1 1,0 1 0,1 0-1,-1 0 1,0-1 0,1 1-1,-1 0 1,1-1 0,16-10-2366,13-34-6658,-27 40 7601,15-26-10321</inkml:trace>
</inkml:ink>
</file>

<file path=ppt/ink/ink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4.5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94 17489,'0'0'2557,"-8"4"267,-3 1-2067,1 1-1,0 1 1,0 0 0,-11 9 0,19-14-719,0-1 0,0 1 0,0 0 0,0-1 0,0 1 0,0 0 0,1 0 0,-1 0 0,1 0 0,-1 1 1,1-1-1,0 0 0,0 0 0,0 1 0,0-1 0,0 1 0,0-1 0,1 1 0,-1-1 0,1 1 0,0 0 0,-1-1 0,1 1 0,1-1 0,-1 1 0,0 0 0,1-1 0,-1 1 1,1-1-1,0 1 0,1 2 0,2 0-28,0-1-1,0 0 1,0-1 0,0 1 0,1-1 0,0 1 0,5 2 0,23 17 7,-24-13-2,1 1 1,-2 0-1,0 0 1,0 1-1,-1 0 0,0 0 1,-1 1-1,-1 0 1,0 0-1,0 1 1,-2-1-1,3 15 0,-1 2 36,-2 0 0,-1 0-1,-2 1 1,-4 47 0,1-61 155,0 0 0,0 0 0,-2 0 1,0-1-1,-1 0 0,-1 0 1,0-1-1,-1 1 0,-1-2 0,0 1 1,-1-1-1,0 0 0,-24 22 1,33-34-183,0-1 0,-1 0 1,1 0-1,0 1 0,-1-1 1,1 0-1,-1 0 0,1 0 0,-1-1 1,0 1-1,1 0 0,-1-1 1,0 1-1,0-1 0,1 1 1,-1-1-1,0 0 0,0 1 1,0-1-1,1 0 0,-1 0 1,-3-1-1,3 0-19,0 0-1,1 0 1,-1 0 0,1-1-1,0 1 1,-1 0 0,1-1-1,0 1 1,0-1 0,0 1 0,0-1-1,0 1 1,0-1 0,0 0-1,0 1 1,1-1 0,-2-3-1,-1-10-202,1 1 0,0-1 0,1 1 0,0-18 0,2 10 111,1-1 1,1 1-1,1 0 0,1 0 1,1 0-1,1 1 1,1-1-1,1 2 1,0-1-1,2 1 1,0 1-1,1 0 0,20-23 1,56-65-93,-61 79 61,-2-2 0,-2 0 0,0-1 0,-2-1 1,26-55-1,-38 51 347,-9 35-214,0 1 0,0-1 0,0 1-1,0-1 1,0 0 0,0 1-1,-1-1 1,1 1 0,0-1-1,0 1 1,-1-1 0,1 0 0,0 1-1,0-1 1,-1 1 0,1 0-1,-1-1 1,1 1 0,0-1-1,-1 1 1,1-1 0,-1 1 0,1 0-1,-1-1 1,1 1 0,-1 0-1,1 0 1,-1-1 0,0 1-1,1 0 1,-1 0 0,1 0 0,-1 0-1,0 0 1,1 0 0,-1 0-1,1 0 1,-1 0 0,0 0-1,1 0 1,-1 0 0,1 0 0,-1 0-1,0 0 1,1 1 0,-1-1-1,1 0 1,-1 0 0,1 1 0,-1-1-1,1 0 1,-1 1 0,-4 2 19,0 0 1,1-1-1,-1 2 1,1-1-1,0 0 0,0 1 1,0 0-1,0 0 1,0 0-1,1 0 1,0 0-1,0 1 1,0 0-1,1 0 1,-3 5-1,0 1 11,1 0 0,0 0-1,0 0 1,1 0 0,1 1 0,-2 12-1,4-22-40,-1-1-1,1 1 0,0-1 0,0 1 0,0-1 0,0 1 1,0-1-1,1 1 0,-1 0 0,0-1 0,1 1 0,-1-1 0,1 1 1,-1-1-1,1 0 0,0 1 0,-1-1 0,1 0 0,0 1 1,0-1-1,0 0 0,0 0 0,0 0 0,0 0 0,1 0 0,1 2 1,0-2 10,0 0-1,0-1 1,0 1 0,0-1 0,0 0 0,0 0 0,0 0 0,-1 0 0,1 0 0,0 0-1,0-1 1,0 0 0,0 1 0,4-3 0,9-4 12,0-1 1,-1-1-1,0-1 0,0 0 1,-1 0-1,0-2 0,-1 0 1,0 0-1,-1-1 0,-1-1 1,0 0-1,0 0 0,-2-1 1,9-17-1,-10 10 65,-8 22-90,0 0-1,0 0 1,0 0-1,0 0 1,0 0-1,0 0 1,0 0-1,0 0 1,0 0-1,0 0 1,0 0-1,0 1 1,0-1-1,0 0 1,-1 0-1,1 0 1,0 0-1,0 0 1,0 0-1,0 0 1,0 0-1,0 0 1,0 0-1,0 0 1,0 0-1,-1 0 1,1 0-1,0 0 1,0 0-1,0 0 1,0 0-1,0 0 1,0 0-1,0 0 1,0 0-1,0-1 1,0 1-1,0 0 1,-1 0-1,1 0 1,0 0-1,0 0 1,0 0-1,0 0 1,0 0-1,0 0 1,0 0-1,0 0 1,0 0-1,0 0 1,0 0-1,0-1 1,0 1-1,0 0 1,0 0-1,0 0 1,0 0-1,0 0 1,-22 33-20,15-19 64,1 0 0,0 1 0,1-1 0,0 1 0,2 0 0,-1 0 0,2 0 0,-1 24 0,3-38-35,0 1 1,0-1-1,1 1 0,-1-1 0,0 0 1,1 1-1,-1-1 0,1 0 0,-1 1 1,1-1-1,0 0 0,0 0 0,-1 1 1,1-1-1,0 0 0,0 0 0,0 0 1,0 0-1,0 0 0,1 0 0,-1-1 1,0 1-1,0 0 0,0-1 0,1 1 1,-1 0-1,0-1 0,1 0 0,-1 1 0,1-1 1,-1 0-1,0 0 0,1 1 0,-1-1 1,1 0-1,-1 0 0,1-1 0,-1 1 1,0 0-1,1 0 0,-1-1 0,3 0 1,4 0 45,0-1 0,0 0 0,0-1 0,0 0 0,0 0 0,9-5 0,2-4-56,0-1 0,0 0 0,21-22 0,-33 29 0,0-1 0,-1 0 0,0-1 0,0 0 0,0 1 0,-1-2 0,-1 1 0,1-1 0,-1 0 0,4-13 0,-19 58 0,6-25 0,1 0 0,1 1 0,0 0 0,0 0 0,1 0 0,1 0 0,0 17 0,1-28 0,0 0 0,0 1 0,0-1 0,0 0 0,1 1 0,-1-1 0,0 0 0,1 0 0,-1 1 0,1-1 0,0 0 0,-1 0 0,1 0 0,0 0 0,0 0 0,0 0 0,0 0 0,-1 0 0,1 0 0,1 0 0,-1 0 0,0 0 0,0-1 0,0 1 0,0 0 0,2 0 0,1 0 0,-1-1 0,0 1 0,1-1 0,-1 1 0,1-1 0,-1 0 0,1-1 0,-1 1 0,1 0 0,3-2 0,2 0 0,0-1 0,0 0 0,0 0 0,0-1 0,-1 0 0,1 0 0,8-7 0,-9 4 0,-1 0 0,0-1 0,0 0 0,-1 0 0,0 0 0,0-1 0,7-15 0,-10 18 0,-1 1 0,0 0 0,0-1 0,0 1 0,-1-1 0,0 0 0,0 0 0,0 1 0,-1-1 0,1 0 0,-1 0 0,-1 0 0,1 1 0,-1-1 0,-2-7 0,3 13 0,0-1 0,0 1 0,0-1 0,0 1 0,-1 0 0,1-1 0,0 1 0,0-1 0,0 1 0,-1 0 0,1-1 0,0 1 0,0-1 0,-1 1 0,1 0 0,0 0 0,-1-1 0,1 1 0,-1 0 0,1-1 0,0 1 0,-1 0 0,1 0 0,-1 0 0,1 0 0,0-1 0,-1 1 0,1 0 0,-1 0 0,1 0 0,-1 0 0,1 0 0,-1 0 0,1 0 0,-1 0 0,1 0 0,-1 0 0,1 0 0,0 0 0,-1 1 0,1-1 0,-1 0 0,1 0 0,-1 0 0,1 1 0,0-1 0,-1 0 0,1 0 0,0 1 0,-1-1 0,1 0 0,0 1 0,-1-1 0,1 0 0,0 1 0,0-1 0,-1 1 0,-14 23 0,14-23 0,1 1 0,-1-1 0,1 0 0,-1 0 0,1 1 0,0-1 0,0 0 0,0 1 0,0-1 0,0 0 0,0 1 0,0-1 0,0 0 0,0 1 0,1-1 0,-1 0 0,0 0 0,1 1 0,-1-1 0,1 0 0,-1 0 0,1 0 0,0 0 0,0 0 0,-1 1 0,1-1 0,0 0 0,0-1 0,0 1 0,0 0 0,0 0 0,0 0 0,0-1 0,1 1 0,-1 0 0,0-1 0,2 1 0,1 0 0,0 0 0,0-1 0,0 0 0,0 0 0,0 0 0,0 0 0,1 0 0,-1-1 0,0 0 0,0 0 0,-1 0 0,5-2 0,5-5 0,-2 0 0,1 0 0,-1-1 0,-1-1 0,1 0 0,-2 0 0,17-23 0,-40 68 0,9-27 0,1 1 0,0 0 0,1 0 0,0 0 0,0 0 0,1 1 0,0-1 0,1 0 0,0 1 0,1 18 0,0-27 0,1 0 0,0 0 0,0 1 0,0-1 0,0 0 0,0 0 0,0 0 0,0 0 0,0 0 0,0 0 0,0 0 0,0-1 0,1 1 0,-1 0 0,0-1 0,1 1 0,-1-1 0,0 1 0,1-1 0,-1 0 0,1 1 0,-1-1 0,1 0 0,-1 0 0,0 0 0,3 0 0,47-1 0,-44 0 0,29-8-2758,-33 8 2156,-1-1-1,1 0 1,0 1 0,-1-1-1,1 0 1,-1-1 0,0 1 0,1 0-1,-1-1 1,0 1 0,-1-1-1,1 0 1,0 1 0,2-7 0,4-15-7817</inkml:trace>
</inkml:ink>
</file>

<file path=ppt/ink/ink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4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2 8104,'-10'-1'9353,"4"1"-3556,6 5-5285,5 5-447,12 2-1,7 2-801,2-1-2562,2-4-2114,1 0-3588</inkml:trace>
</inkml:ink>
</file>

<file path=ppt/ink/ink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5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83 389 11403,'0'0'6860,"-8"9"-4495,0-1-1890,1 0 0,0 1 0,0 0 0,1 0 0,0 0 0,1 1 0,0 0 0,1 0 1,0 0-1,0 1 0,1 0 0,-3 20 0,5-27-413,0 1 0,1-1 0,0 0 0,0 1 0,0-1 0,0 1 0,1-1 0,0 1 0,0-1 0,0 0 0,0 0 0,1 1 1,-1-1-1,1 0 0,0 0 0,1 0 0,2 3 0,-2-4-41,0-1-1,0 0 1,0 0 0,0 0 0,0-1 0,1 1-1,-1-1 1,1 0 0,-1 1 0,1-2 0,-1 1 0,1 0-1,0-1 1,-1 0 0,1 1 0,0-2 0,-1 1 0,1 0-1,-1-1 1,1 1 0,5-3 0,1 0 3,-1 0 0,0 0 0,1-1 0,-2-1 0,1 1 0,-1-2 0,1 1 0,-1-1 0,-1 0 0,1-1 0,-1 1 1,0-1-1,6-9 0,1-2 4,-1 0 1,0-1 0,-2 0 0,16-35-1,-19 35 59,-1-1 0,0 0 0,-2 0 0,0-1 0,-1 1 0,-1-1 0,-1 0 0,-1 0 0,-2-28 0,1 48-81,0 0-1,0 0 0,0 0 0,0 0 0,0 0 0,-1 0 0,1 0 0,0 0 0,0 0 0,-1 0 0,1 0 0,0 0 0,-1 1 0,1-1 0,-1 0 0,1 0 1,-1 0-1,0 0 0,1 1 0,-1-1 0,0 0 0,0 0 0,1 1 0,-1-1 0,0 1 0,0-1 0,0 1 0,0-1 0,0 1 0,0-1 0,0 1 0,0 0 1,0 0-1,0-1 0,0 1 0,0 0 0,0 0 0,0 0 0,0 0 0,0 0 0,0 0 0,0 0 0,0 1 0,0-1 0,0 0 0,0 0 0,0 1 0,1-1 1,-1 1-1,0-1 0,0 1 0,0-1 0,0 1 0,0 0 0,1-1 0,-2 2 0,-4 2 29,-1 1 0,1-1-1,0 1 1,1 1 0,-10 10 0,8-7 47,0 0 0,1 0 0,0 0 0,1 1 1,0 0-1,0 0 0,1 0 0,0 1 1,1 0-1,0-1 0,1 1 0,0 0 0,0 19 1,2-27-77,1-1 1,-1 1-1,1-1 1,0 1 0,-1-1-1,1 0 1,0 1-1,1-1 1,-1 0-1,0 0 1,1 0 0,-1 0-1,1 0 1,0 0-1,-1 0 1,1 0-1,0-1 1,0 1 0,0-1-1,0 1 1,1-1-1,-1 0 1,0 0-1,0 0 1,1 0 0,-1 0-1,1 0 1,-1-1-1,1 1 1,2-1-1,11 3 0,1-1 0,0-1-1,24-1 1,-25 0-68,-6 0 30,1 0-1,0-1 1,-1-1 0,0 0 0,1 0-1,-1-1 1,0 0 0,0-1 0,0 0-1,0 0 1,-1-1 0,0 0 0,0-1-1,0 0 1,-1-1 0,0 0 0,0 0-1,0 0 1,-1-1 0,0 0 0,9-15-1,3-3 61,-1-1 0,-1-1 0,-1-1-1,-1 0 1,-2-1 0,-1 0-1,-1-1 1,12-62 0,-32 120 181,-3 29-107,10-35-38,0 0 0,2-1-1,1 1 1,0-1-1,1 1 1,2-1 0,0 0-1,1 0 1,1 0 0,0 0-1,2-1 1,0 0 0,2-1-1,18 29 1,-2-12-18,-18-25-75,0 0 0,-1 0 0,-1 0 0,1 1 0,-2 0-1,6 12 1,-14-18-681,-6-8 454,-10-8-125,-139-129-2166,9-9 5288,148 149-2725,1-1 0,-1 1-1,0 0 1,1-1 0,-1 1 0,1-1 0,-1 1-1,1-1 1,-1 1 0,1-1 0,-1 1 0,1-1-1,-1 1 1,1-1 0,0 1 0,-1-1 0,1 0-1,0 1 1,-1-1 0,1 0 0,0 1 0,0-1 0,0 0-1,0 1 1,0-1 0,0 0 0,0 1 0,0-1-1,0 0 1,0 0 0,0 1 0,0-1 0,0 0-1,1 1 1,-1-1 0,0 0 0,0 1 0,1-1 0,-1 1-1,0-1 1,1 0 0,-1 1 0,1-1 0,-1 1-1,1-1 1,-1 1 0,1-1 0,-1 1 0,1 0-1,-1-1 1,1 1 0,0 0 0,-1-1 0,1 1-1,0 0 1,-1-1 0,1 1 0,0 0 0,-1 0 0,1 0-1,0 0 1,-1 0 0,1 0 0,0 0 0,1 0-1,63-2 772,-47 3-702,32-2-204,-6 2-1627,-1-3 1,80-13-1,-59-1-6954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5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215 14 8392,'0'0'9678,"-8"-2"-5658,-2-1-3356,0 0 0,0 1 0,0 1 0,0 0-1,0 0 1,0 1 0,-15 1 0,18-1-586,1 2 1,-1-1 0,1 1-1,0-1 1,0 2-1,0-1 1,0 1 0,0 0-1,-6 4 1,7-4-19,0 1 1,0 0 0,1 0 0,-1 0-1,1 1 1,0-1 0,-3 6 0,6-9-48,1 0-1,-1 0 1,1 0 0,-1-1 0,1 1-1,0 0 1,-1 0 0,1 0 0,0 0 0,0 0-1,0 0 1,0 0 0,0 0 0,0-1-1,0 1 1,0 0 0,0 0 0,0 0-1,0 0 1,1 1 0,0 0-6,0-1-1,0 0 1,0 0 0,0 0-1,0-1 1,0 1 0,0 0-1,0 0 1,0 0 0,0-1-1,1 1 1,-1-1 0,0 1-1,1-1 1,-1 1 0,0-1-1,1 0 1,1 0-1,18 3-132,0-1-1,1-2 0,26-2 1,-27 1-89,1 1 0,-1 0 0,25 4 0,-45-4 234,-1 0 0,1 0 0,0 0 1,0 0-1,0 1 0,0-1 0,-1 0 0,1 0 1,0 1-1,0-1 0,0 1 0,-1-1 0,1 0 1,0 1-1,0 0 0,-1-1 0,1 1 0,-1-1 1,1 1-1,0 0 0,-1-1 0,1 1 0,-1 0 1,0-1-1,1 1 0,-1 0 0,1 0 0,-1 0 1,0 0-1,0-1 0,1 1 0,-1 0 0,0 0 1,0 0-1,0 0 0,0 0 0,0-1 0,0 1 1,0 0-1,-1 0 0,1 0 0,0 0 0,0-1 1,-1 1-1,1 0 0,0 0 0,-1 0 0,1-1 1,-1 1-1,1 0 0,-1-1 0,1 1 0,-2 1 1,-29 35 2018,12-20-1617,-1-1 0,-27 18 1,40-29-356,-1-1 0,1 0 0,-1 0 0,0-1 0,0 0 0,0 0 0,-1 0 1,1-1-1,-1-1 0,-11 2 0,20-4-135,-1 1 0,1-1 1,0 1-1,-1 0 0,1-1 0,0 1 1,0-1-1,-1 1 0,1-1 0,0 1 1,0-1-1,-1 1 0,1-1 0,0 0 1,0 1-1,0-1 0,0 1 0,0-1 1,0 1-1,0-1 0,0 1 0,0-1 1,0 0-1,0 1 0,0-1 0,1 1 1,-1-1-1,0 1 0,0-1 0,1 0 1,6-20-5547,2 1-2174</inkml:trace>
</inkml:ink>
</file>

<file path=ppt/ink/ink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6.9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33 462 13261,'-2'-5'352,"1"0"0,1 1 0,-1-1 1,1 0-1,0 0 0,0 0 0,0 1 1,1-1-1,-1 0 0,1 0 1,0 1-1,1-1 0,-1 0 0,4-5 1,5-34 2899,-15 26-58,-6 23-1471,-9 27-832,17-18-849,-1-1 1,2 1 0,0-1 0,0 1-1,2 0 1,-1 0 0,2-1-1,2 19 1,-3-30-36,0-1 1,1 1-1,-1 0 0,1 0 1,-1 0-1,1 0 0,0-1 1,0 1-1,-1 0 0,1-1 1,0 1-1,1-1 0,-1 1 1,0-1-1,0 1 0,1-1 1,-1 0-1,1 1 0,-1-1 1,1 0-1,-1 0 0,1 0 1,0 0-1,-1-1 0,1 1 1,0 0-1,0-1 0,0 1 1,-1-1-1,1 0 0,0 1 1,0-1-1,0 0 0,0 0 1,0 0-1,0-1 0,3 1 1,1-2 63,1 1-1,-1 0 1,1-1 0,-1 0 0,0-1 0,0 0 0,0 1 0,0-2 0,8-5 0,8-9 111,-2-2 1,0 0-1,-1-1 1,21-33 0,-9 14-34,-30 39-152,-1 1-1,0 0 1,0-1-1,0 1 0,0-1 1,0 1-1,1 0 1,-1-1-1,0 1 1,0 0-1,1 0 1,-1-1-1,0 1 1,0 0-1,1-1 1,-1 1-1,0 0 1,1 0-1,-1 0 1,0-1-1,1 1 0,-1 0 1,1 0-1,-1 0 1,0 0-1,1 0 1,-1 0-1,0 0 1,1 0-1,-1 0 1,1 0-1,-1 0 1,0 0-1,1 0 1,-1 0-1,1 0 1,-1 0-1,0 0 1,1 0-1,-1 0 0,0 1 1,1-1-1,-1 0 1,0 0-1,1 1 1,-1-1-1,0 0 1,1 0-1,-1 1 1,0-1-1,0 0 1,1 0-1,-1 1 1,0-1-1,0 0 1,0 1-1,0-1 1,1 1-1,-1-1 0,0 0 1,0 1-1,0-1 1,0 0-1,0 1 1,0-1-1,0 1 1,5 34-192,-4-27 247,0-4-36,0 8 7,1-1 1,1 0-1,0 0 1,0 0-1,8 16 0,-10-25 16,0 0-1,0 0 0,0 0 0,0 0 1,1 0-1,-1-1 0,1 1 0,-1-1 1,1 1-1,0-1 0,0 1 0,-1-1 0,1 0 1,0 0-1,0 0 0,0 0 0,1 0 1,-1 0-1,0 0 0,0-1 0,0 1 1,1-1-1,-1 0 0,0 1 0,0-1 1,1 0-1,-1-1 0,0 1 0,0 0 1,1 0-1,-1-1 0,0 0 0,0 1 1,4-3-1,4-2 62,-1-1 0,1 0 1,-1 0-1,-1-1 0,1-1 0,-1 1 1,0-1-1,-1 0 0,0-1 0,0 0 1,8-15-1,-6 10 2,2 0 0,-1 1 1,19-18-1,-29 31-103,1 0 0,-1-1 0,0 1-1,1 0 1,-1-1 0,1 1 0,-1 0 0,0-1 0,1 1 0,-1 0-1,1 0 1,-1 0 0,1-1 0,-1 1 0,1 0 0,-1 0 0,1 0-1,-1 0 1,1 0 0,-1 0 0,0 0 0,1 0 0,-1 0 0,1 0-1,-1 0 1,1 0 0,-1 0 0,1 1 0,-1-1 0,1 0 0,-1 0-1,1 0 1,-1 1 0,10 17-89,-2 36-87,-6-41 163,-2-9 4,1 0 0,-1 0 1,1 0-1,0 1 0,1-1 1,-1 0-1,1-1 0,-1 1 1,1 0-1,0 0 0,1-1 1,-1 1-1,1-1 0,4 5 1,-5-7-18,0 0 0,0 0 0,0 0 0,0 0 0,1-1 0,-1 1 0,0-1 0,0 0 0,1 1 0,-1-1 0,0 0 0,0 0-1,1 0 1,-1-1 0,0 1 0,0-1 0,1 1 0,-1-1 0,0 1 0,0-1 0,0 0 0,0 0 0,0 0 0,0-1 0,0 1 0,0 0 0,0-1 0,-1 1 0,3-3 0,17-13-435,1-2 1,-2 0-1,-1-2 0,0 0 0,-2-1 1,0 0-1,-2-2 0,0 0 0,-2-1 0,0 0 1,-2-1-1,-1 0 0,13-53 0,-18 4-1414,-5 67 1729,-1 8 144,1 0 1,0 0-1,0-1 1,0 1-1,-1 0 0,1 0 1,0 0-1,0 0 1,0 0-1,-1 0 0,1 0 1,0 0-1,0 0 1,-1 0-1,1 0 0,0 0 1,0 0-1,0 0 0,-1 0 1,1 0-1,0 0 1,0 0-1,0 1 0,-1-1 1,1 0-1,0 0 1,0 0-1,0 0 0,0 0 1,-1 0-1,1 1 0,0-1 1,0 0-1,0 0 1,0 0-1,0 0 0,-1 1 1,1-1-1,0 0 1,0 0-1,0 0 0,0 1 1,0-1-1,0 0 1,0 0-1,0 1 0,-8 18 409,0 1-1,2 1 1,0-1-1,1 1 0,-2 28 1,1-12 295,4-29-409,-2 13 162,1 0 0,0 0-1,1 25 1,3-41-402,-1 0 0,1 0 0,-1 0 0,1-1 1,1 1-1,-1 0 0,1-1 0,3 8 0,-4-10-33,0 0 0,0-1 0,0 1 1,1 0-1,-1-1 0,1 1 0,-1-1 0,1 0 1,-1 1-1,1-1 0,0 0 0,0 0 0,0 0 0,-1 0 1,1-1-1,0 1 0,0 0 0,0-1 0,0 1 1,4-1-1,-4 0 11,1 0 0,0 0 0,0 0 1,-1-1-1,1 1 0,0-1 0,-1 0 0,1 0 1,-1 0-1,1 0 0,-1 0 0,1 0 0,-1-1 1,0 1-1,0-1 0,0 0 0,0 0 0,0 0 0,0 0 1,0 0-1,0 0 0,-1 0 0,1 0 0,-1-1 1,0 1-1,1 0 0,-1-1 0,0 0 0,0 1 1,-1-1-1,1 1 0,-1-1 0,1-4 0,1-3 2,0-1-1,-1 0 0,0 0 0,-1 0 0,0 1 0,-1-1 0,-2-14 1,3 23-32,-1 1 0,1-1 0,-1 1 0,1-1 0,-1 1 0,1-1 0,-1 1 0,0-1 0,0 1 0,0 0 0,0 0 0,0-1 0,0 1 0,0 0 0,0 0 0,-1 0 0,1 0 0,0 0 0,-2-1 0,-8 5-146,7 15 35,3-16 113,1 0-1,0 0 0,0 0 0,0-1 0,0 1 0,0 0 0,1 0 1,-1 0-1,1-1 0,-1 1 0,1 0 0,-1 0 0,1-1 1,0 1-1,0-1 0,0 1 0,0-1 0,0 1 0,0-1 1,0 1-1,1-1 0,-1 0 0,0 0 0,4 3 0,-1-3 44,1 1 0,0-1 0,-1 0 0,1-1-1,0 1 1,0-1 0,0 0 0,7 0 0,-6-1 10,1 0 0,-1-1 0,0 0 1,0 0-1,-1 0 0,1 0 0,0-1 0,-1 0 0,1 0 1,-1-1-1,0 0 0,0 1 0,0-2 0,7-7 1,28-20 23,-40 32-86,0 0-1,0-1 0,0 1 1,1 0-1,-1 0 0,0 0 0,0 0 1,1 0-1,-1 0 0,0 0 1,0 0-1,1 0 0,-1 0 1,0 0-1,0 0 0,1 0 0,-1 0 1,0 0-1,0 0 0,1 0 1,-1 0-1,0 0 0,0 0 1,0 0-1,1 0 0,-1 0 0,0 1 1,0-1-1,1 0 0,-1 0 1,0 0-1,0 0 0,0 1 0,0-1 1,1 0-1,-1 0 0,0 0 1,0 1-1,0-1 0,0 0 1,0 0-1,1 1 0,3 17-80,-2 28 191,-2-39-102,0 6 4,0-1 0,2 1 0,-1 0 0,2 0 0,0-1 0,4 14 0,-6-23 15,0-1 0,0 1-1,0 0 1,1-1 0,-1 1-1,0-1 1,1 0 0,0 1-1,-1-1 1,1 0 0,0 0 0,0 0-1,1 0 1,-1-1 0,0 1-1,0 0 1,1-1 0,-1 0 0,1 1-1,-1-1 1,1 0 0,0 0-1,-1-1 1,1 1 0,0 0-1,0-1 1,0 0 0,-1 0 0,1 0-1,0 0 1,0 0 0,0 0-1,4-2 1,-4 1 0,-1 0 0,0 0 0,1 0 1,-1-1-1,0 1 0,0-1 0,0 1 0,0-1 0,0 0 0,0 0 1,0 0-1,-1 0 0,1 0 0,-1 0 0,1 0 0,-1 0 0,0-1 1,0 1-1,0-1 0,0 1 0,0-1 0,-1 1 0,1-1 0,-1 1 1,1-5-1,1-11 134,-1 0 0,-1-29 0,-1 27-115,-7-67-39,5 66 0,6 20 0,0-1 0,0 1 0,0 1 0,0-1 0,0 0 0,0 1 0,0 0 0,0-1 0,0 1 0,0 1 0,0-1 0,4 1 0,-2-1 0,114-2-7159,-72-5 321</inkml:trace>
</inkml:ink>
</file>

<file path=ppt/ink/ink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7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14478,'5'44'10703,"8"17"-7866,-11-51-2781,1-1 1,0 1-1,1-1 0,-1 0 0,2 0 0,-1 0 0,1-1 0,1 0 0,-1 0 0,11 11 0,-14-17-13,0-1 0,0 1 0,0-1 1,1 1-1,-1-1 0,0 0 0,0 0 0,1 0 0,-1 0 0,0-1 0,1 1 0,-1-1 0,1 1 1,-1-1-1,1 0 0,-1 0 0,1 0 0,-1 0 0,4-1 0,-1 0 54,-1-1-1,1 1 0,-1-1 1,0 0-1,0 0 1,0-1-1,0 1 1,0-1-1,6-5 0,3-6 63,-1 1 0,0-1 0,-1-1 0,10-16 0,0-10-72,8-10 13,-23 52-404,-1 11 180,1 16 116,-5-27 6,0 10 19,1 0-1,1 0 1,-1 0-1,2-1 1,0 1 0,6 11-1,-9-20 0,0 0 1,1 0-1,-1-1 1,0 1-1,1-1 1,-1 1-1,1-1 0,-1 0 1,1 1-1,0-1 1,-1 0-1,1 0 1,0 0-1,0 0 0,0-1 1,3 2-1,-2-2 33,0 1 0,0-1-1,0-1 1,0 1 0,0 0 0,0-1-1,0 1 1,0-1 0,-1 0-1,1 0 1,0 0 0,0 0 0,-1-1-1,1 1 1,2-3 0,5-3 28,0 0 0,-1-1 0,0-1 0,0 1 1,-1-2-1,0 1 0,8-13 0,28-32-326,-31 101-5410,-12-45 5302,0-1 0,-1 1-1,1 0 1,0-1 0,0 1-1,0 0 1,0-1-1,0 1 1,1-1 0,-1 0-1,0 1 1,1-1 0,-1 0-1,1 0 1,-1 0-1,1 0 1,0 0 0,-1 0-1,1 0 1,0-1 0,-1 1-1,1-1 1,0 1-1,0-1 1,0 1 0,0-1-1,0 0 1,-1 0 0,1 0-1,0 0 1,0 0-1,0-1 1,0 1 0,0-1-1,2 0 1,19-5-3834</inkml:trace>
</inkml:ink>
</file>

<file path=ppt/ink/ink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8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78 121 12075,'0'0'6070,"-8"5"-4420,3-2-1451,0 1-1,0 0 1,0 0 0,0 1 0,1-1-1,-1 1 1,1 0 0,0 0 0,1 0 0,-1 1-1,1 0 1,0-1 0,1 1 0,0 0 0,-1 0-1,2 0 1,-1 1 0,1-1 0,0 0 0,-1 11-1,2-16-128,0 0-1,0 0 0,0 0 1,-1 0-1,1 0 0,0 0 1,0 0-1,0 1 1,1-1-1,-1 0 0,0 0 1,0 0-1,1 0 0,-1 0 1,0 0-1,1 0 0,-1 0 1,1 0-1,-1 0 0,1 0 1,0-1-1,-1 1 0,1 0 1,0 0-1,0 0 0,1 0 1,0 0 25,-1-1 0,1 0 0,0 0-1,0 0 1,0 0 0,-1 0 0,1 0 0,0-1 0,0 1 0,0-1 0,-1 1 0,1-1 0,0 1 0,-1-1-1,1 0 1,3-2 0,16-9 243,38-31 0,-44 30-432,1 1-1,1 1 0,0 0 1,25-11-1,-42 22 69,1 0 1,-1-1-1,1 1 0,0 0 0,-1-1 1,1 1-1,0 0 0,-1 0 0,1 0 1,0-1-1,-1 1 0,1 0 0,0 0 1,0 0-1,-1 0 0,1 0 0,0 0 1,-1 0-1,1 1 0,0-1 0,-1 0 1,1 0-1,0 1 0,-1-1 0,1 0 1,0 0-1,-1 1 0,1-1 0,-1 1 1,1-1-1,0 1 0,-1-1 0,1 1 1,-1-1-1,1 2 0,4 27-203,-5-25 261,1-1 0,-1 1 0,0-1 0,1 1 0,0-1 0,0 0 0,0 1 0,2 4 0,-2-7-16,-1-1 1,1 1-1,0 0 1,0 0 0,0 0-1,0-1 1,0 1 0,0-1-1,0 1 1,0-1 0,0 1-1,0-1 1,0 1-1,0-1 1,0 0 0,1 0-1,-1 0 1,0 0 0,0 1-1,0-1 1,0-1 0,1 1-1,-1 0 1,0 0-1,0 0 1,0-1 0,0 1-1,0 0 1,0-1 0,0 1-1,2-2 1,6-3-115,0-1 0,0 1-1,-1-2 1,0 1 0,0-1 0,0-1 0,-1 1 0,-1-1-1,1 0 1,-1-1 0,0 1 0,-1-1 0,0-1 0,-1 1-1,0-1 1,0 1 0,3-16 0,-6 24 69,-1-1-1,0 0 1,1 1 0,-1-1-1,0 0 1,0 1 0,0-1-1,-1 0 1,1 1 0,0-1-1,-1 0 1,1 1 0,-1-1-1,1 1 1,-1-1 0,0-1-1,0 3 35,1-1 0,-1 1-1,1 0 1,-1-1 0,0 1 0,1 0-1,-1 0 1,1-1 0,-1 1 0,1 0-1,-1 0 1,0 0 0,1 0 0,-1 0-1,1 0 1,-1 0 0,0 0 0,1 0-1,-1 0 1,1 0 0,-1 0 0,1 0-1,-1 1 1,0-1 0,1 0 0,-1 0-1,1 1 1,-1-1 0,-3 3 83,0-1-1,1 1 1,0-1 0,0 1-1,0 0 1,0 0-1,0 0 1,0 1 0,1-1-1,-4 6 1,2-2 108,1 1 0,0-1-1,0 0 1,1 1 0,-1-1 0,2 1-1,-1 0 1,0 14 0,2-22-176,1 1 1,-1-1-1,0 0 1,1 1-1,-1-1 1,0 1-1,1-1 1,-1 0-1,1 0 1,-1 1-1,0-1 0,1 0 1,-1 0-1,1 1 1,-1-1-1,1 0 1,-1 0-1,1 0 1,-1 0-1,1 0 1,-1 1-1,1-1 1,-1 0-1,1 0 1,-1 0-1,1 0 1,-1-1-1,1 1 1,-1 0-1,1 0 1,-1 0-1,1 0 1,-1-1-1,1 1 0,-1 0 1,1 0-1,-1-1 1,0 1-1,1 0 1,-1 0-1,1-1 1,-1 1-1,0-1 1,1 0-1,23-14 367,-15 6-539,1-1-1,-1 0 1,-1-1 0,0 1 0,6-13 0,-13 22-115,28-23 432,-27 22-164,0 0-1,1 0 0,-1 0 0,1 0 0,-1 0 0,1 1 0,0-1 1,0 1-1,0 0 0,0 0 0,0 0 0,0 0 0,0 0 1,4 0-1,-5 1 5,-1 0 0,0 0 0,0 0 0,0 1 0,0-1 0,0 0 0,0 1 0,0-1 0,0 0 0,1 1 0,-1-1 0,0 1 0,0 0 0,-1-1 0,1 1 0,0 0 0,0-1 0,0 1 0,0 0 0,-1 0 0,1 0 0,0 0 0,-1 0 0,1 0 0,-1 0 0,1 0 0,-1 0 0,1 0 0,-1 0 0,0 0 0,1 0 0,-1 0 0,0 0 0,0 1 0,0-1 0,0 0 0,0 0 0,0 0 0,0 2 0,14-30-9112,-7 5 2674</inkml:trace>
</inkml:ink>
</file>

<file path=ppt/ink/ink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8.9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22 12684,'0'0'1137,"-9"-2"-843,-5-2-635,-63-12 1848,36 18 2408,39-2-3429,0 1 0,0 0 0,0-1 0,0 1-1,0 0 1,0 0 0,0 0 0,0 0 0,0 0 0,1 0-1,-1 1 1,0-1 0,1 0 0,-3 3 0,3-1-391,0-1 1,-1 1-1,1-1 1,0 1 0,0-1-1,0 1 1,1 0-1,-1 0 1,0 0-1,1-1 1,0 1 0,0 0-1,0 0 1,0 0-1,0 0 1,1-1-1,-1 1 1,1 0 0,0 0-1,0-1 1,0 1-1,0 0 1,0-1-1,0 1 1,1-1 0,-1 1-1,1-1 1,0 0-1,0 0 1,-1 0-1,2 0 1,-1 0 0,0 0-1,0 0 1,0-1-1,1 1 1,-1-1-1,1 1 1,0-1-1,4 2 1,-4-3-67,0 1-1,0-1 1,0 0 0,0 0-1,0 0 1,0 0 0,0-1-1,0 1 1,0-1 0,0 0-1,0 1 1,0-1 0,-1-1-1,1 1 1,0 0 0,-1-1-1,1 1 1,-1-1 0,1 0-1,-1 0 1,0 0 0,3-2-1,-4 2-13,0 0-1,0-1 0,0 1 1,0 0-1,0 0 0,0 0 1,-1-1-1,1 1 0,-1 0 1,0-1-1,0 1 0,0 0 1,0-1-1,0 1 0,0 0 1,0-1-1,-1 1 0,1 0 1,-1-1-1,0 1 0,0 0 1,1 0-1,-2 0 0,1 0 1,0 0-1,0 0 0,-1 0 0,1 0 1,-3-2-1,-15-9-576</inkml:trace>
</inkml:ink>
</file>

<file path=ppt/ink/ink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1:59.7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32 10314,'0'0'13986,"-3"10"-13724,-3 11 1,2 1 1,0 0 0,2 0-1,0 40 1,12 104 574,-1-48-26,-9-73-518,0-20-52,1 0 0,7 41 0,-8-65-238,0-1 1,0 1-1,0-1 1,0 0 0,0 1-1,0-1 1,0 1-1,1-1 1,-1 1 0,0-1-1,0 1 1,0-1-1,0 0 1,0 1 0,1-1-1,-1 1 1,0-1-1,0 0 1,1 1 0,-1-1-1,0 0 1,1 1-1,-1-1 1,0 0 0,1 0-1,-1 1 1,0-1-1,1 0 1,-1 0-1,1 0 1,-1 1 0,0-1-1,1 0 1,9-12 164,3-23 189,8-73-65,12-170-1,-18 127-263,-15 145-37,1 0 0,0 0 0,0 1 0,1-1 0,0 0 0,3-8-1,-4 13-1,0 0 0,-1 0-1,1 0 1,0 0 0,-1 0-1,1 0 1,0 0 0,0 0-1,0 1 1,0-1 0,0 0-1,0 1 1,0-1 0,0 1-1,0-1 1,0 1 0,0-1-1,0 1 1,0 0-1,0 0 1,0-1 0,0 1-1,1 0 1,-1 0 0,0 0-1,0 0 1,0 0 0,0 1-1,0-1 1,1 0 0,-1 0-1,0 1 1,0-1 0,0 1-1,0-1 1,0 1-1,0-1 1,0 1 0,0-1-1,0 1 1,1 1 0,1 0-7,1 0-1,-1 1 1,1-1 0,-1 1 0,0 0-1,0 0 1,0 0 0,0 0 0,-1 1 0,1-1-1,-1 1 1,0-1 0,0 1 0,0 0 0,-1 0-1,1 0 1,-1 0 0,0 0 0,0 0-1,0 0 1,-1 0 0,1 1 0,-1-1 0,0 0-1,0 0 1,-1 1 0,1-1 0,-1 0-1,0 0 1,0 0 0,-2 5 0,-1 2 34,-1-1 0,0 0 0,0-1 0,-1 1 0,0-1 0,-1 0 0,0 0 0,0-1 1,-1 0-1,-15 12 0,-15 5 300,16-19-983,22-6 566,-1 0 0,1 0-1,0 0 1,-1-1 0,1 1-1,-1 0 1,1 0 0,-1 0 0,1-1-1,-1 1 1,1 0 0,-1 0-1,1-1 1,0 1 0,-1 0 0,1-1-1,0 1 1,-1 0 0,1-1 0,0 1-1,-1-1 1,1 1 0,0-1-1,0 1 1,0-1 0,-1 1 0,1 0-1,0-1 1,0 1 0,0-1-1,0 1 1,0-1 0,0 0 0,-1-4-1047,1 0 0,0 0 0,0 0 0,0 1 1,0-1-1,1 0 0,0 0 0,0 0 1,0 1-1,3-7 0,9-10-7053</inkml:trace>
</inkml:ink>
</file>

<file path=ppt/ink/ink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00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166 449 16432,'0'0'2092,"-10"-2"492,2 1-2202,-44-4 1625,49 5-1952,0 0 0,0 0 0,0 1 0,0 0 0,0-1 0,1 1 0,-1 0 0,0 1 0,0-1-1,1 0 1,-1 1 0,1-1 0,-1 1 0,1 0 0,0 0 0,0 0 0,0 0 0,-3 4 0,-1 2-21,1 1 0,0-1 1,0 1-1,1 0 0,1 0 1,-1 1-1,1-1 0,1 1 1,0 0-1,0-1 1,1 1-1,0 0 0,1 0 1,0 0-1,2 16 0,-1-25-13,0 0 0,-1 0 0,1 0 0,0 0 0,0 0 0,-1-1 0,1 1 0,0 0 0,0 0-1,0-1 1,0 1 0,0-1 0,0 1 0,0 0 0,0-1 0,0 0 0,0 1 0,0-1 0,0 0-1,1 0 1,-1 1 0,0-1 0,0 0 0,0 0 0,0 0 0,0 0 0,1-1 0,-1 1-1,0 0 1,0 0 0,0-1 0,0 1 0,0 0 0,0-1 0,2 0 0,37-19 1159,-29 11-1080,-1 0-1,-1 0 1,0-1 0,0-1 0,-1 1-1,0-1 1,-1-1 0,0 1 0,-1-1-1,-1-1 1,1 1 0,-2-1 0,0 0-1,0 0 1,-2 0 0,1 0 0,-1 0-1,-1-20 1,-5 18-72,-4 17-310,6-1 247,1 1 1,0-1-1,-1 1 1,1-1-1,0 1 1,0-1-1,0 1 1,0 0 0,0 0-1,1 0 1,-1-1-1,1 1 1,-1 3-1,0-1 26,1-1 0,-1 1 0,1-1 0,0 1 0,0-1 0,1 1 0,-1-1 0,1 1 0,0-1 0,0 0 0,0 1 0,0-1 0,0 0 0,1 0 0,-1 0 0,4 5 0,-3-7 11,0 0-1,-1 0 0,1 0 1,0 0-1,0 0 1,0 0-1,0 0 1,0-1-1,0 1 0,1-1 1,-1 1-1,0-1 1,0 0-1,0 0 0,0 0 1,1 0-1,-1 0 1,0-1-1,0 1 0,0-1 1,0 1-1,0-1 1,0 0-1,0 0 1,0 0-1,0 0 0,0 0 1,2-2-1,7-3 29,-1-1 0,-1 0-1,0 0 1,0-1 0,0-1-1,-1 1 1,0-1 0,9-15-1,4-6 62,23-48 0,-35 60-1,-1 0 1,-1 0 0,-1-1 0,0 0-1,-2 0 1,0-1 0,-1 1 0,-1-1-1,-1-37 1,0 55-89,-1-1-1,0 1 1,-1 0-1,1-1 0,0 1 1,-1 0-1,1 0 1,-1-1-1,0 1 1,0 0-1,0 0 1,0 0-1,-1-2 1,1 3-11,1 1 1,0 0-1,-1-1 1,1 1 0,-1 0-1,0-1 1,1 1-1,-1 0 1,1-1 0,-1 1-1,1 0 1,-1 0-1,0 0 1,1 0 0,-1-1-1,1 1 1,-1 0 0,0 0-1,1 0 1,-1 0-1,0 1 1,1-1 0,-1 0-1,1 0 1,-1 0-1,0 0 1,1 1 0,-1-1-1,0 1 1,-3 1-24,1 0 0,0 1 0,0 0 0,0 0 0,0 0 1,0 0-1,0 0 0,1 0 0,-1 1 0,1-1 0,0 1 0,-2 4 0,-12 28 106,2 0 0,1 1 0,2 1 1,2 0-1,1 0 0,2 1 0,-3 77 0,9-114-67,0 0 0,0 0 0,0-1 0,0 1 0,0 0 0,0-1 0,1 1 0,-1 0 0,0-1 0,1 1 0,0 0 0,-1-1 0,1 1 0,0-1 0,0 1 0,0-1 0,0 1 0,0-1 0,0 0 0,0 1 0,0-1 0,0 0 0,1 0 0,-1 0 0,0 0 0,1 0 0,-1 0 0,1 0 0,-1-1 0,1 1 0,0 0 0,-1-1 0,1 0 0,0 1 0,-1-1 0,1 0 0,0 0 0,-1 1 0,1-1 0,3-1 0,0 0 53,0 1 0,1-2 0,-1 1 0,0-1 0,0 0 0,0 0 0,0 0 0,0 0 0,-1-1 0,1 0 0,-1 0 0,5-5 0,6-6 10,0-1-1,-1 0 1,-1-1-1,-1-1 0,-1 0 1,0 0-1,-1-2 1,0 1-1,-2-1 0,0 0 1,-2-1-1,0 1 1,4-23-1,-18 105-450,4-35 428,1 1 0,1 41 0,1-68-43,1 0-1,1-1 1,-1 1 0,0 0 0,0-1-1,1 1 1,-1 0 0,1-1 0,-1 1 0,1-1-1,-1 1 1,1-1 0,0 1 0,0-1-1,0 0 1,0 1 0,0-1 0,0 0 0,0 0-1,1 1 1,-1-1 0,0 0 0,1 0-1,1 0 1,-1 0 15,1 0 0,0 0-1,-1-1 1,1 1-1,0-1 1,0 0 0,0 0-1,-1 0 1,1 0 0,0 0-1,0-1 1,0 1 0,2-2-1,3 0-29,0 0-1,0-1 1,-1-1-1,0 1 1,0-1-1,0 0 1,0-1-1,0 0 1,6-5-1,-10 6-268,0 1 1,-1-1-1,1 1 0,-1-1 1,0 0-1,0 0 0,0 0 1,0 0-1,1-5 0,-2 4-816,0 0 1,0 0-1,0 0 0,-1-1 0,0 1 1,0 0-1,-2-9 0,-5-15-6260</inkml:trace>
</inkml:ink>
</file>

<file path=ppt/ink/ink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00.8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16496,'0'0'6470,"15"65"-5798,6-43-415,5 1-161,6-3-192,2-3-1410,2-1-1184,-5-5-1154,-3-7-2690</inkml:trace>
</inkml:ink>
</file>

<file path=ppt/ink/ink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01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1 13293,'0'0'3261,"-11"2"-447,-1 2-2198,0-1 0,0 2-1,1 0 1,-16 8 0,23-11-536,1 0 0,-1 0 0,1 0 0,0 0 0,0 1-1,0-1 1,0 1 0,0 0 0,0 0 0,1 0 0,-1 0 0,1 0-1,0 1 1,0-1 0,0 1 0,0-1 0,1 1 0,0 0 0,-1-1 0,1 1-1,-1 6 1,3-9-98,0-1 0,-1 1 0,1-1 0,0 1 0,0-1 0,-1 0 0,1 1 0,0-1 0,0 0 0,0 0 0,-1 0 0,1 1 0,0-1 0,0 0 1,0 0-1,-1 0 0,1 0 0,0 0 0,0-1 0,0 1 0,-1 0 0,1 0 0,1-1 0,22-4-362,-7-1 115,-4 1-54,1 1 1,0 0-1,0 0 0,0 1 0,27-1 0,-40 4 313,0 0 1,0 0 0,0 0-1,0 0 1,-1 0 0,1 0-1,0 0 1,0 1 0,0-1-1,-1 0 1,1 1 0,0-1-1,0 0 1,-1 1 0,1-1-1,0 1 1,-1-1 0,1 1-1,0-1 1,-1 1 0,1-1-1,-1 1 1,1 0 0,-1 0-1,1-1 1,-1 1 0,0 0-1,1 0 1,0 28 562,-3-21-333,0 0 0,0 0 0,-1 0 0,0-1 0,-6 11-1,4-9-138,1-2-95,-1 1 1,0-1 0,0 0 0,0 0 0,-1 0-1,0-1 1,-7 7 0,12-13-95,1 0 1,0 0-1,0 0 1,0 1-1,-1-1 1,1 0-1,0 0 0,0 0 1,0 0-1,-1 0 1,1 0-1,0 0 0,0 0 1,-1 1-1,1-1 1,0 0-1,0 0 0,-1 0 1,1 0-1,0 0 1,0 0-1,-1 0 0,1 0 1,0 0-1,0-1 1,-1 1-1,1 0 0,0 0 1,0 0-1,-1 0 1,1 0-1,0 0 1,0 0-1,0-1 0,-1 1 1,1 0-1,0 0 1,0 0-1,0 0 0,0-1 1,-1 1-1,1 0 1,0 0-1,0-1 0,0 1 1,0 0-1,0 0 1,0 0-1,0-1 0,-1 1 1,1-15-4000,0 11 2444,0-23-8858</inkml:trace>
</inkml:ink>
</file>

<file path=ppt/ink/ink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01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0 14286,'0'0'1857,"-6"12"353,-3 10-1322,1 0 0,0 1-1,2 0 1,1 1 0,0-1 0,-1 35-1,6-37-420,-2 6 64,2 0 1,6 44-1,-6-65-489,1 0 1,1 1 0,-1-1 0,1 0-1,0 0 1,1 0 0,-1-1-1,1 1 1,0 0 0,1-1 0,-1 0-1,1 0 1,0 0 0,0 0-1,1-1 1,9 8 0,-13-11-5,0 0 0,0 0 1,0 0-1,0 0 0,1 0 0,-1-1 1,0 1-1,1 0 0,-1-1 1,1 1-1,-1-1 0,0 1 0,1-1 1,-1 0-1,1 0 0,-1 0 0,1 0 1,-1 0-1,1 0 0,-1 0 0,1 0 1,-1-1-1,1 1 0,-1 0 0,1-1 1,2 0-1,-3-1 13,1 0 0,0 0 0,-1 0 0,1 0 0,-1 0 0,0 0-1,0 0 1,1 0 0,-1 0 0,-1-1 0,1 1 0,0 0 0,0-1 0,0-3 0,1-9 55,-1 1 0,0-1 0,-1 1 0,-2-18 0,1 30-109,1-1-1,0 1 1,0 0-1,-1 0 0,1 0 1,-1 0-1,0 0 0,0 0 1,1 0-1,-1 1 1,0-1-1,-1 0 0,1 0 1,0 1-1,0-1 0,-1 1 1,1-1-1,-1 1 1,1-1-1,-1 1 0,0 0 1,0 0-1,1 0 1,-3-1-1,3 1-7,0 1 0,0 0 0,0 0 0,0 0 0,1 0 0,-1 0 0,0 0-1,0 0 1,0 0 0,0 0 0,1 0 0,-1 1 0,0-1 0,0 0 0,0 0 0,1 1 0,-1-1 0,0 1 0,1-1 0,-1 1 0,0-1 0,0 1 0,-1 1 2,1-1 0,0 1 0,0 0 0,0-1 0,0 1 0,0 0 0,0 0 0,1 0 0,-1 0 0,0 0 0,1 0 1,0 0-1,-1 2 0,1-2 8,-1-1 0,1 1 0,0-1 0,0 1 0,0-1 0,0 1 0,0 0 0,0-1 0,0 1 0,0-1 0,0 1 0,1-1 0,-1 1 0,1-1 0,-1 1 0,1-1 0,0 0 0,-1 1 0,1-1 0,0 0 0,0 0 0,0 1 0,0-1 0,0 0 0,0 0 0,2 1 0,0 0 11,0-2 0,-1 1 0,1 0-1,0 0 1,-1-1 0,1 1 0,0-1-1,0 0 1,-1 0 0,1 0 0,0 0-1,0-1 1,4 0 0,3-2 22,0 0 0,0 0 1,-1-1-1,0 0 0,1 0 0,-1-1 1,12-9-1,44-63-198,-71 143 93,3-32 246,0 43 0,3-76-174,0 1 1,0-1 0,1 1-1,-1-1 1,0 0 0,0 1-1,1-1 1,-1 1 0,1-1 0,-1 0-1,1 1 1,0-1 0,0 0-1,-1 0 1,1 1 0,0-1-1,0 0 1,0 0 0,0 0-1,0 0 1,0 0 0,1 0-1,-1-1 1,0 1 0,0 0-1,1-1 1,-1 1 0,0 0-1,1-1 1,-1 0 0,0 1-1,1-1 1,-1 0 0,3 1-1,-1-1-219,-1 0 1,1-1-1,-1 1 0,1 0 0,-1-1 0,0 1 0,1-1 0,-1 0 0,0 0 0,1 0 0,-1 0 1,0 0-1,0 0 0,0 0 0,0-1 0,0 1 0,0-1 0,0 0 0,2-3 0,0-1-1242,-1 1 0,0-1 0,-1 1 0,1-1 0,-1 0 0,-1 0 0,3-12 0,2-19-11286</inkml:trace>
</inkml:ink>
</file>

<file path=ppt/ink/ink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01.9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14189,'0'0'6775,"0"10"-6514,0-5-288,0-1-1,0 0 0,1 1 0,0-1 0,0 0 0,0 0 1,0 0-1,0 1 0,1-1 0,0 0 0,0-1 1,0 1-1,4 5 0,-3-6-236,0 0 0,0-1 0,0 1 0,0-1 0,0 0 1,1 0-1,-1 0 0,1 0 0,-1-1 0,1 1 0,0-1 0,-1 0 0,6 1 1,10 1-2019,-1-1 1,35 0 0,-6-7 373,-43 4 2077,0 0 1,-1 0-1,1-1 0,0 1 0,-1-1 1,1 0-1,-1 0 0,5-3 0,-19 15 11780,-9 12-9096,17-19-2810,1 1 0,-1 0 1,0-1-1,1 1 0,0 0 0,0 0 1,0 1-1,0-1 0,1 0 0,0 1 1,0-1-1,-1 6 0,37-14 101,-28 2-384,1 1 0,0 0 0,0 0 0,0 0 0,0 1-1,0 1 1,-1-1 0,1 1 0,0 1 0,0-1 0,0 1-1,9 4 1,-15-5 241,1 0 0,-1 1 0,1-1 0,-1 0 0,0 1 0,0 0 0,0-1-1,0 1 1,0 0 0,0 0 0,0 0 0,-1 0 0,1 0 0,-1 0 0,1 1 0,-1-1-1,0 1 1,0-1 0,0 0 0,0 1 0,0 0 0,-1-1 0,1 1 0,-1 0 0,0-1-1,0 1 1,0 0 0,0-1 0,0 1 0,0 0 0,-1-1 0,1 1 0,-1-1 0,0 1-1,0-1 1,0 1 0,0-1 0,0 1 0,0-1 0,-3 3 0,-2 5 199,-1-1 0,-1 1-1,0-1 1,0-1 0,-1 0 0,0 0 0,0 0 0,-1-1-1,0-1 1,0 0 0,0 0 0,-1-1 0,0 0 0,0-1 0,-12 4-1,22-8-256,0 0-1,0 1 0,-1-1 0,1 0 0,0 0 0,0 0 0,0 0 0,0 0 0,0 0 1,-1 0-1,1-1 0,0 1 0,0 0 0,0 0 0,0-1 0,0 1 0,0-1 0,0 1 1,0-1-1,0 1 0,0-1 0,0 0 0,0 0 0,0 1 0,0-1 0,1 0 0,-1 0 0,0 0 1,1 0-1,-1 0 0,0 0 0,1 0 0,-1 0 0,1 0 0,0 0 0,-1 0 0,1 0 1,0 0-1,-1-2 0,1-5-1396,-1 1 0,1-1 0,1 1 0,-1-1 0,2-7 0,-1 12 642,7-32-8482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7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14670,'-1'33'10778,"0"20"-8001,3 81-3589,-2-133 733,0-1 1,0 1 0,0-1-1,0 0 1,0 1-1,0-1 1,0 0 0,1 1-1,-1-1 1,0 1 0,0-1-1,0 0 1,0 1 0,0-1-1,1 0 1,-1 1-1,0-1 1,0 0 0,1 0-1,-1 1 1,0-1 0,0 0-1,1 0 1,-1 1 0,0-1-1,1 0 1,-1 0-1,0 0 1,1 1 0,-1-1-1,0 0 1,1 0 0,-1 0-1,0 0 1,1 0 0,-1 0-1,1 0 1,-1 0 0,0 0-1,1 0 1,-1 0-1,0 0 1,1 0 0,-1 0-1,1 0 1,-1 0 0,0-1-1,1 1 1,-1 0 0,0 0-1,1 0 1,-1-1-1,0 1 1,0 0 0,1 0-1,0-1 1,15-18-4862,-8-8-991</inkml:trace>
</inkml:ink>
</file>

<file path=ppt/ink/ink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02.5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94 284 15022,'0'0'2552,"-11"11"-48,6-7-2294,-7 7 686,0 0 0,-18 23 1,28-32-722,-1 1 0,1 0 0,0 1 0,0-1 1,0 0-1,0 1 0,0-1 0,1 1 0,0-1 0,0 1 0,0 0 0,0-1 1,0 1-1,1 0 0,-1 0 0,1 0 0,0 0 0,1-1 0,-1 1 0,1 5 1,0-8-155,0 0 1,0 0-1,-1 0 0,1 0 1,0 0-1,0 0 1,0 0-1,0 0 1,0-1-1,0 1 1,0 0-1,1-1 1,-1 1-1,0-1 1,0 1-1,0-1 1,1 1-1,-1-1 1,0 0-1,0 0 1,1 0-1,-1 0 1,0 0-1,1 0 1,-1 0-1,0 0 1,0 0-1,3-1 1,1 0 46,-1 1 0,1-1 0,0-1 0,0 1 0,-1-1 0,9-4 0,0-3 33,0-1-1,0-1 0,-1 0 0,-1 0 1,0-1-1,-1-1 0,0 0 0,0 0 1,-2-1-1,0 0 0,8-17 0,-7 9-41,0 1-1,-2-1 1,0-1-1,-1 1 1,-2-1-1,0 0 1,0-28-1,-3 45-65,-1 0 1,0 0-1,-1 0 0,0 0 1,-2-11-1,3 16-1,-1 0 1,1 1-1,-1-1 0,1 0 0,0 0 0,-1 0 1,1 0-1,-1 0 0,0 0 0,1 1 1,-1-1-1,0 0 0,1 1 0,-1-1 1,0 0-1,0 1 0,0-1 0,0 1 1,1-1-1,-1 1 0,0-1 0,0 1 1,0 0-1,0 0 0,0-1 0,0 1 1,0 0-1,0 0 0,0 0 0,0 0 1,0 0-1,0 0 0,0 0 0,0 0 1,0 1-1,0-1 0,0 0 0,0 1 1,0-1-1,0 0 0,0 1 0,-1 0 0,-2 2-7,0 0 0,0 0 0,1 0 0,-1 0-1,1 1 1,0-1 0,-1 1 0,2 0-1,-1 0 1,0 0 0,1 0 0,0 0-1,-3 7 1,-20 61 20,22-62 27,0 1 0,1-1 0,1 1 0,-1-1 0,2 1 0,-1 0 0,2 0 0,1 12 0,-2-20-23,1 1-1,0-1 1,0 1 0,0-1 0,0 0 0,0 0-1,1 1 1,0-1 0,-1 0 0,1 0 0,0 0-1,1-1 1,-1 1 0,0 0 0,1-1 0,-1 0-1,1 1 1,0-1 0,0 0 0,0 0 0,0-1-1,0 1 1,0-1 0,1 1 0,-1-1 0,0 0-1,7 1 1,0-1 19,1 0-1,0 0 1,0-1-1,0 0 1,-1-1-1,1 0 1,0-1-1,-1-1 1,1 1-1,-1-1 1,0-1-1,12-6 1,-14 7-17,0-2 0,0 1 1,-1-1-1,1 0 1,-1 0-1,-1-1 0,1 0 1,-1 0-1,0-1 0,0 1 1,-1-1-1,0-1 0,0 1 1,-1-1-1,5-10 0,-5-4-29,-4 22 16,0-1-1,0 1 1,0 0-1,0 0 1,0 0-1,0 0 1,0-1-1,0 1 1,0 0-1,-1 0 1,1 0-1,0 0 1,0-1-1,0 1 1,0 0-1,-1 0 1,1 0-1,0 0 1,0 0-1,0 0 0,0 0 1,-1 0-1,1 0 1,0-1-1,0 1 1,0 0-1,-1 0 1,1 0-1,0 0 1,0 0-1,0 0 1,-1 0-1,1 0 1,0 0-1,0 1 1,0-1-1,-1 0 1,1 0-1,0 0 1,0 0-1,0 0 1,-1 0-1,1 0 1,0 1-1,-3 0-4,0 1-1,1 0 0,-1 0 0,1 0 1,0 1-1,-1-1 0,1 0 1,0 1-1,-2 4 0,0 0 45,0 0-1,0 1 1,1 0-1,0 0 1,0 0-1,1 0 1,0 0-1,0 0 1,0 16 0,2-21-25,0 0 0,0-1 0,0 1 1,1 0-1,-1-1 0,1 1 1,-1-1-1,1 1 0,0-1 0,0 1 1,0-1-1,1 0 0,-1 1 1,1-1-1,-1 0 0,1 0 0,0 0 1,-1 0-1,1 0 0,0 0 1,0-1-1,1 1 0,-1-1 0,0 1 1,0-1-1,1 0 0,-1 0 1,1 0-1,-1 0 0,1 0 0,-1 0 1,1-1-1,0 0 0,3 1 1,7 0 92,0 0 1,0 0 0,0-1 0,0-1 0,0 0-1,-1-1 1,1-1 0,0 0 0,-1 0-1,24-11 1,-32 13-73,1-1-1,-1-1 0,0 1 1,0-1-1,-1 0 0,1 1 1,-1-2-1,1 1 0,-1 0 1,0-1-1,0 1 0,0-1 1,-1 0-1,1 0 0,-1 0 1,0 0-1,0-1 0,0 1 1,-1 0-1,1-1 1,-1 1-1,0-1 0,-1 0 1,1 1-1,-1-1 0,0 0 1,0 1-1,0-1 0,-1 0 1,1 1-1,-1-1 0,0 1 1,-3-8-1,0 2-32,-1-1 0,0 1 0,-11-17 0,11 19 0,0 1 0,1-1 0,0 0 0,0-1 0,1 1 0,-5-16 0,8 23 0,0 1 0,0-1 0,0 1 0,1-1 0,-1 1 0,0-1 0,0 1 0,1-1 0,-1 1 0,0-1 0,0 1 0,1-1 0,-1 1 0,1 0 0,-1-1 0,0 1 0,1 0 0,-1-1 0,1 1 0,-1 0 0,1 0 0,-1-1 0,1 1 0,-1 0 0,1 0 0,-1 0 0,1 0 0,-1-1 0,1 1 0,-1 0 0,1 0 0,-1 0 0,1 0 0,-1 0 0,2 1 0,26-1 0,-21 0 0,35 0-596,-6 1-2287,0-1-1,51-8 1,-28-7-4847</inkml:trace>
</inkml:ink>
</file>

<file path=ppt/ink/ink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03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0 205 13741,'1'-8'3422,"1"-27"-993,3 23-110,0 17-1572,4 16-402,1 47 482,-3 1-1,-3 95 0,8 79-780,-12-241-45,0-1-1,0 1 1,0-1-1,0 1 1,1 0-1,-1-1 1,0 1-1,1 0 1,-1-1-1,1 1 1,-1-1-1,1 1 1,0-1 0,0 1-1,0-1 1,0 0-1,0 1 1,0-1-1,0 0 1,0 0-1,0 0 1,2 2-1,-1-3 14,-1 0-1,0-1 1,0 1-1,1 0 1,-1 0-1,0-1 1,0 1-1,0-1 1,0 1 0,1-1-1,-1 0 1,0 1-1,0-1 1,0 0-1,0 0 1,0 0-1,-1 0 1,1 1-1,0-1 1,0 0-1,1-2 1,8-12 268,-1 0-1,14-28 1,-22 41-252,169-385 3426,-69 124-4451,-98 251 292,-3 9-1671,-5 12-11584</inkml:trace>
</inkml:ink>
</file>

<file path=ppt/ink/ink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03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10218,'-6'51'2306,"4"-7"416,2-8-95,6-7-1410,14-10-801,8-13-319,7-6-546,-1-12-1088,4-21-930,-2-6-1056,-5-11-2819</inkml:trace>
</inkml:ink>
</file>

<file path=ppt/ink/ink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04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0 6726,'0'0'11376,"-9"10"-9961,2-1-1243,-1 1 0,1 0 0,1 0-1,0 0 1,1 1 0,0 0 0,0 0 0,1 1-1,1-1 1,-5 22 0,5-13-45,1-1-1,1 1 1,1 21 0,0-41-126,0 1 0,0-1 0,0 1-1,0-1 1,0 1 0,0-1 0,0 1 0,1-1-1,-1 1 1,0-1 0,0 1 0,0-1 0,0 1 0,1-1-1,-1 1 1,0-1 0,1 1 0,-1-1 0,0 1-1,1-1 1,-1 0 0,0 1 0,1-1 0,-1 0-1,1 1 1,-1-1 0,0 0 0,1 0 0,-1 1 0,1-1-1,-1 0 1,1 0 0,-1 0 0,1 0 0,-1 0-1,1 1 1,0-1 0,23-10 244,17-24 509,25-40-135,33-33-490,-97 105-134,-1 0 1,1 0 0,0 0 0,0 0-1,0 1 1,0-1 0,0 1 0,0 0-1,1-1 1,-1 1 0,0 0 0,1 0-1,-1 0 1,1 1 0,-1-1 0,1 1-1,-1-1 1,5 1 0,-5 1 0,0-1-1,0 2 1,0-1 0,-1 0 0,1 0 0,-1 1 0,1-1 0,-1 0-1,1 1 1,-1 0 0,0-1 0,0 1 0,0 0 0,0-1 0,0 1 0,0 0-1,0 0 1,0 0 0,-1 0 0,1 0 0,-1 0 0,1 3 0,6 41 110,-6-36-83,0 0-1,1 0 1,0 0-1,6 15 0,-7-24 6,-1 0-1,1 0 0,0 0 0,0 0 0,-1-1 0,1 1 1,0 0-1,0 0 0,0-1 0,0 1 0,0 0 0,0-1 1,0 1-1,0-1 0,0 0 0,0 1 0,0-1 0,0 0 1,1 1-1,-1-1 0,0 0 0,0 0 0,0 0 0,0 0 1,0 0-1,1 0 0,-1-1 0,0 1 0,0 0 0,0 0 1,0-1-1,0 1 0,0-1 0,0 1 0,0-1 0,0 1 0,0-1 1,0 0-1,1-1 0,42-29 831,-42 29-806,17-14 120,-7 3-146,1 2 0,1 0 0,0 0 0,0 2 0,1-1 0,0 2 0,0 0 0,27-9 0,-41 16-42,-1 1-1,1 0 1,0-1 0,0 1 0,-1 0 0,1 0-1,0 0 1,0-1 0,0 1 0,-1 0 0,1 0 0,0 0-1,0 0 1,-1 0 0,1 0 0,0 1 0,0-1 0,0 0-1,-1 0 1,1 1 0,0-1 0,-1 0 0,1 1-1,0-1 1,-1 0 0,1 1 0,0-1 0,-1 1 0,1-1-1,-1 1 1,1 0 0,-1-1 0,1 1 0,-1-1 0,1 1-1,0 1 1,10 10-4206,-7-12-2147</inkml:trace>
</inkml:ink>
</file>

<file path=ppt/ink/ink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04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6 151 14990,'1'12'262,"6"185"3080,-21 203-1,16-364-2711,-2-36-599,0 0 0,1 0 1,-1 0-1,0 1 0,0-1 1,0 0-1,0 0 0,1 0 1,-1 1-1,0-1 0,0 0 1,1 0-1,-1 0 0,0 0 1,0 0-1,0 0 0,1 1 0,-1-1 1,0 0-1,0 0 0,1 0 1,-1 0-1,0 0 0,1 0 1,-1 0-1,0 0 0,0 0 1,1 0-1,-1 0 0,0 0 1,0-1-1,1 1 0,-1 0 1,0 0-1,0 0 0,0 0 1,1 0-1,-1 0 0,0 0 1,0-1-1,1 1 0,-1 0 1,0 0-1,0 0 0,0-1 0,0 1 1,1 0-1,-1 0 0,0 0 1,0-1-1,0 1 0,0 0 1,0-1-1,7-8 630,-1-1 0,0-1 0,8-18 0,50-138 1351,54-215 0,-66 200-3201,-49 178-4375,-3 20 3350,-7 28-621,-8 0-1783,-3 5-3352</inkml:trace>
</inkml:ink>
</file>

<file path=ppt/ink/ink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06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0 654 11115,'0'0'11135,"9"-2"-9779,-4 2-1290,-1-1 0,0 0 0,0-1 0,0 1 0,0-1 0,0 0 1,0 0-1,0 0 0,0 0 0,-1-1 0,1 1 0,-1-1 0,4-4 0,1-2 3,-1 0 0,0-1 0,0 0 1,9-20-1,-3 4 16,0-1 1,-2-1-1,-1 0 1,-2 0-1,0-1 0,-2 0 1,-1 0-1,1-47 1,-23 163-236,11-45 150,3 1 0,1 0 0,5 53 0,-3-94-4,0-1 0,0 1 0,0 0 0,1 0 0,-1-1 0,1 1 0,-1 0 0,1-1 0,-1 1-1,1 0 1,0-1 0,0 1 0,0-1 0,0 1 0,0-1 0,0 0 0,2 3 0,-2-4 7,0 0 0,0 1 0,0-1 0,0 0-1,0 1 1,0-1 0,0 0 0,0 0 0,0 0 0,0 0 0,0 0 0,0 0 0,0 0-1,0 0 1,0 0 0,0 0 0,0-1 0,0 1 0,0 0 0,0-1 0,2 0 0,1-2 45,1 0-1,0-1 1,-1 1 0,0-1 0,0 0 0,0 0 0,0 0 0,-1 0 0,4-6 0,7-14 44,-1-1 0,-1 0 0,-1-1 0,-2 0 0,0 0 0,-2-1-1,-1-1 1,4-44 0,-14 97-248,-15 49-1,3-10 214,10-39-5,2-8 53,0 0-1,1 0 0,0 0 0,2 1 1,0-1-1,1 1 0,2 18 0,-2-35-98,1 0 0,-1 0 0,1 0-1,-1 0 1,1-1 0,0 1 0,-1 0 0,1 0-1,0 0 1,-1 0 0,1-1 0,0 1 0,0 0-1,0 0 1,0-1 0,0 1 0,0-1-1,0 1 1,0-1 0,0 0 0,0 1 0,0-1-1,0 0 1,0 1 0,0-1 0,0 0 0,0 0-1,0 0 1,1 0 0,-1 0 0,0 0 0,0-1-1,0 1 1,0 0 0,0 0 0,0-1-1,0 1 1,0-1 0,0 1 0,0-1 0,2-1-1,3 0 39,0-1-1,-1 0 0,1 0 0,-1 0 0,11-9 0,-10 6-29,0 0 0,0-1 0,-1 0 0,0 0 1,0-1-1,0 1 0,-1-1 0,4-9 0,-1-4 9,-1-1 1,3-22 0,-5 29-31,0 1 1,1 0 0,0 1-1,1-1 1,1 1 0,0 1-1,1-1 1,0 1 0,1 0 0,17-18-1,-25 28 0,1 1 0,-1 0 0,1-1 0,-1 1 0,1 0 0,0 0 1,-1 0-1,1 0 0,0 0 0,0 0 0,0 0 0,0 0 0,-1 1 0,1-1 0,0 1 0,0 0 0,0-1 0,0 1 0,0 0 0,0 0 0,1 0 0,-1 0 0,3 1 0,-3 1 3,0-1 0,0 0-1,0 1 1,0-1 0,-1 1 0,1 0-1,0 0 1,-1-1 0,1 1-1,-1 0 1,0 0 0,0 0-1,0 1 1,0-1 0,0 0 0,1 4-1,2 8 28,-1 1-1,0-1 0,-1 1 1,0 28-1,-4-20 149,-1-1 0,-10 32 1,2-14 292,8-34-273,4-12-63,62-287 753,-56 274-1044,-5 44 267,-2-25-103,0 0-1,0 1 0,1-1 1,-1 0-1,0 0 0,0 0 1,0 1-1,0-1 0,1 0 0,-1 0 1,0 0-1,0 0 0,0 0 1,1 0-1,-1 1 0,0-1 1,0 0-1,1 0 0,-1 0 0,0 0 1,0 0-1,0 0 0,1 0 1,-1 0-1,0 0 0,0 0 1,1 0-1,-1 0 0,0 0 0,0 0 1,1 0-1,-1 0 0,0 0 1,0-1-1,1 1 0,-1 0 0,0 0 1,0 0-1,0 0 0,1 0 1,-1-1-1,0 1 0,0 0 1,0 0-1,0 0 0,1 0 0,-1-1 1,0 1-1,0 0 0,0 0 1,0-1-1,0 1 0,0 0 1,0 0-1,0 0 0,0-1 0,4-4 131,-9 10-177,17-3 115,1 0 1,0-1-1,20 0 0,-29-1-70,-2 0 0,1 1 0,-1-1 0,0 0 1,0 0-1,0 0 0,1 0 0,-1 0 0,0 0 0,0-1 1,0 1-1,0-1 0,0 1 0,0-1 0,0 0 0,0 0 1,0 0-1,0 0 0,0 0 0,0 0 0,0-1 0,-1 1 0,1 0 1,0-1-1,-1 0 0,0 1 0,1-1 0,-1 0 0,0 0 1,2-3-1,-3 5 0,0 0 0,0-1 1,0 1-1,0 0 0,0 0 0,0 0 1,0-1-1,1 1 0,-1 0 0,0 0 1,0 0-1,0-1 0,0 1 1,0 0-1,0 0 0,0 0 0,1 0 1,-1-1-1,0 1 0,0 0 0,0 0 1,0 0-1,1 0 0,-1 0 0,0 0 1,0-1-1,0 1 0,1 0 1,-1 0-1,0 0 0,0 0 0,0 0 1,1 0-1,-1 0 0,0 0 0,0 0 1,0 0-1,1 0 0,-1 0 1,0 0-1,0 0 0,1 0 0,-1 0 1,0 1-1,0-1 0,0 0 0,1 0 1,-1 0-1,0 0 0,0 0 1,0 0-1,6 16-81,-3 20-22,-4-10 203,-2-1 0,-9 42 0,6-40 8,-4 50 1,33-123 607,-10 6-567,-1 0 0,-2-1-1,-2 0 1,-1 0 0,1-61 0,-8 101-287,3 42-208,-3-38 344,0 0 0,1-1 0,-1 1 1,1-1-1,0 1 0,0-1 0,0 0 1,0 1-1,0-1 0,0 0 0,1 0 0,-1 0 1,1 0-1,-1 0 0,1 0 0,0 0 1,0 0-1,0 0 0,0-1 0,0 1 0,0-1 1,0 0-1,1 0 0,-1 1 0,0-2 1,1 1-1,-1 0 0,1 0 0,-1-1 0,1 1 1,-1-1-1,1 0 0,0 0 0,-1 0 1,1 0-1,-1 0 0,1 0 0,-1-1 1,1 1-1,-1-1 0,1 0 0,4-2 0,1 0-8,0-1 1,1 0-1,-1-1 0,-1 0 0,1 0 0,-1-1 0,0 1 0,0-2 0,0 1 0,-1-1 0,6-8 0,-6 5-42,0 1 1,0-1-1,-1 0 1,0 0-1,-1-1 1,0 1-1,-1-1 1,0 0-1,-1 0 1,0 0-1,0-23 1,-2 34 50,0-1 0,1 1 0,-1-1 1,0 1-1,0-1 0,0 1 0,0-1 0,0 0 1,0 1-1,0-1 0,0 1 0,0-1 0,-1 1 0,1-1 1,0 1-1,0-1 0,0 1 0,-1-1 0,1 1 1,0-1-1,-1 1 0,1-1 0,0 1 0,-1 0 0,1-1 1,0 1-1,-1-1 0,1 1 0,-1 0 0,1 0 0,-1-1 1,1 1-1,-1 0 0,1 0 0,-1-1 0,1 1 1,-1 0-1,1 0 0,-1 0 0,1 0 0,-1 0 0,1 0 1,-1 0-1,1 0 0,-1 0 0,0 0 0,1 0 1,-1 0-1,1 0 0,-1 0 0,0 1 0,-1 0-12,-1 0-1,1 0 0,0 0 1,0 1-1,0-1 0,0 0 0,0 1 1,0 0-1,1-1 0,-4 5 1,-4 10 29,0 1 0,1 1 0,1-1 0,0 1 0,1 1 0,1-1 1,1 1-1,1 0 0,1 0 0,0 0 0,2 23 0,0-41-16,0 0-1,0-1 1,0 1 0,0 0-1,0 0 1,0 0 0,0 0-1,1 0 1,-1-1 0,0 1-1,1 0 1,-1 0-1,0 0 1,1-1 0,-1 1-1,1 0 1,0-1 0,-1 1-1,1 0 1,-1-1 0,1 1-1,0-1 1,-1 1 0,1-1-1,0 1 1,0-1-1,0 0 1,-1 1 0,1-1-1,0 0 1,0 1 0,0-1-1,0 0 1,-1 0 0,1 0-1,0 0 1,0 0-1,0 0 1,0 0 0,0 0-1,0 0 1,-1 0 0,1-1-1,0 1 1,0 0 0,0-1-1,0 1 1,-1 0-1,1-1 1,1 0 0,4-1-21,0-1-1,0 1 1,-1-1 0,1-1 0,9-6-1,97-109-446,-112 119 467,1-1 1,-1 1 0,0 0 0,1-1 0,-1 1 0,1-1-1,-1 1 1,1 0 0,-1-1 0,1 1 0,-1 0 0,1 0-1,0-1 1,-1 1 0,1 0 0,-1 0 0,1 0 0,-1 0-1,1 0 1,0 0 0,-1 0 0,1 0 0,-1 0 0,1 0-1,0 0 1,-1 0 0,1 0 0,-1 0 0,1 1 0,-1-1-1,2 0 1,6 20-86,-8 40-89,-1-46 156,1-9 19,4 31 4,-4-36-4,0 1 1,0 0-1,1-1 1,-1 1 0,0 0-1,1-1 1,-1 1 0,1-1-1,-1 1 1,0-1 0,1 1-1,-1-1 1,1 1 0,0-1-1,-1 1 1,1-1 0,-1 0-1,1 1 1,-1-1-1,1 0 1,0 0 0,-1 1-1,1-1 1,0 0 0,-1 0-1,1 0 1,0 0 0,-1 0-1,1 0 1,0 0 0,0 0-1,-1 0 1,1 0 0,0 0-1,-1 0 1,1 0-1,0-1 1,-1 1 0,1 0-1,-1-1 1,1 1 0,0 0-1,-1-1 1,1 1 0,-1 0-1,1-1 1,-1 1 0,1-2-1,13-10 31,-1 0 0,-1-1 1,0-1-1,-1 0 0,-1-1 0,0 0 0,8-17 0,-2 6-25,1-5 13,-12 21-17,0 1-1,1-1 1,0 1 0,14-15-1,-17 72 32,-7-1 165,2-28-158,0 0 0,2 1 0,2 25 0,-2-44-128,1 0 1,-1 0-1,1 1 1,-1-1-1,1 0 1,0 0-1,0 0 1,-1 0-1,1 0 1,0 0-1,0 0 1,0 0-1,0 0 1,0-1-1,0 1 1,0 0-1,1-1 1,-1 1-1,0-1 1,0 1-1,0-1 1,1 1-1,-1-1 1,0 0-1,0 0 1,1 0-1,-1 1 1,0-1-1,1 0 1,-1-1 0,1 1-1,3 0-1095,-1 0 1,0 0-1,0-1 0,0 1 1,1-1-1,-1 0 0,0-1 0,6-2 1,6-7-6467</inkml:trace>
</inkml:ink>
</file>

<file path=ppt/ink/ink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07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12 18802,'2'-1'149,"-1"0"0,1-1 0,0 1 0,-1 0 0,1 0 0,0 1 0,0-1 0,0 0 1,0 0-1,0 1 0,0 0 0,0-1 0,0 1 0,0 0 0,0 0 0,0 0 0,0 0 0,0 0 0,0 0 0,0 0 0,0 1 1,0-1-1,0 1 0,0 0 0,-1 0 0,1-1 0,3 3 0,-3-1-102,0-1-1,0 1 1,0 0 0,0 1 0,0-1-1,0 0 1,-1 0 0,1 1 0,-1-1-1,0 1 1,0 0 0,0-1 0,0 1-1,0 0 1,0-1 0,0 1-1,-1 0 1,0 0 0,1 2 0,-2 12 448,-1-1 0,0 1 0,-1-1-1,-1 0 1,0 0 0,-2 0 0,1-1 0,-2 0 0,-11 20 0,9-18 63,1 0 1,1 0-1,0 1 0,1 0 0,1 0 0,-4 31 0,9-48-558,0 0 0,0 0 0,0 0 0,0 0 0,0-1 0,0 1 0,0 0 0,0 0 0,0 0 0,0-1 0,1 1 0,-1 0 0,0 0 0,1-1 0,-1 1 0,1 0 0,-1 0 0,0-1 0,1 1 0,0 0 0,-1-1 0,1 1 0,-1-1 0,1 1 0,0-1 0,-1 1 0,1-1 0,0 1 0,0-1 0,-1 0 0,2 1 0,1 0 0,1-1 0,-1 1 0,0-1 0,0 0 0,0 0 0,0 0 0,1 0 0,5-2 0,2-1 0,0 0 0,-1 0 0,1-1 0,12-7 0,-6 1-1061,0-1 0,26-21 0,-38 28 501,-1 1 1,0-1-1,0 0 0,0-1 0,-1 1 1,1-1-1,-1 0 0,0 0 0,0 0 1,-1 0-1,0 0 0,1 0 1,-2-1-1,3-7 0,-3-11-12524</inkml:trace>
</inkml:ink>
</file>

<file path=ppt/ink/ink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07.6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1 184 23478,'0'0'8232,"87"-41"-7175,-36 18-1057,8-1 0,-2-1 0,-4 4-2530,-13-3-3524,-7-2-6598</inkml:trace>
</inkml:ink>
</file>

<file path=ppt/ink/ink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11.0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889 218 3427,'1'-10'555,"2"-28"250,1 15 510,-2-1 0,-1 1 0,-3-30 0,2 50-1245,-1 1 0,0-1 0,0 1 0,0-1 0,-1 1 0,1 0 1,0-1-1,-1 1 0,0 0 0,1 0 0,-1 0 0,0 0 0,0 1 0,0-1 0,0 0 1,0 1-1,-1-1 0,1 1 0,0 0 0,-1 0 0,1 0 0,-1 0 0,1 0 0,-1 0 1,1 1-1,-1-1 0,0 1 0,1 0 0,-1 0 0,-4 0 0,-5 0-68,1 0 1,0 1-1,0 0 0,0 1 0,0 0 0,-15 5 1,0 4 19,0 1 0,1 1 0,0 1 0,1 2 1,0 0-1,1 1 0,-24 25 0,-16 20 327,-56 72 0,70-75 38,3 2-1,2 3 0,-69 134 1,98-166-288,1 1 0,2 0 0,1 0 0,2 1 0,1 0 0,1 1 0,2 0 0,2 0-1,1 0 1,2 0 0,4 38 0,-1-55-86,1 0-1,1-1 0,0 1 0,1-1 0,1 0 0,0-1 1,2 1-1,0-1 0,0-1 0,2 0 0,15 18 0,-15-21-1,0-1 0,0 0 0,1-1 0,0 0 0,1-1 0,0-1 0,1 0 0,-1 0 0,1-1 0,1-1 0,0-1-1,-1 0 1,25 4 0,-14-5 62,0-3 0,1 0-1,-1-1 1,0-1 0,1-2-1,-1 0 1,0-2 0,-1-1-1,1-1 1,-1-1 0,0 0-1,35-20 1,-8 0 211,-2-3 0,-1-1 0,-1-2 0,60-59 0,-72 60-105,-1-2 0,-2-1 1,-1-2-1,-3-1 0,-1-1 0,-1-1 0,20-47 0,-32 57-63,-2 0-1,-2 0 1,0-1-1,-2 0 1,-1-1-1,-2 0 1,-2 0-1,0 0 0,-2 0 1,-2 0-1,-5-38 1,4 54-174,-1 0 0,-1 1 0,-1 0 1,0 0-1,-1 0 0,0 0 0,-1 1 0,-1 0 1,-1 0-1,0 1 0,0 1 0,-2-1 0,0 1 1,0 1-1,-1 0 0,-1 1 0,0 0 0,0 1 1,-1 0-1,0 1 0,-1 1 0,0 0 0,0 1 1,-1 1-1,0 0 0,0 1 0,0 1 0,-26-4 1,-91-1-7417,74 3-3037</inkml:trace>
</inkml:ink>
</file>

<file path=ppt/ink/ink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12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1185 540 8552,'1'-14'150,"1"-15"-265,0 0 572,0 0 0,-2 0 0,-2 0 0,-5-36 0,5 56-315,1 1-1,-2 0 0,1 0 0,-1 0 0,-1 0 0,1 0 1,-1 0-1,0 1 0,-1 0 0,0 0 0,0 0 1,-1 1-1,0-1 0,0 1 0,0 1 0,-1-1 0,1 1 1,-1 0-1,-1 1 0,-9-6 0,3 5-35,0 0 0,0 1-1,-1 0 1,1 1 0,-1 1-1,0 0 1,1 1 0,-1 0 0,0 2-1,0 0 1,0 0 0,-19 5 0,-1 2-78,1 2 0,0 1 1,1 2-1,-31 16 0,5 1 179,2 1 0,1 4 0,2 1 0,2 4 0,1 1 0,2 2-1,-50 58 1,76-73 129,2 0-1,0 2 1,2 0-1,1 1 1,2 1-1,-16 42 0,24-49-170,0 1-1,2 0 1,1 0-1,1 0 1,1 0-1,1 1 1,2-1-1,0 0 1,6 35-1,-4-47-149,1 0 0,1 0 0,0-1 0,0 1 0,1-1 0,1 0 0,0 0 0,1-1 0,0 0 0,1 0 0,1 0 0,0-1 0,0 0 0,21 18 0,-15-18-1,1 0-1,0 0 1,1-2-1,0 0 1,0 0-1,1-2 1,0 0-1,0-2 1,1 0-1,30 5 1,-2-5 11,0-2-1,0-3 1,0-1 0,0-2 0,0-2-1,0-3 1,-1-1 0,0-2 0,-1-3-1,0-1 1,-1-2 0,-1-2 0,68-42-1,-64 32 161,-1-2 0,-1-2-1,-2-2 1,-1-2 0,-2-2-1,-2-2 1,-2-1 0,-1-1-1,-3-2 1,-1-2 0,32-65-1,-49 81 35,-1 0 0,-1-1 0,-2 0 0,-2-1 0,0 0 0,-2 0 1,-2 0-1,0-68 0,-4 84-188,-1 1 0,-1 0 0,-1 0 0,0 1 1,-1-1-1,0 1 0,-2-1 0,0 1 0,0 1 1,-1-1-1,-1 1 0,-1 0 0,0 1 0,0 0 1,-2 0-1,1 1 0,-1 1 0,-1 0 0,0 0 1,-23-15-1,18 16-49,0 1-1,0 0 1,-1 1 0,0 1-1,0 1 1,-1 0 0,0 2 0,0 0-1,-33-3 1,25 7-120,1 0-1,-1 2 1,0 0-1,1 2 1,-1 1 0,-31 11-1,-15 12-1995,1 2-1,1 4 1,-116 76 0,58-31-5644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7.7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18001,'0'0'8808,"-36"62"-8808,47-49-800,11-5-1314,7-4-577,4-4-896,2 0-1730,-4-2-1954</inkml:trace>
</inkml:ink>
</file>

<file path=ppt/ink/ink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45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0 170 6406,'0'0'5749,"12"4"-5193,29 7-240,1-3 0,1-1 1,56 1-1,24-10 939,133-21 0,91-4-418,121 25-577,761 16 1509,-414-5-1227,-496-11-406,1413-53 663,-1633 50-808,1172-23 476,-586 20-80,-322 0-244,790-10-83,1217-2 671,-2124 17-559,482-25 46,-596 26-7324,-79 2 3065</inkml:trace>
</inkml:ink>
</file>

<file path=ppt/ink/ink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2:58.0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313 99 5317,'0'0'8686,"-8"-5"-7571,-23-18-196,24 18 25,31 5 354,463 20 83,1 0-1086,594-31 2251,512 8-837,-135 7-1603,-818-33 176,-323 10 232,44-14-390,-218 18-3,-296 22 55,-560 21-2952,367-25 2568,-1175 11-1521,348-8 1339,-322 44 425,1458-48-33,-434 22-4,-473 12 410,922-36-116,27 0-88,45 4-49,73 16-128,178 8 0,130-22-33,-296-6 12,211 2 65,1607-4 87,-1131-23-888,-275-6-4780,-301 14 417</inkml:trace>
</inkml:ink>
</file>

<file path=ppt/ink/ink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28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223 177 10410,'10'-13'1543,"-1"-1"0,-1 0 0,8-18 0,-14 27-1193,0 0 0,0 1 0,-1-1 0,1 0 0,-1 0 1,0 0-1,-1 1 0,1-1 0,-1 0 0,0 0 0,0 0 1,0 0-1,-1 0 0,-2-10 0,2 14-262,0-1 0,0 1 0,0-1 0,0 1-1,0 0 1,0 0 0,-1-1 0,1 1 0,0 0 0,-1 0 0,1 0 0,-1 0-1,1 1 1,-1-1 0,0 0 0,1 1 0,-1-1 0,0 1 0,1-1 0,-1 1-1,0 0 1,1-1 0,-1 1 0,0 0 0,0 0 0,1 1 0,-4-1 0,-1 1-53,1-1 0,0 1 0,-1 1 0,1-1 0,0 1 0,0-1 0,-1 2 0,-4 2 0,-1 2 4,0 1-1,1 1 1,0 0 0,0 0 0,1 1 0,0 0-1,0 1 1,1 0 0,1 0 0,0 1-1,1-1 1,0 2 0,0-1 0,2 1 0,-1-1-1,2 1 1,-1 1 0,0 12 0,4-25-39,0 0 0,0 0 1,0 0-1,0 0 1,0 0-1,0 0 0,0-1 1,0 1-1,1 0 1,-1 0-1,0 0 0,1 0 1,-1 0-1,1-1 0,-1 1 1,0 0-1,1 0 1,0-1-1,-1 1 0,1 0 1,-1-1-1,1 1 1,0-1-1,0 1 0,-1-1 1,1 1-1,0-1 1,0 1-1,-1-1 0,1 0 1,0 1-1,0-1 0,0 0 1,0 0-1,0 0 1,0 1-1,-1-1 0,1 0 1,0 0-1,0 0 1,0-1-1,0 1 0,0 0 1,0 0-1,0 0 1,-1-1-1,1 1 0,0 0 1,0-1-1,1 0 0,50-21 268,-45 19-251,-3 0-3,0 1 0,1 1-1,-1-1 1,0 0 0,1 1 0,-1 0 0,1 0-1,0 1 1,5-1 0,-9 1-9,1 0-1,-1 1 1,1-1-1,-1 0 1,1 1-1,-1-1 1,1 1-1,-1 0 1,1-1-1,-1 1 1,0 0-1,0 0 1,1 0-1,-1 0 1,0 0-1,0 0 1,0 0-1,0 0 1,0 1 0,0-1-1,0 0 1,-1 1-1,1-1 1,0 0-1,-1 1 1,1-1-1,-1 1 1,1-1-1,-1 1 1,0-1-1,0 2 1,5 33 140,-2-1 0,-1 0 0,-2 1 0,-2-1 0,-9 56 0,6-62 8,-2 0 0,-1 0 0,-1-1 0,-19 42 0,20-55 110,0 1 1,-1-1 0,-1 0 0,0-1 0,-1-1 0,-1 1-1,0-2 1,-26 23 0,37-35-249,1 1-1,-1 0 1,0 0-1,0-1 1,0 1-1,0 0 1,0-1-1,0 1 1,0-1-1,0 0 1,0 1-1,0-1 1,0 0-1,0 1 1,0-1-1,0 0 1,0 0-1,0 0 1,0 0-1,0 0 1,-1 0-1,-1-1 1,3 1-4,-1-1 0,0 0 0,1 1 0,-1-1 0,1 0 0,-1 0 0,1 1 0,-1-1 1,1 0-1,-1 0 0,1 0 0,0 0 0,-1 0 0,1 0 0,0 1 0,0-1 0,0 0 0,0 0 0,-1 0 0,2-1 0,-1-8-6,0 1-1,1 0 0,1 0 0,2-11 0,8-17-159,1 1 0,1 0 0,2 1 0,33-52 0,-9 25-205,71-83 0,-88 115 396,2 2 0,1 0-1,1 2 1,1 0-1,60-39 1,-87 64-34,0 0 1,0 0-1,0 1 0,0-1 1,0 0-1,1 1 1,-1-1-1,0 1 0,0-1 1,1 1-1,-1 0 0,0-1 1,1 1-1,-1 0 0,0 0 1,1 0-1,-1 0 0,1 0 1,-1 0-1,0 1 1,1-1-1,-1 0 0,0 1 1,1-1-1,1 2 0,-2-1-1,0 1-1,0-1 1,0 0 0,0 1-1,0 0 1,0-1-1,-1 1 1,1-1-1,-1 1 1,1 0-1,-1 0 1,0-1-1,0 1 1,0 0 0,0-1-1,0 1 1,0 2-1,-1 7 30,0 0-1,-1 1 1,-1-1-1,-7 21 1,0-10 36,-2-1 0,0 0 1,-27 34-1,-13 22 961,52-77-1024,0 0 0,0 0 0,1 0 0,-1 0-1,0 0 1,0 0 0,0 0 0,0 0 0,0 0 0,0 0 0,0 0 0,1 0 0,-1 0 0,0 0 0,0 0 0,0 0 0,0 0 0,0 0 0,0 0 0,0 1-1,0-1 1,0 0 0,1 0 0,-1 0 0,0 0 0,0 0 0,0 0 0,0 0 0,0 0 0,0 0 0,0 1 0,0-1 0,0 0 0,0 0 0,0 0 0,0 0-1,0 0 1,0 0 0,0 0 0,0 1 0,0-1 0,0 0 0,0 0 0,0 0 0,0 0 0,0 0 0,0 0 0,0 0 0,0 1 0,0-1 0,0 0 0,0 0-1,0 0 1,0 0 0,0 0 0,0 0 0,-1 0 0,1 0 0,0 1 0,0-1 0,8-4 31,4-6 16,0-1-1,0 0 1,-1-1 0,-1-1-1,0 1 1,-1-1-1,0-1 1,11-22-1,-9 12-3,0 1-1,-2-2 0,-1 1 1,9-43-1,-15 56 93,0 1 0,-1-1 0,-1 1 0,0-1-1,-1-11 1,1 21-131,0 1-1,0-1 0,0 1 0,0 0 1,0-1-1,0 1 0,-1-1 1,1 1-1,0-1 0,0 1 0,0 0 1,-1-1-1,1 1 0,0 0 0,0-1 1,-1 1-1,1-1 0,0 1 1,-1 0-1,1 0 0,-1-1 0,1 1 1,0 0-1,-1 0 0,1-1 0,-1 1 1,1 0-1,0 0 0,-1 0 1,1 0-1,-1 0 0,1 0 0,-1 0 1,1 0-1,-1 0 0,1 0 1,0 0-1,-1 0 0,1 0 0,-1 0 1,1 0-1,-1 0 0,1 0 0,-1 0 1,1 1-1,0-1 0,-1 0 1,0 1-1,-17 13-137,16-9 118,-1 0 0,1-1 0,0 1 0,1 0 1,-1 0-1,1 0 0,0 0 0,0 1 0,0-1 0,1 0 1,-1 0-1,1 1 0,1-1 0,0 8 0,0-12-17,1 0 0,-1-1 0,0 1 0,0 0 0,1 0 0,-1-1 0,0 1-1,1 0 1,-1-1 0,0 0 0,1 1 0,-1-1 0,1 0 0,-1 0 0,1 0-1,-1 1 1,1-2 0,-1 1 0,0 0 0,3 0 0,32-6-1548,-16 0-1424,-1-2 0,0 0 0,21-13 0,-19 11-1464,7-5-4919</inkml:trace>
</inkml:ink>
</file>

<file path=ppt/ink/ink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29.4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134 142 10282,'0'0'6929,"-5"10"-5312,0-1-1388,-23 46 2718,26-51-2837,0-1 0,1 1-1,0 0 1,-1-1 0,2 1 0,-1 0 0,0 0 0,1 0 0,-1 0 0,1 0 0,0 0 0,1 0-1,0 5 1,0-8-155,-1-1 0,1 1 0,0-1 0,-1 1-1,1-1 1,0 0 0,-1 0 0,1 1 0,0-1 0,0 0-1,0 0 1,-1 0 0,1 0 0,0 1 0,0-1 0,0 0 0,-1-1-1,1 1 1,0 0 0,0 0 0,-1 0 0,1 0 0,0-1-1,0 1 1,-1 0 0,2-1 0,20-7 63,-19 5-28,0 1 0,0 0 0,0 1 0,1-1-1,-1 0 1,1 1 0,-1 0 0,1 0 0,4-1 0,-8 2 15,1 1 1,0-1-1,0 0 1,0 0 0,0 1-1,0-1 1,0 0 0,-1 1-1,1-1 1,0 1-1,0 0 1,-1-1 0,1 1-1,0-1 1,-1 1-1,1 0 1,0-1 0,-1 1-1,1 0 1,-1 0 0,0 0-1,1-1 1,-1 1-1,1 0 1,-1 0 0,0 0-1,0 0 1,1 0-1,-1 0 1,0 0 0,0 0-1,0-1 1,0 1-1,0 0 1,0 0 0,-1 0-1,1 0 1,-1 2 0,1 13 271,-2 0 0,0 0 1,-1 0-1,-1 0 0,-8 25 1,-39 78 787,24-60-453,-2 5-45,-24 63 788,90-200-705,-1 7-654,51-156-380,-55 132 77,76-148 0,-78 190 154,-28 45 140,1 0 0,-1 0 0,0 0 0,1 0 0,0 1 1,0-1-1,-1 1 0,1 0 0,1 0 0,-1 0 0,0 0 0,6-2 1,-9 5 0,0-1 1,1 1 0,-1-1 0,0 0 0,1 1-1,-1-1 1,0 1 0,0-1 0,1 1-1,-1-1 1,0 1 0,0-1 0,0 1 0,0-1-1,0 1 1,0-1 0,1 1 0,-1-1-1,0 1 1,-1-1 0,1 1 0,0-1 0,0 1-1,0-1 1,0 1 0,0-1 0,0 1 0,-1-1-1,1 1 1,0-1 0,0 1 0,-1-1-1,1 1 1,0-1 0,-1 0 0,1 1 0,-10 22 57,-33 33 186,33-44-98,0 0 0,1 0 0,0 1 0,1 0 0,-12 27 0,20-39-139,0 0 0,0 0 0,0-1 0,0 1 0,0 0 0,0-1 0,0 1 0,0 0 0,0 0 0,0-1 0,1 1 0,-1 0 0,0-1 0,1 1 0,-1-1 0,0 1 0,1 0 0,-1-1 0,1 1 0,-1-1 0,1 1 0,-1-1 0,1 1 0,-1-1 0,1 0 0,-1 1 0,1-1 0,0 1 0,-1-1 0,1 0 0,0 0 0,-1 1 0,1-1 0,0 0 0,-1 0 0,1 0 0,0 0 0,0 0 0,-1 0 0,1 0 0,0 0 0,0 0 0,47 2-785,-24-2 81,-19 1 742,-1 0-1,1 0 1,-1 0 0,0 0-1,0 1 1,0 0-1,0 0 1,0 0-1,0 0 1,0 1 0,-1 0-1,1-1 1,-1 1-1,0 0 1,0 1-1,0-1 1,0 1 0,0-1-1,-1 1 1,1 0-1,-1 0 1,0 0 0,-1 0-1,1 0 1,-1 0-1,1 1 1,-1-1-1,-1 0 1,1 1 0,0-1-1,-1 1 1,0-1-1,0 1 1,-1-1-1,1 0 1,-1 1 0,0-1-1,0 1 1,0-1-1,0 0 1,-1 0-1,0 0 1,0 0 0,0 0-1,0 0 1,-1 0-1,0-1 1,-3 4-1,-1 2 291,-1-2 0,0 1 0,0-1 0,-1 0 0,0-1 0,0 0 0,-1 0 0,1-1 0,-1-1 0,0 1 0,-1-1 0,1-1 0,-1 0 0,1-1 0,-19 3 0,27-6-540,0 1 0,0-1-1,0 1 1,0-1 0,0 0 0,0 1-1,0-1 1,0 0 0,1 0 0,-1 0 0,0-1-1,1 1 1,-1 0 0,1-1 0,-1 1 0,1-1-1,-1 1 1,1-1 0,0 1 0,0-1-1,0 0 1,0 0 0,0 0 0,1 0 0,-1 1-1,0-1 1,1 0 0,-1 0 0,1 0 0,0 0-1,0 0 1,0-4 0,-1 3-300,1 0 1,0 0-1,0 0 1,0 0-1,0 0 1,1 0-1,-1 0 1,1 1-1,-1-1 0,1 0 1,0 0-1,0 0 1,0 1-1,1-1 1,-1 1-1,1-1 1,-1 1-1,1-1 1,0 1-1,0 0 0,0 0 1,0 0-1,4-3 1,7-1-12045</inkml:trace>
</inkml:ink>
</file>

<file path=ppt/ink/ink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36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49 11243,'0'0'15759,"-7"8"-14767,3-4-896,-13 23 615,21-16-349,20-6-105,-13-6-228,1 1 0,-1-2 0,0 1 0,0-2 0,0 1 0,0-2 0,10-4 0,-16 7-87,-1-1 0,0 0 0,0 0 0,0 0 0,0 0 0,0-1 0,0 0 0,-1 0 0,1 0-1,-1 0 1,0 0 0,0-1 0,0 1 0,0-1 0,-1 0 0,0 0 0,1 0 0,-1 0 0,3-8 0,-5 11 42,0 1 0,0-1 0,0 1-1,0 0 1,0-1 0,0 1 0,0-1 0,0 1 0,0-1-1,-1 1 1,1 0 0,0-1 0,0 1 0,0-1 0,0 1 0,-1 0-1,1-1 1,0 1 0,0 0 0,-1-1 0,1 1 0,0 0 0,0-1-1,-1 1 1,1 0 0,0 0 0,-1-1 0,1 1 0,-1 0 0,1 0-1,0 0 1,-1-1 0,1 1 0,-1 0 0,-21-2-276,-23 9 23,32-2 374,0 1 0,1 1 0,-1 0 0,1 0-1,1 2 1,-1-1 0,1 1 0,1 1 0,0 0 0,0 0 0,1 1 0,1 0 0,-1 1 0,-10 20 0,18-30-84,0-1 0,1 1 0,-1 0 0,0-1 1,1 1-1,-1-1 0,1 1 0,0 0 0,-1 0 0,1-1 0,0 1 0,0 0 0,0-1 0,0 1 0,0 0 0,1 0 0,-1-1 0,0 1 0,2 3 0,-1-4-14,0-1 1,0 1-1,-1 0 1,1-1-1,0 1 1,0-1-1,0 1 0,0-1 1,0 0-1,0 1 1,0-1-1,0 0 0,0 1 1,1-1-1,-1 0 1,0 0-1,0 0 1,0 0-1,0 0 0,0 0 1,0-1-1,2 1 1,6-2 18,-1-1 0,0 0 0,0 0 0,0-1 0,0 1 0,10-8 0,80-68 41,-73 56-162,2 1 0,37-24 0,-64 46 90,0 0 0,1 0 0,-1-1 1,0 1-1,1 0 0,-1 0 1,0 0-1,1-1 0,-1 1 0,0 0 1,1 0-1,-1 0 0,0 0 1,1 0-1,-1 0 0,0 0 0,1 0 1,-1 0-1,0 0 0,1 0 1,-1 0-1,0 0 0,1 0 1,-1 0-1,0 0 0,1 0 0,-1 0 1,0 1-1,1-1 0,-1 0 1,0 0-1,1 0 0,-1 0 0,0 1 1,0-1-1,1 0 0,-1 0 1,0 1-1,0-1 0,1 0 0,-1 1 1,0-1-1,0 0 0,0 1 1,0-1-1,1 1 0,0 25 86,-10 28 369,2-29-192,2 0-1,0 0 1,-1 37 0,6-62-238,0 1 1,0 0 0,0 0 0,0 0 0,0-1 0,0 1 0,0 0-1,0 0 1,1 0 0,-1 0 0,0-1 0,0 1 0,1 0 0,-1 0-1,1-1 1,-1 1 0,1 0 0,-1-1 0,1 1 0,-1-1 0,1 1 0,-1 0-1,1-1 1,0 1 0,-1-1 0,1 1 0,0-1 0,-1 0 0,1 1-1,0-1 1,1 1 0,1-1 21,0 0 0,-1 0-1,1 0 1,0 0 0,0 0 0,0 0 0,-1-1-1,1 1 1,5-3 0,54-26 399,109-91-286,-170 119-161,-1 1-1,0 0 1,1-1-1,-1 1 0,1 0 1,-1-1-1,0 1 1,1 0-1,-1-1 1,1 1-1,-1 0 1,1 0-1,-1 0 1,1-1-1,-1 1 1,1 0-1,-1 0 1,1 0-1,-1 0 1,1 0-1,-1 0 1,1 0-1,-1 0 1,1 0-1,-1 0 1,1 0-1,-1 0 1,1 1-1,-1-1 1,0 0-1,1 0 0,-1 0 1,2 1-1,-1 18 68,-17 35 297,13-47-331,-17 78 127,17-67-4408,1 1-4543</inkml:trace>
</inkml:ink>
</file>

<file path=ppt/ink/ink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38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0 166 15855,'0'0'4975,"12"8"-3437,-4-3-1199,-4-1-205,0-1 0,0 0 0,0-1 0,0 1 0,0-1 0,1 0-1,-1 0 1,1 0 0,0 0 0,-1-1 0,1 0 0,0 0 0,0 0 0,0-1-1,0 1 1,-1-1 0,9-1 0,-1-2 53,-1-1 1,1 0-1,-1-1 0,0-1 1,0 1-1,-1-2 0,1 0 1,10-9-1,-14 11-95,0-1 0,-1 1 0,0-1 0,0-1 0,-1 1 0,0-1 0,0 0 1,0 0-1,-1 0 0,0-1 0,-1 1 0,6-16 0,-9 21-54,1 1 0,-1-1-1,0 1 1,1-1 0,-1 1 0,0-1 0,0 0 0,0 1-1,0-1 1,0 1 0,-1-1 0,1 0 0,0 1 0,-1-1 0,1 1-1,-1-1 1,0 1 0,1-1 0,-1 1 0,0 0 0,0-1-1,0 1 1,0 0 0,-2-2 0,1 1-19,-1 1 0,1 0 0,-1 0-1,1 0 1,-1 0 0,1 0 0,-1 0 0,1 1 0,-1-1 0,0 1-1,1 0 1,-1 0 0,-4 0 0,-3 1-1,0 0-1,1 1 1,-1 0-1,1 1 1,-1 0-1,1 0 1,-12 7-1,6-1 70,0 0-1,1 2 1,-26 23-1,35-30-55,1 1 0,-1 0 0,1 0 0,0 0 0,0 1 0,1-1 0,-1 1 0,1 0 0,0 0 0,1 0 0,0 0 0,0 1 0,-2 10 0,4-17-29,0 1 1,0 0 0,1-1-1,-1 1 1,0-1-1,1 1 1,-1 0-1,0-1 1,1 1 0,-1-1-1,1 1 1,-1-1-1,1 1 1,-1-1 0,1 0-1,-1 1 1,1-1-1,0 0 1,-1 1-1,1-1 1,-1 0 0,1 0-1,0 1 1,-1-1-1,1 0 1,0 0-1,-1 0 1,1 0 0,0 0-1,-1 0 1,1 0-1,0 0 1,-1 0 0,1 0-1,0 0 1,0-1-1,31-3 127,-4-4 70,51-22 0,-64 23-203,1 0 0,0 0 0,1 2 0,0 0 0,-1 1 0,1 1 0,1 0 0,-1 2 0,24-1 0,-39 2 13,0 1-1,0-1 1,0 1 0,0-1 0,0 1 0,0 0-1,0-1 1,0 1 0,-1 0 0,1 0 0,0 0 0,0 1-1,-1-1 1,1 0 0,-1 0 0,0 1 0,1-1-1,-1 1 1,0 0 0,0-1 0,0 1 0,0 0 0,0 0-1,0-1 1,0 1 0,0 0 0,-1 0 0,1 3-1,1 5 272,-1 0 0,0 1-1,0-1 1,-2 15 0,1-10 100,22-80-359,3-58-21,-25 123 0,0-1 0,0 1 0,0 0 0,0-1 0,0 1 0,0 0 0,1 0 0,-1-1 0,0 1 0,0 0 0,0-1 0,0 1 0,0 0 0,1 0 0,-1-1 0,0 1 0,0 0 0,0 0 0,1 0 0,-1-1 0,0 1 0,0 0 0,1 0 0,-1 0 0,0 0 0,1 0 0,-1 0 0,0-1 0,0 1 0,1 0 0,-1 0 0,0 0 0,1 0 0,-1 0 0,0 0 0,1 0 0,-1 0 0,0 0 0,0 0 0,1 0 0,-1 0 0,0 1 0,1-1 0,-1 0 0,0 0 0,0 0 0,1 0 0,-1 0 0,0 1 0,0-1 0,1 0 0,-1 0 0,0 0 0,0 1 0,0-1 0,1 0 0,-1 1 0,19 18 0,-10-10 0,-4-5 0,0-1 0,1 0 0,-1-1 0,1 1 0,-1-1 0,1 0 0,0-1 0,-1 1 0,1-1 0,0 0 0,10 0 0,-13-1 0,1 0 0,-1 0 0,0 0 0,1 0 0,-1-1 0,0 1 0,0-1 0,0 0 0,1 0 0,-1 0 0,0 0 0,0-1 0,0 1 0,0-1 0,-1 0 0,1 0 0,0 0 0,-1 0 0,1 0 0,-1 0 0,0-1 0,3-3 0,-10 22 0,1 0 0,0 0 0,-1 19 0,4-33 0,1 1 0,-1-1 0,1 1 0,0-1 0,0 1 0,0-1 0,0 1 0,0-1 0,1 1 0,-1-1 0,1 1 0,-1-1 0,1 1 0,0-1 0,0 0 0,0 0 0,0 1 0,0-1 0,1 0 0,-1 0 0,1 0 0,0 0 0,2 2 0,0-2 0,1 0 0,-1 0 0,1 0 0,0-1 0,-1 0 0,1 0 0,0 0 0,0-1 0,0 1 0,0-1 0,6-1 0,2 1 0,-1-1 0,0-1 0,1 0 0,-1-1 0,0 0 0,0-1 0,15-6 0,79-47 0,-77 40 0,0 1 0,37-15 0,-65 31-26,0 0 1,0-1-1,0 1 1,0 0-1,0-1 0,1 1 1,-1 0-1,0 0 1,0 0-1,0 0 0,0 0 1,0 0-1,0 0 1,1 0-1,-1 1 0,0-1 1,0 0-1,0 1 1,0-1-1,0 1 1,0-1-1,0 1 0,0-1 1,0 1-1,0 0 1,0-1-1,0 1 0,-1 0 1,1 0-1,1 1 1,-1-1-67,0 0 0,0 0 0,0 0 1,0 0-1,0 0 0,0 0 1,0 0-1,0-1 0,1 1 1,-1 0-1,0-1 0,1 1 0,-1-1 1,0 1-1,1-1 0,-1 0 1,0 1-1,3-1 0,-16-2-12277,-10-6 4084</inkml:trace>
</inkml:ink>
</file>

<file path=ppt/ink/ink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39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 18898,'0'0'2915,"82"-9"-2787,-37 1 32,4-5-1121,0 2-4260</inkml:trace>
</inkml:ink>
</file>

<file path=ppt/ink/ink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39.7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110 117 18738,'0'0'3902,"-8"14"-2695,-14 26-181,-20 55 0,34-75-788,1 0 0,1 1 0,1-1 0,1 1 0,-4 41 0,9-62-221,-1 0 0,0-1-1,0 1 1,0 0 0,0-1 0,1 1-1,-1 0 1,0 0 0,0-1 0,0 1-1,1 0 1,-1 0 0,0-1 0,1 1-1,-1 0 1,0 0 0,0 0 0,1-1-1,-1 1 1,0 0 0,1 0 0,-1 0-1,1 0 1,-1 0 0,0 0 0,1 0-1,-1 0 1,0 0 0,1 0 0,-1 0-1,0 0 1,1 0 0,-1 0 0,0 0-1,1 0 1,-1 0 0,1 0 0,-1 0-1,0 1 1,0-1 0,1 0-1,-1 0 1,0 0 0,1 1 0,-1-1-1,0 0 1,0 0 0,1 1 0,-1-1-1,0 0 1,0 0 0,1 1 0,-1-1-1,0 0 1,0 1 0,0-1 0,0 0-1,0 1 1,0-1 0,1 0 0,-1 1-1,0-1 1,0 1 0,0-1 0,0 0-1,0 1 1,0-1 0,-1 1 0,22-25 786,-13 8-697,0-1-1,-2 1 1,1-1-1,-2-1 1,0 1-1,-1-1 0,2-27 1,-3 10 79,-2 0 0,-7-68 0,3 94-242,1 27-67,1 31-58,2-45 192,0 0 0,0 0 0,1 0-1,-1-1 1,1 1 0,0-1 0,0 1 0,0-1 0,0 0 0,0 1 0,1-1-1,-1-1 1,1 1 0,0 0 0,0 0 0,0-1 0,1 0 0,-1 0 0,0 0-1,1 0 1,-1 0 0,1-1 0,0 1 0,-1-1 0,1 0 0,0 0-1,0 0 1,0-1 0,0 1 0,7-1 0,1 0 134,0 0 0,0-1 0,0 0 0,-1 0 0,1-2 0,0 1 0,-1-1 0,0-1 0,13-6 0,-7 2-53,-2-1 1,1-1-1,-1 0 1,26-24-1,-34 28-72,-1 0 0,0 0-1,-1-1 1,0 0-1,0 0 1,0 0 0,-1-1-1,0 1 1,0-1-1,-1 0 1,0 0-1,3-12 1,-8 16-19,-3 8 0,-6 11 0,6-6 0,-65 126 15,62-118-26,2 1 1,0-1-1,0 1 1,2 0-1,0 0 1,-1 22-1,5-38-99,0-1 0,0 1 0,0 0 0,0 0 0,0 0 0,0 0 0,1 0 0,-1 0 0,0 0 0,1-1 0,0 1 0,-1 0 0,1 0 0,0-1 0,0 1-1,0 0 1,0-1 0,0 1 0,0-1 0,1 1 0,-1-1 0,0 0 0,1 1 0,-1-1 0,1 0 0,-1 0 0,1 0 0,0 0 0,2 1 0,0-1-606,1 0 0,0 0 0,-1 0 0,1-1 0,0 0 0,0 0 0,0 0-1,-1 0 1,1-1 0,0 0 0,5-1 0,20-10-5877</inkml:trace>
</inkml:ink>
</file>

<file path=ppt/ink/ink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40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188 204 14253,'-8'6'4730,"-7"6"-3611,-76 67 4707,81-70-5310,1 0 0,1 1 0,-1 0 0,2 0 0,0 1-1,0 0 1,-9 19 0,16-30-516,0 0 1,0 1-1,0-1 1,0 0-1,0 0 0,-1 0 1,1 1-1,0-1 0,0 0 1,0 0-1,0 1 0,0-1 1,0 0-1,0 0 0,0 1 1,0-1-1,0 0 0,0 0 1,0 1-1,0-1 1,1 0-1,-1 0 0,0 0 1,0 1-1,0-1 0,0 0 1,0 0-1,0 1 0,0-1 1,1 0-1,-1 0 0,0 0 1,0 0-1,0 1 0,1-1 1,-1 0-1,0 0 1,0 0-1,0 0 0,1 0 1,-1 0-1,0 0 0,0 1 1,1-1-1,-1 0 0,17-2 41,15-10 126,1-7-38,-21 11-124,0 0 0,1 1-1,0 1 1,0 0 0,0 1 0,1 0-1,0 1 1,0 1 0,28-4-1,-40 8 1,-1-1-1,1 1 0,0 0 1,0 0-1,-1 1 0,1-1 0,-1 0 1,1 0-1,-1 1 0,1-1 0,-1 1 1,0-1-1,0 1 0,1 0 0,-1-1 1,-1 1-1,1 0 0,0 0 0,0 0 1,-1 0-1,1 0 0,-1 0 1,1 0-1,-1 3 0,1-2 31,-1-1 1,1 1-1,0 0 1,0-1-1,0 0 1,0 1-1,0-1 1,1 1-1,-1-1 0,1 0 1,2 3-1,9-6 325,8-20 115,-11 8-440,-1-1-1,0 0 0,-1-1 1,-1 0-1,0 0 1,-1-1-1,-1 0 1,0 0-1,-1 0 1,3-30-1,-7 45-440,8 22-1644,-7-19 1856,1 0-1,0 0 0,0-1 1,0 1-1,0 0 0,0-1 0,1 0 1,-1 1-1,0-1 0,1 0 0,-1 0 1,0 0-1,1 0 0,-1-1 0,1 1 1,0-1-1,-1 0 0,1 1 0,-1-1 1,1 0-1,0 0 0,-1-1 0,1 1 1,-1-1-1,1 1 0,0-1 1,-1 0-1,0 0 0,4-1 0,4-2-109,-1 0 0,1-1 0,-1 0 0,0 0 1,16-13-1,-15 8 165,0 0 1,0 0 0,-1-1-1,13-18 1,-18 23 260,-1 0 0,1 0 0,-1 0 0,0-1 0,-1 1 0,1-1 1,-1 0-1,-1 0 0,1 0 0,0-12 0,-6 13 991,-6 12-790,-8 13-206,4-2-241,-12 18 761,-25 42 0,45-68-484,1 1 0,0 0 0,1 1 0,0-1 0,0 1 0,1-1 0,0 1 0,1 0 0,-1 19 0,3-29-148,1 0 0,-1 1 0,1-1 0,0 0-1,-1 0 1,1 0 0,0 0 0,-1 0 0,1 0 0,0 0 0,0 0-1,0 0 1,0 0 0,0 0 0,0 0 0,0-1 0,0 1 0,1 0-1,-1-1 1,0 1 0,0-1 0,0 0 0,1 1 0,-1-1 0,0 0-1,1 1 1,-1-1 0,0 0 0,1 0 0,-1 0 0,0 0-1,0-1 1,1 1 0,-1 0 0,2-1 0,4 1 37,0-1 0,1 0 0,-1 0 0,0-1 0,10-3 0,-10 1-18,1 1 0,-1-1-1,0-1 1,0 0 0,-1 0-1,1 0 1,-1 0 0,0-1-1,-1 0 1,1-1 0,-1 1 0,-1-1-1,1 0 1,-1 0 0,6-13-1,-24 49 1117,11-25-1144,1 0 0,0-1 0,0 1 0,0 0 0,0 0 0,0 0 0,1 0 0,0 0 0,0 0 0,0 1-1,0-1 1,1 0 0,-1 1 0,1-1 0,0 0 0,1 1 0,-1-1 0,2 7 0,-1-10 7,0 0 0,1 0 1,-1 1-1,0-1 0,1 0 0,-1 0 1,1 0-1,-1-1 0,1 1 1,-1 0-1,1-1 0,-1 1 1,1-1-1,0 1 0,0-1 1,-1 0-1,1 1 0,0-1 0,-1 0 1,1 0-1,3-1 0,39-4 250,-30 0-211,-1-1 0,0 0-1,0-1 1,-1 0 0,0-1 0,0 0-1,-1-1 1,0 0 0,0-1-1,-1 0 1,16-21 0,-16 19 86,0-1-1,-1-1 1,-1 1 0,0-2 0,-1 1-1,-1-1 1,0 0 0,0 0 0,-2-1-1,4-20 1,-8 36-104,0-1 0,1 0 0,-1 1 0,0-1 0,0 0 0,1 0 0,-1 1 0,0-1 0,0 0 0,0 0 0,0 1 0,0-1 0,0 0 0,0 0 0,-1 1 0,1-1 0,0 0 0,0 1 0,0-1 0,-1 0 0,1 1 0,0-1 0,-1 0 0,1 1 0,-1-1 0,0 0 0,-11 14 70,-12 33-153,15-22 94,2 0-1,0 0 0,1 0 0,2 1 0,1 0 0,0 0 1,2 0-1,1 0 0,4 36 0,1-38-43,-5-23 1,0 0 1,0 0-1,0 0 1,0 0-1,0 0 1,0 0-1,0-1 1,0 1-1,0 0 1,0 0-1,0 0 0,0 0 1,0 0-1,0 0 1,0 0-1,1 0 1,-1 0-1,0 0 1,0 0-1,0 0 1,0 0-1,0 0 1,0 0-1,0 0 1,0 0-1,0 0 0,0 0 1,0 0-1,0 0 1,1 0-1,-1 0 1,0 0-1,0 0 1,0 0-1,0 0 1,0 0-1,0 0 1,0 0-1,0 0 1,0 0-1,0 1 0,0-1 1,0 0-1,0 0 1,0 0-1,0 0 1,1 0-1,-1 0 1,0 0-1,0 0 1,0-3-102,0 0 1,-1 0 0,1-1-1,-1 1 1,1 0-1,-1 0 1,0 0 0,0 0-1,0 0 1,-3-4 0,-51-90-1745,-14-28 2408,61 96 461,8 29-972,1-1 0,-1 0 0,0 1 0,0-1-1,0 0 1,0 1 0,1-1 0,-1 0 0,0 1-1,1-1 1,-1 0 0,0 1 0,1-1 0,-1 1-1,1-1 1,-1 1 0,1-1 0,-1 1 0,1-1-1,0 1 1,-1-1 0,2 0 0,2 0 50,1 0 0,0 0 0,0 0 0,-1 1 0,1 0 0,0-1 1,0 2-1,5 0 0,-1-1-199,109 8 418,-35-2-1685,1-4-3543,-13-2-1641</inkml:trace>
</inkml:ink>
</file>

<file path=ppt/ink/ink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05.7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158 279 8392,'0'0'3091,"5"-11"-646,-1 5-1867,19-42 1888,-22 46-2045,-1-1-1,1 0 0,0 1 0,-1-1 1,1 1-1,-1-1 0,0 0 0,0 1 1,0-1-1,0 0 0,-2-4 0,1 6-313,1 0 0,-1 0 0,0 0 0,0 1 0,0-1 0,0 0 0,0 0 0,-1 1 0,1-1 0,0 1 0,0-1-1,0 1 1,0 0 0,-1-1 0,1 1 0,0 0 0,0 0 0,-1 0 0,1 0 0,0 0 0,0 0 0,0 0-1,-1 0 1,0 1 0,-34 6 386,26-2-425,2 1-1,-1 0 1,1 0 0,0 1-1,0 0 1,0 0-1,1 1 1,0 0 0,1 0-1,0 1 1,0 0 0,1 0-1,0 0 1,1 1-1,0-1 1,0 1 0,1 0-1,0 0 1,1 1 0,0-1-1,0 0 1,1 1-1,1 12 1,0-22-66,0 0 0,0 0 0,0 0 0,1 0-1,-1-1 1,0 1 0,1 0 0,-1 0 0,0 0 0,1 0 0,-1 0 0,1-1-1,0 1 1,-1 0 0,1 0 0,-1-1 0,1 1 0,0 0 0,0-1-1,-1 1 1,1-1 0,0 1 0,0-1 0,0 1 0,-1-1 0,1 0 0,0 1-1,0-1 1,2 0 0,0 1 25,1-1-1,0 0 0,-1 0 1,1-1-1,-1 1 1,1-1-1,-1 1 1,6-3-1,4-1 166,-1-1 0,0-1 0,20-12 0,2-5 211,-2-1 1,-1-2-1,31-33 0,-46 42-117,0-1 0,-2 0 0,0-1 0,-2 0 0,0-1 0,19-42-1,-20 9 475,-11 52-743,0 0 1,1 1 0,-1-1-1,0 0 1,0 0-1,-1 0 1,1 0 0,0 0-1,0 1 1,0-1-1,0 0 1,-1 0 0,1 0-1,0 0 1,-1 1 0,1-1-1,-1 0 1,1 0-1,-1 1 1,0-2 0,0 2-12,0 0 1,0 0-1,0 0 1,0 0-1,0 0 1,0 0-1,0 0 1,0 0 0,0 1-1,0-1 1,0 0-1,0 1 1,0-1-1,0 1 1,0-1 0,0 1-1,0-1 1,1 1-1,-1 0 1,0-1-1,0 1 1,1 0-1,-2 1 1,-10 12-7,0 0 0,1 2 0,0-1 0,2 1 0,0 0 0,0 1 0,2 0 0,0 1 0,1 0 0,1-1 0,-3 20 0,6-33-119,2 0 0,-1 0-1,0 0 1,1 0 0,0 0 0,-1 0 0,2 0-1,-1 0 1,0 0 0,1 0 0,0 0 0,1 5 0,0-7 9,-1-1 0,1 1 1,-1-1-1,1 1 1,0-1-1,-1 0 0,1 1 1,0-1-1,0 0 0,0 0 1,0-1-1,0 1 1,0 0-1,0-1 0,0 1 1,0-1-1,0 1 1,1-1-1,-1 0 0,0 0 1,0 0-1,0 0 1,3-1-1,2 1-723,0-1 0,0 0-1,-1 0 1,1-1 0,0 0 0,0 0 0,-1-1-1,1 1 1,-1-1 0,0-1 0,0 1 0,10-9-1,13-8-6896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8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0 5285,'0'0'13442,"-11"10"-11157,-14 11-995,0 1-1,2 1 1,1 2 0,-22 29 0,44-53-1270,-1 0 0,0 0 1,0 0-1,1 0 0,-1 0 1,1 0-1,-1 0 0,1 0 1,-1 0-1,1 0 0,0 0 1,-1 0-1,1 1 0,0-1 0,0 0 1,0 0-1,0 0 0,0 1 1,0-1-1,0 0 0,0 0 1,1 0-1,-1 2 0,1-2-18,0 0 0,0 0 0,0-1 0,0 1 1,0 0-1,0-1 0,0 1 0,0-1 0,0 1 0,1-1 0,-1 0 0,0 1 0,0-1 0,0 0 0,0 0 0,1 0 0,-1 0 0,0 0 0,2 0 0,10-1-290,1-1 0,0 0 1,15-6-1,-18 6-205,-1-1 316,0 1 0,0 1 0,0 0 1,0 1-1,0 0 0,0 0 0,17 3 0,-25-2 174,0-1 0,0 1 0,0-1 0,-1 1 0,1-1 0,0 1 0,0 0 0,-1 0 0,1 0 0,-1 0 0,1 0 0,-1 1 0,1-1 0,-1 0 0,0 1 0,0-1 0,0 1 0,1-1 0,0 3 0,-2-2 38,1 1-1,-1 0 1,1-1 0,-1 1-1,0-1 1,0 1-1,0 0 1,-1-1 0,1 1-1,-1-1 1,1 1 0,-1-1-1,0 1 1,0-1 0,0 1-1,0-1 1,0 0 0,-3 4-1,-5 6 258,-1 0 0,0-1 0,-1 0 0,0 0 0,-1-1 0,0-1 0,-1 0 0,0 0 0,0-1 0,-1-1 0,0-1 0,-22 8 0,29-15-2112,12-7-148,14-12-1408,-18 19 3146,28-26-4286,6-3-791</inkml:trace>
</inkml:ink>
</file>

<file path=ppt/ink/ink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06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7 15182,'0'0'5093,"-20"48"-2915,20-43-1761,11-9-1570,9-18-2147,2-12-3074</inkml:trace>
</inkml:ink>
</file>

<file path=ppt/ink/ink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06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1 20435,'-9'10'1079,"1"-3"-970,-11 13 1939,-26 37 1,40-52-1830,1 1 0,0 0 1,1 0-1,0 0 0,0 1 0,0-1 1,0 1-1,1-1 0,0 1 1,1 0-1,0 0 0,0 0 1,0 9-1,1-15-231,1 1 0,0-1 0,0 1 0,-1-1 0,1 1-1,0-1 1,0 0 0,1 1 0,-1-1 0,0 0 0,0 0 0,1 0 0,-1 0 0,0 0 0,1 0 0,-1 0 0,1 0 0,-1-1-1,1 1 1,-1 0 0,1-1 0,0 0 0,-1 1 0,1-1 0,0 0 0,-1 0 0,1 0 0,0 0 0,0 0 0,-1 0 0,3-1-1,55-5-673,-13-12 70,-39 14 478,1 1 0,0 0 0,0 0 0,0 0 0,1 1 1,-1 1-1,13-2 0,-20 4 134,0-1 0,0 1-1,0 0 1,-1-1 0,1 1 0,0 0 0,0 0-1,-1 0 1,1 0 0,0 0 0,-1 0 0,1 0 0,-1 0-1,1 0 1,-1 0 0,1 0 0,-1 0 0,0 0-1,0 0 1,0 0 0,1 0 0,-1 1 0,0-1-1,0 0 1,0 0 0,-1 0 0,1 0 0,0 0 0,-1 2-1,-3 38 270,-19 23 389,17-51-451,1 0 1,0 1-1,-2 14 1,6-27-196,1-1 1,0 0-1,0 1 1,0-1-1,0 0 0,0 1 1,0-1-1,0 0 1,0 1-1,0-1 1,0 0-1,0 0 1,0 1-1,0-1 0,0 0 1,0 1-1,0-1 1,0 0-1,1 1 1,-1-1-1,0 0 1,0 0-1,0 1 1,0-1-1,1 0 0,-1 0 1,0 1-1,0-1 1,0 0-1,1 0 1,-1 1-1,0-1 1,0 0-1,1 0 0,-1 0 1,0 0-1,1 0 1,-1 0-1,0 1 1,1-1-1,-1 0 1,0 0-1,0 0 0,1 0 1,0 0-1,19-6 200,18-15 23,-16 3-150,-18 13-220,1 1 0,1 0 0,-1 0 0,1 0 1,-1 0-1,13-5 0,-18 11 2,0-1-1,0 0 1,0 1 0,0-1 0,0 0 0,0 1 0,0-1 0,0 0 0,0 1-1,-1-1 1,1 0 0,-1 0 0,1 1 0,-1-1 0,-1 2 0,-26 42-2886,14-24-1012,4-6-1794</inkml:trace>
  <inkml:trace contextRef="#ctx0" brushRef="#br0" timeOffset="1">521 271 13741,'0'0'8104,"-5"50"-5286,-2-30-800,-1 0-672,4-2-674,1-1-512,0-2-192,2-6-2082</inkml:trace>
</inkml:ink>
</file>

<file path=ppt/ink/ink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07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1 14221,'0'0'10239,"-6"15"-9310,-91 267 1326,43-78-5337,50-196-1005,-1-14-505,-1-15-1041,0-13-3560</inkml:trace>
</inkml:ink>
</file>

<file path=ppt/ink/ink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07.8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21 176 12588,'0'0'2690,"-4"-9"-362,-11-31-38,15 39-2153,-1-1 0,1 0-1,0 1 1,0-1 0,0 0 0,0 1 0,0-1-1,0 0 1,0 1 0,1-1 0,-1 0-1,0 1 1,1-1 0,-1 1 0,1-1-1,0 1 1,0-1 0,-1 1 0,1-1-1,0 1 1,0 0 0,0-1 0,1 1-1,-1 0 1,0 0 0,0 0 0,4-2 0,41-22 737,-37 22-581,18-8-4,1 1 1,0 1-1,1 1 1,0 2-1,0 1 1,0 2-1,0 0 1,45 3-1,-71 0-289,1 0 1,-1 0-1,0 0 1,0 1-1,1 0 1,-1-1-1,0 1 1,0 0-1,0 0 0,0 1 1,0-1-1,0 1 1,0-1-1,0 1 1,-1 0-1,1 0 0,4 5 1,-6-5 7,1 0 0,-1 1 0,0-1 0,0 1 0,0-1 0,0 1 0,0 0 0,-1-1 0,1 1 0,-1 0 0,0 0 0,1-1 0,-1 1 0,0 0 0,-1 0 0,0 4 0,-2 6 78,-1-1 0,0 0 0,-1 0 0,0-1 0,-1 1 1,0-1-1,-12 16 0,-10 9 140,20-28-178,1 0 1,0 0-1,1 1 0,-1 1 1,2-1-1,-1 1 0,1 0 1,1 0-1,0 0 1,-4 13-1,9-22-52,-1-1 1,0 1-1,1 0 0,-1 0 1,0-1-1,1 1 0,-1 0 1,1 0-1,-1-1 1,1 1-1,-1-1 0,1 1 1,-1 0-1,1-1 0,0 1 1,-1-1-1,1 1 1,0-1-1,-1 0 0,1 1 1,0-1-1,0 0 0,-1 1 1,1-1-1,0 0 1,0 0-1,0 0 0,0 0 1,-1 1-1,1-1 0,0 0 1,0-1-1,0 1 1,-1 0-1,1 0 0,1 0 1,34-4-322,-5-5-135,-26 7 416,0 0 0,0 0 0,0 0 1,0 1-1,0 0 0,0 0 0,0 0 0,0 1 1,0-1-1,1 1 0,-1 1 0,0-1 1,10 2-1,-14 0 36,0-1 1,0 0-1,0 1 0,0-1 1,-1 0-1,1 1 1,0-1-1,-1 1 1,1-1-1,-1 1 1,1-1-1,-1 1 0,0-1 1,0 1-1,0 0 1,0-1-1,0 1 1,0-1-1,0 1 0,0 0 1,-1-1-1,1 1 1,-1 1-1,-13 39 355,3-24-129,-1-1 0,0 0 1,-2-1-1,0-1 0,-1 0 0,0-1 0,-30 21 0,16-15 578,0-2-1,-1-1 1,-62 25 0,84-39-765,0 0 1,0-1-1,0 0 1,0-1-1,-1 0 1,1 0-1,0 0 1,-1-1-1,-13-2 1,20 2-74,0 0 0,0-1 1,0 0-1,0 1 0,1-1 1,-1 0-1,0 0 1,0 0-1,0 0 0,1 0 1,-1 0-1,0 0 0,1-1 1,-1 1-1,1-1 0,0 1 1,-3-4-1,3 3-139,0-1 0,0 1 0,1-1 0,-1 0 0,0 1-1,1-1 1,0 0 0,0 0 0,0 1 0,0-1 0,0 0 0,0 0 0,1 1 0,-1-1 0,1 0 0,0 1 0,1-4-1,0 2-333,0 0-1,0-1 0,0 1 0,1 0 1,0 0-1,0 0 0,0 1 0,0-1 1,0 1-1,1 0 0,4-4 0,48-29-7732,-53 34 7669,32-18-8267</inkml:trace>
</inkml:ink>
</file>

<file path=ppt/ink/ink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08.2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 17681,'0'0'9054,"-1"9"-7645,-1 9-913,-19 295 1330,23-328-1573,-1 0 0,2 0 0,6-21 0,3-18-149,-8 21-38,0 0 0,-3-62-1,-1 94-62,0 0 1,0 1-1,0-1 0,0 1 0,0-1 0,0 1 0,0-1 0,0 1 0,0-1 0,0 0 0,0 1 0,0-1 1,-1 1-1,1-1 0,0 1 0,0-1 0,-1 1 0,1-1 0,0 1 0,0-1 0,-1 1 0,1-1 0,-1 1 0,1 0 1,0-1-1,-1 1 0,1 0 0,-1-1 0,1 1 0,-1 0 0,1-1 0,-1 1 0,1 0 0,-1 0 0,1 0 0,-1-1 1,1 1-1,-1 0 0,1 0 0,-1 0 0,0 0 0,1 0 0,-1 0 0,1 0 0,-2 0 0,1 1 0,0-1 1,0 1-1,0 0 0,-1 0 0,1-1 0,0 1 0,0 0 0,0 0 0,0 0 0,0 0 0,0 0 0,1 0 0,-1 0 1,0 0-1,0 1 0,1-1 0,-1 2 0,-2 3 5,1 1 0,0 0-1,0 0 1,0 1 0,1-1 0,0 11 0,1-16-12,0 0 1,0 0 0,0-1-1,0 1 1,1 0 0,-1-1-1,0 1 1,1-1 0,-1 1-1,1 0 1,0-1 0,0 1-1,-1-1 1,1 1 0,0-1-1,0 0 1,0 1 0,1-1-1,-1 0 1,0 0 0,0 0-1,1 0 1,-1 0 0,0 0-1,1 0 1,-1 0 0,1 0-1,0-1 1,-1 1 0,1-1-1,-1 1 1,1-1 0,2 1-1,7 0-416,1 0 1,-1-1-1,0 0 0,1 0 0,-1-1 1,0-1-1,0 0 0,0-1 0,16-5 0,-8 0-1553,0 0-1,-1-1 0,0-2 0,23-16 1,-11 5-4252</inkml:trace>
</inkml:ink>
</file>

<file path=ppt/ink/ink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08.8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53 11499,'0'0'7538,"0"-8"-5440,1-29-75,-1 37-1931,0 0 1,1 0-1,-1 0 1,0-1 0,0 1-1,0 0 1,0 0-1,0-1 1,0 1-1,0 0 1,0 0-1,0-1 1,0 1-1,0 0 1,-1 0-1,1-1 1,0 1-1,0 0 1,0 0-1,0-1 1,0 1-1,0 0 1,0 0-1,-1 0 1,1-1 0,0 1-1,0 0 1,0 0-1,-1 0 1,1 0-1,0-1 1,0 1-1,0 0 1,-1 0-1,1 0 1,0 0-1,0 0 1,-1 0-1,1 0 1,0 0-1,0 0 1,-1 0-1,1 0 1,0 0 0,-14 6 931,-8 14-879,2 1 498,-32 43 0,47-57-566,-1 1 0,2 0 0,-1 1 0,1-1-1,0 1 1,1 0 0,0 0 0,1 0 0,-3 16 0,5-24-75,-1 0 0,1 1-1,0-1 1,0 0 0,0 0 0,0 0-1,0 0 1,1 0 0,-1 0-1,0 0 1,0 0 0,1 0 0,-1 0-1,1 0 1,-1 0 0,1 0-1,-1 0 1,1 0 0,-1 0 0,1-1-1,0 1 1,0 0 0,-1 0-1,1-1 1,0 1 0,0 0 0,0-1-1,1 1 1,1 0 7,-1 0 0,1 0 0,0-1 0,0 1 0,0-1 0,-1 0 0,1 0 0,0 0 0,0 0 0,5-1 0,2-1 35,-1 0-1,1-1 1,-1 0 0,1-1 0,13-7-1,-2-1 49,-1-2-1,-1-1 0,-1 0 0,0-1 1,-1-1-1,0-1 0,-1 0 1,-2-1-1,17-27 0,-99 139 806,63-86-897,2-3 0,0 0 0,0 0 0,0 0 0,1 1 0,0-1 0,0 0 0,0 1 0,0 0 0,1-1 0,-1 1 0,1 0 0,0 0 0,1 0 0,-1-1 0,1 1 0,1 5 0,-1-9 0,1 0 0,0 0 0,0 0 0,0 0 0,0-1 0,1 1 0,-1 0 0,0-1 0,0 1 0,0-1 0,0 1 0,1-1 0,-1 1 0,0-1 0,1 0 0,-1 0 0,0 0 0,0 0 0,1 0 0,-1 0 0,0 0 0,1 0 0,-1 0 0,2-1 0,34-7 0,-10-2 0,-1-2 0,-1 0 0,0-2 0,32-22 0,33-19 0,-92 65 0,-5 3 0,4-8 0,0 0 0,0 0 0,0 0 0,1 0 0,-1 0 0,1 0 0,1 1 0,-1-1 0,1 1 0,-1 8 0,2-14 0,1 1 0,-1-1 0,0 1 0,1-1 0,-1 1 0,1-1 0,0 1 0,-1-1 0,1 1 0,-1-1 0,1 0 0,-1 1 0,1-1 0,0 0 0,-1 0 0,1 1 0,0-1 0,-1 0 0,1 0 0,0 0 0,0 0 0,-1 0 0,1 0 0,0 0 0,-1 0 0,1 0 0,0 0 0,0-1 0,24-1 0,-11-2 0,0-1 0,0 0 0,-1-1 0,0 0 0,22-15 0,-23 14 0,0-1 0,1 2 0,0-1 0,0 2 0,0 0 0,17-4 0,-30 9 0,1 0 0,0 0 0,-1 1 0,1-1 0,0 0 0,-1 0 0,1 1 0,-1-1 0,1 0 0,-1 1 0,1-1 0,-1 1 0,1-1 0,-1 1 0,1-1 0,-1 1 0,0-1 0,1 1 0,-1-1 0,0 1 0,1-1 0,-1 1 0,0 0 0,0-1 0,0 1 0,1 0 0,-1-1 0,0 1 0,0-1 0,0 1 0,0 0 0,0-1 0,0 1 0,0 0 0,0-1 0,-1 1 0,1 0 0,0-1 0,0 1 0,0-1 0,-1 1 0,1 0 0,-1 0 0,-7 32 0,-3 14-2205,14-44-2599,10-2-1832</inkml:trace>
</inkml:ink>
</file>

<file path=ppt/ink/ink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09.8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205 330 5701,'0'0'20121,"-11"-6"-19427,5 3-621,4 1-64,0 1-1,0-1 1,0 1-1,0 0 0,-1-1 1,1 1-1,0 0 0,-1 0 1,1 1-1,0-1 1,-1 0-1,1 1 0,-1 0 1,1-1-1,-1 1 0,1 0 1,-1 0-1,1 1 1,-1-1-1,1 0 0,-1 1 1,1 0-1,0-1 0,-1 1 1,1 0-1,0 0 1,0 0-1,-1 1 0,1-1 1,0 0-1,-3 4 0,-10 9 32,1 0 1,0 1-1,-15 24 0,23-32-11,2 1-1,-1 0 1,1 1 0,0-1 0,1 1 0,0-1-1,0 1 1,1 0 0,-3 16 0,5-24-29,0 0 1,0 0 0,0 1-1,0-1 1,0 0-1,1 1 1,-1-1 0,0 0-1,0 0 1,1 1-1,-1-1 1,1 0 0,-1 0-1,1 0 1,0 1 0,-1-1-1,1 0 1,0 0-1,0 0 1,0 0 0,0 0-1,-1 0 1,1-1-1,1 1 1,1 1 0,0 0 3,0-1 0,1 0 1,-1 1-1,1-1 1,0-1-1,-1 1 1,1-1-1,0 1 1,4-1-1,8-1 42,-1 0 1,0-1-1,28-7 0,-18 1-1,1-2 0,-2-1 1,1 0-1,-1-2 0,-1-1 0,-1 0 0,0-2 0,0-1 0,22-23 0,-22 18 7,0-1-1,-2-1 1,0-1 0,-2-1 0,-1-1 0,-1 0-1,19-46 1,-30 63-30,-2-1 0,1 0 1,-1 0-1,-1-1 0,0 1 0,1-20 0,-3 30-24,0 0 0,0-1 0,0 1 0,-1 0 0,1 0 0,0-1 0,0 1 0,-1 0 0,1 0 0,-1-1 0,1 1 0,-1 0 0,1 0 0,-1 0 0,0 0 0,1 0 0,-1 0 0,0 0 0,0 0 0,0 0 0,0 0 0,0 0 0,0 1 0,0-1 0,0 0 0,0 1 0,0-1 0,0 1 0,-1-1 0,1 1 0,0-1 0,0 1 0,-1 0 0,1 0-1,0 0 1,0-1 0,-1 1 0,1 0 0,0 1 0,0-1 0,-1 0 0,1 0 0,0 0 0,0 1 0,-1-1 0,1 1 0,-1 0 0,-6 1-30,1 0-1,0 1 0,-1 0 0,1 1 1,1-1-1,-14 10 0,2 2 64,1 1-1,0 0 1,1 1 0,0 1-1,2 1 1,-15 24-1,21-30-5,1 0 0,0 0-1,1 1 1,0 1 0,1-1 0,1 1-1,0-1 1,1 1 0,1 0-1,-1 25 1,3-38-25,0 0-1,0 0 1,0 0-1,1 0 1,-1 0 0,0 0-1,1 0 1,0 0-1,-1 0 1,1 0-1,0 0 1,0-1 0,0 1-1,0 0 1,0-1-1,0 1 1,1-1-1,-1 1 1,0-1 0,1 1-1,-1-1 1,4 2-1,-1-1 11,-1-1-1,1 1 0,0-1 0,0 0 0,0 0 1,0 0-1,0-1 0,0 1 0,0-1 0,7 0 0,1-1 28,0-1 0,0 0-1,0 0 1,0-2-1,-1 1 1,22-10-1,-22 6-16,-9 6-16,1-1 0,-1 0 0,1 1-1,0-1 1,-1 1 0,1 0 0,0 0 0,0 0 0,3 0 0,-6 40-47,-3-17 188,1-15-116,1 1 0,0-1 0,0 1 0,0-1 0,1 1 0,1 7 0,0-13-16,-1 0 1,0-1-1,1 1 0,0 0 1,-1-1-1,1 1 0,0-1 1,0 1-1,0-1 0,0 1 1,0-1-1,0 0 0,0 1 0,0-1 1,1 0-1,-1 0 0,0 0 1,1 0-1,-1 0 0,1 0 1,-1 0-1,1 0 0,-1-1 1,1 1-1,0-1 0,-1 1 1,1-1-1,0 0 0,0 1 1,-1-1-1,4 0 0,7 0 119,-1-1-1,1 0 1,0-1-1,-1 0 1,0 0 0,1-2-1,-1 1 1,0-1-1,0-1 1,-1 0-1,1 0 1,-1-1-1,14-11 1,58-27 461,-82 44-580,1 1 0,0 0 0,-1 0 1,1 0-1,-1 0 0,0 0 1,1 1-1,-1-1 0,0 0 0,1 0 1,-1 0-1,0 0 0,0 0 1,0 0-1,0 0 0,0 1 0,0-1 1,-1 0-1,1 0 0,0 0 1,-1 2-1,-3 30 159,3-30-172,0 1 0,1-1 0,-1 0 0,1 1 0,0-1 0,0 1 0,0-1 0,0 0 0,0 1 0,1-1 0,1 4 0,-1-5 0,0-1 0,0 0 0,1 0 0,-1 0 0,1 0 0,-1 0 0,1 0 0,-1 0 0,1-1 0,-1 1 0,1 0 0,0-1 0,-1 1 0,1-1 0,0 0 0,0 0 0,-1 1 0,1-1 0,0 0 0,0-1 0,0 1 0,2 0 0,4-1-387,1 0-1,0 0 1,-1-1 0,16-5 0,13-3-3325</inkml:trace>
</inkml:ink>
</file>

<file path=ppt/ink/ink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10.6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262 0 13261,'-5'14'3763,"-111"282"3594,71-162-5703,-43 214 1,80-287-314,11-52-439,7-38-150,24-91 35,0-4-1106,5 1-1,60-128 1,-93 238 278,1 0 0,0 0-1,1 1 1,1 0 0,0 0 0,0 1-1,14-13 1,-19 21 31,0 0 1,-1 0-1,1 1 0,0-1 0,0 1 1,0 0-1,1 0 0,-1 0 1,1 1-1,-1-1 0,1 1 0,-1 0 1,1 1-1,-1-1 0,1 1 1,0 0-1,-1 0 0,1 0 0,0 1 1,-1-1-1,1 1 0,0 0 1,-1 0-1,1 1 0,-1 0 0,6 3 1,-2-1 8,-1 0 1,-1 0 0,1 1-1,0 0 1,-1 0 0,0 1 0,-1 0-1,1 0 1,-1 0 0,8 14-1,-11-18 41,-1 0-1,0 1 0,1-1 0,-1 1 0,0-1 0,0 1 1,-1-1-1,1 1 0,0-1 0,-1 1 0,0 0 1,1-1-1,-1 1 0,0 0 0,-1-1 0,1 1 1,0 0-1,-1-1 0,1 1 0,-1-1 0,0 1 1,0-1-1,0 1 0,0-1 0,0 1 0,-1-1 0,1 0 1,-1 0-1,1 0 0,-1 0 0,0 0 0,0 0 1,0 0-1,0 0 0,0-1 0,-3 2 0,-15 9 83,0-1 0,-1-1 0,0-1 0,-1-1-1,0-1 1,0-1 0,-1-1 0,1-1 0,-1-1-1,-42 1 1,51-7 235,6-4-3540,8 6 2936,0 1 0,0-1 0,0 1 0,0-1 0,0 1 0,0 0 0,0-1-1,0 1 1,0-1 0,1 1 0,-1-1 0,0 1 0,0-1 0,0 1 0,0 0 0,1-1 0,-1 1 0,0-1 0,0 1 0,1 0 0,-1-1 0,0 1 0,1 0 0,-1-1 0,0 1 0,1 0-1,-1-1 1,1 1 0,-1 0 0,0 0 0,1 0 0,-1-1 0,1 1 0,-1 0 0,1 0 0,-1 0 0,1 0 0,-1 0 0,1 0 0,-1 0 0,1 0 0,-1 0 0,0 0 0,2 0-1,15-3-5768</inkml:trace>
</inkml:ink>
</file>

<file path=ppt/ink/ink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11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31 17873,'0'0'8520,"-10"-7"-7319,5 3-1039,4 2-140,0 1 1,-1-1 0,1 1 0,0 0 0,-1 0-1,1-1 1,-1 1 0,1 0 0,-1 0 0,0 0-1,0 1 1,1-1 0,-1 0 0,0 1 0,0-1-1,0 1 1,0-1 0,1 1 0,-1 0 0,0 0-1,0 0 1,0 0 0,0 0 0,0 0 0,0 0-1,0 1 1,1-1 0,-1 1 0,0 0 0,0-1-1,0 1 1,1 0 0,-1 0 0,0 0 0,-1 1-1,-9 11 71,0 0-1,0 1 0,-11 19 0,20-29-74,0 1 0,0 0 1,0 0-1,1 0 0,0 1 0,0-1 0,0 1 0,0-1 0,1 1 0,0-1 1,0 1-1,1 0 0,-1-1 0,2 7 0,-1-11-14,0 0 0,0-1 0,0 1 0,1 0 0,-1 0-1,0-1 1,1 1 0,-1 0 0,1-1 0,-1 1 0,1-1 0,-1 1 0,1 0 0,-1-1 0,1 1 0,0-1 0,-1 0-1,1 1 1,0-1 0,-1 1 0,1-1 0,0 0 0,0 0 0,-1 1 0,1-1 0,1 0 0,28 0 170,25-17 283,-21-2-248,-1-1 0,-1-2 0,34-31 0,-51 41-154,-15 11-56,1 1-1,-1 0 1,0-1-1,0 1 0,0 0 1,1-1-1,-1 1 1,0-1-1,1 1 1,-1 0-1,0 0 1,1-1-1,-1 1 1,0 0-1,1 0 1,-1-1-1,1 1 0,-1 0 1,1 0-1,-1 0 1,0 0-1,1-1 1,-1 1-1,1 0 1,-1 0-1,1 0 1,-1 0-1,1 0 1,-1 0-1,0 0 0,1 0 1,-1 1-1,1-1 1,-1 0-1,1 0 1,-1 0-1,1 0 1,-1 1-1,0-1 1,1 0-1,-1 0 1,1 1-1,-3 23 27,-21 37 125,22-57-136,-14 28 40,9-19-38,0 0 0,0 0 0,1 1 0,1-1 0,1 1 0,-1 0 0,0 15-1,35-58 994,-20 14-962,-1-1 0,0-1 0,-1 0 0,-1 0-1,-1-1 1,0 0 0,-1 0 0,-1 0 0,-1-1 0,0 0-1,-2 0 1,1-21 0,-6 56-528,3-15 369,-1 1 0,0-1 0,1 1 0,-1-1 0,1 1 0,-1 0 0,1-1 0,0 1 1,0 0-1,-1 0 0,1-1 0,1 1 0,-1 0 0,0-1 0,0 1 0,1 0 0,-1-1 0,0 1 0,1 0 0,0-1 0,-1 1 0,1-1 0,0 1 0,0-1 0,0 0 0,0 1 0,0-1 0,0 0 0,0 1 0,1-1 0,-1 0 0,0 0 0,1 0 0,-1 0 0,0 0 0,1-1 1,0 1-1,-1 0 0,3 0 0,9 2-2192,0-1 0,1-1 0,-1 0 0,1-1 0,-1 0 0,17-3 0,3-3-5757</inkml:trace>
</inkml:ink>
</file>

<file path=ppt/ink/ink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11.5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46 11082,'0'0'7149,"-11"3"-4502,1 1-2151,-1 0-1,1 0 0,0 1 0,1 0 0,-1 1 0,1 0 0,-10 9 1,13-10-256,1 0 0,0 0 0,0 0 0,0 0 1,0 1-1,1 0 0,0 0 0,0 0 1,0 0-1,1 1 0,0-1 0,1 1 0,-1 0 1,-1 9-1,4-16-232,0 1 0,0 0 0,0 0-1,0 0 1,0 0 0,0 0 0,0 0 0,1 0 0,-1-1 0,0 1-1,0 0 1,1 0 0,-1 0 0,1-1 0,-1 1 0,1 0 0,-1 0 0,1-1-1,-1 1 1,1 0 0,0-1 0,-1 1 0,1-1 0,0 1 0,-1-1-1,1 1 1,0-1 0,0 1 0,0-1 0,-1 0 0,1 1 0,0-1 0,0 0-1,0 0 1,0 0 0,0 1 0,0-1 0,-1 0 0,1 0 0,0 0-1,0-1 1,0 1 0,2 0 0,43-9 190,-23-2-114,0-1 0,-1-1 0,0-1 0,-1 0 0,-1-2 0,0 0 0,-1-2 0,0 0 0,-2-1 0,27-38 0,-62 80 22,-13 16-9,-43 68-1,50-53-1,23-51-264,-1-1-1,1 1 1,1 0-1,-1 0 1,0 0-1,1 0 1,-1 0-1,1 0 0,0 0 1,0 0-1,0 0 1,1 0-1,-1 0 1,1 0-1,-1 0 1,3 5-1,-2-7-15,0 0 0,0 0-1,0-1 1,0 1 0,0 0 0,0-1-1,0 1 1,0 0 0,0-1 0,1 1-1,-1-1 1,0 0 0,0 1 0,1-1-1,-1 0 1,0 0 0,1 0-1,-1 0 1,0 0 0,1 0 0,-1 0-1,0 0 1,0 0 0,1-1 0,0 0-1,34-12-3971,-4-13-1512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8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139 289 10186,'0'0'12838,"-10"12"-12288,-64 76 891,67-78-1175,0 0 1,1 0-1,0 0 1,1 1-1,0 0 1,0 0-1,1 0 1,1 1-1,-3 13 1,6-24-264,-1 0 0,1 0 1,0 1-1,0-1 1,0 0-1,0 1 1,0-1-1,1 0 0,-1 0 1,0 1-1,0-1 1,1 0-1,-1 0 1,1 0-1,-1 1 1,1-1-1,0 0 0,-1 0 1,1 0-1,0 0 1,0 0-1,0 0 1,0 0-1,-1 0 1,1-1-1,0 1 0,1 0 1,0 0-1,1 0 15,0 0 0,0 0 0,1 0 0,-1 0 0,0-1 0,0 0 0,1 0 0,-1 0 0,0 0 0,7-1 0,2-1 35,1-1 1,-1 0 0,0-1-1,0 0 1,12-7 0,3-4-20,0-2 0,-1-1 0,-1-1 1,0-1-1,-2-1 0,-1-2 0,25-30 1,-34 37-28,-1 0 1,-1 0 0,-1-2-1,0 1 1,-1-1 0,-1-1-1,0 1 1,-2-1 0,0 0-1,-1-1 1,-1 0 0,2-28-1,-6 45-11,0 0-1,0 1 0,0-1 0,0 0 0,0 0 0,-1 0 0,1 1 0,-1-1 0,0 0 0,0 1 0,0-1 0,0 0 0,0 1 0,0-1 0,-1 1 0,1 0 0,-1-1 0,0 1 0,1 0 0,-5-3 1,3 3-7,1 1 1,-1-1 0,-1 1 0,1 0-1,0 0 1,0 0 0,0 0 0,-1 1-1,1-1 1,0 1 0,0 0 0,-1 0-1,1 0 1,0 0 0,-1 1 0,1-1-1,-6 3 1,-1 0 18,-1 1 0,1 0 0,0 1 0,0 0 1,1 1-1,0 0 0,0 0 0,0 1 0,1 0 0,-10 10 0,4-1 135,0-1 1,1 2-1,0 0 1,-14 26-1,25-39-116,-1 0 1,1-1-1,0 1 0,1 0 0,-1 0 0,1 1 1,0-1-1,0 0 0,0 0 0,0 1 0,1-1 1,0 0-1,0 1 0,0-1 0,2 9 0,-1-11-21,0 1 0,0-1 0,1 0 0,-1 0 0,1 0 0,0 0 1,0 0-1,0 0 0,0 0 0,0 0 0,0-1 0,0 1 0,0-1 0,1 1 0,-1-1 0,1 0 0,-1 0 0,1 0 0,-1 0 0,1-1 0,0 1 0,-1-1 0,1 1 0,0-1 0,-1 0 0,4 0 0,129 0-20,8 2-858,-140-2 876,-1 0 1,1 0-1,-1 0 1,1 1-1,-1-1 1,1 1-1,-1 0 1,1-1-1,-1 1 1,0 0-1,0 1 1,1-1-1,-1 0 1,0 0-1,0 1 0,0 0 1,0-1-1,-1 1 1,1 0-1,0 0 1,-1 0-1,1 0 1,-1 0-1,0 0 1,1 0-1,-1 0 1,0 1-1,0-1 0,-1 0 1,1 1-1,0-1 1,-1 1-1,1-1 1,-1 1-1,0-1 1,0 1-1,0-1 1,0 1-1,-1-1 1,1 1-1,-2 3 0,1 2-233,-1-1-1,0 0 1,-1 0-1,1 1 1,-7 10-1,5-11-904,0-1-1,0 0 1,0 0-1,-1 0 1,-7 6-1,-3-2-10001</inkml:trace>
</inkml:ink>
</file>

<file path=ppt/ink/ink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11.9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 14862,'0'0'769,"-6"8"576,2-2-1165,0 0-1,0 0 1,0 1-1,1 0 1,0-1 0,0 1-1,1 0 1,0 0-1,0 0 1,1 1 0,-1-1-1,2 0 1,-1 9-1,0-6 2378,1-25-1583,3-27-688,-1 33-598,-2 8 91,0 1-1,0 0 1,-1 0 0,1-1 0,0 1-1,0 0 1,0 0 0,0-1 0,-1 1 0,1 0-1,0 0 1,0 0 0,-1 0 0,1-1 0,0 1-1,0 0 1,-1 0 0,1 0 0,0 0-1,0 0 1,-1 0 0,1 0 0,0 0 0,0 0-1,-1 0 1,1 0 0,0 0 0,-1 0-1,1 0 1,0 0 0,0 0 0,-1 0 0,1 0-1,0 0 1,-1 0 0,1 0 0,0 0 0,0 1-1,-1-1 1,1 0 0,0 0 0,-13 6-9095</inkml:trace>
</inkml:ink>
</file>

<file path=ppt/ink/ink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13.2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59 318 13132,'9'-11'2942,"-1"-2"-1892,33-43 2305,-5 25 3483,-38 53-5157,-6 0-1365,-2 0 0,-1 0-1,-1-1 1,-16 22 0,17-27-236,0 0 0,1 0 1,1 1-1,0 0 0,2 0 0,0 1 1,1 0-1,-5 21 0,11-39-78,0 1 0,0-1 0,0 1 0,0-1 0,0 1 0,0-1 0,0 1 0,0-1 0,0 1 0,0-1 1,0 0-1,0 1 0,0-1 0,0 1 0,0-1 0,1 1 0,-1-1 0,0 1 0,0-1 0,0 0 0,1 1 0,-1-1 0,0 0 0,1 1 0,-1-1 0,0 0 0,1 1 0,-1-1 1,0 0-1,1 1 0,-1-1 0,1 0 0,-1 0 0,0 0 0,1 1 0,-1-1 0,2 0 0,21-4 129,22-19 124,-3-7-155,-1-2 1,-2-2-1,67-74 0,-139 164-1,17-28-49,11-19-36,-1 1-1,1 0 0,1-1 1,0 2-1,0-1 0,1 0 1,0 1-1,1-1 0,-1 13 1,3-22-11,0 0 1,0 0-1,0 0 1,1 0-1,-1-1 0,0 1 1,1 0-1,-1 0 1,1 0-1,-1-1 1,1 1-1,-1 0 1,1 0-1,0-1 0,-1 1 1,1 0-1,0-1 1,-1 1-1,1-1 1,0 1-1,0-1 1,0 0-1,-1 1 1,1-1-1,0 0 0,0 1 1,0-1-1,0 0 1,0 0-1,0 0 1,0 0-1,0 0 1,0 0-1,-1 0 0,1 0 1,0 0-1,0 0 1,0 0-1,0-1 1,0 1-1,0 0 1,1-1-1,43-14 148,-26 3-149,0 0 0,-1 0 0,0-2 0,-1 0 0,0-1 0,-1-1 1,-1-1-1,-1 0 0,23-35 0,-30 34-2,-19 27 0,-5 9 0,13-13 0,-42 62 0,43-62 0,0 1 0,0-1 0,1 1 0,-1 0 0,1 0 0,1 0 0,-1 0 0,1 0 0,0 0 0,0 10 0,2-15 0,-1-1 0,1 1 0,-1 0 0,1-1 0,-1 1 0,1-1 0,0 1 0,-1-1 0,1 0 0,0 1 0,-1-1 0,1 1 0,0-1 0,0 0 0,-1 0 0,1 0 0,0 1 0,0-1 0,0 0 0,-1 0 0,1 0 0,0 0 0,0 0 0,0 0 0,-1-1 0,2 1 0,25-3 0,-15-1-36,-1 0 0,1-1 1,-1-1-1,0 1 0,-1-2 0,18-12 0,55-53-316,-81 71 346,-8 10-79,1 0 0,0 1-1,1 0 1,0 0-1,-4 17 1,8-27 85,0 0 0,0 1 0,1-1 0,-1 1 0,0-1 0,0 1 0,0-1 0,0 1 1,1-1-1,-1 0 0,0 1 0,0-1 0,1 1 0,-1-1 0,0 0 0,1 1 0,-1-1 0,0 0 0,1 0 0,-1 1 0,0-1 0,1 0 0,-1 0 1,1 1-1,-1-1 0,1 0 0,-1 0 0,1 0 0,-1 0 0,0 0 0,1 0 0,-1 0 0,1 0 0,-1 0 0,1 0 0,-1 0 0,1 0 0,-1 0 1,1 0-1,22-4 82,-9-2 25,0 0 0,-1-1 1,1-1-1,-1 0 0,-1-1 0,21-18 0,63-69 163,-69 65-260,41-59 0,-58 74-11,0 0 1,-2 0-1,1-1 1,-2 0-1,0-1 1,4-19-1,-11 36-2,1 0 1,-1 0-1,0 0 1,1 0-1,-1 0 1,0 0-1,0 0 1,0 0-1,0 0 1,0 0-1,0 0 1,0 0-1,0 0 1,-1 0-1,1 0 1,0 0-1,0 0 1,-1 0-1,0-2 1,0 3-2,1-1-1,-1 1 1,0 0-1,1 0 1,-1 0 0,1 0-1,-1 0 1,0 0-1,1 0 1,-1 0 0,1 0-1,-1 0 1,0 0-1,1 0 1,-1 1-1,1-1 1,-1 0 0,1 0-1,-1 1 1,0-1-1,1 0 1,-1 1 0,1-1-1,-1 1 1,-34 30-156,0 9 213,2 1 0,-36 59 1,58-83-38,1 1 0,0 0 0,2 1 0,0 0 0,1 0 0,1 1 0,1-1 0,1 1 0,-2 22 0,5-41-16,1 1 0,0-1 0,0 1 0,0-1 0,-1 1 0,1 0 0,1-1 0,-1 1 0,0-1 0,0 1 0,0-1 0,1 1 0,-1-1 0,1 0 0,-1 1 0,1-1 0,0 1 0,0-1 0,-1 0 0,1 0 0,0 1 0,0-1 0,0 0 0,0 0 0,0 0 0,1 0 0,-1 0 0,0 0 0,0 0 0,1-1 0,-1 1 0,0 0 0,1-1 0,-1 1 0,1-1 0,-1 1 0,1-1 0,-1 0 0,1 1 0,-1-1 0,1 0 0,-1 0 0,1 0 0,-1 0 0,1-1 0,-1 1 0,1 0 0,-1-1 0,3 0 0,3-1 0,1 0 0,0-1 0,-1 0 0,0-1 0,1 1 0,-2-2 0,1 1 0,6-6 0,-1 1 0,-1 0 0,-1-1 0,0-1 0,0 0 0,-1 0 0,0-1 0,-1 0 0,-1 0 0,0-1 0,8-19 0,-40 50 0,21-14 0,-5 5 0,0 1 0,1 0 0,-9 13 0,15-22 0,1 1 0,0-1 0,0 0 0,0 1 0,1-1 0,-1 1 0,0-1 0,1 1 0,-1-1 0,0 1 0,1-1 0,0 1 0,-1 0 0,1-1 0,0 1 0,0-1 0,0 1 0,0 0 0,0-1 0,0 1 0,0 0 0,1-1 0,-1 1 0,1-1 0,-1 1 0,1-1 0,0 1 0,-1-1 0,1 1 0,0-1 0,0 1 0,0-1 0,0 0 0,0 0 0,2 2 0,39 23 0,-32-22 0,-1 1 0,0 0 0,-1 0 0,0 1 0,1 0 0,-2 0 0,1 1 0,-1 0 0,0 0 0,0 1 0,6 10 0,-10 19 0,-3-37 0,1-14 0,4-17 0,2 0 0,0 0 0,3 1 0,0 0 0,20-40 0,-28 65 4,0-1 0,1 1 1,0 0-1,0 0 0,0 0 0,1 0 0,-1 1 0,1-1 1,0 1-1,0 0 0,1 0 0,-1 0 0,1 1 0,0-1 1,8-3-1,-8 5-23,0 1 1,0 0-1,0 0 1,0 0-1,1 1 1,-1-1-1,0 1 0,0 0 1,0 1-1,0-1 1,1 1-1,-1 0 1,0 1-1,0-1 1,0 1-1,-1 0 1,10 4-1,8 6-1051,16 6-5483,-15-9-4006</inkml:trace>
</inkml:ink>
</file>

<file path=ppt/ink/ink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14.0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438 97 1826,'12'-7'2790,"36"-25"1960,-45 30-4152,-1-1 1,1 1-1,0-1 1,-1 1-1,1-1 1,-1 0 0,0 0-1,0 0 1,0 0-1,0 0 1,-1-1-1,3-4 1,-4 7-450,0 1 1,0-1 0,0 1-1,0-1 1,-1 1 0,1-1-1,0 0 1,0 1-1,0-1 1,0 1 0,-1-1-1,1 1 1,0-1-1,0 1 1,-1-1 0,1 1-1,0 0 1,-1-1-1,1 1 1,-1-1 0,1 1-1,0 0 1,-1-1-1,1 1 1,-1 0 0,1-1-1,-1 1 1,1 0 0,-1 0-1,1 0 1,-1-1-1,1 1 1,-1 0 0,0 0-1,1 0 1,-1 0-1,1 0 1,-2 0 0,-27-1 1377,23 1-1042,-7 1-278,-1 1 0,1 0 0,0 1 0,0 0 0,0 1-1,0 1 1,1 0 0,0 0 0,0 1 0,0 1 0,1 0-1,-19 15 1,9-5-76,1 2 0,0-1 0,2 2 0,0 1 1,-21 31-1,33-42-102,-1 1 0,1-1 1,1 1-1,0 1 0,1-1 1,0 1-1,-4 23 1,7-32-32,1 0 0,-1 0 1,1 0-1,0 0 0,0 0 1,0 0-1,0 0 1,1 0-1,0 0 0,-1 0 1,1 0-1,0 0 0,0-1 1,0 1-1,1 0 0,-1 0 1,1-1-1,-1 1 1,1-1-1,0 1 0,0-1 1,0 0-1,0 0 0,1 0 1,-1 0-1,0 0 0,1 0 1,-1-1-1,1 1 1,0-1-1,0 0 0,-1 0 1,1 0-1,0 0 0,6 1 1,10 1-20,0-1 0,0-1 0,1 0 1,24-3-1,-29 0-36,0 1 1,1 1 0,-1 1-1,1 0 1,-1 1-1,1 0 1,19 7 0,-33-9 50,0 1 1,0 0 0,0 0-1,-1 0 1,1 0 0,0 1-1,-1-1 1,1 0-1,-1 1 1,1-1 0,-1 1-1,1-1 1,-1 1 0,0 0-1,0-1 1,0 1 0,0 0-1,0 0 1,-1 0 0,1 0-1,0 0 1,-1 0 0,1 0-1,-1 0 1,0 0 0,0 0-1,0 0 1,0 0 0,0 0-1,0 0 1,0 0 0,-1 1-1,1-1 1,-1 0 0,-1 3-1,-1 2 85,1 1 0,-2 0 0,1-1-1,-1 0 1,-1 1 0,1-2 0,-10 11-1,-6 5 298,-1-1 0,-1-2 0,-1 0 0,-1-1 0,-27 15 0,35-24-178,-1 0 0,0-1 1,0-1-1,0 0 0,-1-1 1,0-1-1,0-1 0,0-1 1,-23 2-1,38-5-192,0 0 0,-1 0 0,1 0 0,0 0 1,0-1-1,0 1 0,0-1 0,0 0 0,1 0 0,-1 0 0,0 0 0,0-1 0,1 1 1,-1-1-1,0 1 0,1-1 0,0 0 0,-5-4 0,6 4-30,-1-1 0,1 1 0,0 0-1,0 0 1,0-1 0,0 1 0,0 0 0,1-1-1,-1 1 1,1-1 0,-1 1 0,1-1 0,0 1-1,0-1 1,0 1 0,1-1 0,-1 1 0,0-1 0,1 1-1,0-1 1,-1 1 0,1 0 0,2-5 0,0 3-471,-1 0 0,1 0 1,0 0-1,0 0 0,0 0 0,0 1 1,1-1-1,3-2 0,35-25-7590,-35 27 6075,28-18-10044</inkml:trace>
</inkml:ink>
</file>

<file path=ppt/ink/ink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16.2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63 10954,'0'0'2776,"0"-9"-123,4-28-389,-4 36-2202,0 1-1,0 0 1,0-1 0,1 1-1,-1-1 1,0 1 0,0 0-1,0-1 1,0 1 0,0-1-1,0 1 1,1-1 0,-1 1-1,0-1 1,0 1 0,-1 0-1,1-1 1,0 1-1,0-1 1,0 1 0,0-1-1,0 1 1,0 0 0,-1-1-1,1 1 1,0-1 0,0 1-1,0 0 1,-1-1 0,1 1-1,0 0 1,-1-1 0,1 1-1,0 0 1,-1-1 0,1 1-1,0 0 1,-1 0 0,1 0-1,-1-1 1,1 1 0,0 0-1,-1 0 1,1 0 0,-1 0-1,1 0 1,-1 0 0,1-1-1,0 1 1,-1 0 0,1 0-1,-1 1 1,1-1 0,-1 0-1,1 0 1,-1 0-1,0 0 1,-17 15 83,9-3-96,2 1 1,-1 1 0,1 0-1,1 0 1,1 0 0,0 0-1,-5 28 1,4-11 446,1 0-1,0 56 1,4-85-469,1 1 0,0-1 0,0 1 0,0-1-1,0 0 1,1 1 0,-1-1 0,1 1 0,-1-1 0,1 0-1,0 0 1,0 1 0,0-1 0,0 0 0,0 0 0,0 0-1,1 0 1,-1 0 0,1 0 0,-1 0 0,1-1 0,0 1-1,0-1 1,0 1 0,0-1 0,0 1 0,0-1 0,0 0-1,0 0 1,0 0 0,1 0 0,-1-1 0,0 1 0,0 0-1,1-1 1,-1 0 0,1 0 0,-1 1 0,0-1 0,1-1-1,2 1 1,4-1 108,0-1 0,0 1 0,0-2 0,0 1 0,0-1 0,0-1 0,-1 1 0,1-1 0,12-9 0,-5 2 22,0-2 0,-1 1-1,0-2 1,21-25 0,-30 32-113,-1 1 1,0-1 0,0-1-1,-1 1 1,0 0 0,0-1 0,-1 0-1,0 0 1,0 0 0,-1-1-1,0 1 1,-1 0 0,2-12 0,-3 19-38,-1 1 0,1 0 0,0 0 0,0 0 0,0 0 1,0 0-1,-1 0 0,1-1 0,0 1 0,0 0 0,0 0 0,0 0 1,-1 0-1,1 0 0,0 0 0,0 0 0,0 0 0,-1 0 1,1 0-1,0 0 0,0 0 0,0 0 0,-1 0 0,1 0 0,0 0 1,0 0-1,0 0 0,-1 0 0,1 0 0,0 0 0,0 0 1,0 0-1,0 0 0,-1 1 0,1-1 0,0 0 0,0 0 0,0 0 1,0 0-1,0 0 0,-1 1 0,1-1 0,0 0 0,0 0 1,0 0-1,0 0 0,0 1 0,0-1 0,0 0 0,-4 6-3,0 0 0,1 0 0,0 1-1,0-1 1,1 1 0,0-1-1,0 1 1,0 0 0,0 11 0,-3 67 1,5-83 4,-1 0 1,1 0-1,0 0 1,0 1-1,0-1 0,0 0 1,0 0-1,1 0 1,-1 0-1,1 0 0,-1 0 1,1 0-1,0 0 1,0 0-1,-1 0 0,2 0 1,-1 0-1,0 0 1,0-1-1,0 1 0,1 0 1,-1-1-1,1 1 1,0-1-1,-1 0 0,1 1 1,0-1-1,0 0 1,-1 0-1,1 0 0,0 0 1,0 0-1,0-1 1,0 1-1,0-1 0,1 1 1,-1-1-1,0 0 1,0 1-1,0-1 0,0 0 1,0-1-1,1 1 1,-1 0-1,3-1 0,2-1 49,1 0-1,0-1 1,-1 0-1,0 0 0,1 0 1,-1-1-1,-1 0 1,1 0-1,-1-1 0,1 0 1,7-8-1,-5 3 77,-1 0 0,-1 0 0,1-1 1,-2 0-1,0 0 0,0-1 0,-1 1 0,0-1 0,-1-1 0,0 1 0,-1 0 1,-1-1-1,0 0 0,0 0 0,-1-21 0,-1 34-135,-1 1-1,1-1 1,0 1-1,-1 0 1,1-1-1,-1 1 1,1-1 0,0 1-1,-1-1 1,1 1-1,-1-1 1,0 0-1,1 1 1,-1-1-1,1 0 1,-1 1 0,1-1-1,-1 0 1,0 0-1,1 1 1,-1-1-1,0 0 1,1 0 0,-1 0-1,0 0 1,1 0-1,-1 0 1,0 0-1,1 0 1,-1 0-1,0 0 1,1 0 0,-1 0-1,0-1 1,1 1-1,-1 0 1,0 0-1,1-1 1,-1 1-1,1-1 1,-1 1 0,1 0-1,-1-1 1,1 1-1,-1-1 1,1 1-1,-1-1 1,1 1-1,-1-1 1,1 1 0,0-1-1,-1 0 1,1 1-1,0-1 1,0 0-1,0 1 1,-1-1-1,1 1 1,0-1 0,0 0-1,0 0 1,0 0-1,-3 9-14,-1 0 0,2 0 0,-1 0-1,1 0 1,1 1 0,-1-1 0,1 1-1,1 15 1,0-22 20,0 1 0,0-1 0,0 0 0,0 1 0,1-1 0,-1 1 1,1-1-1,-1 0 0,1 0 0,0 1 0,0-1 0,0 0 0,0 0 0,1 0 0,-1 0 0,0 0 0,1 0 0,-1-1 0,1 1 0,0 0 0,0-1 0,-1 1 0,1-1 1,0 1-1,0-1 0,1 0 0,-1 0 0,0 0 0,0 0 0,0-1 0,1 1 0,-1 0 0,0-1 0,1 0 0,2 1 0,3-2 32,0 1 0,1-1 0,-1-1-1,0 1 1,0-1 0,0-1 0,0 0 0,0 0-1,-1 0 1,1-1 0,12-9 0,-14 10-15,-1-1 0,1 0-1,-1-1 1,0 1 0,0-1 0,-1 0 0,1 0 0,-1 0 0,0-1 0,-1 0-1,1 1 1,-1-1 0,0-1 0,-1 1 0,3-8 0,-33 57-459,22-31 442,0 0-1,0 1 1,2 0-1,-1 0 1,2 0-1,-1 0 1,2 0-1,0 1 1,1 0 0,0-1-1,1 18 1,0-29-3,1-1-1,-1 0 1,0 1 0,1-1 0,-1 0 0,1 1 0,-1-1 0,1 0 0,0 0 0,-1 1-1,1-1 1,0 0 0,0 0 0,0 0 0,0 0 0,0 0 0,0 0 0,0 0-1,0-1 1,0 1 0,1 0 0,-1-1 0,0 1 0,2 0 0,0 0 12,1 0 1,-1-1-1,1 1 0,-1-1 1,1 0-1,-1 0 0,1 0 1,-1-1-1,6 0 0,0-1 18,-1 0 0,1-1-1,-1 0 1,0 0-1,0-1 1,0 0-1,9-7 1,-9 5-4,-1-1 0,0 0 0,0-1 0,-1 1 0,11-18 0,-14 22-21,-1 0 0,-1 0 0,1 0 0,0-1 0,-1 1 0,0 0 0,0-1 0,0 1 0,0-1 0,0 0 0,-1 1 0,0-1 0,0 1 1,0-1-1,0 0 0,0 1 0,-1-1 0,1 0 0,-3-6 0,2 9-18,0 0 1,0 0-1,-1-1 0,1 1 1,0 0-1,-1 1 0,1-1 1,-1 0-1,1 0 1,-1 0-1,1 1 0,-1-1 1,1 1-1,-1-1 0,0 1 1,1 0-1,-1 0 0,0 0 1,1 0-1,-1 0 0,0 0 1,-2 0-1,3 0 13,1 0 74,38 0 117,-13-2-1029,50-12 0,-68 13 474,1-1 0,-1-1 0,1 1-1,-1-1 1,0 0 0,0-1 0,0 0-1,-1 0 1,1 0 0,11-11 0,-5-10-6113,-8-4-4185</inkml:trace>
</inkml:ink>
</file>

<file path=ppt/ink/ink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16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6822,'0'0'6951,"77"57"-7175,-39-45-2627</inkml:trace>
</inkml:ink>
</file>

<file path=ppt/ink/ink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17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97 219 13837,'-10'9'2338,"4"-4"-2095,-46 50 2936,49-51-2887,0 1 1,0-1-1,0 1 0,0 0 0,1 0 0,0 0 0,0 0 0,0 0 0,0 1 0,1-1 0,0 0 0,0 1 0,0 9 0,2-13-270,-1 0-1,1 0 0,0-1 0,-1 1 0,1 0 0,0-1 0,0 1 0,0-1 0,0 1 0,0-1 1,0 0-1,0 1 0,1-1 0,-1 0 0,0 0 0,1 0 0,-1 0 0,1 0 0,-1 0 1,1 0-1,0 0 0,-1-1 0,1 1 0,0 0 0,-1-1 0,1 0 0,0 1 0,0-1 0,-1 0 1,1 0-1,0 0 0,0 0 0,3-1 0,5 1 24,1 0 1,-1-1-1,1-1 1,18-5-1,-11 1 1,1-2-1,-1-1 0,-1 0 0,1-1 1,-2-1-1,1-1 0,-2 0 1,17-16-1,-9 6 8,-2-1 0,0 0 0,-1-2 0,23-39 0,-38 55 10,0 1-1,0-1 1,-1 0-1,0 0 1,-1 0 0,0 0-1,0-1 1,-1 1-1,0-1 1,0-12 0,-2 21-33,0 1 1,0-1-1,0 1 1,0-1 0,0 1-1,0-1 1,0 1 0,0-1-1,0 1 1,0-1-1,0 1 1,-1-1 0,1 1-1,0-1 1,0 1 0,-1-1-1,1 1 1,0 0-1,0-1 1,-1 1 0,1-1-1,-1 1 1,1 0 0,0-1-1,-1 1 1,1 0-1,-1-1 1,1 1 0,0 0-1,-1 0 1,1 0 0,-1-1-1,1 1 1,-1 0 0,1 0-1,-1 0 1,1 0-1,-1 0 1,1 0 0,-1 0-1,1 0 1,-1 0 0,1 0-1,-1 0 1,0 0-1,1 0 1,-1 1 0,-25 13 543,15-3-501,0 1 0,1 1 0,1 0-1,0 1 1,1 0 0,0 0 0,1 0-1,0 1 1,2 0 0,-1 0 0,2 1-1,0 0 1,1 0 0,1 0 0,0 0 0,1 0-1,1 0 1,3 31 0,-2-43-239,0 0 1,0 0 0,1-1-1,-1 1 1,1 0 0,0-1-1,0 0 1,0 1 0,1-1-1,-1 0 1,1 0 0,0 0-1,0-1 1,4 4-1,-4-3-547,1-1 0,0 0 0,-1 0 0,1 0 0,0-1-1,0 1 1,0-1 0,6 1 0,24 0-8854</inkml:trace>
</inkml:ink>
</file>

<file path=ppt/ink/ink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18.2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410 187 14286,'0'0'10804,"-9"-6"-10371,-29-20-204,10 19-162,17 4-322,19-9-213,18-12 236,-19 19 200,0-1-1,-1 0 0,0 0 1,0-1-1,8-12 1,-14 19 29,0 0 0,0 0 0,0 0 0,1 0 1,-1 0-1,0-1 0,0 1 0,0 0 0,0 0 0,0 0 1,0 0-1,0 0 0,0 0 0,0-1 0,0 1 0,0 0 1,0 0-1,0 0 0,0 0 0,0 0 0,0 0 0,0-1 1,0 1-1,0 0 0,0 0 0,0 0 0,0 0 0,0 0 1,0-1-1,0 1 0,0 0 0,-1 0 0,1 0 0,0 0 1,0 0-1,0 0 0,0 0 0,0 0 0,0-1 0,0 1 1,0 0-1,-1 0 0,1 0 0,0 0 0,0 0 0,0 0 1,0 0-1,0 0 0,0 0 0,-1 0 0,1 0 1,0 0-1,0 0 0,0 0 0,0 0 0,0 0 0,-1 0 1,1 0-1,0 0 0,0 0 0,0 0 0,0 0 0,0 0 1,-14 3-29,7-2 2175,7-11-1846,-3-23 331,3 32-622,-1 1 1,1-1-1,0 0 0,-1 1 1,1-1-1,-1 1 0,0-1 0,1 1 1,-1 0-1,1-1 0,-1 1 1,0 0-1,1-1 0,-1 1 1,0 0-1,1-1 0,-1 1 0,0 0 1,1 0-1,-1 0 0,0 0 1,0 0-1,1 0 0,-1 0 0,0 0 1,1 0-1,-1 0 0,0 0 1,0 1-1,1-1 0,-1 0 0,0 0 1,1 1-1,-1-1 0,1 0 1,-1 1-1,0-1 0,1 1 0,-1-1 1,1 0-1,-2 2 0,-55 22 226,40-17-160,0 0 0,-33 18-1,47-23-77,-1 1-1,1-1 1,0 1-1,0-1 1,0 1-1,0 0 1,0 0 0,0 0-1,1 1 1,0-1-1,-1 1 1,1-1-1,1 1 1,-1 0-1,0 0 1,1 0-1,0 0 1,-1 5-1,2-9 2,0 1 0,0-1 0,0 0 0,0 1 0,0-1 0,0 0 0,0 1 0,0-1 0,0 0-1,0 1 1,0-1 0,0 0 0,0 1 0,0-1 0,0 0 0,1 0 0,-1 1 0,0-1 0,0 0-1,0 0 1,1 1 0,-1-1 0,0 0 0,0 0 0,1 1 0,-1-1 0,0 0 0,0 0 0,1 0 0,-1 0-1,0 1 1,1-1 0,-1 0 0,0 0 0,1 0 0,-1 0 0,19-1-70,16-11 64,-16 2 44,-1-2 1,-1 0-1,0-1 0,0-1 0,-1-1 0,-1 0 0,25-32 0,-39 46-18,-5 20-294,-55 148 205,-6 21 87,56-163-177,-1 1-1,-1-1 0,-1-1 1,-1 0-1,-1-1 0,-1-1 0,-1 0 1,-1-1-1,0 0 0,-2-2 1,-33 28-1,50-46 148,-26 19 30,28-20-16,-1 0 1,1 1-1,-1-1 1,1 0-1,-1 0 1,1 0-1,-1 1 1,1-1-1,-1 0 1,1 0-1,-1 0 1,1 0 0,-1 0-1,1 0 1,-1 0-1,0 0 1,1 0-1,-1 0 1,1 0-1,-1-1 1,1 1-1,-1 0 1,1 0-1,-1 0 1,1-1-1,-1 1 1,1 0 0,-1-1-1,1 1 1,0 0-1,-1-1 1,1 1-1,-1 0 1,1-1-1,0 1 1,-1-1-1,1 1 1,0-1-1,0 1 1,-1-1-1,1 1 1,0-1-1,0 1 1,0-1 0,0 1-1,0-1 1,0 0-1,-1 1 1,1-1-1,0 1 1,1-1-1,-1 0 1,0-14-77,0 1 0,2 0 0,-1 0-1,2 0 1,0 0 0,1 0 0,0 0 0,1 1 0,0-1 0,1 1 0,1 1 0,11-17 0,7-9 51,3 0 1,49-51-1,-40 50 133,2 1-1,1 2 1,82-57-1,-119 91-89,0 0-1,0 0 0,1 0 1,-1 1-1,1-1 1,0 1-1,-1 0 1,1 0-1,0 0 0,-1 0 1,7 0-1,-8 1-13,-1 1 0,0-1 0,1 1 0,-1-1 0,0 1 0,0-1 1,0 1-1,0 0 0,1-1 0,-1 1 0,0 0 0,0 0 0,0 0 0,-1 0 0,1 0 0,0 0 0,0 0 0,0 0 0,-1 0 0,1 1 0,-1-1 0,1 0 0,-1 0 0,1 1 0,-1-1 0,0 0 0,1 0 0,-1 1 0,0-1 0,0 0 0,0 1 0,0-1 0,0 0 0,-1 3 0,1 39 121,-11 71 0,5-66-32,6-48-58,1 0 1,-1 0-1,1 0 0,-1 0 1,0 0-1,1 0 1,-1 0-1,1 0 0,-1 0 1,0 0-1,1 0 0,-1 0 1,0 0-1,1 0 1,-1 0-1,1 0 0,-1 0 1,0-1-1,1 1 1,-1 0-1,0 0 0,1-1 1,-1 1-1,0 0 1,0 0-1,1-1 0,-1 1 1,0 0-1,0-1 1,1 1-1,-1 0 0,0-1 1,0 1-1,0 0 1,1-1-1,-1 1 0,0-1 1,0 0-1,16-18 619,-3 1-405,-1-1 1,-1 0 0,-1 0 0,0-1 0,-2 0-1,0-1 1,-2 0 0,0 0 0,-1-1-1,-1 1 1,2-44 0,-10 45 233,-5 18-288,8 2-197,0 2 0,0-1-1,0 0 1,0 0 0,0 0 0,0 0-1,0 1 1,0-1 0,0 0-1,1 1 1,-1-1 0,0 1-1,1-1 1,-1 0 0,1 1 0,0-1-1,-1 1 1,1 2 0,0-2-26,-1 0 1,1 1 0,0-1 0,0 0 0,-1 0 0,2 0-1,-1 0 1,0 0 0,0 0 0,1 0 0,-1 0 0,1 0 0,0 0-1,-1 0 1,1 0 0,0 0 0,0 0 0,0 0 0,0-1-1,1 1 1,-1 0 0,0-1 0,1 1 0,2 1 0,0-1-310,1 0 1,0 0 0,-1-1 0,1 1 0,0-1 0,0-1 0,0 1-1,0-1 1,8 0 0,81 2-9314,-62-2 3780</inkml:trace>
</inkml:ink>
</file>

<file path=ppt/ink/ink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18.9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236 295 14510,'-3'-1'425,"-1"1"1,0 0-1,0 0 0,0 0 1,0 0-1,1 0 1,-1 1-1,0 0 1,0 0-1,0 0 1,1 0-1,-1 1 0,1-1 1,-1 1-1,1 0 1,0 0-1,-6 4 1,1 2-220,1 0 1,0 0 0,0 0 0,-10 20 0,10-18 128,1 0-174,-1-1 37,1 0 0,0 1 0,1 0 1,0 0-1,0 0 0,1 0 0,-5 22 0,9-31-200,0-1 0,0 1 0,1 0 0,-1-1 0,0 1 0,0-1 0,1 1 0,-1 0 0,0-1 0,1 1 0,-1-1 0,0 1 0,1-1 0,-1 0 0,1 1 0,-1-1 0,1 1 0,-1-1 0,1 0 0,0 1 0,-1-1 0,1 0 0,-1 0 0,1 1 0,-1-1 0,1 0 0,0 0 0,-1 0 0,1 0 0,0 0 0,-1 0 0,1 0 0,0 0 0,-1 0 0,1 0 0,-1 0 0,1 0 0,0 0 0,-1-1 0,2 1 0,29-8 20,-9-3-331,0-1 1,-1-1 0,-1-1 0,0-1 0,-2-1-1,32-32 1,-3 4-919,-63 91 1450,-166 258 1404,94-160-716,81-135-797,0 2 34,0 0 1,0 0 0,1 1-1,-4 13 1,12-20-168,5-10-23,12-16 120,-2 0 1,0-1-1,-1-1 1,-2 0 0,20-40-1,-22 40-52,133-272 28,40-70-639,-183 360 593,0 0 5,0 0 0,0 1 0,0-1 0,0 1 0,0-1 0,1 1 1,0 0-1,0 0 0,-1 0 0,2 0 0,-1 0 0,0 1 0,1-1 0,-1 1 0,1 0 0,-1 0 0,1 0 0,8-2 0,-12 4-1,1 1-1,0-1 1,-1 0 0,1 1-1,0-1 1,-1 1-1,1-1 1,-1 1-1,1-1 1,-1 1-1,1-1 1,-1 1 0,1-1-1,-1 1 1,0-1-1,1 1 1,-1 0-1,0-1 1,0 1-1,1 0 1,-1-1 0,0 1-1,0 0 1,0-1-1,0 1 1,0 0-1,0 0 1,0-1-1,0 1 1,0 0 0,0 0-1,-1 29 127,1-27-109,-2 8 15,-1 1 0,0-1 0,-1 0-1,0 0 1,-1 0 0,0 0 0,0-1 0,-11 15 0,8-14 10,2 0 0,0 0 0,0 0 0,1 1 1,0 0-1,-5 22 0,10-33-50,0 0 0,0 1 0,0-1 1,1 0-1,-1 0 0,0 0 0,0 1 0,1-1 0,-1 0 1,1 0-1,-1 0 0,1 0 0,-1 0 0,1 0 1,0 0-1,0 0 0,-1 0 0,1 0 0,0 0 0,0 0 1,0 0-1,0-1 0,0 1 0,0 0 0,0-1 1,0 1-1,3 0 0,42 16 19,-9-4-113,-34-11 103,0-1 1,0 1-1,0 0 0,-1 0 0,1 0 0,-1 0 0,1 0 0,-1 1 0,0-1 1,0 1-1,0 0 0,0-1 0,0 1 0,-1 0 0,1 0 0,-1 0 0,0 0 0,0 0 1,0 0-1,0 1 0,0-1 0,-1 0 0,0 0 0,1 1 0,-1-1 0,0 0 0,-1 1 1,1-1-1,-1 0 0,1 0 0,-1 1 0,0-1 0,0 0 0,0 0 0,-1 0 0,1 0 1,-1 0-1,1 0 0,-1-1 0,0 1 0,-4 3 0,-5 8 396,0-2 0,-2 1 1,1-2-1,-1 0 0,-1 0 0,-24 14 0,28-19-222,0 0-1,0 0 1,0-1-1,-1 0 0,1-1 1,-1 0-1,-1-1 1,1 0-1,0 0 0,-1-1 1,-21 0-1,31-2-232,1-1 0,0 1 0,0 0 0,-1-1 0,1 0 0,0 1 0,0-1 0,0 0 0,0 1 0,0-1 0,0 0 0,0 0 0,0 0 0,0 0 0,0 0 0,0 0 0,1 0 0,-1 0 0,0 0 0,1 0 0,-1-1 0,1 1 0,-1 0 0,1 0 0,-1-1 0,1 1 0,0 0 0,0 0 0,0-1 0,0 1 0,0 0 0,0-1 0,0 1 0,0 0 0,0-1 0,1 0 0,-1-3-474,1 1-1,0-1 1,0 1-1,0 0 1,0-1-1,1 1 1,0 0-1,-1 0 1,5-6-1,2 0-1718,1 1 0,0 1-1,15-13 1,7-1-4494</inkml:trace>
</inkml:ink>
</file>

<file path=ppt/ink/ink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19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90 183 13261,'0'0'8632,"9"-2"-6529,-3 0-1938,0 0 0,1-1 0,-1 0-1,0 0 1,-1 0 0,1-1 0,0 1 0,5-7 0,-8 8-74,-1 0 0,0 0 0,0 0 0,0-1 0,0 1 0,0-1 0,0 1 0,0-1 0,-1 0 0,1 0 0,-1 0 0,0 0 0,0 0 0,0 0 0,0 0 0,-1 0 0,1 0 0,-1 0 0,0 0 0,0-1 0,0 1 0,0 0-1,-1-5 2,1 8-76,-1-1 0,1 1 0,0 0 0,0-1 0,-1 1 0,1 0 0,0-1 0,0 1 0,-1 0 0,1-1 0,0 1 0,-1 0 0,1-1 1,0 1-1,-1 0 0,1 0 0,-1 0 0,1-1 0,-1 1 0,1 0 0,0 0 0,-1 0 0,1 0 0,-1 0 0,1 0 0,-1 0 0,1 0 1,0 0-1,-1 0 0,1 0 0,-1 0 0,1 0 0,-1 0 0,1 0 0,-1 0 0,1 1 0,0-1 0,-1 0 0,1 0 0,-1 0 1,1 1-1,0-1 0,-1 0 0,1 1 0,-1-1 0,-16 14 99,1 27-78,15-36-26,-1 1-1,0-1 1,0 0 0,0 0-1,0 0 1,-1-1 0,1 1-1,-5 4 1,7-8 165,2-45 81,-1 39-248,-3-23 269,2 28-273,0-1 0,0 1 0,0-1 0,0 1 0,-1-1 0,1 1 0,0-1 0,-1 1 0,1-1 0,0 1 0,-1-1 0,1 1 0,0 0 0,-1-1 0,1 1 0,-1 0 0,1-1 0,-1 1 0,1 0 0,0-1 0,-1 1 0,1 0 0,-1 0 0,0 0 0,1-1 0,-1 1 0,1 0 0,-1 0 0,1 0 0,-1 0 0,1 0 0,-1 0 0,1 0 0,-1 0 0,0 0 0,1 0 0,-1 1 0,1-1 0,-1 0 0,1 0 0,-1 0 0,1 1 0,-1-1 0,0 1 0,-6 9 567,7-10-555,0 0 0,0 1 0,0-1 1,0 0-1,-1 1 0,1-1 0,0 0 0,0 0 1,0 1-1,0-1 0,0 0 0,-1 1 0,1-1 0,0 0 1,0 0-1,-1 1 0,1-1 0,0 0 0,0 0 0,-1 0 1,1 1-1,0-1 0,0 0 0,-1 0 0,1 0 1,0 0-1,-1 0 0,1 0 0,0 1 0,-1-1 0,1 0 1,0 0-1,-1 0 0,1 0 0,0 0 0,-1 0 0,1 0 1,0 0-1,-1-1 0,1 1 0,0 0 0,-1 0 0,1 0 1,0 0-1,-1 0 0,1 0 0,0-1 0,0 1 1,-1 0-1,-2 0-23,1 1 1,-1-1 0,1 1 0,-1 0-1,1 0 1,0 0 0,-1 0-1,1 0 1,0 1 0,0-1 0,0 1-1,0-1 1,0 1 0,0 0-1,0 0 1,1 0 0,-1 0 0,1 0-1,-1 0 1,1 0 0,-2 4-1,-1 0 15,0 1-1,1 0 0,-1 0 0,1 0 1,1 0-1,-3 9 0,5-15-7,0-1-1,0 1 1,0-1 0,0 1-1,0-1 1,0 1 0,0-1-1,0 0 1,1 1-1,-1-1 1,0 1 0,0-1-1,0 1 1,1-1 0,-1 0-1,0 1 1,0-1 0,1 0-1,-1 1 1,0-1 0,1 0-1,-1 1 1,0-1 0,1 0-1,-1 0 1,1 1 0,-1-1-1,0 0 1,1 0-1,-1 0 1,1 0 0,-1 0-1,1 1 1,24 1 64,23-9 62,23-13-82,-54 14-45,1 0 1,0 1-1,0 1 0,1 1 1,-1 1-1,34-1 1,-51 4-5,0-1 1,1 0-1,-1 1 1,0-1-1,0 1 1,0 0 0,0-1-1,0 1 1,0 0-1,0 0 1,0-1-1,0 1 1,0 0-1,-1 0 1,1 0 0,0 0-1,-1 0 1,1 0-1,0 0 1,-1 0-1,1 1 1,-1-1 0,0 0-1,1 0 1,-1 0-1,0 1 1,0-1-1,0 0 1,1 0 0,-1 0-1,-1 1 1,1 1-1,-6 44 246,-10-4 462,-26 49 1,66-143-705,-2-1 0,15-57 0,14-37 0,-50 145 0,-1 0 0,1 0 0,0 0 0,-1 0 0,1 0 0,0 1 0,-1-1 0,1 0 0,0 0 0,0 0 0,0 1 0,0-1 0,0 1 0,0-1 0,0 0 0,0 1 0,0 0 0,0-1 0,0 1 0,0 0 0,0-1 0,0 1 0,0 0 0,1 0 0,-1 0 0,0 0 0,0 0 0,0 0 0,0 0 0,0 0 0,0 1 0,0-1 0,1 0 0,-1 1 0,0-1 0,1 2 0,42 21 0,-35-17 0,13 5-174,-17-9-42,0 0-1,0 0 0,-1 0 1,1 0-1,-1 1 0,0 0 1,0 0-1,0 0 0,0 0 1,6 8-1,-10-3-4434,-8-4-1962,-16-4-4902</inkml:trace>
</inkml:ink>
</file>

<file path=ppt/ink/ink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0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 13773,'0'0'10090,"53"1"-9802,-14-1-224,7 0-320,1 0-2563,0-5-4548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19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1 175 15663,'0'0'8354,"10"1"-7088,-1-1-1180,0-1 0,0 0 1,0 0-1,0 0 0,-1-1 1,1-1-1,-1 0 0,1 0 1,-1 0-1,0-1 1,0 0-1,0-1 0,-1 0 1,1 0-1,-1 0 0,11-13 1,20-24 61,-36 39-129,-1 1-1,1-1 1,-1 0-1,1 1 1,-1-1 0,0 0-1,0 0 1,0 1-1,-1-1 1,1 0 0,0 0-1,-1 0 1,0 0-1,0 0 1,0 0 0,-1-4-1,1 6-13,-1-1 0,0 1 1,1 0-1,-1 0 0,0 0 0,0 0 0,0 0 0,0 0 0,0 0 0,0 1 1,0-1-1,0 0 0,0 0 0,-1 1 0,1-1 0,0 1 0,0-1 1,-1 1-1,1-1 0,0 1 0,-1 0 0,1 0 0,0 0 0,-1 0 1,1 0-1,0 0 0,-1 0 0,1 0 0,0 0 0,0 1 0,-1-1 1,-1 1-1,-2 0-13,-1 0 1,0 1-1,0-1 1,1 1-1,-1 0 1,-7 5 0,5-1 17,-1 1 1,1 0 0,0 1 0,1 0 0,0 0 0,0 0 0,1 1 0,0 0 0,0 0 0,1 1 0,0 0 0,1 0 0,0 0 0,0 0 0,1 0 0,1 1 0,0 0-1,0-1 1,0 15 0,2-23-8,0-1 0,0 0 0,1 1 0,-1-1 0,0 0 0,0 1 0,1-1 0,-1 0 0,0 0 0,1 1 0,0-1 0,-1 0 0,1 0 0,0 0 0,-1 0 0,1 0 0,0 1 0,0-1 0,0-1 0,0 1 0,0 0 0,0 0 0,0 0 0,3 1 0,-1-1 5,0 0 0,1 0 1,-1 0-1,1 0 0,-1 0 1,1-1-1,0 1 0,-1-1 1,6-1-1,4 0 46,-1 0 0,1-2 0,0 1 0,19-8-1,5-6-76,0-2-1,40-27 0,21-11-268,-97 56 293,-1 0 0,1 0 0,-1-1-1,0 1 1,1 0 0,-1 0-1,1 0 1,-1-1 0,0 1-1,1 0 1,-1 0 0,1 0-1,-1 0 1,1 0 0,-1 0 0,1 0-1,-1 0 1,0 0 0,1 0-1,-1 0 1,1 0 0,-1 0-1,1 0 1,-1 1 0,1-1-1,-1 0 1,0 0 0,1 0 0,-1 1-1,0-1 1,1 0 0,-1 1-1,1-1 1,2 19 252,-13 39 480,5-29-440,5-28-254,0 0 0,0 0 0,0 0 0,1 0 0,-1 0 0,0 0 0,1 0 0,-1 0 0,1 0 0,0 0 0,-1 0 0,1 0 0,0-1 0,-1 1 0,1 0 1,0 0-1,0-1 0,0 1 0,-1 0 0,1-1 0,0 1 0,0-1 0,0 1 0,0-1 0,0 0 0,0 1 0,0-1 0,0 0 0,0 0 0,0 1 0,1-1 0,-1 0 0,0 0 0,0 0 0,0 0 0,0-1 0,0 1 0,0 0 0,0 0 0,0-1 0,1 0 0,49-12 1066,10-17-774,-47 22-329,0 1 0,0 0 1,1 1-1,0 0 0,0 1 1,21-4-1,-34 9-5,-1 0 0,0 0-1,0 0 1,0 0 0,0 0 0,0 0 0,0 0-1,0 1 1,0-1 0,0 0 0,0 1 0,0-1-1,0 0 1,0 1 0,0-1 0,0 1 0,0 0-1,0-1 1,0 1 0,-1 0 0,1-1 0,0 1-1,0 0 1,-1 0 0,1 0 0,-1 0 0,1 0-1,-1 0 1,1-1 0,-1 1 0,1 0 0,-1 0-1,0 1 1,1-1 0,-1 0 0,0 0 0,0 1-1,0 49-2009,-1-32-2349,1-12-2092</inkml:trace>
</inkml:ink>
</file>

<file path=ppt/ink/ink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09.8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414 58 15855,'0'0'1287,"-13"-10"544,4 3-1478,-1 1 0,1 0 0,-1 1 1,0 0-1,0 1 0,-14-5 1,19 7-205,-1 1 1,0 0 0,0 0-1,0 1 1,0-1 0,-1 1 0,1 1-1,0-1 1,0 1 0,0 0-1,0 0 1,1 1 0,-1 0 0,0 0-1,0 0 1,-9 6 0,-1 3 79,0 1 1,0 1-1,1 0 1,1 1-1,0 1 1,1 0 0,0 1-1,2 0 1,0 1-1,1 0 1,0 1-1,1 0 1,1 0-1,1 1 1,1 0-1,1 0 1,0 1 0,1 0-1,1-1 1,1 1-1,1 0 1,2 27-1,-1-44-188,1 1 0,-1 0-1,1-1 1,0 1-1,0 0 1,0-1-1,0 1 1,1-1 0,0 0-1,-1 1 1,1-1-1,1 0 1,-1 0-1,0 0 1,1-1 0,-1 1-1,1 0 1,0-1-1,0 0 1,0 1 0,0-1-1,0 0 1,0-1-1,1 1 1,-1-1-1,1 1 1,-1-1 0,1 0-1,-1 0 1,1 0-1,0-1 1,-1 0 0,1 1-1,0-1 1,6-1-1,1 0 105,1 0 0,0-1 0,0 0-1,-1-1 1,1 0 0,-1-1 0,0-1 0,0 1-1,-1-2 1,12-7 0,1-2-73,-1-1 1,-1-1-1,0-2 0,23-26 1,-36 35-67,0 0 1,0 0 0,-1 0 0,-1-1 0,0 0-1,0-1 1,-1 1 0,0-1 0,-1 0-1,-1 0 1,4-22 0,-6 31-6,-1 0 0,0 0 0,1 0 0,-1 0 0,0 0 0,0 0 0,-1 0 0,1 0 0,-1 0-1,1 0 1,-1 1 0,0-1 0,0 0 0,-1 0 0,1 0 0,0 1 0,-1-1 0,1 1 0,-1-1 0,0 1 0,0 0 0,0-1 0,0 1 0,-1 0 0,1 0 0,0 1 0,-1-1-1,1 0 1,-1 1 0,0-1 0,1 1 0,-1 0 0,0 0 0,0 0 0,0 1 0,0-1 0,0 0 0,0 1 0,0 0 0,-6 0 0,3 0-11,-1 0-1,1 1 1,-1 0 0,1 0 0,-1 0 0,1 1-1,0 0 1,0 0 0,0 0 0,0 1 0,0 0-1,0 0 1,1 1 0,-1 0 0,1 0 0,0 0 0,0 0-1,-5 7 1,3 1-248,0 1-1844</inkml:trace>
</inkml:ink>
</file>

<file path=ppt/ink/ink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10.7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161 132 12139,'0'-12'1591,"1"0"-918,0 3 14,0 1-1,-1-1 1,0 0 0,0 0-1,-1 0 1,0 1 0,-1-1 0,1 0-1,-2 1 1,-4-12 0,7 20-626,0 1 1,0-1 0,0 0 0,0 1-1,0-1 1,0 1 0,0-1-1,0 1 1,0-1 0,0 1 0,0-1-1,0 1 1,-1-1 0,1 0-1,0 1 1,0-1 0,0 1-1,-1-1 1,1 0 0,0 1 0,-1-1-1,1 1 1,0-1 0,-1 0-1,1 0 1,-1 1 0,1-1-1,0 0 1,-1 0 0,1 1 0,-1-1-1,1 0 1,-1 0 0,1 0-1,0 0 1,-1 0 0,1 0 0,-1 0-1,1 0 1,-1 0 0,1 0-1,-1 0 1,1 0 0,-1 0-1,1 0 1,-1 0 0,1 0 0,-1 0-1,1-1 1,0 1 0,-1 0-1,1 0 1,-1-1 0,1 1-1,0 0 1,-1 0 0,1-1 0,0 1-1,-1 0 1,1-1 0,0 1-1,-1-1 1,1 1 0,0 0-1,0-1 1,0 1 0,-1-1 0,1 1-1,0-1 1,-7 39-39,7-38-4,-8 411 3693,4-42-2801,-1-352-636,-2-25 185,-6-27-10,-11-53-373,1 11-113,-13-90 1,36 166 22,0 0 0,0 0 0,0 0 0,0 0 0,1 0 0,-1 0 0,0 0 0,1 0 0,-1 0 0,0 0 0,1 0 0,-1 0 0,1 0 0,0 0 0,-1 0 0,1 0 0,0 1 0,-1-1 0,1 0 0,0 1 0,0-1 0,0 0 0,0 1 0,-1-1 0,1 1 0,0-1 0,0 1 0,0 0 0,0-1 0,0 1 0,0 0 0,0 0 0,0-1 0,0 1 0,0 0 0,1 0 0,0 1 1,56-1-685,-37 1-233,-6-1-157,0 0 0,0-1 0,1-1-1,-2 0 1,27-8 0,-33 7-194,1-1 0,0 0-1,-1-1 1,0 1 0,0-2 0,11-8-1,10-12-8786</inkml:trace>
</inkml:ink>
</file>

<file path=ppt/ink/ink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11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0 9961,'0'0'6406,"-9"6"-3806,0 1-2098,1 2-1,0-1 0,0 1 1,0 1-1,1-1 1,1 1-1,0 0 0,0 1 1,1-1-1,0 1 1,1 0-1,-5 16 0,2 2 82,0 1 0,2-1 0,-2 31 0,6-42-553,1-1 0,0 1 0,1-1 0,1 1 0,1-1 0,7 26 0,6-11-37,-15-32-10,-1 1 0,1-1 0,0 1 0,-1 0 0,1-1 0,0 1 1,0-1-1,-1 0 0,1 1 0,0-1 0,0 0 0,0 1 0,-1-1 1,1 0-1,0 0 0,0 1 0,0-1 0,0 0 0,0 0 0,0 0 0,1-1 1,1 0 1,0 0 0,0-1 1,0 0-1,-1 0 0,1 0 1,0 0-1,-1 0 0,1 0 1,-1-1-1,0 1 0,0-1 1,0 1-1,0-1 0,2-5 1,10-15-169,19-31-106,-31 52 269,-1-1 1,1 1-1,0 0 0,0 0 0,0 1 0,0-1 0,0 0 0,0 1 0,0-1 1,0 1-1,0-1 0,1 1 0,-1 0 0,1 0 0,-1 0 0,1 1 1,-1-1-1,4 0 0,-3 2 60,0 0-1,-1 0 1,1 0 0,-1 0 0,1 0 0,-1 1-1,1-1 1,-1 1 0,0 0 0,0 0-1,1 0 1,-1 0 0,-1 0 0,1 0 0,0 0-1,0 1 1,-1-1 0,0 1 0,2 3-1,0-2-8,-1 0-1,1-1 0,-1 1 0,1 0 1,0-1-1,1 0 0,-1 1 0,5 2 0,-4-4-1,1 0 0,-1 0-1,1 0 1,-1-1 0,1 0-1,0 0 1,-1 0 0,1 0-1,0-1 1,0 0-1,0 0 1,-1 0 0,1-1-1,0 1 1,0-1 0,-1 0-1,1 0 1,7-4-1,5-2 26,-1-2 0,0 0-1,24-17 1,14-8 15,-54 33-72,1 1-1,0 0 1,0 0-1,0 0 1,0-1 0,0 1-1,0 0 1,0 0 0,0 0-1,0 0 1,0 1-1,0-1 1,-1 0 0,1 0-1,0 1 1,0-1 0,0 0-1,0 1 1,0-1-1,0 1 1,-1-1 0,1 1-1,0-1 1,0 1 0,-1-1-1,1 1 1,-1 0-1,1 0 1,0-1 0,0 2-1,0 0 9,1-1-1,-1 0 1,0 1-1,1-1 1,0 0-1,-1 0 1,1 0-1,0 0 1,0 0-1,-1 0 1,1 0-1,0 0 1,0-1-1,3 1 1,2 0-72,1-1 0,0-1 1,-1 1-1,1-1 0,-1 0 1,1-1-1,-1 0 0,13-4 1,51-31-4662,-55 27 1913,1 0 0,35-12 0,-48 27 7214,-3 21-2101,0-5-1196,2-17-1055,1 0 0,-1-1 0,1 1 0,0-1 1,0 0-1,0 0 0,0 0 0,0-1 0,0 1 0,1-1 0,0 0 0,6 2 1,22 12 6,-25-9-32,0 0 0,0 0 0,0 1 0,-1 0 0,-1 0-1,1 1 1,-1-1 0,-1 1 0,1 1 0,-2-1 0,1 1 0,-1 0-1,-1 0 1,0 0 0,0 0 0,2 19 0,-3-18 211,-1 0 0,0 0 0,-1 0 0,0 0 0,-1 0 0,0 0 0,-1 0 0,0 0 0,-1 0 0,0 0 0,-1-1 0,0 0 0,0 1 0,-1-1 0,-12 17 0,9-17 378,0 0-1,0-1 0,-1 0 1,-15 11-1,20-17-432,-1 0-1,1 0 1,0 0-1,-1-1 0,0 0 1,1 0-1,-1 0 1,0-1-1,0 1 0,0-1 1,0 0-1,0-1 1,-9 1-1,11-1-177,1-1 0,0 0 0,0 0 0,0 1 0,0-1 0,1 0 0,-1 0 0,0-1 0,0 1 0,0 0 0,1-1 0,-1 1 0,1-1 0,-1 1 0,1-1 0,0 0 0,0 1 0,-1-1 0,1 0 0,0 0 0,0 0 0,1 0 0,-2-3 0,-13-51 0,13 39-51,-1 0 0,2 1 0,0-1 0,1 0 0,1 0 0,1 1 0,0-1 0,1 1 0,0-1 0,8-18 0,-6 23-50,0 1 0,1 0-1,0 0 1,1 1-1,0-1 1,1 1-1,0 1 1,1 0 0,0 0-1,0 0 1,1 1-1,0 1 1,0 0-1,14-8 1,-5 5-1141,24-15-3520,-19 2-3018,-10 2-4316</inkml:trace>
</inkml:ink>
</file>

<file path=ppt/ink/ink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11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0 157 18097,'0'0'1249,"64"-39"737,-15 16 160,11 2-1633,10 1-417,2 1-256,0 2-3844,-1-1-10089</inkml:trace>
</inkml:ink>
</file>

<file path=ppt/ink/ink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13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0 16111,'0'0'6721,"-6"15"-6278,0-1-193,1 1 1,0 0-1,1 0 0,1 0 0,0 0 0,-1 31 0,6 84 889,5 0 0,40 212 0,-44-332-308,-1-12-161,0-25 252,-4-45-324,-5 18-630,-17-71 0,-3-19-405,28 149 411,0 0 0,1 1 0,-1-1 0,1 0 0,1 0 0,-1 0 0,0 0 0,1 0 0,0-1 0,0 1 0,1-1 1,-1 0-1,1 0 0,0 0 0,0 0 0,0 0 0,1-1 0,-1 0 0,1 0 0,0 0 0,0-1 0,0 0 0,0 1 0,0-2 1,0 1-1,1-1 0,-1 1 0,0-2 0,12 2 0,-7-1 37,0 0 0,0-1 1,0 0-1,0-1 0,0 0 0,0 0 1,0-1-1,-1-1 0,1 1 0,0-2 1,-1 1-1,0-1 0,0-1 0,0 1 1,14-12-1,-18 12 16,0 0 0,-1 0 0,1-1 0,-1 0-1,0 0 1,-1 0 0,1 0 0,-1-1 0,0 1 0,-1-1 0,1 0 0,-1 0 0,0 0 0,0 0 0,-1 0 0,0 0 0,0-1 0,-1 1 0,1 0 0,-2-13 0,1 18-21,0 0 0,0 0 0,0 1 0,0-1 0,-1 0 0,1 0 0,0 0 0,0 0 1,-1 1-1,1-1 0,0 0 0,-1 0 0,1 1 0,-1-1 0,1 0 0,-1 1 0,1-1 1,-1 0-1,0 1 0,1-1 0,-1 1 0,0-1 0,1 1 0,-1-1 0,0 1 0,0 0 1,1-1-1,-1 1 0,0 0 0,0 0 0,0-1 0,1 1 0,-1 0 0,-1 0 0,0 0-10,1 0-1,0 1 1,-1-1-1,1 0 1,-1 1-1,1-1 1,0 1-1,-1 0 0,1-1 1,0 1-1,0 0 1,-1 0-1,1-1 1,0 1-1,0 0 1,0 0-1,0 1 0,0-1 1,-1 2-1,-4 8 18,0 1 0,1-1-1,1 1 1,0 0-1,1 1 1,0-1 0,0 0-1,2 1 1,0 0 0,0 20-1,1-32-8,0 1 0,0-1 0,0 1 0,0-1 0,0 0 0,1 1 0,-1-1 0,0 0 0,1 1 0,-1-1 0,1 0 0,0 0 0,-1 1 0,1-1 1,0 0-1,0 0 0,-1 0 0,1 0 0,0 0 0,0 0 0,0 0 0,0 0 0,1 0 0,-1-1 0,0 1 0,2 1 0,1-1 15,-1 0 0,1-1 0,-1 1 0,0-1 0,1 0 0,0 1 0,-1-1 0,1-1 0,-1 1 0,6-2 0,2 0 40,1-1 1,-1-1-1,0 0 0,0-1 0,17-8 0,-6-3 2,-1-1 1,0-1-1,29-33 0,-39 39-23,-11 12-43,0 0 0,0 0 0,0 0 0,0 0 0,1-1 0,-1 1 0,0 0 0,0 0 0,0 0 0,0 0 0,0 0 0,1-1 1,-1 1-1,0 0 0,0 0 0,0 0 0,1 0 0,-1 0 0,0 0 0,0 0 0,0 0 0,1 0 0,-1 0 0,0 0 0,0 0 0,0 0 0,1 0 0,-1 0 1,0 0-1,0 0 0,0 0 0,1 0 0,-1 0 0,0 0 0,0 0 0,0 0 0,1 0 0,-1 0 0,0 0 0,0 0 0,0 1 0,0-1 0,1 0 0,-1 0 0,0 0 1,0 0-1,0 0 0,0 1 0,0-1 0,5 16-70,-4 31 155,-2-37-62,1-6-14,0-1-1,1 1 1,-1 0 0,1-1 0,-1 1 0,1-1 0,0 1 0,0-1 0,1 1 0,-1-1 0,1 0 0,0 0 0,0 1 0,0-1 0,0 0 0,0-1 0,0 1 0,1 0 0,0-1 0,4 4 0,-4-4 16,-1-1 0,1 0 1,0 0-1,0 0 0,0 0 0,0 0 0,0-1 1,0 1-1,0-1 0,0 0 0,0 0 0,0 0 1,0 0-1,0 0 0,0-1 0,0 0 0,0 1 1,0-1-1,0 0 0,-1 0 0,1-1 0,0 1 1,0 0-1,-1-1 0,4-2 0,-2 1-9,1 1-1,-1-1 1,0-1 0,0 1 0,0-1-1,-1 1 1,1-1 0,-1 0-1,0 0 1,0 0 0,0-1-1,0 1 1,-1-1 0,0 0-1,0 1 1,0-1 0,-1 0-1,1 0 1,-1 0 0,0 0-1,0-8 1,0 12-11,1-1 0,-1 0 0,1 1 0,-1-1 0,1 1 0,0 0 0,0-1 0,-1 1 0,1 0 0,0 0 0,4-1 0,2-3 0,29-25-2735,-35 28 2090,1-1 1,-1 0-1,1 0 1,-1-1-1,0 1 1,0 0-1,0-1 1,-1 1-1,1-1 1,-1 0-1,0 1 1,0-1-1,0 0 1,0 0-1,0-7 1,-1-13-11421</inkml:trace>
</inkml:ink>
</file>

<file path=ppt/ink/ink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13.3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15214,'0'0'7175,"63"25"-7079,-18-28-1441,1-12-6118</inkml:trace>
</inkml:ink>
</file>

<file path=ppt/ink/ink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14.0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53 19218,'0'0'1879,"-2"9"-475,-11 80 1388,-3 180 0,15-262-2785,1-1 0,1 0-1,-1 0 1,1 0-1,0 0 1,1 1 0,3 7-1,-5-12-6,1-1 0,0 0 0,0 1 0,0-1 0,-1 0-1,2 1 1,-1-1 0,0 0 0,0 0 0,0 0 0,0 0 0,1 0-1,-1 0 1,0 0 0,1-1 0,-1 1 0,1 0 0,-1-1 0,1 1-1,-1-1 1,1 1 0,0-1 0,-1 0 0,1 0 0,-1 0-1,1 0 1,0 0 0,-1 0 0,1 0 0,-1 0 0,1-1 0,0 1-1,2-2 1,2 0 15,1-1 0,0 0 0,-1 0 1,0-1-1,0 0 0,0 0 0,0-1 0,-1 1 0,0-1 0,0-1 0,0 1 0,6-9 0,9-14-167,21-39 0,-34 54 47,18-28-81,-3-2 0,-1 0 0,-2-1 0,-3-1 0,17-66 0,-103 313 1355,60-168-1087,2 0-1,0 1 1,3 0 0,1 0-1,1 1 1,3 45-1,1-79-89,-1 0-1,1 0 1,-1 0-1,1 0 1,0 0-1,0-1 1,0 1-1,0 0 1,0 0-1,0-1 1,1 1-1,-1-1 1,0 1-1,1-1 1,-1 0-1,1 1 1,-1-1-1,4 2 1,-4-3-33,-1 0 0,1 1 0,0-1 1,-1 0-1,1 1 0,0-1 0,-1 0 0,1 0 0,0 0 1,0 0-1,-1 1 0,1-1 0,0 0 0,0 0 1,-1-1-1,1 1 0,0 0 0,0 0 0,-1 0 0,1 0 1,0-1-1,-1 1 0,1 0 0,0 0 0,-1-1 0,1 1 1,0-1-1,-1 1 0,1-1 0,-1 1 0,1-1 0,-1 1 1,1-1-1,-1 1 0,1-1 0,-1 0 0,1 1 0,-1-1 1,0 0-1,1 1 0,-1-1 0,0 0 0,0 1 0,0-1 1,1 0-1,-1 0 0,0 1 0,0-3 0,1-5-229,-1 0 0,1-1 0,-2 1-1,1 0 1,-1-1 0,0 1 0,-1 0 0,0 0-1,0-1 1,-1 1 0,0 1 0,0-1 0,-8-12-1,5 10 131,0 0 0,-1 0 0,0 1 0,-1 0 0,0 0 0,0 0 0,-1 1 0,0 1 0,-12-8 0,18 13 193,-1 0 1,0 1 0,1 0-1,-1-1 1,0 1 0,0 0-1,1 1 1,-1-1 0,0 1-1,0 0 1,0 0 0,-7 1-1,10-1-22,0 0 1,-1 0-1,1 0 0,0 1 0,0-1 0,0 0 0,0 1 0,0-1 0,0 0 1,0 1-1,1 0 0,-1-1 0,0 1 0,0-1 0,0 1 0,0 0 0,1 0 1,-1-1-1,0 1 0,1 0 0,-1 0 0,0 0 0,1 0 0,-1 0 0,1 0 1,0 0-1,-1 0 0,1 0 0,0 0 0,0 0 0,-1 0 0,1 0 0,0 0 1,0 0-1,0 0 0,0 0 0,0 0 0,0 0 0,1 0 0,-1 0 0,0 0 1,1 0-1,-1 0 0,0 0 0,1 0 0,-1 0 0,1 0 0,-1 0 0,1 0 0,1 1 1,-1-1-40,0 0 1,0 1-1,0-1 1,0 0-1,1 0 0,-1 0 1,0 0-1,1 0 1,-1 0-1,1-1 1,-1 1-1,1 0 1,0-1-1,-1 1 1,1-1-1,0 0 1,-1 1-1,1-1 1,3 0-1,40 0-1195,-29-1 197,2 1-1245,-1-1 0,35-7 0,-3-3-2703</inkml:trace>
</inkml:ink>
</file>

<file path=ppt/ink/ink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14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 1 14990,'0'0'5509,"-13"2"-3838,0 1-1413,1 0 0,1 1 0,-1 0 0,0 1 0,1 1 0,0 0 0,0 0 0,1 1 1,-1 0-1,2 1 0,-11 9 0,9-7 50,1 1 1,0 0 0,1 0-1,0 1 1,0 0 0,2 1-1,-1 0 1,2 0-1,-1 0 1,-5 22 0,11-33-309,1-1 0,-1 1 1,1-1-1,0 1 0,0-1 0,0 1 1,0-1-1,0 1 0,0-1 1,0 1-1,0-1 0,1 0 0,-1 1 1,1-1-1,-1 1 0,1-1 1,-1 0-1,1 1 0,0-1 0,0 0 1,-1 1-1,1-1 0,0 0 1,0 0-1,0 0 0,0 0 0,1 0 1,1 1-1,0 0 5,1-1 1,-1 1-1,1-1 0,0 0 0,-1-1 0,1 1 1,0 0-1,0-1 0,0 0 0,0 0 1,4-1-1,4 0-32,1-1 0,0 0 0,-1-1 0,0 0 0,1-1 0,13-7 0,-2-4-115,-1-1 0,0-1 0,-1-2 0,33-33 0,-51 120 783,-4-64-530,0-1 1,0 0-1,0 1 1,0-1-1,0 1 0,1-1 1,0 0-1,0 1 1,-1-1-1,2 0 1,0 3-1,0-4-53,-1-1 0,1 0 0,-1 0 0,1 0 0,-1 0-1,1 0 1,-1 0 0,1 0 0,0-1 0,0 1 0,-1-1 0,1 1 0,0-1 0,0 0 0,0 1 0,-1-1 0,1 0 0,0 0-1,0 0 1,0-1 0,0 1 0,2-1 0,6 0 116,1-2-1,-1 1 0,0-1 1,0 0-1,0-1 0,0 0 1,16-11-1,66-48-65,-51 34 4,-25 16-104,-13 10-31,0 0 0,0 0-1,1 1 1,-1-1 0,0 1 0,1 0 0,0 0-1,0 0 1,-1 0 0,1 1 0,0 0 0,4-2-1,-5 51-24,-3-46 45,-1 0 0,1 0 0,0-1 0,0 1 0,1 0 0,-1 0 0,0-1 0,0 1 0,1 0-1,-1 0 1,1-1 0,0 1 0,-1 0 0,1-1 0,0 1 0,0-1 0,0 1 0,0-1 0,0 0 0,1 1-1,1 1 1,-1-2-97,1 0-1,0 0 0,0 0 0,0-1 1,-1 1-1,1-1 0,0 1 0,0-1 0,0 0 1,0 0-1,0 0 0,0-1 0,3 0 1,10-3-1379,-1-1 0,0 0 0,0-1 1,0-1-1,-1-1 0,0 0 0,-1 0 1,24-20-1,4-3-5957</inkml:trace>
</inkml:ink>
</file>

<file path=ppt/ink/ink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15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194 250 17681,'-12'10'2829,"-18"16"-607,-45 48 0,67-65-1833,0 0-1,0 0 1,1 0 0,0 1-1,1 1 1,1-1-1,-1 1 1,1 0 0,1 0-1,0 0 1,-4 20-1,8-30-382,0 0-1,0 0 1,0 0-1,0 0 0,0 0 1,0 0-1,0 0 0,0 0 1,0 0-1,1 0 1,-1 0-1,0 0 0,1 0 1,-1 0-1,1 0 1,-1 0-1,1 0 0,-1 0 1,1 0-1,-1-1 0,1 1 1,0 0-1,0 0 1,-1-1-1,1 1 0,0-1 1,1 2-1,0-2 7,0 1 0,0 0-1,1-1 1,-1 1 0,0-1-1,0 0 1,1 0 0,-1 0-1,0 0 1,1 0 0,3-1-1,2-1 19,0 0-1,-1 0 0,1-1 1,-1 0-1,0 0 0,11-7 1,1-6-10,-1 0 1,-1-2 0,-1 0-1,0 0 1,-1-2 0,-1 0-1,-1-1 1,-1 0 0,-1-1-1,0 0 1,-2-1 0,-1 0-1,-1 0 1,6-30-1,-77 182 1582,54-107-1509,0 0-1,1 1 1,2 0 0,0 0 0,1 1-1,2 0 1,-3 41 0,7-62-93,1 0 0,-1-1 0,1 1 0,0-1 0,-1 1 0,1-1 0,0 0 0,1 1 0,-1-1 0,0 0 0,1 0 0,-1 0 0,1 0 0,0 0 0,0 0 0,0 0 0,0 0 0,0-1 0,0 1 0,0-1 0,0 1 0,1-1 0,-1 0 0,0 0 0,1 0 0,-1 0 0,1-1 0,-1 1 0,1-1 0,0 1 0,-1-1 0,1 0 0,4 0 0,1 0 0,0 1 0,0-1 0,0-1 0,0 0 0,0 0 0,0 0 0,0-1 0,-1 0 0,1-1 0,8-3 0,3-6 0,0-1 0,-2 0 0,1-1 0,-2-1 0,0-1 0,14-17 0,-1-4 0,45-71 0,-70 102 0,23-45 0,-26 48 0,1 0 0,-1 0 0,0 0 0,0 0 0,0 0 0,0-1 0,-1 1 0,0 0 0,1-1 0,-1 1 0,0 0 0,0-1 0,-1-4 0,0 7 0,0 0 0,1 1 0,-1-1 0,0 0 0,1 0 0,-1 0 0,0 1 0,0-1 0,0 0 0,0 1 0,1-1 0,-1 1 0,0-1 0,0 1 0,0-1 0,0 1 0,0 0 0,0 0 0,0-1 0,0 1 0,-1 0 0,1 0 0,0 0 0,0 0 0,0 0 0,0 0 0,0 0 0,0 1 0,0-1 0,0 0 0,0 0 0,0 1 0,0-1 0,0 1 0,0-1 0,0 1 0,0-1 0,-1 2 0,-37 23 0,30-16 0,0 1 0,0 1 0,1 0 0,1 0 0,0 0 0,0 1 0,-8 19 0,12-22 0,0-1 0,0 1 0,1 0 0,0-1 0,0 1 0,1 0 0,0 0 0,1 0 0,0 0 0,0 0 0,1 0 0,2 12 0,-2-18 0,0-1 0,0 0 0,1 0 0,-1 1 0,1-1 0,-1 0 0,1 0 0,0 0 0,0 0 0,0-1 0,0 1 0,0 0 0,0-1 0,0 0 0,0 1 0,1-1 0,-1 0 0,0 0 0,1 0 0,-1 0 0,1-1 0,0 1 0,-1-1 0,1 0 0,-1 1 0,5-1 0,3 0 0,0 0 0,-1 0 0,1-1 0,-1 0 0,1-1 0,10-3 0,-1-2 0,0-1 0,0-1 0,-1-1 0,0-1 0,-1 0 0,-1-1 0,1-1 0,20-21 0,1-6 0,65-86 0,-87 105 0,39-60 0,-50 73 0,0 0 0,-1-1 0,0 1 0,-1-1 0,0 0 0,0 0 0,2-18 0,-5 27 0,-1-1 0,1 1 0,0-1 0,-1 1 0,1-1 0,-1 1 0,1 0 0,-1-1 0,1 1 0,-1 0 0,1-1 0,-1 1 0,1 0 0,-1 0 0,1-1 0,-1 1 0,0 0 0,1 0 0,-1 0 0,1 0 0,-1 0 0,0 0 0,1 0 0,-1 0 0,1 0 0,-1 0 0,0 0 0,1 0 0,-1 0 0,1 0 0,-1 1 0,1-1 0,-1 0 0,0 0 0,1 1 0,-1-1 0,1 0 0,-1 1 0,1-1 0,-1 1 0,-18 12 0,1 1 0,0 0 0,1 1 0,0 1 0,2 1 0,-27 36 0,33-42 1,2 0 0,-1 1 1,1-1-1,1 2 0,0-1 0,1 1 1,0 0-1,1 0 0,1 0 0,0 1 1,0-1-1,0 27 0,3-35-3,0 1-1,0 0 1,1 0-1,0-1 1,0 1-1,1 0 1,-1-1 0,1 1-1,0-1 1,1 0-1,-1 0 1,1 0-1,0 0 1,1 0 0,-1 0-1,1-1 1,0 0-1,0 1 1,0-2 0,0 1-1,1 0 1,0-1-1,-1 0 1,1 0-1,1 0 1,-1-1 0,0 1-1,1-1 1,-1-1-1,1 1 1,-1-1-1,10 2 1,-4-2-681,0 1 1,1-1-1,-1-1 1,0 0-1,0 0 1,19-4-1,19-15-6999</inkml:trace>
</inkml:ink>
</file>

<file path=ppt/ink/ink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17.5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0 18065,'0'0'9081,"-7"14"-8889,0 4-160,-1 0 0,2 1 0,0-1 0,2 1 0,-5 29 0,9-42-27,0-1 1,-1 1-1,2 0 0,-1-1 1,1 1-1,0 0 0,0-1 1,0 1-1,1-1 0,0 0 1,4 10-1,-4-12 0,0 0 1,1 0-1,-1 0 0,1 0 1,-1-1-1,1 1 0,0-1 1,0 0-1,0 0 0,1 0 1,-1 0-1,0 0 0,1-1 1,-1 1-1,1-1 0,-1 0 1,1 0-1,0 0 1,0-1-1,4 1 0,46-1-287,-45-2 224,-1 2 1,0-1 0,1 1-1,-1 0 1,1 1 0,-1 0 0,1 1-1,-1-1 1,0 2 0,11 3-1,-17-5 63,0 1 0,-1-1 0,1 1 0,0 0 0,0-1 0,-1 1 0,1 0 0,-1 0 0,0 0 0,1 0 0,-1 0 0,0 0 0,0 0 0,0 1 0,-1-1 0,1 0 0,-1 0 0,1 1 0,-1-1 0,1 1 0,-1-1 0,0 0 0,0 1 0,-1-1 0,1 0 0,0 1 0,-1-1 0,1 0 0,-1 1 0,-1 1 0,0 4 237,-1-1-1,0 0 0,0-1 1,0 1-1,-1 0 1,0-1-1,-1 0 0,-6 7 1,2-5-95,0 0 0,0-1 0,-1-1 0,0 1 0,0-1 0,0-1 1,-1 0-1,0-1 0,0 0 0,0 0 0,0-1 0,-1-1 0,-13 2 0,17-3-71,0 0-1,0 0 1,1-1-1,-1 0 1,0-1 0,0 0-1,0 0 1,0 0-1,1-1 1,-1 0-1,0-1 1,1 1-1,0-1 1,0-1 0,0 0-1,0 0 1,0 0-1,1-1 1,0 1-1,-7-8 1,11 9-297,-1 1 0,1-1 0,0 0 0,0 0 1,1 0-1,-1 0 0,1-1 0,-1 1 0,1 0 0,-1-4 0,2 4-148,0 1-1,0-1 1,0 1-1,0-1 1,1 1-1,-1-1 1,1 1 0,-1 0-1,1-1 1,0 1-1,0 0 1,0-1-1,0 1 1,0 0-1,1 0 1,-1 0-1,1 0 1,-1 0 0,1 0-1,0 0 1,-1 1-1,1-1 1,0 0-1,0 1 1,1 0-1,-1-1 1,0 1-1,0 0 1,0 0 0,1 0-1,-1 1 1,4-2-1,20-6-6212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20.4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0 671 16367,'0'0'6588,"11"-3"-5536,8-3-823,0-2 1,-1 0-1,-1-1 1,1-1-1,-1-1 1,-1 0-1,29-26 1,109-114-216,-139 136 36,139-161-6,-137 153 72,0-1-1,-1 0 1,-2-2-1,0 1 0,19-55 1,-28 57 921,-13 35-541,-14 33-358,-24 68 289,-59 227 0,102-327-316,1-8-82,1 0-1,-1 0 1,1 0 0,0 0 0,1 0-1,-1 1 1,1-1 0,0 0 0,0 0-1,2 10 1,-2-15-26,1 0 0,-1 0 0,0 0 0,1 0 0,-1 0-1,1 0 1,-1 0 0,1 0 0,-1 0 0,1 0 0,-1 0 0,0 0 0,1 0 0,-1 0 0,1 0 0,-1-1 0,1 1-1,-1 0 1,0 0 0,1 0 0,-1-1 0,1 1 0,-1 0 0,0 0 0,1-1 0,-1 1 0,0 0 0,0-1 0,1 1-1,-1-1 1,0 1 0,0 0 0,1-1 0,-1 1 0,0-1 0,0 1 0,0-1 0,12-15 180,-6 3-198,0 0 1,-1-1 0,-1 1-1,0-1 1,-1 0 0,0 0-1,0-15 1,-1-3-106,-1 0 0,-4-34-1,-4 43 64,7 23 51,-1 0 1,1 0-1,0 0 0,-1-1 0,1 1 0,-1 0 0,1 0 1,0 0-1,-1 0 0,1 0 0,0 0 0,-1 0 1,1 0-1,-1 0 0,1 0 0,0 0 0,-1 0 0,1 1 1,0-1-1,-1 0 0,1 0 0,0 0 0,-1 0 1,1 0-1,0 1 0,-1-1 0,1 0 0,0 0 0,-1 1 1,1-1-1,0 0 0,0 1 0,-1-1 0,-1 3-11,0 0 0,0 0 0,0 0 0,0 0-1,0 1 1,1-1 0,-1 0 0,1 1 0,-2 6-1,1 2 0,1 0 0,0 0-1,0 0 1,1-1-1,2 21 1,-2-29 11,1 0 1,-1-1-1,1 1 0,0 0 1,0 0-1,0 0 0,0-1 0,0 1 1,1-1-1,-1 1 0,1-1 1,0 1-1,-1-1 0,1 0 1,0 0-1,0 0 0,1 0 1,-1 0-1,0 0 0,1-1 1,-1 1-1,1-1 0,-1 1 1,1-1-1,0 0 0,-1 0 1,1 0-1,5 0 0,1 0 27,1-1 1,-1 0-1,1 0 0,-1-1 1,1 0-1,-1-1 0,0 0 0,0 0 1,1-1-1,-2 0 0,1-1 0,0 0 1,-1 0-1,1-1 0,-1 0 1,7-6-1,0-1 10,-1 1 1,0-2-1,-1 0 0,-1-1 0,0 0 1,-1 0-1,13-23 0,-24 37-100,-45 79-317,38-66 502,1-1-1,0 2 1,1-1-1,0 1 1,1-1-1,1 1 1,-3 21-1,6-34-101,0 0-1,1 0 0,-1 0 0,0 0 0,1 0 0,-1 0 0,1 0 0,-1 0 0,1 0 0,-1 0 0,1 0 0,0 0 1,-1 0-1,1 0 0,0-1 0,0 1 0,0 0 0,-1 0 0,1-1 0,0 1 0,0-1 0,0 1 0,0-1 1,0 1-1,0-1 0,0 0 0,1 1 0,-1-1 0,0 0 0,0 0 0,0 0 0,0 0 0,0 0 0,0 0 0,0 0 1,0 0-1,1 0 0,-1 0 0,0-1 0,1 0 0,5 0 94,0 0 0,0-1 0,0 1 0,0-2 0,10-4 0,1-4-50,0-1-1,0-1 0,-1 0 1,-1-2-1,0 0 0,-1 0 0,0-2 1,-2 0-1,0 0 0,15-26 1,-47 99-387,9-31 338,-1-2-11,0 0 0,2 1 0,1 0 0,1 0 0,1 1 0,-5 47-1,11-71-80,0 0 0,0-1-1,0 1 1,0 0-1,0-1 1,0 1 0,0 0-1,1-1 1,-1 1-1,0 0 1,0-1 0,0 1-1,1 0 1,-1-1-1,1 1 1,-1-1 0,0 1-1,1-1 1,-1 1-1,1-1 1,-1 1 0,1-1-1,-1 1 1,1-1-1,-1 1 1,1-1 0,0 0-1,-1 0 1,1 1-1,1-1 1,25-1-3611,-21-1 2350,0 0 0,1-1 1,-1 1-1,0-1 0,0-1 0,7-4 0,16-21-6512</inkml:trace>
</inkml:ink>
</file>

<file path=ppt/ink/ink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17.9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63 17553,'0'0'5050,"9"1"-2584,2-2-1951,1 0-1,-1-1 1,1 0-1,15-5 1,-22 6-468,0-1 0,0 0 0,0 0 0,-1 0 0,1 0 0,0-1 0,-1 0 0,1 1 0,-1-2 0,0 1 0,0 0 0,0-1 0,-1 0 0,6-6 0,-10 7 15,-7 9-35,-11 13 97,7-4-34,-47 68 897,55-76-842,0 0 0,0 0 1,0 1-1,1-1 1,1 1-1,-1 0 1,1 0-1,0 0 0,-1 15 1,4-22-142,-1 0-1,0-1 1,1 1 0,-1 0 0,1 0 0,0-1 0,-1 1 0,1 0-1,0-1 1,-1 1 0,1-1 0,0 1 0,-1-1 0,1 1 0,0-1-1,0 0 1,0 1 0,0-1 0,-1 0 0,1 0 0,0 1 0,0-1-1,0 0 1,0 0 0,0 0 0,0 0 0,-1 0 0,1 0 0,1-1-1,36 0 119,-33 1-119,8-1-80,0-1 0,-1 0-1,0-1 1,1 0 0,13-6 0,14-15-3565,-37 22 2582,-1 0-1,1 0 1,-1-1-1,0 1 1,0-1 0,0 0-1,0 0 1,0 1-1,-1-1 1,3-6-1,-1-5-10464</inkml:trace>
</inkml:ink>
</file>

<file path=ppt/ink/ink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18.9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306 247 5285,'0'0'12599,"-3"-9"-9599,2 5-2778,0 1 1,0-1 0,-1 1-1,1-1 1,-1 1 0,0 0-1,0 0 1,0 0 0,0 0-1,0 0 1,-1 0 0,1 0-1,-1 1 1,0-1 0,0 1-1,0 0 1,0 0 0,0 0-1,-1 0 1,1 1 0,0-1-1,-1 1 1,0 0 0,1 0-1,-1 0 1,1 0 0,-1 1-1,0-1 1,0 1 0,-3 0-1,-3 1-144,0 0 0,1 0 0,-1 1 0,1 0-1,-1 1 1,1 0 0,0 1 0,0-1 0,0 2 0,1-1 0,-1 1-1,1 1 1,0-1 0,1 1 0,-1 1 0,1 0 0,0 0-1,1 0 1,0 0 0,0 1 0,0 0 0,1 1 0,1-1-1,-1 1 1,1 0 0,1 0 0,-1 0 0,2 0 0,-1 1-1,-1 12 1,4-21-72,0 1 0,0 0-1,0-1 1,0 1 0,0-1 0,0 1 0,0-1-1,0 1 1,1 0 0,-1-1 0,0 1-1,1-1 1,-1 1 0,1-1 0,0 0-1,0 1 1,-1-1 0,1 0 0,0 1-1,0-1 1,0 0 0,0 0 0,0 0-1,1 0 1,-1 0 0,0 0 0,0 0-1,2 1 1,1-1 11,0 0-1,-1 0 1,1-1 0,0 1-1,0-1 1,-1 0 0,1 0-1,0 0 1,0 0 0,0-1-1,5-1 1,5-1 32,0-1 0,0-1 1,0 0-1,-1-1 0,17-10 0,-7 1-19,-2-1-1,1 0 0,-2-2 1,0-1-1,-1 0 0,-1-2 1,-1 0-1,-1-1 0,-1 0 1,-1-1-1,-1-1 1,-1 0-1,11-30 0,-22 50-5,0 1-1,0-1 0,0 0 0,0 0 1,-1 0-1,0 0 0,1 0 1,-1 0-1,-1 1 0,0-8 0,1 10-17,0 1 1,0 0-1,-1-1 0,1 1 0,0 0 0,0-1 0,0 1 0,-1 0 0,1-1 0,0 1 0,0 0 0,-1-1 0,1 1 0,0 0 0,0 0 0,-1 0 1,1-1-1,0 1 0,-1 0 0,1 0 0,0 0 0,-1 0 0,1-1 0,0 1 0,-1 0 0,1 0 0,-1 0 0,1 0 0,0 0 0,-1 0 0,1 0 0,0 0 1,-1 0-1,1 0 0,-1 0 0,1 1 0,-24 17 63,10-2-1,0 1-1,0 1 1,2 0-1,0 1 1,1 1-1,1-1 1,1 1-1,1 1 1,1 0-1,0 0 1,2 1-1,0-1 0,-2 38 1,7-57-68,0 0 0,0 0 0,0 0 0,0-1 0,1 1 0,-1 0 0,1 0 0,-1 0 0,1 0 0,0-1 0,-1 1 0,1 0 0,0-1 0,0 1 0,0-1 0,0 1 0,1-1 0,-1 1 0,0-1 0,0 0 0,1 1 0,2 1 0,-1-2 0,1 1 0,-1-1 0,1 0 0,-1 0 0,1 0 0,-1 0 0,1 0 0,0-1 0,0 0 0,-1 1 0,5-2 0,2 1 0,0-1 0,-1-1 0,1 0 0,0 0 0,-1-1 0,1 0 0,-1-1 0,12-6 0,-10 3 0,0-2 0,-1 1 0,1-1 0,-2-1 0,1 0 0,-1 0 0,-1 0 0,0-1 0,-1-1 0,0 1 0,0-1 0,-1-1 0,-1 1 0,0-1 0,-1 0 0,5-21 0,-17 37-24,-4 9-48,2 2 58,4-7 23,0 0 0,0 1 0,0 0 0,1 0 1,1 0-1,-1 0 0,1 1 0,1 0 0,-1 0 1,2 0-1,-4 16 0,6-24-9,1-1 0,-1 1 0,1 0 0,-1 0 0,1 0 0,-1 0 0,1 0 0,0-1 0,-1 1 0,1 0 0,0-1 0,-1 1 0,1 0 0,0-1 0,0 1 0,0-1 0,0 1 0,0-1 0,0 0 0,-1 1 0,1-1 0,0 0 0,0 1 0,0-1 0,0 0 0,0 0 0,0 0 0,0 0 0,0 0 0,0 0 0,0 0 0,0-1 0,0 1 0,0 0 0,0 0 0,0-1 0,1 0 0,40-12 0,-34 8 0,-1-1 0,1-1 0,-1 1 0,-1-1 0,12-15 0,-15 18 0,0 0 0,-1 0 0,1 0 0,-1 0 0,0 0 0,0 0 0,-1 0 0,1-1 0,-1 1 0,0-1 0,0 1 0,0-1 0,-1 1 0,0-8 0,-15 23-21,7-3 22,1 1 0,0 1 1,0 0-1,1-1 1,0 2-1,1-1 1,0 1-1,1 0 0,0 0 1,0 0-1,2 0 1,-1 1-1,1-1 1,0 14-1,2-24-1,0 0 0,0 0 0,0 0 0,0 0 0,0 0 0,1 0 0,-1 0 0,0 0 0,0 0 0,1 0 0,-1 0 0,1 0 0,-1 0 0,1 0 0,-1 0 0,1-1 0,0 1 0,-1 0 0,1 0 0,0-1 0,0 1 0,-1 0 0,1-1 0,0 1 0,0-1 0,0 1 0,0-1 0,1 1 0,2 0 0,-1 0 0,0-1 0,1 1 0,-1-1 0,1 0 0,-1 0 0,1 0 0,6-1 0,-1-1 0,0 0 0,1 0 0,-1-1 0,0-1 0,16-7 0,-13 3 0,-1 0 0,0-1 0,0 0 0,-1-1 0,0 0 0,-1-1 0,0 0 0,-1 0 0,0-1 0,0 0 0,10-24 0,-46 67 0,24-26 0,-2 2 0,1 0 0,0 0 0,0 1 0,0-1 0,1 1 0,0 0 0,1 1 0,0-1 0,0 0 0,1 1 0,-3 17 0,6-26 0,-1 1 0,1 0 0,0-1 0,0 1 0,0-1 0,0 1 0,0-1 0,0 1 0,0-1 0,0 0 0,0 1 0,0-1 0,0 0 0,0 0 0,0 0 0,0 0 0,0 0 0,0 0 0,0 0 0,0 0 0,0 0 0,0 0 0,0-1 0,1 0 0,29-5 0,0-10-1961,-23 11 379,1-1 1,-1-1 0,0 0-1,0 0 1,-1 0-1,7-9 1,-3-1-6272</inkml:trace>
</inkml:ink>
</file>

<file path=ppt/ink/ink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19.8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15 10186,'0'0'15812,"-2"12"-14734,-31 116 1337,19-84-1789,2 1 1,2 0-1,2 0 0,-2 52 1,10-97-624,0 0 0,1 1 0,-1-1 0,0 0 1,1 0-1,-1 0 0,0 1 0,1-1 0,-1 0 0,1 0 0,-1 0 0,0 0 1,1 0-1,-1 0 0,1 0 0,-1 0 0,0 0 0,1 0 0,-1 0 1,0 0-1,1 0 0,-1 0 0,1 0 0,-1 0 0,0 0 0,1-1 0,-1 1 1,0 0-1,1 0 0,-1 0 0,0-1 0,1 1 0,-1 0 0,0 0 0,1-1 1,-1 1-1,0 0 0,0-1 0,0 1 0,1 0 0,-1-1 0,0 1 1,0 0-1,0-1 0,1 0 0,2-10-3,1 0 0,-1-1 0,-1 1 0,0-1 0,0 0 0,-2 1 0,1-1 0,-1 0 0,-4-22 0,2-13-16,2 46-96,1 4 85,0-1 1,1 0-1,-1 0 0,0 0 1,1 0-1,0 0 1,-1 0-1,1 0 0,0 0 1,0 0-1,0-1 1,0 1-1,0-1 0,0 0 1,0 1-1,1-1 0,-1 0 1,0 0-1,1-1 1,3 2-1,51 8 132,-52-9-90,14 0 13,-1 0 0,0-1 0,30-4 0,-45 4-19,0-1-1,0 1 0,0-1 0,0 1 0,0-1 1,0 0-1,0 0 0,0 0 0,0 0 0,-1-1 1,1 1-1,-1-1 0,1 0 0,-1 0 1,1 0-1,-1 0 0,0 0 0,0 0 0,0 0 1,0-1-1,0 1 0,0-1 0,-1 0 1,1 1-1,-1-1 0,0 0 0,0 0 0,0 0 1,1-6-1,-2 9-12,0-1 0,0 1 1,0-1-1,0 0 0,0 1 0,0-1 0,0 0 1,0 1-1,0-1 0,0 1 0,0-1 1,0 0-1,0 1 0,-1-1 0,1 1 1,0-1-1,0 1 0,-1-1 0,1 1 1,0-1-1,-1 1 0,1-1 0,-1 1 1,1-1-1,0 1 0,-1-1 0,1 1 0,-1 0 1,1-1-1,-1 1 0,-1-1 0,-21 4-162,18-2 141,1 1-1,-1 0 1,0 1-1,1-1 0,-1 1 1,1 0-1,-6 5 1,5-3 40,1 1 0,0-1 0,1 1 0,-1 0 0,1-1 0,0 2 1,0-1-1,1 0 0,0 0 0,0 1 0,0 0 0,1-1 0,0 1 0,0 0 1,1-1-1,0 1 0,1 9 0,-1-14-6,1 0-1,0-1 1,0 1 0,0-1 0,0 1 0,1-1-1,-1 1 1,0-1 0,1 0 0,-1 0-1,0 1 1,1-1 0,0 0 0,-1 0-1,1 0 1,0-1 0,-1 1 0,1 0 0,0-1-1,0 1 1,0-1 0,-1 1 0,1-1-1,0 0 1,0 0 0,0 0 0,2 0-1,55-4 174,-43 0-209,-1 0-1,1-1 1,-1-1-1,0-1 1,0 0-1,-1-1 1,0 0-1,-1-1 1,1-1-1,-2 0 1,0-1 0,0 0-1,13-17 1,-11 12-28,-1-1 1,-1 0-1,0-1 1,-1 0-1,-1-1 1,-1 0-1,-1-1 1,0 0 0,7-34-1,-14 52 43,-1 0 0,1 1 0,-1-1 1,0 1-1,1-1 0,-1 0 0,0 1 0,0-1 0,0 1 0,0-1 0,0 0 0,-1 1 1,1-1-1,0 1 0,-1-1 0,0-2 0,0 4 13,0 0 0,1-1 0,-1 1 0,1 0 0,-1 0 0,0 0 0,1 0 0,-1 0 0,1 0 0,-1 0 0,0 0 0,1 1 0,-1-1 1,1 0-1,-1 0 0,1 0 0,-1 1 0,0-1 0,1 0 0,-1 1 0,1-1 0,-1 0 0,1 1 0,0-1 0,-1 1 0,1-1 0,-1 0 0,1 2 0,-37 44 299,31-35-268,0 1-1,1 0 1,0 0-1,1 1 1,0 0-1,1-1 1,1 1-1,0 0 1,0 0-1,2 1 1,-1-1-1,2 0 1,0 0-1,4 22 1,-4-28-20,1 0 0,0 1 0,1-1 0,0 0 0,0 0 1,0-1-1,1 1 0,0-1 0,0 1 0,0-1 0,1 0 1,0-1-1,0 1 0,1-1 0,-1 0 0,1 0 0,0-1 1,1 0-1,-1 0 0,1 0 0,0-1 0,-1 0 0,2 0 1,-1-1-1,0 0 0,14 2 0,-21-4-12,1 1 1,-1-1-1,1 0 0,-1 0 1,1 0-1,-1 0 0,1 0 1,-1 0-1,1-1 1,-1 1-1,1 0 0,-1 0 1,1 0-1,-1 0 0,1 0 1,-1-1-1,0 1 0,1 0 1,-1 0-1,1-1 0,-1 1 1,0 0-1,1-1 0,-1 1 1,0 0-1,1-1 0,-1 1 1,0-1-1,0 1 1,1-1-1,-1 1 0,0 0 1,0-1-1,0 1 0,0-1 1,1 1-1,-1-1 0,0 1 1,0-1-1,0 1 0,0-1 1,0 1-1,0-1 0,0 1 1,0-1-1,-1 1 1,1-1-1,0 1 0,0 0 1,0-1-1,0 1 0,-1-1 1,1 1-1,0-1 0,0 1 1,-1-1-1,-14-28-100,-23-19 116,-2 3 0,-2 1 0,-80-66 0,170 113 0,-27 0-64,117 17-2854,-93-15-953,50-2-1,-44-4-10627</inkml:trace>
</inkml:ink>
</file>

<file path=ppt/ink/ink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22.2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55 216 12588,'0'0'7516,"-4"9"-5540,-12 29-161,15-37-1736,1 0 1,-1 1 0,1-1 0,0 0 0,-1 0-1,1 0 1,0 0 0,0 0 0,0 1 0,0-1-1,0 0 1,0 0 0,0 0 0,0 0 0,0 0-1,1 1 1,-1-1 0,0 0 0,1 0 0,-1 0-1,1 0 1,-1 0 0,1 0 0,-1 0 0,1 0-1,0 0 1,0 0 0,-1 0 0,1 0 0,0-1-1,0 1 1,0 0 0,0-1 0,0 1 0,0 0-1,0-1 1,0 1 0,0-1 0,0 0 0,0 1-1,0-1 1,0 0 0,2 1 0,4 0 61,-1-1 0,1 1 1,-1-1-1,1 0 0,-1 0 1,7-2-1,-1-1-41,-1 0 0,-1-1 0,1 0 0,-1 0 0,1-1-1,-1-1 1,0 0 0,-1 0 0,0-1 0,0 0 0,0 0 0,14-17 0,-17 17-74,0 1 0,0-1 1,-1-1-1,0 1 0,0-1 1,-1 1-1,0-1 0,-1-1 1,1 1-1,-1 0 0,-1-1 0,0 1 1,0-1-1,-1 0 0,0 0 1,0 0-1,-1-10 0,0 16-27,-1 0 0,0 0 0,0 0 0,0 0 0,0 1 0,0-1 0,0 0 0,-1 0 0,0 1 0,1-1 0,-1 1 0,0-1 0,0 1 0,0 0 0,-1-1 0,1 1 0,0 0 0,-1 1 0,1-1 0,-1 0 0,0 1 0,0 0 0,1-1 0,-1 1 0,0 0 0,0 0 0,0 1-1,0-1 1,0 1 0,0-1 0,0 1 0,-1 0 0,1 0 0,0 0 0,-5 1 0,-1 0-19,1 0 0,-1 1 0,0-1 0,0 2 0,1-1 0,-1 1 0,1 0 0,0 1 0,0 0 0,0 0 0,-11 9 0,8-3 13,1 1 1,0 0 0,0 0-1,1 1 1,0 1 0,1-1-1,0 1 1,-7 18 0,11-20 20,-1 0 0,2 0 0,-1 1 0,2-1 0,-1 1 0,2 0 0,-1-1 0,1 1 0,1 0 1,1 0-1,1 12 0,-2-21-12,1 0 1,0 0 0,1 0-1,-1-1 1,0 1 0,1 0-1,-1-1 1,1 1 0,0-1-1,0 1 1,0-1-1,0 0 1,0 0 0,0 0-1,1 0 1,-1 0 0,1-1-1,-1 1 1,1-1 0,0 1-1,0-1 1,-1 0 0,1 0-1,0 0 1,0-1 0,0 1-1,0-1 1,0 1-1,0-1 1,5 0 0,3 0 15,-1-1 1,0 1-1,1-1 1,-1-1-1,0 0 0,0 0 1,19-8-1,-15 3 0,1-1 0,-1 0 0,0-1-1,-1 0 1,0-1 0,0-1 0,15-16-1,-5 0 14,0-1 0,23-39 0,-44 82-128,-1 1-1,0-1 1,-3 29-1,2-44 97,-1 7 24,0-1-1,0 1 0,1-1 0,0 1 0,0-1 1,1 0-1,1 10 0,-1-14-2,0-1 0,0 1 0,0-1 0,0 1 0,0-1 0,0 1 0,0-1 0,1 1 0,-1-1 0,0 0 0,1 0 0,-1 0-1,1 0 1,-1 0 0,1 0 0,0 0 0,-1 0 0,1-1 0,0 1 0,0-1 0,-1 1 0,1-1 0,0 0 0,0 1 0,0-1 0,0 0 0,-1 0 0,1 0 0,0-1 0,3 0 0,6 0 77,0 0 1,0-2-1,1 1 1,-1-1-1,-1-1 1,1 0-1,19-10 1,72-50-19,-43 25-31,-40 32-204,-9 13 221,-9 30 429,-2-1-81,1-34-410,0 0 1,0 0-1,1 0 0,-1 0 1,0-1-1,0 1 0,0 0 1,1 0-1,-1 0 0,1 0 1,-1 0-1,1 0 0,-1-1 1,1 1-1,-1 0 0,1 0 1,-1-1-1,1 1 0,0 0 1,0-1-1,-1 1 0,1 0 1,0-1-1,0 1 0,1-1 1,2 1-1,1 0 0,-1 0 0,1-1 0,-1 0 0,1 0 0,0 0 0,-1-1 0,1 1 0,-1-1-1,1 0 1,-1-1 0,1 1 0,-1-1 0,0 1 0,5-4 0,67-42 30,-43 23-28,-25 20-5,-2-1 0,0 1 0,1 0 0,0 0 0,0 0 0,0 1 0,0 0 0,1 1 0,-1 0 0,1 0 0,0 0 0,8 0 0,-15 2 0,0 1 0,0 0 0,0 0 0,0 0 0,-1 0 0,1-1 0,0 1 0,0 0 0,-1 0 0,1 0 0,-1 0 0,1 0 0,-1 1 0,0-1 0,1 0 0,-1 0 0,0 0 0,0 0 0,1 0 0,-1 0 0,0 1 0,0-1 0,0 0 0,-1 0 0,1 0 0,0 0 0,-1 2 0,-4 36 0,1-29-670,0 0 1,0 0-1,0 0 1,-1-1-1,-13 17 1,16-23 336,1 0 0,-1-1 0,0 1 0,-1-1 0,1 0 0,0 0 0,-1 0 0,1 0 0,-1 0 0,0 0 0,1-1 0,-1 1 0,0-1 0,0 0 0,0 0 0,0 0 0,0 0 0,0-1 0,0 1 0,-1-1 0,1 1 0,0-1 0,0 0 0,-5-1 0,-12-6-9970</inkml:trace>
</inkml:ink>
</file>

<file path=ppt/ink/ink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3:22.6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14958,'0'0'10442,"69"-8"-12428,-43 23-2402,2-1-3972</inkml:trace>
</inkml:ink>
</file>

<file path=ppt/ink/ink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2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14157,'0'0'7079,"0"73"-5862,0-23-64,0 14-32,-2 13-640,-12 5-289,-4 1-96,-2-2-160,5-9-1281,6-15-1090,5-14 1,4-16-320,4-14-2179</inkml:trace>
</inkml:ink>
</file>

<file path=ppt/ink/ink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2.9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1 111 15663,'0'0'1425,"4"-9"529,-3 5-1793,1 0-1,0 0 1,0 0-1,1 1 1,-1-1 0,1 1-1,0 0 1,0-1-1,0 1 1,0 1 0,1-1-1,-1 0 1,6-2-1,1 0 98,0 0 0,0 1 0,1 0 0,-1 1 0,17-2 0,46-7 472,1 3 0,0 3 0,137 8 0,-184 0-712,-1 1 0,52 13 0,-68-13-24,0 0 0,0 1-1,-1 0 1,1 0-1,-1 1 1,0 0-1,0 1 1,-1 0 0,1 0-1,8 10 1,-14-13-6,-1-1 1,1 1-1,-1 0 1,0 0-1,0 0 1,0 0-1,0 1 1,-1-1-1,1 0 1,-1 1-1,0-1 1,0 1-1,0-1 1,0 1 0,-1-1-1,0 1 1,1 0-1,-1-1 1,-1 6-1,0-4 15,-1 0-1,1 0 1,-1-1 0,0 1-1,0 0 1,-1-1-1,1 1 1,-1-1 0,0 0-1,0 1 1,-1-2-1,-3 5 1,-7 5 178,-1-1-1,0-1 0,-1 0 1,0-1-1,0-1 1,-22 9-1,10-7 170,0 0 0,-1-2 0,1-2 0,-2 0 0,1-2 0,-1-1 0,0-2 0,-45-1 0,73-1-391,1 0 0,-1 0 0,0 0-1,0-1 1,0 1 0,0 0 0,0-1 0,1 1 0,-1-1 0,0 0-1,0 0 1,1 0 0,-1 0 0,1 0 0,-4-2 0,5 2-120,-1 1 1,1-1-1,-1 0 1,1 0-1,0 0 0,-1 1 1,1-1-1,0 0 1,0 0-1,-1 0 1,1 0-1,0 1 1,0-1-1,0 0 1,0 0-1,0 0 1,0 0-1,1 0 1,-1 0-1,0 1 1,0-1-1,0 0 0,1-1 1,1-2-690,0 0 0,1 1 0,-1-1 0,0 1 0,1 0 0,0 0 0,0 0 0,0 0 0,0 0 0,0 1 0,1-1 0,4-2 0,32-13-9032</inkml:trace>
</inkml:ink>
</file>

<file path=ppt/ink/ink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3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17392,'0'0'6086,"-25"78"-4901,9-26-288,0 6-480,0 5-257,4 5-64,1-1 0,4 1 0,2-6-64,-1-5-160,2-8-1249,-1-9-1090,0-13-544,-3-12-448,-5-15-2146</inkml:trace>
</inkml:ink>
</file>

<file path=ppt/ink/ink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3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3 182 16592,'-1'-13'1388,"0"4"-1156,0-47 2287,2 52-2364,-1 1 0,1 0 0,0 0 0,0-1 0,0 1 0,0 0 0,1 0 0,-1 0 0,1 0 0,0 0 0,0 1 0,0-1 0,0 0 0,0 1 0,0-1 0,1 1 0,-1 0 0,4-2 0,7-3 132,0 0 0,0 2 1,1-1-1,0 1 1,0 1-1,0 1 0,0 0 1,26-2-1,4 3-16,70 5 0,-87-1-255,0 1-1,0 2 1,37 10-1,-51-11-18,0 1 0,0 0-1,-1 1 1,0 0 0,0 1-1,0 0 1,-1 0-1,18 17 1,-27-22 24,0 0 0,0-1 0,-1 1-1,1 0 1,-1 0 0,1 1 0,-1-1 0,0 0-1,1 0 1,-1 1 0,0-1 0,-1 0 0,1 1 0,0-1-1,-1 1 1,1-1 0,-1 1 0,0 0 0,0-1 0,0 1-1,0-1 1,0 1 0,-1-1 0,1 1 0,-1-1-1,0 1 1,1-1 0,-1 1 0,0-1 0,-1 0 0,1 0-1,0 1 1,0-1 0,-1 0 0,0 0 0,1 0 0,-1 0-1,0-1 1,0 1 0,-2 2 0,-10 7 428,0 0 1,0-1-1,-1-1 0,-24 12 1,37-20-433,-253 110 677,254-111-1328,-4 1 308,24-23-19721</inkml:trace>
</inkml:ink>
</file>

<file path=ppt/ink/ink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4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17617,'0'0'3139,"50"27"-2178,19-26 672,25-1-384,20 0-704,11-5-417,0-4-32,-12 4-224,-18 1-1313,-28 4-1154,-34 0-1120,-28 4-2692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20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214 266 16720,'-5'10'2044,"-98"206"5874,14 18-6216,82-215-1684,-2 6 158,9-24-41,6-15 22,59-125 181,-20 46-334,-26 53-5,189-364-2139,-205 398 2148,0 0 3,0 0-1,1 1 1,-1-1-1,1 1 1,0 0-1,0 0 1,1 0-1,-1 1 1,1-1-1,0 1 1,1 0-1,-1 1 0,1-1 1,8-3-1,-13 7-8,-1-1-1,0 1 0,1 0 1,-1 0-1,1 0 0,-1 0 1,1 0-1,-1 0 0,1 0 1,-1 0-1,0 0 0,1 0 1,-1 1-1,1-1 0,-1 0 1,1 0-1,-1 0 0,0 0 0,1 1 1,-1-1-1,1 0 0,-1 0 1,0 1-1,1-1 0,-1 0 1,0 0-1,1 1 0,-1-1 1,0 1-1,0-1 0,1 0 1,-1 1-1,0-1 0,0 1 1,0-1-1,0 0 0,1 1 1,-1-1-1,0 1 0,0-1 0,0 1 1,0 22 60,0-18-25,-3 8-3,1 1 0,-2-1 0,0 0 0,0-1 1,-1 1-1,-1-1 0,0 0 0,0 0 0,-2-1 0,-8 12 0,5-7 74,1 1 0,0 1-1,-11 27 1,21-45-124,0 1-1,-1-1 1,1 1-1,0-1 1,0 1-1,0-1 1,0 1-1,0-1 1,0 1 0,0-1-1,0 1 1,0-1-1,0 1 1,0-1-1,0 1 1,1-1-1,-1 1 1,0-1-1,0 1 1,1-1-1,-1 1 1,0-1-1,0 1 1,1-1-1,-1 0 1,0 1-1,1-1 1,-1 1-1,1-1 1,-1 0-1,0 0 1,2 1-1,22 6-1234,43-7-1181,-48-1 2277,-16 1 201,0-1 1,-1 1-1,1 0 1,-1 0-1,1 1 1,-1-1 0,1 0-1,-1 1 1,1 0-1,-1-1 1,1 1-1,-1 0 1,0 0-1,0 1 1,1-1 0,-1 0-1,0 1 1,0-1-1,0 1 1,0 0-1,0 0 1,-1-1 0,1 1-1,-1 1 1,1-1-1,-1 0 1,1 0-1,-1 0 1,0 1 0,0-1-1,0 0 1,-1 1-1,2 2 1,-2 0 105,0-1 0,0 1 0,0-1 0,-1 0 0,1 1 1,-1-1-1,0 0 0,0 1 0,-1-1 0,1 0 0,-1 0 0,0 0 0,0 0 0,0 0 1,-1-1-1,1 1 0,-1-1 0,-5 6 0,-4 2 122,1 0-1,-1-1 0,-1-1 1,0 0-1,-1 0 1,1-2-1,-1 0 0,-1 0 1,1-1-1,-1-1 1,0 0-1,-1-2 0,-25 5 1,40-8-399,0 0 0,1 0 0,-1 0 0,0 0 0,1-1 0,-1 1 0,0 0 0,0 0 1,1 0-1,-1-1 0,0 1 0,1 0 0,-1 0 0,0-1 0,1 1 0,-1-1 0,0 1 0,1-1 0,-1 1 1,1-1-1,-1 1 0,1-1 0,-1 1 0,1-1 0,0 0 0,-1 1 0,1-1 0,0 0 0,-1 1 1,1-1-1,0 0 0,0 1 0,-1-1 0,1 0 0,0 0 0,0 1 0,0-1 0,0 0 0,0 1 0,0-1 1,0 0-1,1-1 0,10-34-7567,7 6 618</inkml:trace>
</inkml:ink>
</file>

<file path=ppt/ink/ink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4.5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43 9449,'0'0'9513,"120"4"-7143,-20-16-320,18-1-609,10 2-672,0 3-384,-5 6-257,-15 2-385,-23 0-2465,-24 0-3140,-19 0-10986</inkml:trace>
</inkml:ink>
</file>

<file path=ppt/ink/ink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6.8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110 174 20820,'0'0'148,"-1"1"0,1 0 0,-1-1 0,1 1 1,-1 0-1,0-1 0,0 1 0,1 0 0,-1-1 0,0 1 0,0-1 1,1 0-1,-1 1 0,0-1 0,0 1 0,0-1 0,0 0 1,0 0-1,1 0 0,-1 1 0,-2-1 0,-1-15 862,14-37-1397,-7 41 807,-1-3-50,-1 0-1,0 0 0,-1-16 0,-1 28-304,1 0 0,0 0 1,0 0-1,-1 0 0,1 0 0,-1 0 1,1 0-1,-1 0 0,0 0 0,0 1 1,0-1-1,0 0 0,0 1 0,-2-3 1,2 3-47,0 1 0,0-1 1,0 1-1,0 0 0,0-1 1,0 1-1,0 0 0,0 0 1,0-1-1,0 1 0,0 0 1,0 0-1,0 0 0,-1 0 1,1 1-1,0-1 1,0 0-1,0 0 0,0 1 1,0-1-1,0 0 0,0 1 1,0-1-1,0 1 0,0 0 1,0-1-1,1 1 0,-3 1 1,-1 2 0,-1 0-1,1 0 1,0 0 0,0 1 0,0 0 0,1 0 0,0 0 0,0 0 0,0 0 0,0 1 0,1-1 0,0 1 0,0-1 0,-1 9 0,-1 3 8,1 0 0,0 1 0,1 29 0,2-44-26,0-1 1,0 1-1,0 0 1,0-1 0,0 1-1,1 0 1,-1-1-1,1 1 1,0 0 0,0-1-1,0 1 1,0-1-1,0 0 1,0 1 0,1-1-1,-1 0 1,1 1-1,0-1 1,2 2 0,-2-3 29,0 1 0,0-1 0,1 0 0,-1 0 0,0-1 0,0 1 0,1 0 0,-1-1 0,0 1 0,1-1 0,-1 0 0,0 0 0,1 0 0,-1 0 0,1 0 0,-1 0 0,4-2 0,1 0 112,-1 0 1,0 0-1,1-1 0,-1 1 0,0-2 1,0 1-1,-1-1 0,1 1 0,-1-1 1,0-1-1,0 1 0,0-1 0,-1 0 0,7-9 1,-7 7 21,-1-1 0,1 0 0,-2 0 0,1 0 0,-1 0 0,0 0 0,1-16 0,-3 22-161,1 0 1,-1-1-1,0 1 0,-1-1 0,1 1 0,0-1 0,-1 1 1,1 0-1,-1-1 0,0 1 0,0 0 0,0 0 0,-2-4 0,2 5-48,0 0 0,0 0 0,0 0 0,-1 0-1,1 0 1,0 0 0,0 1 0,-1-1-1,1 0 1,0 1 0,-1-1 0,1 1 0,-1-1-1,1 1 1,-1 0 0,1 0 0,-1 0 0,1-1-1,-1 1 1,1 1 0,-1-1 0,1 0-1,-1 0 1,-1 1 0,1 0-159,0 0 0,1-1 0,-1 1 0,1 0 0,-1 0 0,1 0 0,-1 0 0,1 1 0,-1-1 0,1 0 0,0 1 0,0-1 0,0 0 0,0 1 0,0-1 0,0 1 0,0 0 0,0-1 0,1 1 0,-1 0 0,0 0 0,1-1 0,0 1 0,-1 0 0,1 3 0,-3 54-9045,3-50 5825,0 14-7789</inkml:trace>
</inkml:ink>
</file>

<file path=ppt/ink/ink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7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138 113 18289,'-8'3'2066,"-20"10"-147,10-4-288,0 0 0,-27 8 0,44-17-1417,23-19 215,-18 14-378,52-51 622,-69 79-371,7-15-248,1 0-1,0 1 1,0 0-1,1-1 1,0 2 0,1-1-1,0 0 1,0 1-1,-1 10 1,14-25 880,-3-4-726,-1 0 1,0 0-1,0 0 1,-1-1-1,0 0 0,7-19 1,-10 22-132,1 1 0,-2-1 0,1 0 0,-1 0 0,0 0 0,0 1 0,0-1 1,-1 0-1,-1 0 0,1 0 0,-1 0 0,-1-8 0,1 14-77,1 0 0,-1 0 0,1 0 0,-1 0 0,1 0 0,-1 0 0,1 0 0,-1 0 0,0 0 0,1 0 0,-1 0 0,0 1 0,0-1 0,0 0 0,0 0 0,0 1 0,0-1 0,0 1 0,0-1 0,0 1 0,0-1 0,0 1 0,0 0 0,0-1 0,0 1 0,0 0 0,0 0 0,-1 0 0,1 0 0,0 0 0,0 0 0,0 0 0,0 0 0,0 0 0,-1 1 0,1-1 0,0 0 0,0 1 0,0-1 0,0 1 0,0-1 0,0 1 0,0-1 0,0 1 0,-1 1 0,-3 1 0,0 0 0,1 1 0,-1-1 0,1 1 0,0 0 0,0 1 0,-6 7 0,6-7-203,1 1 0,0 0-1,0 0 1,0 0 0,1 0 0,0 0-1,0 1 1,1-1 0,-1 1 0,1-1-1,1 1 1,-1 0 0,2 11 0,-1-16 55,1 0 0,-1 0 0,1 0 0,-1 0 0,1 0 0,0 0 0,0 0 0,0 0 0,0-1 0,0 1 0,0 0 0,1-1 0,-1 1 0,1-1 0,-1 1 0,1-1 0,-1 0 0,4 2 0,-2-1-57,0-1-1,1 0 1,-1 0 0,1 0 0,-1 0 0,1-1 0,-1 1 0,1-1 0,-1 0 0,1 0 0,-1 0 0,1-1 0,0 1-1,3-2 1,33-10-7012</inkml:trace>
</inkml:ink>
</file>

<file path=ppt/ink/ink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7.6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13933,'0'0'-12267</inkml:trace>
</inkml:ink>
</file>

<file path=ppt/ink/ink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8.0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19 16303,'0'0'3454,"-4"9"-2738,-6 19-6,1-1 1,2 2-1,1-1 1,1 1-1,-2 30 0,-1 163 3071,7-147-3593,-3 160 1168,6-223-1000,4-14-137,7-19 34,10-31 146,-3-1 0,24-105 0,8-118-835,-47 246 353,2-22-99,-4 29 116,1-1 1,9-34-1,-13 57 52,1 0 1,-1 0 0,0 0-1,0 0 1,1 0-1,-1 0 1,1 0 0,-1 0-1,1 0 1,-1 0-1,1 0 1,0 0 0,-1 0-1,1 0 1,0 0-1,0 1 1,0-1 0,-1 0-1,1 1 1,0-1-1,0 0 1,0 1 0,0-1-1,0 1 1,0 0-1,1-1 1,-1 1 0,0 0-1,0-1 1,0 1-1,0 0 1,0 0 0,0 0-1,0 0 1,1 0-1,-1 0 1,0 1 0,0-1-1,0 0 1,0 0-1,0 1 1,0-1 0,0 1-1,0-1 1,0 1-1,0-1 1,0 1 0,0 0-1,0-1 1,0 1-1,0 0 1,-1 0 0,1 0-1,1 1 1,4 4-2,0 0 1,-1 0 0,0 0-1,0 1 1,0 0-1,4 8 1,-6-6 74,0-1 0,0 1 0,-1 0 1,0 0-1,-1 0 0,0 0 1,-1 0-1,1 0 0,-2 0 0,1 1 1,-1-1-1,-1 0 0,0 0 0,0-1 1,0 1-1,-1 0 0,-1-1 0,1 1 1,-10 14-1,4-9 61,0 1 0,-1-1 1,0-1-1,-1 0 0,-1 0 1,0-1-1,0-1 0,-1 0 1,-27 17-1,38-27-153,0 0 0,0 0 0,0 1 0,0-1 0,0-1-1,0 1 1,0 0 0,0 0 0,0-1 0,-1 1 0,1-1 0,0 0 0,0 0 0,-1 1 0,1-1 0,-4-1-1,5 1-20,1-1 0,-1 1 0,0-1 0,0 1-1,0-1 1,1 0 0,-1 1 0,0-1-1,0 0 1,1 0 0,-1 1 0,1-1-1,-1 0 1,1 0 0,-1 0 0,1 0-1,-1 1 1,1-1 0,0 0 0,-1 0-1,1 0 1,0 0 0,0 0 0,0 0-1,0-2 1,0-2-261,0-1 0,1 0-1,0 1 1,0-1 0,0 0-1,1 1 1,-1-1 0,1 1-1,1 0 1,-1 0 0,4-6 0,52-70-10465,-25 43-415</inkml:trace>
</inkml:ink>
</file>

<file path=ppt/ink/ink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8.4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15 23446,'0'0'5349,"65"28"-5060,-31-28-129,8 0-96,2-1-1089,-4-10-1410,-7-1-1376,-11 3-1987,-13-1-3779</inkml:trace>
  <inkml:trace contextRef="#ctx0" brushRef="#br0" timeOffset="1">1 194 13837,'0'0'11819,"85"24"-10281,-37-36-577,11-1-769,-3 0-897,-6 0-2882,-10 0-3172</inkml:trace>
</inkml:ink>
</file>

<file path=ppt/ink/ink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9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57 16464,'0'0'2290,"1"-9"245,3-29-324,-1 28 454,0 15-1862,0 13-396,-11 233 1321,0-31-1753,8-217 22,0-1 0,-1 1 0,1 0 0,1 0 0,-1-1 0,0 1 1,1 0-1,0 0 0,-1-1 0,1 1 0,0 0 0,0-1 0,0 1 0,1-1 0,-1 0 0,1 1 0,-1-1 0,4 4 0,-2-5 16,-1 0 0,0 0 0,0-1 1,1 1-1,-1-1 0,1 1 0,-1-1 0,0 0 0,1 0 0,-1 0 0,1 0 0,-1 0 1,0 0-1,1-1 0,-1 1 0,1-1 0,-1 0 0,0 0 0,0 1 0,1-2 1,-1 1-1,4-3 0,17-9 285,0-1 0,-1-2 1,0 0-1,32-32 0,71-87 52,-117 126-369,53-66 141,-55 67-251,0-1 1,-1 1 0,0-1 0,-1 0 0,0-1-1,0 1 1,2-11 0,-6 20-3,0-1-1,0 0 1,1 1-1,-1-1 1,0 0 0,0 1-1,0-1 1,0 0-1,0 0 1,0 1 0,0-1-1,0 0 1,0 1-1,0-1 1,-1 0 0,1 1-1,0-1 1,0 0-1,-1 1 1,1-1 0,0 0-1,-1 1 1,1-1-1,-1 1 1,1-1 0,-1 1-1,1-1 1,-1 1-1,1-1 1,-1 1 0,1-1-1,-1 1 1,0 0-1,1-1 1,-1 1 0,0 0-1,1-1 1,-1 1-1,0 0 1,1 0 0,-1 0-1,0 0 1,-33 2-9914,5 8-754</inkml:trace>
</inkml:ink>
</file>

<file path=ppt/ink/ink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29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10922,'0'0'9161,"32"55"-6150,-6-39-897,5-1-769,2-1-576,1 1-609,-1 0-256,-3-2-1762,-5-3-2914,-6-5-6087</inkml:trace>
</inkml:ink>
</file>

<file path=ppt/ink/ink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30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0 12588,'0'0'12171,"-10"64"-11306,2-30-416,5 3-353,2 0-64,1-2-545,0-4-352,4-5-576,5-5-1185,-3-7-641,-5-6-1474</inkml:trace>
</inkml:ink>
</file>

<file path=ppt/ink/ink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31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16271,'0'0'5926,"54"-32"-5446,-10 29 353,8 3 32,9 0-673,2 0-160,4 8-1313,-4-3-2114,-10-4-4677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21.3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 13004,'0'0'7677,"10"-2"-4378,71-7 1997,-80 9-5276,1-1 1,-1 1 0,0 0-1,0-1 1,0 1-1,0-1 1,0 1 0,1-1-1,-1 0 1,0 1-1,0-1 1,-1 0 0,1 0-1,0 0 1,0 0 0,0 0-1,0 0 1,-1 0-1,1 0 1,-1 0 0,1 0-1,-1 0 1,1 0-1,-1 0 1,1-1 0,-1 1-1,0 0 1,0 0-1,1 0 1,-1-1 0,0 1-1,0 0 1,0 0 0,-1-1-1,1 0 1,-1 2-37,-1-1 0,1 1 0,-1 0 0,1 0 0,-1 0 0,1 1 0,0-1 0,-1 0 0,1 0 0,-1 1 0,1-1 0,0 1 0,-1-1 0,1 1 0,0-1-1,0 1 1,0 0 0,-1 0 0,1 0 0,-2 1 0,-3 5 23,0 1-1,0 0 1,0 0-1,1 0 0,-5 10 1,8-15 2,0 0 1,1 0 0,0 0 0,-1 0 0,1 0-1,0 1 1,1-1 0,-1 0 0,1 1 0,-1-1-1,1 0 1,0 1 0,0-1 0,0 0-1,1 1 1,-1-1 0,1 1 0,1 4 0,-1-7-7,0 0 1,0 0-1,0 0 1,0 0-1,0-1 1,0 1 0,0 0-1,0 0 1,1-1-1,-1 1 1,0-1-1,0 1 1,0-1 0,1 1-1,-1-1 1,0 0-1,1 1 1,-1-1-1,3 0 1,32-1 116,-24 1-66,8-2-15,-1-2 0,1 1-1,-1-2 1,1-1 0,-2 0-1,33-16 1,-24 10-5,0 1 1,31-7-1,-58 18-23,1 0-1,0 0 1,-1-1 0,1 1 0,0 0-1,0 0 1,-1 0 0,1 0-1,0 0 1,-1 0 0,1 0 0,0 0-1,0 0 1,-1 0 0,1 0 0,0 0-1,0 1 1,-1-1 0,1 0 0,0 1-1,-1-1 1,1 0 0,0 1-1,-1-1 1,1 1 0,-1-1 0,1 1-1,-1-1 1,1 1 0,-1-1 0,1 1-1,-1-1 1,1 1 0,-1 0-1,0-1 1,1 1 0,-1 0 0,0-1-1,0 1 1,1 0 0,-1-1 0,0 1-1,0 0 1,0 0 0,0-1-1,0 1 1,0 0 0,0 0 0,0 0-1,-11 54 1022,9-49-948,0-1 1,0 0-1,1 1 0,0-1 0,0 1 1,1 0-1,0 9 0,4-13-326,-1-1-1,1-1 1,0 1 0,0 0 0,-1-1-1,1 0 1,0 0 0,0 0-1,0 0 1,0-1 0,-1 0 0,8-1-1,-1-3-1267,0 0-1,-1 0 0,0-1 0,0 0 1,0 0-1,-1-1 0,0 0 0,0 0 0,-1-1 1,7-9-1,13-16-5146</inkml:trace>
</inkml:ink>
</file>

<file path=ppt/ink/ink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31.6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1 481 16432,'0'0'4884,"13"-11"-4174,56-40 694,144-116 1121,-175 134-2163,-1-2 0,-1-2-1,40-54 1,-75 90-339,17-27 126,-17 27-127,-1 0 0,1 0 0,0 0 0,-1 0 0,1-1 0,0 1 0,-1 0 1,0 0-1,1 0 0,-1-1 0,0 1 0,1 0 0,-1 0 0,0-1 0,0 1 0,0 0 0,0-1 0,0 1 0,-1 0 0,1-2 0,-2 4-16,1-1 0,-1 1 0,1-1 0,-1 1 0,1 0 0,-1-1 0,1 1 0,-1 0 0,1 0 0,0 0 0,0 0 0,-1 1 0,1-1 0,0 0 0,-1 2 0,-10 12-11,0 0 0,1 1 0,1 1 0,1 0 1,0 0-1,-12 37 0,11-25 0,2 0 0,1 1 1,-5 52-1,11-68-625,0-1 0,1 0 0,0 0 0,3 19 0,-2-28 355,0-1 0,0 1-1,0 0 1,1 0 0,-1 0-1,1-1 1,0 1-1,0-1 1,0 1 0,1-1-1,-1 0 1,1 0 0,-1 0-1,1 0 1,0 0 0,0-1-1,1 1 1,3 1 0,1 1-5106</inkml:trace>
</inkml:ink>
</file>

<file path=ppt/ink/ink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31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92 17104,'0'0'4388,"76"27"-2818,-13-27-65,14-1-704,9-14-545,5-3-160,4-3-64,-6 4-64,-6 2-224,-11 2-673,-13 4-1793,-15 3-994,-14 4-1281,-17 1-2145</inkml:trace>
</inkml:ink>
</file>

<file path=ppt/ink/ink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32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4676,'0'0'18920,"0"9"-17244,0 5-1337,0 1 1,2 0-1,-1 0 1,2-1 0,0 0-1,0 1 1,2-1-1,-1 0 1,9 16-1,-11-29-328,-1 1 1,1 0-1,0 0 0,0-1 1,0 1-1,0-1 0,0 1 1,0-1-1,0 0 0,0 0 1,0 0-1,1 0 0,-1 0 1,0 0-1,1-1 0,-1 1 1,0-1-1,1 0 0,-1 0 1,1 0-1,-1 0 1,1 0-1,-1 0 0,1 0 1,-1-1-1,0 1 0,1-1 1,-1 0-1,0 0 0,0 0 1,1 0-1,-1 0 0,3-2 1,8-5 105,0 0 0,0 0 0,20-18 0,21-27 5,14-10 776,-67 67-837,0 1 1,-1 0-1,0 0 0,0 0 1,-1 0-1,1-1 1,-2 8-1,-14 34 28,11-32-83,0-1-1,1 1 1,0 0 0,-3 27-1,7-41-19,0 1-1,0-1 1,0 0-1,0 1 1,0-1-1,0 0 1,0 1-1,0-1 1,0 0-1,0 1 0,0-1 1,1 0-1,-1 0 1,0 1-1,0-1 1,0 0-1,0 1 1,0-1-1,1 0 1,-1 0-1,0 1 0,0-1 1,0 0-1,1 0 1,-1 0-1,0 1 1,0-1-1,1 0 1,-1 0-1,0 0 1,0 0-1,1 1 0,-1-1 1,0 0-1,1 0 1,-1 0-1,0 0 1,1 0-1,16-4-758,13-14-2029,-24 14 1218,0-1 0,-1-1 1,0 1-1,0-1 0,6-8 1,5-12-7306</inkml:trace>
</inkml:ink>
</file>

<file path=ppt/ink/ink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32.7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46 9641,'0'0'10736,"3"-9"-7800,11-28-897,-10 37 205,-2 12-1450,-1 14-165,-3-10-469,-1 0 0,0-1 0,-2 1-1,-9 25 1,8-26-112,1-1-1,0 1 1,1 0-1,1 0 1,-1 17-1,4-32-45,0 0 0,-1 1 0,1-1 0,0 0 0,1 1 0,-1-1 0,0 0 0,0 1 0,0-1 0,0 1 0,0-1 0,0 0 0,0 1 0,0-1 0,1 0 0,-1 1 1,0-1-1,0 0 0,0 0 0,1 1 0,-1-1 0,0 0 0,0 1 0,1-1 0,-1 0 0,0 0 0,1 0 0,-1 1 0,0-1 0,1 0 0,-1 0 0,0 0 0,1 0 0,-1 0 0,1 1 0,17-4 95,16-13 80,-1-9-72,-24 17-113,0 1 1,0 0-1,1 1 1,0 0-1,0 0 1,0 1-1,1 1 1,17-6 0,-27 10-1,0 0 1,0 0-1,-1 0 1,1 0-1,0 0 1,0 0-1,-1 0 1,1 0-1,0 0 1,0 0-1,0 1 1,-1-1 0,1 0-1,0 0 1,-1 1-1,1-1 1,0 1-1,0-1 1,-1 1-1,1-1 1,-1 1-1,1-1 1,-1 1-1,1-1 1,-1 1 0,1 0-1,-1-1 1,1 1-1,-1 0 1,1 0-1,4 31-75,-6-22 108,0 0-1,0-1 0,-1 1 1,-5 15-1,5-19 59,-1 1-1,0-1 0,0 0 1,-1 0-1,0 0 1,0 0-1,0 0 0,-1-1 1,1 0-1,-1 0 1,-1 0-1,1-1 0,-1 1 1,1-1-1,-1 0 1,0-1-1,-1 0 0,1 0 1,-1 0-1,1-1 1,-1 0-1,0 0 0,0 0 1,0-1-1,0 0 0,0-1 1,0 1-1,0-1 1,-7-1-1,13 0-175,0 1 0,0 0 0,0 0 0,0-1 0,0 1 1,0-1-1,1 1 0,-1-1 0,0 1 0,0-1 0,0 0 0,1 1 0,-1-1 0,0 0 0,1 0 0,-1 1 1,1-1-1,-1 0 0,1 0 0,-1 0 0,1 0 0,-1 0 0,1 0 0,0 0 0,-1 1 0,1-1 1,0 0-1,0 0 0,0 0 0,0 0 0,0 0 0,0 0 0,0 0 0,0 0 0,0 0 0,1 0 0,-1 0 1,1-1-1,-1-3-942,2 1 1,-1 0-1,0 0 1,1 0-1,-1 0 1,1 0-1,5-6 1,9-10-10289</inkml:trace>
</inkml:ink>
</file>

<file path=ppt/ink/ink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38.2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460 27 18033,'0'0'7180,"-9"-6"-5370,6 5-1739,0-2 5,-1 1 0,0 0-1,-1 0 1,1 0 0,0 0 0,-1 1-1,1-1 1,0 1 0,-1 0-1,0 0 1,1 1 0,-1 0-1,1-1 1,-1 2 0,0-1 0,1 0-1,-1 1 1,1 0 0,-6 1-1,-17 8 170,0 1 0,0 2-1,1 0 1,1 2 0,0 0-1,1 2 1,-25 23 0,37-31-214,1 1 1,1 1-1,0 0 1,1 0-1,0 1 1,0 0-1,1 1 1,1 0-1,0 0 1,1 1-1,1-1 0,0 1 1,0 1-1,2-1 1,-5 28-1,8-38-35,0-1-1,0 1 1,0-1-1,0 0 1,0 1-1,0-1 1,1 1-1,0-1 1,0 0-1,0 0 1,0 1-1,0-1 1,1 0-1,-1 0 1,1 0-1,0 0 0,0-1 1,0 1-1,0 0 1,5 3-1,-3-3-47,1 0-1,0 0 1,0-1-1,1 1 0,-1-1 1,1-1-1,-1 1 1,1-1-1,-1 0 1,1 0-1,11 0 0,14 0-714,0-2 1,-1 0-1,1-3 0,0 0 0,38-12 0,-22 2-3723,50-21 1,-23 2-4459</inkml:trace>
</inkml:ink>
</file>

<file path=ppt/ink/ink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38.6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469 0 18802,'-14'4'2349,"-19"6"-1733,0 2 0,1 2 1,0 0-1,1 2 1,1 2-1,0 0 0,1 2 1,2 2-1,0 0 0,1 2 1,1 0-1,-31 41 1,50-56-567,1-1 1,0 0 0,0 1-1,0 0 1,2 0 0,-1 1 0,1-1-1,-3 14 1,6-20-41,-1-1 0,1 1 0,0 0 0,0-1 0,0 1 0,0 0 0,0-1 0,1 1 0,-1 0 0,1-1 0,0 1 0,0-1 0,0 1 0,0-1 0,0 1 0,0-1 0,1 1 0,-1-1 0,1 0 0,-1 0 0,1 0 0,0 0 0,0 0 0,0 0 0,0-1 0,0 1 0,1-1 0,-1 1 0,0-1 0,1 0 0,-1 0 0,1 0 0,-1 0 0,5 1 0,10 2 108,1-1 1,0 0-1,-1-1 1,1-1 0,0-1-1,0 0 1,23-4-1,121-30 247,-57 2-1397,-39 1-3429,-28 8-1630</inkml:trace>
</inkml:ink>
</file>

<file path=ppt/ink/ink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39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 13933,'0'0'12492,"84"-8"-11051,-10 11-416,13-3-320,11 0-449,5 0-160,-9-4-32,-6 0-224,-18-2-1153,-17 2-2114,-22 1-1506,-23-2-1761</inkml:trace>
</inkml:ink>
</file>

<file path=ppt/ink/ink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39.5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15855,'0'0'4708,"39"54"-3234,25-49 384,18-5 160,19 0-449,9 0-1089,6-10-383,-6 4-738,-15-2-1954,-16 0-3330,-23-2-6599</inkml:trace>
</inkml:ink>
</file>

<file path=ppt/ink/ink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41.1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0 18353,'0'0'2114,"-20"67"-832,7-26-770,1 4-128,1 3-127,7-2-129,4-2-64,0-4 32,4-9-32,10-6-1313,-2-11-1153,-5-14-1282</inkml:trace>
</inkml:ink>
</file>

<file path=ppt/ink/ink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41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54 15919,'0'0'5386,"8"-8"-4627,-3 4-667,-2 0 6,1 1-1,1-1 1,-1 1-1,0 0 0,1 0 1,-1 0-1,1 1 0,0-1 1,0 1-1,0 0 1,0 1-1,0-1 0,1 1 1,8-1-1,29-1 327,1 3 0,46 4 0,-78-2-416,0-1 0,0 2-1,0 0 1,0 0 0,0 1-1,-1 0 1,0 1 0,0 0-1,0 1 1,0 0 0,-1 1-1,12 10 1,-19-15-8,0 1-1,0 0 1,0 0-1,-1 1 1,1-1-1,-1 0 1,1 1-1,-1 0 1,-1-1 0,1 1-1,0 0 1,-1 0-1,0 0 1,0 0-1,0 0 1,0 0 0,-1 0-1,1 5 1,-2-3 23,0 0 0,0 0 1,0 1-1,-1-1 0,1-1 1,-2 1-1,1 0 0,-1 0 1,1-1-1,-8 11 1,-5 3 284,-1 0-1,-1-1 1,-1-1 0,-36 28 0,18-17 627,-1-1 0,-44 24-1,71-45-814,0-1-1,0 0 0,-1 0 0,0-1 0,0-1 0,0 0 0,0 0 0,-1-1 1,1 0-1,0-1 0,-1-1 0,0 0 0,1 0 0,-13-2 0,19 0-137,0 0 0,0-1 0,1 1 1,-1-1-1,1 1 0,0-2 0,-1 1 0,1 0 0,1-1 0,-1 1 0,1-1 0,-1 0 0,1 0 0,0-1 0,-4-7 0,5 8-270,0 0-1,0 0 1,1 1 0,-1-1-1,1-1 1,0 1 0,0 0-1,0 0 1,0 0 0,1-1-1,0 1 1,0-5 0,1 9 64,-1-1 0,1 0 0,-1 1 0,1-1 0,-1 0 0,1 1 0,-1-1 0,1 1 0,0-1 0,0 1 0,-1-1 0,1 1 0,0-1 0,0 1 0,-1 0 0,1-1 0,0 1 0,0 0 0,0 0 0,0 0 0,-1-1 0,1 1 0,0 0 0,0 0 0,0 0 0,1 1 0,31-1-4710,-24 1 2457,18-1-4254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1:28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16496,'0'0'9283,"9"7"-7719,-7-6-1494,4 3 100,0 0 1,-1 0-1,1 1 1,-1-1-1,0 1 0,0 1 1,-1-1-1,1 1 1,-1-1-1,0 1 0,-1 0 1,4 8-1,42 118 444,-24-59-852,58 113 1,-56-148-2103,-25-36 1791,0-1-1,0 1 1,0-1 0,0 1 0,0-1 0,0 0-1,0 0 1,1 0 0,-1 0 0,3 0 0,10 0-6423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21.7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0 9353,'0'0'18604,"-6"11"-17477,-2 8-825,1-1 0,0 1 0,2 0 1,0 1-1,1-1 0,0 1 1,0 36-1,4-51-287,0 1 0,0-1 0,0 1 0,1-1 0,0 1 0,0-1 0,0 1 0,1-1 0,0 0 0,3 7 0,-3-9-7,0-1 0,0 0 0,0 0 0,0 0 0,0 0 0,0 0 0,1-1 0,-1 1 0,0-1 0,1 1 0,0-1 0,-1 0 0,1 0 0,0 0 0,0 0 0,-1 0 0,1-1 0,0 1 0,0-1 0,0 0 0,4 0 0,0 0 18,-1-1-1,1 1 0,-1-1 0,1 0 0,-1-1 0,0 1 1,1-1-1,-1-1 0,0 1 0,0-1 0,0 0 0,5-4 1,34-15 47,-45 22-80,1 1-1,-1-1 1,0 1 0,0-1 0,1 0 0,-1 1-1,0-1 1,0 1 0,0-1 0,1 1 0,-1-1-1,0 1 1,0-1 0,0 1 0,0-1 0,0 0 0,0 1-1,0-1 1,0 1 0,0-1 0,0 1 0,0-1-1,0 1 1,-1-1 0,1 1 0,0-1 0,0 1-1,0-1 1,-1 0 0,1 1 0,0-1 0,0 1-1,-1 0 1,-8 22 98,9-22-97,-1 1 6,0 0 1,0 0-1,1 0 0,-1 0 1,1 0-1,-1 0 1,1 0-1,0 1 1,0-1-1,0 0 0,0 0 1,0 0-1,0 0 1,1 3-1,0-4-68,-1 0 1,1 0-1,-1 0 0,1 0 1,-1-1-1,1 1 0,0 0 1,-1 0-1,1-1 0,0 1 0,0 0 1,-1-1-1,1 1 0,0-1 1,0 1-1,0-1 0,0 1 1,0-1-1,0 0 0,0 1 0,1-1 1,4 1-625,-1-1 0,1 0 1,0-1-1,-1 1 0,1-1 1,-1 0-1,1 0 0,-1-1 1,0 1-1,6-4 0,22-9-5041,2-3-2397</inkml:trace>
</inkml:ink>
</file>

<file path=ppt/ink/ink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41.9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16528,'0'0'6625,"-9"10"-6081,3-3-396,0 0 1,0 0-1,1 1 0,0-1 1,0 1-1,1 1 0,0-1 1,0 0-1,1 1 0,0 0 1,1 0-1,0 0 0,-1 11 1,2-12-33,-1 11 272,0 0 1,2 0 0,0 0-1,4 30 1,-3-46-346,-1 0 0,0 0 0,1 0 0,0 0 0,0 0 0,0-1 0,0 1 0,0 0 0,0 0 0,1-1 0,-1 1 0,1-1 0,0 1 1,0-1-1,0 0 0,0 0 0,0 0 0,0 0 0,1 0 0,-1 0 0,1 0 0,-1-1 0,1 1 0,0-1 0,-1 0 0,1 0 0,0 0 0,0 0 0,0 0 0,0-1 0,0 1 0,0-1 0,0 0 0,0 0 0,0 0 0,6-1 0,-1-1 32,0 0 1,1-1-1,-1 0 0,-1-1 0,1 0 1,0 0-1,-1 0 0,0-1 0,0 0 0,0-1 1,7-7-1,10-10 37,31-40 0,-46 53-171,36-52 304,-43 59-301,1-1-1,-2 1 0,1-1 0,0 0 1,-1 1-1,1-1 0,-1 0 1,0 0-1,-1 0 0,1 0 0,-1 0 1,1 0-1,-1 0 0,0 0 1,-1-7-1,-23 9-8173,20 2 6087,-11 0-5816</inkml:trace>
</inkml:ink>
</file>

<file path=ppt/ink/ink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42.2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17745,'0'0'3619,"14"61"-1665,3-42-961,6-1 192,3-1-416,5-3-513,3 0-256,1-1-1601,-4-6-2435,0-2-2947</inkml:trace>
</inkml:ink>
</file>

<file path=ppt/ink/ink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42.6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0 20724,'0'0'5605,"79"12"-4228,-39-12-640,3 1-545,-1-1-128,-3 1-448,-8 1-1314,-7 3-1569,-11 0-1537,-11-1-1731</inkml:trace>
  <inkml:trace contextRef="#ctx0" brushRef="#br0" timeOffset="1">0 185 12908,'0'0'8040,"82"3"-4549,-29-3-1793,9-9-513,3 0-352,-4 2-321,-4 0-384,-8 2-256,-16 4-1634,-14-2-3010</inkml:trace>
</inkml:ink>
</file>

<file path=ppt/ink/ink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43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79 127 13869,'0'0'1361,"-8"-4"519,2-1-1175,-30-18 509,8 15 4153,29 9-5305,-1 0 0,1 0 0,0 0-1,0 0 1,0 0 0,0-1 0,0 1 0,0 0-1,0-1 1,0 1 0,0 0 0,0-1-1,0 1 1,1-1 0,-1 0 0,0 1-1,0-1 1,0 0 0,1 0 0,-1 0 0,0 0-1,0 0 1,1 0 0,1 0 0,34-2 1388,-34 1-1366,1-1 0,-1 1 0,0-1 0,1 0-1,-1 0 1,0 0 0,0 0 0,0 0 0,0-1 0,-1 0-1,1 1 1,0-1 0,-1 0 0,0 0 0,0 0 0,0-1-1,0 1 1,-1 0 0,1-1 0,-1 1 0,0-1 0,0 1-1,0-1 1,0 0 0,0 1 0,-1-7 0,0 9-80,0 1 0,0-1 0,1 1 0,-1-1 0,0 0 0,-1 1 0,1-1 0,0 1 0,0-1-1,0 1 1,0-1 0,0 1 0,0-1 0,-1 1 0,1-1 0,0 1 0,0-1 0,-1 1 0,1-1 0,0 1 0,-1-1 0,1 1 0,0 0 0,-1-1 0,1 1 0,-1 0 0,1-1 0,-1 1 0,1 0 0,-1 0 0,1-1 0,-1 1 0,-19 5-12,-15 23-105,29-20 108,0 1-1,1 0 0,0 0 0,1 0 1,0 1-1,0-1 0,1 1 0,0 0 1,0 0-1,1 0 0,1 1 0,-1 13 1,2-23 13,0 0 0,0 0 1,0 0-1,0 0 1,0 0-1,0 0 0,0 0 1,0 0-1,1 0 0,-1 0 1,0 0-1,1 0 1,-1 0-1,1 0 0,-1-1 1,1 1-1,-1 0 0,1 0 1,-1 0-1,1-1 1,0 1-1,0 0 0,-1-1 1,1 1-1,0-1 1,0 1-1,0-1 0,-1 1 1,3 0-1,-1-1 39,1 1 0,-1-1 0,1 0 0,-1 0 0,1 0 1,0 0-1,-1 0 0,1-1 0,-1 1 0,1-1 0,2 0 0,4-2 145,0-1 1,1 0-1,-2 0 0,1-1 0,9-6 1,-14 8-145,1 0 1,-1 0 0,0-1 0,0 1 0,0-1 0,0 0 0,0 0 0,-1-1 0,0 1 0,0-1 0,0 1 0,-1-1 0,1 0 0,-1 0 0,0 0-1,-1 0 1,3-8 0,-4 13-49,0-1 1,0 1-1,0 0 0,0 0 0,0-1 0,0 1 0,-1 0 0,1 0 1,0 0-1,0-1 0,0 1 0,0 0 0,0 0 0,0-1 0,0 1 1,0 0-1,-1 0 0,1 0 0,0 0 0,0-1 0,0 1 0,0 0 1,-1 0-1,1 0 0,0 0 0,0 0 0,0-1 0,-1 1 0,1 0 1,0 0-1,0 0 0,0 0 0,-1 0 0,1 0 0,0 0 0,0 0 0,-1 0 1,1 0-1,0 0 0,0 0 0,-1 0 0,1 0 0,0 0 0,0 0 1,0 0-1,-1 0 0,1 0 0,0 0 0,0 1 0,-1-1 0,1 0 1,0 0-1,0 0 0,0 0 0,0 0 0,-1 1 0,1-1 0,0 0 0,-10 7-40,-2 6 19,1 1 0,1-1-1,-15 25 1,23-35 64,6-7-17,0 0 1,0 0 0,-1-1-1,0 1 1,1-1 0,-2 0-1,1 0 1,0 0 0,-1 0 0,0 0-1,0 0 1,-1 0 0,1-1-1,0-8 1,-2 13-31,0 1 1,0 0-1,0 0 0,0 0 1,0 0-1,0-1 0,0 1 1,0 0-1,0 0 1,0 0-1,0 0 0,0 0 1,0-1-1,0 1 0,0 0 1,0 0-1,0 0 0,0 0 1,0 0-1,0-1 0,-1 1 1,1 0-1,0 0 0,0 0 1,0 0-1,0 0 1,0 0-1,0 0 0,0 0 1,-1-1-1,1 1 0,0 0 1,0 0-1,0 0 0,0 0 1,0 0-1,-1 0 0,1 0 1,0 0-1,0 0 0,0 0 1,0 0-1,0 0 1,-1 0-1,1 0 0,0 0 1,0 0-1,0 0 0,0 0 1,-1 0-1,1 0 0,0 0 1,0 0-1,-12 8-465,-7 12-557,13-9 631,0 0-1,0 0 1,1 0 0,1 0 0,0 1 0,0 0 0,-2 15 0,4-11-1527,0-1 1,1 30-1,4-25-2215,6-8-1319</inkml:trace>
</inkml:ink>
</file>

<file path=ppt/ink/ink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43.8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28 9993,'0'0'3721,"-5"10"-640,-3 8-1813,-5 12 297,-3-5 3033,18-37-911,-4-15-3164,1 15-126,1 4-204,0-30 593,0 37-777,0 1 0,0-1 0,0 1 0,0-1 0,0 1 0,0-1 1,0 1-1,-1-1 0,1 1 0,0-1 0,0 1 0,0-1 0,0 1 0,-1 0 0,1-1 0,0 1 1,0-1-1,-1 1 0,1 0 0,0-1 0,-1 1 0,1-1 0,0 1 0,-1 0 0,1-1 0,-1 1 1,1 0-1,-1 0 0,1 0 0,0-1 0,-1 1 0,1 0 0,-1 0 0,1 0 0,-1 0 0,1 0 1,-1 0-1,1-1 0,-1 1 0,1 1 0,-1-1 0,1 0 0,-1 0 0,1 0 0,-1 0 0,1 0 1,-1 0-1,1 0 0,-1 1 0,1-1 0,-1 0 0,1 0 0,0 1 0,-1-1 0,1 0 0,-1 1 1,1-1-1,-1 1 0,-2 3-10,-1-1 1,1 1 0,0 1-1,1-1 1,-1 0 0,1 1 0,0-1-1,0 1 1,0 0 0,0-1-1,1 1 1,-1 7 0,-9 63-12,10-69 49,1 0 0,0 1 0,0-1 0,0 0 0,1 0 0,0 1 0,2 7 0,-2-13-24,-1 0 0,0 0 0,1 0 1,-1-1-1,1 1 0,-1 0 0,1 0 0,0 0 0,-1-1 0,1 1 1,0 0-1,-1 0 0,1-1 0,0 1 0,0-1 0,0 1 0,-1-1 1,1 1-1,0-1 0,0 1 0,1-1 0,0 0 7,0 0-1,0 0 1,0 0-1,0 0 1,0 0-1,0-1 0,0 1 1,0-1-1,0 0 1,-1 1-1,1-1 1,0 0-1,0 0 1,-1 0-1,3-1 1,2-3 63,0 0 1,0-1 0,-1 1-1,1-1 1,-1 0 0,-1 0 0,1-1-1,-1 0 1,0 1 0,4-13-1,-5 14-41,-1-1-1,1 1 0,-2-1 0,1 1 0,-1-1 0,1 0 0,-1 0 0,-1 0 0,1 0 0,-1 0 1,-1 0-1,1 0 0,-1 1 0,-2-11 0,2 14-41,1 1 0,-1-1 0,0 1 0,0-1 0,0 1 0,-1 0 0,1 0 0,0-1 0,0 1 0,-1 0 0,1 0 0,0 0 0,-1 1 0,1-1 0,-1 0 0,0 0 0,1 1 0,-1-1 0,1 1 0,-1-1 0,0 1 0,0 0 0,1 0 0,-1 0 0,0 0 0,1 0 0,-1 0 0,-3 1 0,2-1 0,-1 0 0,1 1 0,-1 0 0,1 0 0,-1 0 0,1 0 0,0 0 0,-1 1 0,1 0 0,0-1 0,0 1 0,-5 4 0,3-1 0,0 1 0,1-1 0,-1 1 0,1 0 0,0 1 0,1-1 0,-1 0 0,1 1 0,1 0 0,-1 0 0,1 0 0,0 0 0,1 0 0,-2 11 0,3-17-28,1 0 0,-1 0-1,1 0 1,-1 0 0,1 0 0,-1 0-1,1 0 1,0 0 0,-1 0 0,1 0-1,0-1 1,0 1 0,-1 0 0,1-1 0,0 1-1,0 0 1,0-1 0,0 1 0,0-1-1,0 1 1,0-1 0,0 0 0,0 1 0,0-1-1,0 0 1,0 0 0,0 0 0,0 1-1,1-1 1,-1 0 0,0-1 0,2 1-1,40-4-3000,-11-12-3180,0-8-4088</inkml:trace>
</inkml:ink>
</file>

<file path=ppt/ink/ink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46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8 14125,'0'0'4752,"-3"14"-3578,-25 93-421,13-57-357,2 1 0,3 0 1,-7 94-1,16-143-390,1 0 0,0-1 0,0 1 0,0 0 0,0 0-1,0-1 1,0 1 0,0 0 0,1 0 0,-1-1 0,0 1 0,1 0-1,0-1 1,-1 1 0,1-1 0,0 1 0,0-1 0,0 1 0,0-1-1,0 1 1,0-1 0,0 0 0,0 0 0,1 0 0,-1 1 0,0-1-1,3 1 1,-1-2 36,0 1 1,0-1-1,0-1 0,0 1 0,0 0 0,0-1 0,0 0 1,0 1-1,0-1 0,0 0 0,0 0 0,0-1 0,-1 1 1,1-1-1,-1 1 0,4-4 0,19-12 486,-2-2-1,0 0 1,-1-2-1,23-27 1,72-99 363,-92 113-762,-1-1 1,-2-1-1,18-42 1,-49 106-5434,-9 22-3230,4-26-301</inkml:trace>
</inkml:ink>
</file>

<file path=ppt/ink/ink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46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 10410,'0'0'9929,"-9"58"-8808,9-35-128,1 1-448,17 1-289,4-5-160,8-4-192,5-4-1986,-1-5-2242,1-4-6502</inkml:trace>
</inkml:ink>
</file>

<file path=ppt/ink/ink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47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17905,'0'0'2690,"-16"52"-2113,-1-17 192,4 4-33,-2 5-447,7 1-161,4-3-96,4-4 0,0-4-256,11-8-609,3-6-96,0-7-576,-2-8-193,-5-5-1537</inkml:trace>
</inkml:ink>
</file>

<file path=ppt/ink/ink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48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 12716,'0'0'9257,"75"-14"-7592,-30 10-287,9 3-129,8 0-673,-1 1-480,-2 0-63,-6 1-1347,-10 6-2145,-13-3-3075</inkml:trace>
</inkml:ink>
</file>

<file path=ppt/ink/ink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54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0 17681,'0'0'8845,"-4"11"-8716,-1 4-44,1-1 0,0 1 1,1 0-1,0-1 1,1 2-1,1-1 0,1 28 1,1-41-76,0-1 1,-1 1 0,1-1-1,0 1 1,0-1-1,0 0 1,0 0-1,0 1 1,0-1 0,1 0-1,-1 0 1,0 0-1,0 0 1,1 0-1,-1 0 1,1-1 0,-1 1-1,1 0 1,-1-1-1,1 1 1,-1-1-1,1 0 1,0 1 0,-1-1-1,1 0 1,0 0-1,-1 0 1,1 0 0,-1 0-1,4-1 1,52-9 334,-36 0-286,0 0 1,0-1 0,-1-1 0,-1-1 0,0-1 0,-1-1 0,0 0 0,21-24 0,-46 66-317,-10 11-2,8-18 362,0 1 1,-7 30 0,14-44-489,1 0 0,0 0 0,0 0 1,1 0-1,0 0 0,0 0 0,1 7 1,-1-13 139,1-1 0,-1 1 1,0 0-1,0-1 1,0 1-1,0-1 1,1 1-1,-1-1 0,0 1 1,1-1-1,-1 1 1,0-1-1,1 1 1,-1-1-1,1 1 0,-1-1 1,0 0-1,1 1 1,-1-1-1,1 0 1,-1 1-1,1-1 0,-1 0 1,1 1-1,0-1 1,-1 0-1,1 0 1,-1 0-1,1 0 0,0 0 1,-1 0-1,1 1 1,-1-1-1,1-1 1,0 1-1,-1 0 0,1 0 1,-1 0-1,1 0 1,-1 0-1,1 0 1,0-1-1,14-4-13000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22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93 213 8648,'0'0'16021,"-11"5"-14233,7-3-1600,-42 24 1361,43-24-1486,1 0-1,-1 0 1,1 0 0,0 0 0,0 0 0,0 0 0,0 1 0,0-1 0,1 1 0,-1-1 0,1 1 0,0 0-1,-1 0 1,1 0 0,0-1 0,1 1 0,-1 0 0,0 0 0,1 3 0,0-4-59,1-1 1,-1 0-1,1 0 0,0 0 1,-1 0-1,1 0 1,0 0-1,0-1 0,0 1 1,0 0-1,0 0 1,0 0-1,0-1 0,0 1 1,0-1-1,0 1 1,0-1-1,0 1 1,0-1-1,0 1 0,1-1 1,-1 0-1,0 0 1,0 0-1,0 1 0,1-1 1,-1 0-1,0-1 1,2 1-1,47 0-250,-41-1 13,4 1-50,1-2 0,-1 0 0,0 0 0,0-1 0,0-1 0,0 0 0,0-1 0,-1 0 0,0-1 1,0-1-1,0 0 0,11-9 0,-23 16 339,1 0-1,-1 0 1,0 0 0,1 0 0,-1-1 0,1 1-1,-1 0 1,1 0 0,-1 0 0,0 0 0,1 0 0,-1 0-1,1 0 1,-1 0 0,1 0 0,-1 0 0,0 1 0,1-1-1,-1 0 1,1 0 0,-1 0 0,0 0 0,1 1 0,-1-1-1,1 0 1,-1 0 0,0 1 0,1-1 0,-1 0-1,0 1 1,0-1 0,1 0 0,-1 1 0,0-1 0,0 0-1,1 1 1,-1-1 0,0 0 0,0 1 0,0-1 0,0 1-1,0-1 1,1 1 0,-1-1 0,0 0 0,0 1-1,0-1 1,0 1 0,0-1 0,0 1 0,-1-1 0,1 0-1,0 1 1,0-1 0,0 1 0,0-1 0,0 1 0,-1-1-1,1 0 1,0 1 0,0-1 0,-1 0 0,1 1-1,0-1 1,0 0 0,-1 1 0,1-1 0,0 0 0,-1 1-1,5-1-89,1 0 0,-1-1 0,0 1 0,1-1 0,-1 0 0,1 0-1,-1-1 1,0 1 0,0-1 0,0 0 0,0 0 0,0 0 0,0-1 0,0 1-1,-1-1 1,1 0 0,-1 0 0,0 0 0,0-1 0,0 1 0,4-7-1,2-6 117,-1 0 0,0 0 1,-1-1-1,5-22 0,17-35 435,-9 34 35,-19 37-345,-3 6-30,-9 22-30,-5 12 245,1 1-1,-16 67 1,25-80-251,3-15-33,1-1-1,0 0 0,0 1 0,1 0 0,0-1 0,1 1 0,0 11 0,1-20-246,-1 0 1,1 0-1,-1 0 0,1 0 1,0 0-1,-1 0 0,1 0 1,0 0-1,-1 0 0,1 0 1,0 0-1,0 0 0,0-1 1,0 1-1,0 0 0,0-1 1,0 1-1,0-1 0,0 1 1,0-1-1,1 1 0,-1-1 1,0 0-1,0 1 0,0-1 1,1 0-1,-1 0 1,0 0-1,0 0 0,0 0 1,1 0-1,-1 0 0,0-1 1,0 1-1,0 0 0,0-1 1,1 1-1,0-1 0,44-17-5237,-27 4 8020,0-1 0,16-18-1,9-13-959,-42 44-1666,-1 0 0,1 0 0,0 0 0,-1 0 0,0 0 0,0 0 1,1 0-1,-1-1 0,-1 1 0,1 0 0,0-1 0,0 1 0,-1 0 0,1-1 0,-1 1 0,0-1 0,0 1 1,0-1-1,0-3 0,-1 5-23,1 0 1,-1 0-1,0 0 0,1-1 1,-1 1-1,0 0 1,1 0-1,-1 0 0,0 0 1,0 0-1,0 1 0,0-1 1,0 0-1,0 0 1,0 1-1,0-1 0,-1 0 1,1 1-1,0-1 1,0 1-1,0-1 0,-1 1 1,1 0-1,0 0 1,0-1-1,-1 1 0,1 0 1,0 0-1,-1 0 1,1 0-1,0 1 0,0-1 1,-1 0-1,1 1 1,0-1-1,0 0 0,-2 1 1,0 1 24,0-1 1,0 1 0,0-1-1,0 1 1,1 0 0,-1 0-1,1 0 1,-1 0 0,1 1-1,-1-1 1,1 0 0,0 1-1,0 0 1,1 0 0,-1-1-1,0 1 1,1 0 0,0 0-1,0 0 1,0 1 0,0-1-1,-1 6 1,1-7-2,0 1-1,1 0 1,-1 0 0,1 0 0,0 0 0,0-1-1,0 1 1,0 0 0,0 0 0,1 0-1,-1 0 1,1-1 0,0 1 0,0 0 0,0 0-1,0-1 1,0 1 0,0-1 0,1 1 0,-1-1-1,1 0 1,0 1 0,0-1 0,0 0-1,0 0 1,3 3 0,4-2-19,0 1 0,-1-1 0,2 0 0,-1-1 0,0 0 0,0 0 0,1-1 0,-1 0 0,1-1 0,-1 0 0,1 0 0,10-3 0,0 0 0,-1 0 0,0-2 0,-1 0 0,37-16 0,-32 10 0,-1-1 0,0-1 0,-1-1 0,31-27 0,-45 36 0,-1-1 0,1 0 0,-1 0 0,0-1 0,-1 0 0,0 0 0,0 0 0,0-1 0,-1 1 0,0-1 0,-1 0 0,0 0 0,0-1 0,0 1 0,-1 0 0,2-17 0,-4 24-1,0 0 0,0 1-1,0-1 1,0 0 0,-1 0 0,1 0-1,0 0 1,0 0 0,0 0 0,-1 1 0,1-1-1,0 0 1,-1 0 0,1 1 0,-1-1 0,1 0-1,-1 0 1,1 1 0,-1-1 0,0 0-1,1 1 1,-1-1 0,0 1 0,1-1 0,-1 1-1,0-1 1,0 1 0,1 0 0,-1-1-1,-1 1 1,-1-1-6,0 1-1,0-1 1,0 1-1,0 0 0,-1 0 1,1 1-1,0-1 1,0 0-1,-4 2 1,-1 0 1,0 1 0,0 0 0,1 0 0,-1 1 0,1 0 0,-11 7 0,11-4 14,0-1-1,0 2 0,0-1 1,1 1-1,1 0 0,-1 0 1,1 0-1,1 1 1,-1 0-1,1 0 0,1 0 1,0 0-1,0 1 0,1-1 1,0 1-1,1-1 1,0 1-1,0 0 0,1 0 1,2 18-1,-1-25-215,0-1-1,0 1 1,1-1-1,-1 0 1,1 1-1,-1-1 1,1 0 0,0 0-1,0 0 1,-1 0-1,2-1 1,-1 1 0,0 0-1,0-1 1,0 0-1,1 1 1,-1-1-1,1 0 1,-1 0 0,1 0-1,-1-1 1,1 1-1,4 0 1,0 0-810,1 1 1,-1-2-1,0 1 0,0-1 1,1-1-1,-1 1 1,13-3-1,6-9-5602</inkml:trace>
</inkml:ink>
</file>

<file path=ppt/ink/ink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55.1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1 10474,'0'0'12433,"0"9"-11937,-1 21-264,-1-1 0,-2 1 0,-10 41 0,6-32-20,-6 68-1,13-107-175,1 1 0,0 0 1,0 0-1,-1 0 0,1 0 0,0 0 0,0 0 1,0-1-1,0 1 0,0 0 0,0 0 0,1 0 1,-1 0-1,0 0 0,0 0 0,1-1 0,-1 1 1,0 0-1,1 0 0,-1 0 0,1-1 0,-1 1 1,1 0-1,-1-1 0,1 1 0,-1 0 0,1-1 1,0 1-1,-1-1 0,1 1 0,0-1 0,0 1 0,-1-1 1,1 1-1,0-1 0,0 0 0,0 1 0,0-1 1,-1 0-1,1 0 0,0 0 0,0 0 0,0 0 1,0 0-1,0 0 0,0 0 0,0 0 0,-1 0 1,1 0-1,0 0 0,0-1 0,0 1 0,0 0 1,-1-1-1,1 1 0,0-1 0,0 1 0,0-1 1,50-32 1773,-51 32-1806,50-37 185,-3-2 0,-1-2 0,-2-2 0,48-62 0,-87 98 44,-5 1-5754,-15 7-4661,-1 4 1032</inkml:trace>
</inkml:ink>
</file>

<file path=ppt/ink/ink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55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14189,'0'0'6855,"14"51"-4773,0-38-288,4 4-801,0 0-769,4 0-160,0-2-1377,-2-8-2115,1-5-4035</inkml:trace>
</inkml:ink>
</file>

<file path=ppt/ink/ink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57.3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27 897,'2'0'897,"1"0"-673,-1 0 224,1 0 33,0 0 255,-2 0 1,2-2 160,0-1-609,0 1-224,-1-2-32,3 0-64,1-1-1153,-1-2-1890</inkml:trace>
</inkml:ink>
</file>

<file path=ppt/ink/ink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57.7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 3555,'27'-47'673,"-31"49"32,1 2-193,3-1-224,0-1 65,0 2-33,0-2-192,0 0-64,0 1 32,0-1-64,0 1 0,0-1 32,0 2-32,0 1 1,0-1-66,-3 1-1536,3-1-2531</inkml:trace>
</inkml:ink>
</file>

<file path=ppt/ink/ink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58.0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7944,'0'0'13484,"-3"13"-12678,-5 25-505,-15 78 861,16-40-3890,-2-77-7847,2-6 2807</inkml:trace>
</inkml:ink>
</file>

<file path=ppt/ink/ink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58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 11723,'0'0'11819,"66"-7"-10249,-26 3-673,6-1-417,-1 1-320,0-1-96,-2 0-32,-10 2-832,-7 0-834,-6-1-960,-12 3-65,-18 1-5541</inkml:trace>
</inkml:ink>
</file>

<file path=ppt/ink/ink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58.8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40 17040,'0'0'6374,"74"-22"-5477,-37 14-352,3 2-449,0 2-225,-4 4-895,-4 0-706,-11 5-1441,-6 2-1986,-7-1-7111</inkml:trace>
</inkml:ink>
</file>

<file path=ppt/ink/ink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4:59.3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1 110 11915,'0'0'10447,"16"-2"-8701,249-36 1442,60-8-2746,-102 42-975,-120 5 74,107-14-1,-184 7 307,-25 5-153,-14 6-254,6-3-516,-11 5-1686,4-5-2332,3-2-3394</inkml:trace>
</inkml:ink>
</file>

<file path=ppt/ink/ink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0.1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364 54 5477,'0'0'7324,"8"-6"-4307,25-22-364,-26 15 3246,-16 7-3863,-22 6-2205,27 0 619,-8 1-353,-1 0 0,1 1 1,0 1-1,0 0 1,0 1-1,0 0 0,1 0 1,-12 7-1,5-1 176,0 0 0,1 1 0,0 0 1,-17 17-1,33-27-266,-1 0 1,1 0 0,0 0 0,-1 0-1,1 0 1,0 1 0,0-1-1,0 0 1,0 0 0,0 1-1,1-1 1,-1 1 0,0-1 0,1 1-1,-1-1 1,1 1 0,-1-1-1,1 1 1,-1 2 0,2-3-8,-1 0 1,1 0-1,-1 0 1,1 0 0,-1-1-1,1 1 1,0 0-1,-1 0 1,1-1-1,0 1 1,-1 0-1,1-1 1,0 1 0,0-1-1,0 1 1,0-1-1,0 1 1,0-1-1,-1 0 1,1 1-1,0-1 1,0 0 0,2 0-1,10 2 3,1-1 0,0 0-1,21-2 1,-20 1 86,34-2-50,-34 0-42,-1 1 0,1 0 0,-1 1-1,1 1 1,-1 0 0,0 1 0,1 1 0,13 4-1,-26-6-2,0-1-1,-1 1 0,1 0 0,-1 0 1,0 0-1,1 0 0,-1 0 1,0 0-1,1 0 0,-1 0 0,0 1 1,0-1-1,0 1 0,0-1 1,0 0-1,0 1 0,-1-1 0,1 1 1,0 0-1,-1-1 0,1 1 1,0 2-1,-1-1 18,0 1 1,0-1-1,-1 0 0,1 0 1,-1 0-1,1 1 1,-1-1-1,0 0 1,0 0-1,-1 0 0,-1 3 1,-3 4 102,0 0 0,-1 0 0,0 0 0,-1-1 0,-10 10 1,6-8 57,-2 0 0,1-1 1,-1-1-1,-1 0 0,0 0 0,0-2 1,0 0-1,-29 9 0,18-9 97,0-1-1,-1-2 1,1 0-1,-48-1 1,72-3-346,-1 0 0,1 0 1,0-1-1,-1 1 0,1 0 0,-1-1 0,1 0 1,0 0-1,-1 1 0,1-1 0,0-1 0,0 1 1,0 0-1,0 0 0,0-1 0,0 1 0,0-1 1,0 0-1,1 1 0,-1-1 0,1 0 0,-1 0 0,1 0 1,0 0-1,-1 0 0,1-1 0,0 1 0,0 0 1,1-1-1,-2-4 0,1 4-104,1 0 0,0 0 0,0 0 0,-1 0 0,2 0 0,-1 0 0,0 0-1,1 0 1,-1-1 0,1 1 0,0 0 0,0 1 0,0-1 0,0 0 0,1 0 0,-1 0 0,1 1 0,0-1 0,0 1 0,0-1-1,0 1 1,0 0 0,0-1 0,3-1 0,9-5-5179,-1 1-2775</inkml:trace>
</inkml:ink>
</file>

<file path=ppt/ink/ink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1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7495,'0'0'2979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23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9 16367,'-8'-8'7935,"-8"7"-4359,15 1-3528,0 0-1,0 0 0,-1 0 0,1 1 1,0-1-1,0 0 0,0 1 1,0-1-1,0 0 0,0 1 0,0 0 1,0-1-1,0 1 0,0-1 1,0 1-1,1 0 0,-1 0 1,0-1-1,0 1 0,1 0 0,-1 0 1,0 0-1,1 0 0,-1 0 1,1 0-1,-1 0 0,1 0 0,-1 0 1,1 1-1,0 2-64,1-1-1,-1 1 1,1-1-1,0 1 1,0-1 0,0 0-1,0 1 1,0-1-1,1 0 1,0 0 0,0 0-1,0 0 1,0 0-1,0 0 1,0-1 0,1 1-1,2 2 1,55 43-408,-42-34 442,-10-8-24,-1-1 69,1 1-1,-1 0 0,0 1 1,12 13-1,-18-19-9,0 0 0,-1 0-1,1 0 1,0 0 0,-1 0 0,1 0 0,-1 0 0,1 0 0,-1 1 0,1-1-1,-1 0 1,0 0 0,0 1 0,1-1 0,-1 0 0,0 0 0,0 1-1,0-1 1,-1 0 0,1 0 0,0 1 0,0-1 0,-1 0 0,1 0-1,0 0 1,-1 0 0,1 1 0,-1-1 0,0 0 0,1 0 0,-1 0-1,0 0 1,0 0 0,1 0 0,-1 0 0,0-1 0,0 1 0,0 0 0,0 0-1,0-1 1,0 1 0,-1 0 0,1-1 0,0 1 0,-2-1 0,-8 6 241,-1-1 1,1-1-1,-1 0 1,-12 2 0,-16-3-2362,37-4 1209,1 1 0,-1 0-1,0-1 1,0 1 0,1-1-1,-1 0 1,0 0-1,1 0 1,-1-1 0,-3-1-1,-10-15-16537</inkml:trace>
</inkml:ink>
</file>

<file path=ppt/ink/ink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2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2402,'0'0'96</inkml:trace>
</inkml:ink>
</file>

<file path=ppt/ink/ink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3.4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175 279 5509,'0'0'3470,"4"-10"-1831,1 0-1101,17-37 1461,-14 14 2569,-8 33-4194,-21 37 341,2-1-348,2 0 0,1 1 0,1 1 0,-14 64-1,-22 166 597,44-221-1021,-1 27 652,4 1-1,9 130 1,-3 74 193,-18-149-709,8-82 29,2 1 0,3-1 1,2 59-1,3-100-104,-1-1 1,1 0-1,0 1 1,0-1-1,1 0 1,-1 0-1,1-1 1,1 1-1,-1 0 0,1-1 1,0 0-1,0 0 1,1 0-1,-1 0 1,1-1-1,0 0 1,11 7-1,-12-8-7,1 0 1,0 0-1,-1-1 1,1 1-1,0-1 1,0 0-1,1 0 1,-1-1-1,0 0 1,1 0-1,-1 0 0,0 0 1,1-1-1,-1 0 1,1 0-1,-1-1 1,1 1-1,-1-1 1,0 0-1,1 0 1,9-5-1,8-9 39,1-2 0,-2 0 0,-1-2 0,0 0 0,-1-2 0,18-23 0,4-3-2,173-165 24,108-121 323,-273 266 326,-3-1 0,-3-2-1,-3-3 1,61-147 0,-92 194-545,-1 0-1,-1 0 1,-1-1 0,-1 0-1,-2 0 1,0 0 0,-2-1-1,-1 0 1,-5-48 0,2 66-105,-1-1-1,-1 1 1,1-1 0,-2 1-1,1 0 1,-2 0 0,1 1-1,-1 0 1,0 0 0,-1 0-1,0 1 1,-1-1 0,0 2-1,0-1 1,0 1 0,-1 1 0,0-1-1,0 1 1,-1 1 0,-17-8-1,-17-5 224,0 2-1,-2 2 0,-67-12 0,82 19-254,-320-77-745,351 84 630,-31-6-1439,23 8-5556,8 9-1167</inkml:trace>
</inkml:ink>
</file>

<file path=ppt/ink/ink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4.9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449 1 11115,'0'0'9363,"-3"8"-7916,-5 10-953,-1 0 1,-1-1-1,-1 0 0,0 0 1,-1-1-1,-21 21 1,-101 92 220,92-91-503,-98 89-116,127-118-252,3-6-3303,10-4 3081,-1 1 1,0-1-1,0 1 1,1-1-1,-1 1 1,1-1-1,-1 0 0,1 1 1,-1-1-1,1 0 1,-1 1-1,1-1 1,-1 0-1,1 0 1,0 1-1,-1-1 1,1 0-1,0 0 0,0 1 1,0-1-1,-1 0 1,1 0-1,0 0 1,0 0-1,1-1 1,-4-24-9526</inkml:trace>
</inkml:ink>
</file>

<file path=ppt/ink/ink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5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250 0 14926,'0'0'5990,"-8"9"-5446,-50 67-61,-91 160 1,147-233-480,-27 58 10,26-30-32,3-30 17,0 0 0,1 0 0,-1 0 0,0 0 1,1 0-1,-1 0 0,1 0 0,-1-1 0,1 1 0,0 0 1,-1 0-1,1-1 0,0 1 0,-1 0 0,1-1 1,0 1-1,0 0 0,0-1 0,-1 1 0,1-1 0,0 1 1,0-1-1,0 0 0,0 1 0,2-1 0,12 3 78,1-1 0,0 0 0,0-2 0,0 1 0,1-2 0,24-4 0,101-26 89,-76 14-353,88-19-4997,-88 18-1697</inkml:trace>
</inkml:ink>
</file>

<file path=ppt/ink/ink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5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297 27 17521,'0'0'6347,"-12"-5"-5370,4 0-846,5 3-111,0 0 0,0 0-1,0 0 1,0 1 0,-1-1 0,1 1 0,0 0 0,-1 0-1,1 0 1,-1 0 0,1 1 0,-1-1 0,0 1 0,1 0-1,-1 0 1,1 0 0,-1 1 0,1-1 0,-1 1 0,0 0-1,1 0 1,-6 2 0,-11 9 75,0 0 0,2 2 0,-1 0 1,-24 25-1,35-32-36,2 0 0,-1 0 0,1 1 0,0-1 0,0 1 0,1 1 0,0-1 0,1 1 0,0 0 0,0 0 0,1 0 0,0 1 1,-2 12-1,5-21-59,0 1 0,0 0 0,0 0 1,0-1-1,0 1 0,1 0 0,-1 0 1,1-1-1,-1 1 0,1 0 0,-1-1 1,1 1-1,0-1 0,0 1 0,0-1 0,0 1 1,0-1-1,0 0 0,1 1 0,-1-1 1,0 0-1,1 0 0,-1 0 0,0 0 1,1 0-1,0 0 0,-1 0 0,1-1 1,-1 1-1,1 0 0,0-1 0,0 1 1,-1-1-1,4 0 0,8 2 36,1-1 0,-1 0 1,24-2-1,-15 0 3,4 0-35,-17 0-4,0 1 0,-1-1 0,1 1 0,0 1 0,-1 0 1,1 0-1,-1 0 0,1 1 0,-1 1 0,0-1 0,0 1 0,11 6 0,-17-8-1,-1 1 0,1-1 0,-1 1-1,1-1 1,-1 1 0,0 0 0,0-1 0,0 1-1,0 0 1,0 0 0,0 0 0,0 0 0,-1 0-1,1 0 1,-1 0 0,1 0 0,-1 0 0,0 0-1,0 0 1,0 0 0,0 0 0,0 1 0,0-1-1,-1 0 1,1 0 0,-1 0 0,1 0 0,-1 0-1,0 0 1,0-1 0,0 1 0,-1 2 0,-2 4 199,-1 0 1,0 0 0,0-1 0,0 0-1,-13 13 1,8-11-13,0 0 1,-1 0-1,0 0 0,0-2 0,-1 1 0,0-1 0,0-1 1,-1 0-1,1-1 0,-2-1 0,1 1 0,0-2 1,-1 0-1,1-1 0,-25 1 0,37-2-272,1-1 0,-1 0-1,1-1 1,0 1 0,-1 0 0,1 0-1,0 0 1,-1 0 0,1 0 0,-1 0-1,1 0 1,0 0 0,-1-1 0,1 1-1,0 0 1,-1 0 0,1 0-1,0-1 1,0 1 0,-1 0 0,1-1-1,0 1 1,0 0 0,-1 0 0,1-1-1,0 1 1,0 0 0,0-1 0,-1 1-1,1-1 1,0 1 0,0 0 0,0-1-1,0 1 1,0 0 0,0-1 0,0 0-1,6-19-3721,17-14-3899,-1 11 1173</inkml:trace>
</inkml:ink>
</file>

<file path=ppt/ink/ink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6.5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 15503,'0'0'11637,"-7"11"-10969,-6 13-428,1 1 0,1 1 0,2 0 1,0 1-1,-9 49 0,8-18-144,3-1 0,-1 87 0,24-231 726,-15 61-793,2 5-26,-2-1 1,-1 1 0,-4-39-1,4 87-47,-1-25 37,1 1 0,-1-1 0,1 1 0,0 0 0,0-1 0,0 1 1,0 0-1,0-1 0,1 1 0,-1-1 0,1 1 0,-1 0 1,1-1-1,0 1 0,0-1 0,0 0 0,1 1 0,-1-1 0,1 0 1,-1 1-1,1-1 0,0 0 0,-1 0 0,1-1 0,0 1 0,4 2 1,-1-1 6,1 0 1,-1-1-1,1 1 1,-1-2-1,1 1 1,0 0-1,0-1 1,0 0-1,0-1 1,0 1-1,0-1 1,0 0-1,0-1 1,0 1-1,-1-1 1,1 0-1,0-1 1,0 0-1,0 1 1,-1-2-1,1 1 1,-1-1-1,6-3 1,-5 3 2,-1 0 0,1-1 0,-1 0 1,1 0-1,-1 0 0,0 0 0,0-1 0,-1 0 1,0 0-1,1 0 0,-2-1 0,1 1 1,-1-1-1,0 0 0,0 0 0,0 0 1,-1-1-1,0 1 0,0 0 0,1-10 1,-16 29 365,-4 11-295,10-10 10,2 1 0,0-1 1,0 1-1,-4 27 0,9-38-70,-1 0 0,1 0-1,0 0 1,0 0 0,0 0 0,1 0-1,0 0 1,-1 0 0,2 0 0,1 5-1,-2-7-6,0 0 0,0 0 0,0-1 0,0 1 0,1 0 0,-1-1 0,1 1 0,-1-1 0,1 1 0,0-1 0,-1 0 0,1 0 0,0 1 0,0-1 0,0-1 0,0 1 0,0 0 0,0 0 0,0-1 0,0 1 0,2-1 0,4 1 39,1 0 1,-1-1 0,0 0 0,0-1-1,0 0 1,0 0 0,0-1 0,0 0-1,0 0 1,0-1 0,-1 0-1,1 0 1,-1-1 0,0 0 0,0 0-1,0-1 1,8-6 0,-7 4-21,-1 1 0,0-1 0,0 0 0,-1-1 1,1 0-1,-2 0 0,1 0 0,-1 0 0,0-1 0,-1 0 0,0 0 0,-1 0 1,0 0-1,3-12 0,-18 33-98,-4 11 117,11-13-31,1 1 0,0 0 0,1-1 0,0 1 0,0 0-1,1 0 1,1 1 0,0-1 0,1 21 0,0-31-64,0 0 1,1 1-1,-1-1 0,1 0 1,-1 1-1,1-1 0,0 0 1,-1 0-1,1 1 1,0-1-1,0 0 0,0 0 1,-1 0-1,1 0 0,0 0 1,1 0-1,-1 0 0,0 0 1,0-1-1,0 1 0,0 0 1,1-1-1,-1 1 0,0-1 1,1 1-1,-1-1 1,0 0-1,1 1 0,-1-1 1,1 0-1,-1 0 0,0 0 1,1 0-1,-1 0 0,1 0 1,-1-1-1,0 1 0,1 0 1,1-1-1,0 0-174,0 1 0,0-1-1,0 0 1,1 0 0,-1 0 0,0 0 0,0-1-1,0 1 1,-1-1 0,1 0 0,0 0 0,0 0-1,-1 0 1,0 0 0,1 0 0,3-5 0,-2-2-1703,-1-1 1,0 1 0,0 0 0,2-16 0,1-14-5099</inkml:trace>
</inkml:ink>
</file>

<file path=ppt/ink/ink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6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16271,'0'0'5990,"13"61"-8072,10-54-3139,0-3-9064</inkml:trace>
</inkml:ink>
</file>

<file path=ppt/ink/ink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7.3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1 10954,'-7'11'4634,"-1"-1"-3940,2 1 0,-1-1 0,1 1 0,1 1 0,0-1 0,0 1 0,2 0 0,-1 0 0,1 0 0,1 0 0,-1 13 0,4-13-625,0 0 0,1-1 0,1 1 0,0-1-1,0 0 1,8 17 0,-5-15-87,-2 0 0,1 0 1,3 22-1,-8-30 25,1 0-1,-1 0 1,0 0 0,-1 1 0,1-1 0,-1 0 0,0 0 0,0 0 0,-1 0 0,1 0-1,-1-1 1,0 1 0,-4 7 0,-1-1 150,0-1-1,0-1 1,0 1 0,-15 13-1,19-21-26,1 1 0,-1-1 1,0 0-1,0 1 0,0-1 0,0 0 0,0-1 0,0 1 0,-1 0 0,1-1 0,-1 0 0,1 0 0,-1 0 0,1 0 0,-1-1 0,0 1 0,1-1 1,-1 0-1,-3 0 0,6-1-90,0 1 0,0-1 0,1 0 0,-1 1 0,0-1 0,0 0 0,1 0 0,-1 0 0,1 1 0,-1-1 0,0 0 0,1 0 1,0 0-1,-1 0 0,1 0 0,0 0 0,-1 0 0,1 0 0,0 0 0,0 0 0,0 0 0,0-1 0,0 1 0,0 0 0,0 0 0,1-1 0,3-31-32,0 20-73,1 0-1,1 0 1,0 1 0,1 0 0,0 0 0,1 1 0,17-21 0,73-69-731,-87 91 746,-8 7 48,20-21-131,1 2 0,2 0-1,0 2 1,1 0 0,36-18 0,-62 37 127,0 0 0,0 1 0,-1-1 0,1 0-1,0 1 1,0-1 0,0 1 0,0-1 0,1 1-1,-1-1 1,0 1 0,0 0 0,0 0 0,0-1-1,0 1 1,0 0 0,0 0 0,1 0 0,-1 0-1,0 0 1,0 1 0,0-1 0,0 0 0,0 1-1,0-1 1,0 0 0,1 1 0,-1-1 0,0 1-1,1 0 1,-2 1 23,1 1-1,-1-1 1,1 0-1,-1 0 0,0 1 1,0-1-1,0 0 0,0 1 1,0-1-1,-1 0 1,0 3-1,0-2 39,1 0 0,-1-1 1,1 1-1,0 0 0,0-1 0,0 1 0,0 0 1,0-1-1,0 1 0,1 0 0,-1-1 0,1 1 1,0-1-1,2 5 0,-1-6-33,-1 0 0,1 0 0,1 0 0,-1 0 0,0-1 0,0 1 0,0-1 0,0 1 0,0-1 0,1 0 0,-1 0 0,0 0 0,0 0 0,0 0 0,4-1 0,36-5 96,10-10-558,-41 12 293,-1 0 1,1 1-1,0 0 1,-1 1-1,1 0 1,0 1-1,18 0 1,-28 1 135,0 1 0,-1-1 0,1 1 0,0 0 0,-1-1 1,1 1-1,0 0 0,-1-1 0,1 1 0,-1 0 0,1 0 0,-1 0 1,0 0-1,1 0 0,-1-1 0,0 1 0,1 0 0,-1 0 1,0 0-1,0 0 0,0 0 0,0 0 0,0 0 0,0 0 0,0 1 1,-1 35 244,1-28-74,-4 75 533,2-60-589,0 0 0,2 0 0,0 0-1,2 0 1,1 0 0,5 24 0,-4-37-64,-1-1 0,-1 1 0,0 0 0,0 0 1,-1 1-1,0-1 0,-1 0 0,-2 13 0,1-20 26,1-1-1,-1 0 1,0 0-1,-1 0 1,1 1-1,0-1 1,-1 0-1,0-1 1,0 1-1,0 0 1,0 0-1,0-1 1,0 1-1,-1-1 1,1 0-1,-1 0 0,0 0 1,1 0-1,-1 0 1,0 0-1,0-1 1,0 1-1,0-1 1,-1 0-1,1 0 1,0 0-1,-1-1 1,1 1-1,0-1 1,-5 1-1,4 0-6,0-1 1,0 1-1,0-1 0,0 0 0,-1 0 0,1 0 0,0-1 0,0 1 0,0-1 1,1 0-1,-1 0 0,0 0 0,0-1 0,0 0 0,1 1 0,-1-1 0,1 0 0,-1-1 1,1 1-1,0-1 0,0 1 0,0-1 0,0 0 0,0 0 0,1 0 0,-1 0 0,1-1 1,0 1-1,0-1 0,0 1 0,1-1 0,-1 0 0,1 0 0,0 0 0,0 1 0,0-1 1,0 0-1,1 0 0,-1 0 0,2-7 0,-2 3-96,0-1 0,1 0 0,0 0 0,1 1 0,-1-1 0,2 0 0,0 0 0,0 1 0,0-1 0,1 1 0,6-12 0,-6 13-22,2 1 0,-1 0 0,1 1 0,-1-1 0,2 1 0,-1 0 0,0 0 0,1 0 0,0 1 0,0 0 0,1 0 0,-1 1 0,1-1 0,9-2 0,65-20-2418,-8 3-3646,-11-3-4383</inkml:trace>
</inkml:ink>
</file>

<file path=ppt/ink/ink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8.4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175 220 13293,'2'-10'1727,"-1"0"1,0 0-1,0-1 1,-2-9-1,2 19-1648,-1 1 0,0-1 1,0 1-1,-1 0 0,1-1 0,0 1 0,0-1 1,0 1-1,0 0 0,0-1 0,0 1 0,0-1 1,-1 1-1,1 0 0,0-1 0,0 1 0,0 0 1,-1-1-1,1 1 0,0 0 0,-1 0 0,1-1 1,0 1-1,-1 0 0,1 0 0,0-1 1,-1 1-1,1 0 0,0 0 0,-1 0 0,1 0 1,0 0-1,-1 0 0,1-1 0,-1 1 0,-19 5 1303,-14 17-511,22-10-776,0 0 0,1 1 0,0 1 0,1-1 1,0 2-1,1-1 0,1 1 0,0 1 0,2-1 1,-1 1-1,-3 19 0,9-34-92,1 0 0,-1 0-1,1 1 1,0-1 0,0 0 0,-1 0 0,1 1-1,0-1 1,0 0 0,0 0 0,1 1 0,-1-1-1,0 0 1,0 0 0,1 1 0,-1-1 0,1 0-1,-1 0 1,1 0 0,-1 0 0,1 1 0,0-1-1,0 0 1,-1 0 0,1 0 0,0-1 0,0 1-1,0 0 1,0 0 0,1 1 0,1-1 15,0-1 1,0 1-1,0-1 0,0 1 1,0-1-1,0 0 1,0 0-1,0 0 0,0 0 1,0-1-1,0 1 1,4-2-1,8-2 123,0-1 0,0-1 0,-1 0-1,15-9 1,4-6 12,0-2 0,-1 0 0,49-50 0,-67 59-105,0-1-1,-1 0 1,-1-1 0,0-1 0,-1 1-1,-1-2 1,-1 0 0,0 0 0,7-25-1,-13 15 59,-3 27-110,0 1 1,0 0-1,0-1 1,0 1 0,0 0-1,-1 0 1,1-1 0,0 1-1,0 0 1,0 0 0,0-1-1,-1 1 1,1 0 0,0 0-1,0-1 1,-1 1 0,1 0-1,0 0 1,0 0-1,-1 0 1,1-1 0,0 1-1,-1 0 1,1 0 0,0 0-1,-1 0 1,1 0 0,0 0-1,-1 0 1,1 0 0,0 0-1,0 0 1,-1 0-1,1 0 1,0 0 0,-1 0-1,1 0 1,0 0 0,-1 1-1,-2 0-12,-1 1 0,1 0 0,0 0-1,0 1 1,1-1 0,-1 1-1,0-1 1,1 1 0,-1 0 0,1 0-1,-2 4 1,-15 22 48,-26 53 0,40-72-20,1 0-1,0 0 1,1 1 0,0-1 0,0 1-1,1 0 1,1-1 0,0 1 0,0 19 0,2-28-10,-1 0 0,1-1 0,0 1 1,0 0-1,-1-1 0,1 1 1,0-1-1,0 1 0,1-1 0,-1 1 1,0-1-1,0 0 0,1 0 0,-1 0 1,0 1-1,1-1 0,-1-1 1,1 1-1,0 0 0,-1 0 0,1 0 1,0-1-1,-1 1 0,1-1 0,0 0 1,0 1-1,-1-1 0,1 0 1,0 0-1,0 0 0,0 0 0,-1 0 1,5-1-1,1 1 43,1-1-1,-1 0 1,1-1-1,-1 1 1,1-1 0,13-6-1,-15 5-12,1 0 0,-1-1 0,0 0 0,0 0 0,0 0 1,-1-1-1,0 0 0,0 0 0,0 0 0,0 0 0,-1-1 0,0 0 0,0 0 0,0 0 0,5-13 0,-25 59-70,12-31 12,0 1-1,0-1 0,1 1 1,0 0-1,1 0 0,0 0 1,0 0-1,1 13 0,1-21 32,1 0 0,-1 0 1,1 0-1,-1 0 0,1 0 0,0-1 0,0 1 0,0 0 0,0-1 1,0 1-1,0-1 0,0 1 0,0-1 0,1 1 0,-1-1 0,1 0 0,-1 1 1,1-1-1,-1 0 0,1 0 0,0 0 0,-1-1 0,1 1 0,0 0 1,0-1-1,0 1 0,0-1 0,0 1 0,3-1 0,65 5 219,-60-5-201,169 1 201,-194-39 1041,-33-61-1265,43 88 0,0-2 0,1 1 0,1 0 0,0-1 0,0 1 0,0-20 0,3 32-5,0-1-1,1 1 1,-1-1 0,1 1-1,-1-1 1,1 1 0,-1 0-1,1-1 1,-1 1 0,1 0-1,0-1 1,-1 1 0,1 0-1,-1 0 1,1 0 0,0-1-1,-1 1 1,1 0 0,-1 0-1,1 0 1,0 0 0,-1 0-1,1 0 1,0 0 0,-1 0-1,1 0 1,0 1 0,22 1-721,62 17-4035,21 4-4588,-45-15 279</inkml:trace>
</inkml:ink>
</file>

<file path=ppt/ink/ink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8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297 5 19987,'0'0'9540,"-9"-2"-8702,6 1-803,-1 0 1,0 1-1,0-1 0,0 1 1,0 0-1,0 0 1,0 1-1,0-1 1,1 1-1,-1-1 1,0 1-1,0 1 0,-4 1 1,-2 2 10,1 0 0,0 1 0,0 0 0,-15 14 0,-2 2 84,2 2 0,-34 39 1,51-54-102,0 1 0,0 0 0,1 0 0,1 0 0,-1 1 0,2 0 0,-1 0 0,2 0 0,-1 0 0,-2 23 0,5-33-41,1 1-1,0 0 1,0-1 0,0 1 0,1 0 0,-1 0 0,0-1 0,1 1-1,-1 0 1,1-1 0,-1 1 0,1 0 0,0-1 0,-1 1-1,1-1 1,0 1 0,0-1 0,0 0 0,0 1 0,1-1 0,-1 0-1,0 0 1,2 2 0,1-1-43,0 0 0,0 0-1,0 0 1,0-1 0,0 1-1,1-1 1,-1 0 0,0 0-1,6 0 1,6 0-255,0 0-1,1-1 1,-1-1-1,19-4 1,-17 1-675,0 0-1,0-2 1,0 0 0,17-9 0,31-21-6020,-13 3-3870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24.1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5 12396,'0'0'12219,"-5"12"-10895,-7 18-561,2 0-1,2 1 1,1 1-1,1-1 1,-2 40-1,-3 86 1400,11-157-2161,0 0 0,0 0-1,0 0 1,0 0-1,0 1 1,0-1 0,0 0-1,0 0 1,0 0 0,0 0-1,0 0 1,0 1 0,0-1-1,0 0 1,0 0 0,0 0-1,0 0 1,0 0-1,0 0 1,0 1 0,1-1-1,-1 0 1,0 0 0,0 0-1,0 0 1,0 0 0,0 0-1,0 0 1,0 0 0,0 1-1,0-1 1,1 0 0,-1 0-1,0 0 1,0 0-1,0 0 1,0 0 0,0 0-1,0 0 1,1 0 0,-1 0-1,0 0 1,0 0 0,0 0-1,0 0 1,0 0 0,1 0-1,-1 0 1,0 0-1,0 0 1,0 0 0,0 0-1,0 0 1,0 0 0,1 0-1,-1 0 1,10-8 28,7-12-4,-9 4-224,-1 0 0,0-1 0,-1 0 1,7-31-1,14-38-505,-26 85 683,0 0 0,-1 0 0,1 0 0,0 1 0,0-1 0,0 0-1,0 0 1,0 0 0,0 1 0,0-1 0,0 1 0,1-1 0,-1 1-1,0-1 1,0 1 0,0 0 0,1-1 0,-1 1 0,0 0 0,0 0-1,1 0 1,-1 0 0,2 0 0,39 5 214,-21-3-97,-12-2-35,0 0-1,1-1 1,-1 0 0,0-1 0,0 0 0,0 0 0,0-1 0,0 0 0,0-1 0,-1 0 0,13-7 0,-17 8-40,0 0-1,-1 1 0,1-1 1,-1 0-1,0-1 0,0 1 1,0 0-1,0-1 0,-1 0 0,1 0 1,-1 1-1,0-1 0,0-1 1,0 1-1,-1 0 0,0 0 1,1-1-1,-1 1 0,-1-1 1,1 1-1,-1-1 0,0 1 0,0-1 1,0 1-1,-2-9 0,2 11-26,0 1 0,-1-1-1,0 1 1,1-1-1,-1 1 1,0 0 0,1-1-1,-1 1 1,0 0-1,0 0 1,0 0 0,0-1-1,0 1 1,-1 0-1,1 0 1,0 0 0,0 1-1,-1-1 1,1 0 0,0 0-1,-1 1 1,1-1-1,-1 1 1,1-1 0,-1 1-1,1 0 1,-1-1-1,1 1 1,-1 0 0,1 0-1,-1 0 1,1 0-1,-1 0 1,1 1 0,-1-1-1,1 0 1,-1 1-1,1-1 1,-1 1 0,-2 1-1,-3 0-21,1 0 0,-1 1 0,0 0 0,1 0 0,0 1 0,0 0 1,-9 6-1,6-1 26,1 0 1,-1 0-1,1 1 1,1 0-1,-8 14 1,12-19 28,0 1 0,1 0 0,-1 0 0,1 0 0,1 0-1,-1 0 1,1 0 0,0 1 0,0-1 0,0 0 0,1 1 0,1 6 0,-1-11-18,1 1 1,0-1-1,0 0 0,0 0 0,0 0 0,0 0 1,0 0-1,0 0 0,1 0 0,-1 0 0,1-1 0,0 1 1,-1-1-1,1 1 0,0-1 0,0 1 0,0-1 0,0 0 1,0 0-1,0 0 0,0 0 0,0 0 0,3 0 1,59 15 153,-51-14-141,-3 0-29,3 0-69,-1 1 1,1 0 0,0 1-1,14 6 1,-24-9 67,0 1 1,-1-1-1,1 1 0,-1-1 1,1 1-1,-1 0 0,0 0 0,0 0 1,0 0-1,0 0 0,0 0 1,0 1-1,0-1 0,-1 1 1,1-1-1,-1 1 0,0 0 0,0 0 1,0-1-1,0 1 0,0 0 1,0 0-1,-1 0 0,1 4 0,-1-1 72,0-1 0,0 0-1,0 1 1,0-1-1,-1 0 1,0 1 0,0-1-1,-1 0 1,1 0 0,-1 0-1,-5 9 1,7-13-427,0-5-4039,2-13 92,4-6-3036,1-4-4468</inkml:trace>
</inkml:ink>
</file>

<file path=ppt/ink/ink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9.1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268 1 20147,'0'0'11184,"-8"-1"-11056,-1 2-80,1 0 0,0 0 1,0 1-1,-1 0 0,1 0 0,0 1 0,0 0 0,1 1 0,-1-1 1,1 1-1,0 1 0,0 0 0,-12 10 0,-2 2 111,0 1-1,1 1 1,-23 29-1,38-42-158,0 1 0,1 0 0,-1-1 0,-5 15 0,9-20 0,1 0 0,-1 1 0,1-1 0,-1 0 0,1 0 0,0 1 0,-1-1 0,1 0 0,0 1 0,0-1 0,0 0 0,0 1 0,0-1 0,0 0 0,0 1 0,1-1 0,-1 0 0,0 1 0,1-1 0,-1 0 0,1 0 0,-1 0 0,1 1 0,0-1 0,0 0 0,-1 0 0,1 0 0,0 0 0,0 0 0,0 0 0,0 0 0,0-1 0,0 1 0,0 0 0,0 0 0,1-1 0,1 2 0,7 1 8,0 0-1,1 0 1,-1-1-1,1 0 1,0-1 0,16 0-1,70-5-235,-92 3 189,18-1-1427,-1-1-1,0-2 0,35-10 1,3-8-7028</inkml:trace>
</inkml:ink>
</file>

<file path=ppt/ink/ink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9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18706,'0'0'9577,"73"46"-8809,-34-46-639,5 0-33,7-6-224,2-7-833,-1-7-1954,-5-5-2146,-7 1-3523</inkml:trace>
</inkml:ink>
</file>

<file path=ppt/ink/ink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09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0 8616,'0'0'15844,"-8"13"-15310,-19 30-222,3 1 0,1 2 0,2 0-1,-22 75 1,43-120-275,-1 0 1,1 0-1,-1 0 0,1 0 0,0 0 1,-1 0-1,1 0 0,0 0 0,0 0 1,0 0-1,0 0 0,0 0 0,0 0 1,0 0-1,0 0 0,1 0 0,-1 0 1,0 0-1,0 0 0,1 0 0,-1 0 1,1 0-1,-1 0 0,1 0 0,-1 0 1,1 0-1,0 0 0,-1-1 0,1 1 1,0 0-1,0 0 0,0-1 0,-1 1 1,1-1-1,0 1 0,0-1 0,0 1 1,0-1-1,0 1 0,0-1 0,0 0 1,0 1-1,0-1 0,0 0 0,0 0 1,0 0-1,0 0 0,0 0 0,0 0 1,0 0-1,0 0 0,0-1 0,0 1 1,0 0-1,0 0 0,0-1 0,2 0 1,7-2 233,1-1 1,-1 1-1,0-2 1,13-7-1,28-18-59,-2-3 0,-2-2 0,-1-1 0,-1-3 0,-3-2 0,45-54 0,-141 128-15506,22-9 5567</inkml:trace>
</inkml:ink>
</file>

<file path=ppt/ink/ink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11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1 113 7559,'0'0'10095,"0"9"-7410,0-7-2599,0 0 1,0 0-1,0 0 0,0 0 0,0 0 0,0 0 1,1 0-1,-1 0 0,1 0 0,-1 0 0,1 0 1,0 0-1,0 0 0,0 0 0,0 0 0,0 0 1,0-1-1,0 1 0,1 0 0,-1-1 0,0 1 1,1-1-1,0 1 0,-1-1 0,1 0 0,0 0 1,0 0-1,-1 0 0,1 0 0,0 0 0,0 0 0,0-1 1,0 1-1,0-1 0,0 1 0,1-1 0,-1 0 1,0 0-1,0 0 0,3 0 0,3 0-87,-1 0-1,1-1 1,-1 0 0,1 0-1,-1 0 1,0-1 0,0 0-1,0-1 1,0 0-1,0 0 1,0 0 0,8-6-1,-4 1 8,1-2 0,-2 1-1,1-1 1,-1-1 0,13-17-1,9-11 1186,-32 39-1172,0 0 1,0 0 0,0 0-1,0 0 1,0 1-1,0-1 1,0 0-1,1 0 1,-1 0 0,0 0-1,0 0 1,0 0-1,0 0 1,0 0 0,0 0-1,0 0 1,0 0-1,0 1 1,1-1-1,-1 0 1,0 0 0,0 0-1,0 0 1,0 0-1,0 0 1,0 0-1,1 0 1,-1 0 0,0 0-1,0 0 1,0 0-1,0 0 1,0 0-1,0 0 1,0 0 0,1 0-1,-1 0 1,0 0-1,0-1 1,0 1 0,0 0-1,0 0 1,0 0-1,0 0 1,0 0-1,1 0 1,-1 0 0,0 0-1,0 0 1,0 0-1,0 0 1,0-1-1,0 1 1,0 0 0,0 0-1,0 0 1,0 0-1,0 0 1,0 0 0,0-1-1,-11 27 410,8-20-319,-28 65 648,29-66-692,0 1 1,1-1 0,-1 1-1,1-1 1,1 1 0,-1 0-1,1 0 1,0 0 0,0-1-1,2 12 1,-1-16-52,0 0 0,-1 0 0,1 0 1,0 0-1,0 0 0,0 0 0,0 0 0,0-1 0,0 1 0,0 0 0,0-1 0,0 1 1,0 0-1,0-1 0,0 0 0,1 1 0,-1-1 0,0 0 0,0 1 0,0-1 0,1 0 1,-1 0-1,0 0 0,0 0 0,1 0 0,-1 0 0,0-1 0,0 1 0,0 0 0,2-1 1,39-12 823,-23-1-735,0 0 1,-1-2-1,-1 0 1,0-1-1,-1 0 1,-1-2-1,16-23 0,-19 25-63,-20 28-54,-8 8 112,1 2 0,0 0 0,2 0 0,1 1 0,-17 40 0,29-61-87,-1 0 0,1 0 0,0 0 0,-1 0-1,1 0 1,0 1 0,-1-1 0,1 0-1,0 0 1,0 0 0,0 1 0,0-1 0,0 0-1,0 0 1,1 1 0,-1-1 0,0 0-1,1 0 1,-1 0 0,0 0 0,1 0 0,0 1-1,-1-1 1,1 0 0,0 0 0,-1 0-1,2 1 1,0-2 9,0 1 0,-1 0-1,1-1 1,0 1 0,0-1 0,0 0-1,-1 1 1,1-1 0,0 0 0,0 0-1,0 0 1,0 0 0,-1-1 0,1 1-1,3-1 1,7-3 39,0 0 0,-1 0 0,0-1-1,13-8 1,17-13-71,48-42 0,-52 39-298,-29 24 243,-5 7-30,-10 18-137,-18 23-66,5-16 370,16-23-36,-1 2-1,1-1 1,0 0-1,0 1 1,1 0 0,0 0-1,0 0 1,0 0-1,1 0 1,0 1 0,0-1-1,0 1 1,-1 11 0,3-18 82,4-3-28,-1 0-1,-1 0 1,1 0-1,0 0 1,-1-1 0,0 1-1,0-1 1,0 0-1,0 0 1,1-4 0,2-1 25,7-14-114,-5 10 0,0 0 0,1 0 0,1 1 0,19-22 0,-24 30 0,1 0 0,0 0 0,-1 1 0,1 0 0,1 0 0,-1 1 0,0-1 0,1 1 0,-1 0 0,1 0 0,0 1 0,-1 0 0,1 0 0,0 0 0,0 1 0,8 0 0,3-1-26,32 0-132,-47 1 151,0 0-1,0 0 0,0 0 0,0 0 0,-1 0 0,1 1 0,0-1 0,0 1 0,-1-1 0,1 1 0,0 0 1,-1-1-1,1 1 0,0 0 0,-1 0 0,1 0 0,-1 0 0,0 1 0,2 1 0,-2-2 1,-1 1 0,1-1 1,-1 1-1,0-1 0,0 1 0,0 0 0,0-1 0,0 1 0,0-1 0,0 1 0,-1-1 0,1 1 0,-1-1 0,1 1 0,-1-1 0,1 1 0,-1-1 0,0 0 1,1 1-1,-1-1 0,0 0 0,0 0 0,-2 2 0,-31 32 57,20-21-46,7-7-1,5-6-4,0 1-1,0 0 1,0-1 0,1 1 0,-1 0 0,1 0 0,-1 0-1,1 0 1,0 1 0,0-1 0,0 0 0,0 0 0,0 1 0,1-1-1,-2 5 1,3-6 7,0-1 0,0 1-1,0-1 1,0 1 0,0-1-1,0 0 1,0 1-1,0-1 1,0 0 0,0 0-1,0 0 1,0 0 0,0 0-1,0 0 1,1 0 0,-1 0-1,0 0 1,0 0 0,0-1-1,1 0 1,26-4 169,-18 0-165,-1 0-1,1 0 1,-1-1 0,0 0 0,-1-1 0,0 0-1,0 0 1,0-1 0,-1 0 0,0 0-1,0-1 1,-1 0 0,-1 0 0,1 0 0,-1-1-1,-1 0 1,5-13 0,-10 21-27,-2 6-22,-4 7-33,7-10 69,-1 1 0,0 0 0,1 0 0,-1-1 0,1 1 0,-1 0 0,1 0 0,0 0 0,0-1 0,0 1 0,0 0 0,0 0 0,0 0 0,1 0 0,-1-1 0,1 1 0,-1 0 0,1 0 0,-1-1 0,1 1 0,0 0 0,0-1 0,0 1 0,0-1 0,0 1 0,0-1 0,0 1 0,1-1 0,-1 0 0,1 0 0,-1 0 0,3 2 0,2-1 28,1 0 0,-1-1 0,1 1 0,0-1 0,0-1 0,0 1 0,11-2 0,-3 0-20,0 0 0,1-1 0,-1-1-1,0 0 1,0-2 0,25-9 0,-30 10-6,-1-1 0,1 0 1,-1 0-1,0-1 1,0 0-1,0 0 0,-1-1 1,0 0-1,0-1 1,9-12-1,-16 19 1,0 0 0,0 0 0,-1 0 0,1 0 0,0 0 0,0 0 0,-1 0 0,1-1 0,-1 1 0,1 0 0,-1 0 0,0-1 0,1 1 0,-1 0 0,0 0 0,0-1 0,0 1 0,0 0 0,0-1 0,-1-1 0,1 2 0,-1 0 0,1 1 0,-1-1 0,1 1 0,-1-1 0,0 1 0,1-1 0,-1 1 0,0-1 0,0 1 0,1 0 0,-1-1 0,0 1 0,0 0 0,0 0 0,0 0 0,1-1 0,-1 1 0,0 0 0,0 0 0,0 0 0,0 0 0,0 1 0,-5-1 0,1 1 0,-1 0 0,1 0 0,-1 1 0,1-1 0,0 1 0,0 1 0,-7 3 0,0 2 0,1 0 0,1 1 0,0 0 0,0 1 0,-14 17 0,21-23 0,0 1 0,0-1 0,0 0 0,1 1 0,-1-1 0,1 1 0,0 0 0,1 0 0,-1 0 0,1 0 0,0 0 0,0 0 0,1 0 0,-1 1 0,1-1 0,0 0 0,2 11 0,-1-14 1,1 1 0,-1 0 0,1-1 0,0 1 0,-1-1 0,1 1 0,1-1 0,-1 0 0,0 0 0,0 0 0,1 0 0,-1 0 0,1 0 0,0-1 0,0 1 0,-1-1 0,1 0 0,0 0 0,0 0 0,0 0 0,0 0 0,5 0 0,9 2-39,0 0 0,28 0 0,-45-3 29,44-1-2117,-16-5-4232,8-12-9881</inkml:trace>
</inkml:ink>
</file>

<file path=ppt/ink/ink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16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1 168 11787,'0'0'1516,"3"-10"-48,1 3-1213,-1 0-1,1 0 1,1 0-1,-1 0 1,1 1-1,0-1 1,0 1-1,1 0 0,0 1 1,0-1-1,0 1 1,1 1-1,0-1 1,0 1-1,0 0 1,0 1-1,15-6 1,-9 5 24,0 0 1,0 1-1,23-3 1,-34 5-273,0 1-1,1-1 1,-1 1 0,0 0 0,1 0 0,-1 0 0,0 0 0,1 0-1,-1 0 1,0 1 0,1-1 0,-1 1 0,0-1 0,0 1 0,0 0-1,1 0 1,-1 0 0,0 0 0,0 1 0,0-1 0,-1 0 0,1 1 0,0-1-1,0 1 1,-1 0 0,1 0 0,-1-1 0,0 1 0,2 3 0,0 8 28,-1 0 0,-1 0 1,0 0-1,-1 0 1,0-1-1,-1 1 0,0 0 1,-1 0-1,-7 22 1,5-19 97,1 1 0,1-1 0,0 1 0,1-1 0,1 18 1,0-34-122,0 1 1,0-1-1,0 1 1,0-1-1,0 1 1,0-1-1,1 1 1,-1-1-1,0 0 1,0 1-1,0-1 1,1 1-1,-1-1 1,0 1-1,1-1 1,-1 0-1,0 1 1,1-1-1,-1 1 1,0-1 0,1 0-1,-1 0 1,1 1-1,-1-1 1,1 0-1,-1 0 1,1 1-1,-1-1 1,1 0-1,-1 0 1,1 0-1,0 0 1,22-4 353,17-18 227,-22 8-531,0-1 1,-1-1-1,-1 0 0,-1-1 1,0-1-1,-1 0 1,-1-1-1,-1 0 1,15-31-1,-24 37 146,-8 16 132,-11 18-204,10-7-98,0-1 0,1 1 1,0 0-1,1 0 0,-2 17 1,4-22-24,1 0-1,0 0 1,0 0 0,1 0 0,1 1 0,-1-1 0,2 0 0,-1 0 0,5 14 0,-5-20-9,1 0 0,0 0 0,-1 0 0,1 0 0,0-1 0,1 1 0,-1 0 0,0-1 0,1 1 0,0-1 0,-1 0 0,1 0 0,0 0 0,0 0 0,0-1 0,0 1 0,1-1 0,-1 0 0,0 0 0,1 0 0,-1 0 0,0 0 0,1-1 1,-1 1-1,1-1 0,-1 0 0,1 0 0,-1-1 0,1 1 0,-1-1 0,1 1 0,2-2 0,5-1 26,-1 1 0,1-1-1,-1-1 1,0 0 0,0-1 0,0 0 0,-1 0 0,1-1 0,8-7-1,-9 5 112,0 0-1,-1-1 0,0 0 1,0 0-1,-1-1 1,0 0-1,-1 0 0,0-1 1,-1 0-1,0 0 0,-1 0 1,0-1-1,0 1 0,-1-1 1,-1 0-1,0 0 0,-1 0 1,0 0-1,-1 0 1,-1-15-1,1 26-137,0 0 0,0 0-1,0 1 1,1-1 0,-1 0 0,0 0 0,-1 0 0,1 1-1,0-1 1,0 0 0,0 0 0,0 1 0,-1-1 0,1 0-1,0 0 1,-1 1 0,1-1 0,0 0 0,-1 1 0,1-1-1,-1 0 1,1 1 0,-1-1 0,1 1 0,-1-1 0,0 1-1,1-1 1,-1 1 0,0-1 0,1 1 0,-1 0 0,0-1 0,1 1-1,-1 0 1,0 0 0,0 0 0,1-1 0,-1 1 0,0 0-1,0 0 1,0 0 0,1 0 0,-1 0 0,0 0 0,0 0-1,1 1 1,-1-1 0,0 0 0,0 0 0,1 1 0,-1-1-1,0 0 1,0 1 0,1-1 0,-1 0 0,0 1 0,0 0-1,-3 2-12,0 0 0,1 0-1,-1 0 1,1 0 0,-1 1-1,1 0 1,-5 7-1,6-7 11,-1 1 0,1-1 0,0 1 0,1 0 0,-1-1 0,1 1 0,0 0 0,0 0 0,0 0 0,1 0 0,-1 0-1,2 8 1,-1-12-1,0 0-1,0 0 1,1 0-1,-1 0 1,0 0-1,1-1 1,-1 1-1,1 0 1,-1 0-1,1 0 1,-1-1-1,1 1 0,-1 0 1,1 0-1,0-1 1,0 1-1,-1-1 1,1 1-1,0 0 1,0-1-1,0 1 1,-1-1-1,1 0 1,0 1-1,1-1 1,1 1 9,0-1 0,0 0 1,0 0-1,-1-1 0,1 1 0,0-1 1,0 1-1,0-1 0,-1 0 1,1 0-1,0 0 0,-1 0 1,3-2-1,6-4 25,0 0 0,-1 0 1,0-1-1,-1-1 0,0 0 1,0 0-1,-1 0 0,0-1 1,8-14-1,-7 12 2,-5 82-518,-4-65 483,0-1 1,0 0-1,0 0 0,1 0 0,-1 0 1,1 1-1,0-1 0,0 0 0,1 0 1,-1 0-1,4 5 0,-4-7-3,1 0 1,0 0-1,0 0 0,0-1 0,0 1 0,0-1 1,0 1-1,1-1 0,-1 0 0,0 0 1,1 0-1,-1 0 0,1 0 0,-1-1 0,1 1 1,-1-1-1,1 1 0,0-1 0,-1 0 1,4 0-1,10-1 33,-1 0 0,1-1 0,0 0 0,-1-2 0,17-5 0,-16 4-48,0 1 0,0 1 0,1 0 0,21 0 0,-37 3 57,-1 0-1,0 0 1,1 0 0,-1 0 0,1 0-1,-1 0 1,0 0 0,1 0 0,-1 0 0,1 1-1,-1-1 1,0 0 0,1 0 0,-1 0-1,0 1 1,1-1 0,-1 0 0,0 1-1,1-1 1,-1 0 0,0 1 0,0-1-1,1 0 1,-1 1 0,0-1 0,0 0-1,0 1 1,1 0 0,-2-22 1361,0-14-1013,0 17-198,1 0 0,0 0 0,6-31 0,-6 48-198,1-1 0,-1 1 0,1 0 0,-1 0 0,1-1 0,-1 1 0,1 0 0,0 0-1,0 0 1,0 0 0,-1 0 0,1 0 0,0 0 0,0 0 0,0 0 0,0 0 0,1 1 0,-1-1 0,0 0 0,0 1 0,0-1 0,1 1 0,-1-1 0,0 1 0,0 0 0,1-1 0,-1 1 0,0 0 0,1 0 0,-1 0 0,0 0 0,1 0 0,-1 0 0,0 0 0,1 1-1,-1-1 1,0 0 0,1 1 0,-1-1 0,2 2 0,12 9-2906,-10 6-3767,-5-11-1359</inkml:trace>
</inkml:ink>
</file>

<file path=ppt/ink/ink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16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18193,'0'0'3107,"79"5"-4740,-43 8-2307,1 1-7431</inkml:trace>
</inkml:ink>
</file>

<file path=ppt/ink/ink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17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171 183 17873,'-10'1'1190,"2"1"-842,0-1 1,0 1-1,0 1 0,1-1 0,-1 1 0,1 0 0,-1 1 0,1 0 0,0 0 1,1 1-1,-1 0 0,1 0 0,0 0 0,0 1 0,0 0 0,1 0 0,0 0 0,-4 8 1,4-7-33,1 1-1,0 0 1,0 0 0,-3 12 0,6-18-303,0-1-1,1 0 1,-1 1-1,1-1 0,-1 0 1,1 1-1,0-1 1,0 1-1,0-1 1,0 1-1,0-1 1,0 1-1,0-1 1,0 0-1,0 1 1,1-1-1,-1 1 1,1-1-1,-1 0 1,1 1-1,-1-1 1,1 0-1,0 1 0,0-1 1,-1 0-1,1 0 1,0 0-1,0 0 1,0 0-1,0 0 1,1 0-1,-1 0 1,0 0-1,0 0 1,2 0-1,6 1 13,0 0 1,0-1-1,-1 0 0,1 0 0,0-1 0,0-1 0,0 1 0,0-1 1,-1-1-1,1 0 0,0 0 0,-1 0 0,1-1 0,-1-1 1,0 1-1,0-1 0,0-1 0,8-5 0,4-3 73,0-2-1,-2 0 0,1 0 1,-2-2-1,26-30 1,-33 34 168,0-1-1,-1 0 1,0-1 0,-1 0 0,-1 0 0,0-1 0,-1 0 0,-1 0 0,0 0 0,3-29 0,-8 44-252,1 0 0,-1 1 0,0-1 0,0 0 0,0 1 1,0-1-1,0 0 0,0 1 0,0-1 0,0 0 0,0 1 0,0-1 0,0 0 0,0 1 0,-1-1 0,1 0 1,0 1-1,-1-1 0,1 1 0,0-1 0,-1 0 0,1 1 0,0-1 0,-2 0 0,-10 6 335,-13 24 23,10-5-372,1 2 0,-19 48 0,29-64 0,0 0 0,1 0 0,1 1 0,0-1 0,0 1 0,1-1 0,0 1 0,1 0 0,0-1 0,1 1 0,2 10 0,-2-18-123,0 0-1,0-1 1,0 1 0,1 0-1,-1 0 1,1-1 0,-1 1 0,1-1-1,0 0 1,0 1 0,1-1-1,-1 0 1,0 0 0,1 0-1,-1-1 1,1 1 0,-1 0 0,1-1-1,0 0 1,-1 0 0,1 0-1,4 1 1,3 1-1173,1-1 0,-1 0 0,1-1 0,20 1 1,9-2-7711</inkml:trace>
</inkml:ink>
</file>

<file path=ppt/ink/ink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17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149 378 13357,'0'0'1692,"-2"-10"940,2 6-2215,-1-1 0,-1 0 1,1 0-1,-1 0 0,0 1 0,0-1 1,0 1-1,-5-8 0,5 10-242,0 1-1,0-1 1,1 0 0,-1 1 0,0 0-1,0-1 1,0 1 0,0 0-1,-1 0 1,1 0 0,0 0-1,0 1 1,-1-1 0,1 0-1,0 1 1,-1 0 0,1-1 0,0 1-1,-1 0 1,1 0 0,-1 1-1,1-1 1,0 0 0,-1 1-1,1 0 1,-3 0 0,0 1-120,1 0 0,0 0 1,0 0-1,0 0 0,0 1 0,1 0 1,-1-1-1,1 1 0,-1 0 0,1 1 1,0-1-1,0 1 0,0-1 0,1 1 1,0 0-1,-1 0 0,1 0 0,0 0 1,-2 8-1,4-12-47,0 0 0,0 1 1,0-1-1,0 0 0,0 0 0,0 1 1,0-1-1,0 0 0,0 0 1,0 1-1,0-1 0,0 0 0,0 0 1,0 1-1,1-1 0,-1 0 0,0 0 1,0 0-1,0 1 0,0-1 1,0 0-1,0 0 0,1 0 0,-1 1 1,0-1-1,0 0 0,0 0 0,1 0 1,-1 0-1,0 1 0,0-1 1,0 0-1,1 0 0,-1 0 0,0 0 1,0 0-1,1 0 0,-1 0 0,0 0 1,0 0-1,1 0 0,-1 0 1,0 0-1,0 0 0,1 0 0,-1 0 1,0 0-1,0 0 0,1 0 0,-1 0 1,0 0-1,0 0 0,1-1 1,-1 1-1,0 0 0,0 0 0,0 0 1,1 0-1,-1 0 0,0-1 0,0 1 1,18-9 279,0-4-106,-1-1 1,-1 0 0,-1-2-1,24-28 1,47-75-104,-75 103-39,0 0 0,-1-2-1,-1 1 1,-1-1 0,0 0-1,6-23 1,-14 41-36,0-1-1,0 1 1,0 0 0,0 0 0,0 0-1,1 0 1,-1 0 0,0-1-1,0 1 1,0 0 0,0 0-1,0 0 1,0 0 0,0 0-1,0-1 1,0 1 0,0 0 0,0 0-1,0 0 1,0 0 0,0 0-1,0-1 1,0 1 0,0 0-1,-1 0 1,1 0 0,0 0-1,0 0 1,0 0 0,0-1 0,0 1-1,0 0 1,0 0 0,0 0-1,0 0 1,-1 0 0,1 0-1,0 0 1,0 0 0,0-1-1,0 1 1,0 0 0,0 0 0,-1 0-1,1 0 1,0 0 0,0 0-1,0 0 1,0 0 0,0 0-1,-1 0 1,1 0 0,0 0-1,0 0 1,0 0 0,0 0-1,0 0 1,-1 0 0,1 0 0,0 0-1,0 0 1,-10 7 2,-1 6-6,0 0 1,1 1-1,1 0 1,0 1-1,1 0 0,-7 17 1,-35 100 125,50-131-127,-6 19 51,0 0 0,1 0 0,1 1-1,1 0 1,-1 23 0,4-43-40,0 1 0,0 0 1,0-1-1,0 1 0,0-1 0,0 1 0,1 0 1,-1-1-1,1 1 0,-1-1 0,1 1 1,-1-1-1,1 1 0,0-1 0,0 1 0,-1-1 1,1 0-1,0 1 0,1-1 0,-1 0 0,0 0 1,0 0-1,0 0 0,1 0 0,-1 0 0,0 0 1,1 0-1,-1-1 0,1 1 0,-1 0 0,1-1 1,-1 1-1,1-1 0,-1 0 0,1 1 0,0-1 1,-1 0-1,1 0 0,-1 0 0,1 0 0,0 0 1,-1-1-1,1 1 0,2-1 0,5-1 64,0 0 0,0 0 0,-1-1 0,1 0 1,-1 0-1,0-1 0,9-6 0,0-1-33,0-2 1,-1 0 0,0-1-1,-1-1 1,-1 0 0,14-20-1,-19 23-26,0-1 0,-1 1-1,-1-2 1,0 1-1,0-1 1,-2 0 0,0-1-1,0 1 1,2-18-1,-8 29-248,-3 8 79,-11 23 23,-15 40 141,28-60-12,-3 2 59,1 1 1,1-1 0,0 1-1,1 0 1,-1-1-1,2 1 1,0 0-1,0 0 1,1 0 0,2 15-1,-1-24-37,-1-1 0,1 1-1,0-1 1,1 1 0,-1-1-1,0 0 1,0 0 0,1 1 0,-1-1-1,0 0 1,1 0 0,-1 0-1,1 0 1,-1-1 0,1 1 0,0 0-1,-1-1 1,1 1 0,0-1-1,-1 1 1,1-1 0,0 0 0,0 0-1,-1 0 1,1 0 0,0 0-1,0 0 1,-1 0 0,4-1 0,5 0 91,-1-1 1,0 0 0,1 0 0,11-5 0,-6 0-101,0 0 0,0-1 0,-1-1 0,0 0 0,-1-1 0,0 0 0,17-19 0,-23 23-11,-1-1 0,0 0 0,0-1 0,-1 1 0,0-1 0,0-1 0,-1 1-1,0 0 1,0-1 0,-1 0 0,0 0 0,-1 0 0,0 0 0,1-16 0,-2 25 0,-1-1-1,0 1 1,0-1 0,0 0-1,0 1 1,0-1 0,0 1-1,0-1 1,0 0 0,0 1-1,0-1 1,0 1 0,0-1-1,0 0 1,0 1 0,-1-1-1,1 1 1,0-1 0,0 1-1,-1-1 1,1 1 0,0-1-1,-1 1 1,1-1 0,0 1-1,-1-1 1,1 1 0,-1 0-1,1-1 1,-1 1 0,0-1-1,-15 11-92,-12 29-52,22-29 172,1 0 0,0 0-1,1 0 1,0 1 0,1 0-1,0-1 1,1 1 0,0 0 0,1 0-1,0 23 1,1-33-26,1 1 0,0-1 0,0 1 0,1-1 0,-1 0 0,0 0 0,0 1 0,1-1 0,-1 0 0,1 0 0,-1 0 0,1-1 0,-1 1 0,1 0 0,-1 0 0,1-1 0,0 1 0,-1-1 0,1 0 0,0 1 0,-1-1 0,1 0 0,0 0 0,0 0 0,-1 0 0,1 0 0,2-1 0,51-2 0,-54 3 0,93-15-3304,-95 7-6690,-7-3 230</inkml:trace>
</inkml:ink>
</file>

<file path=ppt/ink/ink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18.3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17809,'0'0'9801,"57"30"-19026</inkml:trace>
</inkml:ink>
</file>

<file path=ppt/ink/ink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18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215 20 2210,'0'0'14494,"-9"-4"-8937,-1 1-4920,-1-1-1,-1 2 1,1-1-1,0 2 1,-1-1 0,1 2-1,-19 0 1,26 0-514,-1 0 1,1 0 0,0 1-1,0-1 1,0 1-1,0 0 1,-1 0-1,1 1 1,1-1-1,-1 1 1,0 0-1,0 0 1,0 0 0,1 0-1,0 1 1,-1-1-1,1 1 1,0 0-1,0 0 1,0 0-1,1 1 1,-1-1-1,1 1 1,0-1 0,-1 1-1,2 0 1,-3 5-1,4-8-131,-1 0-1,1 0 1,0 0-1,0 0 1,0 0 0,-1 0-1,1 0 1,0 0-1,1 0 1,-1 0 0,0 0-1,0 0 1,0 0-1,1 0 1,-1 0-1,0 0 1,1 0 0,-1 0-1,1 0 1,-1 0-1,1 0 1,0 0 0,-1 0-1,1 0 1,0 0-1,-1-1 1,1 1 0,0 0-1,0-1 1,0 1-1,0-1 1,0 1-1,0 0 1,0-1 0,0 0-1,0 1 1,0-1-1,0 0 1,0 0 0,0 1-1,1-1 1,56 3-546,-36-3 442,-13 0 85,1 2 1,-1-1-1,0 1 1,1 1-1,-1 0 1,0 0 0,-1 1-1,1 0 1,-1 0-1,11 8 1,-17-11 41,0 1 1,1-1-1,-1 1 1,0 0-1,0 0 1,0 0 0,0 1-1,0-1 1,0 0-1,-1 1 1,1-1-1,-1 1 1,1-1-1,-1 1 1,0 0-1,0 0 1,-1-1-1,1 1 1,0 0-1,-1 0 1,0 0-1,1 0 1,-1 0 0,0 0-1,-1 0 1,1 0-1,0-1 1,-1 1-1,0 0 1,0 0-1,0 0 1,0-1-1,0 1 1,0 0-1,-1-1 1,1 1-1,-1-1 1,-1 3-1,-6 5 99,0-1-1,-1 0 1,0-1-1,0 1 0,0-2 1,-1 0-1,-1 0 0,1-1 1,-1 0-1,0-1 0,0 0 1,0-1-1,-1-1 1,0 0-1,1 0 0,-25 0 1,37-3-180,0 0 1,-1 0 0,1 0-1,-1 0 1,1 0-1,0 0 1,-1 0 0,1 0-1,-1 0 1,1 0 0,0 0-1,-1-1 1,1 1-1,0 0 1,-1 0 0,1-1-1,0 1 1,-1 0 0,1 0-1,0-1 1,0 1-1,-1 0 1,1-1 0,0 1-1,0 0 1,-1-1 0,1 1-1,0-1 1,0 1-1,0 0 1,0-1 0,0 1-1,0-1 1,0 1 0,-1-1-1,6-18-2935,17-16-3207,4 8-647,4 1-5194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24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39 10314,'0'0'11461,"11"1"-8936,23 4-291,2-2-1,52-1 0,-87-2-2218,-1 0-1,1 0 1,0 0-1,0 0 1,-1 0-1,1 0 1,0 0-1,0 0 1,-1 0-1,1 0 1,0 0-1,0 0 1,-1-1-1,1 1 1,0 0-1,-1-1 1,1 1-1,0 0 1,-1-1 0,1 1-1,0-1 1,-1 1-1,1-1 1,-1 1-1,1-1 1,-1 1-1,1-1 1,-1 0-1,1 1 1,-1-1-1,0 0 1,1 1-1,-1-1 1,0 0-1,0 1 1,1-1-1,-1 0 1,0 0 0,0 1-1,0-1 1,0 0-1,0 0 1,0 1-1,0-1 1,0 0-1,-1-1 1,1 0-9,-1 1 1,0-1-1,0 1 1,0-1-1,0 1 1,0 0-1,0-1 1,-1 1-1,1 0 1,0 0-1,-1-1 1,1 1-1,-1 0 1,1 1-1,-1-1 1,1 0-1,-1 0 1,-2 0-1,-4-1-26,0 1 1,-1 0-1,1 1 1,0-1-1,0 1 0,0 1 1,0 0-1,-1 0 1,1 1-1,0 0 0,0 0 1,1 1-1,-1 0 1,-10 5-1,14-6 27,0 1-1,0-1 1,0 0 0,0 1-1,1 0 1,-1 0 0,1 0 0,0 0-1,0 1 1,0-1 0,0 1-1,0 0 1,1 0 0,0 0-1,0 0 1,0 0 0,0 0-1,1 1 1,-1-1 0,1 1-1,0-1 1,1 1 0,-1-1 0,1 1-1,0-1 1,0 1 0,1 6-1,0-9-66,0 1 0,0 0 0,1-1 0,-1 1 0,1-1 0,-1 1 0,1-1 0,0 0 0,0 1 0,0-1 0,0 0 0,0-1 0,1 1 0,-1 0 0,1-1 0,-1 1 0,1-1 0,-1 1 0,1-1 0,0 0 0,0 0 0,-1-1 0,1 1 0,0-1 0,0 1 0,0-1 0,4 0 0,10 2-2125,0-1 0,-1-1 0,23-2 0,-4-5-5364,-3-8-5636</inkml:trace>
</inkml:ink>
</file>

<file path=ppt/ink/ink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19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83 13901,'0'0'3395,"9"-3"139,-7 2-3254,39-20 3374,-40 20-3497,1 0-1,-1 0 0,0 0 0,1 0 0,-1 0 0,0 0 0,0 0 0,0-1 0,1 1 1,-1 0-1,0-1 0,-1 1 0,1 0 0,0-1 0,0 1 0,-1-1 0,1 0 0,-1 1 1,1-1-1,-1 1 0,1-1 0,-1 0 0,0 0 0,0 1 0,0-1 0,0 0 1,0 1-1,-1-4 0,0 4-115,0 0-1,0 0 1,0 0 0,0 0 0,0 0 0,0 0 0,0 0-1,0 1 1,0-1 0,0 0 0,-1 0 0,1 1 0,0-1 0,-1 1-1,1 0 1,0-1 0,-1 1 0,1 0 0,-1 0 0,1-1-1,-3 1 1,-35 0 172,35 1-187,-4 0 47,-1 1 0,1 0 0,-1 1 0,1 0 0,0 1 0,0 0-1,0 0 1,0 0 0,1 1 0,0 0 0,0 1 0,0-1 0,0 1 0,1 1 0,0-1 0,1 1 0,-1 0 0,1 0 0,0 1 0,1-1 0,0 1 0,0 0 0,1 1 0,0-1 0,1 0 0,-3 14 0,4-20-65,1 1 0,0-1 0,1 1 0,-1-1 0,0 1 0,1-1 0,-1 1 0,1-1 0,0 0 0,0 1 0,0-1 0,0 0 0,0 0 0,0 1 0,0-1 0,1 0 0,-1 0 0,1-1 0,0 1 0,0 0 0,-1 0 0,1-1 0,0 1 0,0-1 0,1 0 0,-1 1 0,0-1 0,0 0 0,1 0 0,-1 0 0,0-1 0,1 1 0,2 0 1,10 2 9,0 0 1,1-1 0,-1-1 0,18-1 0,-23 1-18,-6-1-5,83-2-1925,-75 1 757,0 0 0,1-1-1,-1-1 1,22-7 0,14-13-9515</inkml:trace>
</inkml:ink>
</file>

<file path=ppt/ink/ink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20.3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185 119 14542,'0'0'2253,"5"-9"314,-1 1-1668,15-28 1171,-13 9 2633,-25 33-3369,10 1-1372,1 0 1,0 0-1,0 1 0,1 1 0,0-1 0,1 1 1,-1 0-1,2 1 0,-1-1 0,1 1 1,1 0-1,-5 14 0,11-23 2,0 0 0,0 0 0,0 0 0,0-1-1,0 1 1,0 0 0,0-1 0,0 1 0,0-1 0,0 0 0,0 0 0,0 0 0,1 0 0,-1 0-1,4-1 1,6 1-16,-8 1 44,0-1 0,0 1 0,-1 0 0,1 0 0,-1 0 0,1 1 0,-1-1 0,1 1 0,-1 0 0,0 0 0,0 0 0,0 0 0,0 1-1,0-1 1,0 1 0,-1 0 0,3 3 0,-1-1-19,-1 1-1,0-1 0,0 1 1,0 0-1,-1 0 0,0 0 0,0 0 1,-1 0-1,2 11 0,-2-5-7,0 0 0,-1-1-1,0 1 1,-1 0-1,-1-1 1,0 1-1,0-1 1,-1 1 0,0-1-1,-10 22 1,4-17 212,-1-1 0,0 0 1,-1 0-1,0-1 0,-1-1 1,-1 0-1,0 0 0,-1-1 0,0-1 1,-1 0-1,0-1 0,-1-1 1,-17 8-1,33-17-164,-1 1-1,1-1 1,-1 0 0,1 1 0,-1-1-1,1 0 1,-1 1 0,0-1-1,1 0 1,-1 0 0,0 1 0,1-1-1,-1 0 1,0 0 0,1 0-1,-1 0 1,0 0 0,1 0 0,-1 0-1,0 0 1,1 0 0,-1 0-1,0 0 1,1 0 0,-1-1 0,1 1-1,-1 0 1,0 0 0,1-1-1,-1 1 1,1-1 0,-1 1 0,1 0-1,-1-1 1,1 1 0,-1-1-1,1 1 1,-1-1 0,1 1 0,-1-1-1,1 1 1,0-1 0,-1 0-1,1 1 1,0-1 0,0 1 0,0-1-1,-1 0 1,1 1 0,0-1-1,0 0 1,0 1 0,0-1 0,0 0-1,0 1 1,0-1 0,0 0-1,0 1 1,0-1 0,1-1-1,0-3 75,1-1 0,0 1 0,0-1-1,0 1 1,1 0 0,4-7 0,21-26-253,2 2 1,2 1 0,1 1 0,53-41 0,-38 34-116,71-78 0,-109 108 293,46-63-151,-53 70 129,-1-1-1,1 1 1,-1-1-1,0 1 1,0-1-1,0 0 1,0 0 0,-1 0-1,0 0 1,0 0-1,-1 0 1,1 0 0,-1 0-1,-1-10 1,1 14 5,-1 1 0,1-1 0,0 1 0,-1-1-1,1 1 1,-1-1 0,1 1 0,-1-1 0,1 1 0,-1-1 0,0 1 0,1 0 0,-1-1 0,1 1 0,-1 0 0,0-1 0,1 1 0,-1 0 0,0 0 0,1 0-1,-1 0 1,0 0 0,1 0 0,-1 0 0,0 0 0,0 0 0,1 0 0,-1 0 0,0 0 0,1 0 0,-1 0 0,0 1 0,1-1 0,-1 0 0,0 0 0,1 1 0,-2 0-1,-24 11-207,12-1 221,1 0 1,0 1-1,-15 18 0,23-25 32,1 0 0,1 0-1,-1 0 1,1 0 0,0 0 0,0 1-1,0-1 1,1 1 0,-1 0 0,2 0-1,-1 0 1,-1 11 0,3-16-31,1 0 0,0 0 0,0 0 0,0 0 0,0 0 0,0 0 0,0 0-1,1 0 1,-1 0 0,0-1 0,0 1 0,0-1 0,1 1 0,-1-1 0,0 1 0,1-1 0,-1 1 0,1-1 0,-1 0 0,0 0 0,1 0 0,-1 0 0,1 0 0,-1 0 0,0 0-1,3-1 1,43-2 177,45-13-72,-67 10-82,1 1-1,0 1 1,0 1 0,0 2 0,40 2-1,-63-2-3,-1 0 1,1-1-1,0 1 0,-1-1 0,1 0 0,-1 0 0,0 0 1,1 0-1,-1 0 0,0 0 0,0 0 0,0-1 0,0 1 1,-1-1-1,1 0 0,1-3 0,5-7 0,0 4-6,-5 4-21,0 1 0,0 0 0,1-1 0,0 1 0,0 1 0,6-6 0,-9 9-3,0-1-1,0 1 1,0 0 0,0-1 0,0 1 0,-1 0-1,1 0 1,0 0 0,0 0 0,0-1-1,0 1 1,0 1 0,0-1 0,0 0 0,0 0-1,0 0 1,0 0 0,0 1 0,0-1-1,0 0 1,0 1 0,0-1 0,-1 1-1,1-1 1,0 1 0,0-1 0,-1 1 0,1 0-1,0-1 1,0 1 0,-1 0 0,1 0-1,-1-1 1,1 1 0,-1 0 0,1 0 0,-1 0-1,1 0 1,-1 0 0,0 0 0,0-1-1,1 1 1,-1 2 0,3 4 8,1 0 0,0 1 0,0-1 0,0-1 0,1 1 0,0-1 0,11 11 0,-12-14 2,0 0 0,1 0 0,-1 0 0,1-1 0,0 1 0,-1-1 0,1 0 0,0-1 0,0 1 0,1-1 0,-1 0 0,0-1 0,9 1 0,1 0 4,1-2 0,0 0 0,0 0 0,-1-2-1,1 0 1,-1-1 0,22-8 0,5-5 36,50-30 0,-57 28-41,-34 18-4,0 0-1,0 0 1,0 1 0,0-1 0,0 1 0,0-1 0,0 1-1,0-1 1,0 1 0,0 0 0,0-1 0,0 1 0,0 0-1,0 0 1,0 0 0,1 0 0,-1 0 0,0 0 0,0 0-1,0 0 1,0 0 0,1 1 0,3 17 137,-6-17-136,1 0 0,0 0 0,0 0 0,0 0 0,0 1 0,0-1 0,0 0 0,0 0 0,0 0 0,0 0 0,0 0 0,1 1 1,-1-1-1,0 0 0,1 0 0,-1 0 0,1 0 0,0 0 0,-1 0 0,1 0 0,0 0 0,-1 0 0,1-1 0,0 1 0,0 0 0,0 0 0,0-1 0,0 1 0,0 0 0,0-1 0,0 1 0,0-1 0,0 1 0,0-1 0,0 0 0,0 1 0,0-1 0,0 0 1,1 0-1,-1 0 0,0 0 0,1 0 0,0 0-164,0 0 0,-1 0 0,1 0 1,0 0-1,0 0 0,-1-1 1,1 1-1,0-1 0,-1 1 0,1-1 1,-1 1-1,1-1 0,-1 0 0,1 0 1,-1 0-1,1 0 0,-1 0 0,0 0 1,0 0-1,3-3 0,-3 1-869,1 0-1,-1 1 0,0-1 0,0 0 1,0 0-1,0 0 0,0 0 1,0-1-1,-1 1 0,0 0 1,0-3-1,1-17-13330</inkml:trace>
</inkml:ink>
</file>

<file path=ppt/ink/ink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20.6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15599,'0'0'7367</inkml:trace>
</inkml:ink>
</file>

<file path=ppt/ink/ink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21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247 200 13261,'0'0'3315,"-7"13"-304,7-12-2962,-13 23 921,0-1-1,2 2 1,1-1-1,1 1 1,-10 47-1,15-36-962,-1-1-1,-20 68 1,21-90 257,-1 0 0,-1 0 0,0 0 1,-1-1-1,0 0 0,-1 0 0,0 0 0,-1-1 0,0-1 1,-16 15-1,24-24-186,1 0 0,-1 0 0,0 0 1,0 0-1,0 0 0,0 0 0,0-1 0,0 1 1,-1 0-1,1 0 0,0-1 0,0 1 0,0-1 0,-1 1 1,1-1-1,0 1 0,-1-1 0,1 0 0,0 0 1,-1 0-1,1 0 0,0 0 0,-1 0 0,-1 0 0,2-1-24,1 0 0,-1 0 0,0 0 0,1 0 0,-1-1 0,1 1 0,0 0-1,-1 0 1,1-1 0,0 1 0,0 0 0,0 0 0,0-1 0,0 1-1,0 0 1,0 0 0,0-1 0,0 1 0,1-2 0,2-10 21,0 0-1,0 1 1,10-22 0,37-51-554,3 2-1,118-140 1,-108 145 582,-63 78-95,0 0-1,0 0 0,0 0 0,0 0 1,0 0-1,0 0 0,0 0 0,0 0 0,-1 0 1,1 0-1,0 0 0,0 0 0,0 0 1,0 0-1,0 0 0,0 0 0,0-1 0,0 1 1,0 0-1,0 0 0,0 0 0,0 0 1,0 0-1,0 0 0,-1 0 0,1 0 0,0 0 1,0 0-1,0 0 0,0 0 0,0 0 1,0-1-1,0 1 0,0 0 0,0 0 0,0 0 1,0 0-1,0 0 0,0 0 0,0 0 1,0 0-1,0 0 0,0 0 0,0-1 0,0 1 1,0 0-1,0 0 0,0 0 0,0 0 1,0 0-1,1 0 0,-1 0 0,0 0 0,0 0 1,-14 6 64,-15 14-109,28-19 33,0 0 1,0 0-1,0 0 0,1 0 1,-1 0-1,0 0 0,1 1 1,-1-1-1,0 0 0,1 0 1,0 0-1,-1 1 0,1-1 1,0 0-1,-1 1 1,1-1-1,0 0 0,0 1 1,0-1-1,0 2 0,1-2 7,-1-1-1,1 1 1,0 0-1,-1 0 1,1 0-1,-1-1 0,1 1 1,0 0-1,0-1 1,0 1-1,-1-1 1,1 1-1,0-1 0,0 1 1,0-1-1,0 1 1,0-1-1,0 0 1,0 0-1,1 1 1,10 0 61,-1 0 0,0-1 0,23-1 1,-15 0 12,304 4 1189,-323-4-1259,0 1 1,0-1 0,1 1 0,-1 0 0,0-1-1,0 1 1,1-1 0,-1 1 0,0-1-1,0 1 1,0-1 0,0 1 0,0-1 0,0 1-1,0-1 1,0 1 0,0-1 0,0 1-1,0-1 1,0 1 0,0-1 0,0 1 0,0-1-1,-1 1 1,1 0 0,0-1 0,0 1-1,0-1 1,-1 1 0,1-1 0,0 1 0,-1 0-1,1-1 1,-1 0 0,-9-17 104,-3 0-112,0-1 0,-11-25 0,20 37 0,1 0 0,1-1 0,-1 1 0,1-1 0,1 0 0,-1 0 0,1 1 0,1-1 0,-1 0 0,2-8 0,-1 14 0,0 1 0,1 0 0,-1 0 0,0-1 0,1 1 0,-1 0 0,1 0 0,-1-1 0,1 1 0,0 0 0,-1 0 0,1 0 0,0 0 0,0 0 0,0 0 0,0 0 0,0 0 0,0 1 0,0-1 0,0 0 0,0 0 0,0 1 0,0-1 0,1 1 0,-1-1 0,0 1 0,0-1 0,1 1 0,1 0 0,45-3 0,-34 4 0,111 5-3185,4 1-6832,-49-7-7434</inkml:trace>
</inkml:ink>
</file>

<file path=ppt/ink/ink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22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173 119 11883,'1'-10'3833,"1"0"-2894,-1 6-672,0 1-1,0 0 1,-1-1-1,0 1 1,1-1-1,-1 1 1,0-1-1,0 1 1,-1-1-1,1 1 1,-2-5-1,-13 31 1902,2 10-1369,2 1 1,2 1 0,-11 70-1,2 113 1568,14-159-1724,-3 228 1610,7-356-1897,-12-85-1,8 127-382,-1 0 0,-1 1 1,-2 0-1,0 0 0,-2 1 0,-16-33 0,30 64-29,1-1 0,0 0 0,0 0 0,0 0 0,1-1 0,0 1 0,0-1 0,0-1 0,0 1 0,1-1-1,-1 0 1,1 0 0,-1-1 0,12 2 0,5 3-1079,1-2 0,0-1 0,32 1 0,-39-4-28,0-1 0,-1-1 0,1-1 1,0 0-1,-1-1 0,0-1 0,20-7 0,-30 8 792,0 1 0,-1-1 0,1 0 0,0 0 0,-1-1 0,0 1 0,0-1 0,0-1 0,0 1 0,-1 0 1,8-11-1,-9 11 440,-1 0 0,0 0 0,0 0 0,-1-1 1,1 1-1,-1 0 0,0-1 0,0 1 0,0-1 1,-1 1-1,1-7 0,-1 10 41,0 0 0,0 1 0,1-1 0,-1 0 1,0 1-1,0-1 0,0 0 0,0 1 0,0-1 0,0 0 0,0 1 0,0-1 1,0 0-1,0 1 0,0-1 0,-1 0 0,1 1 0,0-1 0,0 1 0,-1-1 0,1 0 1,0 1-1,-1-1 0,1 1 0,-1-1 0,1 1 0,0-1 0,-1 1 0,1-1 0,-1 1 1,0-1-1,1 1 0,-1 0 0,1-1 0,-1 1 0,0 0 0,1-1 0,-1 1 0,1 0 1,-1 0-1,0 0 0,1 0 0,-1 0 0,0 0 0,0 0 0,1 0 0,-1 0 0,0 0 1,1 0-1,-1 0 0,0 0 0,1 0 0,-1 1 0,1-1 0,-1 0 0,0 0 1,1 1-1,-1-1 0,1 0 0,-1 1 0,0-1 0,1 1 0,-1-1 0,1 1 0,0-1 1,-1 1-1,0 0 0,-33 35 2203,26-25-2000,0 2 0,2-1 0,-1 1-1,2 0 1,0 0 0,0 1-1,1 0 1,1-1 0,0 1 0,1 0-1,0 27 1,1-39-302,1-1 0,0 0 0,1 1 1,-1-1-1,0 0 0,0 0 0,1 1 0,-1-1 0,0 0 0,1 0 0,-1 0 0,1 1 1,0-1-1,-1 0 0,1 0 0,0 0 0,0 0 0,-1 0 0,1 0 0,0 0 0,0 0 0,0-1 1,0 1-1,0 0 0,1-1 0,-1 1 0,0 0 0,2 0 0,0-1 16,0 1 0,0-1-1,1 0 1,-1 0 0,0 0-1,1 0 1,-1 0 0,0-1-1,1 0 1,5-1 0,3-3 65,0 1 1,0-2-1,-1 0 1,21-13 0,-12 3-34,-2 0 0,0-1 0,-1-1 0,26-36 0,-34 42-85,-1 0 0,0-1 0,-1 0 0,0 0 1,-1-1-1,-1 0 0,0 0 0,-1 0 1,3-18-1,-44 115-604,30-62 749,1 0 0,1 0 1,1 0-1,1 1 0,0 23 0,3-43-111,0-1 1,0 0-1,0 1 0,0-1 0,0 0 0,0 1 1,1-1-1,-1 0 0,0 0 0,1 1 0,-1-1 1,1 0-1,-1 0 0,1 0 0,0 1 0,-1-1 0,1 0 1,0 0-1,0 0 0,0 0 0,0 0 0,0-1 1,0 1-1,2 1 0,-1-1 11,0 0 0,0-1 0,0 1 1,1-1-1,-1 1 0,0-1 0,0 0 0,1 0 1,-1 0-1,0 0 0,1-1 0,-1 1 0,3-1 1,4-2 76,0 0 0,0-1 1,0 0-1,0 0 1,15-11-1,11-12-54,-1-2-1,-1-1 1,-2-1 0,-1-2-1,-2-1 1,-1-1-1,-2-2 1,-1 0 0,20-44-1,-40 73-121,0-1 0,-1 0 0,0 1 0,3-16 0,-6 23 76,0 1 0,0 0 0,0 0 0,0 0 0,0 0-1,0 0 1,0-1 0,0 1 0,0 0 0,1 0 0,-1 0 0,0 0 0,0 0 0,-1-1 0,1 1 0,0 0-1,0 0 1,0 0 0,0 0 0,0 0 0,0-1 0,0 1 0,0 0 0,0 0 0,0 0 0,0 0 0,0 0 0,0 0-1,0-1 1,-1 1 0,1 0 0,0 0 0,0 0 0,0 0 0,0 0 0,0 0 0,0 0 0,0 0 0,-1 0-1,1 0 1,0 0 0,0 0 0,0-1 0,0 1 0,0 0 0,-1 0 0,1 0 0,0 0 0,0 0 0,0 0 0,0 0-1,0 0 1,-1 1 0,1-1 0,0 0 0,0 0 0,0 0 0,0 0 0,0 0 0,-1 0 0,1 0 0,0 0-1,0 0 1,0 0 0,0 1 0,-11 6-142,-10 19 210,0 1 0,2 1 0,1 0 0,2 2 0,1 0 0,-15 40 0,25-59 89,0 1 1,1 1-1,1-1 1,0 0-1,0 1 1,2 0-1,-2 25 1,3-37-143,1 0 0,-1 1 0,0-1-1,0 0 1,1 1 0,-1-1 0,1 0 0,-1 0 0,1 1 0,-1-1 0,1 0 0,0 0 0,0 0-1,-1 0 1,1 0 0,0 0 0,0 0 0,0 0 0,0 0 0,0-1 0,0 1 0,1 0 0,-1 0-1,0-1 1,0 1 0,0-1 0,1 1 0,-1-1 0,0 0 0,0 1 0,1-1 0,-1 0 0,0 0-1,1 0 1,-1 0 0,0 0 0,1 0 0,-1 0 0,3-1 0,2 0 79,1 0 0,0-1 1,-1 0-1,1 0 0,-1 0 1,1-1-1,5-3 0,12-9 13,-1-2-1,0 0 1,-1-1-1,-1-1 1,-1-1-1,21-27 1,-16 14-76,-1 0 1,-1-2-1,29-61 1,-48 88-26,-1 2-34,1 0 0,-1-1 1,-1 1-1,1-1 0,-1 0 0,0 0 0,0 0 1,-1 0-1,0 0 0,0 0 0,-1-10 1,-1 16 16,1 1 1,-1-1 0,1 1 0,-1-1 0,0 1-1,1-1 1,-1 1 0,0 0 0,1-1-1,-1 1 1,0 0 0,1-1 0,-1 1-1,0 0 1,0 0 0,0 0 0,1 0-1,-1 0 1,0 0 0,0 0 0,1 0-1,-1 0 1,0 0 0,0 0 0,0 0 0,1 0-1,-1 1 1,0-1 0,0 0 0,1 1-1,-1-1 1,0 0 0,1 1 0,-1-1-1,-1 2 1,-6 3-15,1 1 0,-1 1 0,1-1-1,0 1 1,0 1 0,1-1 0,-9 15-1,-36 63 72,42-69 94,1 1 0,1 0 0,-8 27 0,13-36-88,0 1 0,0 0 0,1-1 0,0 1 1,1 0-1,0 0 0,0 0 0,1 0 0,2 12 0,-2-18-45,0-1-1,0 1 1,0-1-1,0 1 1,0-1 0,1 0-1,-1 0 1,0 0 0,1 0-1,0 0 1,-1 0-1,1 0 1,0 0 0,0-1-1,0 1 1,4 2-1,42 14 259,-42-17-365,0 1 0,-1 0 1,1 0-1,0 0 1,-1 1-1,1 0 0,-1 0 1,0 0-1,6 5 1,-10-6-91,0 0 0,0 0 1,1 0-1,-1 0 1,-1 0-1,1 0 1,0 0-1,0 0 0,-1 0 1,1 0-1,-1 0 1,0 1-1,1 2 1,-6 16-5489,-5-13-666</inkml:trace>
</inkml:ink>
</file>

<file path=ppt/ink/ink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23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50 18417,'1'-1'284,"0"0"0,-1-1 0,1 1 0,0-1 0,-1 1 0,0 0 0,1-1 0,-1 1 0,0-1 0,1 1 0,-1-1 0,0 1 0,0-1 0,-1 1 0,1-1 0,0 1 0,0-1 0,-1 1 0,1-1 0,-1 1 0,1 0 0,-1-1 0,1 1 0,-1 0 0,0-1 0,0 1 0,0 0 0,0 0 0,0-1 0,0 1 0,0 0 0,0 0 0,0 0 0,-2-1 0,0 2-186,1-1 0,-1 1-1,0 0 1,0 0 0,1 0-1,-1 0 1,0 0 0,0 1 0,1-1-1,-1 1 1,1-1 0,-1 1-1,0 0 1,1 0 0,-1 1 0,1-1-1,0 0 1,-1 1 0,-2 2-1,0-1-85,0 0 0,0 1-1,1 0 1,-1 0 0,1 0 0,0 0-1,0 1 1,1 0 0,-1-1-1,1 1 1,0 1 0,0-1-1,0 0 1,1 1 0,0-1-1,0 1 1,1 0 0,-1 0 0,1-1-1,0 10 1,1-14-13,0 0 0,1 1 0,-1-1 0,1 0 0,-1 0 0,1 0 0,0 0 0,-1 0 0,1 0 0,0 0 0,0 0 0,-1 0 0,1 0 0,0 0 0,0-1 0,0 1 0,0 0 0,0 0 0,0-1 0,1 1 0,-1-1 0,0 1 0,0-1 0,0 0 0,0 1 0,1-1 0,-1 0 0,0 0 0,3 0 0,45 2-164,-36-3 61,106-8-1055,-90 4 1014,1 2-1,0 2 1,51 3 0,-79-2 126,0 0 1,-1 0-1,1 0 0,-1 1 1,1-1-1,-1 0 1,1 1-1,-1-1 0,1 1 1,-1 0-1,1 0 1,-1-1-1,0 1 1,1 0-1,-1 0 0,0 0 1,2 2-1,-2-2 20,-1 0 0,0 0 0,0-1 0,1 1-1,-1 0 1,0 0 0,0 0 0,0 0 0,0 0-1,0-1 1,0 1 0,0 0 0,0 0 0,0 0-1,0 0 1,0 0 0,-1 0 0,1-1 0,0 1 0,-1 0-1,1 0 1,-1 1 0,-2 2 98,0 0-1,-1 0 1,1 0-1,-1 0 1,0 0-1,0-1 1,0 1-1,-8 4 1,-22 13 138,-1-2-1,-1-2 1,0-1 0,-2-1-1,-66 16 1,102-31-600,-16 2 135,11-6-4808,6-13-3350</inkml:trace>
</inkml:ink>
</file>

<file path=ppt/ink/ink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23.7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15 9705,'0'0'5413,"-61"-1"-5349,43 1-64,7 0-896,4-2-1731,7-10-2626</inkml:trace>
</inkml:ink>
</file>

<file path=ppt/ink/ink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24.2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399 95 12940,'4'-8'4821,"-2"4"-4601,14-37 4914,-16 40-4967,0 0 0,0-1 0,0 1 0,1 0 0,-1-1 0,-1 1 0,1 0 0,0-1 0,0 1 1,0 0-1,-1 0 0,1-1 0,-1 1 0,1 0 0,-1 0 0,0-1 0,1 1 0,-1 0 0,0 0 0,0 0 1,1 0-1,-1 0 0,0 0 0,0 0 0,0 0 0,0 1 0,-1-1 0,1 0 0,0 1 0,0-1 1,0 0-1,0 1 0,-1-1 0,1 1 0,0 0 0,-2-1 0,-8-1-51,1 1 1,-1 0-1,0 1 0,0 0 1,0 0-1,0 1 1,1 1-1,-1 0 0,0 0 1,1 1-1,0 0 0,-1 1 1,1 0-1,1 1 0,-14 7 1,1 2-138,1 0 0,0 1-1,1 0 1,1 2 0,-25 28 0,42-43 14,0-1 0,1 1 0,-1 0-1,1 0 1,0 0 0,-1-1 0,1 1 0,0 0 0,0 1 0,0-1-1,1 0 1,-1 0 0,0 0 0,1 0 0,-1 1 0,1-1 0,0 0-1,0 3 1,0-3-3,1-1-1,-1 1 1,1-1-1,0 1 1,-1-1 0,1 0-1,0 1 1,0-1-1,0 0 1,0 0-1,0 1 1,0-1-1,0 0 1,1 0-1,-1 0 1,0 0-1,1-1 1,-1 1-1,3 1 1,8 2-32,0 0 0,1-1 0,-1 0 0,1 0 0,13-1 0,-15 0 62,67 6-197,-38-5-27,0 2 0,61 15-1,-97-19 187,-1 0-1,1 0 0,-1 0 0,1 1 0,-1-1 0,1 1 0,-1 0 1,0 0-1,0 0 0,0 1 0,0-1 0,0 1 0,0-1 0,-1 1 1,0 0-1,5 6 0,-6-6 19,0 0 0,0 0 0,0 0 0,-1 0 0,1 0 0,-1 1 0,1-1 0,-1 0 0,0 0 0,0 0 0,0 1 0,-1-1 0,1 0 0,-1 0 0,-2 6 0,-2 3 146,-1 0-1,0 0 1,0-1 0,-2 0 0,1 0 0,-1 0 0,-1-1 0,-11 10 0,-3 2 60,-1-2 0,-1 0 0,-1-1-1,0-2 1,-31 15 0,38-22-109,0-2 0,-1 0 0,0-1 0,0 0 0,-1-2 1,1-1-1,-1 0 0,-32 0 0,52-3-107,1-1-1,-1 0 1,0 0-1,1 0 1,-1 0-1,0 0 1,1 0-1,-1 0 1,1-1-1,-1 1 1,0 0 0,1 0-1,-1 0 1,0-1-1,1 1 1,-1 0-1,1-1 1,-1 1-1,1-1 1,-1 1-1,1 0 1,-1-1 0,1 1-1,-1-1 1,1 1-1,-1-1 1,1 1-1,0-1 1,-1 0-1,1 0 1,4-21-975,22-20-3040,-26 41 3780,22-29-8104,1-5-7031</inkml:trace>
</inkml:ink>
</file>

<file path=ppt/ink/ink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25.4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291 73 11339,'0'0'3566,"-2"-10"-587,1 7-2841,1 0 0,-1 0 0,1 0 0,-1 1 0,0-1 0,0 0 1,0 0-1,0 1 0,0-1 0,-1 1 0,1-1 0,-1 1 0,0 0 0,0-1 1,0 1-1,0 0 0,0 0 0,0 0 0,0 1 0,-1-1 0,1 0 0,0 1 1,-1 0-1,0-1 0,1 1 0,-1 0 0,0 0 0,0 1 0,1-1 1,-1 0-1,0 1 0,0 0 0,0 0 0,0 0 0,0 0 0,1 0 0,-1 0 1,0 1-1,-4 1 0,-3 0-94,1 2 1,0-1-1,0 1 1,1 1-1,-1 0 1,1 0-1,0 0 1,1 1-1,-1 0 1,1 1-1,0 0 1,0 0-1,1 0 1,-8 13-1,14-20-42,-1 1 0,1-1 0,0 1-1,-1-1 1,1 1 0,0-1 0,0 1 0,0-1 0,-1 1-1,1-1 1,0 1 0,0-1 0,0 1 0,0-1 0,0 1-1,0-1 1,0 1 0,0-1 0,0 1 0,0 0 0,0-1-1,0 1 1,1-1 0,-1 1 0,0-1 0,0 1 0,0-1-1,1 1 1,-1-1 0,0 1 0,1-1 0,-1 0 0,0 1-1,1-1 1,-1 1 0,1-1 0,-1 0 0,0 1 0,1-1-1,-1 0 1,1 0 0,-1 1 0,1-1 0,-1 0 0,1 0-1,-1 0 1,1 0 0,0 1 0,0-1 0,35 4 61,-22-3-4,5 2-54,17 1 6,45 13 1,-72-15-18,0 1 0,-1 0 0,1 0 0,-1 1 0,1 0 0,-1 0 0,-1 1 0,1 0 0,-1 1 0,11 9 0,-16-13 11,0 1-1,0-1 1,0 0-1,0 1 1,0 0-1,-1-1 1,1 1-1,-1 0 1,0 0-1,1-1 1,-2 1-1,1 0 1,0 0-1,0 0 1,-1 0-1,0 1 1,1-1-1,-1 0 1,-1 0-1,1 0 1,-1 3-1,0-1 88,-1 0 0,0 0-1,0-1 1,0 1-1,-1-1 1,0 0-1,0 0 1,0 0 0,0 0-1,0 0 1,-8 6-1,-4 2 361,-1 0-1,-1-1 1,0-1 0,-1-1-1,-24 11 1,16-10 65,0-2 0,-27 7-1,42-13-439,0 0-1,-1 0 1,1-1-1,0-1 1,0 0-1,-1 0 1,-17-4-1,28 4-134,0 0 0,0-1 0,0 1 0,0 0 0,1-1 0,-1 1 0,0-1 0,0 1 0,1-1 0,-1 1 0,0-1 0,1 1 0,-1-1 0,0 0 0,1 1 0,-1-1 0,1 0 0,-1 1 0,1-1 0,-1 0 0,1 0 0,0 0 0,-1 0 0,1 1 0,0-1 0,0 0 0,0 0 0,0 0 0,-1 0 0,1 0 0,0 0 0,0 1 0,1-1 0,-1 0 0,0 0 0,0 0 0,0 0 0,1 0 0,-1 1 0,1-2 0,17-35-3570,18-7-1379,15-8-1906</inkml:trace>
</inkml:ink>
</file>

<file path=ppt/ink/ink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26.0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235 1 19474,'0'0'1597,"-8"9"-1,-17 25-631,2 0 1,1 2-1,2 0 1,-23 56-1,20-34-624,2 1 0,-18 91 1,38-145-329,-2 5 19,1 0 0,0-1-1,1 1 1,0 0 0,0 0 0,1 0-1,1 0 1,3 19 0,-4-28-14,0 0 0,1 0 1,-1 0-1,1 0 0,-1 0 1,1-1-1,-1 1 0,1 0 1,0 0-1,-1-1 0,1 1 1,0 0-1,0-1 0,0 1 1,-1-1-1,1 1 1,0-1-1,0 1 0,0-1 1,0 1-1,0-1 0,0 0 1,0 0-1,0 1 0,0-1 1,0 0-1,0 0 0,0 0 1,0 0-1,0 0 0,0 0 1,0-1-1,0 1 0,0 0 1,0 0-1,0-1 0,0 1 1,-1-1-1,1 1 0,0-1 1,0 1-1,0-1 1,0 1-1,-1-1 0,1 0 1,0 1-1,1-2 0,3-3 70,1 1 1,-1-1-1,1 0 0,-1-1 0,6-7 0,1-6-33,-1-1 0,-1 0 0,-1-1 0,0 0 0,9-40 0,13-101-73,-28 147-27,-4 20 38,-2 13-14,0-1 0,2 1 0,0 0 0,3 28 1,-2-43 19,0 1 1,1-1-1,-1 0 1,1 1 0,0-1-1,0 0 1,0 0 0,0 0-1,1 0 1,-1 0 0,1 0-1,0 0 1,0 0 0,0-1-1,0 1 1,0-1 0,0 1-1,1-1 1,-1 0 0,1 0-1,0 0 1,0 0 0,0-1-1,0 1 1,0-1 0,0 0-1,0 1 1,0-1-1,0-1 1,0 1 0,1 0-1,3-1 1,2 0 16,-1 0 0,0-1 0,0 0 0,0 0 0,0-1 0,0 0 0,0-1 0,-1 0 0,1 0 0,-1 0 0,1-1 0,-1 0 0,0-1 0,-1 1 0,1-2 0,11-10 0,-7 5 84,0-1 0,-1 0 0,0-1 0,-1 0 1,0-1-1,-1 0 0,11-26 0,-12 15 437,-19 37-317,-17 37-198,28-47-22,-35 83 12,34-79-6,0-1 0,1 1 0,-1 0 0,1 0 0,1-1 0,-1 1 0,1 0 0,0 0 0,0 0 0,1 0 0,0-1 0,0 1 1,2 9-1,-1-13 3,-1 0-1,1-1 1,-1 1 0,1 0 0,-1-1 0,1 1 0,0-1 0,0 0 0,0 1 0,0-1 0,0 0 0,0 0 0,0 0 0,0-1 0,1 1-1,-1 0 1,0-1 0,0 0 0,1 1 0,-1-1 0,0 0 0,1 0 0,-1 0 0,0 0 0,5-2 0,2 2 27,0-2 0,0 0 0,0 0 0,0 0 0,12-6 0,-3-1-36,0-2 0,0 0 0,-1-1 0,-1-1 0,0 0 0,-1-2 0,0 1 0,-1-2 0,-1 0 0,0 0 0,-1-2 0,13-24 0,-27 46 0,-8 20 0,0-1 0,2 1 0,-11 47 0,19-69-4,2 38-1713,-2-40 1645,0 1-1,0 0 1,1 0-1,-1-1 1,0 1-1,1 0 1,-1-1 0,1 1-1,-1 0 1,1-1-1,-1 1 1,1-1-1,-1 1 1,1-1-1,-1 1 1,1-1-1,0 1 1,-1-1-1,1 1 1,0-1-1,-1 0 1,1 0-1,0 1 1,-1-1-1,1 0 1,0 0-1,0 0 1,0 1-1,-1-1 1,1 0 0,0 0-1,0 0 1,-1-1-1,1 1 1,0 0-1,0 0 1,-1 0-1,1 0 1,0-1-1,0 1 1,-1 0-1,1-1 1,0 1-1,-1-1 1,1 1-1,-1 0 1,2-2-1,1 0-847,0-1 0,0 0 0,0 0 0,-1 0 1,1 0-1,-1 0 0,0-1 0,0 1 0,0-1 0,0 1 0,2-6 0,11-27-11252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25.3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71 15631,'0'0'11883,"8"4"-11248,-2-1-524,1 0-1,-1 1 0,1 0 1,-1 0-1,0 1 0,-1-1 1,1 1-1,-1 1 0,0-1 1,0 1-1,-1-1 0,1 1 1,-1 1-1,4 9 0,-2-14 1748,0-12-1372,3-11-481,8-57 38,-9 33-91,-8 45 34,1 0 0,-1-1 0,0 1 1,1 0-1,-1 0 0,1-1 0,-1 1 1,1 0-1,-1 0 0,1 0 0,-1-1 0,1 1 1,-1 0-1,1 0 0,-1 0 0,1 0 1,-1 0-1,1 0 0,-1 0 0,1 0 0,-1 0 1,1 1-1,-1-1 0,1 0 0,-1 0 1,1 0-1,-1 0 0,1 1 0,-1-1 0,1 0 1,-1 1-1,0-1 0,1 0 0,-1 1 1,1-1-1,-1 0 0,1 1 0,25 17-18,-19-13 27,5 1 23,1 1 0,-1-2 0,1 0-1,0 0 1,0-1 0,1-1 0,14 2-1,-22-4-1,0-1 0,0 0 1,0 0-1,-1 0 0,1 0 0,0-1 0,0 0 0,10-3 0,-14 3-2,1 0-1,-1-1 1,0 1-1,0 0 1,1-1-1,-1 1 1,0-1-1,0 1 1,0-1 0,-1 0-1,1 0 1,0 0-1,-1 0 1,1 0-1,-1-1 1,0 1-1,1 0 1,-1-1-1,0 1 1,0-3-1,0-15 139,-12 22-32,-15 22-7,24-21-107,-1 0 1,1-1-1,1 1 0,-1 0 1,0 0-1,1 0 1,-1 0-1,1 0 0,0 1 1,0-1-1,0 0 1,0 1-1,1-1 0,-1 0 1,1 1-1,0-1 1,0 1-1,0-1 1,1 5-1,0-6-3,1 0 1,-1 0 0,0 0-1,1 0 1,-1 0-1,1 0 1,0 0-1,-1 0 1,1-1 0,0 1-1,0-1 1,0 1-1,0-1 1,1 0-1,-1 0 1,0 0-1,0 0 1,1 0 0,-1 0-1,0-1 1,1 1-1,-1-1 1,1 1-1,-1-1 1,1 0-1,2 0 1,7 0-4,0 0 0,0-1 0,0 0 0,-1 0 0,1-2 0,0 1 0,-1-1 0,19-8 0,-22 7 0,-1 1 0,0-1 0,0 0 0,0-1 0,0 1 0,-1-1 0,0-1 0,0 1 0,0-1 0,0 0 0,-1-1 0,0 1 0,6-12 0,-11 17 0,1 0 0,0 0 0,-1 0 0,1 0 0,-1 0 0,1 0 0,-1-1 0,0 1 0,0 0 0,1 0 0,-1 0 0,0-1 0,0 1 0,0 0 0,0 0 0,-1-2 0,1 3 0,0-1 0,0 1 0,0 0 0,-1-1 0,1 1 0,0 0 0,-1-1 0,1 1 0,0 0 0,-1-1 0,1 1 0,0 0 0,-1 0 0,1 0 0,-1-1 0,1 1 0,0 0 0,-1 0 0,1 0 0,-1 0 0,1 0 0,-1-1 0,1 1 0,-1 0 0,1 0 0,-1 0 0,0 1 0,-1-1 0,-1 0 0,1 1 0,-1 0 0,1-1 0,-1 1 0,1 0 0,0 0 0,-1 1 0,1-1 0,0 0 0,0 1 0,0-1 0,-3 4 0,3-3 0,-1 1 0,1-1 0,-1 1 0,1 0 0,0 0 0,0 0 0,1 0 0,-1 1 0,0-1 0,1 0 0,0 1 0,0-1 0,0 1 0,0-1 0,1 1 0,-1 0 0,1-1 0,0 1 0,0-1 0,0 1 0,1 4 0,0-5 0,0-1 0,1 1 0,-1-1 0,0 1 0,1-1 0,0 0 0,-1 1 0,1-1 0,0 0 0,0 0 0,0-1 0,0 1 0,1 0 0,-1-1 0,0 1 0,1-1 0,-1 0 0,1 1 0,-1-1 0,1 0 0,0-1 0,-1 1 0,1 0 0,0-1 0,0 0 0,-1 0 0,6 0 0,5 1 0,-1-1 0,0-1 0,1 0 0,-1 0 0,0-1 0,18-6 0,-27 8 0,0-1 0,0-1 0,1 1 0,-1 0 0,0-1 0,0 1 0,0-1 0,-1 0 0,1 0 0,0 0 0,-1 0 0,1-1 0,-1 1 0,0 0 0,0-1 0,0 0 0,0 0 0,0 0 0,0 1 0,-1-2 0,0 1 0,1 0 0,-1 0 0,0 0 0,-1 0 0,1-1 0,0 1 0,-1-5 0,0 7 0,0 0 0,0-1 0,0 1 0,-1 0 0,1 0 0,-1 0 0,1-1 0,-1 1 0,1 0 0,-1 0 0,1 0 0,-1 0 0,0 0 0,0 0 0,0 0 0,1 0 0,-1 0 0,0 1 0,0-1 0,0 0 0,0 0 0,0 1 0,-1-1 0,1 1 0,0-1 0,0 1 0,0-1 0,0 1 0,-1 0 0,1-1 0,0 1 0,0 0 0,-1 0 0,1 0 0,0 0 0,0 0 0,-1 0 0,1 1 0,-1-1 0,0 0 0,0 0 0,0 1 0,0-1 0,0 0 0,0 1 0,0 0 0,0-1 0,1 1 0,-1 0 0,0 0 0,0 0 0,1 0 0,-1 0 0,1 0 0,-1 0 0,1 1 0,-1-1 0,1 1 0,0-1 0,0 1 0,-1-1 0,1 1 0,0 0 0,1-1 0,-1 1 0,-1 3 0,1-2-38,0 1-1,1-1 1,0 1-1,-1-1 1,1 1-1,0-1 1,1 1-1,-1-1 1,0 1-1,1-1 1,0 1-1,0-1 1,0 0-1,0 1 1,1-1-1,-1 0 1,1 0-1,0 0 1,0 0-1,0 0 1,0 0-1,0-1 1,3 3-1,-2-3-1161</inkml:trace>
</inkml:ink>
</file>

<file path=ppt/ink/ink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26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17296,'0'0'1250,"-15"67"-1026,15-31-224,0-5-1249,10 0-2979</inkml:trace>
</inkml:ink>
</file>

<file path=ppt/ink/ink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26.9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263 338 19378,'0'0'1821,"-12"7"133,10-6-1911,-6 4 292,0 0 0,0 1 0,0 0-1,1 0 1,0 0 0,0 1-1,0 0 1,1 1 0,0-1 0,1 1-1,0 0 1,0 1 0,-4 8-1,6-7-191,0-1-1,0 1 0,1 0 1,1-1-1,-1 1 0,2 0 1,-1 0-1,1 0 0,1 0 1,3 18-1,2-5 79,1-1 0,1 0 0,16 31 1,-15-32-181,0 0 0,-2 0 0,0 1 0,-1 0 0,-2 0 0,5 42 0,-9-55-22,1 0 1,-1 0-1,-1 0 1,0 0-1,0 0 1,-1 0-1,0-1 1,0 1 0,-1 0-1,0-1 1,0 1-1,-1-1 1,0 0-1,-1 0 1,0-1-1,0 1 1,-1-1 0,0 0-1,-11 11 1,14-16 13,0 1 0,0-1 0,-1 1 1,1-1-1,0 0 0,-1 0 0,1-1 0,-1 1 1,1-1-1,-1 1 0,0-1 0,0 0 1,0 0-1,0-1 0,1 1 0,-1-1 0,0 0 1,0 0-1,0 0 0,0-1 0,0 0 1,0 1-1,0-1 0,1 0 0,-1-1 0,0 1 1,-5-4-1,4 2 10,0-1 1,1 0-1,-1 0 1,1 0-1,0 0 1,0-1-1,1 1 1,0-1-1,-1 0 1,1 0-1,1 0 1,-1-1-1,1 1 1,0-1-1,0 1 1,1-1-1,0 0 1,-1-6-1,0-11-210,1-1 0,1 0-1,2 0 1,0 0 0,1 1 0,1-1-1,2 1 1,0 0 0,2 0 0,0 1-1,19-36 1,16-20-1283,94-129-1,-96 150 1154,93-138-299,-45 65 4069,-99 147-3272,1 2-1,1-1 0,1 1 0,-6 23 0,7-21-106,-7 21 60,3 0 0,1 0 0,2 1 0,2 0 1,1 0-1,3 0 0,6 71 0,-1-91-154,1 1 0,9 30 0,-11-45 0,1 0 0,-1 0 0,1 0 0,1 0 0,0 0 0,0-1 0,0 0 0,10 10 0,-14-17-6,-1 0-1,1-1 1,0 1-1,-1 0 1,1-1-1,0 1 1,-1-1-1,1 1 1,0-1-1,0 1 1,0-1-1,-1 1 1,1-1 0,0 0-1,0 0 1,0 1-1,0-1 1,0 0-1,0 0 1,-1 0-1,2 0 1,6-12-376,-7 7 229,-1 0 0,0 0 1,0 1-1,0-1 0,-1 0 1,0 1-1,-1-6 0,-4-8-1294,-2 0-1,0 0 0,-1 1 0,-1 0 0,-22-30 0,-69-71-5196,40 57 7311,-2 4 4423,51 46-3384,12 11-1503,-1 0 0,0-1 0,1 1 0,-1-1 1,0 1-1,1-1 0,-1 1 0,1-1 1,-1 1-1,1-1 0,-1 0 0,1 1 0,0-1 1,-1 0-1,1 1 0,0-1 0,-1 0 1,1 0-1,0 1 0,0-1 0,0 0 0,0 0 1,0 1-1,0-1 0,0-1 0,0 1-96,1 0-1,0 1 1,-1-1-1,1 0 1,0 1-1,0-1 1,-1 1-1,1-1 0,0 1 1,0 0-1,0-1 1,0 1-1,-1 0 1,1-1-1,0 1 1,0 0-1,0 0 1,1 0-1,63 0 89,-44 1 685,160 6 259,9 1-1790,-65-15-3905,-39-10-5421</inkml:trace>
</inkml:ink>
</file>

<file path=ppt/ink/ink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35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1090 140 6758,'-51'-12'765,"-1"3"0,0 2 0,0 2 0,0 2 0,-1 3-1,1 2 1,0 2 0,0 3 0,-78 20 0,99-18-532,1 1 0,0 2 1,1 1-1,0 1 0,1 2 1,1 1-1,-30 24 0,37-25-133,1 1 1,1 1-1,1 1 0,1 1 0,0 0 0,2 1 0,0 1 1,1 0-1,-17 44 0,18-35 22,2 1 0,1 1 0,2 0 0,-6 58 0,11-70-77,1 0-1,1 0 0,1 0 0,1-1 1,1 1-1,0 0 0,2-1 1,13 36-1,-13-45-45,1 0 0,0 0 1,1-1-1,0 0 0,1 0 1,0-1-1,1 0 0,0 0 0,0-1 1,1 0-1,-1 0 0,2-2 0,-1 1 1,1-1-1,0 0 0,1-1 0,-1-1 1,1 0-1,19 5 0,9-1 112,0-2 0,1-2 0,-1-1-1,72-5 1,-47-3 203,1-3 1,-2-2-1,0-4 0,0-2 0,-1-3 0,-1-3 1,-2-2-1,0-3 0,-1-2 0,-2-4 0,-1-1 1,-2-3-1,56-50 0,-84 63 46,-1-1-1,-1-2 1,-1 0 0,-2-2 0,-1 0-1,31-61 1,-43 74-252,0 0 0,-2-1 0,0 0 0,-1 0-1,-1 0 1,0-1 0,-2 1 0,0-1 0,-1 0 0,0 0 0,-2 0 0,0 0-1,-1 1 1,0-1 0,-9-27 0,7 34-48,0 1 0,0 0-1,-1 1 1,-1-1 0,1 1 0,-2 0 0,1 0-1,-1 1 1,0 0 0,-17-14 0,11 12 10,-1 0 1,1 1-1,-2 1 1,1 1-1,-1 0 1,-26-8-1,2 4-18,0 2 0,-1 3 0,0 0 0,0 3 0,-47 1 0,34 4-35,0 2 1,0 3 0,-95 24 0,-145 71-6058,230-78-179,22-12-5717</inkml:trace>
</inkml:ink>
</file>

<file path=ppt/ink/ink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38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1433 104 6662,'0'0'3700,"-13"-8"-1842,-14-8-1245,-1 2 1,0 1 0,-1 1 0,-38-10 0,34 15-460,0 2-1,0 1 1,-1 2 0,1 1-1,0 2 1,-1 1 0,1 2-1,0 1 1,0 1 0,1 2-1,0 1 1,-34 15 0,15-1-175,1 2 0,1 2 1,2 2-1,1 2 0,1 2 0,-61 58 1,63-49 26,1 2 0,3 2 0,1 1 0,3 2 0,-40 71 0,57-87-2,2 1-1,1 0 0,2 2 0,1-1 1,2 1-1,1 1 0,2 0 0,1 0 1,0 66-1,6-89 3,1 1 0,1 0 0,0 0 0,1-1 0,1 0 0,0 1 0,1-1 0,0-1 0,2 1 0,-1-1 0,14 20 0,-9-18-1,2 0 0,-1 0-1,2-2 1,0 0-1,0 0 1,1-1 0,1-1-1,18 10 1,3-2 66,2-1-1,-1-2 0,2-2 1,0-2-1,1-1 1,0-3-1,65 7 1,-38-9 271,1-3 0,-1-3 0,85-11 0,-111 5-46,0-3 0,0 0-1,0-3 1,-2-2 0,1-1-1,49-27 1,-46 18 17,-1-3 0,-1-1 0,-1-2 1,-2-1-1,-1-3 0,-2 0 0,-1-3 0,30-42 0,-46 53-255,-1 0 0,-1-2 0,-1 0 0,-2-1 0,-1 0 0,-1-1 0,-2-1 0,-1 1 0,-1-2 0,-2 1 0,-1-1 0,-1 0 0,-1-49 0,-3 70-53,-1 1-1,0 0 1,-1-1-1,0 1 1,0 0 0,-1 0-1,0 0 1,-1 1-1,0-1 1,-1 1 0,-5-10-1,5 12-157,-1 1 1,0-1-1,0 1 1,0 0-1,-1 0 0,0 1 1,0 0-1,0 0 0,0 1 1,-1 0-1,0 0 0,0 0 1,-13-3-1,-54-10-2874,-9 5-2023</inkml:trace>
</inkml:ink>
</file>

<file path=ppt/ink/ink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39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832 160 10890,'-17'-1'1847,"-105"-3"-102,103 4-1556,1 1 0,0 1-1,0 1 1,0 1 0,-32 11 0,26-4-129,0 2 0,1 1 1,0 0-1,1 2 0,1 1 0,1 0 1,0 2-1,1 0 0,1 1 0,1 1 1,-28 45-1,10-6 278,2 1 1,4 1-1,-33 99 0,31-67 309,-34 186-1,56-219-556,3 0 1,2 1 0,3-1-1,8 78 1,-5-120-71,1-1 0,1 1 1,1-1-1,0 0 0,2-1 0,0 1 0,0-1 1,2 0-1,0-1 0,1 0 0,1-1 1,0 0-1,1 0 0,20 19 0,-17-21 14,1-1 0,1 0 0,0-1 0,0-1 0,1-1 0,0 0 0,1-1 0,-1-1 0,2-1 0,-1 0 0,1-2 0,-1 0 0,28 1 0,-16-3-4,0-2 0,1-1 0,-1-1 0,0-2 0,1-1 0,-2-1 0,1-2 0,-1-1 0,33-15 0,-23 6 35,-2-2 0,0-2 0,-1-2 0,-1-1 0,64-59 0,-42 25 285,-2-4 1,-3-1 0,-3-3 0,-3-2-1,-3-2 1,52-113 0,-68 125-168,-3 0 0,-2-2 1,-3-1-1,-3-1 0,-2 0 0,-4-1 1,-2 0-1,1-129 0,-11 168-148,-1 0 0,-1 0 0,-2 0 0,0 1 0,-2 0 0,0 0 0,-18-38 0,19 51 1,0 0-1,0 0 1,-1 1-1,-1 0 1,1 0-1,-2 0 0,1 1 1,-1 1-1,-1-1 1,0 1-1,0 1 1,0 0-1,-1 1 1,0-1-1,0 2 1,-1 0-1,-11-4 1,7 5-26,0 0 0,1 2 0,-1-1 0,-1 2 0,1 0 0,0 1 0,0 1 1,0 0-1,-19 4 0,10 1-13,0 1 0,0 1 0,1 1 0,1 1 0,-26 15 0,-12 13-424,1 3 1,2 2-1,-55 56 1,39-28-1224,15-13-1806,17-23-2553,17-18-4876</inkml:trace>
</inkml:ink>
</file>

<file path=ppt/ink/ink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6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255 1 16303,'0'0'10234,"-8"3"-9588,4 0-624,0-1 0,0 1-1,0 0 1,0 0 0,0 1 0,0-1 0,1 1-1,-1-1 1,1 1 0,-5 9 0,-24 57 69,29-63-88,-8 23 44,0 0 0,2 1 1,-7 46-1,16-76-42,-1 0 0,1 1 0,0-1 0,0 0 0,0 0 0,0 0 0,0 0 0,0 0-1,1 1 1,-1-1 0,0 0 0,0 0 0,1 0 0,-1 0 0,1 0 0,-1 0 0,1 0 0,-1 0 0,1 0 0,0 0 0,0 0-1,-1 0 1,1-1 0,0 1 0,1 1 0,0-1 14,0 0 0,0-1 0,0 1 0,0 0 0,0-1 0,1 0 0,-1 1 0,0-1 0,0 0 0,0 0 0,0 0 0,4-1 0,7-2 97,0 0-1,0-1 1,18-7-1,-26 9-92,12-5 20,-1 0-43,0 0 0,0 2 0,1 0 0,0 0 0,0 2 0,28-3-1,-43 6-2,-1 0-1,1 1 1,0-1-1,0 0 1,0 1-1,-1 0 1,1-1-1,0 1 1,-1 0-1,1 0 1,-1 0-1,1 0 1,-1 0-1,1 0 1,-1 0-1,0 0 1,1 1-1,-1-1 1,0 1-1,0-1 1,0 1-1,0-1 1,0 1-1,0-1 1,-1 1-1,1 0 1,0 0-1,-1-1 1,0 1-1,1 0 1,-1 0-1,0-1 1,0 1-1,0 0 1,0 0-1,0 0 1,0 0-1,-1 1 1,1 4 22,-1 0 0,0 0 0,0 0 0,0 0 0,-1 0 0,0-1 0,0 1 0,-1-1 0,-4 8 0,1-5 110,-1 0 1,0-1-1,-1 0 1,0 0-1,0-1 1,0 0 0,-1 0-1,0-1 1,-1 0-1,1-1 1,-1 0-1,0-1 1,0 0-1,0 0 1,-14 3-1,-6-1 278,-1-1-1,1-1 1,-1-2-1,-36-1 1,64-1-414,0 0 1,0 0-1,0 0 0,0-1 0,0 1 1,0-1-1,1 0 0,-1 0 0,0 0 1,0 0-1,1 0 0,-1-1 1,0 1-1,1-1 0,0 0 0,-1 0 1,1 0-1,0 0 0,0 0 0,0 0 1,0 0-1,0-1 0,0 1 1,1-1-1,-1 1 0,1-1 0,0 0 1,0 1-1,0-1 0,0 0 0,0 0 1,1 0-1,-1 0 0,1 0 1,0 0-1,0 0 0,0 0 0,0 0 1,0 0-1,1 1 0,-1-1 1,1 0-1,0 0 0,0 0 0,0 0 1,0 1-1,0-1 0,0 0 0,4-4 1,-3 4-271,1 0 1,-1 0 0,0 0-1,1 0 1,0 1 0,0-1 0,0 1-1,0 0 1,0 0 0,0 0-1,0 0 1,1 0 0,-1 1-1,1-1 1,4 0 0,60-9-9026,-51 10 6118,22-3-6575</inkml:trace>
</inkml:ink>
</file>

<file path=ppt/ink/ink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6.5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1 172 18866,'0'0'5739,"1"9"-4597,-1-7-1113,0 0 1,1 0-1,-1 0 0,1 0 0,-1 0 1,1 0-1,0 0 0,0 0 0,0 0 1,0 0-1,0 0 0,0 0 0,0 0 1,1-1-1,-1 1 0,1-1 0,-1 1 1,3 1-1,-2-2-10,1-1 0,-1 1 1,0-1-1,0 1 0,1-1 0,-1 0 1,0 0-1,1 0 0,-1 0 0,0 0 0,1 0 1,-1-1-1,0 1 0,1-1 0,-1 0 1,0 0-1,0 1 0,0-1 0,0-1 1,0 1-1,0 0 0,3-3 0,3-1 103,0-1 0,-1 0 0,0 0-1,0 0 1,0-1 0,-1 0 0,0-1-1,0 1 1,-1-1 0,0 0 0,0-1 0,-1 1-1,0-1 1,-1 0 0,0 0 0,0 0-1,-1 0 1,0 0 0,0 0 0,0-16-1,-2 24-94,0 0-1,0 0 0,0 0 0,0 0 0,0-1 1,0 1-1,0 0 0,0 0 0,0 0 0,-1 0 0,1-1 1,0 1-1,-1 0 0,1 0 0,-1 0 0,0 0 1,1 0-1,-1 0 0,0 0 0,1 0 0,-1 0 1,0 0-1,0 1 0,-1-2 0,1 2-13,0-1 0,-1 1 0,1 0 0,0 0-1,-1 0 1,1 0 0,0 0 0,0 0 0,-1 0 0,1 1-1,0-1 1,0 0 0,-1 1 0,1-1 0,0 1 0,0-1-1,0 1 1,-2 1 0,-3 2 9,0 0 0,0 1 0,0 0 0,0 0-1,1 0 1,-7 9 0,4-3-7,1 1 0,0-1 1,0 1-1,1 1 0,0-1 0,2 1 0,-1 0 1,1 1-1,1-1 0,0 0 0,1 1 0,0 18 1,2-31-13,0 1 1,0-1-1,0 1 1,0-1-1,1 1 1,-1-1-1,0 1 1,1-1-1,-1 0 1,1 1-1,0-1 1,-1 0-1,1 1 1,0-1-1,0 0 1,0 0-1,0 0 1,0 0-1,0 0 1,0 0-1,0 0 1,3 2-1,-2-2 42,1 0 0,0 0-1,0 0 1,0 0-1,0 0 1,1-1 0,-1 1-1,0-1 1,0 0-1,5 0 1,2-1 161,0 0-1,1-1 1,-1 0-1,0 0 0,20-9 1,-8 1-172,-1-2 0,1 0 1,-2-2-1,0 0 0,-1-1 0,0-1 1,-1-1-1,-1 0 0,0-2 0,-2 0 1,26-40-1,-58 90-34,2 0 0,1 0 0,2 1 0,-14 51 0,26-81 2,0 0 0,-1-1 0,1 1 0,0 0 0,0 0 0,0-1 1,0 1-1,0 0 0,0 0 0,1-1 0,-1 1 0,0 0 0,1-1 0,0 1 0,-1 0 0,1-1 0,0 1 0,0-1 1,0 1-1,0-1 0,0 1 0,0-1 0,0 0 0,2 2 0,-1-2-15,1 0 0,-1 0 0,0-1 0,0 1 0,1-1 0,-1 1 0,0-1 0,1 0 0,-1 0 0,0 0 0,1 0 0,-1-1 0,0 1 0,0 0 0,1-1 0,-1 0 0,0 1 0,0-1 0,3-2 0,1 0-476,-1 0 1,1 0-1,-1-1 1,0 0-1,0 0 1,0 0-1,-1-1 1,1 0-1,-1 1 0,0-1 1,-1-1-1,1 1 1,-1-1-1,3-6 1,2-6-2830,0-2-1,-1 1 1,5-23 0,2-15-7038</inkml:trace>
</inkml:ink>
</file>

<file path=ppt/ink/ink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6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85 10922,'0'0'7111,"-14"-60"-2370,6 48-898,5 4-1120,3 3-1122,2 5-1889,9 0-1506,0 0-2049,-4 0-3428</inkml:trace>
</inkml:ink>
</file>

<file path=ppt/ink/ink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46.7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86 17681,'0'0'7874,"13"-1"-6956,323-33 1143,-173 16-3339,-4 3-3754,-155 15 4352,12-2-1116,-16 2 1653,0 0 0,0 0 1,1 0-1,-1 0 0,0 0 1,0 0-1,1 0 0,-1 0 1,0 0-1,0 0 0,0 0 1,1 0-1,-1 0 0,0 0 1,0 0-1,0-1 0,0 1 1,1 0-1,-1 0 0,0 0 1,0 0-1,0 0 0,0 0 1,1-1-1,-1 1 0,0 0 1,0 0-1,0 0 0,0-1 1,0 1-1,0 0 0,0 0 1,0 0-1,1-1 0,-1 1 1,0 0-1,0 0 0,0 0 0,0-1 1,0 1-1,0 0 0,0 0 1,0 0-1,0-1 0,0 1 1,0 0-1,-1 0 0,1 0 1,0-1-1,0 1 0,0 0 1,0 0-1,0-1 0,-8-6-5846</inkml:trace>
</inkml:ink>
</file>

<file path=ppt/ink/ink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47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40 12139,'0'0'9748,"9"-7"-8733,-3 3-869,0 0 1,1 0-1,0 0 1,0 1-1,0 0 1,0 1-1,0 0 0,1 0 1,-1 0-1,1 1 1,-1 0-1,1 0 1,0 1-1,-1 0 1,11 2-1,16 2-7,0 1 1,48 16-1,-65-16-108,0 1 0,-1 0 0,0 2 0,0 0 0,0 1 0,21 16 0,-34-24-27,-1 1 0,1 0 0,-1-1 0,0 1 0,0 0 0,1 0 0,-1 1 0,-1-1 0,1 0 0,0 1 0,0-1 0,-1 1 0,0-1 0,1 1 0,-1 0 0,0-1 0,0 1 0,0 0 0,-1 0 0,1 0 0,-1 0 0,0 0 0,0 0 0,0 0 0,0 0 0,0 0 0,0 0 0,-1-1 0,1 1 0,-1 0 0,0 0 0,0 0 0,0-1 0,0 1 0,-1 0 0,1-1 0,-1 1 0,0-1 0,-3 4 0,-7 7 40,0-1 0,-2 0-1,1-1 1,-1-1 0,-23 13 0,20-13-13,5-2-296,-43 27 494,-86 70 1,122-87-3818,-32 39 0,38-39-7372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25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17745,'0'0'1473</inkml:trace>
</inkml:ink>
</file>

<file path=ppt/ink/ink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48.1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 15567,'0'0'8974,"-4"13"-8238,-7 34-50,2 1 0,2 1 0,-2 74 0,9-121-671,0 0 0,0 0 0,0 0 0,0 0 0,1 0 0,-1 0 0,0 0-1,1 0 1,-1 0 0,1 0 0,0 0 0,0 0 0,0 0 0,0-1 0,0 1 0,2 3 0,-2-5 22,0 1 1,0 0 0,0-1-1,0 1 1,0-1 0,0 1-1,0-1 1,0 0 0,1 1-1,-1-1 1,0 0 0,0 0-1,0 0 1,0 0 0,1 0-1,-1 0 1,0 0 0,0 0-1,0 0 1,0 0 0,2-1-1,3-1 119,-1-1 0,1 1 0,0-1 0,-1-1 1,0 1-1,0-1 0,0 1 0,0-1 0,5-6 0,23-28 177,42-60 1,-64 82-281,-11 16-50,0-1-1,0 1 1,0-1 0,0 1-1,0 0 1,0-1-1,0 1 1,1-1-1,-1 1 1,0-1-1,0 1 1,1 0 0,-1-1-1,0 1 1,1 0-1,-1-1 1,0 1-1,1 0 1,-1-1-1,0 1 1,1 0 0,-1 0-1,1-1 1,-1 1-1,0 0 1,1 0-1,-1 0 1,1 0-1,-1 0 1,1 0-1,-1 0 1,1-1 0,-1 1-1,1 0 1,-1 0-1,1 1 1,-1-1-1,0 0 1,1 0-1,-1 0 1,1 0 0,0 1-1,2 22 77,-9 37 197,5-51-250,-3 6 5,2 0 0,0 1 0,1-1 0,1 29 0,0-44-29,0 1-1,1 0 1,-1-1 0,1 1-1,-1-1 1,0 1-1,1 0 1,-1-1-1,1 1 1,-1-1-1,1 1 1,-1-1 0,1 1-1,0-1 1,-1 0-1,1 1 1,0-1-1,-1 0 1,1 1 0,0-1-1,-1 0 1,1 0-1,0 0 1,-1 0-1,1 0 1,0 1-1,0-1 1,-1 0 0,1-1-1,0 1 1,0 0-1,-1 0 1,1 0-1,1-1 1,26-7 205,-9-3-154,0-1 0,-1-1 0,-1 0 1,0-2-1,-1 0 0,17-20 0,-9 10-1,34-28-1,-58 53-51,0 0 0,0-1 0,1 1 0,-1 0 0,0 0 0,0-1 0,1 1 0,-1 0 0,0 0 0,0 0 0,1-1 0,-1 1 0,0 0 0,0 0 0,1 0 0,-1 0 0,0 0 0,1-1 0,-1 1 0,0 0 0,1 0 0,-1 0 0,0 0 0,1 0 0,-1 0 0,0 0 0,1 0 0,-1 0 0,0 0 0,0 0 0,1 1 0,-1-1 0,0 0 0,1 0 0,-1 0 0,0 0 0,1 0 0,-1 1 0,0-1 0,0 0 0,1 0 0,-1 0 0,0 1 0,0-1 0,0 0 0,1 0 0,-1 1 0,0-1 0,0 0 0,0 0 0,0 1 0,1-1 0,-1 1 0,0 26 0,-13 34 0,5-39 0,3-10 0,1 0 0,0 1 0,0 0 0,-1 17 0,5-29-26,0-1 0,0 1 0,0-1 0,0 1 0,0-1 0,0 1 0,0-1 0,0 0 0,0 1 0,0-1 0,0 1 0,1-1 0,-1 1 0,0-1 0,0 0 0,1 1 0,-1-1 0,0 1 0,0-1 0,1 0-1,-1 1 1,0-1 0,1 0 0,-1 0 0,1 1 0,-1-1 0,0 0 0,1 0 0,-1 0 0,1 1 0,-1-1 0,0 0 0,1 0 0,-1 0 0,1 0 0,0 0 0,24-2-2346,23-17-3502,-18-6-703,1-5-3870</inkml:trace>
</inkml:ink>
</file>

<file path=ppt/ink/ink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48.6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29 131 19154,'0'0'2322,"-4"9"230,-2-1-1805,4-5-532,0 0 0,0-1 0,0 1 0,0 0 0,1 1 0,-1-1 0,1 0 1,0 0-1,0 1 0,0-1 0,0 0 0,1 1 0,-1 4 0,2-7-165,-1-1 0,0 1 0,1-1 0,-1 1 0,1 0 0,-1-1 0,1 1 0,-1-1-1,1 1 1,-1-1 0,1 1 0,0-1 0,-1 0 0,1 1 0,-1-1 0,1 0 0,0 0 0,0 1 0,-1-1-1,1 0 1,0 0 0,-1 0 0,1 0 0,0 0 0,0 0 0,-1 0 0,1 0 0,0 0 0,0 0 0,-1 0-1,1 0 1,0 0 0,-1-1 0,1 1 0,0 0 0,-1-1 0,1 1 0,1-1 0,30-12 251,-26 9-248,-1-1 1,1 1 0,-1-2-1,0 1 1,0 0 0,0-1-1,-1 0 1,1 0 0,-2-1-1,1 1 1,-1-1 0,0 1-1,0-1 1,-1 0 0,1 0-1,-2-1 1,1 1 0,0-14-1,-2 21-45,0-1-1,1 1 1,-1 0-1,0-1 1,0 1-1,0-1 1,0 1-1,0-1 1,0 1 0,0-1-1,0 1 1,-1 0-1,1-1 1,0 1-1,0-1 1,0 1-1,0-1 1,0 1-1,-1 0 1,1-1-1,0 1 1,0 0-1,-1-1 1,1 1-1,0 0 1,-1-1-1,1 1 1,0 0-1,-1-1 1,1 1-1,0 0 1,-1 0-1,1 0 1,-1-1-1,1 1 1,-1 0-1,0 0 1,-16 8-40,-13 24-45,-9 42 134,36-69-58,1 0 1,0 0-1,1 0 0,-1 1 1,1-1-1,0 0 0,1 0 1,-1 1-1,1-1 0,0 1 1,0-1-1,1 0 0,1 9 1,-1-13-1,0 0 0,0 0 1,0 0-1,1 0 1,-1 0-1,0 0 1,0-1-1,1 1 0,-1 0 1,1-1-1,-1 1 1,1-1-1,-1 1 0,1-1 1,-1 0-1,1 1 1,-1-1-1,1 0 1,-1 0-1,1 0 0,-1-1 1,1 1-1,-1 0 1,1 0-1,2-2 1,41-9 180,-9-3-126,-24 8-78,0 1 1,0 0-1,1 1 0,0 0 0,0 1 1,25-3-1,-37 6 17,0 0 0,-1 0-1,1 0 1,0 0 0,-1 0 0,1 1-1,0-1 1,0 0 0,-1 0 0,1 0 0,0 0-1,-1 1 1,1-1 0,-1 0 0,1 1-1,0-1 1,-1 1 0,1-1 0,-1 1 0,1-1-1,-1 1 1,1-1 0,-1 1 0,1-1-1,-1 1 1,0-1 0,1 1 0,-1 0 0,0-1-1,1 1 1,-1 1 0,-3 27 42,1-22 8,-1-1 0,0 1 1,0-1-1,0 0 0,-1 0 0,-6 8 1,9-13 127,28-38 864,12-14-1000,32-46-1917,-63 84-740,-1-1-1,0 0 1,5-18-1,-3 2-3687</inkml:trace>
</inkml:ink>
</file>

<file path=ppt/ink/ink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49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0 13485,'0'0'7425,"-10"14"-5193,-2 3-1587,1 0 0,1 0 0,1 1 1,0 1-1,2-1 0,-9 29 0,11-26-492,0 0-1,2 0 1,0 0-1,1 1 1,1-1-1,4 34 1,-3-54-157,0 1 0,1 0 0,-1-1 0,1 1 0,-1-1 1,1 1-1,0-1 0,0 0 0,-1 1 0,1-1 0,0 0 0,0 0 0,0 1 1,1-1-1,-1 0 0,0 0 0,0 0 0,1 0 0,-1 0 0,0-1 0,3 2 1,0 0 6,0-1 0,0 0 0,0 0 1,1 0-1,-1 0 0,0-1 1,9 0-1,1-1-178,0 0 0,1-1 1,25-8-1,-27 6-153,-6 1 225,0 1-1,1 0 1,-1 0-1,1 0 0,0 1 1,0 0-1,-1 0 1,16 2-1,-22-1 115,0 1 1,0 0 0,0 0-1,0 0 1,-1 0-1,1-1 1,0 1-1,-1 0 1,1 0-1,-1 0 1,1 0-1,-1 0 1,1 1 0,-1-1-1,0 0 1,1 0-1,-1 0 1,0 0-1,0 0 1,0 0-1,0 1 1,0-1 0,0 0-1,0 0 1,0 0-1,-1 2 1,-6 33 925,-2-10-422,7-19-325,-1 0 0,1 1 1,0-1-1,0 1 0,1-1 1,-1 11-1,2-17-151,0-1 0,1 0 0,-1 1-1,1-1 1,-1 0 0,1 1 0,-1-1-1,1 0 1,-1 0 0,1 1 0,-1-1 0,1 0-1,-1 0 1,1 0 0,0 0 0,-1 0 0,1 0-1,-1 0 1,1 0 0,-1 0 0,1 0-1,-1 0 1,1 0 0,0 0 0,-1-1 0,1 1-1,-1 0 1,1 0 0,-1-1 0,1 1 0,-1 0-1,1 0 1,-1-1 0,0 1 0,1-1-1,-1 1 1,1 0 0,-1-1 0,0 1 0,1-1-1,21-14 828,-12 5-811,-1 1 0,-1-2 0,0 1 0,0-1 0,-1 0 0,7-16 1,-11 21-48,0 0 0,-1 0 0,0 0 0,0-1 0,0 1 0,-1-1 0,1 1 0,-2-1 0,1 0 1,-1 1-1,0-1 0,0 0 0,-1 1 0,-2-10 0,7 16-34,0-1 1,0 1-1,-1 0 1,1 0-1,0 0 1,0 0-1,-1 1 1,1-1-1,0 1 1,-1 0-1,5 2 0,10 1-361,57 3-3904,-24-11-4609,-9-8-7067</inkml:trace>
</inkml:ink>
</file>

<file path=ppt/ink/ink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49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 15086,'0'0'4826,"-3"11"-4959,-12 72 574,-6 99 0,5-22 3102,14-134-3254,-4 20-220,-7-67-4030,3-5 475,-5-7-1618</inkml:trace>
</inkml:ink>
</file>

<file path=ppt/ink/ink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0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2 204 13389,'0'-10'3107,"-1"5"-2822,1 0 0,0 0 0,0-1 0,0 1 1,1 0-1,0 0 0,0-1 0,0 1 1,0 0-1,1 0 0,0 0 0,0 0 0,0 1 1,1-1-1,-1 1 0,1-1 0,1 1 1,-1 0-1,0 0 0,6-5 0,4 0 94,0-1-1,0 2 1,1 0-1,0 0 0,0 2 1,1 0-1,0 0 1,0 1-1,17-2 0,-4 1-129,1 2 0,0 1 0,0 1 0,32 3 0,-54-1-241,1 1 0,0 0 0,0 1 0,-1-1 0,1 2 0,-1-1 0,1 1-1,-1 0 1,0 0 0,0 1 0,0 0 0,-1 0 0,1 1 0,-1 0 0,7 6 0,-10-7 10,0-1 1,0 1-1,0 0 1,-1 0 0,1 1-1,-1-1 1,0 1-1,0-1 1,0 1-1,-1-1 1,0 1-1,0 0 1,0 0-1,0 0 1,-1 0-1,0-1 1,0 1-1,0 0 1,0 0-1,-1 0 1,0 0-1,0 0 1,0-1 0,-1 1-1,-3 8 1,1-5 174,-1-1 1,0 1 0,0-1-1,-1 1 1,1-1 0,-2-1-1,1 1 1,-1-1 0,0 0-1,0-1 1,-1 0 0,1 0-1,-1 0 1,0-1 0,-1 0-1,-10 3 1,-60 15-880,14-15-9090,84-7 3899,8-1-743</inkml:trace>
</inkml:ink>
</file>

<file path=ppt/ink/ink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0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0 14446,'0'0'4970,"-4"11"-2803,-6 28-885,1 0 0,2 0 0,2 0 0,2 0 1,2 76-1,1-115-1272,0 0-1,0 0 1,0 0 0,0 1 0,0-1 0,0 0-1,0 0 1,0 1 0,0-1 0,1 0 0,-1 0-1,0 0 1,0 1 0,0-1 0,0 0 0,0 0-1,0 0 1,0 1 0,1-1 0,-1 0 0,0 0-1,0 0 1,0 0 0,0 1 0,1-1 0,-1 0-1,0 0 1,0 0 0,0 0 0,1 0 0,-1 0 0,0 0-1,0 0 1,1 0 0,-1 0 0,0 0 0,0 0-1,0 0 1,1 0 0,-1 0 0,0 0 0,0 0-1,1 0 1,-1 0 0,0 0 0,0 0 0,0 0-1,1 0 1,-1 0 0,0 0 0,0 0 0,0 0-1,1-1 1,-1 1 0,0 0 0,0 0 0,0 0-1,0 0 1,1-1 0,-1 1 0,0 0 0,0 0-1,0-1 1,11-11 809,-4-5-655,-1 0 0,-1 0 0,0-1-1,-2 0 1,0 0 0,0 0-1,-2 0 1,0 0 0,-1 0 0,-1 0-1,-5-26 1,2 36-305,0 17-460,2 22-1476,3-29 1677,0 1 1,1 0-1,0-1 0,0 1 0,0-1 0,0 0 1,0 0-1,0 0 0,1 0 0,-1 0 0,1 0 1,-1 0-1,1-1 0,0 1 0,-1-1 0,1 0 1,0 0-1,0 0 0,0 0 0,0-1 0,0 1 0,0-1 1,6 1-1,5 0-1995,1-1 0,-1 0 0,26-3 0,-7-5-1315</inkml:trace>
</inkml:ink>
</file>

<file path=ppt/ink/ink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1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84 231 3075,'0'0'16282,"-9"10"-14825,-2 2-952,1 0 0,1 1-1,-13 20 1,19-27-280,0 0 1,0 0 0,0 0 0,1 0-1,0 1 1,0-1 0,0 1-1,1-1 1,0 1 0,1 0-1,-1-1 1,1 1 0,1 9 0,0-14-198,0-1 0,0 1 0,-1 0 0,1-1 0,0 0 0,0 1 0,0-1 0,0 1 0,1-1 0,-1 0 0,0 0 0,0 0 0,1 0 0,-1 0 0,1 0 0,-1 0 1,1 0-1,-1 0 0,1-1 0,0 1 0,-1-1 0,1 1 0,0-1 0,0 0 0,-1 1 0,1-1 0,0 0 0,-1 0 0,1 0 0,0 0 0,0-1 0,-1 1 0,1 0 0,2-1 0,3 0 109,0-1 0,0 1-1,0-1 1,0 0-1,0-1 1,12-6-1,-10 4 14,0-2 0,-1 0 0,0 0 0,0 0 0,-1-1 1,0 0-1,11-15 0,-15 18-86,0 0 0,0 0 1,-1 0-1,1-1 1,-1 1-1,-1 0 1,1-1-1,-1 0 1,0 1-1,0-1 1,0 0-1,-1 0 0,0 1 1,0-1-1,-2-11 1,2 15-122,-1 1 0,1 0 0,-1-1 0,0 1 0,1 0 0,-1 0-1,0 0 1,0-1 0,0 1 0,0 0 0,0 0 0,0 0 0,0 0 0,0 0 0,0 1 0,-1-1 0,1 0 0,0 1 0,-1-1 0,1 0 0,0 1 0,-1-1 0,1 1-1,0 0 1,-1 0 0,1-1 0,-1 1 0,1 0 0,-1 0 0,1 0 0,-1 1 0,1-1 0,0 0 0,-1 0 0,1 1 0,-1-1 0,1 1 0,0-1 0,-1 1 0,1 0-1,0-1 1,0 1 0,-1 0 0,1 0 0,0 0 0,0 0 0,0 0 0,0 0 0,0 0 0,0 0 0,1 0 0,-1 1 0,0-1 0,0 0 0,1 0 0,-1 1 0,1-1-1,-1 1 1,1-1 0,0 2 0,-1-1-210,1 0 0,-1 0 0,1 0 0,0 0 0,0 0 0,0 0 0,0 0 0,1 0 0,-1 0 0,0 0 0,1 0 0,-1-1 0,1 1 0,0 0 0,0 0 0,0 0 0,0-1 0,0 1 0,0 0 0,0-1 0,0 1 0,0-1 0,1 1 0,-1-1 0,3 2 0,0-1-90,0 0 0,0 0-1,0 0 1,1-1 0,-1 1-1,0-1 1,1 0 0,-1-1 0,1 1-1,-1-1 1,6 0 0,3 0-316,0-1 1,0 0 0,1-1 0,-1-1-1,0 0 1,-1-1 0,17-6 0,28-26-1907,-54 35 2779,0-1 0,-1 0 0,1-1 0,-1 1-1,0 0 1,1-1 0,-1 1 0,0-1 0,0 0 0,-1 1 0,1-1 0,-1 0 0,1 0 0,-1 0-1,0 0 1,0-1 0,1-4 0,-2 7-107,0 1 0,0-1 0,0 1-1,0-1 1,-1 1 0,1-1 0,0 1 0,0 0-1,0-1 1,-1 1 0,1-1 0,0 1 0,-1 0-1,1-1 1,0 1 0,-1 0 0,1-1-1,0 1 1,-1 0 0,1-1 0,-1 1 0,1 0-1,0 0 1,-1-1 0,1 1 0,-1 0 0,1 0-1,-1 0 1,1 0 0,-1 0 0,1 0 0,-1 0-1,1 0 1,-1 0 0,1 0 0,0 0 0,-1 0-1,1 0 1,-1 0 0,1 0 0,-1 0 0,1 0-1,-1 1 1,1-1 0,-1 0 0,1 0 0,0 1-1,-1-1 1,1 0 0,-1 1 0,1-1 0,0 0-1,-1 1 1,-25 17 1393,17-8-1052,0 0 0,1 1 0,0 0 0,1 0 0,-6 14 0,9-19-178,1 0-1,1 1 1,-1 0-1,1-1 0,0 1 1,1 0-1,0 0 1,0 0-1,0 0 1,1 0-1,0 11 0,1-17-230,-1 1-1,1-1 0,-1 0 0,1 0 1,0 0-1,-1 0 0,1 0 0,0 0 1,0 0-1,0 0 0,-1 0 0,1-1 1,0 1-1,0 0 0,0 0 0,1-1 0,-1 1 1,0-1-1,0 1 0,0-1 0,0 1 1,0-1-1,1 0 0,-1 0 0,0 1 1,0-1-1,1 0 0,-1 0 0,0 0 1,0 0-1,0-1 0,1 1 0,-1 0 1,0 0-1,0-1 0,0 1 0,2-2 1,48-17 1381,-26 3-1232,-1-1 1,0-2-1,-1 0 1,-1-1 0,-1-2-1,-1 0 1,-1-1-1,-1-1 1,-1 0-1,-1-2 1,-1 0-1,22-55 1,-33 51-164,-4 29-14,0 1 1,0 0-1,0-1 1,0 1-1,0 0 1,-1-1-1,1 1 1,0-1-1,0 1 1,0 0-1,-1-1 1,1 1-1,0 0 1,0 0-1,-1-1 1,1 1-1,0 0 1,-1 0-1,1-1 1,0 1-1,-1 0 0,1 0 1,0 0-1,-1-1 1,1 1-1,0 0 1,-1 0-1,1 0 1,-1 0-1,1 0 1,0 0-1,-1 0 1,1 0-1,-1 0 1,1 0-1,-4 1 7,1 0 0,0 1 0,0-1 0,0 1 0,0 0 1,0 0-1,0 0 0,0 0 0,0 0 0,1 1 0,0-1 0,-4 6 0,-9 9 124,1 0 0,1 1 0,1 1 0,0 0 1,2 0-1,0 1 0,1 1 0,1 0 0,1 0 0,1 0 0,-5 28 0,11-47-124,0 1-1,0-1 1,0 1-1,0-1 1,0 1-1,0-1 0,0 0 1,1 1-1,0-1 1,-1 0-1,1 1 0,0-1 1,0 0-1,0 0 1,0 1-1,1-1 1,-1 0-1,1 0 0,-1-1 1,1 1-1,1 2 1,0-2 15,1 0 0,-1 0 0,0-1 0,1 1 0,-1-1 0,1 1 0,0-1 0,-1 0 1,1 0-1,0-1 0,-1 1 0,6-1 0,3 0 50,0 0 0,-1-1 0,1-1 0,-1 0 0,1 0 0,-1-1 0,0-1 0,12-5 0,64-38 118,-81 44-151,0-1 0,0-1 0,0 1 0,0-1 0,-1 0 0,0 0 0,0-1 0,-1 1 0,1-1 0,-1 0 1,5-11-1,-18 19 401,1 5-395,1-1-1,0 2 1,1-1 0,-1 1-1,1 0 1,1 1-1,0-1 1,0 1-1,0 0 1,1 0 0,1 0-1,-1 1 1,-2 14-1,6-23-35,0-1-1,0 1 1,0 0-1,0 0 1,0-1-1,0 1 1,0 0 0,1-1-1,-1 1 1,0 0-1,0-1 1,0 1-1,1 0 1,-1-1-1,0 1 1,1 0-1,-1-1 1,1 1-1,-1-1 1,1 1 0,-1-1-1,1 1 1,-1-1-1,1 1 1,-1-1-1,1 0 1,0 1-1,-1-1 1,1 0-1,0 1 1,0-1-1,29 1 271,28-19 88,-37 8-364,-1 0 0,0-2 0,-1 0 0,0-2 0,-1 0 0,27-26 0,-50 47-82,0 1 1,1 0-1,-1 0 0,2 0 0,0 1 1,0-1-1,-3 15 0,4-17-88,1 0 0,-1 0 1,1 0-1,1 0 0,-1 1 0,1-1 0,0 0 1,1 0-1,0 0 0,0 1 0,0-1 0,3 10 1,11-2-4278,7-8-2819</inkml:trace>
</inkml:ink>
</file>

<file path=ppt/ink/ink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1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2 14574,'3'-1'7850,"-3"1"-7612,-2 19 2018,-8 32-770,-3-11-619,-39 147 1118,44-151-1739,2 0 1,1 1-1,-1 43 1,6-80-226,0 1 0,0 0 0,0 0 0,0-1 0,0 1 0,0 0 0,0-1 0,0 1 0,0 0 0,0 0 0,0-1 0,0 1 0,0 0 0,0 0 0,1-1-1,-1 1 1,0 0 0,1-1 0,-1 1 0,0 0 0,1-1 0,-1 1 0,1-1 0,-1 1 0,1-1 0,-1 1 0,1-1 0,-1 1 0,1-1 0,0 1 0,-1-1 0,1 0 0,0 1 0,-1-1 0,1 0 0,0 1 0,-1-1 0,1 0 0,0 0 0,0 0 0,-1 0 0,1 0 0,0 0 0,-1 0 0,1 0 0,0 0 0,0 0 0,-1 0-1,1 0 1,0-1 0,0 1 0,-1 0 0,1 0 0,0-1 0,-1 1 0,1-1 0,0 0 0,39-27 1090,43-52-1045,-3-3 0,106-144 0,-162 189-183,-28 39-4446,-17 10 392,-6 9-3079,-5 4-3683</inkml:trace>
</inkml:ink>
</file>

<file path=ppt/ink/ink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2.2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15407,'0'0'5285,"-6"56"-2883,6-38-801,14-5-640,7-2-704,8-6-161,8-5-865,4-2-1569,-1-17-801,1-10-2435,-5-9-5764</inkml:trace>
</inkml:ink>
</file>

<file path=ppt/ink/ink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2.6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 1 16976,'0'0'2749,"-4"9"-1222,-24 50 87,-39 123 0,59-153-1221,1 1-1,1 1 0,1 0 0,2-1 0,1 1 1,4 53-1,-2-83-377,0 0 1,0 0-1,0 0 0,1 0 1,-1 0-1,0 0 1,0 0-1,1 0 0,-1 0 1,1 0-1,-1 0 1,1-1-1,-1 1 0,1 0 1,-1 0-1,1 0 1,0-1-1,0 1 0,-1 0 1,1-1-1,1 1 1,-2 0-2,1-1 0,-1 0 0,1 0 0,-1-1 0,1 1 0,-1 0 0,0 0 0,1 0 1,-1 0-1,1 0 0,-1 0 0,0-1 0,1 1 0,-1 0 0,0 0 0,1 0 0,-1-1 0,0 1 1,1 0-1,-1-1 0,0 1 0,1 0 0,-1-1 0,0 1 0,0 0 0,1-1 0,-1 1 1,0 0-1,0-1 0,0 1 0,0-1 0,0 1 0,1-1 0,-1 1 0,0 0 0,0-1 0,0 1 1,0-1-1,0 1 0,0-1 0,0 1 0,-1 0 0,1-1 0,0 1 0,0-1 0,0-6 10,0 1-1,-1 0 1,1-1 0,-1 1-1,0 0 1,-1 0-1,0-1 1,0 1-1,0 1 1,-1-1-1,1 0 1,-1 0-1,-1 1 1,1 0-1,-1 0 1,0 0-1,0 0 1,-1 0 0,1 1-1,-1 0 1,-8-6-1,13 10-22,0 0 0,0 0-1,0-1 1,-1 1 0,1 0-1,0 0 1,0 0 0,0 0-1,0-1 1,0 1 0,-1 0-1,1 0 1,0-1 0,0 1-1,0 0 1,0 0 0,0-1-1,0 1 1,0 0 0,0 0-1,0-1 1,0 1 0,0 0-1,0 0 1,0 0 0,0-1 0,0 1-1,0 0 1,0 0 0,0-1-1,0 1 1,0 0 0,1 0-1,-1-1 1,0 1 0,0 0-1,0 0 1,0 0 0,0-1-1,1 1 1,-1 0 0,0 0-1,0 0 1,1-1 0,15-9 167,29-6 204,-39 14-340,-3 1-19,7-3 10,0 1 0,1 0 0,-1 0-1,1 1 1,18-1 0,-29 3 36,-44 0 2129,43 1-2186,1 0 0,0 0 0,0-1-1,0 1 1,0 0 0,0 0 0,0 0 0,0 0-1,0 0 1,0 0 0,1 0 0,-1 0-1,0 0 1,0 0 0,1 0 0,-1-1 0,1 1-1,-1 0 1,1 0 0,-1 0 0,1-1-1,-1 1 1,1 0 0,0-1 0,-1 1 0,1 0-1,0-1 1,0 1 0,-1-1 0,1 1 0,0-1-1,1 1 1,17-1-1872,-5 0-8100,-9 0 3056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28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36 8392,'16'-15'2558,"-15"14"-2006,1-1-1,-1 0 0,1 0 0,0 1 0,-1-1 1,1 1-1,0 0 0,0-1 0,0 1 0,0 0 0,0 0 1,0 0-1,0 1 0,4-2 0,-5 3-481,0-1 0,0 1-1,0 0 1,0 0 0,0 0 0,-1 0-1,1 0 1,0 0 0,-1 0 0,1 1-1,0-1 1,-1 0 0,0 0 0,1 0-1,-1 1 1,0-1 0,1 0 0,-1 0-1,0 1 1,0-1 0,0 2 0,2 34 494,-2-35-479,0 11 11,0 0 1,-1 1-1,0-1 1,-2-1-1,1 1 1,-1 0-1,-1 0 1,-9 21-1,-1-9-148,0 1-1,-34 43 0,-11 7-1876,17-28-2383,18-25-2046</inkml:trace>
</inkml:ink>
</file>

<file path=ppt/ink/ink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3.2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9993,'0'0'16090,"11"-6"-14905,-3 1-963,0 0 0,0 0 0,1 1 0,0 0-1,0 1 1,0 0 0,0 0 0,1 1 0,-1 0-1,18 0 1,-27 1-221,1 1-1,0 0 1,-1 0 0,1 0-1,-1 0 1,1 1-1,0-1 1,-1 0 0,1 0-1,-1 0 1,1 0-1,0 1 1,-1-1 0,1 0-1,-1 0 1,1 1-1,-1-1 1,1 1 0,-1-1-1,1 0 1,-1 1-1,1-1 1,-1 1 0,1-1-1,-1 1 1,0-1-1,1 1 1,-1-1 0,0 1-1,0 0 1,1 0-1,-4 23 15,-19 22 122,6-22-56,9-14-78,0-1-1,1 1 0,0-1 0,1 2 0,0-1 1,0 0-1,1 1 0,-5 22 0,9-33 3,0 1 0,0 0-1,0-1 1,0 1-1,0 0 1,0-1 0,0 1-1,0 0 1,0 0 0,0-1-1,0 1 1,1 0-1,-1-1 1,0 1 0,0-1-1,1 1 1,-1 0 0,0-1-1,1 1 1,-1-1-1,1 1 1,-1-1 0,1 1-1,-1-1 1,1 1 0,-1-1-1,1 0 1,-1 1-1,1-1 1,0 1 0,25-1 319,24-18 180,-28 4-417,1-1 1,37-32-1,-53 40-68,0 0 1,0-1-1,0 1 0,-1-1 1,0-1-1,0 1 1,-1-1-1,0 0 0,-1 0 1,6-16-1,-11 21 34,-5 9-69,-6 9-16,-13 43 102,23-54-55,1 1 0,0 0-1,0 1 1,0-1 0,0 0 0,1 0-1,0 0 1,0 0 0,0 0 0,0 1-1,0-1 1,3 7 0,-3-10-5,1 0 0,0-1 0,-1 1 0,1 0-1,0-1 1,0 1 0,0-1 0,-1 1 0,1-1 0,0 1 0,0-1 0,0 0 0,0 1 0,0-1-1,0 0 1,0 0 0,0 1 0,0-1 0,0 0 0,0 0 0,0 0 0,0 0 0,0 0 0,0-1-1,0 1 1,0 0 0,0 0 0,0-1 0,0 1 0,-1-1 0,2 0 0,30-13 367,28-39 509,-35 19-2183,-23 32 537,0-1 1,-1 0-1,0 0 0,0 0 1,0 0-1,0 0 0,0 0 1,-1 0-1,1-5 0</inkml:trace>
</inkml:ink>
</file>

<file path=ppt/ink/ink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3.7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7 7207,'0'0'15551,"-8"8"-14895,4-5-564,-30 30 506,32-32-517,0 1 0,0 0 0,1 0 0,-1 0 1,1 0-1,0 0 0,-1 0 0,1 1 0,0-1 0,0 0 0,0 1 1,1-1-1,-1 1 0,0-1 0,1 1 0,0-1 0,0 1 0,-1 3 1,2-6-67,0 1 1,0-1 0,0 1-1,0-1 1,0 1 0,0-1-1,0 0 1,0 1 0,0-1-1,0 0 1,0 0 0,0 0 0,0 0-1,0 0 1,0 0 0,0 0-1,0 0 1,0 0 0,-1 0-1,1 0 1,0-1 0,1 1-1,24-6 249,46-27 19,-60 26-288,-1 0 1,1 2-1,1-1 0,-1 2 1,0 0-1,1 0 0,18-2 1,-30 6 1,-1 0 0,1 1 0,-1-1 1,1 0-1,-1 1 0,0-1 0,1 0 0,-1 1 1,0-1-1,1 1 0,-1-1 0,0 1 0,0-1 1,1 1-1,-1-1 0,0 1 0,0-1 0,0 1 1,0-1-1,0 1 0,0-1 0,0 1 0,0-1 1,0 1-1,0 0 0,0-1 0,0 1 0,0-1 1,0 1-1,0-1 0,0 1 0,-1-1 1,1 1-1,0-1 0,0 1 0,-1-1 0,1 0 1,-1 1-1,-10 30 220,9-24-181,1-7-5,1 1 1,0-1-1,0 1 1,-1-1-1,1 1 0,0-1 1,0 1-1,0-1 1,0 1-1,-1-1 0,1 1 1,0-1-1,0 1 1,0 0-1,0-1 0,0 1 1,1-1-1,-1 1 1,0-1-1,0 1 0,0-1 1,0 1-1,0-1 1,1 1-1,-1-1 0,0 1 1,1-1-1,-1 0 1,0 1-1,1-1 0,-1 1 1,0-1-1,1 0 1,-1 1-1,1-1 0,-1 0 1,1 1-1,25-3 1010,37-26 105,-54 24-1142,16-8 45,-13 4-60,1 2 1,1 0-1,-1 0 0,1 2 0,-1-1 1,1 2-1,29-4 0,-42 7 8,0 0-1,0 1 1,0-1 0,0 1 0,1-1-1,-1 1 1,-1 0 0,1-1-1,0 1 1,0 0 0,0 0 0,0 0-1,0 0 1,-1-1 0,1 1-1,0 0 1,-1 0 0,1 0 0,-1 1-1,1-1 1,-1 0 0,1 0-1,-1 0 1,0 0 0,0 0 0,1 0-1,-1 1 1,0-1 0,0 0-1,0 0 1,0 0 0,0 0 0,-1 1-1,1 0 1,0 0 21,-1 0 0,1-1 0,0 1 0,0 0 1,0-1-1,0 1 0,0 0 0,1-1 0,-1 1 0,1 0 0,-1-1 0,1 1 0,-1-1 1,1 1-1,0-1 0,0 1 0,-1-1 0,1 0 0,0 1 0,1-1 0,-1 0 0,0 1 1,0-1-1,0 0 0,1 0 0,-1 0 0,0 0 0,1-1 0,-1 1 0,1 0 0,2 1 1,9-2 157,0 0 1,0 0 0,0-2-1,-1 1 1,1-1 0,0-1-1,22-8 1,-20 6-943,0 0-1,1 2 1,-1 0 0,28-2-1,-43 5 595,0 0-1,-1 0 1,1 0-1,0 0 0,0 0 1,0 0-1,0 0 1,-1 0-1,1 0 1,0 0-1,0 1 1,0-1-1,0 0 1,-1 0-1,1 0 0,0 0 1,0 0-1,0 0 1,0 0-1,0 1 1,0-1-1,-1 0 1,1 0-1,0 0 0,0 0 1,0 0-1,0 1 1,0-1-1,0 0 1,0 0-1,0 0 1,0 0-1,0 1 1,0-1-1,0 0 0,0 0 1,0 0-1,0 1 1,0-1-1,0 0 1,0 0-1,0 0 1,0 0-1,0 1 0,0-1 1,0 0-1,0 0 1,0 0-1,0 0 1,0 1-1,1-1 1,-1 0-1,0 0 1,0 0-1,0 0 0,0 0 1,0 0-1,0 0 1,1 1-1,-1-1 1,0 0-1,-11 3-6868</inkml:trace>
</inkml:ink>
</file>

<file path=ppt/ink/ink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4.2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12684,'0'0'5221</inkml:trace>
</inkml:ink>
</file>

<file path=ppt/ink/ink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4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138 328 13453,'0'0'4970,"-10"0"-2632,5-1-2148,1 0 1,-1 1-1,0 0 0,0 0 0,0 1 1,1-1-1,-1 1 0,0 0 1,0 0-1,1 1 0,-1-1 1,1 1-1,-1 0 0,1 0 0,0 0 1,0 1-1,0 0 0,0 0 1,0 0-1,1 0 0,-1 0 1,1 1-1,0-1 0,0 1 0,0 0 1,0 0-1,1 0 0,-1 1 1,1-1-1,0 0 0,1 1 0,-1-1 1,-1 8-1,3-11-186,0 0 1,0 0-1,0 1 1,0-1-1,0 0 0,0 1 1,0-1-1,0 0 1,0 0-1,1 0 0,-1 1 1,0-1-1,1 0 1,-1 0-1,1 0 0,-1 0 1,1 1-1,0-1 0,-1 0 1,1 0-1,0 0 1,0-1-1,0 1 0,1 1 1,0 0 5,1-1 0,-1 0 0,0 0 1,1 0-1,0 0 0,-1 0 0,1-1 0,-1 1 1,1-1-1,0 1 0,2-1 0,4 0-13,1 0-1,-1-1 1,0 0 0,0-1-1,0 0 1,10-3-1,-1-3-390,0 0 0,0-1 0,0-1 0,-1 0 0,-1-1 0,0-1 0,-1-1 0,0 0 0,0-1 0,22-29 0,-35 33-221,-15 15 631,-16 16 374,25-18-193,0 1-1,0 0 0,1 0 0,-1 0 0,1 1 0,0-1 1,0 1-1,0 0 0,0 0 0,1 0 0,0 0 1,0 0-1,1 0 0,-1 0 0,0 7 0,2-11-175,0-1-1,0 1 0,0-1 0,0 1 1,0-1-1,1 1 0,-1-1 0,0 0 1,0 1-1,0-1 0,1 1 1,-1-1-1,0 1 0,0-1 0,1 0 1,-1 1-1,0-1 0,1 0 0,-1 1 1,1-1-1,-1 0 0,0 1 0,1-1 1,-1 0-1,1 0 0,-1 1 1,1-1-1,-1 0 0,1 0 0,-1 0 1,1 0-1,23 1 523,22-14 513,-9-5-875,-1-2 0,-1-2 0,0-1 0,-2-1 0,-1-2 0,-1-2 0,-2 0 0,0-2 0,-2-1 0,30-46 0,-52 69-218,0 1-1,-1-1 1,0 0-1,5-14 1,-9 21 34,0 1 0,0 0 0,0 0 0,0-1-1,0 1 1,0 0 0,-1-1 0,1 1 0,0 0 0,0 0 0,0-1 0,0 1-1,0 0 1,-1 0 0,1-1 0,0 1 0,0 0 0,0 0 0,-1-1-1,1 1 1,0 0 0,0 0 0,-1 0 0,1 0 0,0 0 0,0-1-1,-1 1 1,1 0 0,0 0 0,-1 0 0,1 0 0,0 0 0,0 0 0,-1 0-1,1 0 1,0 0 0,-1 0 0,1 0 0,0 0 0,0 0 0,-1 0-1,1 0 1,0 0 0,-1 0 0,1 1 0,0-1 0,0 0 0,-1 0 0,1 0-1,0 0 1,0 0 0,-1 1 0,1-1 0,0 0 0,0 0 0,0 1-1,-1-1 1,1 0 0,0 0 0,0 1 0,0-1 0,0 1 0,-27 19 183,2 1 1,1 2-1,1 0 1,0 2 0,-30 44-1,40-51 48,0 0-1,-14 28 0,23-39-206,1 1 0,0-1 0,1 1 0,-1-1 0,1 1 0,1 0 0,-1 0 0,1 0 0,1 0 0,0 9 0,0-16-23,0 0-1,0 0 0,0 1 1,1-1-1,-1 0 1,0 0-1,1 0 0,-1-1 1,0 1-1,1 0 1,0 0-1,-1 0 0,1 0 1,-1 0-1,1 0 1,0-1-1,0 1 0,-1 0 1,1-1-1,0 1 1,0 0-1,0-1 1,0 1-1,0-1 0,1 1 1,32 3 71,-25-5-53,0-1 1,0 1 0,0-1-1,0-1 1,12-5 0,-12 4-17,-1 0 0,1-1 1,-1-1-1,0 0 1,-1 0-1,1 0 0,-1-1 1,0 0-1,-1 0 1,0 0-1,0-1 1,8-15-1,-14 23-3,0 0 1,1 0-1,-1 0 0,0 0 1,0 0-1,0 0 0,0 0 1,0 0-1,0-1 0,0 1 1,0 0-1,0 0 1,0 0-1,0 0 0,0 0 1,0 0-1,0-1 0,0 1 1,0 0-1,0 0 0,0 0 1,0 0-1,0 0 0,0-1 1,0 1-1,0 0 0,0 0 1,0 0-1,0 0 0,0 0 1,0 0-1,0 0 1,0-1-1,0 1 0,-1 0 1,1 0-1,0 0 0,0 0 1,0 0-1,0 0 0,0 0 1,0 0-1,0 0 0,-1 0 1,1 0-1,0 0 0,0-1 1,0 1-1,0 0 1,0 0-1,0 0 0,-1 0 1,1 0-1,0 0 0,0 0 1,0 0-1,0 0 0,0 0 1,0 0-1,-1 0 0,1 0 1,0 1-1,-14 4-71,-12 12 37,18-9 57,0 0-1,0 1 1,1 0-1,-9 14 1,13-19 16,1 0 0,0 1 0,0-1 0,0 0 0,0 1 0,1-1 1,0 1-1,0-1 0,0 1 0,1-1 0,-1 1 0,1 0 0,1 8 1,-1-11-29,1 0 0,0-1 1,-1 1-1,1 0 1,0-1-1,0 1 1,0-1-1,1 1 0,-1-1 1,0 1-1,0-1 1,1 0-1,-1 0 0,1 0 1,-1 0-1,1 0 1,-1 0-1,1 0 1,0 0-1,0 0 0,-1-1 1,1 1-1,0-1 1,0 0-1,0 1 1,3-1-1,58 3 199,-50-3-193,27-2-14,0-2 0,45-10 0,-47 6 0,1 2 0,46 0 0,-85 5 0,0 1 0,1 0 0,-1 0 0,0 0 0,0 0 0,1 0 0,-1 1 0,0-1 0,1 0 0,-1 0 0,0 0 0,0 0 0,1 0 0,-1 0 0,0 0 0,0 0 0,1 1 0,-1-1 0,0 0 0,0 0 0,0 0 0,1 1 0,-1-1 0,0 0 0,0 0 0,0 0 0,0 1 0,1-1 0,-1 0 0,0 0 0,0 1 0,0-1 0,0 0 0,0 1 0,0-1 0,0 0 0,0 0 0,0 1 0,0-1 0,0 0 0,0 0 0,0 1 0,0-1 0,-7 19 0,-16 15 0,22-32 0,0-1 0,0 0 0,0 0 0,0 0 0,0 0 0,0 1 0,0-1 0,0 0 0,1 1 0,-1-1 0,0 1 0,1-1 0,0 0 0,-1 1 0,1-1 0,0 1 0,-1 0 0,1-1 0,0 1 0,0-1 0,0 1 0,1 1 0,0-2 0,-1 0 0,1 0 0,0 0 0,0 0 0,0-1 0,0 1 0,0 0 0,-1-1 0,1 1 0,1-1 0,-1 1 0,0-1 0,0 0 0,0 1 0,0-1 0,0 0 0,0 0 0,0 0 0,0 0 0,1 0 0,1 0 0,9-1 0,1 0 0,-1-1 0,25-6 0,50-18 0,-49 12 0,1 3 0,0 1 0,0 2 0,57-4 0,-95 12-86,0 0 1,0 0-1,0 0 0,0 0 1,0 0-1,0 0 0,0 0 0,0 0 1,0 0-1,0 1 0,0-1 1,0 0-1,0 1 0,0-1 1,-1 1-1,1-1 0,0 1 1,0 0-1,0-1 0,0 1 0,-1 0 1,1-1-1,0 1 0,-1 0 1,1 0-1,-1 0 0,1 0 1,0 1-1,0 0-380,-1 0 1,0 0-1,1 0 0,-1 0 1,0 0-1,0 0 0,0 0 0,-1 0 1,1 0-1,0 0 0,-1 0 1,1-1-1,-1 1 0,-1 2 1</inkml:trace>
</inkml:ink>
</file>

<file path=ppt/ink/ink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7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0 129 1858,'4'-9'656,"2"-6"-99,14-36 4282,-6-2 7745,-17 88-7249,-3 39-333,3-17-4349,4 62 0,-1-117-646,0-1 0,0 0-1,0 1 1,0-1 0,0 1 0,0-1 0,0 1-1,1-1 1,-1 1 0,0-1 0,1 0 0,0 1 0,-1-1-1,1 0 1,0 1 0,-1-1 0,1 0 0,0 0-1,0 0 1,0 0 0,0 0 0,0 0 0,0 0-1,1 0 1,-1 0 0,0 0 0,0 0 0,1-1-1,-1 1 1,0-1 0,1 1 0,-1-1 0,1 1-1,-1-1 1,0 0 0,1 0 0,-1 1 0,1-1-1,-1 0 1,1-1 0,-1 1 0,1 0 0,-1 0-1,1 0 1,-1-1 0,0 1 0,1-1 0,-1 1-1,0-1 1,3-1 0,4-2 33,0 0 1,1 0-1,-2-1 1,1 0-1,0 0 1,11-12-1,-1-2-40,-1-2 0,28-43 0,-45 63 0,-11 52 0,7-41 0,-2 7 0,0 1 0,1 0 0,1 0 0,0 0 0,0 24 0,4-42 0,0 1 0,-1-1 0,1 0 0,0 1 0,0-1 0,0 1 0,0-1 0,0 0 0,0 1 0,1-1 0,-1 0 0,0 1 0,0-1 0,0 1 0,0-1 0,0 0 0,1 1 0,-1-1 0,0 0 0,0 1 0,0-1 0,1 0 0,-1 0 0,0 1 0,0-1 0,1 0 0,-1 0 0,0 1 0,1-1 0,-1 0 0,0 0 0,1 0 0,-1 1 0,1-1 0,14-5 0,12-18 0,-1-5 0,-1-2 0,-2-1 0,-1 0 0,-1-2 0,25-55 0,-41 79 0,-1 11 0,-3 19 0,-8 36 0,5-45 0,-3 6 0,1 1 0,1 1 0,1-1 0,1 0 0,1 31 0,1-49 0,-1 1 0,1-1 1,0 0-1,-1 0 0,1 1 0,0-1 1,0 0-1,0 0 0,0 0 0,0 0 1,0 0-1,0 0 0,0 0 0,0-1 1,0 1-1,0 0 0,1-1 0,-1 1 1,0-1-1,0 1 0,1-1 0,-1 1 1,1-1-1,-1 0 0,0 0 0,1 1 1,-1-1-1,0 0 0,1-1 0,-1 1 1,1 0-1,-1 0 0,0 0 0,1-1 1,-1 1-1,0-1 0,3 0 0,3-1-7,1 0-1,-1 0 0,0-1 0,0 0 0,11-7 1,-12 6-338,20-18-1548,-19 1-7779,-7 12 2881</inkml:trace>
</inkml:ink>
</file>

<file path=ppt/ink/ink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8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0 176 13773,'0'0'17627,"12"-1"-16821,-1 1-749,0-1-1,0-1 0,0 1 0,0-2 0,-1 1 0,1-2 0,-1 1 0,1-1 0,14-9 0,-11 4-56,0-1 0,-1-1 0,14-12 0,-24 19 0,1 1 0,-1-1 0,0 0 0,0 0 0,0 0 0,-1 0 0,1 0 0,-1-1 0,0 1 0,0-1 0,-1 1 0,1-1 0,-1 0 0,0 0 0,0-7 0,-1 12 0,0-1 0,0 1 0,0-1 0,0 0 0,-1 1 0,1-1 0,0 1 0,-1-1 0,1 0 0,0 1 0,-1-1 0,1 1 0,-1-1 0,1 1 0,0 0 0,-1-1 0,1 1 0,-1-1 0,0 1 0,1 0 0,-1-1 0,1 1 0,-1 0 0,0 0 0,1-1 0,-1 1 0,1 0 0,-1 0 0,0 0 0,1 0 0,-1 0 0,0 0 0,1 0 0,-1 0 0,0 0 0,1 0 0,-1 0 0,1 0 0,-1 1 0,0-1 0,1 0 0,-1 0 0,1 1 0,-1-1 0,0 1 0,-32 15 0,21-6 0,2 0 0,-1 1 0,2 1 0,-1-1 0,2 1 0,-1 1 0,2 0 0,0 0 0,0 0 0,1 1 0,1 0 0,0 0 0,1 0 0,1 1 0,-4 27 0,7-41-7,0 1 0,0-1 0,0 0 0,0 1 0,0-1 0,1 0 0,-1 1 0,0-1 0,1 0 1,-1 1-1,1-1 0,-1 0 0,1 0 0,0 0 0,-1 1 0,1-1 0,0 0 0,0 0 0,0 0 0,0 0 0,0 0 0,0-1 0,0 1 0,0 0 0,0 0 0,0-1 0,2 2 0,1-1-46,-1 0-1,1-1 0,-1 1 0,1-1 0,-1 1 0,1-1 0,-1-1 0,1 1 0,-1 0 0,7-2 1,-1 0-218,0 0 0,-1-1 0,1 0 0,-1-1 1,0 0-1,0 0 0,0 0 0,9-8 1,-13 9-480,-1-1 0,0 1 1,0-1-1,0 0 1,-1 0-1,1 0 0,-1 0 1,0 0-1,0 0 1,0 0-1,1-6 0,2-23-6120</inkml:trace>
</inkml:ink>
</file>

<file path=ppt/ink/ink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8.7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0 12524,'0'0'10954,"-6"54"-13580,17-36-2819</inkml:trace>
</inkml:ink>
</file>

<file path=ppt/ink/ink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5:59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12 364 9577,'0'0'1084,"10"-10"357,15-12-593,11-10 698,-1-2 1,34-43 0,-67 76-1347,-1 0 1,0 0-1,0 0 1,0 0-1,-1-1 0,1 1 1,0 0-1,0-1 1,-1 1-1,1-1 0,-1 1 1,1-1-1,-1 1 1,0-1-1,1 1 0,-1-1 1,0 1-1,0-1 1,0 1-1,0-3 1,-1 4-49,1-1 0,-1 1 1,0-1-1,1 0 1,-1 1-1,0 0 1,0-1-1,1 1 1,-1-1-1,0 1 1,0 0-1,0-1 0,1 1 1,-1 0-1,0 0 1,0 0-1,0 0 1,0 0-1,0 0 1,1 0-1,-1 0 1,0 0-1,0 0 1,-1 1-1,-5 0 111,1 0 0,-1 1 0,1 0 1,0 0-1,0 1 0,0 0 0,0 0 0,-6 4 0,-1 5-194,1-1 0,0 1 0,1 1 0,0 0 0,-16 27 0,23-35-65,0 2 0,1-1 0,0 0 1,0 1-1,0-1 0,1 1 1,0 0-1,0-1 0,1 1 0,0 0 1,0 0-1,0 0 0,1 1 0,0-1 1,1 0-1,1 11 0,-1-17-6,0 0 0,-1 0-1,1 0 1,0-1 0,-1 1-1,1 0 1,0 0 0,0-1-1,0 1 1,-1 0 0,1-1-1,0 1 1,0-1 0,0 1-1,0-1 1,0 1 0,0-1-1,0 0 1,1 0 0,-1 1-1,0-1 1,0 0 0,0 0-1,0 0 1,0 0 0,0 0-1,0 0 1,0-1 0,0 1-1,0 0 1,2-1 0,35-11 151,-22 2-100,0-1 0,0 0 0,-2 0 0,1-2 0,-1 0 0,18-22 0,1-6 62,32-50 1,-54 75 10,0 0 0,-2 0 0,0-1 0,0 0 0,-2-1 1,0 0-1,5-23 0,-11 41-120,-1-1 0,0 1 0,0 0 1,0 0-1,0 0 0,0 0 0,0 0 1,0-1-1,0 1 0,0 0 0,1 0 0,-1 0 1,0 0-1,0 0 0,0-1 0,0 1 1,0 0-1,0 0 0,0 0 0,0 0 0,0-1 1,0 1-1,0 0 0,0 0 0,0 0 0,0 0 1,-1 0-1,1-1 0,0 1 0,0 0 1,0 0-1,0 0 0,0 0 0,0 0 0,0-1 1,0 1-1,0 0 0,-1 0 0,1 0 1,0 0-1,0 0 0,0 0 0,0 0 0,0 0 1,-1 0-1,1-1 0,0 1 0,0 0 1,0 0-1,0 0 0,0 0 0,-1 0 0,1 0 1,0 0-1,0 0 0,0 0 0,0 0 0,-1 0 1,1 0-1,0 0 0,0 0 0,0 0 1,0 0-1,-1 1 0,-12 10 14,-12 21-37,-55 114 112,69-123 47,2-1-1,0 2 1,2-1-1,-8 44 1,14-65-130,1-1 0,-1 1 0,1-1 1,0 1-1,0 0 0,0-1 0,0 1 0,0-1 1,0 1-1,0 0 0,0-1 0,1 1 0,-1-1 0,1 1 1,-1 0-1,1-1 0,-1 1 0,1-1 0,0 0 0,0 1 1,0-1-1,0 0 0,0 1 0,0-1 0,0 0 0,0 0 1,1 0-1,-1 0 0,0 0 0,1 0 0,-1 0 0,0 0 1,1-1-1,-1 1 0,1 0 0,-1-1 0,1 0 0,0 1 1,-1-1-1,1 0 0,-1 0 0,1 1 0,0-1 0,-1-1 1,1 1-1,0 0 0,-1 0 0,3-1 0,7-1 57,0 0 0,0-1 0,-1 0 0,1-1 0,18-9 0,47-34 80,-59 35-216,1 1 1,0 0-1,0 1 1,30-11-1,-47 21 47,-1-1 0,1 1 1,0 0-1,0 0 0,0 0 1,-1 0-1,1 0 0,0-1 1,0 2-1,0-1 0,0 0 0,-1 0 1,1 0-1,0 0 0,0 0 1,0 1-1,-1-1 0,1 0 1,0 1-1,0-1 0,-1 0 0,1 1 1,0-1-1,-1 1 0,1-1 1,1 2-1,7 23-169,-9 42 315,-1-53-153,-5 27-37,3-12 948,17-55 182,-5-4-1049,0 0 0,-3-1 1,4-33-1,-11 88-13,1-16 0,-1-1 0,1 1 0,1-1 0,-1 1 0,1 0 0,0-1 0,4 12 0,-4-17 0,0 0 0,1 0 0,-1 0 0,1 0 0,-1 0 0,1-1 0,-1 1 0,1-1 0,0 1 0,0-1 0,0 0 0,0 1 0,0-1 0,0 0 0,0 0 0,0 0 0,1-1 0,-1 1 0,0 0 0,0-1 0,1 0 0,-1 1 0,0-1 0,1 0 0,-1 0 0,0 0 0,1-1 0,-1 1 0,4-2 0,2 1 0,0-1 0,-1 0 0,0-1 0,1 0 0,-1 0 0,0 0 0,0-1 0,0 0 0,-1-1 0,1 1 0,-1-1 0,0 0 0,10-12 0,-10 10 0,0 0 0,0-1 0,-1 1 0,0-1 0,0 0 0,-1 0 0,0-1 0,0 1 0,-1-1 0,0 0 0,2-13 0,-5 22 0,0-1 0,0 1 0,0 0 0,0 0 0,0-1 0,0 1 0,0 0 0,-1 0 0,1 0 0,0-1 0,0 1 0,0 0 0,0 0 0,-1 0 0,1 0 0,0 0 0,0-1 0,0 1 0,-1 0 0,1 0 0,0 0 0,0 0 0,0 0 0,-1 0 0,1 0 0,0 0 0,0 0 0,-1 0 0,1 0 0,0 0 0,0 0 0,-1 0 0,1 0 0,0 0 0,0 0 0,-1 0 0,1 0 0,0 0 0,0 0 0,-1 0 0,1 0 0,0 0 0,0 0 0,0 1 0,-1-1 0,1 0 0,0 0 0,0 0 0,0 0 0,0 1 0,-1-1 0,1 0 0,0 0 0,0 0 0,0 1 0,0-1 0,0 0 0,0 0 0,0 1 0,-1-1 0,1 0 0,-13 12 0,2 2-262,2 1 0,0-1 0,0 1 0,2 1 0,0-1 0,0 1 0,2 1 0,0-1 0,1 1 0,0 0 0,-2 31 0,6-37-3252,0-4-1620</inkml:trace>
</inkml:ink>
</file>

<file path=ppt/ink/ink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01.6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234 52 15503,'0'-2'333,"0"-1"0,0 1 0,0 0 1,-1 0-1,1-1 0,-1 1 0,1 0 1,-1 0-1,0 0 0,0 0 0,0 0 1,0 0-1,0 0 0,0 0 0,0 0 1,-1 0-1,1 0 0,-1 1 1,0-1-1,1 1 0,-1-1 0,0 1 1,0 0-1,-3-2 0,3 2-238,0 1 0,0-1 1,1 1-1,-1 0 0,0 0 0,0-1 0,0 1 1,0 1-1,0-1 0,0 0 0,1 0 0,-1 1 1,0-1-1,0 1 0,0 0 0,1-1 1,-1 1-1,0 0 0,1 0 0,-1 0 0,-2 2 1,-2 3-80,0 0 0,1 0 0,0 1 1,0-1-1,1 1 0,0 0 1,0 1-1,0-1 0,1 1 0,0-1 1,1 1-1,0 0 0,0 0 0,0 0 1,1 0-1,0 0 0,1 0 1,0 1-1,1 8 0,0-16-21,0 1 1,0-1-1,0 0 0,0 0 0,0 1 0,0-1 0,0 0 1,0 0-1,1 0 0,-1 0 0,0-1 0,1 1 0,-1 0 1,0-1-1,1 1 0,-1 0 0,1-1 0,-1 0 1,1 1-1,0-1 0,-1 0 0,1 0 0,-1 0 0,1 0 1,0 0-1,-1 0 0,1 0 0,1-1 0,0 1 5,0 0 0,0 0-1,0 0 1,0 0 0,-1 1-1,1-1 1,0 1-1,0 0 1,-1 0 0,1 0-1,3 2 1,-3 0 31,0 1 0,0-1 0,0 1 0,-1 0 0,1 0 0,-1 0-1,0 1 1,0-1 0,-1 0 0,1 1 0,-1-1 0,0 1 0,0-1 0,-1 1 0,1 0 0,-1-1 0,0 1-1,0 0 1,-1 0 0,-1 7 0,1 0 109,-2 0 0,0 0 0,0 0 0,-1 0 0,0-1-1,-11 19 1,7-17 110,0 0-1,-1-1 1,0-1-1,-1 0 1,-13 12-1,18-18-116,0-1 0,0 0 0,0-1 0,-1 1 0,1-1 0,-1 0 0,0 0 0,1-1 0,-2 1 0,1-1 0,0-1 0,0 1 0,0-1 0,-9 0 0,14-1-125,0 0 0,0-1 0,0 1 0,0 0 0,1-1 1,-1 1-1,0-1 0,0 1 0,1-1 0,-1 1 1,0-1-1,1 0 0,-1 1 0,0-1 0,1 0 0,-1 1 1,1-1-1,0 0 0,-1 0 0,1 0 0,-1 0 1,1 1-1,0-1 0,0 0 0,-1 0 0,1 0 0,0 0 1,0 0-1,0 0 0,0 0 0,0 1 0,0-1 1,0 0-1,0 0 0,1 0 0,-1 0 0,0 0 1,1-1-1,12-40-295,-4 28 199,0 0 0,1 1-1,1 0 1,1 1 0,24-22 0,77-49-42,-4 3 180,-91 64-47,0-1 0,18-22 0,-32 35 6,0-1 1,-1 1 0,1-1 0,-1 0 0,0 0-1,-1 0 1,0-1 0,1 1 0,-2-1 0,1 1-1,0-1 1,-1 1 0,0-1 0,-1 0 0,1-6-1,-2 11-7,1 0-1,0 0 0,-1 0 0,1 1 1,-1-1-1,1 0 0,-1 1 0,1-1 1,-1 0-1,0 1 0,1-1 0,-1 1 1,0-1-1,1 1 0,-1-1 0,0 1 1,1 0-1,-1-1 0,0 1 0,0 0 1,0-1-1,0 1 0,1 0 0,-1 0 1,0 0-1,0 0 0,0 0 0,0 0 1,0 0-1,1 0 0,-1 0 0,0 0 1,0 1-1,0-1 0,1 0 0,-1 0 1,0 1-1,0-1 0,0 1 0,-36 14-61,31-10 68,-1 0 1,1 1-1,0 0 1,1 0 0,-1 0-1,1 0 1,0 1-1,1 0 1,-1 0-1,1 0 1,1 1-1,-1-1 1,2 1-1,-4 8 1,6-15-11,0-1 1,0 1-1,0 0 1,0-1-1,0 1 0,0-1 1,0 1-1,0-1 1,1 1-1,-1 0 0,0-1 1,0 1-1,0-1 1,0 1-1,1-1 0,-1 1 1,0-1-1,1 1 1,-1-1-1,0 1 0,1-1 1,-1 0-1,0 1 1,1-1-1,-1 0 0,1 1 1,-1-1-1,1 0 1,-1 1-1,1-1 0,-1 0 1,1 0-1,0 1 1,27 1 38,26-12 76,0-11-103,25-9-43,-72 28 2,0 0-1,0 1 1,0 0 0,0 0-1,0 0 1,0 1 0,0 0-1,0 1 1,9 1 0,-15-2 27,1 1 1,-1 0 0,1 0-1,-1 0 1,1 0 0,-1 0-1,1 0 1,-1 0 0,0 0 0,0 1-1,0-1 1,1 0 0,-1 1-1,-1-1 1,1 1 0,0-1-1,0 1 1,0 0 0,-1-1-1,1 1 1,-1 0 0,1 2-1,-1-2 17,1-1 0,-1 1 0,1 0-1,-1 0 1,1 0 0,0-1 0,-1 1-1,1 0 1,0-1 0,0 1 0,0 0-1,1-1 1,-1 1 0,0-1 0,1 0-1,-1 0 1,0 1 0,1-1 0,0 0 0,-1 0-1,1 0 1,-1 0 0,1-1 0,0 1-1,0 0 1,0-1 0,-1 1 0,4 0-1,6-2 82,0 0 0,-1 0 0,1-1-1,0 0 1,-1-1 0,1 0 0,-1 0-1,0-1 1,0-1 0,16-9 0,-16 8-100,1 0 0,0 1 0,0 0-1,0 1 1,1 0 0,0 1 0,-1 0 0,24-2 0,-33 6 7,0-1 1,0 1-1,0-1 0,0 1 0,0 0 0,-1 0 1,1 0-1,0 0 0,0 0 0,-1 0 0,1 0 1,-1 0-1,1 1 0,-1-1 0,1 1 0,-1-1 1,0 1-1,1-1 0,-1 1 0,0 0 0,0 0 1,-1-1-1,1 1 0,0 0 0,0 0 0,-1 0 1,1 0-1,-1 3 0,1-3 27,-1 1-1,1-1 1,0 1-1,-1-1 1,1 0 0,0 1-1,1-1 1,-1 0-1,0 0 1,1 0 0,-1 0-1,1 0 1,0 0 0,-1 0-1,1 0 1,0-1-1,0 1 1,0-1 0,0 1-1,0-1 1,1 0-1,-1 0 1,0 0 0,1 0-1,2 1 1,14-2-21,-1 0 1,0-2-1,1 0 1,-1-1-1,0 0 1,0-2-1,21-7 1,-16 5-11,0 0 0,0 2 0,43-4 0,-52 7-237,0 2 1,0 0-1,0 1 0,0 0 1,0 1-1,0 1 0,0 0 0,0 1 1,18 7-1,-5-1-5316,-8-10-5357</inkml:trace>
</inkml:ink>
</file>

<file path=ppt/ink/ink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02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11691,'0'0'9577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0.2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13997,'0'0'3630,"-5"13"-2455,-30 92 1006,31-90-1973,1 0 0,0-1-1,1 1 1,1 1 0,0-1 0,2 21-1,-1-34-193,0-1 1,1 0-1,-1 0 0,0 0 0,1 0 1,-1 0-1,0 0 0,1 0 0,-1 0 0,1 0 1,0 0-1,-1 0 0,1 0 0,0 0 1,0 0-1,-1 0 0,1 0 0,0-1 0,0 1 1,0 0-1,0-1 0,0 1 0,0-1 1,2 2-1,0-2 13,0 1 1,-1-1 0,1 1-1,0-1 1,0 0 0,0 0-1,0 0 1,0 0-1,5-2 1,1 0 46,0 0-1,0-1 1,0-1-1,0 1 1,9-7-1,54-43 114,-54 38-152,0 2 1,37-22 0,-54 35 10,-1 0 1,1 1-1,-1-1 0,1 1 1,-1-1-1,1 1 0,-1-1 1,0 1-1,1-1 0,-1 1 1,1-1-1,-1 1 0,0 0 1,0-1-1,1 1 0,-1-1 1,0 1-1,0 0 1,0-1-1,0 1 0,0 0 1,0-1-1,0 1 0,0 0 1,0-1-1,0 1 0,0 0 1,0-1-1,0 2 0,0 29 1115,0-28-1016,-2 15 178,3 16-101,-1-34-217,1 1 0,-1 0 0,1 0 0,-1-1 0,1 1 0,0 0 0,-1 0 0,1-1 0,0 1 0,-1-1 0,1 1 0,0-1 0,0 1 0,-1-1 0,1 1 0,0-1 0,0 1 0,0-1 0,0 0 0,0 0 0,0 1 0,0-1 0,-1 0 0,1 0 0,0 0 0,0 0 0,0 0 0,0 0 0,0 0 0,0-1 0,0 1 0,0 0 0,1-1 0,7-2 33,-1 0 1,0 0-1,1-1 0,-1 0 0,0 0 1,-1-1-1,1 0 0,-1 0 1,0-1-1,9-9 0,-10 9-57,0 0 0,0 1-1,0 0 1,1 0 0,0 0 0,0 1-1,1 0 1,-1 0 0,1 1 0,0 0-1,0 0 1,12-2 0,-19 5 14,-1 0 0,1 0 1,0 0-1,-1 0 0,1 0 1,-1 0-1,1 0 0,-1 0 1,1 0-1,-1 0 0,1 1 0,-1-1 1,1 0-1,-1 0 0,1 1 1,-1-1-1,1 0 0,-1 1 1,1-1-1,-1 1 0,1-1 0,-1 0 1,0 1-1,1-1 0,-1 1 1,0-1-1,0 1 0,1-1 1,-1 1-1,0-1 0,0 1 0,1 0 1,-1 27 84,-14 23 91,12-48-339,-16 23-1917,18-25 1649,-1-1 0,0 1 0,1-1 0,-1 1 0,0-1 0,1 1 0,-1-1 0,0 0 0,0 1 0,0-1 0,1 0 0,-1 0 0,0 0 0,0 0 0,0 1-1,0-1 1,1 0 0,-1 0 0,0-1 0,0 1 0,-1 0 0,-8-5-11164</inkml:trace>
</inkml:ink>
</file>

<file path=ppt/ink/ink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02.3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63 11211,'4'-8'3817,"3"-7"-2222,6-15 1126,-9 20 3799,-7 66-5854,-20 105 0,6-58-1191,15-87-317,-3 27-1662,5-42 2089,-1 1 0,1 0 0,0-1 0,-1 1 0,1-1 0,-1 1 0,0 0 0,1-1-1,-1 1 1,0-1 0,0 0 0,0 1 0,0-1 0,0 0 0,0 1 0,0-1 0,-1 0 0,-1 1 0,-7 0-6376</inkml:trace>
</inkml:ink>
</file>

<file path=ppt/ink/ink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02.7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1 166 15919,'1'-10'2803,"-1"5"-2504,1-1 0,0 1 0,0 0 0,0 0 1,1 0-1,0 0 0,0 0 0,0 0 0,1 0 1,-1 0-1,1 1 0,0-1 0,1 1 0,-1 0 1,1 0-1,-1 0 0,1 1 0,1-1 0,-1 1 1,0 0-1,6-3 0,7-3-80,1 0 0,1 2 0,0 0-1,0 1 1,0 1 0,0 1 0,1 0 0,0 2 0,0 0 0,0 1 0,0 1-1,31 4 1,-48-4-221,0 0-1,0 1 1,0-1-1,0 1 0,0-1 1,0 1-1,0 0 1,0 0-1,0 1 1,0-1-1,0 1 0,-1-1 1,1 1-1,-1 0 1,1 0-1,-1 0 1,1 0-1,-1 0 0,0 0 1,0 1-1,0-1 1,-1 1-1,1 0 1,0-1-1,-1 1 0,0 0 1,1 0-1,-1 0 1,-1 0-1,1 0 1,0 0-1,-1 0 0,1 0 1,-1 6-1,-1-3 55,0 0-1,0 1 1,0-1-1,-1 0 1,0-1-1,0 1 0,-1 0 1,0 0-1,0-1 1,0 0-1,0 1 1,-1-1-1,0 0 1,0-1-1,0 1 1,-9 6-1,-2 0 188,-1-1 0,0 0-1,0-1 1,-1-1 0,0-1 0,-1 0 0,-26 6-1,-20 1-4198,102-22-4587,-14 4 2670</inkml:trace>
</inkml:ink>
</file>

<file path=ppt/ink/ink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03.3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73 18065,'0'0'7266,"-6"9"-6156,-5 8-829,2 0 0,0 0-1,1 1 1,0 0 0,2 1 0,0-1 0,1 1-1,1 0 1,-4 38 0,9-58-187,1 1-1,-1 0 1,0-1-1,0 1 1,0 0-1,0-1 1,0 0-1,0 1 1,0-1 0,0 1-1,0-1 1,0 0-1,0 0 1,0 0-1,0 0 1,-1 0 0,1 1-1,1-3 1,6-12 8,0-1 0,-1 0 1,0 0-1,-1 0 0,-1-1 1,-1 0-1,0 0 0,-1 0 1,-1-1-1,-1 1 0,0-22 1,-4 36-263,-3 10 66,-4 13 6,7-14 75,1 0 1,1 0-1,-1 0 1,1 0-1,0 1 1,0-1-1,1 0 1,0 1-1,0-1 1,1 9-1,-1-14 11,1 1 0,-1-1-1,1 1 1,0-1 0,-1 1 0,1-1 0,0 0-1,0 1 1,0-1 0,0 0 0,0 0-1,0 0 1,0 0 0,0 1 0,0-1 0,1-1-1,1 3 1,0-2 8,0 0-1,0 0 1,0-1-1,0 1 0,0 0 1,0-1-1,0 0 1,0 0-1,0 0 1,0 0-1,0 0 1,4-2-1,6-1 20,-1 0-1,0-2 1,-1 1 0,1-2-1,-1 1 1,0-2 0,0 1-1,-1-1 1,12-10 0,-1-1 10,-1-1 1,-1 0 0,21-27 0,-23 21 10,-15 22-129,-9 15-104,4-9 176,-16 29-32,-19 40-1,34-64 76,1 1 0,-1 0-1,1 0 1,1 0 0,0 0-1,0 0 1,1 0 0,0 1-1,0-1 1,2 14-1,-1-22-20,1 0-1,0 0 1,-1 0-1,1 0 0,0 0 1,-1-1-1,1 1 0,0 0 1,0 0-1,0-1 1,0 1-1,-1-1 0,1 1 1,0-1-1,0 1 0,0-1 1,0 1-1,0-1 0,0 0 1,1 0-1,-1 1 1,0-1-1,0 0 0,0 0 1,0 0-1,0 0 0,0 0 1,0 0-1,2-1 0,34-5 187,-22 1-191,0-1 1,-1-1 0,0-1-1,0 0 1,-1 0 0,18-15-1,69-68-15,-56 37 9,-20 25 0,-43 65 0,19-36 0,-45 81 0,41-72 0,0 0 0,1 0 0,0 0 0,0 0 0,1 1 0,1-1 0,-2 16 0,3-24-41,0-1 0,0 1 0,1 0 1,-1 0-1,0-1 0,0 1 0,1 0 0,-1-1 0,1 1 0,-1-1 1,0 1-1,1 0 0,-1-1 0,1 1 0,-1-1 0,1 1 0,-1-1 0,1 0 1,0 1-1,-1-1 0,1 1 0,0-1 0,-1 0 0,1 0 0,0 1 1,-1-1-1,1 0 0,0 0 0,-1 0 0,1 0 0,0 0 0,0 0 1,-1 0-1,1 0 0,0 0 0,0 0 0,-1 0 0,1 0 0,0 0 1,-1-1-1,1 1 0,0 0 0,-1 0 0,1-1 0,0 1 0,0-1 1,3-1-390,-1 1 0,0 0 0,0-1 0,0 1 0,0-1 0,0 0 0,0 0 1,0 0-1,4-4 0,7-18-5581,-2-5-2739</inkml:trace>
</inkml:ink>
</file>

<file path=ppt/ink/ink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03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0 19058,'0'0'4516,"-16"68"-4516,32-50-320,2 0-1794,1-5-1858,4-4-2626</inkml:trace>
</inkml:ink>
</file>

<file path=ppt/ink/ink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04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1 13741,'0'0'2877,"-8"1"-122,-76 17 2433,75-16-4699,0 1 0,0 1-1,1-1 1,-1 2 0,1-1 0,0 1 0,0 0 0,-9 8 0,16-12-485,1-1 1,-1 0-1,1 0 1,-1 0-1,1 1 1,-1-1-1,1 0 1,0 1-1,-1-1 1,1 0-1,-1 1 1,1-1-1,0 1 1,-1-1-1,1 1 1,0-1-1,0 0 1,-1 1 0,1-1-1,0 1 1,0-1-1,0 1 1,0-1-1,-1 1 1,1 0-1,0-1 1,0 1-1,0-1 1,0 1-1,0-1 1,0 1-1,0-1 1,1 1-1,-1-1 1,0 1-1,0-1 1,0 1-1,0-1 1,1 1-1,-1-1 1,0 1-1,1-1 1,-1 1-1,0-1 1,1 0-1,-1 1 1,0-1-1,1 1 1,-1-1 0,1 0-1,-1 0 1,0 1-1,1-1 1,-1 0-1,1 0 1,-1 1-1,1-1 1,-1 0-1,1 0 1,0 0-1,-1 0 1,1 0-1,37 4 74,-37-4-56,41-2 148,49 2-271,-85 0 92,0 0-1,1 1 0,-1 1 1,0-1-1,0 1 0,0 0 1,0 0-1,0 0 0,0 1 0,10 6 1,-14-7 13,-1-1 1,1 0 0,-1 1 0,1-1 0,-1 1-1,0-1 1,1 1 0,-1 0 0,0-1-1,0 1 1,0 0 0,0 0 0,0 0-1,-1 0 1,1 0 0,-1 0 0,1 0-1,-1 0 1,0 0 0,1 0 0,-1 2-1,-1 0 97,0-1-1,1 1 0,-1-1 0,0 1 0,-1-1 1,1 1-1,-1-1 0,1 1 0,-1-1 0,-4 6 1,-3 1 252,-1 1 0,1-1 0,-1 0 0,-1-1 0,-13 9 1,-2-1-271,-47 25 0,63-37-87,-1 0 0,0-1 0,0 0 0,0-1 0,0 0-1,-1-1 1,-21 2 0,31-9-2228,2 3-116,0-13-6076</inkml:trace>
</inkml:ink>
</file>

<file path=ppt/ink/ink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06.2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0 16400,'0'0'11018,"-10"13"-10869,2-3-145,0 0 0,1 1 0,0 0 0,0 0 0,1 0 0,1 1 0,0 0 0,1 0 0,0 1 0,1-1 0,-3 17 0,6-27-2,-1 5-10,1 0 0,-1 0 0,1 0 0,0 1 0,1-1 0,2 9 0,-3-15 7,1 1-1,-1-1 1,1 1-1,0 0 1,0-1-1,0 0 1,0 1-1,0-1 0,0 0 1,0 1-1,0-1 1,0 0-1,1 0 1,-1 0-1,1 0 1,-1 0-1,0 0 1,1 0-1,0-1 1,-1 1-1,1-1 1,-1 1-1,1-1 1,0 1-1,-1-1 1,1 0-1,0 0 1,-1 0-1,1 0 1,3 0-1,4-1 93,1-1 0,-1 0 0,1 0-1,-1-1 1,0 0 0,0-1 0,0 1 0,0-2 0,-1 0-1,1 0 1,-1 0 0,-1-1 0,12-10 0,7-8 432,-1-1-1,28-36 1,-35 36-90,4-5 85,-22 30-517,0 0 1,0 0-1,0 0 1,0 0-1,0 0 0,0 0 1,0 0-1,0 1 1,0-1-1,0 0 1,0 0-1,0 0 1,0 0-1,0 0 0,0 0 1,0 0-1,0 0 1,0 0-1,0 0 1,0 0-1,0 1 1,0-1-1,0 0 0,0 0 1,0 0-1,0 0 1,1 0-1,-1 0 1,0 0-1,0 0 1,0 0-1,0 0 0,0 0 1,0 0-1,0 0 1,0 0-1,0 0 1,0 0-1,0 0 1,1 0-1,-1 0 0,0 0 1,0 0-1,0 0 1,0 0-1,0 0 1,0 0-1,0 0 1,0 0-1,0 0 1,0 0-1,0 0 0,1 0 1,-1 0-1,0 0 1,0 0-1,0 0 1,0 0-1,0 0 1,0 0-1,-6 22-116,6-20 114,-5 10 3,1 0 1,0 1-1,1-1 1,1 1-1,0 0 0,-1 25 1,4-37 8,-1 0 0,0-1 0,1 1 0,-1 0 0,1-1 0,-1 1 0,1 0 0,0-1 0,-1 1 0,1-1 0,-1 1 0,1 0 0,0-1 1,0 0-1,-1 1 0,1-1 0,0 1 0,0-1 0,-1 0 0,1 0 0,0 1 0,0-1 0,0 0 0,0 0 0,0 0 0,-1 0 0,1 0 1,0 0-1,0 0 0,0 0 0,0 0 0,-1-1 0,1 1 0,0 0 0,0-1 0,0 1 0,-1 0 0,1-1 0,0 1 0,1-1 0,36-16 635,-12-1-411,-15 10-220,-1 1 1,1 0-1,1 0 0,-1 1 1,1 1-1,0 0 1,24-6-1,-35 11-21,0-1-1,1 1 1,-1 0 0,0 0 0,0 0 0,0 1-1,1-1 1,-1 0 0,0 0 0,0 1-1,0-1 1,0 1 0,1-1 0,-1 1-1,0-1 1,0 1 0,0 0 0,0-1-1,0 1 1,0 0 0,-1 0 0,1 0-1,0 0 1,0 0 0,0 0 0,-1 0-1,1 0 1,-1 0 0,1 0 0,-1 0-1,1 0 1,-1 0 0,1 0 0,-1 1 0,0-1-1,0 0 1,0 2 0,1 57-128,-2-41-114,1-11 372,0-4-588,0 0 0,0 0 0,0 0 0,0 0 1,1 0-1,-1 0 0,1-1 0,2 7 0,-2-9 161,0 0 0,0 0 0,0 0-1,0 0 1,0 0 0,0 0 0,0 0 0,1 0-1,-1 0 1,0-1 0,0 1 0,1 0-1,-1-1 1,0 1 0,1-1 0,-1 0-1,0 1 1,1-1 0,-1 0 0,1 0-1,-1 0 1,1 0 0,-1 0 0,0 0 0,1 0-1,-1-1 1,1 1 0,1-1 0,23-7-5548,2-9-3326</inkml:trace>
</inkml:ink>
</file>

<file path=ppt/ink/ink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06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81 10890,'0'0'9294,"-9"5"-8295,-2 3-723,1 0 0,0 0 0,1 1 0,0 0 0,0 0 0,1 1 0,1 0 0,-1 1 0,1 0 0,1 0 0,0 0 0,1 1 0,0 0 0,1 0 0,0 0 0,-3 17 0,7-28-267,0 0 1,0-1-1,0 1 0,0 0 1,0-1-1,0 1 0,0 0 0,0-1 1,0 1-1,0 0 0,1-1 1,-1 1-1,0 0 0,0-1 0,1 1 1,-1-1-1,0 1 0,1 0 0,-1-1 1,1 1-1,-1-1 0,0 1 1,1-1-1,-1 1 0,1-1 0,-1 0 1,1 1-1,0-1 0,-1 0 1,2 1-1,23-1 297,25-21 392,-16-2-468,-1-1-1,34-33 1,-53 44 20,-1 0 1,-1-1 0,0 0 0,0-1 0,-2-1 0,0 0 0,8-17 0,-17 32-215,0 0 0,-1 0 0,1 0 0,0 0 0,-1 0 0,0 0 0,1 0 0,-1 0 0,1 0 0,-1-1 0,0 1 0,0 0 0,0 0 0,0 0 0,0 0 0,0 0 0,0 0 0,0 0 0,0-1 0,0 1 0,0 0 0,-1 0 1,1 0-1,-1 0 0,1 0 0,-1 0 0,1 0 0,-1 0 0,1 0 0,-1 0 0,0 0 0,0-1 0,-1 2-19,1 0 1,-1 0 0,1 0-1,-1 0 1,0 0 0,1 0-1,-1 0 1,1 1 0,-1-1-1,1 0 1,-1 1-1,1-1 1,-1 1 0,1 0-1,0-1 1,-1 1 0,1 0-1,0 0 1,0 0 0,-1 0-1,1 0 1,0 0-1,-1 2 1,-8 6-11,1 0 0,1 1 0,0-1 0,0 2 0,1-1 0,0 1 0,1 0 0,0 0 0,1 1 0,1 0 0,-1 0 0,-4 24 0,9-34-90,-1 0 0,1-1 0,0 1 0,0 0 0,0-1 0,0 1 0,0 0 0,1 0 0,-1-1 0,0 1 0,1-1 0,-1 1 0,1 0 0,0-1 0,-1 1 0,1-1 0,0 1 0,0-1 0,0 0 0,0 1 0,0-1 0,0 0 0,0 0 0,1 1 0,-1-1 0,0 0 0,1 0 0,-1-1 0,2 2 0,2 0-901,0-1 0,0 0 1,0 0-1,0 0 0,1-1 0,-1 1 0,0-1 1,7-1-1,23-2-9309</inkml:trace>
</inkml:ink>
</file>

<file path=ppt/ink/ink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07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36 4260,'5'-18'-472,"2"1"7888,-7 17-7313,0 0-1,0 0 1,0 0-1,0 0 1,0 0-1,1 0 1,-1 0-1,0 0 1,0 0-1,0-1 1,0 1-1,0 0 1,0 0-1,0 0 0,0 0 1,0 0-1,1 0 1,-1 0-1,0 0 1,0 0-1,0 0 1,0 0-1,0 0 1,0 0-1,0 0 1,0 0-1,1 0 1,-1 0-1,0 0 1,0 0-1,0 0 0,0 0 1,0 0-1,0 0 1,0 0-1,0 1 1,1-1-1,-1 0 1,0 0-1,0 0 1,0 0-1,0 0 1,0 0-1,0 0 1,0 0-1,0 0 1,0 0-1,0 0 1,0 1-1,0-1 0,0 0 1,0 0-1,0 0 1,0 0-1,0 0 1,0 0-1,0 0 1,0 0-1,0 1 1,0-1-1,0 0 1,0 0-1,0 0 1,0 0-1,0 0 1,0 0-1,0 0 0,2 23 1126,-5 9-458,-1-1 1,-2 1 0,-1-1 0,-2-1 0,0 1-1,-28 55 1,1 7 694,26-55-1006,10-20-1332,0-18 765,0 1 1,1-1-1,-1 0 1,0 1-1,0-1 1,0 0-1,0 0 1,0 1-1,1-1 1,-1 0-1,0 0 1,0 1-1,0-1 1,1 0-1,-1 0 1,0 0-1,0 1 1,1-1-1,-1 0 1,0 0-1,0 0 1,1 0-1,-1 0 1,0 0-1,1 0 1,-1 1-1,0-1 1,1 0-1,-1 0 1,0 0-1,1 0 1,-1 0-1,0 0 1,0-1-1,1 1 1,-1 0-1,0 0 1,1 0-1,-1 0 1,10-8-5504,-1-11-5584</inkml:trace>
</inkml:ink>
</file>

<file path=ppt/ink/ink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08.8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338 155 14606,'0'0'3123,"-9"-5"-625,2 2-2260,0 0 0,0 0 0,0 1-1,0 0 1,-1 1 0,1-1 0,0 1 0,-1 1-1,1-1 1,-1 1 0,1 1 0,-1-1 0,1 1-1,-1 1 1,1-1 0,0 1 0,0 1 0,0-1-1,0 1 1,0 0 0,-8 6 0,-2 2-198,0 0 0,1 2 1,0 0-1,-20 22 0,29-28-30,1 0-1,0 1 1,1 0-1,0-1 1,0 2-1,0-1 0,1 1 1,0-1-1,1 1 1,0 0-1,-3 17 1,6-25-10,0 0 0,-1-1 0,1 1 1,0 0-1,0 0 0,0 0 0,0 0 1,0-1-1,0 1 0,1 0 0,-1 0 1,0 0-1,0-1 0,1 1 0,-1 0 0,0 0 1,1-1-1,-1 1 0,0 0 0,1 0 1,-1-1-1,1 1 0,0-1 0,-1 1 1,1 0-1,-1-1 0,1 1 0,0-1 1,1 1-1,0 0 2,0-1 0,0 1 0,0-1 0,0 1 0,1-1 0,-1 0 0,0 0 0,0 0 0,0 0 1,1-1-1,2 0 0,5-1 30,1-1 0,-1-1 0,19-8 0,7-8 64,0-2 1,-2-1 0,63-53-1,-76 56 291,-1-1-1,0 0 0,-2-1 1,0-1-1,-2-1 0,22-40 1,-28 41 223,-17 31-353,-21 37-249,-4 9 35,3 1 0,-25 69-1,52-116-15,0-1 0,0 1-1,0 0 1,1-1 0,-1 16 0,2-22-26,0 0 0,0-1 1,1 1-1,-1 0 0,0-1 1,0 1-1,0 0 0,0-1 1,1 1-1,-1 0 0,0-1 1,1 1-1,-1 0 0,0-1 1,1 1-1,-1-1 0,1 1 1,-1-1-1,1 1 0,-1-1 1,1 1-1,-1-1 0,1 1 1,0-1-1,-1 0 0,1 1 1,0-1-1,-1 0 0,1 0 1,0 1-1,29-1 100,-20-1-57,0-2 0,0 1 0,-1-2 1,12-4-1,6-6 16,-1-2 0,0-1 0,34-28 0,-49 36-76,0-1 1,-1 0-1,0-1 1,0 0-1,-1-1 1,-1 0-1,0 0 1,-1-1-1,9-18 1,-55 82-604,17-18 602,13-21 97,0 0 1,1 1-1,0 0 0,1 0 0,0 1 0,1 0 0,1 0 0,-7 30 0,12-44-78,0 0-1,0 1 0,0-1 0,0 1 1,1-1-1,-1 1 0,0-1 0,0 1 1,0-1-1,1 0 0,-1 1 0,0-1 0,1 1 1,-1-1-1,0 0 0,1 1 0,-1-1 1,0 0-1,1 0 0,-1 1 0,0-1 1,1 0-1,-1 0 0,1 0 0,-1 1 1,1-1-1,-1 0 0,1 0 0,-1 0 1,0 0-1,1 0 0,-1 0 0,1 0 0,-1 0 1,1 0-1,-1 0 0,1 0 0,-1 0 1,1 0-1,-1 0 0,1 0 0,-1-1 1,0 1-1,1 0 0,0-1 0,22-7 151,-9 0-142,0-1 1,-1 0 0,0-1-1,-1 0 1,0-1 0,0-1-1,-1 0 1,-1 0 0,0-1-1,-1-1 1,0 1 0,13-30-1,-19 33-156,-5 7 38,-11 17-18,-17 27 90,24-32 41,3-3 0,-1-1 1,1 1-1,0 0 1,0 0-1,1 0 0,0 0 1,0 0-1,0 0 0,1 1 1,-1 8-1,3-15 0,-1 1 0,1 0 0,-1-1 0,1 1 0,0-1 0,-1 1 0,1-1-1,0 1 1,-1-1 0,1 1 0,0-1 0,0 0 0,0 0 0,-1 1 0,1-1 0,0 0 0,0 0 0,0 0 0,0 0 0,-1 0 0,1 0 0,0 0-1,0 0 1,0 0 0,0 0 0,-1 0 0,2-1 0,26-2 140,-11-3-89,0 0 0,-1 0 0,20-12 1,-26 12-92,1 0 1,0 1-1,0 0 1,0 1-1,0 0 1,1 1-1,-1 0 1,1 1-1,0 0 1,14 0-1,-25 2 31,0 1-1,1 0 1,-1-1 0,0 1-1,0 0 1,0 0 0,0-1-1,0 1 1,0 0 0,0 0-1,0 0 1,-1 0 0,1 1-1,0-1 1,0 0 0,-1 0-1,1 0 1,-1 1-1,1-1 1,-1 0 0,0 0-1,1 1 1,-1-1 0,0 0-1,0 1 1,0-1 0,0 0-1,0 1 1,0-1 0,0 0-1,-1 1 1,1 1-1,-8 47 261,-4-23-140,10-23-184,0 0 0,0 0 0,1 0 0,-1 0 0,1 0 0,0 0 0,0 0 0,-1 6 0,12-28-20656</inkml:trace>
</inkml:ink>
</file>

<file path=ppt/ink/ink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09.6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5958,'0'0'-1121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0.6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15535,'0'0'1441,"58"45"-1729,-32-30-3011,8-1-5798</inkml:trace>
</inkml:ink>
</file>

<file path=ppt/ink/ink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10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10570,'0'0'12967,"4"7"-11173,1 12-1298,0-1 0,-1 1 0,-1 0 0,-1 0 1,0 0-1,-2 0 0,-3 37 0,3 37 24,0-92-514,-1 0 1,1 0-1,0 0 0,0 0 0,0 0 0,1 0 1,-1 0-1,0 0 0,0 0 0,1 0 0,-1 0 1,0 0-1,1 0 0,-1 0 0,1 0 0,-1-1 1,1 1-1,-1 0 0,1 0 0,-1-1 0,1 1 1,0 0-1,0-1 0,-1 1 0,1 0 0,0-1 1,0 1-1,0-1 0,0 1 0,0-1 0,-1 0 0,1 1 1,0-1-1,0 0 0,0 0 0,0 0 0,0 0 1,0 1-1,0-1 0,0 0 0,0-1 0,0 1 1,0 0-1,0 0 0,0 0 0,0-1 0,1 0 1,4 0 37,-1-2 0,0 1 0,0 0 1,0-1-1,0 0 0,0 0 0,4-5 0,22-20 37,-2-1 0,-1-1 0,-1-2 0,-2 0 0,26-44 0,-54 111 160,-6-4-94,2-10-112,1-1 0,1 1 1,-4 33-1,14-57 9,-1 0 0,1 0-1,-1 0 1,0 0 0,0-1 0,0 0 0,-1 1 0,4-6 0,104-133 31,-111 142-85,0 0 1,0-1 0,0 1-1,1-1 1,-1 1 0,0 0-1,0-1 1,0 1-1,1 0 1,-1-1 0,0 1-1,1 0 1,-1-1 0,0 1-1,1 0 1,-1 0 0,0-1-1,1 1 1,-1 0 0,0 0-1,1 0 1,-1 0 0,1-1-1,-1 1 1,0 0 0,1 0-1,-1 0 1,1 0 0,-1 0-1,0 0 1,1 0 0,-1 0-1,1 0 1,-1 0 0,0 0-1,1 1 1,-1-1 0,1 0-1,-1 0 1,0 0 0,1 0-1,-1 1 1,1-1 0,0 1-1,4 24-105,-7 45 195,2-64-89,-6 43 52,3-33 49,1 0 0,1 0 0,0 0-1,3 25 1,-2-41-87,1 1 0,-1-1 1,0 1-1,0 0 0,1-1 0,-1 1 1,0-1-1,1 1 0,-1-1 0,1 0 1,-1 1-1,1-1 0,-1 1 1,1-1-1,-1 0 0,1 1 0,-1-1 1,1 0-1,-1 0 0,1 1 0,-1-1 1,1 0-1,0 0 0,-1 0 0,1 0 1,-1 0-1,1 0 0,0 0 0,-1 0 1,1 0-1,0 0 0,-1 0 0,1 0 1,-1 0-1,1 0 0,-1-1 0,1 1 1,0-1-1,25-9 148,-8-3-187,0-1 0,0-1 0,-2-1 0,0-1 1,0 0-1,-2 0 0,0-2 0,-1 0 0,-1 0 1,-1-1-1,17-42 0,-20 32-109,-17 41 92,-19 45 154,23-45-20,1 0 0,0 0 0,1 0 0,0 0 0,1 0 0,0 1 0,1-1 0,0 1 0,1 0 0,1 18 0,0-28-83,0-1 0,0 1 0,1 0 0,-1 0 0,1-1 0,-1 1 0,1 0 0,-1-1 0,1 0 0,0 1 0,-1-1 0,1 0 0,0 0 0,0 0 0,0 0 0,0 0 0,0 0 0,0-1 0,0 1 0,1-1 0,2 1 0,50 7 0,-52-8 0,0 1 0,0-1 0,0 1 0,0-1 0,0 0 0,0 0 0,0 0 0,0 0 0,0-1 0,0 1 0,0-1 0,0 0 0,0 1 0,0-1 0,0-1 0,-1 1 0,1 0 0,0-1 0,-1 1 0,1-1 0,-1 0 0,0 0 0,1 0 0,-1 0 0,0 0 0,0-1 0,0 1 0,0-1 0,-1 1 0,1-1 0,-1 0 0,0 1 0,1-1 0,0-6 0,8-17 0,13-51 0,-20 67 0,-1-1 0,-1 0 0,1 0 0,-2 0 0,0 0 0,0 0 0,-3-19 0,3 30 0,0-1 0,-1 1 0,1 0 0,0-1 0,0 1 0,0 0 0,0 0 1,-1-1-1,1 1 0,0 0 0,0 0 0,0 0 0,-1-1 0,1 1 0,0 0 0,0 0 0,-1 0 0,1-1 0,0 1 0,-1 0 0,1 0 0,0 0 1,0 0-1,-1 0 0,1 0 0,0 0 0,-1 0 0,1 0 0,0 0 0,-1 0 0,1 0 0,0 0 0,-1 0 0,1 0 0,0 0 0,-1 0 0,1 0 1,0 0-1,0 1 0,-1-1 0,1 0 0,0 0 0,0 0 0,-1 0 0,1 1 0,0-1 0,0 0 0,-1 0 0,1 0 0,0 1 0,0-1 0,0 0 1,-1 1-1,1-1 0,0 0 0,0 0 0,0 1 0,0-1 0,-13 16-20,4 5 22,2 0 0,0 0-1,1 0 1,1 1 0,1 0 0,1 0-1,1 0 1,1 37 0,1-55-60,0 1 1,1 0-1,0-1 0,-1 1 1,2-1-1,-1 1 0,0-1 0,1 0 1,0 1-1,0-1 0,0 0 1,6 7-1,-7-9 3,1-1-1,-1 1 1,1-1 0,-1 1 0,1-1 0,-1 0-1,1 0 1,0 0 0,-1 0 0,1 0-1,0 0 1,0 0 0,0 0 0,0-1-1,0 1 1,0-1 0,0 1 0,0-1-1,0 0 1,0 0 0,0 0 0,0 0-1,0 0 1,0-1 0,0 1 0,0 0-1,0-1 1,0 1 0,0-1 0,-1 0-1,1 0 1,2-1 0,-2 0-453,1 0 0,-1 0-1,0 0 1,0 0 0,0 0 0,0 0 0,0-1 0,-1 1 0,1-1-1,-1 1 1,0-1 0,1 0 0,-1 1 0,0-1 0,0-4 0,7-25-6950</inkml:trace>
</inkml:ink>
</file>

<file path=ppt/ink/ink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11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10954,'0'0'14126,"-4"58"-16144,24-37-1217,2-1-2306,2 2-6791</inkml:trace>
</inkml:ink>
</file>

<file path=ppt/ink/ink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12.1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87 183 11371,'0'0'6219,"-10"7"-4500,6-3-1658,-41 39 2615,42-39-2303,0-1 1,0 1 0,1 0 0,-1 0 0,1 1 0,0-1-1,0 0 1,1 1 0,-1 0 0,1-1 0,0 1 0,0-1-1,0 9 1,1-13-360,0 1 0,1 0 0,-1-1 0,0 1 0,1 0 0,-1-1 0,0 1 0,1-1 1,-1 1-1,1-1 0,-1 1 0,1-1 0,-1 1 0,1-1 0,-1 1 0,1-1 0,0 0 0,-1 1 0,1-1 0,-1 0 0,1 0 0,0 1 0,-1-1 0,1 0 0,0 0 0,-1 0 0,1 0 0,0 0 0,0 0 0,-1 0 0,1 0 1,0 0-1,-1 0 0,2 0 0,27-5 119,-16 1-90,-1-2 0,0 1 0,0-2 0,0 1 0,-1-2 0,0 0 0,16-14 0,-3-1-23,42-50 0,-58 65 10,-1-1-1,0 0 1,-1-1-1,0 1 1,0-1 0,-1 0-1,0-1 1,-1 1-1,0-1 1,-1 0-1,0 0 1,2-17-1,-5 28-11,0 0 0,-1-1 0,1 1-1,-1 0 1,1 0 0,0 0 0,-1 0-1,1 0 1,-1 0 0,1-1 0,-1 1-1,1 0 1,-1 0 0,1 0 0,0 1-1,-1-1 1,1 0 0,-1 0-1,1 0 1,-1 0 0,1 0 0,0 0-1,-1 1 1,1-1 0,-1 0 0,1 0-1,0 1 1,-1-1 0,1 0 0,-1 1-1,-10 12 135,-1 1-1,2 0 0,0 0 0,1 1 1,0 1-1,1 0 0,1 0 0,-9 26 1,14-33 5,-1 0 0,1 0 0,0-1 0,1 1 0,-1 17 0,2-24-150,0 0 0,0 0 0,0 0 0,1 0 0,-1-1 0,0 1 0,1 0 0,-1 0 0,1 0 0,-1-1 0,1 1 0,0 0 0,0-1 0,0 1 0,0-1 0,0 1 0,0-1 0,0 1 0,1-1 0,-1 0 0,0 1-1,1-1 1,-1 0 0,1 0 0,-1 0 0,1 0 0,0 0 0,-1-1 0,1 1 0,0 0 0,0-1 0,0 1 0,2 0 0,10-1 0,-1 0-1,1-1 0,-1 0 0,0-1 1,0 0-1,0-1 0,0-1 0,0 0 1,0 0-1,-1-2 0,20-11 0,15-4-897,-47 21 880,1 0 0,-1-1-1,1 1 1,-1 0 0,1-1 0,-1 1 0,1 0 0,-1 0 0,1 0 0,-1 0 0,1-1 0,-1 1 0,1 0 0,-1 0 0,1 0 0,0 0 0,-1 0 0,1 0 0,-1 0 0,1 1 0,-1-1 0,1 0 0,-1 0 0,1 0 0,-1 0 0,1 1 0,-1-1 0,1 0 0,-1 1 0,1-1-1,-1 0 1,1 1 0,-1-1 0,0 0 0,1 1 0,-1-1 0,0 1 0,1-1 0,-1 1 0,0-1 0,1 1 0,-1-1 0,0 1 0,0-1 0,0 1 0,0-1 0,1 1 0,-1-1 0,0 1 0,0-1 0,0 1 0,0 0 0,0-1 0,0 1 0,-1 0 0,-6 44 235,2-19-39,5-26-180,0 0-1,0 0 0,0 1 0,0-1 0,0 0 0,0 1 0,0-1 0,0 0 0,1 1 0,-1-1 0,0 0 0,0 0 0,0 1 1,0-1-1,0 0 0,1 0 0,-1 1 0,0-1 0,0 0 0,1 0 0,-1 0 0,0 1 0,0-1 0,1 0 0,-1 0 1,0 0-1,0 0 0,1 0 0,-1 1 0,0-1 0,0 0 0,1 0 0,-1 0 0,0 0 0,1 0 0,-1 0 0,0 0 0,1 0 1,-1 0-1,19-5 125,14-11 59,-13 0-124,-1-1 0,-1-1 0,0 0 0,-1-1 0,27-41 0,-47 66-159,0 1 0,0 0 1,1-1-1,0 1 0,1 0 0,-1 0 0,1 0 0,0 13 0,2-19-98,0-1-1,-1 1 1,1 0-1,0 0 1,-1 0-1,1 0 1,0-1 0,0 1-1,0 0 1,0-1-1,0 1 1,0-1-1,0 1 1,0-1-1,0 1 1,0-1 0,0 0-1,0 1 1,0-1-1,0 0 1,0 0-1,0 0 1,0 0-1,0 0 1,0 0 0,0 0-1,1 0 1,-1 0-1,0-1 1,0 1-1,0 0 1,0-1 0,1 0-1,39-10-5112,-26 0 3546,-12 9 1666,-1 0 0,1 0 0,-1 0 0,1 1 0,0-1 0,0 1 0,0-1 0,0 1 0,0 0 0,0 0 0,4 0 0,-7 19 1573,-6 16-130,-2-1 1,-2 0 0,-17 41-1,-1 4 774,12-34-573,7-20-346,1 1 0,-8 38 1,18-67-1211,0 0 0,0 0 0,0 0 0,0 0 0,0 0 0,1 1 0,3-5 0,7-10-155,4-11-203,14-19 93,-3-2 0,-1-1 0,-3-1 0,25-79 0,-49 129 295,1-1-1,0 1 0,-1-1 0,0 1 0,0-1 0,1 1 0,-1-1 1,-1 1-1,1-1 0,0 0 0,-1-3 0,0 6-1,1-1 0,0 0 0,-1 1-1,1-1 1,0 0 0,-1 1 0,1-1-1,-1 1 1,1-1 0,-1 1 0,1-1 0,-1 1-1,1-1 1,-1 1 0,0-1 0,1 1-1,-1 0 1,0-1 0,1 1 0,-1 0 0,0 0-1,1 0 1,-1-1 0,0 1 0,-1 0 0,-1 0 4,-1 1 0,1 0 0,0 0 1,0 0-1,-1 0 0,1 0 1,0 0-1,0 1 0,0-1 1,0 1-1,1 0 0,-1 0 1,0 0-1,1 1 0,-4 3 1,0-1 6,1 2 1,0-1-1,1 0 1,-1 1-1,-4 12 0,8-18-29,0-1-1,0 1 0,1 0 0,-1 0 0,1 0 0,-1 1 0,1-1 0,-1 0 0,1 0 1,0 0-1,-1 0 0,1 0 0,0 0 0,0 1 0,0-1 0,0 0 0,0 0 0,0 0 1,0 0-1,0 1 0,1-1 0,-1 0 0,0 0 0,1 0 0,-1 0 0,1 0 0,-1 0 0,1 0 1,0 0-1,-1 0 0,1 0 0,0 0 0,-1 0 0,1 0 0,0-1 0,0 1 0,0 0 1,0 0-1,0-1 0,0 1 0,0-1 0,0 1 0,0-1 0,0 1 0,0-1 0,2 1 1,23 2 36,0-1 1,0-1 0,1-2-1,27-3 1,29 0-79,35 9 620,-117-5-536,1-1 0,-1 0 0,0 0 0,1 0 0,-1 0 0,0 0 0,1 0 0,-1-1 0,0 1 0,0 0-1,0 0 1,0-1 0,0 1 0,0-1 0,-1 1 0,1-1 0,0 1 0,-1-1 0,1 0 0,-1 1 0,0-1 0,1 0 0,-1 1 0,0-1 0,0-3 0,3-47 951,-3 51-995,-3-13-107,-3 13-128,5 2 214,0 0 0,1 0 0,-1 0 0,0 0 0,0 0 0,1 0 0,-1 0 0,1 0 0,-1 0 0,1 0 0,-1 0 0,1 0 0,0 1 0,-1-1 0,1 0 0,0 0 0,0 0 0,0 2 0,0-1 15,0 0 0,0 0 0,1 1 0,-1-1 0,0 0 0,1 0 0,-1 0 0,1 0 0,0 0 0,0-1 0,0 1 0,0 0 0,0 0 0,0 0 0,0-1 0,0 1 0,1-1 0,-1 1 0,1-1 1,-1 1-1,1-1 0,2 2 0,1-1 9,0 1 0,0-1 0,0 0 0,0-1 0,0 1 0,1-1 0,-1 0 0,10 1 0,6-2 29,1 0 0,-1-1 0,34-7 0,-2-5-11,-41 9 23,0 0 0,1 1 1,-1 1-1,1 0 0,0 0 0,0 2 0,-1-1 0,16 3 0,-26-2-33,0 1 0,0 0-1,0 0 1,0 0 0,0 0-1,-1 0 1,1 0 0,0 0-1,-1 1 1,1-1 0,-1 1-1,1-1 1,-1 1 0,2 2-1,-2-2-15,0-1-1,1 1 0,-1 0 0,0-1 1,1 1-1,0-1 0,-1 1 0,1-1 1,0 0-1,0 0 0,-1 0 0,1 0 1,0 0-1,0 0 0,0 0 0,0-1 1,3 1-1,0 0-606,0-1 0,0 0 0,0 0 0,0 0-1,0 0 1,7-2 0,9-10-7371</inkml:trace>
</inkml:ink>
</file>

<file path=ppt/ink/ink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12.7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4 18193,'6'-3'4356,"-6"30"-2434,0 12-32,-6 7-577,-6 8-704,0 5-417,2-3-128,0-5-32,5-6-32,2-8-288,2-5-929,0-11-801,-2-11-673,-4-7-576,-4-3-833,-7-12-3875</inkml:trace>
</inkml:ink>
</file>

<file path=ppt/ink/ink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13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0 228 11531,'1'-11'2867,"-1"4"-2373,0-1 1,1 1 0,0 0 0,0 0 0,1 0-1,0 0 1,0 0 0,0 0 0,1 0 0,0 1-1,1-1 1,-1 1 0,1 0 0,1 0 0,7-9-1,-2 5 2,1 0-1,1 1 0,0 0 0,0 1 1,0 1-1,1 0 0,0 0 0,0 1 0,1 1 1,0 0-1,25-5 0,-29 8-454,0 0-1,1 1 1,-1 0-1,0 1 1,1 0 0,-1 0-1,1 1 1,-1 1-1,1 0 1,-1 0-1,0 1 1,0 0 0,0 0-1,-1 1 1,1 1-1,-1 0 1,10 6-1,-17-9-14,0-1 0,0 0-1,0 1 1,0-1-1,0 1 1,0-1 0,0 1-1,-1 0 1,1 0 0,-1 0-1,1 0 1,-1 0-1,0 0 1,0 0 0,0 0-1,0 0 1,0 1-1,0-1 1,0 0 0,-1 1-1,1-1 1,-1 1-1,0-1 1,0 1 0,0-1-1,0 0 1,0 1-1,0-1 1,-1 1 0,1-1-1,-1 1 1,0-1 0,0 0-1,0 0 1,0 1-1,0-1 1,0 0 0,0 0-1,-1 0 1,1 0-1,-2 2 1,-5 4 185,0 0-1,0-1 1,-1 0-1,0 0 1,0-1-1,-1 0 1,-16 7-1,8-3-142,-1-2-1,0-1 1,0 0-1,-1-1 0,0-1 1,0-1-1,-38 2 1,58-6-152,0 0 0,-1 1 0,1-1 0,0 0 0,-1 0 0,1 0 0,0 0 0,-1 0 0,1-1 1,0 1-1,0 0 0,-1 0 0,1 0 0,0 0 0,-1 0 0,1 0 0,0 0 0,0 0 1,-1-1-1,1 1 0,0 0 0,0 0 0,0 0 0,-1-1 0,1 1 0,0 0 0,0 0 0,0-1 1,-1 1-1,1 0 0,0 0 0,0-1 0,0 1 0,0 0 0,0 0 0,0-1 0,0 1 1,0 0-1,0-1 0,-1 1 0,1 0 0,0 0 0,1-1 0,-1 1 0,0 0 0,0-1 0,0 1 1,0 0-1,0 0 0,0-1 0,0 1 0,0 0 0,0-1 0,1 1 0,-1 0 0,0 0 0,0-1 1,0 1-1,0 0 0,1 0 0,-1 0 0,0-1 0,0 1 0,1 0 0,-1 0 0,0 0 1,0 0-1,1 0 0,-1-1 0,19-14-7832,-2 10 1205</inkml:trace>
</inkml:ink>
</file>

<file path=ppt/ink/ink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13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45 150 13997,'0'0'4330,"3"-8"-1965,2 0-1591,-4 5-420,1 1 1,-1-1-1,1 0 1,-1 1-1,0-1 1,0 0 0,0 0-1,-1 0 1,1 0-1,-1 0 1,1-4-1,-3 10 3357,-5 4-2910,-1 1-871,-27 55 583,33-58-496,0 0 1,0 0-1,0 0 0,1 0 1,0 0-1,0 0 0,0 0 0,1 0 1,0 1-1,0-1 0,1 10 1,-1-15-13,1 0 0,-1 1 0,0-1 1,1 0-1,-1 0 0,0 1 0,1-1 1,-1 0-1,0 1 0,1-1 0,-1 0 1,1 0-1,-1 0 0,1 0 0,-1 1 1,0-1-1,1 0 0,-1 0 0,1 0 1,-1 0-1,1 0 0,-1 0 0,1 0 1,-1 0-1,0 0 0,1 0 1,-1 0-1,1-1 0,-1 1 0,1 0 1,-1 0-1,0 0 0,1-1 0,-1 1 1,1 0-1,-1 0 0,0-1 0,1 1 1,-1 0-1,17-11 212,-7 1-114,0 1 0,-1-1-1,-1-1 1,1 1 0,-2-2 0,0 1 0,0-1 0,-1 0 0,0 0 0,-1-1 0,-1 1 0,0-1 0,3-18 0,-7 36-142,-1 0 1,1 0-1,0 0 1,0 0-1,1 0 1,-1 0-1,1 0 1,0 0-1,3 8 1,-2-11 42,-1 0 0,0 0 0,0-1 1,1 1-1,-1 0 0,1-1 0,0 1 0,-1-1 1,1 0-1,0 0 0,0 1 0,0-1 1,0 0-1,0 0 0,0-1 0,0 1 1,0 0-1,0-1 0,0 1 0,0-1 0,0 0 1,1 1-1,-1-1 0,0 0 0,0-1 1,0 1-1,3 0 0,3-2 10,1 1 0,-1-1 0,0-1 1,1 0-1,-1 0 0,0 0 0,-1-1 0,1 0 0,-1 0 0,0-1 0,12-10 1,-5 3 7,0-1 1,-1 0 0,0-2-1,18-26 1,-42 58-23,1 0 0,0 1 0,1 0 0,1 1 0,0-1 0,2 2 0,0-1 0,1 1 0,-4 33 0,9-52 0,1 0 0,-1 0 0,1 0 0,-1-1 0,1 1 0,-1 0 0,1 0 0,-1-1 0,1 1 0,-1 0 0,1-1 0,0 1 0,0 0 0,-1-1 0,1 1 0,0-1 0,0 1 0,0-1 0,-1 0 0,1 1 0,0-1 0,0 0 0,0 1 0,0-1 0,0 0 0,0 0 0,0 0 0,0 0 0,-1 0 0,1 0 0,0 0 0,0 0 0,0 0 0,0-1 0,0 1 0,0 0 0,0-1 0,0 1 0,1-1 0,41-14 0,-12-5 0,-1-1 0,-1-1 0,0-2 0,-2 0 0,-1-2 0,28-38 0,-61 94 0,-21 22 0,19-38 0,1 0 0,0 0 0,1 0 0,1 1 0,0 0 0,1 0 0,1 0 0,-4 31 0,8-46-17,0 0 0,0 1 0,1-1 0,-1 1 1,0-1-1,0 0 0,1 1 0,-1-1 0,0 0 0,1 1 0,-1-1 0,0 0 0,1 0 0,-1 1 1,1-1-1,-1 0 0,0 0 0,1 0 0,-1 0 0,1 1 0,-1-1 0,1 0 0,-1 0 1,1 0-1,-1 0 0,0 0 0,1 0 0,-1 0 0,1 0 0,-1 0 0,1 0 0,-1-1 0,1 1 1,-1 0-1,0 0 0,1 0 0,-1 0 0,1-1 0,-1 1 0,1-1 0,19-10-2381,-17 6 678,0 0-1,-1 0 1,1 0-1,-1-1 1,0 1-1,1-8 1,2-17-11365</inkml:trace>
</inkml:ink>
</file>

<file path=ppt/ink/ink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14.1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20756,'0'0'5829,"0"51"-6341,14-34-1250,-1-4-1217,1-3-1057,1 0-2690</inkml:trace>
</inkml:ink>
</file>

<file path=ppt/ink/ink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14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0 11691,'0'0'12406,"-9"6"-10857,-12 5-637,7-4-351,1 0 1,0 1-1,0 0 0,1 1 1,0 1-1,-13 13 1,25-23-566,0 0 1,0 1 0,0-1 0,0 0 0,0 1 0,0-1 0,0 1-1,0-1 1,0 0 0,0 1 0,0-1 0,0 0 0,0 1 0,1-1 0,-1 0-1,0 1 1,0-1 0,0 0 0,1 1 0,-1-1 0,0 0 0,0 0 0,1 1-1,-1-1 1,0 0 0,0 0 0,1 1 0,-1-1 0,0 0 0,1 0 0,-1 0-1,1 0 1,-1 0 0,0 1 0,1-1 0,-1 0 0,0 0 0,1 0-1,-1 0 1,0 0 0,1 0 0,-1 0 0,1 0 0,-1 0 0,0 0 0,1-1-1,-1 1 1,0 0 0,1 0 0,29 1 22,-24-1-31,-2 0-17,21 0-338,45 7 0,-63-6 349,-1 0 0,0 1 0,0-1 0,1 1 0,-1 1 0,-1-1-1,1 1 1,0 0 0,-1 1 0,1-1 0,-1 1 0,8 7 0,-11-9 41,-1-1 0,0 1-1,1 0 1,-1-1 0,0 1 0,0 0 0,0 0 0,0 0 0,0 0 0,0 0 0,-1 0-1,1 0 1,0 0 0,-1 0 0,0 0 0,0 1 0,1-1 0,-1 0 0,-1 0 0,1 0-1,0 0 1,-1 3 0,0-1 84,-1-1 1,1 1-1,-1 0 0,0 0 0,-1-1 0,1 0 1,0 1-1,-1-1 0,0 0 0,-5 5 0,-5 2 238,0 0-1,0-1 0,0-1 1,-28 12-1,35-17-344,-53 20 5,55-21-7,0-1 0,0 0 0,-1-1 0,1 1 0,0 0 0,0-1 0,0 0 0,0 0 0,0 0 0,-1-1 0,1 0 0,-7-1 0,11 2-87,-1-1 0,1 1 1,-1-1-1,1 1 0,-1 0 1,1-1-1,-1 1 1,1-1-1,-1 1 0,1-1 1,-1 1-1,1-1 0,0 1 1,-1-1-1,1 1 0,0-1 1,0 0-1,-1 1 0,1-1 1,0 1-1,0-1 1,0 0-1,0 1 0,0-1 1,0-1-1,0 0-745,0 0-1,0 0 1,1 0 0,-1 0 0,0 0-1,1 0 1,0 0 0,-1 0 0,1 0-1,0 0 1,2-3 0,7-5-6496</inkml:trace>
</inkml:ink>
</file>

<file path=ppt/ink/ink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19.0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1 1 865</inkml:trace>
</inkml:ink>
</file>

<file path=ppt/ink/ink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19.4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1 230 3267,'4'-13'3086,"40"-136"7783,-27 87-3326,-21 138-6070,-23 35-1145,17-74-271,2-1-1,-7 60 0,15-96-46,0 0 0,0 1 0,0-1 0,0 0 0,0 1 0,0-1 0,0 1 0,0-1 0,0 0 0,0 1 0,0-1 0,0 0 0,0 1 0,0-1 0,0 0 0,0 1 0,1-1 0,-1 0 0,0 1 0,0-1 0,0 0 0,1 0 0,-1 1 0,0-1 0,0 0 0,1 0 0,-1 1 0,0-1 0,1 0 1,-1 0-1,0 0 0,1 1 0,-1-1 0,0 0 0,1 0 0,-1 0 0,0 0 0,1 0 0,-1 0 0,0 0 0,1 0 0,0 0 0,21-7 468,19-20 636,-2-4-730,-2-2 1,-1-2-1,-2-1 0,-2-1 1,-1-2-1,47-79 0,-74 109-1835,-9 10-967,-15 16-4026,10-8 1917,-8 3-5291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3T09:41:28.7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223 101 1634,'8'-10'13153,"0"1"-11730,41-44 3282,-45 50-4331,-1 0 1,1 0-1,0 1 1,0-1-1,0 1 0,0 0 1,0 0-1,0 0 1,1 0-1,-1 1 0,1 0 1,-1 0-1,1 0 1,-1 1-1,6-1 0,-8 2-310,-1-1-1,1 1 1,-1 0-1,1 0 1,-1 0-1,0 0 1,1 0-1,-1 0 1,0 0-1,0 0 1,1 0-1,-1 1 1,0-1-1,0 1 1,-1-1-1,1 0 1,0 1-1,0-1 1,-1 1-1,1 0 1,-1-1-1,1 1 1,-1 0-1,0-1 1,0 1-1,1 0 1,-1-1-1,0 1 1,-1 0-1,1 2 1,-5 59 418,1-46-358,-1 1 1,-1-1-1,0-1 1,-1 1-1,-1-1 1,-1-1 0,0 1-1,-1-1 1,-13 14-1,1-2 129,-2-1 1,0-1-1,-49 36 0,70-58-226,-57 37 391,56-37-384,0-1-1,-1 0 0,1 0 0,-1 0 0,1-1 0,-1 1 0,0-1 0,1 0 0,-1-1 0,0 1 0,0-1 0,-6 0 0,10 0-23,0-1 0,0 0-1,-1 1 1,1-1-1,0 0 1,0 0-1,0 1 1,0-1-1,0 0 1,0 0 0,0 0-1,0 0 1,0-1-1,1 1 1,-1 0-1,0 0 1,1 0-1,-1-1 1,1 1 0,-1 0-1,1 0 1,0-1-1,-1 1 1,1-1-1,0 1 1,0 0-1,0-3 1,0-50-202,1 37-28,0-1-196,1 0 0,0 1-1,9-30 1,-6 30 161,-1-1 0,-1 0 0,2-30 0,-5 48 298,1 15 32,1-7 35,0 0-1,1 0 1,0 0 0,0 0 0,1-1 0,0 1 0,0-1 0,1 0 0,-1 0 0,2 0 0,-1-1 0,1 0 0,0 0 0,0 0 0,11 6 0,8 5 43,1-2-1,1 0 0,29 10 0,-7-2-3665,-5 0-3313,-35-15-6141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1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153 162 14061,'0'0'3310,"-10"4"-1057,-2 0-1476,0 2 1,0 0-1,1 0 1,0 1-1,-19 14 0,25-17-584,1 0 0,0 0 0,-1 0 0,2 0 0,-1 0 0,0 1-1,1 0 1,0 0 0,0 0 0,0 0 0,1 0 0,-1 0-1,1 1 1,1-1 0,-1 1 0,1-1 0,-2 12 0,3-16-190,0-1 0,0 1 1,1 0-1,-1-1 1,0 1-1,0-1 1,0 1-1,0-1 0,0 1 1,1 0-1,-1-1 1,0 1-1,0-1 0,1 1 1,-1-1-1,1 1 1,-1-1-1,0 0 0,1 1 1,-1-1-1,1 1 1,-1-1-1,1 0 1,-1 1-1,1-1 0,-1 0 1,1 1-1,-1-1 1,1 0-1,-1 0 0,1 0 1,1 1-1,26-3 88,25-18 69,-27 4-131,0-1 0,-1 0 1,-1-2-1,-1-1 0,-1-1 1,0-1-1,-2-1 1,0 0-1,-2-2 0,0 0 1,17-36-1,-30 44 103,-14 25 62,-16 25-2,17-19-127,0 0 0,1 0 1,0 1-1,1 0 0,1 0 1,0 1-1,1-1 0,1 1 0,0 0 1,1 0-1,1 0 0,2 29 1,-1-42-61,1-1 0,0 1 1,0 0-1,0-1 1,0 1-1,0-1 0,1 1 1,-1-1-1,1 0 1,-1 0-1,1 1 0,0-1 1,0 0-1,0-1 1,0 1-1,0 0 1,1 0-1,-1-1 0,1 0 1,-1 1-1,1-1 1,-1 0-1,1 0 0,-1 0 1,1-1-1,0 1 1,0 0-1,-1-1 0,1 0 1,0 0-1,5 0 1,-2 0-2,0 0 0,0-1 1,0 1-1,0-1 1,0-1-1,0 1 1,0-1-1,0 0 0,-1 0 1,1-1-1,-1 1 1,1-1-1,8-7 0,-8 5-35,-1 0 0,0 0-1,1 0 1,-2-1 0,1 0 0,-1 0-1,0 0 1,0 0 0,0-1-1,-1 1 1,0-1 0,0 0-1,-1 0 1,2-10 0,-4 17 29,0 0 0,0 1 0,-1-1 0,1 0 0,0 0 0,0 0 0,0 0 0,-1 1-1,1-1 1,0 0 0,0 0 0,-1 0 0,1 0 0,0 0 0,0 0 0,-1 0 0,1 0 0,0 0 0,0 0 0,-1 0 0,1 0 0,0 0 0,0 0 0,-1 0 0,1 0 0,0 0 0,0 0 0,-1 0 0,1 0 0,0 0 0,0 0 0,-1 0 0,1-1 0,0 1 0,0 0 0,-1 0 0,1 0 0,0 0 0,0-1 0,0 1 0,0 0 0,-1 0 0,1 0 0,0-1 0,0 1 0,0 0 0,0 0 0,0-1 0,0 1 0,0 0 0,-1 0 0,1-1 0,0 1 0,0 0-1,0 0 1,0-1 0,0 1 0,0 0 0,0 0 0,0-1 0,0 1 0,1 0 0,-1-1 0,0 1 0,0 0 0,0 0 0,0 0 0,0-1 0,1 1 0,-14 11-95,13-11 95,-3 4 17,0 1-1,1-1 0,-1 1 0,1 0 0,0 0 0,0 0 0,1 0 1,-1 0-1,1 0 0,0 1 0,1-1 0,-1 9 0,1-12-7,0 0 0,1 0 0,-1 1-1,1-1 1,-1 0 0,1 0 0,0 0-1,0 0 1,0 0 0,0 0 0,0 0 0,0 0-1,1 0 1,-1-1 0,0 1 0,1 0-1,0-1 1,-1 1 0,1-1 0,0 0-1,0 0 1,0 1 0,0-1 0,0 0-1,0 0 1,0-1 0,0 1 0,0 0 0,0-1-1,0 1 1,3-1 0,13 3-3,0 0 1,1-2-1,-1 0 1,0-1-1,1-1 1,-1-1-1,0-1 1,0 0-1,0-1 1,0-1 0,-1-1-1,22-9 1,-37 13 36,0 1-1,0-1 1,0 1 0,-1-1 0,1 1 0,0-1 0,-1 0 0,1 0 0,-1 0 0,0 0 0,0 0 0,0 0 0,0 0 0,0 0 0,0-1 0,0 1 0,-1 0 0,1-1 0,-1 1 0,1 0 0,-1-1 0,0 1 0,0 0 0,0-1 0,0 1 0,-1-1 0,1 1 0,-1 0-1,1-1 1,-1 1 0,0 0 0,0 0 0,0 0 0,0-1 0,-2-2 0,-4-7 253,0-1-1,-1 1 0,0 1 1,-14-16-1,-10-11-293,36 42-474,1 0-1,-1 0 1,1-1 0,0 1-1,0-1 1,1 0 0,7 4-1,0-2-1560,-1-1 0,1 0 0,0-1 0,0 0 0,14 0 1,34-1-10277</inkml:trace>
</inkml:ink>
</file>

<file path=ppt/ink/ink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19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11851,'0'0'6759,"-5"70"-4774,5-43-383,0-3-449,7-1-192,6-1-609,2-5-256,6-2-96,2-8-993,4-3-992,0-4-1122,3-2-929,-1-14-673,-5-2-2818</inkml:trace>
</inkml:ink>
</file>

<file path=ppt/ink/ink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0.3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13 12364,'0'0'7676,"-9"0"-6047,5 0-1464,-1 1 1,0 0 0,0 0 0,0 0 0,1 1 0,-1-1 0,1 1 0,-1 0 0,1 0 0,0 1 0,-1-1 0,1 1 0,1 0 0,-1 0 0,0 1-1,1-1 1,-1 1 0,1-1 0,0 1 0,0 0 0,1 0 0,-1 1 0,-1 4 0,1-6-49,1 1-1,0-1 1,1 1 0,-1-1-1,0 1 1,1-1 0,0 1-1,0 0 1,0-1 0,0 1-1,0 7 1,1-10-104,1-1-1,-1 1 1,0 0 0,0 0 0,0-1-1,1 1 1,-1-1 0,0 1 0,1 0-1,-1-1 1,1 1 0,-1 0 0,1-1-1,-1 1 1,1-1 0,-1 1 0,1-1-1,-1 0 1,1 1 0,-1-1-1,1 1 1,0-1 0,0 1 0,29 0 165,-18-5-79,-1 1-1,1-1 0,-1-1 0,0 0 1,0-1-1,-1 0 0,0 0 1,14-12-1,-15 11-87,0 0-1,0 0 1,1 1 0,0 1 0,1 0 0,-1 0 0,1 1 0,0 0-1,13-3 1,-23 8-5,-1-1 1,1 0-1,0 1 0,0-1 0,-1 1 0,1-1 0,0 0 0,-1 1 1,1 0-1,-1-1 0,1 1 0,-1-1 0,1 1 0,-1 0 0,1-1 1,-1 1-1,1 0 0,-1 0 0,0-1 0,1 1 0,-1 0 0,0 0 1,0 0-1,0-1 0,0 1 0,1 0 0,-1 0 0,0 0 0,0-1 1,-1 1-1,1 0 0,0 1 0,0 37 566,-1-29-493,1 0-79,0-6 46,0 0 1,0 0-1,0 0 0,0 1 0,1-1 0,0 0 0,2 8 1,-3-12-34,0 1 1,0-1 0,1 1 0,-1-1 0,0 0 0,1 1 0,-1-1-1,0 0 1,1 1 0,-1-1 0,0 0 0,1 0 0,-1 1 0,1-1-1,-1 0 1,1 0 0,-1 0 0,0 0 0,1 1 0,-1-1 0,1 0 0,-1 0-1,1 0 1,-1 0 0,1 0 0,-1 0 0,1 0 0,0 0 0,22-13 522,9-17-121,16-13-271,-45 40-173,0 1-1,0 0 1,1 0-1,-1 0 1,1 0 0,-1 0-1,1 1 1,0 0-1,-1-1 1,1 1-1,0 1 1,5-2 0,-8 3 19,-1 0 0,1-1 0,0 1 1,-1 0-1,1-1 0,0 1 0,-1 0 1,1 0-1,-1-1 0,0 1 0,1 0 1,-1 0-1,1 0 0,-1 0 0,0 0 1,0-1-1,0 1 0,1 0 1,-1 0-1,0 0 0,0 0 0,0 0 1,0 0-1,-1 1 0,1 34-175,0-28 165,-1 6-3,1-11-16,0 1 1,-1 0-1,2-1 1,-1 1-1,0-1 1,1 1 0,-1 0-1,3 6 1,-2-10 28,-1 1 1,0-1-1,1 1 1,-1-1 0,0 0-1,1 1 1,-1-1-1,0 0 1,1 1 0,-1-1-1,1 0 1,-1 0-1,0 0 1,1 1 0,-1-1-1,1 0 1,-1 0-1,1 0 1,-1 0 0,1 0-1,-1 0 1,1 0-1,-1 0 1,1 0 0,-1 0-1,2 0 1,22-12-243,56-56-3348,-64 52 2633,1 1 0,1 0 0,0 2 0,37-22 0,-55 35 1005,0 0 1,0 0-1,0-1 0,0 1 1,1 0-1,-1 0 1,0 0-1,0 0 0,0 0 1,0 0-1,0 0 0,1 0 1,-1 0-1,0 0 1,0 0-1,0 0 0,0 0 1,1 0-1,-1 0 0,0 0 1,0 0-1,0 0 1,0 0-1,1 0 0,-1 0 1,0 0-1,0 0 1,0 0-1,0 0 0,0 0 1,1 1-1,-1-1 0,0 0 1,0 0-1,0 0 1,0 0-1,0 0 0,0 0 1,0 0-1,1 1 0,-1-1 1,0 0-1,0 0 1,0 0-1,0 0 0,0 1 1,0-1-1,0 0 0,0 0 1,0 0-1,0 0 1,0 0-1,0 1 0,0-1 1,-2 16 1280,-10 15 125,9-26-1240,-2 5 191,0 0-1,1 0 1,0 1 0,1 0 0,-3 13 0,6-24-374,0 1 0,1-1-1,-1 1 1,0-1 0,0 1-1,0-1 1,0 1 0,1-1 0,-1 1-1,0-1 1,0 1 0,1-1 0,-1 1-1,0-1 1,1 0 0,-1 1 0,1-1-1,-1 1 1,0-1 0,1 0 0,-1 0-1,1 1 1,-1-1 0,1 0 0,-1 0-1,1 1 1,-1-1 0,1 0 0,-1 0-1,1 0 1,-1 0 0,1 0 0,0 0-1,-1 0 1,1 0 0,-1 0 0,1 0-1,-1 0 1,1 0 0,-1 0 0,1-1-1,-1 1 1,1 0 0,-1 0 0,1 0-1,-1-1 1,1 1 0,-1 0 0,1-1-1,28-11 379,29-29 125,-48 33-531,0 0 0,0 0 1,1 1-1,0 1 0,0-1 0,1 2 1,18-7-1,-29 12-1,-1 1 0,1-1 0,0 1 0,-1 0 1,1-1-1,-1 1 0,1 0 0,-1-1 0,1 1 0,-1 0 0,1 0 0,-1-1 1,1 1-1,-1 0 0,0 0 0,0 0 0,1 0 0,-1 0 0,0-1 1,0 1-1,0 0 0,0 0 0,0 0 0,0 0 0,0 0 0,0 0 1,-1 1-1,-1 30 287,-5 2-47,-3 15-1030,11-49 292,0 0 0,0 0 0,0 0 0,0 0 1,0-1-1,0 1 0,0 0 0,0 0 0,0-1 1,0 1-1,0 0 0,-1-1 0,1 1 0,0-1 0,0 1 1,0-1-1,-1 0 0,1 1 0,1-2 0,8-9-7512</inkml:trace>
</inkml:ink>
</file>

<file path=ppt/ink/ink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0.8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0 145 16528,'0'0'5445,"10"-2"-5029,-8 1-430,15-3 545,0-1-1,-1-1 0,29-14 1,-41 18-356,0 0 0,-1 0 0,1 0 0,0-1 0,-1 1 0,0-1 1,1 0-1,-1 0 0,0 0 0,-1-1 0,1 1 0,0-1 1,-1 1-1,0-1 0,0 0 0,0 0 0,0 0 0,-1 0 0,1 0 1,-1 0-1,0 0 0,0 0 0,-1-1 0,1-3 0,-1 7-153,-1 0 0,1 0 0,-1 0 0,1 0 0,-1 0 0,1 0-1,-1 0 1,0 0 0,0 0 0,1 0 0,-1 0 0,0 1 0,0-1-1,0 0 1,0 1 0,0-1 0,0 1 0,0-1 0,0 1 0,0-1 0,0 1-1,0 0 1,0-1 0,0 1 0,0 0 0,0 0 0,0 0 0,0 0-1,0 0 1,-1 0 0,1 0 0,0 0 0,0 0 0,0 0 0,0 1 0,0-1-1,0 1 1,-2 0 0,-2 0 51,-1 0-1,1 0 1,-1 1 0,1 0-1,0 0 1,-8 5 0,4 0-41,1 0 0,1 1 0,-1 0 0,-6 10 0,12-16-23,0 0 0,0 0 0,0 0 0,1 1 1,-1-1-1,1 1 0,0-1 0,0 1 0,0-1 0,0 1 0,0 0 1,0 0-1,1-1 0,-1 1 0,1 0 0,0 0 0,0 0 0,0-1 1,0 1-1,1 5 0,0-7-1,1 0 1,-1 0-1,0 0 0,0-1 1,1 1-1,-1 0 0,0-1 1,1 1-1,-1-1 1,0 0-1,1 1 0,-1-1 1,1 0-1,-1 0 0,0 0 1,1 0-1,-1 0 0,1 0 1,1-1-1,29-2 135,-12-2-97,-1 0 0,-1-2 0,1 0 0,30-17 0,-33 15-47,1 1-1,-1 0 0,1 1 0,0 2 1,1-1-1,20-2 0,-37 8-3,0-1 0,0 1 0,1 0 0,-1 0 0,0 0 1,0 0-1,0 0 0,0 1 0,0-1 0,0 0 0,0 0 0,0 1 0,0-1 0,0 1 0,0-1 0,0 1 0,0-1 0,0 1 0,0-1 0,-1 1 0,1 0 0,0-1 0,0 1 0,-1 0 0,1 0 0,0 0 0,-1 0 0,1 1 0,1 1 44,-1 0 0,-1 0 1,1 0-1,0 0 0,-1 0 1,1 0-1,-1 1 0,0-1 1,-1 6-1,-1 7 278,-1 0 1,-8 28-1,11-42-306,-2 2 7,-4 26 122,6-29-135,1 0 0,-1-1-1,0 1 1,0-1 0,0 1 0,1-1 0,-1 1 0,0-1 0,0 0 0,1 1 0,-1-1 0,1 1 0,-1-1 0,0 0 0,1 1 0,-1-1 0,1 0 0,-1 1 0,1-1 0,-1 0 0,0 1 0,1-1 0,0 0 0,-1 0 0,1 0 0,-1 0 0,1 0 0,-1 1 0,1-1 0,-1 0 0,1 0 0,-1 0 0,1 0 0,-1-1 0,1 1 0,-1 0 0,1 0 0,0 0 0,-1 0 0,1 0 0,-1-1 0,1 1 0,-1 0 0,0 0-1,1-1 1,-1 1 0,1 0 0,-1-1 0,1 1 0,0-1 0,47-31 35,-45 28-178,1 0 1,0 1-1,1-1 1,-1 1-1,0 0 1,1 0-1,0 1 1,0 0-1,0-1 1,0 1-1,0 1 1,0-1-1,0 1 1,1 0-1,-1 0 1,0 1-1,1-1 1,8 2-1,-14-1 23,1 0 0,-1 0 0,1 0-1,-1 0 1,1 0 0,-1 1 0,0-1-1,1 0 1,-1 0 0,1 0 0,-1 1-1,0-1 1,1 0 0,-1 1 0,0-1 0,1 0-1,-1 1 1,0-1 0,0 0 0,1 1-1,-1-1 1,0 1 0,0-1 0,0 0-1,1 1 1,-1-1 0,0 1 0,0 0 0,1 8-8662,-1-8 6882</inkml:trace>
</inkml:ink>
</file>

<file path=ppt/ink/ink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1.2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18097,'0'0'6150,"81"-29"-6246,-31 43-545,7-4-1633,5-7-4292</inkml:trace>
</inkml:ink>
</file>

<file path=ppt/ink/ink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2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201 318 12364,'0'0'2567,"3"-10"514,-3 7-2950,3-8 941,0 0 0,-1 0 0,0 0 0,-1 0 0,-1-19 0,0 28-970,0 0-1,0 0 1,0 0-1,-1 0 0,1 0 1,-1 0-1,1 0 0,-1 0 1,0 0-1,0 0 0,0 1 1,0-1-1,0 0 1,0 0-1,0 1 0,0-1 1,-1 1-1,1-1 0,-1 1 1,0 0-1,1-1 0,-1 1 1,0 0-1,1 0 1,-1 0-1,0 0 0,0 0 1,0 1-1,0-1 0,0 1 1,0-1-1,0 1 0,0 0 1,0-1-1,0 1 1,0 0-1,0 0 0,0 1 1,0-1-1,0 0 0,0 1 1,0-1-1,-3 2 0,-2 0-83,-1 0-1,1 1 0,-1 1 0,1-1 0,0 1 1,0 0-1,1 1 0,-1-1 0,1 1 0,0 1 1,-9 9-1,8-8-14,1 1 1,-1 0-1,2-1 0,-1 2 1,1-1-1,0 1 1,1-1-1,0 1 0,-3 12 1,6-20-6,1 0 0,0-1 0,-1 1 0,1 0 1,0 0-1,0 0 0,0 0 0,0 0 0,0-1 0,0 1 1,0 0-1,0 0 0,0 0 0,0 0 0,0 0 1,0 0-1,0-1 0,1 1 0,-1 0 0,0 0 0,1 0 1,-1-1-1,1 1 0,-1 0 0,1 0 0,-1-1 0,1 1 1,-1 0-1,1-1 0,0 1 0,1 0 0,0 0 5,-1-1 0,1 0 0,0 1 0,0-1-1,0 0 1,0 0 0,0 0 0,0 0 0,0-1-1,0 1 1,0 0 0,0-1 0,3 0 0,5-3 27,1-1 1,-1 1-1,0-1 1,12-9-1,-1-2 8,-1-1-1,-1-1 0,-1 0 1,-1-1-1,0-1 0,-2-1 1,0 0-1,-1-1 0,-1-1 1,-1 0-1,12-34 1,-16 13 309,-24 54-75,7 3-259,1 1 1,0 0-1,0 0 0,2 1 1,-10 29-1,6-9 54,-9 56-1,18-87-53,-1 6 0,1 0 0,0 0 0,0 0-1,1 0 1,2 18 0,-2-26-3,0-1 0,1 1 0,0 0 0,-1 0-1,1-1 1,0 1 0,0 0 0,0-1 0,0 1 0,0-1-1,0 1 1,0-1 0,0 1 0,1-1 0,-1 0 0,0 0-1,1 0 1,-1 0 0,1 0 0,0 0 0,-1 0 0,1 0-1,0 0 1,-1-1 0,1 1 0,0-1 0,0 1 0,0-1-1,0 0 1,-1 0 0,1 0 0,0 0 0,0 0 0,0 0-1,0 0 1,3-2 0,5 0 59,1 0 1,-1-2-1,1 1 0,-1-1 0,0-1 0,-1 0 0,1 0 1,-1-1-1,0 0 0,0 0 0,-1-1 0,13-14 1,-2 1 110,-1 0 1,0-2 0,26-43 0,-33 44-181,-30 58 0,9-20 0,1 0 0,1 1 0,1 0 0,0 1 0,1-1 0,-6 37 0,12-53 0,0-1 0,0 0 0,0 0 0,0 0 0,0 1 0,0-1 0,0 0 0,0 0 0,0 0 0,1 0 0,-1 1 0,0-1 0,1 0 0,-1 0 0,1 0 0,0 0 0,-1 0 0,1 0 0,0 0 0,-1 0 0,1 0 0,0 0 0,0-1 0,0 1 0,1 1 0,0-1 0,0-1 0,0 1 0,1 0 0,-1-1 0,0 1 0,0-1 0,0 0 0,1 0 0,-1 0 0,0 0 0,0 0 0,4-1 0,5-1 0,-1-1 0,0 0 0,0-1 0,18-8 0,-9 1 0,0 0 0,-1 0 0,0-2 0,-1 0 0,0-1 0,-1-1 0,0 0 0,-2-2 0,0 1 0,23-36 0,-31 31 0,-6 21 0,0 0 0,0-1 0,0 1 0,0 0 0,0-1 0,0 1 0,0 0 0,-1 0 0,1-1 0,0 1 0,0 0 0,0 0 0,0 0 0,0-1 0,-1 1 0,1 0 0,0 0 0,0-1 0,0 1 0,-1 0 0,1 0 0,0 0 0,0 0 0,-1 0 0,1-1 0,0 1 0,0 0 0,-1 0 0,1 0 0,0 0 0,0 0 0,-1 0 0,1 0 0,0 0 0,0 0 0,-1 0 0,-1 1 0,-1-1 0,1 1 0,0 0 0,0 0 0,0 0 0,0 0 0,0 0 0,0 0 0,0 1 0,0-1 0,0 1 0,0-1 0,1 1 0,-3 2 0,-61 79 0,61-76 0,-1 0 0,1 1 0,0-1 0,1 1 0,-1 0 0,2 0 0,-1 0 0,1 0 0,0 0 0,-1 12 0,4-18 0,-1-1 0,1 0 0,0 0 0,-1 0 0,1 0 0,0 0 0,0 0 0,0 0 0,0 0 0,0 0 0,0 0 0,0-1 0,0 1 0,0 0 0,0-1 0,1 1 0,-1-1 0,0 1 0,0-1 0,0 1 0,1-1 0,-1 0 0,0 0 0,1 0 0,-1 0 0,0 1 0,1-2 0,-1 1 0,0 0 0,0 0 0,1 0 0,0-1 0,51-6 0,-41 4-512,0-1-1,0-1 1,0 0-1,-1 0 1,1-1-1,-1-1 1,12-8-1,-18 11-35,0 0-1,0-1 1,0 1-1,-1-1 1,1 0-1,-1 0 0,0 0 1,-1-1-1,1 0 1,-1 1-1,0-1 1,0 0-1,-1 0 1,0-1-1,3-11 1,-4-22-10983</inkml:trace>
</inkml:ink>
</file>

<file path=ppt/ink/ink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2.7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20243,'0'0'7367</inkml:trace>
</inkml:ink>
</file>

<file path=ppt/ink/ink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3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5926,'0'0'17365,"-3"90"-12304,-4 92-4815,7-182-340,-1 1 1,1 0 0,0-1-1,0 1 1,0 0 0,0 0-1,0-1 1,0 1 0,0 0-1,0 0 1,0-1 0,0 1-1,1 0 1,-1-1-1,0 1 1,0 0 0,1-1-1,-1 1 1,0 0 0,1-1-1,-1 1 1,1 0 0,-1-1-1,1 1 1,-1-1 0,1 1-1,-1-1 1,1 1 0,-1-1-1,1 0 1,0 1 0,-1-1-1,1 0 1,0 1-1,-1-1 1,2 1 0,-1-2-171,0 1 0,0-1 0,0 1 1,-1-1-1,1 1 0,0-1 0,-1 1 0,1-1 1,0 0-1,-1 1 0,1-1 0,0 0 1,-1 0-1,1 1 0,-1-1 0,0 0 0,1 0 1,-1 0-1,0 1 0,1-1 0,-1 0 0,0 0 1,0 0-1,0 0 0,0 0 0,0 0 0,0 0 1,0-1-1,0-22-6660</inkml:trace>
</inkml:ink>
</file>

<file path=ppt/ink/ink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3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0 149 9065,'0'0'14637,"34"-55"-13483,10 38 351,4-1-512,8 0-577,-1 2-256,-1 3-96,-8 5-31,-7 4-226,-9 4-1312,-14 0-1506,-14 12-1281,-2-1-2370</inkml:trace>
</inkml:ink>
</file>

<file path=ppt/ink/ink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4.2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1 115 12139,'0'0'13101,"92"-15"-11500,-38-6-255,7-1-802,4-1-448,-5 5-96,-3 7-993,-10 7-1921,-9 4-1795,-16 0-1505,-8 0-6726</inkml:trace>
</inkml:ink>
</file>

<file path=ppt/ink/ink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4.6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13 120 15503,'0'0'13548,"-1"9"-12912,-2 15-224,-1 7-227,1 0-1,1 36 1,2-66-185,0-1 0,0 1 0,0 0 0,0 0 0,1-1 0,-1 1 0,0 0 0,0 0 0,1-1 0,-1 1 0,0 0 0,1 0 0,-1-1 0,1 1 0,-1-1-1,1 1 1,-1 0 0,1-1 0,-1 1 0,1-1 0,0 1 0,-1-1 0,1 1 0,0-1 0,-1 0 0,1 1 0,0-1 0,0 0 0,1 1 0,27-4 72,-20 0-37,-1 0 0,0 0 0,0-1 0,14-9 0,44-48 73,-25 22-51,-41 38-59,0 1-1,1 0 1,-1 0-1,0 0 1,0 0-1,0 0 1,0-1-1,1 1 1,-1 0-1,0 0 1,0 0-1,0 0 1,1 0-1,-1 0 1,0 0 0,0 0-1,0 0 1,1 0-1,-1 0 1,0 0-1,0 0 1,1 0-1,-1 0 1,0 0-1,0 0 1,0 0-1,1 0 1,-1 0-1,0 0 1,0 0 0,0 0-1,1 0 1,-1 0-1,0 1 1,0-1-1,0 0 1,0 0-1,1 0 1,-1 0-1,0 0 1,0 1-1,0-1 1,0 0-1,0 0 1,0 0-1,1 1 1,-1-1 0,0 0-1,0 0 1,0 0-1,0 1 1,0-1-1,4 22 75,-3 38 277,-1-44-276,0-14-62,0-1-1,-1 0 0,1 0 1,0 0-1,0 1 1,0-1-1,0 0 1,0 0-1,0 0 0,0 1 1,1-1-1,-1 0 1,0 0-1,1 0 1,-1 0-1,1 0 1,-1 0-1,1 0 0,-1 1 1,1-1-1,0-1 1,-1 1-1,1 0 1,0 0-1,0 0 1,0 0-1,0 0 0,0-1 1,0 1-1,0 0 1,0-1-1,0 1 1,0-1-1,0 1 1,0-1-1,0 0 0,1 1 1,-1-1-1,0 0 1,0 0-1,0 0 1,0 0-1,1 0 1,-1 0-1,0 0 0,0 0 1,0 0-1,1-1 1,-1 1-1,0 0 1,0-1-1,0 1 1,1-1-1,10-5 131,-1 0-1,0 0 1,0-1 0,12-10-1,-6 4-67,0 3-73,-1 0 0,35-15 0,-46 23 0,1-1 0,-1 2 0,1-1 0,0 1 0,0-1 0,-1 2 0,1-1 0,0 1 0,0-1 0,0 2 0,0-1 0,0 1 0,0 0 0,7 2 0,11 16-596,-7-6-706,-15-13 1235,-1-1 0,0 1-1,1-1 1,-1 1 0,0-1-1,0 1 1,0-1 0,0 0-1,0 0 1,1 0 0,-1 1-1,-1-1 1,1 0 0,0 0-1,0 0 1,0 0 0,0-1-1,-1 1 1,1 0-1,0 0 1,0-2 0,2-4-1446,1 1 0,-1-1 1,-1 1-1,1-1 0,-1 0 0,0 0 0,1-13 1,0-10-7638</inkml:trace>
  <inkml:trace contextRef="#ctx0" brushRef="#br0" timeOffset="1">615 0 18193,'0'0'8777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1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58 11659,'21'-40'5291,"-12"23"1942,-15 50-4831,-43 123-765,34-115-1190,1 1 0,2 1-1,2-1 1,-8 82-1,18-122-435,0 0-1,0 0 0,0 0 0,0 0 0,0 0 0,0 0 0,1 0 0,-1 0 0,1 0 0,0 0 0,-1 0 0,1 0 0,0 0 0,0 0 0,0-1 0,0 1 0,0 0 0,1-1 0,-1 1 0,1-1 1,-1 1-1,1-1 0,-1 1 0,1-1 0,2 1 0,0 0-5,0 0 1,1-1-1,-1 0 1,1 0-1,-1 0 1,1-1-1,-1 1 0,1-1 1,-1 0-1,1 0 1,4-1-1,8-2-462,0 0-1,0-1 1,-1-1-1,0 0 1,23-12-1,-21 8-1661,0-1 0,-1-1-1,23-19 1,0-8-5686</inkml:trace>
</inkml:ink>
</file>

<file path=ppt/ink/ink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5.0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0 0 5029</inkml:trace>
</inkml:ink>
</file>

<file path=ppt/ink/ink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5.6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1 191 11115,'0'0'11482,"3"2"-10296,0-1-1023,0-1 0,0 1 0,0-1 0,1 1 0,-1-1 0,0 0 0,0-1 0,0 1 0,0 0 1,0-1-1,0 0 0,0 0 0,0 0 0,0 0 0,0 0 0,0 0 0,0-1 0,-1 1 0,1-1 1,-1 0-1,4-3 0,59-51 1292,-54 47-1294,3-4 12,32-32 117,-44 43-262,0-1-1,1 0 1,-1 0-1,0 0 1,0 0 0,0 0-1,-1 0 1,1-1-1,-1 1 1,0-1-1,0 1 1,0-1 0,1-4-1,-3 7-20,1 1-1,0 0 1,-1 0-1,1-1 1,0 1-1,-1 0 1,1 0-1,0 0 1,-1-1-1,1 1 1,0 0-1,-1 0 1,1 0-1,-1 0 1,1 0-1,0 0 1,-1 0-1,1 0 1,-1 0-1,1 0 0,0 0 1,-1 0-1,1 0 1,-1 0-1,1 0 1,0 0-1,-1 1 1,1-1-1,0 0 1,-1 0-1,1 0 1,-1 1-1,1-1 1,0 0-1,0 0 1,-1 1-1,1-1 1,0 0-1,-1 0 1,1 1-1,-17 11-64,7-2 50,1-1 0,1 2 0,-1-1 0,2 1 0,0 0-1,0 1 1,1 0 0,0 0 0,1 0 0,0 1-1,1-1 1,1 1 0,0 0 0,-2 18 0,5-31 10,1 1 0,-1-1 0,0 1 0,0-1 0,0 1 0,1-1 0,-1 1 0,0-1 0,0 0 0,1 1 0,-1-1 0,0 1 0,1-1 0,-1 0 0,1 1 1,-1-1-1,0 0 0,1 1 0,-1-1 0,1 0 0,-1 0 0,1 1 0,-1-1 0,1 0 0,-1 0 0,1 0 0,-1 0 0,1 0 0,-1 0 0,1 0 0,-1 0 0,1 0 0,-1 0 1,1 0-1,-1 0 0,1 0 0,-1 0 0,1 0 0,-1 0 0,1-1 0,-1 1 0,1 0 0,-1 0 0,1-1 0,0 1 0,26-13 187,-3-3 135,38-33 0,-48 36-257,2 0 1,-1 1-1,2 0 0,-1 1 0,37-16 0,-51 26-66,-1 0 1,1 0-1,-1 1 0,1-1 0,0 0 0,-1 1 1,1-1-1,0 1 0,-1 0 0,1 0 0,0-1 1,-1 1-1,1 0 0,0 0 0,0 1 0,-1-1 1,1 0-1,0 1 0,-1-1 0,1 1 0,-1-1 1,1 1-1,0 0 0,-1-1 0,1 1 0,-1 0 1,0 0-1,1 0 0,-1 0 0,0 1 0,1-1 0,-1 0 1,0 0-1,0 1 0,0-1 0,0 1 0,1 1 1,0 6 67,1 0 1,-1 0 0,0 0 0,-1 0 0,0 0-1,-1 11 1,1-11-41,-1 0 0,1 0 0,0 0-1,4 13 1,-5-21-20,1 0-1,-1 0 0,1 0 1,-1 0-1,1 0 0,0 0 1,-1 0-1,1 0 0,0 0 1,0-1-1,0 1 0,0 0 0,-1 0 1,1-1-1,0 1 0,0 0 1,0-1-1,0 1 0,1-1 1,-1 1-1,0-1 0,0 0 1,0 0-1,0 1 0,0-1 1,0 0-1,1 0 0,-1 0 1,0 0-1,0 0 0,0 0 1,0 0-1,0-1 0,1 1 1,-1 0-1,0-1 0,0 1 1,0-1-1,0 1 0,0-1 1,2-1-1,44-31 442,-39 26-417,-2 1-446,1 0 1,0 1-1,0 0 0,0 0 0,1 1 1,-1 0-1,1 0 0,0 0 0,0 1 1,1 0-1,-1 1 0,1 0 1,-1 0-1,1 1 0,11 0 0,-10 1-6916</inkml:trace>
</inkml:ink>
</file>

<file path=ppt/ink/ink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7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108 250 17200,'0'0'7970,"-10"-3"-7115,7 2-829,0 0 1,0 1-1,0-1 1,1 0-1,-1 1 1,0-1-1,0 1 1,0 0 0,0 0-1,0 0 1,0 0-1,0 1 1,0-1-1,1 1 1,-1 0-1,0 0 1,0 0 0,1 0-1,-1 0 1,0 1-1,1-1 1,-1 1-1,1-1 1,0 1-1,-1 0 1,1 0 0,0 0-1,0 0 1,0 1-1,1-1 1,-1 0-1,1 1 1,-1-1-1,1 1 1,0 0-1,-1-1 1,0 6 0,1-6-32,0 1 1,0 0 0,0-1 0,1 1 0,-1 0 0,1 0 0,-1 0 0,1-1 0,0 1 0,1 5 0,-1-7 2,0 0 0,0 0 0,1-1 0,-1 1 0,0 0 0,1 0 0,-1-1 1,1 1-1,-1 0 0,0-1 0,1 1 0,0 0 0,-1-1 0,1 1 1,-1-1-1,1 1 0,0-1 0,-1 1 0,1-1 0,0 1 0,-1-1 0,1 0 1,0 1-1,1-1 0,1 1 10,0-1 0,0 0 0,0-1 1,0 1-1,0 0 0,-1-1 0,1 0 0,0 0 1,0 1-1,0-2 0,0 1 0,-1 0 0,1 0 1,-1-1-1,1 0 0,-1 1 0,1-1 0,2-3 1,6-4 45,0 0 1,-1-1-1,0-1 0,-1 1 1,0-1-1,0-1 1,-1 0-1,-1 0 1,10-22-1,-23 56-60,0 1 0,2 1-1,0-1 1,2 1 0,0 33 0,2-57 5,0 1 0,0-1 0,0 1 1,0-1-1,0 1 0,0 0 0,1-1 1,-1 1-1,0-1 0,0 1 0,0-1 1,1 1-1,-1-1 0,0 1 0,1-1 1,-1 1-1,0-1 0,1 1 0,-1-1 1,1 1-1,-1-1 0,0 0 0,1 1 1,-1-1-1,1 0 0,-1 1 0,1-1 0,-1 0 1,1 0-1,0 0 0,0 1 0,22-5 149,21-21 530,-23 8-348,0-2 0,-2 0 1,0-1-1,-1-1 0,-1 0 1,0-2-1,-2 0 1,23-47-1,-44 84-260,-14 37-22,-17 67 0,37-118-49,0 0 1,0 1-1,-1-1 1,1 1-1,0-1 1,0 0-1,0 1 1,0-1-1,0 1 1,0-1-1,0 0 1,-1 1-1,1-1 1,0 1 0,0-1-1,1 1 1,-1-1-1,0 1 1,0-1-1,0 0 1,0 1-1,0-1 1,0 1-1,1-1 1,-1 0-1,0 1 1,0-1-1,0 0 1,1 1 0,-1-1-1,0 0 1,1 1-1,-1-1 1,0 0-1,1 1 1,0-1-1,14-8 77,17-23 116,10-27-70,-30 40-106,0 1 1,19-19-1,-31 85-432,-7-15 423,5-29-4,0 2-1,0-1 0,1 0 0,0 0 1,0 0-1,1 1 0,0-1 0,0 0 0,0 1 1,2 11-1,-1-18-1,0 1 1,-1-1-1,1 0 1,-1 1-1,1-1 1,-1 1-1,1-1 1,0 0 0,-1 0-1,1 1 1,0-1-1,-1 0 1,1 0-1,0 0 1,-1 0-1,1 0 1,0 0-1,-1 0 1,1 0-1,0 0 1,0 0-1,-1 0 1,1 0-1,0 0 1,-1 0-1,1-1 1,0 1-1,-1 0 1,1-1-1,-1 1 1,1 0-1,0-1 1,-1 1-1,1-1 1,-1 1-1,1-1 1,22-17 166,10-15-96,-2-2 0,-2-1 0,-1-2 0,-1 0 0,35-73 1,-102 210-575,6-30 694,-26 74 0,50-115-182,2 0 0,1 1 0,1 0-1,2 0 1,-2 54 0,4-64-108,-2-20 108,-4-31 72,6 5-92,0-6 16,0-1-1,4-33 0,-2 60-27,1 0 0,0 0 0,0 0 0,1 0 0,0 0 0,0 1 0,0-1 0,1 0 0,0 1 0,0 0 0,1 0 0,-1 0 0,1 0 0,1 0 0,8-8-1,-8 11-501,0 0 0,0 0 0,0 1 0,1-1 0,-1 1 0,1 0 0,0 1 0,0 0 0,0 0 0,-1 0-1,11 0 1,22-4-6629,-9-4-1303</inkml:trace>
</inkml:ink>
</file>

<file path=ppt/ink/ink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8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100 141 17681,'0'0'2269,"-10"10"-54,4-5-2000,-40 40 2080,42-41-2117,1 0 0,0 0 1,0 0-1,1 1 1,-1-1-1,1 1 1,0 0-1,0 0 0,1 0 1,-1 0-1,1 0 1,0 0-1,0 7 0,5-12-294,0 0 0,-1 0 0,1 0-1,0 0 1,0 1 0,0 0 0,-1 0-1,7 2 1,-6 2 91,-1 0-1,-1 0 1,1 0-1,-1 1 1,0-1 0,0 1-1,0-1 1,-1 1-1,0 0 1,0-1 0,-1 1-1,1 0 1,-1 0-1,0-1 1,-1 1 0,-1 8-1,1-7 20,0-2-1,0 1 1,0 0 0,-1 0-1,0 0 1,0-1 0,-1 1-1,0-1 1,0 1-1,0-1 1,0 0 0,-1 0-1,0-1 1,0 1 0,-6 5-1,-6-4 620,10-14 59,6 6-636,0-1 1,0 0-1,1 1 1,-1-1 0,1 0-1,-1 1 1,1-1-1,0 1 1,0-1 0,2-2-1,14-22-29,2 2 0,0 0 0,2 1 0,1 1 0,32-27 0,-12 10-1,-32 29 7,-8 8-17,1 1 0,-1-1 0,0 0 0,1 1 0,0-1 0,-1 1 0,1 0 0,0 0 0,0 0 0,0 0 0,0 1 0,0-1 0,6-1 0,-8 44 891,-2-39-853,1-1 1,0 1-1,0 0 0,0 0 1,0 0-1,0-1 1,0 1-1,0 0 0,1 0 1,-1-1-1,0 1 1,1 0-1,0-1 1,-1 1-1,1 0 0,0-1 1,0 1-1,0-1 1,0 1-1,0-1 1,0 0-1,0 1 0,1-1 1,-1 0-1,0 0 1,2 1-1,0-1 18,0-1 0,1 0 0,-1 0 0,0 0 0,0 0 0,0-1 0,0 1 0,0-1 0,0 0 0,0 0 0,0 0 0,-1 0 0,1 0 0,0-1 0,4-2 0,45-28 182,-40 23-357,0 1 0,0 0-1,1 1 1,0 1 0,1 0 0,-1 1-1,1 0 1,24-5 0,-37 10 116,0 1-1,-1-1 1,1 0 0,0 0 0,-1 0 0,1 1-1,0-1 1,-1 0 0,1 1 0,0-1 0,-1 0-1,1 1 1,-1-1 0,1 1 0,-1-1-1,1 1 1,-1-1 0,1 1 0,-1-1 0,1 1-1,-1 0 1,0-1 0,1 1 0,-1 0 0,0-1-1,0 1 1,1 0 0,-1-1 0,0 1 0,0 0-1,0-1 1,0 1 0,0 0 0,0 0 0,0 0-1,0 40 249,1-11 130,-1-30-356,1 1 0,0 0 0,0 0 1,0 0-1,0-1 0,0 1 0,0-1 0,0 1 0,0-1 0,0 1 0,1-1 0,-1 0 1,0 1-1,0-1 0,0 0 0,0 0 0,1 0 0,-1 0 0,0 0 0,0 0 0,0 0 1,1 0-1,-1 0 0,0-1 0,0 1 0,0 0 0,2-1 0,33-10 240,4-9-157,-32 14-234,0 1 1,1 1 0,0-1 0,0 2 0,1-1-1,-1 1 1,1 1 0,-1-1 0,12 0 0,-21 4 130,1-1 1,0 1-1,-1-1 0,1 1 1,-1-1-1,1 1 1,0-1-1,-1 1 1,1 0-1,-1-1 1,0 1-1,1 0 1,-1 0-1,0-1 0,1 1 1,-1 0-1,0 0 1,0 0-1,0-1 1,1 1-1,-1 0 1,0 0-1,0 0 1,0-1-1,0 1 1,-1 0-1,1 0 0,0 0 1,0-1-1,0 1 1,-1 0-1,1 0 1,0 0-1,-1-1 1,0 2-1,-10 39 319,8-35-107,6-14 1623,2-3-3616,16 8-1012,-16 1 2796,-1 0 0,0 0 0,1 0 0,-1 0 0,0-1-1,0 0 1,-1 1 0,1-2 0,0 1 0,-1 0 0,0-1 0,0 1 0,0-1 0,0 0 0,-1 0 0,1 0 0,-1 0 0,0 0 0,0-1 0,1-6 0,-3 11 39,0 0 1,0-1-1,-1 1 1,1 0-1,0-1 1,-1 1-1,1 0 1,0 0-1,-1-1 1,1 1-1,-1 0 1,1 0-1,0 0 0,-1-1 1,1 1-1,-1 0 1,1 0-1,0 0 1,-1 0-1,1 0 1,-1 0-1,1 0 1,-1 0-1,1 0 1,0 0-1,-1 0 0,1 0 1,-1 0-1,1 0 1,0 1-1,-1-1 1,1 0-1,-1 0 1,1 0-1,0 1 1,-1-1-1,0 1 1,-17 6 332,12-2-211,-1-1 1,1 1-1,0 1 1,0-1-1,0 1 1,1 0 0,0 0-1,0 1 1,0-1-1,1 1 1,0 0-1,0 0 1,1 1-1,0-1 1,0 1 0,1 0-1,-3 12 1,6-19-149,-1-1 0,0 1 0,0-1 1,0 1-1,1-1 0,-1 1 0,0-1 1,0 0-1,1 1 0,-1-1 0,0 1 1,1-1-1,-1 0 0,0 1 0,1-1 1,-1 0-1,0 0 0,1 1 0,-1-1 1,1 0-1,-1 0 0,1 1 0,-1-1 1,1 0-1,-1 0 0,1 0 0,-1 0 0,1 0 1,-1 0-1,1 0 0,-1 0 0,1 0 1,-1 0-1,0 0 0,1 0 0,0 0 1,21-5 260,-8-1-184,0-2 0,0 1 0,-1-2 0,0 0-1,-1 0 1,21-20 0,61-74-3,-69 71-171,33-56 1,-62 94 72,-6 10 11,1 0 1,0 0 0,1 1-1,1 0 1,1 1 0,0-1-1,1 1 1,1 0 0,-3 34-1,7-51-109,0 1 0,0-1 0,0 1 0,0-1 1,0 1-1,0-1 0,0 1 0,1-1 0,-1 1 0,1-1 0,-1 1 0,1-1 0,-1 1 0,1-1 0,0 0 0,0 1 0,0-1 0,0 0 1,0 0-1,0 0 0,0 0 0,1 2 0,24 3-5837,-1-6-3324</inkml:trace>
</inkml:ink>
</file>

<file path=ppt/ink/ink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9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61 119 9801,'19'-25'593,"29"-36"1995,-13 28 3178,-33 37-1281,-7 20-2782,-30 61 1326,-35 101-1130,62-158-1814,1 0 0,1 0 0,1 0 1,-1 53-1,25-122 1586,-16 27-1617,-1-1 1,0 0 0,-1 1-1,0-1 1,-3-25-1,2 35-54,-1-1-1,1 0 1,-2 0 0,1 1-1,-1-1 1,1 1-1,-1-1 1,-1 1 0,1 0-1,-1 0 1,0 0 0,0 0-1,-1 0 1,1 0-1,-1 1 1,0 0 0,-7-6-1,13 19-475,10 7 445,-3-11-123,-1-1 1,1 0-1,0 0 1,0-1-1,0 0 0,0-1 1,0 0-1,1 0 1,-1-1-1,1-1 0,14 0 1,1 0-1621,0-2 1,0-1 0,30-7 0,-35 5 700,70-21-8109,-49 5 5638,-37 19 3568,0-1 0,-1 0 0,1 0 0,-1-1-1,0 1 1,0-1 0,3-3 0,-1-11 6046,-16 14-801,8 4-4853,0 1 1,-1 0-1,1-1 1,0 1-1,0 0 0,0 1 1,0-1-1,-5 4 0,-4 4 124,0 0-1,1 1 0,1 0 0,-1 1 0,1 0 0,1 0 1,0 1-1,-10 20 0,18-31-536,1-1 1,0 0-1,0 0 1,0 0-1,0 0 1,0 1-1,0-1 1,0 0-1,0 0 1,0 0-1,0 1 1,0-1 0,0 0-1,0 0 1,0 0-1,0 1 1,0-1-1,0 0 1,0 0-1,1 0 1,-1 1-1,0-1 1,0 0-1,0 0 1,0 0-1,0 0 1,0 0-1,1 1 1,-1-1-1,0 0 1,0 0-1,0 0 1,0 0-1,0 0 1,1 0-1,-1 0 1,0 1-1,0-1 1,0 0-1,1 0 1,-1 0-1,0 0 1,0 0-1,0 0 1,1 0-1,-1 0 1,0 0-1,0 0 1,0 0-1,1 0 1,-1 0-1,0 0 1,0 0-1,0-1 1,0 1-1,1 0 1,-1 0-1,0 0 1,0 0-1,14-4 97,-1-3-39,0 0 0,-1-1 0,0-1 1,0 0-1,-1 0 0,18-19 1,-6 1-29,35-48 1,-58 75-43,0 0-1,0 1 1,0-1-1,0 0 1,0 0-1,0 0 1,0 0-1,0 0 1,0 0-1,1 0 1,-1 0-1,0 0 1,0 0-1,0 0 1,0 0-1,0 0 1,0 0 0,0 0-1,1 0 1,-1 0-1,0 0 1,0 0-1,0 0 1,0 0-1,0 0 1,0 0-1,0 0 1,1 0-1,-1 0 1,0 0-1,0 0 1,0 0-1,0 0 1,0 0-1,0-1 1,0 1 0,0 0-1,0 0 1,0 0-1,1 0 1,-1 0-1,0 0 1,0 0-1,0 0 1,0-1-1,-5 22-185,-18 54 197,4-15-3,16-48-61,0 0 0,0 0 0,1 1 0,0 16 0,2-29 0,0 1 0,0-1 0,0 0 0,0 1 0,0-1 0,0 1 0,0-1 0,0 1 0,0-1 0,0 1 0,1-1 0,-1 0 0,0 1 0,0-1-1,0 1 1,1-1 0,-1 0 0,0 1 0,0-1 0,1 1 0,-1-1 0,0 0 0,1 0 0,-1 1 0,1-1 0,-1 0 0,0 0 0,1 1-1,-1-1 1,1 0 0,-1 0 0,0 0 0,1 1 0,0-1 0,19-4-1210,18-18-1065,22-34-5703,-32 21 2371</inkml:trace>
</inkml:ink>
</file>

<file path=ppt/ink/ink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29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5 11851,'0'0'9358,"-5"14"-7884,-15 35-370,4-13 211,2 1-1,2 0 1,-9 39 0,21-75-1310,-1 0-1,1 0 1,0 0 0,0 0-1,0-1 1,0 1-1,0 0 1,0 0 0,0 0-1,0 0 1,0 0 0,0 0-1,0 0 1,0 0-1,1-1 1,-1 1 0,0 0-1,1 0 1,-1 0 0,1 0-1,-1-1 1,1 1-1,0 1 1,0-2 5,0 0 0,0 1 1,0-1-1,0 0 0,-1 0 0,1 0 0,0 0 1,0 0-1,0 0 0,0 0 0,0 0 0,-1 0 1,1 0-1,0-1 0,0 1 0,0 0 0,0 0 1,-1-1-1,2 0 0,37-27 326,-17 2-312,-1-2 0,-1 0-1,-2 0 1,0-2 0,-2 0-1,16-45 1,-95 255-556,60-171 519,-3 7 59,1 0-1,1 0 1,1 0-1,0 1 0,-1 29 1,4-45-74,0 0 0,0 0 0,0-1 0,0 1 1,0 0-1,0 0 0,0-1 0,1 1 0,-1 0 0,0-1 1,0 1-1,1 0 0,-1-1 0,0 1 0,1 0 0,-1-1 1,1 1-1,-1-1 0,1 1 0,-1-1 0,1 1 1,-1-1-1,1 1 0,-1-1 0,1 0 0,0 1 0,-1-1 1,1 0-1,0 1 0,1-1 0,26-2-1045,-20-1 552,0 0 1,-1 0 0,1-1-1,13-8 1,-9 3-317,0-1-1,0 1 0,-1-2 1,-1 0-1,0 0 1,0-1-1,-1 0 1,13-23-1,-25 38 5685,-18 26-2582,2-2 526,15-32-239,-14-12-2093,17 17-466,1 0 0,-1 0-1,1 0 1,-1 0 0,0 0 0,1 0 0,-1 0 0,1 0-1,-1 0 1,0 0 0,1 0 0,-1 0 0,1 0 0,-1 1 0,0-1-1,1 0 1,-1 0 0,1 1 0,-1-1 0,1 0 0,-1 1-1,1-1 1,-1 0 0,1 1 0,-1-1 0,1 1 0,0-1-1,-1 1 1,1-1 0,0 1 0,-1-1 0,1 1 0,0-1-1,0 1 1,-1 0 0,1-1 0,0 1 0,0-1 0,0 1-1,0 0 1,0-1 0,0 1 0,0 1 0,-1 1-3,0 0 0,0 0 1,0 1-1,1-1 0,-1 1 0,1-1 1,0 0-1,0 1 0,0-1 0,1 1 1,0 4-1,0-7 11,-1 0-1,1 1 1,0-1 0,-1 0 0,1 0-1,0 0 1,0 0 0,0 0-1,0 0 1,0 0 0,0 0 0,0 0-1,0 0 1,1 0 0,-1-1-1,0 1 1,0 0 0,1-1 0,-1 1-1,0-1 1,1 0 0,-1 1-1,1-1 1,-1 0 0,0 0 0,1 0-1,-1 0 1,2 0 0,11-1 33,0-1 1,0-1-1,0 0 1,-1 0-1,0-1 1,1-1-1,-1 0 1,-1-1-1,1-1 1,16-11-1,-11 8-82,1 0 0,-1 1 0,32-11 0,-49 20-7,-1 0 0,1-1 1,0 1-1,0 0 1,-1-1-1,1 1 1,0 0-1,0 0 0,0-1 1,-1 1-1,1 0 1,0 0-1,0 0 1,0 0-1,0 0 0,-1 1 1,1-1-1,0 0 1,0 0-1,0 0 0,-1 1 1,1-1-1,0 0 1,0 1-1,-1-1 1,1 0-1,0 1 0,-1-1 1,1 1-1,0 0 1,-1-1-1,1 1 1,-1-1-1,1 1 0,-1 0 1,1-1-1,-1 1 1,0 0-1,1 0 1,-1-1-1,1 2 0,-4 41-230,2-40 134,0 1-1,1-1 1,-1 0-1,1 1 0,-1-1 1,1 0-1,0 1 0,0-1 1,1 1-1,-1-1 1,1 0-1,2 7 0,-2-9-86,1 0 0,-1 0 0,1 0-1,0 0 1,-1 0 0,1-1 0,0 1-1,0-1 1,0 1 0,0-1 0,0 0 0,-1 0-1,1 0 1,0 0 0,0 0 0,0 0-1,0 0 1,0 0 0,2-1 0,37-10-4884,-13-4-494</inkml:trace>
</inkml:ink>
</file>

<file path=ppt/ink/ink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30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80 137 13485,'0'0'2765,"-9"6"-806,5-2-1746,-35 27 1307,37-28-1299,-1 0 0,0 0 1,1 0-1,0 0 0,0 0 1,0 0-1,0 0 0,0 1 1,1-1-1,-1 1 0,1 0 1,0-1-1,-1 6 0,2-8-187,1 0-1,-1 0 0,0-1 0,1 1 0,-1 0 0,1-1 0,-1 1 1,1 0-1,-1-1 0,1 1 0,0 0 0,-1-1 0,1 1 0,0-1 0,-1 0 1,1 1-1,0-1 0,0 1 0,-1-1 0,1 0 0,0 0 0,0 1 1,-1-1-1,1 0 0,0 0 0,0 0 0,0 0 0,0 0 0,0 0 0,-1 0 1,1 0-1,0 0 0,0 0 0,0-1 0,-1 1 0,3-1 0,35-7 370,-19-1-363,1 0 1,-1-2 0,-1 0 0,0-1 0,-1 0-1,0-2 1,-1 0 0,0-1 0,-1 0 0,-1-2-1,-1 1 1,0-2 0,15-26 0,-24 30 453,-19 34-234,-24 39 342,36-52-465,1-4-42,0 0 0,0 0 0,0 1 1,1-1-1,-1 1 0,1-1 0,0 1 0,0 0 0,0-1 0,0 1 0,1 0 1,0 0-1,0-1 0,0 6 0,1-8-84,0 0 0,1-1 0,-1 1 0,1 0 1,-1 0-1,0-1 0,1 1 0,-1-1 0,1 1 0,0-1 0,-1 1 0,1-1 0,-1 0 1,1 0-1,-1 0 0,1 0 0,0 0 0,1-1 0,37-1 154,-36 2-162,65-16 76,-57 12-122,0 1 1,0 0 0,0 1-1,20-2 1,-46 37 506,2-16-314,6-10-85,0 1 0,0 0-1,1 1 1,1-1 0,-1 1 0,1 0 0,0 0 0,1 1 0,0-1 0,1 1 0,-2 12 0,5-22-47,-1 1 0,1-1 0,-1 1 0,1-1 0,-1 1 0,1-1 0,-1 1 0,1-1 0,0 1 0,-1-1 0,1 0 0,0 0 0,0 1 0,-1-1 0,1 0 0,0 0 0,-1 0 0,1 0-1,0 1 1,0-1 0,-1 0 0,1-1 0,0 1 0,0 0 0,-1 0 0,1 0 0,0 0 0,0 0 0,-1-1 0,1 1 0,0 0 0,0-1 0,28-9 435,-13 1-282,-1-1 0,0 0 0,-1-1-1,0-1 1,22-24 0,-30 30-111,0-1 0,-1 0 0,0 0-1,-1 0 1,0-1 0,0 1 0,0-1-1,-1 0 1,0 0 0,0 0 0,-1-1 0,0 1-1,-1-1 1,1-10 0,-2 18-60,0 1 0,0-1 0,1 1 0,-1-1 0,0 1 0,0 0 0,1-1 0,-1 1 0,0-1 0,1 1 0,-1 0 0,0-1 0,1 1 0,-1 0 0,1-1 0,-1 1 0,0 0 0,1 0 0,-1 0 0,1-1 0,-1 1 0,1 0 0,-1 0 0,1 0 0,-1 0 0,1 0 0,-1 0 0,1 0 0,-1 0 0,1 0 0,0 0 0,21 0 0,-15 0 0,43 1-477,-16 0-1622,0-1 0,0-2 0,65-11 1,-54-1-6967</inkml:trace>
</inkml:ink>
</file>

<file path=ppt/ink/ink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31.4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0 17553,'-1'13'1370,"0"-1"1,-2 0 0,1 0 0,-9 20 0,-3 21 22,7-9-1049,2 0-1,0 47 1,5-91-397,0 0-1,0 1 1,0-1 0,-1 0 0,1 1 0,0-1 0,0 0 0,0 1-1,0-1 1,0 1 0,0-1 0,0 0 0,0 1 0,0-1 0,0 1-1,0-1 1,0 0 0,0 1 0,0-1 0,0 1 0,0-1 0,0 0 0,1 1-1,-1-1 1,0 0 0,0 1 0,0-1 0,1 0 0,-1 1 0,0-1-1,0 0 1,1 0 0,-1 1 0,0-1 0,1 0 0,-1 0 0,0 1-1,1-1 1,-1 0 0,0 0 0,1 0 0,-1 0 0,1 1 0,0-1-1,-1-1-137,1 0-1,-1 0 0,1 1 1,-1-1-1,0 0 0,1 0 1,-1 0-1,0 0 0,0 0 1,0 0-1,1 0 0,-1 1 0,0-1 1,0 0-1,0 0 0,0 0 1,-1 0-1,1 0 0,0 0 1,-1-1-1,-1-4-581,0 1 0,0 0 0,-1 0 0,0 0 0,0 0 0,0 0 0,-1 0 0,0 1 0,1 0 0,-2-1 0,-5-4 0,-1-1-836,-19-21-3404</inkml:trace>
</inkml:ink>
</file>

<file path=ppt/ink/ink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31.8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105 151 5317,'-8'-8'3550,"-5"-2"-2634,0 1 1181,1-1 0,0-1 1,-21-24-1,32 34-1927,0 0 1,0 0 0,0 0-1,1 0 1,-1 0-1,0 0 1,1-1-1,-1 1 1,1 0-1,0 0 1,-1-1-1,1 1 1,0 0 0,0-1-1,0 1 1,0 0-1,0-1 1,0 1-1,0 0 1,0 0-1,0-1 1,1 1-1,-1 0 1,0-1 0,1 1-1,-1 0 1,1 0-1,0 0 1,-1-1-1,1 1 1,0 0-1,0 0 1,0 0 0,0 0-1,-1 0 1,1 1-1,1-1 1,-1 0-1,0 0 1,0 0-1,0 1 1,0-1-1,0 1 1,3-1 0,3-3 35,0 2 1,0-1 0,0 1 0,1 0 0,-1 1 0,12-2 0,8 2-27,1 1 0,-1 1 0,0 1 0,0 2 0,0 0 0,35 11 0,-52-12-167,1 0-1,-1 1 0,0 0 1,0 1-1,0 0 0,-1 0 1,0 1-1,0 1 0,0-1 1,-1 1-1,1 1 0,-2-1 1,1 1-1,-1 1 1,-1-1-1,1 1 0,-1 1 1,7 15-1,-10-18 21,-1-1 1,0 1-1,0-1 1,0 1-1,-1 0 0,0 0 1,-1 0-1,1-1 1,-1 1-1,-1 0 0,1 0 1,-1 0-1,0 0 1,-1-1-1,0 1 1,0 0-1,0-1 0,-6 12 1,2-10 71,1 0 0,-1 0 0,-1-1 0,1 0 0,-1 0 0,0 0 0,-1-1 0,0 0 0,0 0 0,0-1 0,0 0 0,-12 4 0,6-2 65,-1-2 0,-1 0 0,1 0 0,0-2 0,-1 1 0,0-2 0,-23 1 0,29-3-114,-1 0 0,0-1 0,0 0 0,0-1 0,0 0 1,1 0-1,-1-1 0,1-1 0,-1 1 0,-14-10 0,23 13-56,-52-37 47,50 34-67,0 0 1,1 0-1,-1-1 1,1 1-1,0-1 1,0 1-1,0-1 1,1 0 0,-1 0-1,1 0 1,-3-8-1,8 11-449,0 1 0,-1-1-1,1 1 1,0 0 0,0 0-1,0 0 1,-1 0 0,1 1 0,0-1-1,4 2 1,50 15-3120,-38-10 641,1-1 0,38 6 0,-17-8-3741</inkml:trace>
</inkml:ink>
</file>

<file path=ppt/ink/ink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32.1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15 13164,'0'0'15172,"-7"14"-14168,-21 42-221,3 0 1,2 2-1,-21 86 0,43-143-780,1 0 0,0 0-1,0 0 1,-1 0 0,1 1-1,0-1 1,0 0 0,0 0-1,0 0 1,0 0 0,0 1-1,0-1 1,1 0 0,-1 0-1,0 0 1,1 0 0,-1 0-1,1 0 1,0 2 0,0-3 0,-1 1 1,1-1-1,0 0 1,-1 0 0,1 1-1,0-1 1,-1 0 0,1 0-1,0 0 1,-1 0-1,1 0 1,0 0 0,-1 0-1,1 0 1,0 0-1,-1-1 1,1 1 0,0 0-1,-1 0 1,1-1 0,0 1-1,-1 0 1,1-1-1,0 1 1,42-34 142,-39 30-142,126-125-4,-82 78 0,2 3 0,57-44 0,-91 84-4275,-27 20-3050,-6 1 508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2.1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 16592,'-10'8'2018,"6"-5"-1800,-68 63 4782,66-60-4723,1-1 0,0 1 0,1 0 0,0 0 0,0 1 0,0-1 0,0 1 0,1 0 0,0-1 0,1 2 0,-1-1 0,0 9 0,3-15-278,0-1 1,0 1 0,0 0 0,1-1 0,-1 1-1,0-1 1,1 1 0,-1-1 0,0 1-1,1-1 1,-1 1 0,1-1 0,-1 1-1,1-1 1,-1 0 0,1 1 0,-1-1 0,1 0-1,-1 1 1,1-1 0,0 0 0,-1 0-1,1 0 1,-1 1 0,1-1 0,0 0 0,-1 0-1,1 0 1,0 0 0,-1 0 0,1 0-1,-1 0 1,1 0 0,0 0 0,0-1 0,27-2 72,-10-2-35,-1-1-1,1-1 1,-1 0 0,0-2 0,-1 0 0,0 0 0,24-20 0,40-22 41,-79 50-73,1 0 0,0 0 0,0 1 0,0-1 0,0 0 0,0 1 0,0-1 0,0 1 0,0-1 0,0 1 0,0 0 0,3 0 0,-5 0 2,1 0 0,0 0 0,-1 1 0,1-1 0,0 0 0,-1 1 0,1-1 0,0 0 0,-1 1 0,1-1 0,0 1-1,-1-1 1,1 1 0,-1-1 0,1 1 0,-1-1 0,1 1 0,-1 0 0,0-1 0,1 1 0,-1 0 0,1 1 0,0 4 48,0 0 0,0 0 0,-1 0 1,1 0-1,-1 0 0,-2 11 1,1 6 53,1-15-63,0-1 9,0 0 1,0-1 0,0 1 0,1 0-1,0 0 1,1-1 0,1 8 0,-2-12-44,0 0 0,1 0 1,-1 0-1,0 0 0,1-1 0,-1 1 0,1-1 1,-1 1-1,1-1 0,0 0 0,-1 1 1,1-1-1,0 0 0,0 0 0,0 0 1,0 0-1,0-1 0,0 1 0,0 0 1,0-1-1,1 0 0,-1 1 0,0-1 0,0 0 1,0 0-1,4-1 0,8 1-110,0-2 0,0 0 0,0-1 0,-1 0 0,1-1-1,-1 0 1,13-7 0,92-49-7703,-74 36 1637,-5 3-1769</inkml:trace>
</inkml:ink>
</file>

<file path=ppt/ink/ink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32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13132,'0'0'9225,"9"56"-7111,6-40-608,4-1-1,5-1-544,1-3-545,4 1-288,-1 0-512,0-2-1602,-8-2-2562,1-7-4933</inkml:trace>
</inkml:ink>
</file>

<file path=ppt/ink/ink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35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80 16207,'0'0'5291,"-1"-9"-3407,0 3-1657,1 4-120,0 0 0,0 0 0,0 0 0,0 0 0,0 0 0,0 1 0,-1-1 0,1 0 0,-1 0 0,1 0 0,-1 0 0,0 0 0,0 0 0,0 1 0,0-1 0,0 0 0,0 1 0,0-1 0,-1 1 0,1-1 0,-1 1 0,1 0 0,-1-1 0,1 1 0,-1 0 0,0 0-1,1 0 1,-1 0 0,0 1 0,0-1 0,0 0 0,0 1 0,0-1 0,0 1 0,0 0 0,0-1 0,-2 1 0,-4 0 13,1 1 0,0-1-1,0 1 1,0 0 0,0 1-1,0 0 1,0 0 0,-13 6-1,17-6-120,1-1 0,-1 1 0,1-1-1,-1 1 1,1 0 0,-1 0 0,1 0-1,0 0 1,0 0 0,0 0 0,0 1-1,0-1 1,1 1 0,-1-1 0,1 1 0,-1 0-1,1 0 1,0-1 0,0 1 0,0 0-1,1 0 1,-1 0 0,1 0 0,-1 3 0,3-5-1,-1 0 1,1-1 0,-1 0 0,1 1 0,0-1-1,-1 0 1,1 0 0,0 0 0,-1 0 0,1 0-1,-1 0 1,1-1 0,0 1 0,-1 0 0,1-1 0,-1 1-1,3-2 1,37-27 149,-38 26-148,1-1 0,0 1 0,0-1 0,0 1 0,0 0 0,0 1 0,1-1 1,-1 1-1,1 0 0,-1 0 0,1 0 0,0 1 0,0-1 0,0 1 0,0 0 1,9 0-1,-13 2-9,0-1 1,0 1 0,0-1 0,0 1 0,0 0 0,0-1 0,0 1 0,0 0-1,0 0 1,0 0 0,-1-1 0,1 1 0,0 0 0,0 0 0,-1 0-1,1 0 1,-1 1 0,1-1 0,-1 0 0,1 0 0,-1 0 0,1 2 0,5 32-14,-5-28 22,3 36 24,-1 1 0,-3-1 0,-4 47 1,2-79 54,1 0 1,-1-1 0,-1 1 0,0 0 0,-1-1 0,1 0 0,-2 1 0,0-2 0,-8 15-1,10-20-2,0 0 1,0 0-1,0-1 0,0 1 0,-1-1 0,1 1 0,-1-1 0,0 0 0,0 0 0,0-1 0,-1 1 0,1-1 0,0 0 0,-1 0 0,0-1 0,1 1 0,-1-1 0,0 0 0,0 0 0,0 0 0,1-1 0,-1 0 0,-5 0 0,8 0-78,0-1 0,1 1 0,-1-1 0,1 1-1,-1-1 1,1 0 0,-1 0 0,1 1 0,-1-1 0,1 0-1,0 0 1,-1 0 0,1-1 0,0 1 0,0 0 0,0 0-1,0-1 1,0 1 0,0 0 0,0-1 0,1 1 0,-1-1-1,0 1 1,1-1 0,-1 0 0,1 1 0,0-1 0,-1 1-1,1-1 1,0 0 0,0 1 0,0-1 0,0 0 0,0 1-1,1-4 1,-1 0-23,1 0 0,0 0-1,0 0 1,0-1 0,0 1-1,1 0 1,0 1 0,0-1-1,0 0 1,4-6 0,2 2 31,1-1 0,0 2 0,0-1 0,1 1 0,0 0 0,0 1 0,15-7 0,84-36-589,-79 39 266,0-2 0,44-27 0,-66 35 287,1-2-1,-1 1 1,0-1-1,-1 0 1,1 0-1,-1-1 0,-1 0 1,0 0-1,0-1 1,0 0-1,-1 0 1,5-12-1,-9 19 44,0-1 0,0 0 0,0 0-1,0 0 1,0 0 0,-1 1 0,1-1 0,-1 0 0,0 0 0,0 0-1,0 0 1,0 0 0,0 0 0,-2-6 0,1 8 3,0-1 1,1 1-1,-1-1 1,0 1-1,0 0 1,0 0-1,0-1 1,0 1-1,0 0 0,0 0 1,0 0-1,-1 0 1,1 0-1,0 1 1,-1-1-1,1 0 1,-1 0-1,1 1 1,0-1-1,-4 0 0,1 1-4,-1-1 0,0 1-1,0 0 1,0 0-1,1 0 1,-1 1-1,0 0 1,1 0 0,-1 0-1,0 1 1,1-1-1,0 1 1,-1 0-1,1 0 1,0 1 0,0-1-1,-5 4 1,0 2 11,0 1 1,0-1 0,1 1-1,0 1 1,0-1-1,-8 15 1,13-19-14,0 0 0,0 1 0,1-1 0,-1 1 0,1-1 0,1 1 0,-1 0-1,1 0 1,0 0 0,0 0 0,1 0 0,-1 0 0,1 0 0,2 11 0,-1-15-9,0-1-1,0 1 1,0-1-1,0 0 1,0 1-1,0-1 1,1 0 0,-1 0-1,0 0 1,1 0-1,-1 0 1,1 0-1,-1 0 1,1 0-1,-1-1 1,1 1 0,0-1-1,-1 1 1,1-1-1,0 1 1,0-1-1,-1 0 1,1 0-1,0 0 1,0 0 0,-1 0-1,1 0 1,0-1-1,2 0 1,56-11 85,-38 2-49,-1 0 1,0-2 0,-1 0-1,0-1 1,0-2 0,-2 0-1,0 0 1,0-2 0,-2 0 0,0-1-1,21-31 1,-36 48 20,-26 43-187,18-31 148,1 1 1,1 1 0,0-1 0,1 1 0,0 0-1,1 0 1,0 0 0,1 0 0,-1 22 0,3-34-18,0 0 0,0 0-1,1 0 1,-1 0 0,0 0 0,0 0 0,1 0 0,-1 0 0,0 0 0,1 0 0,-1-1-1,1 1 1,-1 0 0,1 0 0,0 0 0,-1-1 0,1 1 0,0 0 0,-1-1 0,1 1-1,0-1 1,0 1 0,-1-1 0,1 1 0,0-1 0,0 1 0,2 0 0,0-1 11,0 1 1,0-1-1,0 0 1,0 0 0,0 0-1,0 0 1,0 0-1,0 0 1,3-2 0,4 0 64,-1-1 1,0 0-1,0 0 1,17-10-1,-5 1 0,-1-2 0,-1-1 0,0 0-1,-1-2 1,0 0 0,-2-1 0,19-24-1,-44 56-82,1 0-1,0 0 1,2 1-1,-1 0 1,2 0 0,0 1-1,1-1 1,0 1-1,1 0 1,1 0-1,0 27 1,2-42 10,1 0-1,-1 0 1,0 0 0,1 1-1,-1-1 1,1 0 0,-1 0-1,1 0 1,0 0 0,-1 0-1,1 0 1,0 0 0,0 0-1,-1 0 1,1 0 0,0 0-1,0 0 1,0-1 0,0 1-1,0 0 1,1-1 0,-1 1-1,0-1 1,0 1 0,0-1-1,0 0 1,1 1 0,-1-1-1,0 0 1,0 0 0,1 0-1,-1 0 1,0 0 0,0 0-1,0 0 1,1 0 0,-1 0-1,0-1 1,0 1 0,1 0-1,-1-1 1,0 1 0,2-2-1,4 0 28,-1 0-1,1-1 0,0 0 0,-1 0 1,1-1-1,5-4 0,-2 0-32,0-1 0,0 0 0,-1 0 0,0-1 0,-1-1 0,8-11 0,-13 16 0,0 1 0,0-1 0,0 0 0,-1 0 0,1 0 0,-1-1 0,-1 1 0,1 0 0,-1-1 0,-1 1 0,1-1 0,-1 1 0,0-1 0,-1-7 0,1 13-12,-1-1 0,0 1 0,0 0 0,1-1 0,-1 1 0,0 0 0,0-1 0,0 1 0,0 0 0,-1 0 0,1 0 0,0 0 0,0 0 0,-1 0 0,1 0 0,0 1 0,-1-1 0,1 0 1,-1 1-1,1-1 0,-1 1 0,1-1 0,-1 1 0,0 0 0,1 0 0,-1 0 0,1 0 0,-1 0 0,0 0 0,1 0 0,-1 0 0,1 0 0,-3 2 0,2-2-40,0 0 0,0 0 1,0 0-1,0 1 0,0-1 1,1 1-1,-1-1 0,0 1 0,0 0 1,1 0-1,-1 0 0,0 0 0,1 0 1,-1 0-1,1 0 0,-1 0 0,1 1 1,0-1-1,0 1 0,-1-1 0,1 1 1,0-1-1,0 1 0,0-1 0,1 1 1,-1 0-1,0 0 0,1 0 1,-2 3-1,3-5-234,-1 1 1,0 0 0,1 0 0,-1-1-1,0 1 1,1 0 0,-1-1-1,1 1 1,-1 0 0,1-1-1,-1 1 1,1-1 0,0 1-1,-1-1 1,1 1 0,0-1 0,-1 0-1,1 1 1,0-1 0,-1 0-1,1 1 1,0-1 0,0 0-1,0 0 1,-1 0 0,1 0-1,0 1 1,0-1 0,0 0 0,0-1-1,34 2-4168,-27-1 2800,27 0-3727</inkml:trace>
</inkml:ink>
</file>

<file path=ppt/ink/ink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36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168 220 14286,'0'-1'275,"0"1"1,0-1 0,-1 1 0,1-1 0,0 1 0,0 0 0,0-1 0,0 1 0,0-1 0,-1 1 0,1 0 0,0-1 0,0 1 0,-1-1 0,1 1 0,0 0 0,-1-1 0,1 1 0,0 0 0,-1-1 0,1 1 0,0 0 0,-1 0 0,1-1 0,-1 1 0,1 0 0,-1 0 0,-17-3 2503,-19 10-1498,30-3-1109,0-1-1,0 1 1,1 1 0,-1-1 0,1 1 0,0 0 0,0 0-1,1 1 1,0 0 0,0 0 0,0 0 0,1 0 0,-1 1-1,2 0 1,-1 0 0,1 0 0,0 0 0,0 1 0,1-1 0,-3 15-1,5-21-164,0 0-1,0 0 0,0 0 1,0 0-1,0 0 0,0 0 1,1 0-1,-1 0 0,0 0 0,1 0 1,-1 0-1,0 0 0,1 0 1,-1 0-1,1 0 0,0 0 1,-1 0-1,1 0 0,0 0 0,0-1 1,-1 1-1,1 0 0,0-1 1,0 1-1,0 0 0,0-1 1,0 1-1,1 0 0,1 0 7,1 0 0,-1 0 0,0-1 0,1 1 0,-1-1 0,1 0 0,0 0 0,-1 0 0,5-1 0,1 0 15,1 0 1,-1-1 0,0-1-1,0 0 1,0 0-1,12-6 1,-8 1-11,1-2 1,-1 1-1,-1-2 1,19-19-1,-25 24 2,-1 0 0,-1 0 0,1 0 0,-1-1 0,0 1-1,0-1 1,-1 0 0,0 0 0,0 0 0,-1-1 0,3-13 0,-5 21-21,0 0-1,0 0 1,0 1-1,-1-1 1,1 0 0,0 0-1,0 0 1,0 0 0,-1 0-1,1 0 1,0 1-1,0-1 1,0 0 0,-1 0-1,1 0 1,0 0 0,0 0-1,-1 0 1,1 0-1,0 0 1,0 0 0,-1 0-1,1 0 1,0 0 0,0 0-1,-1 0 1,1 0 0,0 0-1,0-1 1,0 1-1,-1 0 1,1 0 0,0 0-1,0 0 1,0 0 0,-1 0-1,1-1 1,0 1-1,0 0 1,0 0 0,0 0-1,-1-1 1,1 1 0,0 0-1,0 0 1,0 0 0,0-1-1,0 1 1,0 0-1,0 0 1,0-1 0,0 1-1,0 0 1,0 0 0,0 0-1,0-1 1,0 1-1,0 0 1,0 0 0,0-1-1,0 1 0,-8 8-24,1 1 0,0 0 0,1 0-1,0 1 1,1 0 0,-8 17 0,10-20 14,1 0 0,-1 0 0,1 0 0,0 1 1,0-1-1,1 0 0,0 1 0,1-1 0,-1 1 0,1-1 1,2 9-1,-2-15-3,1-1 1,-1 1 0,1 0-1,-1 0 1,1-1-1,-1 1 1,1 0 0,0-1-1,-1 1 1,1-1-1,0 1 1,0-1 0,-1 1-1,1-1 1,0 1-1,0-1 1,0 0 0,0 1-1,0-1 1,0 0-1,-1 0 1,1 0 0,0 0-1,0 0 1,0 0-1,0 0 1,0 0 0,1 0-1,28-5-224,-19 0 105,0 0-1,0-1 0,-1 0 0,0-1 1,0 0-1,-1-1 0,14-14 1,57-68-1805,-60 65 1824,31-52 1,-46 68 133,0-1 1,0 0 0,-1 0 0,0 0-1,0 0 1,-1-1 0,-1 1 0,0-1-1,1-12 1,-7 20 609,-5 10-391,-7 10-5,-11 15 383,2 2 0,2 0 0,1 1 0,-25 55 0,46-87-595,0-1 0,0 0 0,0 1 0,0-1 0,1 1 0,-1-1 0,1 1 0,0-1 0,0 1 0,0-1 0,0 1 0,0 0 0,1 3 0,-1-5-14,1 0 0,-1 0 0,1-1 0,-1 1 0,1 0 0,-1 0 0,1-1 0,-1 1 0,1 0 0,0-1 0,-1 1 0,1 0 0,0-1 0,0 1 0,-1-1 0,1 0 0,0 1 0,0-1 0,0 1 0,0-1 0,-1 0 0,1 0 0,0 0 0,0 1 0,1-1 0,3 0 11,0-1-1,0 1 1,0-1 0,-1 0-1,1-1 1,0 1-1,-1-1 1,1 0-1,-1 0 1,0 0-1,1 0 1,6-6 0,80-73-921,-100 106 695,2-13 228,4-7-4,-1 1 0,1 0-1,-1 0 1,2 0 0,-1 1 0,1-1-1,0 0 1,0 1 0,1 0 0,0-1-1,0 1 1,0 0 0,1 13-1,1-19-16,0 0-1,0 0 1,0-1 0,0 1-1,0 0 1,1-1-1,-1 1 1,0 0-1,0-1 1,0 1-1,0-1 1,1 0-1,-1 1 1,0-1-1,1 0 1,-1 0-1,0 0 1,0 0-1,1 0 1,-1 0-1,3 0 1,30-3-9,14-13-358,-44 14 406,0 0-1,0 0 0,0 0 1,0 0-1,0 1 0,0 0 0,0 0 1,0 0-1,0 0 0,1 1 1,-1 0-1,0 0 0,0 0 1,1 0-1,-1 0 0,0 1 1,8 2-1,-6-1 31,-1-1 0,1 1 0,0-1 0,-1 0 0,1 0 0,0-1 0,0 0 0,0 0 0,-1 0 0,1-1 0,0 0 0,0 0 0,5-2 0,8-3 61,-1-2 0,27-14 0,-33 15-134,0 1 1,1 0 0,0 1-1,-1 0 1,1 1-1,23-4 1,-35 8 8,0 0 0,0 0 0,0 0-1,0 0 1,0 0 0,0 0 0,-1 0 0,1 0 0,0 1 0,0-1 0,0 0-1,0 0 1,-1 1 0,1-1 0,0 1 0,0-1 0,-1 1 0,1-1 0,0 1 0,-1-1-1,1 1 1,0 0 0,-1-1 0,1 1 0,-1 0 0,1-1 0,-1 1 0,1 0-1,-1 1 1,8 32 279,-9-31-265,1 0 0,0 0 0,1 0 0,-1 0 0,1 0-1,-1 0 1,1 0 0,0-1 0,0 1 0,0 0 0,0-1-1,0 1 1,1 0 0,-1-1 0,1 1 0,0-1 0,0 0 0,-1 0-1,2 0 1,2 3 0,1-3-18,0 0 0,0 0 0,1-1 0,-1 0 0,1 0 0,-1 0 0,1-1 0,-1 0 0,0-1 0,1 1 0,-1-1 0,1 0 0,7-3 0,13-4 0,45-21 0,-38 15 0,-18 7 3,-8 4-9,0-1 0,0 1 1,1 1-1,-1-1 0,0 2 0,15-3 1,-55 22-6893,9-13 1902,-3-2-1394</inkml:trace>
</inkml:ink>
</file>

<file path=ppt/ink/ink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36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19346,'3'-2'1057,"21"1"417,12-2 576,13 3-897,8 0-96,6 0-737,8 0-320,-2 0-801,0 9-448,-3 0-2979,-1-5-4452</inkml:trace>
</inkml:ink>
</file>

<file path=ppt/ink/ink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37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1 17360,'0'0'12652,"-13"62"-12556,7-32-96,-2 4-1153,4-1-2434,-4-1-865,2-5-2499</inkml:trace>
  <inkml:trace contextRef="#ctx0" brushRef="#br0" timeOffset="1">15 393 16335,'0'0'7976,"-13"56"-6471,13-43-608,0-1-224,0-2-481,0-5-352,3-2-1442,7-3-800,-1-3-1506,-1-12-5444</inkml:trace>
</inkml:ink>
</file>

<file path=ppt/ink/ink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39.2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1432 33 10858,'0'0'1383,"-9"-5"-609,1 1-713,0 0 1,-1 0-1,0 1 1,1 0-1,-1 0 0,-1 1 1,1 0-1,0 1 0,-15-1 1,-17 5 495,0 1 0,1 1 0,-1 3 1,1 1-1,1 2 0,0 2 0,0 1 0,1 3 0,1 0 0,-42 28 1,-8 12 555,3 3 1,-142 131 0,115-79-1068,-97 126 1,151-169-658,47-56-161,-20 20-1958,28-31 2166,1-1 0,0 0 0,-1-1 0,1 1 0,-1 0 0,1 0 0,-1-1 0,1 1 0,-1 0 1,0-1-1,1 0 0,-1 1 0,-2-1 0,-5 0-6969</inkml:trace>
</inkml:ink>
</file>

<file path=ppt/ink/ink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39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442 0 13196,'0'0'2109,"-9"9"-1703,-172 216 2479,110-132-2503,48-64-164,-1-1 342,1 1-1,1 2 1,2 0 0,1 1 0,-24 56 0,42-84-486,-1 1 1,1-1-1,0 0 1,0 0-1,1 1 0,-1-1 1,1 1-1,0-1 1,1 9-1,0-11-32,-1 0 0,1 0-1,0-1 1,-1 1 0,1 0-1,0 0 1,0 0 0,0-1-1,0 1 1,1-1 0,-1 1-1,0-1 1,1 1 0,-1-1-1,1 0 1,2 2 0,4 1 78,-1-1 0,1 0 0,0-1 0,0 0 0,1 0 0,-1-1 0,0 0 0,0-1 0,14 0 0,21-1 235,0-1-1,-1-3 1,59-13 0,127-43-392,-172 45-107,229-77-4879,-168 46-1186</inkml:trace>
</inkml:ink>
</file>

<file path=ppt/ink/ink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2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 16111,'0'0'3849,"-1"9"-2242,-14 110 2937,3-39-3509,-1 98 0,12-167-1314,1 4 522,0-1 0,3 30-1,-2-42-311,-1 0 0,0-1 0,1 1 0,-1 0 0,1 0 0,0 0 0,0 0-1,0-1 1,0 1 0,0 0 0,0-1 0,0 1 0,2 1 0,-2-3-59,-1 1 1,1-1 0,0 1-1,0-1 1,0 0 0,0 1-1,0-1 1,0 0-1,0 0 1,0 0 0,0 0-1,0 0 1,0 0 0,-1 0-1,1 0 1,0 0 0,0 0-1,0-1 1,0 1 0,0 0-1,0 0 1,0-1 0,0 1-1,-1-1 1,1 1-1,0-1 1,0 1 0,0-2-1,5-3-1103,0-1 0,-1 0 0,0-1-1,0 0 1,-1 1 0,0-1 0,0-1 0,0 1-1,-1-1 1,5-15 0,8-26-6729</inkml:trace>
</inkml:ink>
</file>

<file path=ppt/ink/ink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2.5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238 0 10730,'0'0'11430,"-2"15"-9882,0-3-1268,-9 61 794,2 0 0,4 1-1,6 89 1,0-152-1177,1-1 1,0 1 0,0-1-1,1 0 1,0 0-1,1 0 1,0 0 0,1-1-1,0 0 1,11 16-1,-8-19-1003,-3-5-1129,-3-6-4364,-2-13-47</inkml:trace>
  <inkml:trace contextRef="#ctx0" brushRef="#br0" timeOffset="1">71 243 9993,'0'0'7431,"-59"-58"-4676,50 52-128,6 6 255,5 0-2241,13 6 32,7 4-65,6 3-320,6-1-127,7 1-97,2-2-1474,4-2-1665,-2-1-1537,0-7-3652</inkml:trace>
</inkml:ink>
</file>

<file path=ppt/ink/ink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3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213 31 18385,'0'0'2787,"-9"-4"90,5 1-2662,0 1-1,0 0 0,0 0 0,0 0 0,-1 0 0,1 1 1,-1 0-1,1 0 0,-1 0 0,0 1 0,1-1 1,-1 1-1,0 0 0,1 0 0,-1 1 0,0-1 0,1 1 1,-1 0-1,1 0 0,-1 1 0,1-1 0,0 1 0,-1 0 1,-5 4-1,1 2-111,0 1-1,0-1 1,1 1 0,1 1 0,0-1 0,-9 15 0,13-18-54,0 0 0,0-1 0,1 1 1,0 0-1,0 1 0,0-1 0,1 0 1,0 1-1,0-1 0,0 0 0,1 1 1,0-1-1,1 11 0,0-15-39,-1 0-1,0 0 0,1-1 1,0 1-1,-1 0 0,1 0 1,0-1-1,0 1 1,0 0-1,0-1 0,0 1 1,0-1-1,0 1 0,1-1 1,-1 0-1,0 0 1,1 1-1,-1-1 0,1 0 1,0 0-1,2 1 0,0-1 13,0 1 0,0-1 0,0-1-1,0 1 1,0-1 0,0 1-1,0-1 1,0 0 0,8-2-1,-3 1 11,1-1 0,-1 0 0,0-1 0,0 0 0,0-1 0,-1 0-1,1 0 1,8-6 0,-7 2-10,-1 1-1,0-2 1,-1 1 0,0-1-1,0 0 1,-1-1 0,0 0-1,-1 0 1,0 0 0,0-1-1,-1 0 1,-1 0 0,1-1-1,-2 1 1,0-1 0,0 0-1,1-23 1,-25 55 159,14-8-117,1-1-1,0 1 1,0 1-1,1-1 1,1 1 0,0-1-1,1 1 1,0 0-1,-2 24 1,5-36-63,0 0 0,0 0 0,0-1 0,0 1 0,0 0 1,0 0-1,1-1 0,-1 1 0,0 0 0,0 0 0,0-1 1,1 1-1,-1 0 0,0 0 0,1-1 0,-1 1 0,1 0 1,-1-1-1,1 1 0,-1-1 0,1 1 0,-1 0 0,1-1 1,0 1-1,-1-1 0,1 0 0,0 1 0,-1-1 1,1 0-1,0 1 0,1-1 0,0 1 0,1-1 0,0 0 0,-1 0-1,1 0 1,-1 0 0,1-1 0,0 1 0,-1-1 0,1 1 0,2-2-1,5-2-2,-1 0 0,1-1-1,17-11 1,82-77 2,-107 98 0,-1 0 0,0 0 0,0 0 0,-1 0 0,1 0 0,-1 0 0,-1 8 0,1-12 0,0 1 0,0 1 0,0-1 0,0 1 0,0-1 0,0 1 0,0-1 0,1 0 0,-1 1 0,1-1 0,0 1 0,-1-1 0,1 0 0,0 1 0,1-1 0,1 3 0,-1-4 0,-1 0 0,1-1 0,0 1 0,0 0 0,-1-1 0,1 0 0,0 1 0,0-1 0,0 0 0,0 0 0,-1 0 0,1 0 0,0-1 0,0 1 0,0 0 0,0-1 0,-1 1 0,1-1 0,0 1 0,0-1 0,-1 0 0,3-1 0,8-4 0,1-1 0,-1 0 0,18-14 0,23-12 0,-53 32 0,0 1 0,0 0 0,0 0 0,0 0 0,1 0 0,-1 0 0,0 0 0,0 0 0,0 0 0,0 0 0,1 0 0,-1 0 0,0 0 0,0 0 0,0 0 0,0 0 0,1 0 0,-1 0 0,0 0 0,0 0 0,0 1 0,0-1 0,1 0 0,-1 0 0,0 0 0,0 0 0,0 0 0,0 0 0,0 0 0,0 1 0,1-1 0,-1 0 0,0 0 0,0 0 0,0 0 0,0 0 0,0 1 0,0-1 0,0 0 0,0 0 0,0 0 0,0 0 0,0 0 0,0 1 0,0-1 0,0 0 0,0 0 0,0 0 0,0 0 0,0 1 0,0-1 0,0 0 0,0 0 0,-2 18 0,-6 14 0,6-24 0,1-1 0,-1 0 0,1 1 0,0-1 0,0 10 0,2-16 0,-1-1 0,1 1 0,0-1 0,-1 1 0,1-1 0,0 1 0,-1-1 0,1 1 0,0-1 0,-1 0 0,1 0 0,0 1 0,0-1 0,-1 0 0,1 0 0,0 0 0,0 0 0,-1 0 0,1 0 0,0 0 0,0 0 0,-1 0 0,1 0 0,0 0 0,0 0 0,1-1 0,24-4 0,-1-7-1742,14-10-5429,-1 0-1650,-22 14-4867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2.8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64 160 10762,'0'0'4928,"-9"6"-2857,-45 27 1303,54-32-3081,5-2-280,0 0 0,0 0-1,0-1 1,-1 1-1,1-1 1,0 0 0,-1 0-1,0-1 1,1 1 0,-1-1-1,6-5 1,41-37 1,-33 25 120,0-1 0,20-34 1,-19 24 4976,-52 86-4331,24-43-516,0 0 1,1 1-1,1 0 1,0 0-1,1 1 1,0-1-1,2 1 1,-1 1-1,1-1 1,-1 16-1,5-29-257,0 1 0,0-1 1,0 0-1,0 1 0,0-1 0,0 0 0,1 1 0,-1-1 1,1 0-1,-1 1 0,1-1 0,-1 0 0,1 0 0,0 0 1,-1 0-1,1 0 0,0 1 0,0-1 0,0-1 0,0 1 1,0 0-1,0 0 0,0 0 0,1 0 0,2 1 5,-1-1 0,0 0 0,0 0 0,0 0 0,1 0 0,-1 0 1,0-1-1,1 0 0,5 0 0,2 0 20,0-1 1,0 0 0,-1-1 0,1-1 0,15-4 0,-12 1-88,0-1 1,0 0-1,0-1 1,13-10-1,-21 13 33,0 1 1,0-1-1,0-1 0,0 1 0,-1-1 0,0 0 0,-1 0 1,1-1-1,-1 1 0,4-9 0,-8 14 27,1 0-1,-1 1 0,1-1 1,-1 0-1,0 1 1,0-1-1,1 0 1,-1 0-1,0 1 1,0-1-1,0 0 0,0 0 1,0 1-1,0-1 1,0 0-1,0 0 1,0 1-1,0-1 1,0 0-1,-1 0 0,1 1 1,0-1-1,-1-1 1,-13 2-9,-18 20 29,29-15-19,-3-1 35,1 1-1,1 0 1,-1 0-1,1 0 1,0 1-1,0-1 1,0 1-1,1 0 1,0 1 0,0-1-1,0 0 1,1 1-1,0-1 1,-2 14-1,5-19-42,-1 0 0,1 0 0,0 0 0,0-1 0,0 1 0,-1 0 0,1-1 1,0 1-1,0-1 0,0 1 0,0-1 0,0 1 0,0-1 0,0 1 0,0-1 0,0 0 0,0 0 0,1 0 0,-1 0 0,0 1 0,0-1 0,0-1 0,0 1 0,2 0 0,38-1-171,-37 0 91,13 0-131,-1-2 1,28-8-1,-34 8 192,1 0 0,-1 0 0,1 1 0,0 0 0,0 1 0,0 0 0,0 1-1,22 2 1,-31-1 33,0-1 0,-1 1-1,1 0 1,0 0-1,0 0 1,-1-1 0,1 1-1,-1 1 1,1-1-1,-1 0 1,1 0 0,-1 1-1,0-1 1,0 0 0,1 1-1,-1-1 1,0 1-1,0 0 1,0-1 0,-1 1-1,1 0 1,0 0-1,-1-1 1,1 1 0,0 2-1,2 52 1359,-4-42-826,24-67-384,-8-30-160,-13 65 0,0 0 0,1 0 0,1 1 0,1 0 0,11-27 0,-14 41-52,0 0 0,0 0 0,1 0 0,-1 0 0,1 1 0,0-1 0,0 0 0,0 1 0,0 0 0,0 0-1,0 0 1,1 0 0,-1 1 0,0-1 0,1 1 0,0 0 0,-1 0 0,1 0 0,5-1 0,0 1-211,1 0 0,0 1 0,-1-1 0,1 2-1,-1 0 1,15 2 0,-11 4-1327,-13-7 1460,0 0 1,0 0 0,1 0-1,-1 0 1,0 0-1,0 0 1,0 0-1,1 0 1,-1 0-1,0 0 1,0 0 0,0 0-1,1 1 1,-1-1-1,0 0 1,0 0-1,0 0 1,0 0 0,1 0-1,-1 0 1,0 0-1,0 1 1,0-1-1,0 0 1,0 0-1,0 0 1,1 0 0,-1 1-1,0-1 1,0 0-1,0 0 1,0 0-1,0 1 1,0-1 0,0 0-1,0 0 1,0 0-1,0 1 1,0-1-1,0 0 1,0 0-1,0 0 1,0 1 0,0-1-1,0 0 1,0 0-1,0 0 1,0 0-1,0 1 1,0-1-1,0 0 1,-1 0 0,1 0-1,0 1 1,0-1-1,0 0 1,-16 1-5348</inkml:trace>
</inkml:ink>
</file>

<file path=ppt/ink/ink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3.9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165 201 7527,'0'0'14713,"-9"-3"-11302,6 2-3226,-1-1 1,0 1-1,0-1 1,0 1-1,0 0 1,0 1-1,0-1 1,0 1 0,0-1-1,0 1 1,-1 1-1,1-1 1,0 0-1,0 1 1,0 0-1,0 0 1,0 0-1,0 1 1,0-1-1,1 1 1,-1 0-1,0 0 1,1 0-1,0 0 1,-1 1-1,1 0 1,-4 3-1,2 1-29,-1 0 0,1 0 0,0 0 0,0 1-1,-4 11 1,7-16-121,1 0 0,0 1 0,-1-1-1,1 0 1,0 1 0,1-1 0,-1 1 0,1-1-1,-1 1 1,1 0 0,0-1 0,0 1 0,1-1 0,-1 1-1,1-1 1,1 5 0,-1-7-27,0 1 1,1-1 0,-1 0-1,1 1 1,-1-1-1,1 0 1,0 0-1,0 0 1,-1 0-1,1 0 1,0-1-1,0 1 1,0 0-1,0-1 1,0 0-1,0 1 1,0-1-1,0 0 1,0 0-1,0 0 1,0 0-1,0 0 1,0 0-1,0-1 1,3 0-1,52-14 166,-37 5-174,-1 0 0,1-2 0,-2-1 0,1 0 0,-2-1 0,0-1 0,-1 0 0,0-1 0,-1-1 0,-1-1 0,-1 0 0,-1-1 0,0 0 0,14-32 0,-20 24-9,-6 26 8,0 1 1,0 0-1,0-1 1,0 1 0,0 0-1,0 0 1,0-1 0,0 1-1,0 0 1,0 0-1,0 0 1,-1-1 0,1 1-1,0 0 1,0 0-1,0-1 1,-1 1 0,1 0-1,0 0 1,0 0-1,0 0 1,-1-1 0,1 1-1,0 0 1,0 0-1,-1 0 1,1 0 0,0 0-1,0 0 1,-1 0-1,1 0 1,0 0 0,0 0-1,-1 0 1,1 0-1,0 0 1,0 0 0,-1 0-1,1 0 1,0 0-1,0 0 1,-1 0 0,1 0-1,-4 2 2,0 0-1,1 0 1,0 0-1,-1 1 1,1-1 0,0 1-1,0 0 1,0 0-1,-4 5 1,-2 2 0,1 0 1,0 1-1,1-1 1,0 2-1,0-1 1,1 1-1,1 0 1,0 0-1,1 0 1,0 1-1,0 0 1,2 0-1,-2 16 1,4-27-2,0 0 0,1-1 0,-1 1 0,1 0 0,-1-1 0,1 1 0,0-1 0,-1 1 0,1-1 0,0 1 0,0-1 0,0 1 0,0-1 0,0 0 0,1 0 0,-1 1 0,0-1 0,1 0 0,-1 0 0,1 0 0,-1-1 0,1 1 0,-1 0 0,1-1 0,-1 1 0,1 0 0,0-1 0,-1 0 0,1 1 0,0-1 0,-1 0 0,3 0 0,63 0 0,-58 0 0,2-1 0,-1-1 0,0 1 0,0-2 0,1 1 0,-2-1 0,1-1 0,0 0 0,-1 0 0,1-1 0,-1 0 0,0-1 0,-1 0 0,0 0 0,0-1 0,0 0 0,-1 0 0,1-1 0,-2 0 0,10-14 0,-15 21 0,-1 1 0,0-1 0,1 0 0,-1 1 0,0-1 0,0 1 0,1-1 0,-1 0 0,0 1 0,0-1 0,0 0 0,0 1 0,0-1 0,0 0 0,0 1 0,0-1 0,0 1 0,0-1 0,0 0 0,0 1 0,0-1 0,0 0 0,-1 1 0,1-1 0,0 1 0,-1-1 0,1 0 0,0 1 0,-1-1 0,1 1 0,0-1 0,-1 1 0,1-1 0,-1 1 0,1 0 0,-1-1 0,1 1 0,-1-1 0,0 1 0,1 0 0,-1 0 0,1-1 0,-1 1 0,0 0 0,1 0 0,-1 0 0,0-1 0,1 1 0,-1 0 0,0 0 0,1 0 0,-1 0 0,1 0 0,-1 1 0,0-1 0,1 0 0,-1 0 0,0 0 0,0 1 0,-44 10 0,37-7 0,1 1 0,-1 0 0,2 0 0,-1 1 0,0 0 0,1 0 0,0 1 0,1 0 0,-8 10 0,10-13 0,1-1 0,0 1 0,-1 0 0,1 0 0,1 0 0,-1 0 0,0 0 0,1 0 0,0 1 0,0-1 0,0 0 0,1 1 0,-1-1 0,1 0 0,0 1 0,1-1 0,-1 1 0,1-1 0,-1 0 0,4 8 0,-2-9 0,0 0 0,0 0 0,1-1 0,-1 0 0,1 1 0,0-1 0,0 0 0,0 0 0,0-1 0,0 1 0,0 0 0,0-1 0,1 0 0,-1 0 0,0 0 0,1 0 0,-1-1 0,1 1 0,-1-1 0,1 0 0,-1 0 0,5 0 0,5 0 0,0-1 0,0 0 0,0 0 0,23-7 0,-17 1 0,-1-1 0,0-1 0,0 0 0,-1-1 0,0-1 0,-1-1 0,0 0 0,-1-1 0,-1-1 0,0 0 0,0-1 0,-2 0 0,0-1 0,0-1 0,-2 0 0,0 0 0,12-30 0,-20 43 0,-1 0 0,1-1 0,-1 1 0,0 0 0,0-1 0,0 1 0,-1-1 0,0 1 0,0-1 0,0 1 0,0-1 0,-2-8 0,1 12 0,1 0 0,0 0 0,-1 0 0,0 0 0,1 0 0,-1 0 0,0 0 0,1 0 0,-1 0 0,0 0 0,0 0 0,0 0 0,0 1 0,0-1 0,0 0 0,0 1 0,0-1 0,0 1 0,-2-1 0,1 0 0,-1 1 0,0-1 0,1 1 0,-1 0 0,0 0 0,0 0 0,1 0 0,-1 0 0,0 1 0,1-1 0,-6 2 0,2 1 6,0-1-1,0 1 1,0 0 0,1 0-1,-1 1 1,1 0 0,0 0-1,0 0 1,0 0 0,0 1-1,1 0 1,-1 0 0,1 0-1,1 1 1,-1-1-1,1 1 1,0 0 0,0 0-1,1 0 1,-4 12 0,4-13-28,1 0 0,0 0 0,0 0 0,0 0 0,1 0 0,-1 1 0,1-1 0,1 0 0,-1 0 0,1 0 0,-1 0 0,2 0 0,-1 0 0,0 0 0,1 0 0,0 0 0,0-1 0,1 1 0,-1-1 0,1 1 0,0-1 0,0 0 0,0 0 0,1 0 0,-1 0 0,8 5 0,-4-5-933,-1 0 0,0-1 0,1 1 0,0-1 0,0-1 0,0 1 0,0-1 0,13 2 0,20-3-8873</inkml:trace>
</inkml:ink>
</file>

<file path=ppt/ink/ink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5.0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32 168 9673,'-27'-2'9203,"27"2"-9047,-1-1 1,1 1-1,0 0 1,0 0 0,-1 0-1,1 0 1,0-1-1,0 1 1,0 0 0,-1 0-1,1 0 1,0-1 0,0 1-1,0 0 1,-1-1-1,1 1 1,0 0 0,0 0-1,0-1 1,0 1-1,0 0 1,0-1 0,0 1-1,0 0 1,0 0-1,0-1 1,0 1 0,0 0-1,0-1 1,0 1-1,0 0 1,0-1 0,0 1-1,0 0 1,0 0-1,0-1 1,1 1 0,-1 0-1,0-1 1,14-14 2963,8-1-3348,10-6 312,0 2 1,1 2-1,2 1 1,-1 1-1,49-14 1,-83 30-87,-1 0 1,1 1-1,0-1 1,0 0-1,-1 1 1,1-1-1,0 1 1,0-1-1,0 0 1,0 1-1,-1-1 1,1 1-1,0-1 1,0 1-1,0-1 1,0 0-1,0 1 1,0-1-1,0 1 1,0-1-1,0 1 1,0-1-1,1 1 1,-1-1-1,0 0 1,0 1-1,0-1 1,0 1-1,1-1 0,-1 0 1,0 1-1,0-1 1,1 0-1,-1 1 1,0-1-1,1 0 1,-1 1-1,0-1 1,1 0-1,-1 0 1,0 1-1,1-1 1,-1 0-1,1 0 1,-1 0-1,0 0 1,1 0-1,-1 1 1,1-1-1,-1 0 1,1 0-1,-1 0 1,0 0-1,1 0 1,-1 0-1,1 0 1,-1 0-1,1-1 0,-1 1 1,0 0-1,1 0 1,0 0-1,-27 31 110,25-30-77,-16 17 248,-10 10 155,-32 44 0,53-63-400,0 0-1,0 1 1,1-1 0,0 1-1,1 0 1,0 0 0,0 1-1,1-1 1,-3 21 0,6-30-30,0 0-1,0 1 1,0-1 0,0 0 0,0 0 0,0 0 0,0 1-1,1-1 1,-1 0 0,0 0 0,0 0 0,1 0-1,-1 0 1,1 0 0,-1 0 0,1 0 0,0 0 0,-1 0-1,1 0 1,0 0 0,0 0 0,0 0 0,-1 0 0,1-1-1,0 1 1,0 0 0,0-1 0,2 2 0,0-1 17,0 0 1,1 0-1,-1 0 0,1-1 1,-1 1-1,1-1 1,0 0-1,-1 0 1,7 0-1,2-2 32,-1 0-1,1 0 1,0-1-1,-1 0 1,15-7-1,-2-3-21,0 0-1,-1-2 1,0-1-1,23-21 1,-33 26-4,-1-1 1,0 0 0,-1-1-1,0-1 1,-1 0 0,-1 0-1,15-28 1,-19 23 60,-13 22-107,-16 26 46,-16 50 213,37-74-216,1 0 0,0 1 0,0-1 0,1 0 0,0 1 0,0 0 0,0-1 1,1 1-1,-1 0 0,1-1 0,1 1 0,-1 0 0,2 8 0,-1-13-6,0 0 0,-1-1 0,1 1 0,0 0 0,-1 0 0,1 0 0,0 0 0,0-1 0,0 1 0,0 0 0,-1-1 0,1 1 0,0-1 0,0 1 1,0-1-1,0 0 0,1 1 0,-1-1 0,0 0 0,0 0 0,0 1 0,0-1 0,0 0 0,0 0 0,0 0 0,0-1 0,0 1 0,1 0 0,-1 0 0,0 0 0,0-1 0,1 0 0,35-14 374,-19-2-387,-1 0 0,0-2-1,-2 1 1,0-2 0,14-23 0,-12 17-7,-26 68 2,4-30 0,-13 43 0,17-52 0,0 0 0,0 0 0,1 0 0,-1 0 0,1 0 0,0 0 0,0 0 0,0 0 0,0 0 0,0 0 0,1 0 0,0 0 0,-1 0 0,3 5 0,-2-7 0,1 0 0,0 0 0,-1 0 0,1 0 0,0 0 0,0 0 0,-1-1 0,1 1 0,0-1 0,0 1 0,0-1 0,0 0 0,0 1 0,0-1 0,0 0 0,0 0 0,0-1 0,0 1 0,0 0 0,2-1 0,41-10 0,-1-11 0,-36 17 0,1 1 0,-1-1 0,1 1 0,0 1 0,-1 0 0,18-4 0,-26 8-3,1-1 0,0 0 0,-1 1 0,1-1-1,0 1 1,-1-1 0,1 1 0,-1-1 0,1 1 0,-1-1 0,1 1 0,-1-1-1,1 1 1,-1 0 0,0-1 0,1 1 0,-1 0 0,0-1 0,0 1 0,1 0-1,-1 0 1,0-1 0,0 1 0,0 0 0,0-1 0,0 1 0,0 0 0,0 1-1,0 0-24,0-1 0,0 1-1,0-1 1,1 1 0,-1-1-1,1 1 1,-1-1-1,1 1 1,-1-1 0,1 0-1,0 1 1,-1-1-1,1 0 1,0 1 0,0-1-1,0 0 1,0 0-1,2 2 1,1-2-319,-1 0 0,1 0 0,0 0 0,0-1 0,0 1-1,-1-1 1,1 0 0,0 0 0,0 0 0,0-1 0,0 1 0,-1-1 0,1 0 0,0 0 0,-1 0-1,1-1 1,5-2 0,3-2-2105,-1-1-1,0 0 1,18-15-1,6-9-6067</inkml:trace>
</inkml:ink>
</file>

<file path=ppt/ink/ink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5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174 0 13901,'0'0'2819,"-10"6"-844,-4 4-1643,1 1 0,0 0-1,0 1 1,1 0 0,1 1-1,0 0 1,-17 29 0,21-31-236,1 0 0,0 1 0,0 0 0,2 0 0,-1 0 0,1 0 0,1 1 0,1 0 0,0-1 0,0 1 0,1 0 0,1 16 0,0-27-94,1 0 0,0 1 0,0-1 0,0 0 0,0 1 0,0-1 0,1 0 0,-1 0 0,0 0 0,1 0 0,0 0-1,-1 0 1,1 0 0,0-1 0,0 1 0,0-1 0,0 1 0,0-1 0,1 0 0,-1 1 0,0-1 0,0-1 0,1 1 0,-1 0-1,1 0 1,-1-1 0,1 0 0,-1 1 0,1-1 0,4 0 0,-2 0 127,0 1 0,0-1 0,0 0 0,-1-1 0,1 1 0,0-1 0,0 0 1,0 0-1,0 0 0,-1-1 0,1 0 0,-1 0 0,1 0 0,-1 0 0,6-5 0,59-68 2795,-41 40-2814,-3 0 0,0-1-1,29-62 1,-50 84-520,-14 23 219,-14 24 269,11-12 300,2 2 0,0-1 0,2 1 0,1 1 0,0 0 0,2 0 0,1 0 1,0 1-1,2 0 0,0 38 0,3-62-363,0 0 0,-1 1 0,1-1 0,0 0 1,0 1-1,0-1 0,1 0 0,-1 1 0,0-1 1,0 0-1,1 1 0,-1-1 0,1 0 0,-1 0 1,1 1-1,0-1 0,-1 0 0,1 0 0,0 0 1,0 0-1,0 0 0,0 0 0,-1 0 0,1 0 1,1 0-1,-1-1 0,0 1 0,0 0 0,0 0 1,0-1-1,1 1 0,-1-1 0,0 1 0,0-1 0,1 0 1,-1 0-1,0 1 0,1-1 0,-1 0 0,0 0 1,1 0-1,-1 0 0,0 0 0,1-1 0,-1 1 1,0 0-1,0-1 0,1 1 0,-1-1 0,0 1 1,0-1-1,1 1 0,0-2 0,4 0 4,0-1 0,-1 0 0,1 0 0,0-1 1,-1 1-1,0-1 0,0 0 0,0-1 0,-1 1 0,5-7 0,-6 7-156,0 0-1,-1-1 1,1 1-1,-1-1 1,0 0 0,-1 1-1,1-1 1,-1 0 0,0 0-1,0 0 1,0 0-1,-1 0 1,0 0 0,0 0-1,0-1 1,-1 1-1,-1-6 1,1 8-154,0 0-1,0-1 1,-1 1-1,1 0 1,-1 0-1,0 0 1,0 0 0,0 0-1,-1 0 1,1 0-1,-1 1 1,1-1 0,-1 1-1,0 0 1,0 0-1,0 0 1,0 0-1,0 0 1,-1 1 0,1 0-1,0-1 1,-1 1-1,1 0 1,-7 0-1,-20-3-178,0 1 0,-57 3-1,41 0 2902,39 2 592,15 2-1782,17 3-562,41-1-305,84-5 0,-86-1-2104,-59 0 1210,26-1-3362,-12-5-3685,-9-1-7636</inkml:trace>
</inkml:ink>
</file>

<file path=ppt/ink/ink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6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208 88 13132,'6'-8'4116,"-2"3"-3209,22-31 2560,-25 34-2974,0 0 1,0 0 0,0-1-1,-1 1 1,1 0 0,-1 0 0,1 0-1,-1-1 1,0 1 0,1 0-1,-2-5 1,1 6-398,-1 1 0,1-1 0,-1 1 0,1-1 0,-1 1 0,1-1 0,-1 1 0,1-1 0,-1 1 0,1-1 0,-1 1 0,0 0 0,1-1 0,-1 1 0,0 0-1,1 0 1,-1-1 0,0 1 0,0 0 0,1 0 0,-1 0 0,0 0 0,0 0 0,1 0 0,-1 0 0,0 0 0,1 0 0,-2 1 0,-23 3 185,14 1-270,0 0-1,1 0 0,0 1 1,0 1-1,0-1 0,-14 14 1,-52 54 14,65-62-16,7-9-26,0 1-1,1 0 0,-1 0 1,1 0-1,0 0 1,1 0-1,-1 1 1,-3 7-1,6-11 2,0 0 0,-1-1 0,1 1 0,0 0 0,0 0 0,0 0 0,0 0 0,0 0 0,1 0 1,-1 0-1,0-1 0,0 1 0,0 0 0,1 0 0,-1 0 0,1 0 0,-1-1 0,0 1 0,1 0 0,0 1 0,26 14-164,-10-10 119,0 1 0,0 0-1,0 2 1,-1 0-1,0 1 1,17 13 0,-29-20 47,-1 0 1,1 0 0,-1 1-1,0-1 1,0 0 0,0 1-1,0 0 1,-1 0 0,1 0-1,-1 0 1,0 0 0,0 0-1,-1 1 1,1-1 0,-1 0-1,0 1 1,0-1-1,-1 1 1,1 0 0,-1-1-1,0 1 1,0-1 0,-1 1-1,1 0 1,-1-1 0,0 1-1,0-1 1,0 1 0,-1-1-1,-3 8 1,-1-3 97,0 0 0,0 0 0,-1 0 0,0-1 0,-1 0 0,0-1-1,0 1 1,-17 10 0,17-12-8,1-1 0,-1 0 0,0-1 0,0 0 0,-1 0 0,1-1 0,-1 0 0,0-1 0,0 0 0,-16 2 0,24-4-64,1 0 0,0 0 0,-1-1-1,1 1 1,0 0 0,0-1 0,-1 1 0,1-1 0,0 1 0,0 0 0,-1-1 0,1 1 0,0-1 0,0 1-1,0-1 1,0 1 0,0 0 0,0-1 0,0 1 0,0-1 0,0 1 0,0-1 0,0 1 0,0-1-1,0 1 1,0 0 0,0-1 0,0 1 0,1-1 0,-1 1 0,0-1 0,0 1 0,0 0 0,1-1 0,-1 1-1,0 0 1,0-1 0,1 0 0,10-15-2,1 1 0,0 0 0,1 1 0,0 0 0,26-20 0,4-5-155,202-236-1104,-255 309 1473,-8 9 247,5-18-221,2 1 0,1 1 0,1 0 0,1 0 0,1 1 0,-3 34 0,10-61-243,0 0 1,0 0 0,0 0 0,0 1 0,0-1 0,0 0 0,0 0-1,0 0 1,0 0 0,0 0 0,1 0 0,-1 0 0,1 0 0,-1 0-1,0 1 1,1-2 0,0 1 0,-1 0 0,1 0 0,0 1 0,0-2-29,0 1 1,0-1 0,-1 0 0,1 0 0,0 1 0,-1-1 0,1 0 0,0 0 0,0 0 0,-1 0 0,1 0 0,0 0 0,0 0 0,-1 0 0,1-1 0,0 1 0,0 0 0,-1 0-1,1 0 1,0-1 0,1 0 0,2-1-328,0-1 1,0 0-1,0 0 0,0 0 0,0 0 0,-1-1 1,5-5-1,-2 0-1692,0 0 1,0-1 0,-1 1 0,8-21-1,1-14-6277</inkml:trace>
</inkml:ink>
</file>

<file path=ppt/ink/ink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6.7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0 5733,'0'0'14414,"-27"58"-14222,27-36-64,0-3-256,13 1-2178,8-2-3555</inkml:trace>
</inkml:ink>
</file>

<file path=ppt/ink/ink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7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121 291 4965,'0'0'14226,"-11"6"-12491,7-3-1676,-58 40 2621,58-40-2380,0 1 0,1 0 0,-1 0 0,0 0 0,1 0 0,0 0 0,0 1 0,1-1 0,-1 1 0,1 0 0,0 0 0,0 0 0,0 0 0,-1 8 0,3-12-279,0 0 0,0 0 0,1 0 0,-1 0 0,0 0 0,0 0 0,0 0-1,1 0 1,-1 0 0,0 0 0,1-1 0,-1 1 0,1 0 0,-1 0 0,1 0 0,0 0 0,-1-1-1,1 1 1,0 0 0,-1-1 0,1 1 0,0-1 0,0 1 0,-1-1 0,1 1 0,0-1 0,0 1-1,0-1 1,0 0 0,0 1 0,0-1 0,0 0 0,0 0 0,0 0 0,0 0 0,0 0 0,0 0-1,0 0 1,-1 0 0,1 0 0,2 0 0,44-8 254,-27-1-262,0 0 0,-1-1 0,0-1 0,-1-1 0,0 0 0,-1-1 0,0-1 0,-1-1 0,-1 0 0,0-1 0,-1-1 0,-1 0 0,17-30 0,-24 36-6,-1 0 1,0 0-1,0 0 0,-1-1 1,-1 1-1,0-1 1,-1 0-1,0 0 0,-1 0 1,0 0-1,0 0 1,-3-16-1,2 26-6,0 0 1,0 0-1,-1 0 0,1-1 1,-1 1-1,0 0 0,1 0 0,-1 0 1,0 0-1,0 0 0,0 0 1,-1 0-1,1 1 0,0-1 1,-1 0-1,1 1 0,-1-1 0,1 1 1,-1-1-1,0 1 0,-3-2 1,2 1 3,0 1 0,0 1 0,0-1 0,-1 0 0,1 1 0,0-1 0,-1 1 0,1 0 0,0 0-1,-1 0 1,1 1 0,-6 1 0,-3 1 11,0 1 0,0 0-1,1 1 1,0 0 0,0 1-1,-16 10 1,23-13-30,-44 37 312,46-39-280,0 1 0,0 0 0,0 0 0,0 0 0,1 0 0,-1 0 0,1 0 0,-1 0 0,1 0 0,0 1 0,0-1 0,0 1 0,0-1 0,0 0 0,1 1 0,-1 0 0,1-1 0,0 1 0,-1-1 0,1 4 0,2-4-26,0 0 0,0-1 1,0 1-1,-1 0 0,2-1 1,-1 0-1,0 1 0,0-1 0,0 0 1,1 0-1,-1 0 0,0 0 1,1-1-1,-1 1 0,1-1 0,-1 1 1,0-1-1,1 0 0,2 0 1,6 2-85,11 2-342,1 1 0,-1 2-1,1 0 1,-2 1 0,33 17-1,-49-22 376,1 1 0,0 0 1,-1 0-1,0 0 0,1 1 0,-2 0 0,1 0 0,-1 0 0,1 0 0,-2 1 0,1 0 0,0-1 0,-1 1 1,0 1-1,-1-1 0,1 0 0,-1 1 0,-1-1 0,1 1 0,-1 0 0,0 0 0,0-1 0,-1 9 0,-1-4 75,0 0-1,-1-1 0,0 1 1,-1-1-1,0 0 0,-1 0 0,0 0 1,0 0-1,-1 0 0,0-1 1,-11 14-1,11-16-874,0 0 0,-1 0 0,0-1-1,-1 0 1,1 0 0,-1 0 0,0-1 0,-14 8 0,-6-2-5552</inkml:trace>
</inkml:ink>
</file>

<file path=ppt/ink/ink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7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1 17104,'0'0'4116,"0"11"-2536,-8 54 72,-29 121 0,10-60-285,-8 17 1116,35-143-2474,0 0 0,0 0 0,0 0 0,0 0 0,0 1 0,0-1 0,0 0 0,0 0 0,0 0 0,0 0 0,0 0 0,0 0 0,0 1 0,0-1 0,0 0 0,0 0 0,0 0 0,0 0 0,0 0 0,0 0 1,0 1-1,0-1 0,0 0 0,0 0 0,0 0 0,0 0 0,0 0 0,0 0 0,0 0 0,0 1 0,0-1 0,-1 0 0,1 0 0,0 0 0,0 0 0,0 0 0,0 0 0,0 0 0,0 0 0,0 0 0,0 0 0,-1 0 0,1 1 0,0-1 1,0 0-1,0 0 0,0 0 0,0 0 0,0 0 0,-1 0 0,1 0 0,0 0 0,0 0 0,0 0 0,0 0 0,0 0 0,0 0 0,-1 0 0,1 0 0,0-1 0,0 1 0,0 0 0,0 0 0,0 0 0,0 0 0,0 0 0,0 0 0,-1 0 0,1 0 1,-3-14 216,1-21-156,2-19-126,2 0 1,12-66-1,-11 102-10,1 0 0,1 0 0,0 0 0,2 1 1,0 0-1,0 0 0,2 0 0,0 1 0,1 1 0,15-20 0,-21 31 57,1-1 0,0 1 0,0 0 0,0 0 0,0 1 0,0 0-1,1-1 1,0 2 0,11-5 0,-16 6 1,1 1-1,-1-1 1,1 1 0,-1 0-1,1-1 1,0 1 0,-1 0-1,1 0 1,-1 0 0,1 0-1,0 0 1,-1 1-1,1-1 1,-1 0 0,1 1-1,-1-1 1,1 1 0,-1-1-1,1 1 1,-1 0-1,1 0 1,-1 0 0,0 0-1,0 0 1,1 0 0,-1 0-1,0 0 1,0 0-1,0 0 1,0 1 0,0-1-1,0 0 1,-1 1 0,1-1-1,0 1 1,-1-1 0,1 1-1,-1-1 1,1 1-1,-1-1 1,0 1 0,0 0-1,0 2 1,2 5 11,-1 0 0,0 0 0,-1 0 1,0 0-1,0 0 0,-1 0 0,0 0 0,0 0 0,-1-1 0,-1 1 1,0 0-1,0-1 0,0 1 0,-1-1 0,0 0 0,-1 0 1,1-1-1,-2 1 0,1-1 0,-1 0 0,-10 9 0,16-15-16,-1 0 0,0 0 0,0 0 0,1 0-1,-1 0 1,0-1 0,0 1 0,0 0 0,0 0 0,0-1-1,0 1 1,0-1 0,0 1 0,0-1 0,0 1-1,-1-1 1,1 0 0,0 1 0,0-1 0,0 0-1,0 0 1,-1 0 0,1 0 0,0 0 0,0 0 0,0 0-1,-1 0 1,1-1 0,0 1 0,0 0 0,0-1-1,0 1 1,0-1 0,-1 1 0,1-1 0,0 0 0,0 1-1,-1-2 1,1 0-474,0 0 0,0-1 1,0 1-1,0 0 0,0-1 0,0 1 0,1-1 0,-1 1 0,1-1 0,0 1 0,-1-1 1,1 1-1,0-1 0,1 1 0,-1-1 0,0 1 0,2-5 0,7-17-7152</inkml:trace>
</inkml:ink>
</file>

<file path=ppt/ink/ink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7.8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 55 17168,'0'0'1548,"-11"2"-245,3 0-1082,-1 0-1,1 0 1,0 1 0,0 0-1,0 0 1,0 1 0,1 0-1,-1 1 1,1 0-1,0 0 1,0 0 0,1 1-1,0 0 1,0 0 0,0 0-1,0 1 1,-5 9 0,8-11 13,0 1 0,0-1 0,0 1 1,1 0-1,0-1 0,0 1 0,0 0 0,1 1 1,0-1-1,0 0 0,0 0 0,1 10 1,0-14-178,0-1 0,1 0 1,-1 0-1,0 0 0,1 1 1,-1-1-1,1 0 0,-1 0 1,1 0-1,-1 0 0,1 0 1,0 0-1,0 0 0,-1 0 1,1 0-1,0 0 0,0-1 1,0 1-1,0 0 0,0 0 1,0-1-1,0 1 0,0-1 1,2 2-1,1-2-10,-1 0 0,1 1 0,-1-1 0,0 0 0,1-1 0,-1 1 0,1-1 0,-1 1 0,0-1-1,1 0 1,-1 0 0,0 0 0,4-3 0,7-2 42,-1-2-1,0 0 1,0 0-1,-1-1 1,0-1-1,0 0 1,12-15-1,-17 18-67,0 0 0,-1-1 0,0 0 1,0-1-1,-1 1 0,0-1 0,-1 0 0,0 0 0,0 0 0,-1-1 0,0 0 0,2-11 1,-5 20-23,0-1 0,1 1 0,-1-1 0,0 1 0,0 0 1,0-1-1,0 1 0,0-1 0,0 1 0,-1 0 1,1-1-1,0 1 0,-1 0 0,1-1 0,-1 1 1,0 0-1,1 0 0,-1-1 0,0 1 0,1 0 0,-1 0 1,0 0-1,0 0 0,0 0 0,0 0 0,0 0 1,0 0-1,-1 1 0,1-1 0,0 0 0,0 0 1,-1 1-1,1-1 0,0 1 0,0 0 0,-1-1 0,1 1 1,-1 0-1,1 0 0,0-1 0,-1 1 0,1 0 1,-1 0-1,1 1 0,0-1 0,-1 0 0,-1 1 0,-3 0-60,1 0-1,-1 1 1,0-1 0,1 1-1,-1 1 1,1-1-1,0 1 1,-1 0-1,1 0 1,-5 4-1,6-4-111,0 1-1,1-1 1,-1 1 0,1 0-1,0 0 1,0 0 0,0 0-1,0 1 1,1-1 0,0 1-1,0-1 1,0 1 0,0 0-1,1 0 1,0 0 0,-1 7-1,3-11-46,-1 0 0,1 0-1,0 0 1,0 0-1,0 0 1,0 0-1,0 0 1,0-1 0,0 1-1,0 0 1,0-1-1,0 1 1,0-1-1,1 1 1,-1-1 0,0 0-1,0 1 1,0-1-1,1 0 1,-1 0-1,0 0 1,0 0 0,1 0-1,-1 0 1,0 0-1,0 0 1,1 0 0,-1-1-1,2 0 1,45-7-5654,-8-9-126,1-5-1928</inkml:trace>
</inkml:ink>
</file>

<file path=ppt/ink/ink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8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 7239,'0'0'15268,"-8"3"-14462,1 0-671,-1 0 1,1 1 0,0 0-1,0 1 1,-6 5 0,11-8-97,0-1 1,0 1-1,0-1 1,0 1 0,1 0-1,-1 0 1,0-1 0,1 1-1,0 0 1,0 1 0,-1-1-1,1 0 1,0 0 0,0 0-1,1 1 1,-1-1 0,1 0-1,-1 1 1,1-1 0,-1 0-1,1 1 1,0-1 0,0 1-1,1-1 1,-1 0 0,1 5-1,3-5-5,-1 0 0,1 0 0,-1-1 0,1 1 0,0-1 0,0 0 0,-1 0 0,1 0 0,0-1-1,0 0 1,0 1 0,0-1 0,6-1 0,1 1-2,4 2-168,-1 0 0,0 0-1,0 1 1,-1 1 0,26 10-1,-37-13 160,0 0 0,0 0 0,0 0-1,0 0 1,0 0 0,-1 1 0,1-1 0,0 1-1,-1-1 1,1 1 0,-1 0 0,1 0 0,-1 0-1,0-1 1,0 1 0,0 0 0,0 1 0,1 2-1,-2-3 126,0 1-1,0-1 0,0 1 0,-1-1 1,1 1-1,-1-1 0,1 1 0,-1-1 0,0 1 1,0-1-1,0 0 0,-1 0 0,1 1 0,0-1 1,-1 0-1,1 0 0,-1 0 0,0 0 0,0-1 1,-3 4-1,-1 2-29,-1-1 1,0 0-1,-1 0 1,1-1-1,-1 1 1,0-2-1,-1 1 1,1-1-1,-1 0 1,1-1 0,-1 0-1,0 0 1,-1-1-1,-10 1 1,19-3-191,1 0 0,-1 0 0,0 0 0,0 0 0,1 0-1,-1 0 1,0 0 0,1 0 0,-1-1 0,0 1 0,1 0 0,-1 0 0,0-1 0,1 1 0,-1 0 0,0-1 0,1 1 0,-1-1 0,1 1 0,-1-1 0,1 1 0,-1-1 0,1 1 0,-1-1 0,1 0 0,0 1 0,-1-1 0,1 1 0,0-1 0,-1 0 0,1 0 0,0-1 0,3-29-3590,24-29-7158,-2 23-1517</inkml:trace>
</inkml:ink>
</file>

<file path=ppt/ink/ink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8.6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0 8072,'0'0'15022,"-29"61"-13389,11-31-704,2 3 32,2-2-352,4-3-353,6-6-224,4-5 64,0-8-576,11-8-705,3-1-673,3-6-1249,-4-11-2018,1-4-7047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3.2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82 14286,'0'0'9673,"-43"-49"-8264,60 36-929,13 2-63,12 5-225,7 4-192,9 2-737,-3 3-2434,-4 5-3235</inkml:trace>
</inkml:ink>
</file>

<file path=ppt/ink/ink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9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1 20179,'0'0'9193,"-9"12"-8820,-17 36-291,2 1-1,2 1 1,-24 82-1,37-103-73,3-12 21,0 2 0,1-1 0,1 1 0,1-1 0,-2 26 0,31-68 547,-16 12-438,-1 0-1,0-1 1,-1 0-1,0 0 0,-1-1 1,0 0-1,-1-1 1,-1 1-1,-1-1 1,0 0-1,4-31 1,-29 100-5,20-50-124,0 0 0,0 1 0,1-1 0,0 0 0,0 0 0,0 1 1,0-1-1,1 6 0,0-9-7,0 0 1,-1 0-1,1 1 1,0-1-1,0 0 1,0 0-1,0 0 1,0 0-1,0 0 1,0-1-1,0 1 1,0 0 0,0 0-1,0-1 1,1 1-1,-1-1 1,0 1-1,1-1 1,-1 1-1,0-1 1,1 0-1,-1 1 1,0-1-1,1 0 1,-1 0-1,0 0 1,1 0-1,1-1 1,4 1-3,-1-1 0,0 0 0,0 0 0,0 0 0,-1-1 0,1 0 0,0 0 0,0 0 0,-1-1 0,0 1 0,1-2 0,-1 1 0,0 0 0,4-5 0,8-7 0,-2 0 0,22-28 0,-22 24 0,-13 28-45,-5 9-49,-17 28 55,14-33 56,0 0-1,1 0 0,0 1 0,1 0 1,-4 27-1,8-41-15,0 1 0,-1-1 0,1 1 0,0-1-1,1 0 1,-1 1 0,0-1 0,0 1 0,0-1 0,0 1 0,0-1 0,0 0 0,0 1-1,1-1 1,-1 0 0,0 1 0,0-1 0,0 0 0,1 1 0,-1-1 0,0 0 0,1 1 0,-1-1-1,0 0 1,1 0 0,-1 1 0,0-1 0,1 0 0,-1 0 0,0 0 0,1 1 0,-1-1 0,1 0-1,-1 0 1,0 0 0,1 0 0,-1 0 0,1 0 0,-1 0 0,0 0 0,1 0 0,-1 0-1,1 0 1,-1 0 0,1 0 0,-1 0 0,0 0 0,1-1 0,-1 1 0,0 0 0,1 0 0,-1 0-1,1-1 1,-1 1 0,0 0 0,1 0 0,-1-1 0,19-10 27,107-104-893,-126 114 853,0 1 0,1-1 0,-1 1 0,0 0 0,1-1 0,-1 1-1,1 0 1,-1-1 0,0 1 0,1 0 0,-1 0 0,1 0 0,-1-1 0,1 1 0,-1 0-1,1 0 1,-1 0 0,1 0 0,-1 0 0,1 0 0,-1 0 0,1 0 0,-1 0 0,1 0-1,-1 0 1,1 0 0,-1 0 0,1 0 0,-1 1 0,1-1 0,-1 0 0,1 0 0,-1 1-1,1-1 1,-1 0 0,0 0 0,1 1 0,-1-1 0,1 0 0,-1 1 0,0-1 0,0 1-1,1-1 1,-1 0 0,0 1 0,1-1 0,-1 1 0,0-1 0,0 1 0,0-1 0,1 1 0,6 40 207,-6-37-136,-1 1 0,1 0 0,-1 0 0,1-1 0,1 1-1,-1-1 1,1 1 0,2 5 0,-2-8-45,0 0 0,0-1 0,0 1 0,0-1 0,0 0 0,0 0 0,1 0 0,-1 0 0,0 0 0,1 0 0,-1 0 0,0-1 0,1 1 0,-1-1 0,1 0 0,-1 0 0,1 0 0,-1 0 0,1 0 0,-1 0 0,1-1 0,-1 1 0,0-1 0,1 1-1,-1-1 1,0 0 0,1 0 0,-1 0 0,0-1 0,2-1 0,9-4 69,0-1 0,0-1 0,16-16 0,-24 22-79,29-31-4,-26 25 0,1 0 0,0 0 0,1 1 0,18-12 0,-28 20-53,0 0-1,1 0 1,-1 0-1,0-1 1,1 1 0,-1 0-1,0 0 1,1 0-1,-1 0 1,0 0 0,1 0-1,-1 0 1,1 0-1,-1 0 1,0 0 0,1 0-1,-1 0 1,0 0-1,1 0 1,-1 0 0,1 0-1,-1 0 1,0 1 0,1-1-1,-1 0 1,0 0-1,1 0 1,-1 1 0,0-1-1,0 0 1,1 0-1,-1 1 1,0-1 0,0 0-1,1 0 1,-1 1-1,0-1 1,1 1 0,-1-1-115,0 1 1,0-1-1,1 0 1,-1 0-1,0 1 1,0-1-1,0 0 1,1 1-1,-1-1 1,0 1-1,0-1 1,0 0-1,0 1 1,0-1-1,0 0 1,0 1-1,0-1 1,0 1-1,0-1 1,0 0-1,0 1 1,0-1-1,0 1 1,0-1-1,0 0 1,0 1-1,0-1 1,0 0-1,-1 1 1,1-1-1,0 0 1,0 1-1,0-1 1,-1 0-1,1 1 1,0-1-1,0 0 1,-1 0-1,1 1 1,0-1-1,-1 0 1,1 0-1,0 1 1,-1-1-1,-15-6-7540</inkml:trace>
</inkml:ink>
</file>

<file path=ppt/ink/ink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49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19474,'0'0'2787</inkml:trace>
</inkml:ink>
</file>

<file path=ppt/ink/ink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50.7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210 178 9257,'0'0'3662,"2"-8"-1190,7-29-390,-9 36-1997,0 1 1,0-1 0,0 0 0,-1 0 0,1 1 0,-1-1 0,1 0-1,0 1 1,-1-1 0,1 0 0,-1 1 0,1-1 0,-1 0 0,0 1 0,1-1-1,-1 1 1,0-1 0,1 1 0,-1 0 0,0-1 0,1 1 0,-1 0 0,0-1-1,0 1 1,0 0 0,1 0 0,-1 0 0,0-1 0,0 1 0,0 0 0,1 0-1,-1 0 1,0 0 0,0 1 0,0-1 0,1 0 0,-1 0 0,-1 1-1,-32 5 2092,21 0-1781,0 0 0,1 1 1,0 0-1,0 1 0,1 0 0,-11 10 1,15-12-271,1 0 1,0 0 0,0 0 0,0 1 0,1 0 0,0 0 0,0 0-1,0 1 1,1-1 0,-5 17 0,8-24-114,1 0 1,0 1-1,0-1 1,0 1-1,-1-1 1,1 0-1,0 1 0,0-1 1,0 1-1,0-1 1,0 0-1,0 1 0,0-1 1,0 1-1,0-1 1,0 1-1,0-1 1,0 0-1,0 1 0,0-1 1,0 1-1,0-1 1,1 0-1,-1 1 1,0-1-1,0 1 0,0-1 1,1 0-1,-1 1 1,0-1-1,1 0 0,-1 1 1,0-1-1,1 0 1,-1 0-1,0 1 1,1-1-1,16-5 348,18-20-4,-11 0-266,36-48 0,-52 64-74,-2-1-1,0 0 1,0-1-1,0 1 1,-2-1-1,1 0 1,-1 0-1,4-20 1,-46 108-471,13 5 644,23-75-90,1-1 0,-1 1 0,1 0 0,1 0 1,0 0-1,0 0 0,0 0 0,1 0 1,-1-1-1,4 10 0,-3-14-62,0-1-1,0 0 1,0 1 0,0-1 0,0 1-1,1-1 1,-1 0 0,1 0-1,-1 0 1,1 0 0,-1 0 0,1 0-1,-1 0 1,1-1 0,0 1 0,0-1-1,-1 1 1,1-1 0,0 1-1,0-1 1,-1 0 0,1 0 0,0 0-1,0 0 1,0 0 0,-1 0-1,1-1 1,2 0 0,5 0 127,-1 0 1,0-1 0,0 0-1,0-1 1,7-3-1,2-3-65,-1 0 0,0-1 1,-1 0-1,27-24 0,-35 27-79,-1 1 0,1-1 0,-1 0 0,0-1 0,-1 1 0,1-1 0,-2 0 0,1 0 0,-1-1 0,0 0 0,3-13 0,-6 22-23,-1 0 0,0 0 0,0 0 0,0-1 0,0 1 0,0 0 0,1 0 0,-1 0 0,0 0 0,0 0 0,0-1 0,0 1 0,0 0 0,0 0 0,0 0 0,0-1 0,0 1 0,0 0 0,0 0 0,0 0 0,0 0 0,0-1 0,0 1 0,0 0 0,0 0 0,0 0 0,0-1 0,0 1 0,0 0 0,0 0 0,0 0 0,0-1 0,0 1 0,0 0 0,-1 0 0,1 0 0,0 0 0,0 0 0,0-1 0,0 1 0,0 0 0,0 0 0,-1 0 0,1 0 0,0 0 0,0 0 0,0 0 0,0-1 0,-1 1 0,1 0 0,0 0 0,-1 0 0,-9 10-232,-10 17-115,15-20 353,0 1-1,0 0 1,1 0-1,0 1 0,0-1 1,1 1-1,1-1 1,-1 1-1,1 0 0,-1 14 1,3-23 3,0 1 0,0-1 0,0 1 0,0-1 1,0 0-1,0 1 0,0-1 0,1 0 0,-1 1 1,0-1-1,0 0 0,0 1 0,1-1 0,-1 0 0,0 0 1,0 1-1,0-1 0,1 0 0,-1 0 0,0 1 1,1-1-1,-1 0 0,0 0 0,1 0 0,-1 1 0,0-1 1,1 0-1,-1 0 0,0 0 0,1 0 0,-1 0 1,0 0-1,1 0 0,-1 0 0,1 0 0,19-2 188,17-12 62,-26 7-254,0 0 1,0 0 0,-1-1-1,0-1 1,-1 0 0,0 0 0,0-1-1,-1 0 1,-1 0 0,1-1-1,-1 0 1,7-16 0,-30 61-326,12-27 226,0 1 0,1 0 0,-1 0 0,2 0 0,-1 0 0,1 0 1,-2 15-1,4-23 97,0 1 0,0-1 1,0 0-1,0 1 0,0-1 0,0 0 1,0 1-1,0-1 0,0 0 0,0 0 1,0 1-1,0-1 0,1 0 1,-1 0-1,0 1 0,0-1 0,0 0 1,0 0-1,1 1 0,-1-1 1,0 0-1,0 0 0,0 0 0,1 1 1,-1-1-1,0 0 0,0 0 0,1 0 1,-1 0-1,0 0 0,1 0 1,-1 1-1,0-1 0,0 0 0,1 0 1,-1 0-1,0 0 0,1 0 0,-1 0 1,17-5 115,13-12 99,-16 6-194,-1-1 0,0 0-1,0-1 1,-2 0 0,1-1 0,-2 0-1,0-1 1,-1 0 0,0-1 0,-1 0 0,-1 0-1,7-23 1,-43 87-855,-4 28 936,-41 141 1,61-167-11,3 1 0,2 0 0,2 1 1,1 52-1,-4-208 263,-4-53 126,13 146-483,-1 4-15,1-1-1,0 1 0,1 0 0,0-1 0,0 1 0,0 0 0,4-11 1,-4 16-12,1-1 0,-1 1 1,1 0-1,0 0 0,-1 0 0,1 0 1,0 0-1,0 1 0,0-1 1,1 0-1,-1 1 0,0 0 1,1-1-1,-1 1 0,0 0 1,1 0-1,-1 0 0,1 1 1,0-1-1,-1 1 0,1-1 1,0 1-1,-1 0 0,6 0 1,98 0-9951,-70 1 3326</inkml:trace>
</inkml:ink>
</file>

<file path=ppt/ink/ink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51.7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143 319 16432,'0'-2'96,"1"-6"732,0 0-1,-1 0 1,0 0-1,-1 0 0,1 0 1,-4-12-1,4 18-707,-1 1 0,0-1 1,1 1-1,-1-1 0,0 1 0,0 0 0,0-1 0,0 1 1,-1 0-1,1-1 0,0 1 0,0 0 0,-1 0 1,1 0-1,0 0 0,-1 0 0,1 1 0,-1-1 0,0 0 1,1 1-1,-1-1 0,1 1 0,-1-1 0,0 1 1,1 0-1,-1 0 0,0 0 0,0 0 0,1 0 0,-1 0 1,0 0-1,1 0 0,-1 1 0,0-1 0,1 1 1,-4 0-1,1 1-125,0 0 0,0 0 1,1 0-1,-1 0 0,0 1 0,1-1 1,-1 1-1,1 0 0,0 0 1,0 0-1,0 0 0,0 1 0,1-1 1,-1 1-1,1 0 0,0 0 1,0-1-1,-2 7 0,-1 2-6,1 0 0,0 0 1,0 0-1,2 0 0,-3 14 0,5-22 21,-1-1 0,1 1 0,0-1 0,0 1 0,0-1 0,0 1 0,1-1 0,-1 1 0,1-1 0,0 1 0,0-1 0,2 5 0,-2-7 13,0 0 0,0 0 0,1 0 0,-1 0-1,0-1 1,0 1 0,1 0 0,-1 0 0,1-1 0,-1 1-1,1-1 1,-1 1 0,1-1 0,-1 0 0,1 1 0,-1-1-1,1 0 1,-1 0 0,1 0 0,-1 0 0,1 0 0,-1-1-1,1 1 1,-1 0 0,1-1 0,-1 1 0,1-1-1,-1 0 1,1 1 0,1-2 0,7-3 104,0 0 0,0-1 0,0 0 1,-1 0-1,0-1 0,0 0 0,-1-1 0,9-9 0,58-72 105,-75 88-231,18-22 113,-1-2-1,22-42 0,-33 54-61,0 0 1,-1 0-1,0 0 0,-1-1 0,-1 0 1,0 0-1,1-22 0,-4 35-57,0 0-1,0 0 1,1 0-1,-1 0 1,0 1 0,0-1-1,0 0 1,0 0-1,0 0 1,-1 0-1,1 0 1,0 0-1,0 1 1,0-1-1,-1 0 1,1 0 0,-1 0-1,1 1 1,0-1-1,-1 0 1,1 0-1,-1 1 1,0-1-1,1 0 1,-1 1-1,1-1 1,-1 1-1,0-1 1,0 1 0,1-1-1,-1 1 1,0-1-1,0 1 1,0 0-1,1 0 1,-1-1-1,0 1 1,0 0-1,0 0 1,0 0 0,-1 0-1,0 0-19,0 0 1,0 1-1,0 0 1,0-1-1,0 1 0,0 0 1,0 0-1,0 0 0,1 0 1,-1 0-1,0 0 0,1 1 1,-1-1-1,1 1 1,-1-1-1,1 1 0,-2 2 1,-9 18 92,2 0 1,0 0-1,2 1 1,0 0-1,1 0 1,2 1-1,0-1 1,2 1-1,1 1 1,0-1-1,4 36 1,-2-58-52,0 0 0,0 1 0,0-1 0,1 0 0,-1 0 0,1 1 0,-1-1 0,1 0 1,0 0-1,0 0 0,0 0 0,0 0 0,1 0 0,-1 0 0,0-1 0,1 1 0,-1 0 0,1-1 0,0 1 1,-1-1-1,1 1 0,0-1 0,0 0 0,0 0 0,0 0 0,0 0 0,0 0 0,0 0 0,0 0 0,1-1 0,-1 1 1,0-1-1,0 0 0,1 0 0,-1 1 0,4-2 0,2 1 34,0-1 0,-1 0 0,1 0 0,-1-1 0,1 0 0,-1-1 0,1 1 0,-1-1 0,10-6 0,0-2 44,-1-1-1,0 0 1,-1-1 0,0-1-1,24-29 1,-31 33-72,-1 0 0,1 0 0,-2-1 0,1 0 0,-1 0 1,-1-1-1,0 0 0,-1 0 0,0 0 0,2-17 0,-36 116-589,24-66 579,2 0 0,0 0 0,1 0 0,1 0 0,1 1 0,2 31 0,-1-52-6,0 0-1,0 0 0,0 0 1,0 0-1,1 0 1,-1 0-1,0 0 0,1-1 1,-1 1-1,1 0 1,-1 0-1,1 0 1,-1 0-1,1-1 0,-1 1 1,1 0-1,0 0 1,0-1-1,-1 1 0,1-1 1,0 1-1,0-1 1,0 1-1,0-1 0,-1 1 1,3 0-1,-1-1 34,1 0 0,-1 1 0,0-1-1,1 0 1,-1-1 0,0 1 0,1 0 0,-1-1-1,0 1 1,5-2 0,1-1 83,-1-1 1,1 0-1,-1 0 0,1 0 1,8-8-1,0-3-91,0-1 0,0 0 0,-2-2 0,22-32 0,-29 40-29,-1 0 0,0-1 0,-1 0 0,0 0 0,-1-1-1,0 1 1,-1-1 0,0 0 0,-1 0 0,2-16 0,-26 74-3,15-20 0,1 0 0,2 1 0,0-1 0,0 42 0,5-66-58,-1 0-1,0 1 1,0-1-1,1 0 1,-1 0-1,1 0 1,0 0-1,0 1 1,0-1-1,0 0 1,0 0-1,0-1 1,0 1-1,1 0 1,-1 0 0,1-1-1,-1 1 1,1 0-1,-1-1 1,1 0-1,0 1 1,0-1-1,0 0 1,0 0-1,0 0 1,0 0-1,0 0 1,0-1-1,0 1 1,1 0 0,-1-1-1,0 0 1,0 0-1,0 1 1,1-1-1,-1 0 1,0-1-1,0 1 1,1 0-1,-1-1 1,3 0-1,-1 0-126,0 1 0,0-1-1,0 0 1,0 0 0,-1-1-1,1 1 1,0-1 0,-1 1-1,1-1 1,-1 0 0,1-1-1,-1 1 1,0-1-1,0 1 1,0-1 0,-1 0-1,1 0 1,0 0 0,-1 0-1,0 0 1,0-1 0,0 1-1,0-1 1,2-5 0,-3-2-2245,0 1 0,-1 0 0,0 0-1,-2-16 1,-5-15-7926</inkml:trace>
</inkml:ink>
</file>

<file path=ppt/ink/ink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52.1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7495,'0'0'5990,"-16"64"-7816,11-48-9032</inkml:trace>
</inkml:ink>
</file>

<file path=ppt/ink/ink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52.6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3 226 15887,'0'0'8248,"-1"14"-7602,0 30-299,1-1 0,3 1 0,7 43 0,-6-64-307,-3-14 56,0 0-1,0 0 1,1-1 0,0 1 0,0-1 0,1 0 0,0 1 0,1-1-1,0-1 1,7 13 0,-10-19-61,1 0 1,-1 0-1,0 0 0,0-1 0,0 1 1,1 0-1,-1-1 0,0 1 1,1 0-1,-1-1 0,1 0 0,-1 1 1,0-1-1,1 0 0,-1 0 0,1 0 1,-1 0-1,1 0 0,-1 0 1,1 0-1,-1 0 0,0 0 0,1-1 1,-1 1-1,1-1 0,-1 1 0,0-1 1,1 0-1,-1 1 0,0-1 1,0 0-1,1 0 0,0-1 0,4-3 154,0 0-1,-1 0 0,1-1 1,7-11-1,12-21 16,-2-1 1,-1 0-1,-2-2 0,-2 0 1,-2-2-1,17-69 1,-49 413-318,16-296 128,3 35 6,-3-40-17,0 1 1,0 0-1,0-1 0,0 1 1,0-1-1,1 1 1,-1 0-1,0-1 0,1 1 1,-1-1-1,0 1 1,1-1-1,-1 1 0,0-1 1,1 1-1,-1-1 1,1 1-1,-1-1 0,1 0 1,-1 1-1,1-1 1,-1 0-1,1 1 0,0-1 1,-1 0-1,1 0 1,-1 1-1,1-1 0,0 0 1,-1 0-1,1 0 1,0 0-1,-1 0 0,1 0 1,0 0-1,-1 0 1,1 0-1,-1 0 1,1 0-1,0-1 0,-1 1 1,1 0-1,-1 0 1,1-1-1,0 1 0,-1 0 1,1-1-1,-1 1 1,1 0-1,-1-1 0,1 1 1,-1-1-1,0 1 1,1-1-1,6-5 88,0-1 0,0 0 0,-1 0 0,0-1-1,-1 1 1,1-1 0,5-13 0,31-68 169,-36 76-259,9-22-5,-2 0 0,-2-1-1,-1 0 1,-2 0 0,-1-1-1,-2-1 1,1-57 0,-6 94-30,0 0 1,0-1 0,0 1-1,0 0 1,0-1-1,0 1 1,-1 0 0,1-1-1,0 1 1,-1 0 0,1-1-1,-1 1 1,0 0 0,1 0-1,-1 0 1,0-1 0,0 1-1,-1-1 1,2 2 13,-1 0-1,1 0 1,-1 0 0,0 0 0,1 0-1,-1 0 1,1 0 0,-1 0 0,0 0-1,1 0 1,-1 1 0,1-1 0,-1 0-1,1 0 1,-1 1 0,1-1 0,-1 0-1,1 1 1,-1-1 0,1 1 0,-1-1-1,1 0 1,-1 1 0,1-1 0,0 1-1,-1-1 1,1 1 0,0-1 0,0 1-1,-1-1 1,1 1 0,0 0 0,0-1-1,0 1 1,0-1 0,-1 1 0,1 0-1,0-1 1,0 1 0,1 0 0,-9 27-1213,-6 53 0,4-17-9405,9-57 4477</inkml:trace>
</inkml:ink>
</file>

<file path=ppt/ink/ink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53.4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43 534 11147,'0'0'3240,"-3"-11"-1585,-3-14-1045,-11-48 774,12 26-4008,5 46 2571,1 0 1,0 0-1,-1 1 1,1-1-1,0 1 0,0-1 1,0 0-1,-1 1 1,1 0-1,0-1 0,0 1 1,0-1-1,0 1 1,0 0-1,0 0 0,0 0 1,0-1-1,0 1 1,0 0-1,0 0 0,-1 0 1,1 0-1,2 1 1,34-1-729,-27 0 427,36-9-2455,-25-2 3476,-20 11-283,0-1 0,-1 0 0,1 1 0,0-1-1,-1 0 1,1 0 0,-1 0 0,1 1 0,-1-1 0,1 0 0,-1 0-1,1 0 1,-1 0 0,0 0 0,0 0 0,1 0 0,-1 1 0,0-3 0,-8 1 4487,-27 10-2669,27-3-2000,0 0 0,1 1 0,0 0 1,0 0-1,0 1 0,1 0 0,0 0 0,0 0 0,1 1 1,0 0-1,0 0 0,-4 11 0,4-8 38,0 0-1,1 1 1,1-1-1,0 1 1,0 0-1,1 0 1,0 0-1,1 0 1,1 13-1,0-24-227,0 0 1,0 0-1,0 0 0,0 0 0,1 0 0,-1 0 0,0 0 0,1 0 0,-1 0 0,0 0 1,1 0-1,-1 0 0,1-1 0,-1 1 0,1 0 0,0 0 0,-1 0 0,1-1 1,0 1-1,0 0 0,-1-1 0,1 1 0,0-1 0,0 1 0,0-1 0,0 1 0,0-1 1,0 0-1,-1 1 0,1-1 0,0 0 0,0 0 0,0 0 0,0 0 0,0 1 1,0-1-1,0-1 0,0 1 0,0 0 0,0 0 0,0 0 0,2-1 0,1 0 26,1 0 0,0-1-1,-1 1 1,1-1-1,-1 0 1,1 0 0,-1-1-1,4-2 1,10-11 6,-1 0 0,0-1 0,-1 0 0,-1-1-1,-1-1 1,-1 0 0,0-1 0,-2-1 0,0 0 0,-1 0 0,-1-1 0,9-34 0,-17 27-230,-4 26-196,-2 17 155,-5 51 56,9-60 138,1 0 1,0 0-1,0 1 1,0-1-1,0 0 1,1 0-1,0 0 1,0 1-1,0-1 1,4 7-1,-5-11 14,1 0 0,0 0 0,0 0 0,0 0 0,0 0-1,0 0 1,0 0 0,0-1 0,1 1 0,-1 0 0,0-1 0,0 1 0,1 0 0,-1-1 0,0 0 0,1 1-1,-1-1 1,0 0 0,1 0 0,-1 1 0,0-1 0,1 0 0,-1 0 0,1-1 0,-1 1 0,0 0-1,1 0 1,-1-1 0,0 1 0,1-1 0,-1 1 0,0-1 0,0 1 0,2-2 0,3-1-5,-1 0 1,0 0-1,0-1 1,0 1-1,0-1 1,7-8-1,3-6 19,0 0 0,-1-1 0,-1 0 0,-1-1 0,0-1 0,-2 0 0,-1 0 0,0-1 0,-1-1 0,-2 1 0,0-1 0,-2 0 1,0 0-1,0-31 0,-3 53-7,-1 0 1,0 0 0,0 0 0,0 0-1,0 0 1,0 0 0,0 0-1,0 0 1,0 0 0,-1 0 0,1 0-1,0 0 1,-1 0 0,1 0 0,0 0-1,-1 0 1,1 0 0,-1 0 0,1 1-1,-1-1 1,0 0 0,1 0 0,-1 1-1,0-1 1,0 0 0,1 1 0,-1-1-1,0 1 1,0-1 0,0 1 0,0-1-1,0 1 1,-1-1 0,0 1-18,1 0-1,-1 1 1,1-1 0,-1 0 0,1 1 0,-1-1-1,1 1 1,-1 0 0,1-1 0,0 1 0,-1 0 0,1 0-1,0 0 1,-1 0 0,1 0 0,0 0 0,0 0-1,0 0 1,0 0 0,0 1 0,-1 2 0,-16 28 277,3 1 1,0 0-1,2 1 1,1 1 0,2 0-1,-10 65 1,20-98-221,-1 0 0,1 0 1,-1-1-1,1 1 0,-1 0 0,1 0 1,0 0-1,0 0 0,0 0 0,0 0 0,0-1 1,1 1-1,-1 0 0,0 0 0,1 0 1,-1 0-1,1-1 0,0 1 0,0 0 1,0 0-1,0-1 0,0 1 0,0-1 0,1 2 1,0-2-15,1-1 0,-1 0 0,0 0 0,0 0 1,1 0-1,-1 0 0,0 0 0,0-1 0,0 1 1,1-1-1,-1 0 0,0 1 0,0-1 0,0 0 0,0 0 1,0-1-1,0 1 0,0 0 0,-1 0 0,4-3 0,48-37-303,26-17-746,-71 53 807,0 0 0,0 1-1,0 0 1,1 1 0,-1 0-1,1 0 1,0 1 0,11-2-1,-19 4 193,0 0 0,0 0 0,0 0 0,0 0-1,1 0 1,-1 0 0,0 0 0,0 0 0,0 1-1,0-1 1,0 0 0,0 1 0,1-1 0,-1 1-1,0-1 1,0 1 0,-1 0 0,1-1 0,0 1-1,0 0 1,0 0 0,0-1 0,0 1 0,-1 0-1,1 0 1,0 0 0,-1 0 0,1 0 0,0 1-1,0 2 48,0 0 1,0 0-1,0 0 0,0 0 0,0 0 0,-1 1 0,0-1 0,0 6 0,-2 7 155,0 0 1,-1-1-1,-7 22 1,6-24 666,-5 14-3930,6-28-259,2-16-761,1-12-3795</inkml:trace>
</inkml:ink>
</file>

<file path=ppt/ink/ink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53.8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17681,'0'0'2306,"-4"73"64,-2-35-1185,-2 6 64,2 0-31,0 1-578,0 0-352,0-3-63,2-2 95,1-7-224,3 0 0,0-6-352,0-3-801,4-2-993,4-8-1057,1-3-801,-5-9-3298</inkml:trace>
</inkml:ink>
</file>

<file path=ppt/ink/ink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54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85 18802,'0'0'571,"-2"-9"-37,-4-26 736,6 35-1252,0-1 0,0 1 0,0 0-1,0 0 1,0-1 0,0 1 0,0 0-1,0 0 1,-1 0 0,1-1 0,0 1-1,0 0 1,0 0 0,0 0 0,0-1-1,0 1 1,0 0 0,-1 0 0,1 0-1,0 0 1,0 0 0,0-1 0,0 1-1,0 0 1,-1 0 0,1 0 0,0 0-1,0 0 1,0 0 0,-1 0 0,1 0-1,0 0 1,0-1 0,0 1 0,-1 0-1,1 0 1,0 0 0,0 0 0,-1 0-1,1 0 1,0 0 0,0 1 0,0-1-1,-1 0 1,1 0 0,0 0 0,0 0-1,0 0 1,-1 0 0,1 0-1,-10 13 310,-5 18 0,-24 102 3106,-27 170-1,61-272-3170,0 1-1,2-1 1,3 63 0,6-78-258,5-18-26,-9 1 19,0 0 0,-1-1 0,1 1 0,-1-1 1,0 0-1,0 1 0,1-1 0,-1 0 0,0 0 0,0 0 0,-1 1 0,1-1 0,1-4 0,1-16 44,-1-1 0,0 1 0,-2-1 0,-1 1 0,0-1 0,-2 1-1,-1 0 1,-10-37 0,12 56-138,2 9 41,0-5 54,1 1 0,-1-1 0,1 0 0,-1 1 1,1-1-1,-1 0 0,1 0 0,0 1 0,0-1 0,0 0 0,0 0 0,0 0 1,0 0-1,2 2 0,2-1-49,0 1 0,0-1 0,0 0 0,0-1 0,0 0 0,1 1 0,-1-1 0,1-1 0,-1 1 0,1-1 0,-1 0 0,0-1 0,1 1 0,-1-1 0,1 0 0,-1 0 0,0-1 0,0 1 0,1-1 0,-1 0 0,0-1 0,-1 1 0,1-1 1,0 0-1,-1 0 0,5-4 0,4-3-71,0-1 0,-1 0 1,0 0-1,-1-1 1,0-1-1,-1 0 0,12-20 1,-20 29 121,1 0 0,-1 0 0,0 0 0,-1-1 0,1 1 0,-1 0 0,0-1 0,0 1 0,0-1 0,0 1 0,-1-7 0,0 10-6,0 1 0,-1 0-1,1-1 1,0 1 0,0 0 0,-1 0 0,1-1-1,0 1 1,-1 0 0,1 0 0,0 0 0,-1-1 0,1 1-1,-1 0 1,1 0 0,0 0 0,-1 0 0,1 0-1,-1 0 1,1 0 0,0 0 0,-1 0 0,1 0 0,-1 0-1,1 0 1,0 0 0,-1 0 0,1 0 0,0 0 0,-1 0-1,1 1 1,-1-1 0,1 0 0,0 0 0,-1 0-1,1 1 1,0-1 0,-1 0 0,1 0 0,0 1 0,0-1-1,-1 0 1,1 1 0,0-1 0,0 0 0,-1 1-1,-15 13 68,8-4 32,1 0 0,0 1 0,1 0 0,0 1 0,1-1 0,0 1 0,1 0-1,0 0 1,1 1 0,0-1 0,1 1 0,1-1 0,0 1 0,1 24 0,0-36-83,1 0 0,-1-1 1,1 1-1,-1 0 0,1 0 1,0 0-1,-1 0 0,1 0 1,0-1-1,0 1 0,-1 0 1,1-1-1,0 1 0,0-1 1,0 1-1,0 0 0,0-1 1,0 0-1,0 1 0,0-1 1,0 0-1,0 1 0,0-1 1,0 0-1,0 0 0,0 0 1,0 0-1,0 0 0,0 0 1,0 0-1,0 0 0,0-1 1,0 1-1,0 0 0,0-1 1,0 1-1,0 0 0,0-1 1,0 1-1,1-2 0,41-21 229,-23 5-282,-1 0 1,-1-2-1,0 0 1,-2-1 0,0-1-1,-1 0 1,16-34-1,-22 37-9,0 1 0,-2-1 0,0 0 0,-1-1 0,-1 0-1,-1 0 1,-1 0 0,-1 0 0,0 0 0,-2-27 0,0 47 42,0-1 0,0 1 0,0 0 0,0-1 0,0 1-1,0 0 1,0-1 0,0 1 0,0 0 0,0-1 0,0 1 0,0 0 0,0-1 0,0 1 0,0-1 0,-1 1 0,1 0 0,0 0 0,0-1 0,0 1 0,-1 0 0,1-1 0,0 1 0,0 0 0,-1 0 0,1-1 0,0 1-1,0 0 1,-1 0 0,1 0 0,0-1 0,-1 1 0,1 0 0,0 0 0,-1 0 0,1 0 0,-1 0 0,1 0 0,0 0 0,-1 0 0,-15 10-297,-9 22 129,6 4 502,-21 54 0,34-74-68,0 1 0,2 0-1,0 0 1,1 0 0,-2 34 0,5-50-247,0 0 0,0 0-1,0 0 1,0 0 0,0 0-1,0 0 1,0 0 0,1 0-1,-1 0 1,0 0 0,1 0-1,-1 0 1,1 0 0,-1 0-1,1-1 1,-1 1 0,1 0-1,0 0 1,-1 0 0,1-1-1,0 1 1,0 0 0,0-1-1,-1 1 1,1-1 0,0 1-1,1 0 1,1 0 7,-1-1-1,1 1 1,0-1-1,-1 1 1,1-1 0,0 0-1,0 0 1,-1 0-1,1 0 1,3-1-1,4-2-158,0 1-1,0-1 0,0-1 1,15-7-1,-15 6-97,25-10-1773,-34 15 1992,0 0 0,0 0 0,-1 0 0,1 0 0,0 0 0,0 1 0,-1-1 0,1 0 0,0 0 0,0 1 0,-1-1 0,1 1 0,0-1 0,-1 1 0,1-1-1,0 1 1,-1-1 0,1 1 0,-1-1 0,1 1 0,-1 0 0,1-1 0,-1 1 0,0 0 0,1-1 0,-1 1 0,0 0 0,1 0 0,-1-1 0,0 1 0,0 0 0,0 0 0,0 0 0,0-1-1,0 1 1,0 0 0,0 0 0,0 0 0,0-1 0,0 1 0,0 0 0,-1 1 0,0 31 633,-1-23-406,2 0 1,-1 0 0,2 0-1,-1 0 1,1 0-1,4 15 1,-5-24-194,1 0 1,-1 0 0,1 0-1,0 0 1,-1 0-1,1 0 1,0 0-1,0 0 1,0 0 0,0-1-1,0 1 1,0 0-1,0-1 1,0 1-1,0 0 1,0-1 0,0 1-1,0-1 1,0 0-1,0 1 1,1-1-1,-1 0 1,0 0 0,0 1-1,1-1 1,-1 0-1,0 0 1,0 0-1,0-1 1,1 1 0,-1 0-1,0 0 1,0-1-1,0 1 1,0-1-1,1 1 1,-1-1 0,0 1-1,0-1 1,0 0-1,0 1 1,1-3-1,6-1 46,-1-1-1,0 0 1,-1 0-1,11-11 0,-1-2-103,-2 0-1,-1-1 1,0 0-1,-1-1 1,-1 0-1,-1-1 1,-1-1-1,8-25 0,-8 14-287,-2-1-1,-1 1 0,-1-1 0,0-63 1,-6 90 451,-2 7-2,-4 15 105,-6 24 203,4 2-263,1 0 1,3 0-1,1 0 0,3 75 0,2-110-146,0-1-1,0 0 1,1 1-1,-1-1 1,1 0 0,0 0-1,1 0 1,-1 0 0,1-1-1,0 1 1,0-1-1,7 8 1,9 9-3690,-11-13-1489,-45-47 3615,20 23 2587,1 0 0,0-1 1,2-1-1,0-1 0,0 0 0,2 0 0,-14-31 0,25 49-952,1 0-1,0 1 1,-1-1-1,1 0 1,0 0-1,0 0 1,0 1-1,0-1 0,0 0 1,0 0-1,0 0 1,0 1-1,0-1 1,0 0-1,0 0 0,0 0 1,0 1-1,1-1 1,-1 0-1,0 0 1,1 1-1,-1-1 0,0 0 1,1 0-1,-1 1 1,1-1-1,-1 1 1,1-1-1,-1 0 1,1 1-1,0-1 0,-1 1 1,1-1-1,0 1 1,-1 0-1,2-1 1,2 0-63,-1 0 0,1 0 0,0 0 0,-1 0 1,1 1-1,0 0 0,0 0 0,6 0 0,8 3-1535,1-1-1,27 9 0,-12 1-2804,-2-2-1539</inkml:trace>
</inkml:ink>
</file>

<file path=ppt/ink/ink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55.8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230 66 9353,'-6'-2'1182,"1"1"1,-1 0-1,0 0 0,1 0 0,-1 0 1,0 1-1,1 0 0,-1 0 1,0 1-1,-7 1 0,6 0-846,-1 0 0,1 1 0,0 0 0,0 0 0,0 1-1,0-1 1,1 2 0,-1-1 0,1 1 0,0 0 0,-7 8-1,5-5-599,0 1 0,1 1 0,0-1 0,1 1 0,0 0 0,1 0 0,-6 14 0,8-15 554,0 0 1,1-1-1,0 1 1,0 1 0,0 9-1,2-17-274,0-1 0,0 0 0,0 0 0,0 0 0,0 1 0,1-1 0,-1 0 0,0 0 0,1 0 0,-1 1 0,1-1 0,-1 0 0,1 0 0,-1 0 0,1 0 0,0 0 0,-1 0 0,1 0 0,0 0 0,0 0 0,0 0 0,0-1 0,0 1 0,0 0 0,0-1 1,0 1-1,0 0 0,0-1 0,0 1 0,1-1 0,-1 0 0,0 1 0,0-1 0,0 0 0,1 0 0,-1 0 0,0 0 0,0 0 0,0 0 0,1 0 0,-1 0 0,0 0 0,0-1 0,1 1 0,-1 0 0,2-2 0,4 1 19,1-1 0,-1-1 0,0 1 0,1-1 0,-1 0 0,9-7 1,3-2-198,-1-2 0,0 0 0,-1-1 0,-1 0 0,0-2 0,-1 1 0,-1-2 0,0 0 0,-2-1 0,0 0 0,13-30 0,-25 49 148,1-1 0,0 0 0,-1 0 0,1 0 0,-1 0 0,0 0 0,1 0 0,-1 0 0,0 0 0,1 0 0,-1 0 0,0 0 0,0 0 0,0 0 0,0 0 0,0 0 0,0 0 0,0 0 0,0 0 0,-1 0 0,1 0 0,0 0 0,-1 0 0,1 0 0,0 0 0,-1 0 0,1 0 0,-1 1 0,0-1 0,1 0 0,-1 0 0,0 0 0,0 0 0,-1 1 1,1 0 1,-1 0-1,1 0 0,-1 0 1,1 0-1,0 1 1,-1-1-1,1 1 0,-1-1 1,1 1-1,0 0 0,0-1 1,-1 1-1,1 0 1,0 0-1,0 0 0,0 0 1,0 0-1,0 0 0,0 0 1,0 0-1,0 0 1,-1 3-1,-6 8 285,0 1 0,1 1 1,0-1-1,1 1 0,1 0 1,0 1-1,1-1 0,1 1 0,0 0 1,1 0-1,0 0 0,1 0 0,2 17 1,-1-32-245,0 1 0,0-1 0,0 1 1,1-1-1,-1 0 0,0 1 1,1-1-1,-1 0 0,0 1 1,1-1-1,-1 0 0,0 1 0,1-1 1,-1 0-1,0 0 0,1 0 1,-1 1-1,1-1 0,-1 0 1,1 0-1,-1 0 0,0 0 0,1 0 1,-1 0-1,1 0 0,-1 0 1,1 0-1,-1 0 0,1 0 0,-1 0 1,0 0-1,1 0 0,-1 0 1,1 0-1,-1 0 0,1-1 1,-1 1-1,0 0 0,1 0 0,-1 0 1,1-1-1,-1 1 0,1-1 1,20-10 279,2-11-383,-1 0 1,-1-2-1,-2-1 0,0 0 0,-1-1 1,-2-1-1,18-38 0,-38 76 12,1 0-1,0 1 1,0 0-1,-1 18 1,1-7 119,0-5 101,1 0-1,0 1 1,2-1 0,1 24 0,-1-41-143,0-1 0,0 1-1,1 0 1,-1 0-1,0 0 1,0-1 0,1 1-1,-1 0 1,0 0 0,1-1-1,-1 1 1,1 0-1,-1-1 1,1 1 0,-1-1-1,1 1 1,0-1 0,-1 1-1,1-1 1,0 1-1,-1-1 1,1 1 0,0-1-1,0 0 1,-1 1 0,1-1-1,0 0 1,0 0-1,-1 0 1,1 1 0,0-1-1,0 0 1,0 0-1,-1 0 1,1 0 0,0 0-1,0-1 1,0 1 0,-1 0-1,1 0 1,0 0-1,0-1 1,1 0 0,32-17 326,-21 5-331,-1 0 0,0 0 0,-1-1 0,0 0 0,-2-1 0,1 0 0,-2-1 0,0 0 0,-1 0 0,0-1 0,-2 0 0,5-18 0,-27 94-518,12-49 399,1 0 0,1 1 0,0-1 0,1 0-1,0 1 1,0 0 0,1 0 0,0-1 0,1 1 0,1 0-1,2 16 1,-3-26-121,0 0-1,1 0 1,-1-1-1,1 1 1,0 0-1,-1 0 1,1-1-1,0 1 1,-1-1 0,1 1-1,0 0 1,-1-1-1,1 1 1,0-1-1,0 0 1,0 1-1,0-1 1,0 0-1,-1 1 1,1-1-1,0 0 1,0 0-1,0 0 1,0 0-1,0 0 1,1 0-1,26-4-8006,-2-10-4259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4.6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101 148 12876,'0'0'5392,"-9"8"-3887,-1 2-1135,1 0-1,1 0 0,0 1 0,0 0 1,1 0-1,1 1 0,-1 0 0,2 0 1,0 1-1,1-1 0,-5 19 0,8-25-224,-1 1-1,1 0 1,0 0-1,1 0 1,-1 0-1,2 0 1,-1 0-1,1 0 1,0 0 0,2 7-1,-3-12-104,1 0-1,0-1 1,0 1 0,0 0-1,0-1 1,0 1 0,0-1-1,1 1 1,-1-1 0,0 0-1,1 1 1,-1-1 0,1 0-1,-1 0 1,1 0 0,2 1-1,-1-1-3,1 0 0,0 0 0,-1 0 0,1 0 0,0-1-1,0 0 1,0 1 0,0-1 0,0-1 0,5 0 0,2-1 44,-1-1 1,1 0 0,-1 0-1,1-1 1,-1-1 0,0 0-1,-1 0 1,1-1-1,-1 0 1,13-12 0,-7 5-24,0-1-1,-2 0 1,1 0 0,-2-2 0,12-18 0,-30 106 551,5-71-603,1 1 0,0 0 0,-1 0 0,1 0 0,0-1 0,0 1 0,1 0-1,-1 0 1,0-1 0,1 1 0,-1 0 0,1 0 0,-1-1 0,1 1 0,0 0 0,-1-1 0,1 1 0,0-1 0,0 1-1,0-1 1,1 0 0,-1 1 0,0-1 0,0 0 0,1 0 0,-1 0 0,3 2 0,0-2 14,0 0 0,0-1 0,0 1 0,0-1 1,-1 0-1,1 0 0,0 0 0,0-1 0,0 1 0,0-1 0,0 0 1,-1 0-1,5-2 0,11-5 48,1 0 0,27-17 0,-36 18-68,1 0 0,0 0 0,0 1 0,0 1 0,1 0 0,0 1 1,0 1-1,0 0 0,18-2 0,-30 5-2,0 1 0,0-1 0,-1 1 1,1 0-1,0-1 0,0 1 0,0 0 0,-1 0 0,1-1 0,0 1 0,-1 0 1,1 0-1,-1 0 0,1 0 0,-1 0 0,1 0 0,-1 0 0,0 0 0,1 0 1,-1 0-1,0 0 0,0 0 0,0 0 0,0 0 0,0 0 0,0 0 0,0 0 1,0 1-1,-1 43 358,1-34-163,-1 12 27,3 31 16,-2-54-229,1 1-1,-1 0 1,1-1-1,-1 1 1,1-1-1,0 1 1,-1-1-1,1 1 1,0-1-1,0 1 1,-1-1-1,1 0 1,0 1-1,0-1 1,0 0-1,-1 1 1,1-1-1,0 0 1,0 0-1,0 0 1,0 0-1,0 0 1,-1 0-1,1 0 1,1-1-1,24-2 130,-15-1-105,0 0-1,1-1 1,-2 0 0,1-1-1,-1 0 1,16-13 0,55-50-2592,-20 9-1608,-31 27-1270,-1-2 1,34-55-1,-28 29 3892,-25 35 7351,-9 9 1975,-9 27-2877,-10 11-4800,3 8 429,0 0 0,2 1 0,1 1 0,2 0 0,1 1 0,1-1 0,2 2 0,1-1 1,-1 56-1,6-87-522,0 0-1,0 0 1,-1 0 0,1 0 0,0 0 0,0 0 0,1 0-1,-1 0 1,0 0 0,0-1 0,0 1 0,1 0 0,-1 0 0,0 0-1,1 0 1,-1 0 0,1 0 0,-1 0 0,1-1 0,0 1-1,-1 0 1,1 0 0,0-1 0,-1 1 0,1 0 0,0-1-1,0 1 1,-1-1 0,1 1 0,0-1 0,0 1 0,0-1 0,0 0-1,0 1 1,0-1 0,0 0 0,0 0 0,0 0 0,0 0-1,0 0 1,0 0 0,0 0 0,0 0 0,0 0 0,1 0-1,1-1 18,0 0 0,0 0 0,0 0-1,-1 0 1,1-1 0,0 1-1,-1 0 1,1-1 0,-1 0 0,0 0-1,0 0 1,1 0 0,-1 0-1,2-3 1,2-7-35,-1 1 1,-1 0-1,0-1 0,0 0 1,-1 0-1,-1 0 1,0 0-1,-1 0 0,0-1 1,-1 1-1,-1-17 0,1 23-13,0 11-104,0 0 58,-1 0 0,2-1 1,-1 1-1,0 0 0,1-1 0,0 1 1,0 0-1,2 6 0,-1-9 74,-1-1 0,0 1 0,1 0 0,-1-1 0,1 1 0,0 0 0,0-1 1,-1 0-1,1 0 0,0 1 0,0-1 0,0 0 0,0 0 0,0-1 0,0 1 0,0 0 0,1-1 0,-1 1 0,0-1 0,0 0 0,1 0 0,2 0 0,-4 1 7,-1-1 0,0 0-1,1 0 1,-1 0 0,0 0-1,1 0 1,-1 0 0,0 0 0,1 1-1,-1-1 1,1 0 0,-1 0-1,0 0 1,1 0 0,-1-1-1,0 1 1,1 0 0,-1 0 0,0 0-1,1 0 1,-1 0 0,0 0-1,1 0 1,-1-1 0,0 1-1,1 0 1,-1 0 0,0 0-1,0-1 1,1 1 0,-1 0 0,0 0-1,0-1 1,1 1 0,-1 0-1,0-1 1,0 1 0,0 0-1,0-1 1,1 1 0,-1 0 0,0-1-1,0 1 1,0 0 0,0-1-1,0 1 1,0 0 0,0-1-1,0 1 1,0 0 0,0-1-1,0 1 1,0-1 0,0 1 0,0 0-1,-1-1 1,1 1 0,0 0-1,0-1 1,0 1 0,0 0-1,-1 0 1,1-1 0,0 1 0,-1-1-80,0-1 0,0 1 0,0 0 1,0 0-1,0 0 0,0 0 0,0 0 1,0 0-1,0 1 0,0-1 0,-1 0 1,1 0-1,0 1 0,0-1 0,-1 1 1,1-1-1,-2 1 0,0-1-419,-9-1-8026,8-2 2085</inkml:trace>
</inkml:ink>
</file>

<file path=ppt/ink/ink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56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1 14414,'0'0'6854,"-10"2"-5386,-2 2-1072,1 0-1,0 0 1,-1 1-1,-19 13 0,24-14-323,1 0-1,0 1 1,0-1-1,0 1 1,1 1-1,0-1 1,0 1-1,0 0 1,1 0-1,-1 0 0,-3 9 1,8-15-60,0 0 1,0 0 0,0 1-1,0-1 1,1 0-1,-1 1 1,0-1-1,0 0 1,0 0-1,1 0 1,-1 1-1,0-1 1,0 0 0,0 0-1,1 0 1,-1 1-1,0-1 1,1 0-1,-1 0 1,0 0-1,0 0 1,1 0-1,-1 0 1,0 0 0,1 0-1,-1 0 1,0 0-1,0 0 1,1 0-1,-1 0 1,0 0-1,1 0 1,-1 0-1,0 0 1,1 0 0,-1 0-1,0 0 1,0 0-1,1 0 1,-1-1-1,0 1 1,0 0-1,1 0 1,-1-1-1,19-3 6,-18 3-13,17-3-614,1 0 0,0 0 0,31 0 1,-45 3 351,0 1 0,0 0-1,0 0 1,0 0 0,1 1 0,-1 0 0,0 0 0,0 0 0,0 0 0,0 1 0,-1 0 0,1 0 0,0 0 0,-1 1 0,1-1 0,-1 1 0,0 0 0,5 5 0,-8-6 423,1-1-1,-1 1 1,-1 0-1,1 0 1,0 0 0,0 0-1,-1 0 1,1 0-1,-1 0 1,0 0-1,1 0 1,-1 0 0,0 0-1,0 0 1,0 0-1,-1 0 1,1 0-1,0 0 1,-1 0 0,1 0-1,-1 0 1,0 0-1,0-1 1,1 1-1,-1 0 1,-1 0-1,1-1 1,0 1 0,0 0-1,-1-1 1,1 1-1,0-1 1,-1 0-1,0 1 1,1-1 0,-3 2-1,-7 5 748,1-1 1,-2 0-1,1 0 1,-15 6-1,9-6-25,1 0 0,-34 7 0,44-12-914,0-1-1,0 0 1,-1 0 0,1-1 0,0 0-1,-1 0 1,1 0 0,0-1 0,0 0-1,0 0 1,-12-4 0,17 4-209,-1 0 1,1 0-1,-1 0 1,1 0 0,-1-1-1,1 1 1,0 0-1,0-1 1,0 1-1,0-1 1,0 1-1,0-1 1,0 0-1,0 0 1,0 1-1,1-1 1,-1 0-1,1 0 1,-1 1 0,1-1-1,0 0 1,0 0-1,0-3 1,0-2-1310,0 0 0,1 1 1,0-1-1,0 1 1,4-13-1,12-21-9074</inkml:trace>
</inkml:ink>
</file>

<file path=ppt/ink/ink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6:56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0 23414,'0'0'3523,"-6"57"-2433,0-28-226,2 4-255,3-2-513,1-4-512,0-2-2019,0-5-2465,0-7-6759</inkml:trace>
  <inkml:trace contextRef="#ctx0" brushRef="#br0" timeOffset="1">59 553 12139,'0'0'18642,"-27"48"-18514,27-40-160,0-7-1537</inkml:trace>
</inkml:ink>
</file>

<file path=ppt/ink/ink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7:42.8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903 1176 6438,'0'0'8926,"-8"0"-8803,-29-4 688,82 16 1042,101-7-379,184-18 0,-25 0-1150,-75 11-153,1406 4 202,-1326 6-339,380-3 322,-360-18 173,42 0 1940,76 0-1874,-194 9-428,177 4-174,-78 1 194,-307-8-155,1-2 0,-1-1 0,85-33 0,-122 40-32,14-6 54,0 0 1,-1-2-1,0 0 1,32-23-1,-42 26-27,-2 0 1,1-1-1,-1-1 0,0 0 0,-1 0 1,0-1-1,-1 0 0,0 0 0,11-22 1,-18 29-31,0 1 1,0-1 0,0 1 0,0-1 0,-1 1-1,1-1 1,-1 0 0,0 1 0,0-1 0,0 0 0,0 1-1,-1-1 1,0 1 0,1-1 0,-1 1 0,0-1 0,-1 1-1,1-1 1,-1 1 0,0 0 0,1 0 0,-1 0 0,-1 0-1,1 0 1,0 0 0,-1 0 0,1 1 0,-1-1-1,0 1 1,0 0 0,-4-3 0,-12-8-20,-1 1 0,0 1 1,-40-16-1,41 19 18,-377-138-46,230 89 36,-250-60-42,-9 33-104,101 21-238,25 3 272,-2 13 0,-392-11-1,-84 47-748,496 6 870,-396-22-11,82 12-86,553 18 36,0 3 0,0 0 0,1 3 0,-43 15 0,-157 66-61,213-79 146,-290 130-104,-366 224 0,660-351 84,-82 52-5,97-60-7,0 1 0,1 0 0,0 0 0,0 1 0,1 0 0,0 0 0,0 1 1,-9 18-1,14-23 0,0 0 0,0 0 1,1 0-1,0 0 0,0 1 1,0-1-1,1 0 0,-1 1 1,1-1-1,0 0 0,0 1 0,0-1 1,1 0-1,0 1 0,0-1 1,1 5-1,1-2-9,0 0 0,0-1 0,1 1 0,0-1 0,0 0 0,0 0 0,1-1 0,10 11 0,0-3-3,1 0 0,1-1 0,0-1 1,0-1-1,1 0 0,22 8 1,-8-6-12,0-2 0,1-1 0,56 7 1,106 1 55,-2 0-74,-61 3 49,-9 0 21,198 6 0,-254-28-171,1-2 0,-1-3 1,123-30-1,-182 35-275,-1 0 0,0 0 1,1-1-1,-1 1 0,0-2 0,0 1 1,-1-1-1,1 0 0,-1 0 0,0-1 1,8-6-1,9-25-6350</inkml:trace>
</inkml:ink>
</file>

<file path=ppt/ink/ink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9:03.5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4915 254 2787,'-1553'-214'8183,"1097"180"-6941,-530 28-1,377 41-1205,422-15 205,-227 55 0,358-61-92,0 2 0,2 3 0,0 2 0,1 3-1,-63 38 1,89-46-130,1 2-1,0 1 0,2 1 0,0 1 0,2 1 0,0 1 0,1 1 0,2 1 0,0 1 0,2 0 0,-18 37 0,28-48-21,1 1 1,0 0-1,1 1 0,0-1 1,2 1-1,0 0 0,1 0 1,1 0-1,0 19 0,2-26 14,-1-1 0,2 0-1,-1 0 1,1 0 0,1 0-1,-1 0 1,1 0 0,1-1-1,0 0 1,0 1 0,1-1-1,0-1 1,0 1 0,1-1-1,0 0 1,0 0 0,0 0-1,10 6 1,5 2 113,1-2 1,0-1-1,0-1 0,1 0 0,1-2 0,-1-1 1,30 7-1,182 25 382,-192-34-500,654 49 267,4-48-193,-535-7-54,1568-20 160,-49 33 71,-1577-9-254,507 3 63,-523-16-34,0-4 0,-1-4 0,155-50 0,-229 62-7,0-1-1,0 0 1,0-1-1,-1-1 1,0-1-1,23-17 1,-34 23-10,-2-1 0,1 1 1,0-1-1,-1 0 0,1 0 0,-1 0 1,-1-1-1,1 1 0,0-1 0,-1 0 0,0 1 1,0-1-1,0 0 0,-1 0 0,0 0 0,0-1 1,0 1-1,0 0 0,-1 0 0,0 0 1,0-1-1,-1 1 0,1 0 0,-1 0 0,0 0 1,0-1-1,-3-4 0,0-2 0,-2 0 0,1 0 0,-2 0 0,1 0 0,-2 1 0,0 0 0,0 1 0,-18-19 0,-3 2 67,-57-41 0,16 20-19,-2 3-1,-2 3 1,-127-51 0,88 51 176,-232-53 1,80 50 97,-421-16 0,-637 56-1778,691 63-775,213-2-4307,233-31-113</inkml:trace>
</inkml:ink>
</file>

<file path=ppt/ink/ink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19:09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0 293 6566,'0'0'2605,"11"-7"-2204,8-5-145,0 0 0,1 1 0,1 1 1,-1 1-1,2 1 0,-1 1 0,1 1 1,0 0-1,32-2 0,-26 9-241,-1 1 1,1 1-1,-1 2 1,0 1-1,-1 1 0,1 1 1,43 20-1,-3-3-44,1-3-1,1-3 1,1-3-1,0-3 1,101 6 0,316 5 698,329 27 215,-799-49-865,1094 81 864,320-116 333,-535 3-147,1337-110-305,-1450 51-552,320-39 120,-451 21 106,-630 104-334,-17 6-110,-22 14-466,-1-2-243,-19 27-3759,27-26 855</inkml:trace>
</inkml:ink>
</file>

<file path=ppt/ink/ink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0:29.5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65 5862,'-14'12'1279,"0"-1"238,14-11-1497,0 1 0,0-1-1,0 1 1,0-1 0,0 1-1,0-1 1,0 0 0,0 1-1,0-1 1,0 1 0,0-1-1,0 0 1,0 1 0,0-1-1,0 1 1,0-1 0,1 0-1,-1 1 1,0-1 0,0 0 0,1 1-1,-1-1 1,0 0 0,0 1-1,1-1 1,-1 0 0,0 1-1,1-1 1,-1 0 0,0 0-1,1 0 1,-1 1 0,0-1-1,1 0 1,-1 0 0,1 0-1,-1 0 1,0 0 0,1 1-1,0-1 1,17 8 506,1-1 0,0-1 0,0-1-1,1 0 1,20 2 0,105 3 2,-19-1 551,109 8-656,244-14 1,-375-4-417,392-46 175,-152 8-38,516 2 539,1 33-125,-389 4-385,326 5 188,92-1-159,-1-34-103,743 1-56,-1431 33-2,618 34 350,-401 24-476,-142-12-2727,-189-33 793,41 5-2087</inkml:trace>
</inkml:ink>
</file>

<file path=ppt/ink/ink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1:01.7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112 436 7111,'-26'-2'2222,"1"-1"1,-36-9-1,147 7-1667,0-4 0,121-28-1,-10 2-397,488-19 695,5 53-556,-311 4-227,547-18 280,-379 4 76,-267 6-247,780-7 215,671-57-62,-565 6 123,2 41-385,-720 40-88,0 1 76,-288-18-52,770 12 27,505-9 187,-1355-5-214,178-7 166,291-45 0,-463 40 96,203-37 736,-273 42-22,-24 4-516,-30 2-651,33 4-64,0 0 0,0-1-1,0 1 1,1 1-1,-1-1 1,1 1 0,-1 0-1,-6 5 1,-24 13-5360,23-18-65</inkml:trace>
</inkml:ink>
</file>

<file path=ppt/ink/ink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2:48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1 309 7687,'0'0'2493,"14"2"-2274,25 0 256,1-2 0,0-1 1,69-11-1,-95 9-376,141-29 1199,264-20 1,590 43 1439,-718 10-2386,469 18-43,36 1-89,1062-52 1263,-1225 17-1119,2165-112 2102,-2373 73-2097,-422 54-357,-2 0 0,0 0-1,0 0 0,0 0 1,0-1-1,0 1 0,0 0 1,0 0-1,0-1 1,0 1-1,0 0 0,0-1 1,0 1-1,0-1 0,-1 1 1,1-1-1,0 0 1,0 1-1,0-1 0,-1 0 1,1 1-1,0-1 0,-1 0 1,1 0-1,0 0 1,-1 0-1,1 1 0,-1-3 1,0 3-253,14 7-6453,-4-6 2012</inkml:trace>
</inkml:ink>
</file>

<file path=ppt/ink/ink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3:12.7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77 13485,'0'0'710,"10"1"-310,363-10 6224,-313 6-6180,313-29 954,95-1 824,-65 54-1731,-133-3-80,570-15 600,-128-4-543,1585 19 446,-1750-18-505,-32-10 143,435 14 450,-439 17-17,156 12-1148,-192-5-4458,-158-24-5999,-186-5 680</inkml:trace>
</inkml:ink>
</file>

<file path=ppt/ink/ink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3:26.0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0 591 5990,'0'0'5338,"9"-5"-4975,8-1 5,1 0-1,-1 1 1,1 1-1,0 0 1,0 2 0,31-1-1,455 0 1517,-332 5-1344,730 19 794,-669-17-1120,1264-14 485,466-132 647,317-25-827,1 45-375,-2194 117-129,886-36 624,378-21 494,-1296 58-1098,29 0 81,96-18 0,-177 22-1719,-7 3-1933,1-2 2877,-3 5-4177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5.7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3 209 13741,'-3'1'4144,"6"-1"-1415,13-2-299,27-11-1174,-23 2-1105,-1 0 0,0-1 1,-1-1-1,-1-1 0,0 0 0,0-1 0,-2-1 0,0-1 0,21-30 0,-29 27-26,-7 20-121,0 0-1,0-1 0,0 1 0,0 0 0,0 0 0,0-1 0,0 1 0,-1 0 0,1 0 0,0 0 0,0-1 0,0 1 0,0 0 0,-1 0 0,1 0 0,0 0 0,0-1 0,0 1 0,-1 0 0,1 0 0,0 0 0,0 0 0,-1 0 0,1 0 0,0 0 0,0 0 0,0 0 0,-1 0 0,1 0 0,0 0 0,0 0 0,-1 0 0,1 0 0,0 0 0,0 0 0,-1 0 0,1 0 0,-1 0 0,-2 1-5,0 0-1,0 1 1,0-1 0,0 1-1,0-1 1,0 1-1,1 0 1,-1 0-1,-3 3 1,-6 6 96,1 1 0,0-1-1,1 2 1,1-1 0,-1 1 0,2 1 0,0 0-1,1 0 1,0 0 0,1 1 0,1 0 0,0 0-1,-2 16 1,6-29-89,1 0 1,0-1-1,0 1 0,0-1 0,0 1 1,0 0-1,1-1 0,-1 1 0,0 0 0,1-1 1,-1 1-1,1-1 0,-1 1 0,1-1 1,0 1-1,0-1 0,0 0 0,0 1 1,0-1-1,0 0 0,0 0 0,0 1 0,0-1 1,0 0-1,3 1 0,0 0 12,0 0 0,-1-1 0,1 0-1,0 0 1,0 0 0,0 0 0,0-1 0,0 0-1,0 1 1,6-2 0,6 0 31,-1-1 0,1-1 0,-1 0 0,25-10 0,-9 0 24,-22 8 15,0 1 0,0 1 0,0-1 0,0 1 0,1 1 0,-1 0 0,14-1 0,-17 6 2000,-6-3-2059,1 0 0,-1 0 0,0 0 0,0 1 0,0-1 1,1 0-1,-1 0 0,0 0 0,0 0 0,1 0 0,-1 1 0,0-1 0,0 0 0,1 0 0,-1 0 0,0 0 0,0 0 0,1 0 1,-1 0-1,0 0 0,1 0 0,-1 0 0,0 0 0,0 0 0,1 0 0,-1 0 0,0 0 0,0-1 0,1 1 0,-1 0 1,0 0-1,0 0 0,1 0 0,-1 0 0,0-1 0,0 1 0,0 0 0,1 0 0,-1 0 0,0 0 0,0-1 0,0 1 0,0 0 1,0 0-1,1-1 0,-1 1 0,0 0 0,0 0 0,0-1 0,0 1 0,0 0 0,0 0 0,0-1 0,0 1 0,0 0 0,0 0 1,0-1-1,0 1 0,0 0 0,0-1 0,0 1 0,0 0 0,0 0 0,0-1 0,-1 1 0,6-22 5,-1 0-1,-1 0 0,-1 0 1,-1-44-1,-2 42-39,41 51-6372,-30-21 4438,1 0 0,-1-1 0,1-1-1,14 5 1,15-1-4780</inkml:trace>
</inkml:ink>
</file>

<file path=ppt/ink/ink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29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1 123 15727,'9'-4'149,"23"-8"146,1 1 1,0 1-1,1 2 0,-1 2 0,1 1 0,43-1 0,222 9 930,-241 0-1094,1100-24 2218,-591-3-1157,-378 28-792,189 27-1,519 46 98,-131-122-337,402-41 278,-833 84 443,408 7-75,-300 40-588,74 1-2235,-480-45 464,1-3 1,-1 0-1,-1-3 1,39-9 0,41-22-8292</inkml:trace>
</inkml:ink>
</file>

<file path=ppt/ink/ink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36.0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1 231 14061,'0'0'588,"11"6"-2270,8 2 1669,0-2-1,0 0 1,0-1 0,1 0-1,0-2 1,0-1 0,27 1-1,92-7 1830,254-39 0,-170 14-1273,1614-98 3226,-462 133-2476,1147-21 1887,-2029-2-2787,1398-29 1099,-1494 65-667,-312-8-1865,0 3 0,129 40-1,-183-46-3582,-10-6-3288</inkml:trace>
</inkml:ink>
</file>

<file path=ppt/ink/ink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37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1178 18898,'8'-10'705,"99"-103"1069,162-133 1,-182 170-1470,367-298 71,-214 181-282,-218 175-183,48-43 275,-65 57-332,-2-1 0,1 1 0,0-1 0,-1 1 0,0-1 0,0 0 1,0 0-1,0-1 0,-1 1 0,0 0 0,0-1 0,1-8 1,-3 13 58,0 0 1,0 1 0,0-1 0,-1 0 0,1 1-1,0-1 1,-1 0 0,1 1 0,0-1 0,-1 1-1,1-1 1,-1 1 0,1-1 0,-1 1-1,1-1 1,-1 1 0,1-1 0,-1 1 0,0 0-1,1-1 1,-1 1 0,1 0 0,-1 0 0,0-1-1,1 1 1,-1 0 0,0 0 0,1 0 0,-1 0-1,0 0 1,0 0 0,1 0 0,-1 0 0,0 0-1,-1 0 1,-31 2-3003,31-1 2737,-41 6-4661</inkml:trace>
</inkml:ink>
</file>

<file path=ppt/ink/ink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37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675 1 14990,'-335'294'4466,"276"-235"-3309,3 4-1,3 1 0,-57 94 0,102-147-1096,0 0 0,2 0 0,-1 1-1,1 0 1,1 1 0,0-1-1,1 1 1,0 0 0,1 0-1,-3 24 1,6-36-66,0 0-1,0 0 1,0 1-1,1-1 1,-1 0-1,0 0 1,0 1-1,1-1 1,-1 0 0,1 0-1,-1 0 1,1 1-1,-1-1 1,1 0-1,0 0 1,0 0-1,-1 0 1,1 0-1,0 0 1,0-1-1,0 1 1,0 0 0,0 0-1,0 0 1,0-1-1,0 1 1,0-1-1,1 1 1,-1-1-1,0 1 1,0-1-1,1 0 1,-1 1 0,0-1-1,2 0 1,3 0 0,0 0 0,1 0 1,-1 0-1,0-1 0,0 0 1,10-3-1,30-13 113,0-3 1,-1-1 0,82-53-1,-27 15-30,470-211-205,-320 172-3828,-130 52-1398</inkml:trace>
</inkml:ink>
</file>

<file path=ppt/ink/ink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38.4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 14189,'0'0'6230,"2"9"-4879,2 15-486,-2 1 0,-1 0 0,0 0 0,-6 37 0,1 40-263,4-99-566,0-1-1,0 1 1,0-1-1,0 1 1,0 0-1,0-1 1,1 1-1,-1-1 1,1 1-1,0-1 1,-1 0-1,1 1 1,0-1-1,1 0 1,-1 1-1,0-1 1,1 0-1,-1 0 1,1 0-1,-1 0 1,1 0-1,0 0 1,0-1-1,0 1 1,0-1-1,0 1 0,1-1 1,-1 0-1,0 0 1,0 0-1,1 0 1,-1 0-1,1 0 1,-1-1-1,1 1 1,-1-1-1,1 0 1,-1 1-1,1-1 1,0 0-1,-1-1 1,1 1-1,-1 0 1,1-1-1,-1 0 1,4-1-1,7-1 148,-1-1-1,-1-1 0,1 0 1,-1 0-1,0-1 1,0-1-1,0 1 1,12-12-1,-10 6-123,0-1-1,-1-1 1,0 0 0,-1 0-1,-1-1 1,0-1 0,9-18-1,-14 22-20,0 0 0,0 0 0,-1 0 0,-1 0 0,0-1 0,0 0 0,-1 1-1,-1-1 1,-1 0 0,-1-24 0,2 36-31,-1 1 1,0-1-1,0 0 0,0 0 1,-1 1-1,1-1 0,0 0 0,0 0 1,0 1-1,0-1 0,-1 0 0,1 1 1,0-1-1,-1 0 0,1 0 0,0 1 1,-1-1-1,1 1 0,-1-1 0,1 1 1,-1-1-1,0 0 0,1 1 1,-1 0-1,1-1 0,-1 1 0,0-1 1,1 1-1,-1 0 0,0-1 0,1 1 1,-1 0-1,0 0 0,0 0 0,1-1 1,-1 1-1,0 0 0,0 0 0,1 0 1,-1 0-1,0 0 0,0 1 1,1-1-1,-1 0 0,0 0 0,0 0 1,1 1-1,-1-1 0,0 0 0,1 1 1,-1-1-1,0 0 0,1 1 0,-1-1 1,-1 2-1,-1 0 0,-1 1 0,1-1 0,-1 1 0,1 0 0,0 0 0,0 0 0,0 1 0,-3 4 0,4-5-4,1 1 1,-1-1-1,1 0 0,0 0 1,-1 1-1,1-1 1,1 1-1,-1-1 0,1 1 1,-1-1-1,1 1 0,0 6 1,1-8-25,-1-1 0,1 0 0,-1 0 0,1 0 1,0 0-1,-1 0 0,1 0 0,0 0 0,0 0 1,0 0-1,0 0 0,0 0 0,0 0 0,0 0 1,0-1-1,0 1 0,0-1 0,0 1 0,1 0 1,-1-1-1,0 0 0,0 1 0,0-1 0,1 0 1,-1 0-1,0 1 0,1-1 0,-1 0 0,0 0 1,0-1-1,1 1 0,-1 0 0,0 0 0,1-1 1,-1 1-1,2-1 0,3-1-403,0 0 0,0 0 0,0 0 0,-1 0 0,1-1 0,-1 0 0,1 0 0,-1-1 0,9-7 0,-4 1-2167,0 1-1,0-2 1,11-15-1,2-8-9179</inkml:trace>
</inkml:ink>
</file>

<file path=ppt/ink/ink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39.0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141 109 13613,'0'0'12700,"-7"-2"-13271,7 2 560,-2 0-16,0 0-1,0 0 1,0-1 0,0 1 0,1 0 0,-1-1 0,0 0 0,0 1 0,0-1 0,1 0 0,-1 0 0,0 0 0,1 0 0,-3-3 0,7 44-346,-7 161 728,2 109-289,2-297-20,1-1 0,-2 1-1,0 0 1,0-1 0,-4 15-1,4-24 14,0 0 0,0 0-1,0 0 1,0 0 0,0 0-1,-1 0 1,0-1 0,1 1-1,-1-1 1,0 1 0,0-1-1,0 0 1,0 1 0,-1-1-1,1 0 1,-1-1 0,1 1-1,-1 0 1,0-1 0,1 1-1,-1-1 1,0 0 0,0 0-1,0 0 1,0 0-1,-4 0 1,6-1-38,0 0-1,0 0 0,0 0 1,0 0-1,0 0 1,0 0-1,0 0 1,0 0-1,0 0 1,0-1-1,0 1 1,0 0-1,0-1 0,0 1 1,0-1-1,1 1 1,-1-1-1,0 1 1,0-1-1,1 1 1,-1-1-1,0 0 1,0 0-1,1 1 0,-1-1 1,0-1-1,-8-31 170,8 22-192,1 0 0,1 0 0,0 1 0,3-16-1,0 13-3,0 0-1,2 0 0,-1 1 0,2-1 1,0 2-1,0-1 0,1 1 0,17-20 1,86-77 100,-95 94-63,36-31 54,95-94 141,-134 126-170,-2-2 1,1 1 0,-2-1 0,0-1 0,0 0-1,-2 0 1,0-1 0,9-27 0,-16 42-8,0-1 0,0 1 0,-1-1 0,1 0 0,0 1 0,-1-1 0,0 0 0,1 1 0,-1-1 0,0 0 0,0 1 0,-1-1 1,1 0-1,-1 1 0,1-1 0,-1 1 0,0-1 0,0 1 0,0-1 0,0 1 0,0-1 0,0 1 0,-1 0 0,1 0 0,-1 0 0,-3-4 0,1 5-16,1-1 0,0 1 0,0 0-1,0 1 1,-1-1 0,1 1-1,0-1 1,0 1 0,-1 0 0,1 0-1,0 0 1,-1 1 0,1-1-1,0 1 1,0 0 0,-1 0 0,1 0-1,0 0 1,0 1 0,0-1 0,-5 4-1,-6 3 92,-1 2-1,1-1 1,0 2-1,1 0 0,-20 21 1,28-27-78,0 0 0,1 0 1,-1 1-1,1-1 0,0 1 0,1 0 1,0 1-1,-1-1 0,2 1 0,-1-1 1,1 1-1,0 0 0,0 0 0,1-1 1,0 1-1,0 10 0,1-15-55,1 0-1,-1-1 1,1 1-1,0-1 1,-1 1 0,1-1-1,0 1 1,0-1-1,0 0 1,0 1 0,0-1-1,0 0 1,1 0-1,-1 0 1,0 0 0,0 0-1,1 0 1,-1 0-1,1 0 1,-1 0 0,1-1-1,-1 1 1,1-1 0,-1 1-1,1-1 1,0 1-1,2-1 1,51 5-1329,-47-5 926,70 1-6270,-26-2-2816,-12-1-4729</inkml:trace>
</inkml:ink>
</file>

<file path=ppt/ink/ink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39.3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18770,'0'0'10281,"-7"52"-8359,7-43-1057,4-5-769,13-1-160,4-3-1601,1-3-3492,-1-18-5285</inkml:trace>
</inkml:ink>
</file>

<file path=ppt/ink/ink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39.7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356 87 14286,'3'-10'2679,"6"-31"65,-9 39-2604,0 1-1,0 0 0,0-1 1,0 1-1,0 0 0,-1-1 1,1 1-1,0 0 0,0-1 1,-1 1-1,1 0 0,-1-1 1,1 1-1,-1 0 0,0 0 1,0 0-1,1 0 0,-1-1 1,0 1-1,0 0 0,0 0 1,0 1-1,0-1 0,0 0 1,0 0-1,0 0 0,-1 1 1,1-1-1,0 1 0,0-1 1,-1 1-1,1-1 0,0 1 1,-1 0-1,1-1 0,0 1 1,-1 0-1,1 0 0,0 0 1,-1 0-1,1 0 0,-2 1 1,-5-1 92,0 0 0,-1 1-1,1 0 1,0 1 0,-12 3 0,3 2-110,1 0 0,0 2 0,1-1 0,0 2 0,0 0 0,1 1 0,0 1 0,-20 22 0,19-19-58,2 1 0,0 1-1,1 0 1,0 0-1,2 1 1,0 1 0,-9 23-1,18-39-71,-1 0 0,1 0 1,0 0-1,0 1 0,0-1 0,1 0 0,-1 1 0,1-1 0,0 0 0,-1 1 0,2-1 1,-1 0-1,0 1 0,1-1 0,-1 0 0,1 1 0,0-1 0,0 0 0,0 0 0,1 0 1,2 5-1,-1-5-4,0 0 0,1 0 0,-1-1 0,1 1 0,0-1 1,0 0-1,0 0 0,0 0 0,0-1 0,0 1 0,0-1 1,1 0-1,-1 0 0,1 0 0,7-1 0,38 4 19,-38-5-6,1 1 0,0 1 0,-1 0-1,1 1 1,-1 0 0,0 1 0,0 1 0,0 0 0,0 0-1,15 9 1,-25-12 17,0 1 0,0-1 1,0 1-1,0 0 0,0 0 0,-1 0 0,1 0 1,-1 0-1,1 0 0,-1 0 0,0 1 0,0-1 0,0 0 1,0 1-1,0-1 0,-1 1 0,1-1 0,-1 1 0,1-1 1,-1 1-1,0-1 0,0 1 0,0-1 0,0 1 0,-1-1 1,1 1-1,-1-1 0,1 1 0,-1-1 0,0 1 1,0-1-1,0 0 0,0 0 0,-1 1 0,1-1 0,-3 3 1,-3 5 194,0 0 1,-1-1-1,0 0 1,0 0-1,-1 0 1,-12 8 0,11-9-55,0-1 1,0 1-1,0-2 1,-1 1 0,0-2-1,-1 1 1,1-1-1,-1-1 1,-15 4 0,27-8-180,0 0 0,0 0 0,-1 0 1,1 0-1,0 0 0,0 0 0,0 0 0,0 0 1,-1 0-1,1 0 0,0 0 0,0 0 1,0 0-1,-1 0 0,1 0 0,0 0 0,0 0 1,0 0-1,0 0 0,-1 0 0,1 0 1,0 0-1,0 0 0,0-1 0,0 1 0,-1 0 1,1 0-1,0 0 0,0 0 0,0 0 1,0 0-1,0-1 0,0 1 0,0 0 0,-1 0 1,1 0-1,0 0 0,0-1 0,0 1 0,0 0 1,0 0-1,0 0 0,0 0 0,0-1 1,0 1-1,0 0 0,0 0 0,0 0 0,0 0 1,0-1-1,0 1 0,0 0 0,0 0 1,0 0-1,0-1 0,9-14-1347,14-12-1667,50-36-7195,-29 25 1058</inkml:trace>
</inkml:ink>
</file>

<file path=ppt/ink/ink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40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0 17681,'0'0'5413,"-26"59"-2594,5-28-1058,1-1-127,7 0-353,3-6-897,8-5-352,2-9-993,12-5-1185,4-5-1025,1-6-928,1-17-2468</inkml:trace>
</inkml:ink>
</file>

<file path=ppt/ink/ink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40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215 0 18321,'0'0'6230,"-12"14"-5007,-9 10-679,2 2 1,1 0-1,1 1 1,-23 48-1,20-23-277,-28 106-1,41-127-116,2 0 0,1 0-1,1 1 1,3 61 0,0-91-123,0 0 1,1 0 0,-1 0 0,0 0 0,1 0 0,-1-1 0,1 1 0,0 0 0,0 0 0,-1-1 0,1 1 0,0 0 0,0-1 0,1 1 0,-1-1 0,0 1 0,0-1 0,1 0 0,-1 1 0,1-1 0,-1 0 0,1 0 0,2 1 0,0-1 13,0 1 0,0-1 0,0 0 0,0 0 0,0-1 0,1 1 1,-1-1-1,0 0 0,0 0 0,6-1 0,2-1 18,1-1 0,-1 0 0,0 0 1,0-1-1,0-1 0,15-8 0,0-3-60,-2-2 0,0-1 0,-1-1 0,-1-1 1,0-1-1,-2-1 0,-1 0 0,-1-2 0,-1 0 0,-1-2 0,14-29 0,-61 107 129,20-37-69,0 1 0,2-1-1,-1 2 1,2-1 0,0 1 0,1 0-1,-5 21 1,10-34-34,1 0-1,-1 0 0,1 0 1,0 0-1,-1 1 0,1-1 1,1 0-1,-1 0 1,0 0-1,2 4 0,-1-6-56,-1 0-1,1 0 0,0-1 0,0 1 0,0 0 0,0 0 1,0-1-1,0 1 0,0 0 0,1-1 0,-1 0 0,0 1 1,0-1-1,0 1 0,0-1 0,1 0 0,-1 0 0,0 0 0,0 0 1,1 0-1,-1 0 0,0 0 0,0 0 0,0 0 0,1-1 1,-1 1-1,1-1 0,0 1-321,0-1 1,0 1-1,0-1 1,-1 1-1,1-1 0,0 0 1,-1 1-1,1-1 1,-1 0-1,1 0 1,-1 0-1,1-1 1,-1 1-1,0 0 0,0 0 1,3-4-1,7-14-6794,-1-2-5723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6.0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205 0 19154,'-9'0'2920,"-5"1"-1830,0 0-1,0 0 1,1 1-1,-19 6 0,25-6-819,0 0 0,-1 1 0,1 0 0,0 0 0,1 1 0,-1 0-1,1 0 1,-1 1 0,1-1 0,1 1 0,-6 6 0,10-10-274,0-1 1,1 1-1,-1-1 0,0 1 1,1 0-1,-1-1 0,1 1 1,-1 0-1,1-1 1,-1 1-1,1 0 0,0-1 1,-1 1-1,1 0 1,0 0-1,-1 0 0,1-1 1,0 1-1,0 0 0,0 0 1,0 0-1,0 0 1,0-1-1,0 1 0,0 0 1,0 0-1,0 0 1,1 0-1,-1-1 0,0 1 1,1 0-1,-1 0 1,0-1-1,1 1 0,-1 0 1,1 0-1,-1-1 0,1 1 1,-1-1-1,1 1 1,-1 0-1,1-1 0,0 1 1,-1-1-1,1 1 1,0-1-1,0 0 0,-1 1 1,1-1-1,0 0 0,0 1 1,0-1-1,-1 0 1,1 0-1,0 0 0,0 0 1,0 0-1,-1 0 1,1 0-1,1 0 0,61 3-539,-56-3 442,13 0-39,-8-1 128,-1 1-1,1 0 1,0 0 0,-1 1 0,1 1 0,-1 0 0,0 0 0,1 1-1,10 5 1,-22-8 35,1 0-1,0 1 0,-1-1 1,1 0-1,-1 1 1,1-1-1,-1 1 0,1-1 1,-1 1-1,1-1 0,-1 1 1,1-1-1,-1 1 1,1 0-1,-1-1 0,0 1 1,0 0-1,1-1 0,-1 1 1,0 0-1,0-1 1,0 1-1,1 0 0,-1 0 1,0-1-1,0 1 0,0 0 1,0 0-1,-1-1 1,1 2-1,-16 19 846,-28 8 202,29-21-1686,-74 36 2528,42-29-4401,4-12-7347,34-5-1855</inkml:trace>
</inkml:ink>
</file>

<file path=ppt/ink/ink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40.9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0 15182,'0'0'10015,"0"8"-8622,0 8-740,-1-1 0,0 0 0,-1 0 0,-1 1 0,-9 28 0,-37 83 359,29-76-918,-11 21 102,-18 49-100,43-105 17,1 0 0,1 1 1,1-1-1,1 1 0,-2 23 1,4-40-112,0 1 1,0-1 0,0 1 0,0 0 0,1-1 0,-1 1 0,0-1-1,0 1 1,0-1 0,0 1 0,1-1 0,-1 1 0,0-1 0,0 1-1,1-1 1,-1 1 0,0-1 0,1 1 0,-1-1 0,1 1 0,-1-1-1,1 0 1,-1 1 0,1-1 0,-1 0 0,1 0 0,-1 1 0,1-1-1,-1 0 1,1 0 0,0 1 0,23-2 52,23-17-20,-10-5-35,-2-1 0,-1-2 0,0-1 0,51-56 0,98-142 0,-170 206 38,-4 8-145,-1 0 0,0-1 0,10-22 0,-18 34-25,0 0 0,1 0 0,-1-1 0,0 1 0,0 0-1,0 0 1,0 0 0,0-1 0,0 1 0,1 0 0,-1 0 0,0-1 0,0 1-1,0 0 1,0 0 0,0-1 0,0 1 0,0 0 0,0 0 0,0-1-1,0 1 1,0 0 0,0 0 0,0-1 0,0 1 0,-1 0 0,1 0 0,0-1-1,0 1 1,0 0 0,0 0 0,0 0 0,0-1 0,-1 1 0,1 0-1,0 0 1,0 0 0,0 0 0,-1-1 0,1 1 0,0 0 0,0 0 0,0 0-1,-1 0 1,1 0 0,0 0 0,0-1 0,-1 1 0,1 0 0,0 0-1,-14 2-6997,-9 8-5004</inkml:trace>
</inkml:ink>
</file>

<file path=ppt/ink/ink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41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16335,'0'0'5542,"-7"66"-3364,7-51-961,16-5-480,6 1-481,7-4-448,4-5-1794,4-2-128,-1 0-545,-3-8-1184,-3-9-1891</inkml:trace>
</inkml:ink>
</file>

<file path=ppt/ink/ink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41.6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1 15150,'0'0'9150,"-8"4"-7682,2-1-1277,-29 17 1372,33-19-1451,0 1 1,1-1-1,-1 1 1,0 0-1,1-1 1,0 1 0,-1 0-1,1 0 1,0 0-1,0 0 1,0 0-1,0 0 1,0 0-1,0 0 1,0 0-1,1 0 1,-1 1 0,1 3-1,0-5-94,0 0-1,1 0 1,-1 0-1,0-1 1,1 1-1,-1 0 1,1 0-1,-1-1 1,1 1-1,-1 0 1,1-1-1,0 1 1,-1-1 0,1 1-1,0-1 1,0 1-1,-1-1 1,1 1-1,0-1 1,0 0-1,0 1 1,-1-1-1,1 0 1,0 1-1,0-1 1,0 0 0,0 0-1,0 0 1,-1 0-1,1 0 1,1 0-1,38 0 346,-27-1-219,13-1-42,0 0 0,0-2 0,46-14 0,-51 12-80,1 0 1,-1 2-1,1 0 1,0 1 0,0 1-1,35 2 1,-55 1 21,0-1 1,0 1 0,0 0-1,0 0 1,0 0 0,0 0-1,0 0 1,0 0 0,0 0-1,-1 1 1,1-1 0,0 0-1,-1 1 1,1 0-1,-1-1 1,0 1 0,1 0-1,0 2 1,-1-2 0,1 1-1,-1-1 1,1 0 0,0 0-1,0 0 1,0-1 0,0 1-1,0 0 1,0-1-1,0 1 1,0-1 0,1 1-1,3 1 1,5-1-358,1 0 0,-1-1 0,1 0 0,-1-1 0,1 0 0,0 0 0,-1-2 0,1 1 0,-1-1 0,12-4 0,9-9-7038</inkml:trace>
</inkml:ink>
</file>

<file path=ppt/ink/ink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42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49 15535,'9'-5'2018,"8"-3"-1146,0 1 1,0 1 0,0 0-1,1 1 1,0 1 0,23-3 0,-34 7-633,-1-1 0,1 1 0,-1 0 1,1 1-1,-1 0 0,1 0 0,-1 0 1,1 0-1,-1 1 0,7 3 1,-10-3-202,0-1 0,0 1 0,0 0 1,-1 0-1,1 0 0,-1 1 1,1-1-1,-1 1 0,0-1 0,0 1 1,0 0-1,0-1 0,0 1 1,-1 0-1,1 0 0,-1 1 1,0-1-1,0 0 0,0 0 0,1 7 1,0 10 207,-1-1 0,-1 1 1,0 0-1,-2 0 1,-4 21-1,-3 52 922,9-91-1133,0 0 1,0 0 0,0-1-1,0 1 1,1 0 0,-1-1-1,0 1 1,1 0-1,-1-1 1,1 1 0,-1 0-1,1-1 1,0 1 0,0-1-1,0 1 1,0-1-1,0 0 1,0 1 0,0-1-1,0 0 1,0 0 0,1 1-1,-1-1 1,1 0-1,1 1 1,1-1 26,-1 0 0,1 0 0,0 0 0,-1 0 1,1-1-1,-1 0 0,1 0 0,0 0 0,-1 0 0,1 0 0,6-2 0,2-1 27,1 0 0,0-1 0,-1-1 0,0 0-1,0 0 1,13-9 0,-18 9-70,1-1 0,-1 1 0,0-1 0,0 0 0,0-1 0,-1 0 0,0 0 0,0 0 0,-1-1 0,0 0 0,-1 0 0,1 0 0,-1 0 0,-1-1 0,0 1 0,0-1 0,-1 0 0,0 0 0,0 0 0,-1-1 0,0 1 0,-1 0 0,0-15 1,0 22-38,0 0 0,0 0 0,-1 0 1,1 0-1,0 0 0,-1 0 1,1 0-1,-1 0 0,1 0 0,-1 0 1,0 0-1,0 0 0,0 0 1,0 1-1,0-1 0,-1 0 1,1 1-1,0-1 0,-1 1 0,1-1 1,-1 1-1,0 0 0,1-1 1,-1 1-1,0 0 0,0 0 0,0 0 1,0 1-1,1-1 0,-1 0 1,0 1-1,0-1 0,-1 1 1,1 0-1,0-1 0,0 1 0,0 0 1,0 0-1,0 1 0,-4 0 1,5-1-164,-1 1 0,0 0 0,0-1 0,1 1 0,-1 0 1,0 0-1,1 1 0,-1-1 0,1 0 0,-1 0 0,1 1 0,0-1 1,-1 1-1,1-1 0,0 1 0,0-1 0,0 1 0,0 0 0,1 0 1,-1-1-1,0 1 0,1 0 0,-1 0 0,1 0 0,-1 0 0,1 0 1,0 0-1,0 0 0,0 3 0,0-4-60,0 0-1,1 0 1,-1 0-1,0 0 1,0 0 0,1 0-1,-1 0 1,0 0-1,1 0 1,-1 0-1,1 0 1,-1 0 0,1-1-1,0 1 1,-1 0-1,1 0 1,0 0 0,0-1-1,-1 1 1,1 0-1,0-1 1,0 1-1,0-1 1,0 1 0,0-1-1,1 1 1,29 7-5621,-30-8 5743,33 4-8007</inkml:trace>
</inkml:ink>
</file>

<file path=ppt/ink/ink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42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1 10762,'0'0'6759,"-9"-1"-3145,-1 2-3028,0-1 1,0 1-1,1 1 1,-1 0-1,1 0 1,0 1-1,-1 0 1,1 1-1,-12 6 1,16-8-377,0 1 1,0 0-1,0-1 1,1 1-1,-1 1 1,1-1 0,0 1-1,0 0 1,0 0-1,0 0 1,1 0 0,0 0-1,0 1 1,0 0-1,0-1 1,1 1-1,0 0 1,0 0 0,0 1-1,-2 8 1,4-13-202,1 0 0,-1 0 1,0 0-1,0 0 0,0 0 0,1 0 1,-1 0-1,1 0 0,-1 0 1,1 0-1,-1 0 0,1 0 0,-1 0 1,1-1-1,0 1 0,-1 0 1,1 0-1,0-1 0,0 1 0,0 0 1,-1-1-1,1 1 0,0-1 1,0 1-1,0-1 0,0 1 0,0-1 1,0 0-1,0 0 0,0 1 1,0-1-1,0 0 0,0 0 0,2 0 1,45 2 188,-37-3-118,-1 1-75,-1 0-1,1-1 1,-1-1-1,1 0 1,-1 0-1,0 0 1,1-2-1,-1 1 1,-1-1-1,1 0 1,0-1 0,-1 1-1,0-2 1,0 1-1,-1-1 1,1-1-1,-1 1 1,-1-1-1,1 0 1,-1-1-1,0 0 1,-1 0 0,0 0-1,0 0 1,-1-1-1,4-10 1,-16 40-673,2-10 563,1 1 0,1 0-1,0 0 1,-4 22 0,7-32-51,1-1-1,-1 1 1,1 0-1,0 0 1,0 0-1,0 0 1,0 0-1,0 0 1,1 0-1,-1 0 1,1 0-1,-1 0 1,1 0-1,-1 0 0,1 0 1,0-1-1,0 1 1,0 0-1,0-1 1,0 1-1,1 0 1,-1-1-1,0 1 1,1-1-1,-1 0 1,1 0-1,-1 1 1,1-1-1,0 0 1,-1 0-1,1 0 1,0-1-1,0 1 1,0 0-1,0-1 1,0 1-1,-1-1 1,5 1-1,43 0-6761,-23-9 1766</inkml:trace>
</inkml:ink>
</file>

<file path=ppt/ink/ink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42.7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17 18257,'0'0'3764,"-7"11"-1623,-1 2-1769,1 0 0,1 0 0,0 1 0,0-1 0,1 1 0,1 0 0,0 1 0,1-1 0,-2 26 0,6-30-352,-1 0 0,1 1 0,0-1-1,1 0 1,0 0 0,1 0-1,4 12 1,-6-21 1,-1 1-1,1 0 1,0 0 0,0 0-1,0 0 1,0-1-1,0 1 1,0 0 0,0-1-1,0 1 1,1-1-1,-1 1 1,1-1 0,-1 0-1,1 0 1,-1 0-1,1 1 1,0-1-1,0-1 1,-1 1 0,1 0-1,0 0 1,0-1-1,0 1 1,0-1 0,0 1-1,0-1 1,0 0-1,0 0 1,0 0 0,0 0-1,0 0 1,0-1-1,0 1 1,0 0 0,-1-1-1,1 1 1,0-1-1,0 0 1,0 0-1,0 0 1,-1 0 0,1 0-1,0 0 1,2-2-1,3-3 74,1-1-1,-1 1 1,-1-1 0,1 0-1,-1-1 1,0 0-1,-1 0 1,0 0-1,7-14 1,31-86 185,-38 93-255,0 1-11,-1 4-3,0-1 0,-1 1 1,0-1-1,-1 0 0,2-18 1,-14 37 101,2 3-52,1-1 0,1 1 1,0 0-1,1 0 0,0 1 0,0 0 1,1 0-1,1 0 0,0 0 0,1 0 1,0 1-1,1-1 0,0 17 0,1-14-35,1 0 0,0 0 0,1 1-1,1-2 1,0 1 0,1 0 0,1-1-1,0 1 1,1-1 0,14 23-1,-20-36-25,1 0-1,-1 0 0,1 0 1,0 0-1,-1 0 0,1 0 1,0 0-1,0-1 0,-1 1 1,1 0-1,0-1 0,0 1 1,0-1-1,0 1 0,0-1 0,0 1 1,0-1-1,0 1 0,0-1 1,0 0-1,0 0 0,0 1 1,0-1-1,0 0 0,0 0 1,0 0-1,0 0 0,0 0 1,1 0-1,-1-1 0,0 1 0,0 0 1,0-1-1,0 1 0,0 0 1,0-1-1,0 1 0,0-1 1,-1 0-1,1 1 0,0-1 1,0 0-1,0 1 0,-1-1 0,1 0 1,1-1-1,15-21-2667,-9-2-4811,-6 10 1298</inkml:trace>
</inkml:ink>
</file>

<file path=ppt/ink/ink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43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86 204 11050,'0'0'19523,"4"-10"-18365,4-4-865,-1 4-148,-1-1-1,0 0 0,7-21 1,-13 31-155,1 1 1,-1-1 0,0 0 0,0 0 0,1 1 0,-1-1 0,0 0-1,0 0 1,0 0 0,0 1 0,0-1 0,0 0 0,0 0 0,0 0-1,0 1 1,0-1 0,-1 0 0,1 0 0,0 1 0,0-1 0,-1 0-1,1 0 1,-1 1 0,1-1 0,0 0 0,-1 1 0,1-1 0,-1 1-1,0-1 1,1 1 0,-1-1 0,1 1 0,-1-1 0,0 1 0,1-1-1,-1 1 1,0 0 0,0-1 0,1 1 0,-1 0 0,0 0 0,0-1-1,1 1 1,-1 0 0,0 0 0,0 0 0,0 0 0,1 0 0,-1 0 0,0 0-1,0 0 1,1 1 0,-1-1 0,0 0 0,0 0 0,1 1 0,-1-1-1,-1 1 1,-3 0-22,0 1-1,0 0 1,0 0 0,0 0-1,0 1 1,0-1 0,-7 7-1,7-4 39,0-1-1,0 1 0,0 1 0,1-1 0,0 1 0,0 0 0,0 0 1,1 0-1,0 0 0,0 1 0,1-1 0,-1 1 0,1-1 0,1 1 1,-1 0-1,1 0 0,1 0 0,-1 0 0,2 13 0,-1-18 4,1 1 0,1 0 0,-1-1 0,0 1 0,1-1 0,-1 1 0,1-1 0,0 1 0,-1-1 0,1 0 0,1 0 0,-1 0 0,0 0 0,0 0-1,1-1 1,-1 1 0,1-1 0,-1 1 0,1-1 0,0 0 0,-1 0 0,1 0 0,0 0 0,0-1 0,0 1 0,5 0 0,12 1 43,0 0 0,34-1 0,-42-1-48,5 0-375,0-1 1,0-1-1,-1 0 1,1-2-1,-1 1 1,1-2-1,20-9 0,-30 11-62,-1 0 0,1 0 0,-1 0 0,0-1-1,0 0 1,0-1 0,0 1 0,-1-1 0,1 0-1,-1-1 1,-1 1 0,1-1 0,-1 0 0,0 0-1,0 0 1,-1-1 0,0 1 0,0-1 0,3-10-1,-6 16 418,1 1-1,-1-1 0,0 1 1,0-1-1,0 1 0,1-1 0,-1 1 1,0-1-1,0 1 0,0-1 1,0 1-1,0-1 0,0 0 0,0 1 1,0-1-1,0 1 0,0-1 1,0 1-1,-1-1 0,1 1 1,0-1-1,0 1 0,0-1 0,-1 1 1,1-1-1,0 1 0,-1-1 1,1 1-1,0-1 0,-1 1 0,1-1 1,-1 1-1,1 0 0,0-1 1,-2 1-1,-19 5 1141,16-2-733,0 0 1,0 0-1,1 0 1,0 1-1,-1-1 1,1 1-1,-6 7 1,10-10-352,-1 0-1,0 0 1,0 0 0,1 1 0,-1-1 0,1 0-1,-1 0 1,1 0 0,0 0 0,-1 0-1,1 1 1,0-1 0,0 0 0,0 0 0,-1 1-1,1-1 1,1 0 0,-1 0 0,0 0 0,0 1-1,0-1 1,1 0 0,-1 0 0,1 0-1,-1 1 1,1-1 0,-1 0 0,1 0 0,-1 0-1,1 0 1,0 0 0,0 0 0,0 0 0,-1 0-1,1-1 1,0 1 0,0 0 0,0 0-1,0-1 1,0 1 0,2 0 0,5 3-55,1-1 1,0 0-1,-1-1 1,19 3 0,6 2-309,-21-2 97,-1 0 0,1 0 0,-1 1 0,-1 1 0,1 0 0,-1 0 0,0 1 0,-1 0 0,0 1 0,0 0 0,-1 1 0,0-1 0,0 2 0,-1-1 0,-1 1 0,10 20-1,-10-14 231,1-1-1,-2 1 0,-1 1 0,0-1 1,-1 0-1,0 1 0,-2 0 0,0 0 1,-1-1-1,-1 1 0,-4 25 0,2-30 365,-1 0-1,0-1 0,-1 1 0,-1-1 0,0 0 0,0 0 0,-1-1 0,-1 0 0,0 0 0,0 0 0,-17 15 0,17-18 46,-1 0 0,1-1 0,-1 0-1,0 0 1,-1-1 0,1 0 0,-1-1-1,-1 0 1,1-1 0,-1 0 0,0 0 0,1-1-1,-1-1 1,-15 3 0,24-5-409,-1-1-1,0 1 1,1 0 0,-1-1-1,1 1 1,0-1 0,-1 1-1,1-1 1,-1 0 0,1 0-1,0 0 1,0-1 0,-1 1-1,1-1 1,0 1 0,0-1 0,1 1-1,-1-1 1,0 0 0,0 0-1,1 0 1,-1 0 0,1 0-1,0 0 1,0-1 0,-1 1-1,1 0 1,1-1 0,-1 1-1,0 0 1,1-1 0,-1 1-1,0-5 1,-1-10-12,1-1 0,0 1 0,2-33 0,0 34 4,2-18 3,1 2 0,2-1 0,1 0 0,1 1 0,2 1 0,19-43 0,-17 47 0,1 1 0,2 1 0,0 0 0,1 1 0,2 1 0,0 0 0,35-31 0,-39 43-132,0 1-1,1 1 1,1 0 0,0 1-1,0 1 1,0 0 0,1 2-1,0-1 1,21-2 0,49-18-969,-82 24 433,0 0 0,0 0-1,0 0 1,-1-1-1,1 0 1,-1 0-1,0 0 1,0-1 0,0 1-1,0-1 1,-1 0-1,1 0 1,-1 0-1,0 0 1,0-1 0,0 0-1,-1 1 1,3-7-1,7-22-4835</inkml:trace>
</inkml:ink>
</file>

<file path=ppt/ink/ink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6:43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12684,'0'0'2626,"-21"53"-223,17-22-129,2 4-480,1 6-930,1 1-703,0 3-418,0-4-2754,0-5-5925</inkml:trace>
  <inkml:trace contextRef="#ctx0" brushRef="#br0" timeOffset="1">72 822 24375,'0'0'7815,"-31"40"-16975,31-55-6567</inkml:trace>
</inkml:ink>
</file>

<file path=ppt/ink/ink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7:41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4068,'149'20'3939,"200"1"-778,133-12 172,355 3-783,892-29-410,-1065 15-1210,73-1 569,-580-5-431,236-45 0,-386 51-1810,-15 1-1194,-10-1-2337,-7-11-2058</inkml:trace>
</inkml:ink>
</file>

<file path=ppt/ink/ink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7:44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117 234 5605,'-8'-7'1068,"-7"-6"-530,0-1 1,1-1-1,-16-21 1,25 31-185,1-1 1,1 0-1,-1 0 1,1 0-1,0 0 1,1-1-1,-1 1 1,1-1-1,0 1 1,1-1-1,0 0 1,0 0-1,0 0 1,1 0 0,1-12-1,-1 18-304,1-1-1,0 0 1,0 0-1,0 1 1,-1-1-1,2 1 1,-1-1-1,0 1 1,0-1-1,0 1 1,1 0 0,-1 0-1,0-1 1,1 1-1,-1 0 1,1 0-1,0 0 1,-1 1-1,1-1 1,0 0-1,-1 1 1,1-1-1,0 1 1,0-1 0,0 1-1,2 0 1,59-5 23,-49 5-5,721 27 150,-443-9-116,2622 45-27,-2470-75 667,-528 4-3497,24-5-1644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6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58 12684,'0'0'5168,"1"-9"-2526,5-27-496,-6 36-2088,0-1 0,0 1-1,0-1 1,0 0 0,0 1 0,-1-1 0,1 1-1,0-1 1,0 1 0,-1-1 0,1 1-1,0-1 1,-1 1 0,1-1 0,0 1 0,-1-1-1,1 1 1,-1-1 0,1 1 0,-1 0-1,1-1 1,-1 1 0,1 0 0,-1 0 0,1-1-1,-1 1 1,1 0 0,-1 0 0,0 0 0,1 0-1,-1-1 1,1 1 0,-1 0 0,0 0-1,1 0 1,-1 0 0,1 0 0,-1 1 0,0-1-1,-23 4 130,17-1-171,0 1-1,0 0 0,1 1 1,-1 0-1,1 0 0,0 0 0,1 0 1,-1 1-1,1 0 0,0 0 0,1 1 1,-1-1-1,-5 14 0,6-14 20,0 1-1,1 0 1,0 0-1,1 1 1,0-1-1,0 0 1,0 1-1,1-1 1,0 1-1,0 0 1,1-1-1,0 1 1,1 0-1,1 10 1,-1-16-30,1 0 0,-1 0 0,1-1 0,0 1 1,-1 0-1,1-1 0,0 1 0,0-1 0,0 0 0,0 0 0,0 0 1,0 0-1,0 0 0,0 0 0,0 0 0,1-1 0,-1 1 0,0-1 1,0 1-1,1-1 0,-1 0 0,0 0 0,1 0 0,2-1 0,62-3-582,-52 1-35,-1 0 0,0-1-1,0 0 1,0-2-1,-1 1 1,0-2-1,0 0 1,14-9-1,-10 4-1239,0-1 0,-1-1 1,0 0-1,-1-1 0,14-18 0,6-16-5665</inkml:trace>
</inkml:ink>
</file>

<file path=ppt/ink/ink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7:48.6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66 159 13068,'0'0'9855,"4"-1"-9140,-2 1-577,0 0-1,0 0 1,1 0-1,-1-1 0,0 1 1,0-1-1,0 1 1,0-1-1,0 0 1,0 0-1,0 0 0,0 0 1,0 0-1,0-1 1,0 1-1,-1 0 1,1-1-1,0 1 0,-1-1 1,1 0-1,-1 1 1,0-1-1,0 0 1,0 0-1,1 0 0,-2 0 1,1 0-1,0 0 1,0 0-1,-1 0 1,1-1-1,-1 1 0,0 0 1,1-3-1,-2 4-110,1 0-1,-1 0 0,1 0 1,-1 1-1,1-1 0,-1 0 1,0 0-1,1 1 1,-1-1-1,0 0 0,0 1 1,1-1-1,-1 1 0,0-1 1,0 1-1,0-1 0,0 1 1,0 0-1,0-1 1,1 1-1,-1 0 0,0 0 1,0 0-1,0 0 0,0 0 1,0 0-1,0 0 0,0 0 1,0 0-1,0 0 1,0 0-1,0 1 0,-1-1 1,-37 10 5,35-6-32,0-1 1,0 1-1,0-1 0,0 1 0,1 0 1,-1 0-1,1 1 0,0-1 1,0 1-1,1-1 0,-1 1 0,1 0 1,0 0-1,1 0 0,-1 0 0,1 1 1,0-1-1,0 0 0,0 10 0,1-15 2,0 1 0,0 0 0,0-1 0,0 1 0,0 0 0,0-1 0,0 1 0,0 0 0,1-1 0,-1 1 0,0-1 0,0 1 0,0 0 0,1-1 0,-1 1 0,0-1 0,1 1 0,-1-1 0,1 1 0,-1-1 0,0 1-1,1-1 1,-1 1 0,1-1 0,-1 0 0,1 1 0,-1-1 0,1 0 0,0 1 0,-1-1 0,1 0 0,1 1 0,24-6 166,-18 2-65,-1 0 0,0-1 0,0 0 0,13-9 0,-12 4 76,0 0 0,0 0 1,0 0-1,-1-1 0,11-20 0,-16 27-110,0-1 0,0 0-1,-1 0 1,1 0-1,-1 0 1,0 0-1,0 0 1,0 0-1,0 0 1,-1 0-1,1-1 1,-1 1-1,0 0 1,-1 0-1,1 0 1,-1-1-1,0 1 1,0 0-1,0 0 1,-3-6-1,3 9-65,0-1 1,0 0-1,0 1 0,-1-1 0,1 1 0,-1-1 1,1 1-1,-1-1 0,0 1 0,0 0 0,1 0 1,-1 0-1,0 0 0,0 0 0,0 1 0,0-1 1,0 0-1,0 1 0,0 0 0,0-1 0,0 1 1,0 0-1,0 0 0,-1 0 0,1 0 0,0 0 0,0 1 1,0-1-1,0 1 0,0-1 0,0 1 0,-3 1 1,0 0-3,-1 1 1,1 0-1,0-1 1,0 2 0,0-1-1,0 0 1,0 1-1,1 0 1,-1 0-1,-4 7 1,6-7-2,-1 1 0,1-1 0,0 1 0,0 0 0,1 0 0,0 0 0,0 0 0,0 1 0,0-1 0,1 1 0,-2 9 0,3-14 0,1-1 0,-1 1 0,0-1 1,1 1-1,-1-1 0,0 1 0,1-1 0,-1 1 0,1-1 1,-1 0-1,1 1 0,-1-1 0,1 0 0,-1 1 0,1-1 0,-1 0 1,1 1-1,-1-1 0,1 0 0,-1 0 0,1 0 0,-1 0 1,1 0-1,0 0 0,-1 1 0,1-1 0,-1-1 0,1 1 0,-1 0 1,1 0-1,0 0 0,-1 0 0,1 0 0,-1 0 0,1-1 0,-1 1 1,1 0-1,-1 0 0,1-1 0,-1 1 0,1 0 0,-1-1 1,1 0-1,26-11-226,18-18-2145,-17 9-2459,-9 5-1779</inkml:trace>
</inkml:ink>
</file>

<file path=ppt/ink/ink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0.6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0 934 11627,'0'0'9428,"14"-15"-7725,128-130 1359,381-369-1945,-451 451-1297,100-93-2672,-153 136 1396,-19 19 1264,1 1-1,-1 0 0,1-1 1,0 1-1,-1-1 1,1 1-1,-1-1 1,0 1-1,1-1 0,-1 0 1,1 1-1,-1-1 1,0 1-1,1-1 1,-1 0-1,0 1 0,0-1 1,0 0-1,1 1 1,-1-1-1,0 0 1,0 0-1,0 1 1,0-1-1,0 0 0,0 1 1,0-1-1,0 0 1,-1 1-1,1-2 1,-10 1-3796</inkml:trace>
</inkml:ink>
</file>

<file path=ppt/ink/ink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1.0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262 0 15951,'0'0'1543,"-10"11"-198,-19 28 120,2 1-1,-41 78 1,51-83-1096,-58 133 849,68-147-1028,0 1 0,1 0 0,1 0 0,1 0 1,-2 45-1,5-66-187,1 1 0,0 0 1,0-1-1,1 1 0,-1-1 1,0 1-1,1 0 1,-1-1-1,0 1 0,1-1 1,0 1-1,-1-1 1,1 0-1,0 1 0,0-1 1,0 0-1,0 1 1,0-1-1,0 0 0,0 0 1,0 0-1,1 0 0,1 2 1,1-2 24,-1 1 1,0-1-1,0-1 1,0 1-1,0 0 1,1-1-1,-1 1 1,0-1-1,0 0 1,1 0-1,3-1 1,9-1 200,-1-1 0,0-1 1,0 0-1,17-8 0,470-217 1695,-444 201-2316,30-17-2931,-34 13-2584,-2-8-6494</inkml:trace>
</inkml:ink>
</file>

<file path=ppt/ink/ink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6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4324,'0'0'9801</inkml:trace>
</inkml:ink>
</file>

<file path=ppt/ink/ink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6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158 105 13997,'2'-10'1436,"3"-35"1105,-5 43-2323,0 0-1,1 0 0,-1 0 0,0 0 1,0 0-1,0 0 0,-1 0 0,1 0 0,0 0 1,-1 0-1,1 0 0,-1 0 0,0 0 1,1 1-1,-1-1 0,0 0 0,0 0 1,-2-2-1,2 4-99,0-1 1,0 0 0,0 1-1,0-1 1,0 1 0,-1-1-1,1 1 1,0-1 0,0 1-1,0 0 1,-1 0 0,1-1-1,0 1 1,0 0 0,-1 0-1,1 0 1,0 0 0,0 1-1,-1-1 1,1 0 0,-1 1-1,-3 0 4,1 1 0,-1 0 0,1 0 0,-1 0-1,1 1 1,0-1 0,0 1 0,0 0 0,1 0-1,-1 1 1,-5 5 0,-4 10 86,1 1 1,-17 36-1,26-48-62,-1 0-1,1 1 1,1-1-1,0 1 1,0-1 0,0 1-1,1-1 1,1 1-1,-1 0 1,2 11-1,-1-19-134,1 0-1,-1 0 1,1 0 0,-1 0-1,1-1 1,-1 1-1,1 0 1,0 0 0,0 0-1,-1-1 1,1 1-1,0 0 1,0-1 0,0 1-1,-1-1 1,1 1-1,0-1 1,0 1 0,0-1-1,0 1 1,0-1-1,0 0 1,0 0 0,0 1-1,0-1 1,0 0-1,0 0 1,0 0 0,0 0-1,0 0 1,0-1-1,2 1 1,36-7 189,-17-2-138,0-1 1,0 0-1,0-2 0,-2 0 1,25-20-1,90-83-78,-104 79-112,-17 21-394,-27 40 173,-58 105 387,63-111 107,0 0 0,1 1 0,1-1 0,1 1 0,-3 25 0,7-43-125,1 0-1,-1 0 1,1 0-1,0 0 1,0 0-1,0 0 1,0 0-1,0 0 1,0 1-1,1-1 1,-1 0-1,1 0 1,-1 0-1,1 0 1,0 0-1,0 0 1,0 0-1,0-1 1,0 1-1,0 0 1,1 0-1,-1-1 1,0 1-1,1-1 1,-1 1-1,1-1 1,0 0-1,0 0 1,-1 1-1,1-1 1,3 1 0,1-1 9,-1 0 1,1 0 0,-1 0 0,1-1 0,0 0-1,-1 0 1,1 0 0,-1-1 0,1 0 0,-1 0-1,7-2 1,-2-1-1,0 0 0,0 0 0,0-1 0,-1-1 0,1 1-1,-1-1 1,-1-1 0,1 0 0,-1 0 0,0-1 0,-1 0 0,1 0 0,-2 0 0,1-1-1,-1 0 1,-1-1 0,1 1 0,-2-1 0,1 0 0,-1 0 0,3-17 0,-37 86-211,29-54 178,-1 0-1,1 0 1,0 0-1,1 1 1,-1-1-1,1 0 1,0 1-1,0-1 1,1 0 0,-1 1-1,3 7 1,-1-10 1,-1-1 1,0 0-1,1 0 0,-1 0 1,1 0-1,-1 0 1,1 0-1,0 0 1,0-1-1,0 1 0,0-1 1,0 1-1,0-1 1,0 0-1,1 0 1,-1 0-1,0 0 0,1 0 1,-1 0-1,1-1 1,-1 1-1,1-1 1,-1 0-1,1 1 0,-1-1 1,4-1-1,0 2 6,0-1 0,0 0 0,0 0 0,0-1 0,0 1-1,0-1 1,0-1 0,0 1 0,-1-1 0,1 0 0,0 0 0,-1-1 0,11-5-1,-13 4 96,0 1-1,1 0 0,-1-1 1,0 0-1,-1 1 1,1-1-1,-1 0 0,0 0 1,1-1-1,-2 1 0,1 0 1,-1-1-1,1 1 0,-1-1 1,0 0-1,-1 1 0,1-1 1,-1-8-1,-7-136 250,7 148-345,0 0-1,1 0 1,-1 0-1,1 0 1,-1 0-1,1 0 1,-1 1 0,1-1-1,-1 0 1,1 0-1,0 0 1,0 1-1,-1-1 1,1 0-1,0 1 1,0-1 0,0 1-1,0-1 1,-1 1-1,1-1 1,0 1-1,0 0 1,0-1 0,0 1-1,0 0 1,0 0-1,0 0 1,2 0-1,35-5-137,-32 5 40,24-2-716,27-1-2649,2-5-3813,-6-3-4630</inkml:trace>
</inkml:ink>
</file>

<file path=ppt/ink/ink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2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328 52 17072,'0'0'1361,"-9"-8"454,6 4-1653,-1 0-1,0 0 0,0 0 1,-1 1-1,1 0 0,-1 0 1,0 0-1,1 1 0,-1-1 0,0 1 1,-1 1-1,1-1 0,0 0 1,0 1-1,-1 0 0,1 1 1,-1-1-1,1 1 0,-1 0 0,1 0 1,0 1-1,-1-1 0,1 1 1,-1 0-1,1 1 0,0 0 0,-10 4 1,-1 2 49,0 1 0,1 1 0,1 1 0,-1 0 1,-16 17-1,25-22-201,0 0-1,0 0 1,1 0 0,0 1 0,0 0-1,1 0 1,0 0 0,0 1 0,0-1 0,1 1-1,0 0 1,1 0 0,-3 14 0,5-21-21,0 1 0,0-1 1,0 1-1,0 0 0,1-1 0,-1 1 1,0-1-1,1 0 0,-1 1 0,1-1 1,-1 1-1,1-1 0,0 0 0,0 1 1,0-1-1,-1 0 0,1 0 0,0 0 1,1 0-1,-1 1 0,1 0 0,2 0-14,0 1 0,0-1 0,0 0 0,0 0-1,0-1 1,0 1 0,7 1 0,8 1-36,0-1-1,30 0 1,-40-2 69,26 0-57,49 4-4,-77-4 43,0 0 0,0 0 0,0 1 0,0 0 0,0 1 0,0-1 0,-1 2 0,12 6 0,-16-8 3,1 0 0,-1 0 0,0 1 0,0-1 0,0 1 0,-1-1 0,1 1 0,-1 0 0,1 0 0,-1 0 0,0 0 0,0 0 0,0 0 1,-1 0-1,1 0 0,-1 0 0,1 0 0,-1 0 0,0 1 0,0-1 0,0 0 0,-1 0 0,1 0 0,-2 4 0,0 3 38,-1-1 0,0 1 0,0 0 0,-1-1 0,0 1 0,-6 9-1,-6 5 388,-1-1 0,-1-1 0,0-1 0,-2 0 0,0-1 0,-2-1 0,0-1 0,-1-2 0,-28 17 0,48-31-341,-1 0-1,0 0 1,0 0-1,0 0 1,-1-1-1,1 1 1,-7 0-1,10-2-88,0 0-1,0 0 1,1 0-1,-1 0 1,0-1-1,0 1 1,0 0-1,1 0 1,-1-1-1,0 1 1,0 0-1,1-1 1,-1 1-1,0-1 1,1 1-1,-1-1 1,0 1-1,1-1 1,-1 1-1,1-1 1,-1 0-1,1 1 1,-1-1-1,1 0 1,0 0-1,-1 1 1,1-1-1,0 0 1,-1 0-1,1 1 1,0-1-1,0 0 1,0 0-1,0 0 1,0 0 0,0 1-1,0-1 1,0 0-1,0 0 1,0 0-1,0 0 1,1-1-1,2-18-1075,1 0 0,1 0 0,1 0 0,1 1 0,0 0 0,2 0 0,10-17 0,11-28-2812,5-22-2586</inkml:trace>
</inkml:ink>
</file>

<file path=ppt/ink/ink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2.8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14958,'0'0'3022,"0"9"-1378,0 119 2539,-1-65-2991,7 76-1,-4-122-1408,0 1 0,2 0 0,0-1 0,1 0 0,1 0 0,0 0-1,1-1 1,19 31 0,-26-46 161,19 23-1112,-19-23 962,1 0 0,0 0-1,0-1 1,-1 1 0,1 0 0,0 0 0,0 0 0,0-1-1,0 1 1,0 0 0,0-1 0,0 1 0,0-1 0,1 0-1,-1 1 1,0-1 0,0 0 0,0 1 0,0-1-1,1 0 1,1 0 0,-3-3-547,1 0 1,-1 0-1,-1 0 0,1 1 1,0-1-1,0 0 0,-1 0 0,0 0 1,1 0-1,-1 1 0,0-1 1,-1 0-1,-1-3 0,-20-34-4898,-4 2 6166,-3 1 5207,-3 2 5495,42 35-10629,19 1-610,47-3-1924,-26-8-2952,-11-6-1711</inkml:trace>
</inkml:ink>
</file>

<file path=ppt/ink/ink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3.1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34 9129,'0'0'13169,"-10"11"-11674,2-3-1190,0 0 0,1 1-1,0-1 1,1 2 0,0-1 0,0 1-1,1 0 1,0 0 0,1 0 0,0 1-1,-4 19 1,7-24-208,0 1 0,0-1 0,1 0 1,-1 1-1,1-1 0,1 1 0,-1-1 0,1 1 0,1-1 0,2 11 0,-3-16-84,0 1 0,-1-1-1,1 0 1,0 1 0,0-1-1,0 0 1,0 0-1,0 1 1,0-1 0,0 0-1,1 0 1,-1 0 0,0 0-1,1-1 1,-1 1-1,0 0 1,1-1 0,2 2-1,-1-2-2,0 1-1,1-1 1,-1 0-1,0 0 1,0 0-1,0-1 1,0 1-1,0-1 1,0 1-1,0-1 1,0 0-1,0 0 1,3-2-1,2-2 20,0 0 0,0 0 0,-1 0-1,1-1 1,-2 0 0,1-1 0,0 0 0,-1 0-1,-1 0 1,1-1 0,-1 1 0,0-1 0,4-10-1,-1 1 21,-1 0-1,0 0 1,-1-1-1,0 0 1,3-29-1,-7 10 30,-10 50-131,-14 60 188,22-71-132,-3 8 22,0 1 0,1 0 1,1 0-1,0-1 1,0 1-1,1 0 0,0 0 1,1 0-1,3 16 1,-2-25-120,0 0 1,-1 0-1,1 0 1,0 0-1,0-1 1,1 1-1,-1-1 1,0 1-1,1-1 1,-1 0-1,0 0 1,1 0-1,0 0 1,-1 0-1,1 0 1,-1-1-1,1 1 1,0-1-1,-1 0 1,1 0-1,0 0 1,4-1-1,63-6-5651,-37-4 300,1-4-4009</inkml:trace>
</inkml:ink>
</file>

<file path=ppt/ink/ink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3.8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 17713,'0'0'6096,"0"12"-5290,0 76 1316,1 159 454,-1-237-2543,1-1 1,0 0-1,1 0 1,0 0-1,0 0 1,1 0-1,7 15 0,-9-22-27,0 0-1,0 0 1,1 0-1,-1 0 1,0 0-1,1-1 1,-1 1-1,1-1 1,0 1-1,-1-1 1,1 1-1,0-1 0,0 0 1,0 0-1,0 0 1,0 0-1,0 0 1,0 0-1,0-1 1,1 1-1,-1-1 1,0 1-1,0-1 1,1 0-1,-1 0 1,0 0-1,0 0 1,1 0-1,-1-1 0,0 1 1,0-1-1,0 1 1,0-1-1,1 0 1,-1 0-1,0 0 1,3-2-1,3-2-9,0 0 1,0-1-1,-1 0 0,0 0 1,0-1-1,11-14 0,28-24-103,-46 44 103,1 0 1,0 1-1,-1-1 0,1 1 1,0-1-1,-1 1 1,1-1-1,0 1 0,-1-1 1,1 1-1,0 0 1,0 0-1,0-1 1,-1 1-1,1 0 0,0 0 1,0 0-1,0 0 1,-1 0-1,1 0 1,0 0-1,0 0 0,0 0 1,0 0-1,-1 0 1,1 0-1,0 1 0,0-1 1,0 0-1,-1 1 1,2 0-1,-1 0 32,0 1 1,0-1-1,0 1 0,0 0 0,-1-1 0,1 1 0,-1 0 1,1-1-1,-1 1 0,1 0 0,-1 0 0,0-1 1,0 1-1,0 2 0,-1 5 228,1 1 1,-1-1-1,-1 0 1,-4 17 0,0-14-157,0-1 0,0 1 0,-1-1 0,-1-1 0,0 1 0,0-1 0,-1-1 0,-17 15 0,22-19-70,-1-1 0,1-1-1,-1 1 1,0-1-1,0 1 1,-1-1-1,1-1 1,-1 1-1,1-1 1,-1 0-1,0 0 1,0-1 0,1 0-1,-1 0 1,0 0-1,0 0 1,0-1-1,-1 0 1,1-1-1,-11-1 1,16 1-168,-1 1 1,1 0-1,0-1 0,-1 0 0,1 1 1,0-1-1,0 0 0,-1 0 0,1 0 1,0 1-1,0-1 0,0 0 0,0 0 1,0-1-1,0 1 0,1 0 1,-1 0-1,0 0 0,0-1 0,1 1 1,-1 0-1,1-1 0,-1 1 0,1 0 1,0-1-1,-1 1 0,1-1 1,0 1-1,0 0 0,0-1 0,0 1 1,0-1-1,1 1 0,-1-1 0,0 1 1,0 0-1,1-1 0,-1 1 1,2-2-1,-1 0-423,0-1 1,1 0-1,0 1 1,0 0-1,0-1 1,0 1-1,1 0 1,-1 0-1,1 0 0,0 0 1,0 1-1,0-1 1,4-2-1,24-10-5177,4-1-3129</inkml:trace>
</inkml:ink>
</file>

<file path=ppt/ink/ink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4.2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0 19218,'0'0'11435,"-35"70"-10218,26-41-320,4 1-897,5-5 0,0-4 0,0-8-993,14-7-1025,4-6-993,-3 0-480,0-13-1217,-2-6-4133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8:29:37.2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233 7 9033,'0'0'7810,"-11"-2"-5376,9 2-2363,-1-1 33,-1 0-1,1 0 0,0 0 0,-1 1 0,1-1 1,0 1-1,-1 0 0,1 0 0,-1 0 0,1 1 1,0-1-1,-1 1 0,1 0 0,0 0 0,0 0 1,-1 0-1,1 0 0,0 1 0,0 0 0,0-1 1,1 1-1,-1 0 0,0 0 0,1 1 0,-3 2 1,-18 19 1026,1 2 1,-24 35 0,40-53-891,0 1 0,1 0 0,1 0 0,-1 0 0,2 1 0,-1-1 0,1 1 0,1 0 0,-1 0 0,2 0 0,0 0 0,-1 11 0,2-20-233,1 1 0,-1-1-1,0 0 1,0 1 0,1-1-1,-1 0 1,1 1 0,-1-1-1,1 0 1,0 1-1,-1-1 1,1 0 0,0 0-1,0 0 1,0 0 0,0 0-1,0 0 1,0 0 0,0 0-1,0 0 1,0 0 0,1 0-1,1 0 1,1 1 15,0-1-1,1 1 1,-1-1-1,0 0 1,1 0-1,-1-1 1,9 1 0,1-1 32,1-1 0,0-1 0,-1 0 0,15-4 1,2-5-217,0 0 0,-1-3 0,30-17-1,-11 6-272,-49 25 438,1 0 0,-1-1 0,0 1 1,1 0-1,-1 0 0,0 0 0,1 0 0,-1 0 1,0 0-1,1-1 0,-1 1 0,0 0 0,1 0 1,-1 0-1,0 0 0,1 0 0,-1 0 0,0 0 1,1 0-1,-1 1 0,1-1 0,-1 0 0,0 0 1,1 0-1,-1 0 0,0 0 0,1 1 0,-1-1 1,0 0-1,0 0 0,1 0 0,-1 1 0,0-1 1,0 0-1,1 0 0,-1 1 0,4 18 265,-10 36 434,3-31-349,3-23-337,1 0-1,-1 0 0,0 0 1,1-1-1,-1 1 0,1 0 1,-1 0-1,1-1 0,-1 1 1,1 0-1,0-1 1,-1 1-1,1-1 0,0 1 1,-1-1-1,1 1 0,0-1 1,0 1-1,0-1 0,-1 0 1,1 0-1,0 1 0,0-1 1,0 0-1,0 0 1,-1 0-1,1 0 0,0 0 1,0 0-1,0 0 0,0 0 1,0 0-1,0 0 0,-1 0 1,1-1-1,0 1 0,0 0 1,0-1-1,1 0 1,37-12 223,21-29-112,-47 32-148,1 0 0,-1 0 0,19-8 0,-31 22 18,0-1-1,-1 0 0,1 1 1,-1-1-1,1 1 1,-1-1-1,0 0 1,-1 1-1,1-1 1,0 1-1,-2 5 0,-17 34 168,15-38-159,1 2 1,0-1-1,0 0 1,1 1 0,0-1-1,0 1 1,0 0-1,0 6 1,5-12-765,0 0 0,1 0 0,-1-1 0,0 0 1,0 1-1,0-1 0,1-1 0,-1 1 0,0 0 0,0-1 0,1 1 0,3-2 1,15-9-3807,1-4-2321</inkml:trace>
</inkml:ink>
</file>

<file path=ppt/ink/ink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4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20243,'0'0'1522,"-3"9"405,-3 14-983,2-1 0,0 1 0,1 0 0,2 0 0,0 1 0,4 32 0,27 155-1058,-16-123-1010,-13-82 756,7 33-782,-8-38 793,0 1 0,1-1 0,-1 0 0,1 1-1,-1-1 1,1 0 0,0 1 0,0-1 0,-1 0 0,1 0 0,0 0 0,0 0 0,0 0 0,0 0 0,0 0-1,1 0 1,-1 0 0,0 0 0,0 0 0,0-1 0,3 2 0,5-3-5868,-2-9-4515</inkml:trace>
  <inkml:trace contextRef="#ctx0" brushRef="#br0" timeOffset="1">131 313 13196,'0'0'13261,"10"8"-12380,-2-2-808,0-1 1,1 0-1,0 0 0,0-1 1,0 0-1,0 0 1,0-1-1,11 2 1,-17-5-59,0 1 0,0 0 0,0-1 1,0 0-1,0 0 0,0 0 1,1 0-1,-1 0 0,0 0 1,0-1-1,0 1 0,0-1 1,0 0-1,0 0 0,-1 0 0,1-1 1,0 1-1,0-1 0,-1 1 1,1-1-1,-1 0 0,1 0 1,-1 0-1,0 0 0,0 0 1,0-1-1,0 1 0,0-1 0,0 1 1,-1-1-1,1 0 0,-1 1 1,0-1-1,0 0 0,1-5 1,-1 5 2,0 1 1,0 0-1,-1-1 1,1 1-1,-1 0 1,1-1-1,-1 1 1,0 0-1,0-1 1,0 1-1,-1-1 1,1 1-1,0 0 1,-1-1-1,-1-2 1,2 4-2,-1 0-1,1 1 1,-1-1 0,0 0 0,1 1 0,-1-1-1,0 0 1,1 1 0,-1-1 0,0 1-1,0-1 1,0 1 0,0-1 0,1 1 0,-1 0-1,0 0 1,0-1 0,0 1 0,0 0-1,0 0 1,0 0 0,0 0 0,0 0 0,0 0-1,-1 0 1,-3 1 26,1 0 0,0 1 0,0-1 0,0 1 0,0 0 0,0 0 0,0 0 0,0 0 0,1 1 0,-1-1 0,1 1 0,0 0 0,0 0 0,0 0 0,-3 4 0,0 2 132,0 0 0,1 0-1,0 0 1,1 0 0,0 1 0,0 0 0,1 0 0,0 0 0,1 0 0,0 0 0,1 1 0,-1 18 0,2-28-159,0 0 0,0 1-1,0-1 1,0 1 0,1-1 0,-1 1 0,0-1 0,1 0-1,-1 1 1,1-1 0,-1 0 0,1 1 0,-1-1 0,1 0-1,0 1 1,0-1 0,0 0 0,0 0 0,0 0 0,0 0 0,0 0-1,0 0 1,0 0 0,2 0 0,-1 1-4,1-1 0,0-1 0,0 1 0,0 0 0,0 0 0,-1-1 0,1 0 0,0 0 0,0 0 0,0 0 0,4 0 0,3-2-34,0 0 0,0 0-1,0-1 1,-1 0 0,0-1 0,12-6-1,-5 1-896,-1-1 1,-1 0-1,18-16 0,-23 18-639,-1-1 1,0 1-1,-1-1 0,0-1 0,-1 1 1,7-13-1,2-10-6209</inkml:trace>
</inkml:ink>
</file>

<file path=ppt/ink/ink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5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11 13645,'0'0'10105,"-5"8"-10761,-14 23 31,19-31 615,-1 0 0,1 1-1,0-1 1,0 0 0,0 1-1,0-1 1,0 0 0,0 1-1,0-1 1,0 1 0,0-1 0,1 0-1,-1 1 1,0-1 0,0 0-1,0 1 1,0-1 0,0 0-1,1 1 1,-1-1 0,0 0-1,0 0 1,0 1 0,1-1 0,-1 0-1,0 0 1,0 1 0,1-1-1,-1 0 1,0 0 0,1 0-1,-1 1 1,0-1 0,1 0-1,-1 0 1,0 0 0,1 0-1,-1 0 1,0 0 0,1 0 0,-1 0-1,0 0 1,1 0 0,-1 0-1,1 0 1,-1 0 0,0 0-1,1 0 1,-1 0 0,0 0-1,1 0 1,-1-1 0,0 1 0,1 0-1,21-3-639,-4-5-1004,9-2-2862,0 4 2802,-34-11 2941,8 17-967,-1-1 0,0 1 0,0-1 0,0 1-1,0-1 1,0 1 0,0-1 0,0 1 0,0-1 0,-1 1 0,1-1-1,0 1 1,0-1 0,0 1 0,0-1 0,-1 1 0,1-1 0,0 1 0,0 0-1,-1-1 1,1 1 0,0-1 0,-1 1 0,1 0 0,-1-1 0,1 1-1,0 0 1,-1-1 0,1 1 0,-1 0 0,1 0 0,-1 0 0,1-1-1,-1 1 1,1 0 0,-1 0 0,1 0 0,-1 0 0,0 0 0,-25 9 3296,-24 27-1699,49-35-1602,-1 0-133,-26 25 1037,27-25-1145,0 0 1,0 0-1,0 1 1,0-1 0,0 0-1,1 0 1,-1 1-1,0-1 1,1 0 0,-1 1-1,1-1 1,-1 1-1,1-1 1,0 1 0,0-1-1,-1 1 1,1-1-1,0 1 1,0-1 0,1 1-1,-1 1 1,4-1-58,0-1-1,0 0 1,0 0 0,0 0-1,0 0 1,0-1 0,1 0 0,-1 1-1,0-2 1,0 1 0,8-1 0,-3 0-132,74-2-1002,-45 1 941,61 3-1,-97-1 241,-1 0-1,1 1 0,-1-1 0,1 0 1,-1 0-1,1 1 0,-1-1 1,1 1-1,-1-1 0,1 1 0,-1 0 1,1-1-1,-1 1 0,0 0 1,0 0-1,1 0 0,-1 0 0,0 0 1,0 0-1,0 1 0,0-1 0,0 0 1,0 0-1,0 1 0,-1-1 1,1 1-1,0-1 0,-1 1 0,1-1 1,-1 1-1,0-1 0,1 1 1,-1 2-1,0-1 85,0 0 1,0 0 0,-1 0 0,0-1-1,1 1 1,-1 0 0,0 0-1,0 0 1,0-1 0,-1 1 0,1-1-1,0 1 1,-1-1 0,0 1-1,0-1 1,0 0 0,-3 3 0,-10 8 145,0-2-1,-1 0 1,0 0 0,-1-2 0,-1 0 0,1-1 0,-32 10 0,37-15-456,0 0 1,0 0-1,0-2 1,0 1-1,-23-2 0,28 0-423,0-1 0,0 0 0,0 0 0,0-1-1,0 0 1,1 0 0,-1-1 0,1 0-1,-1 0 1,-10-7 0,-25-23-8793</inkml:trace>
</inkml:ink>
</file>

<file path=ppt/ink/ink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5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51 17969,'0'0'7783,"-12"-50"-28154</inkml:trace>
</inkml:ink>
</file>

<file path=ppt/ink/ink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6.2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242 0 17905,'0'0'6993,"-13"5"-6043,13-5-941,-8 2 73,1 0-1,1 1 1,-1 0 0,0 0-1,1 1 1,-1 0 0,1 0-1,0 0 1,1 1 0,-1 0-1,1 0 1,0 1-1,0-1 1,-6 10 0,-8 17 92,1 2 0,1 0-1,2 0 1,2 2 0,1 0 0,2 0 0,1 1 0,2 0 0,2 0 0,1 1 0,2 54 0,2-89-152,0 1 0,0-1 0,0 1 0,1-1 0,-1 1 0,1-1 0,0 0 0,0 1 0,1-1 0,-1 0 0,0 0 0,1 0 0,0 0 0,0 0 0,0 0 0,0 0 0,0-1 1,1 1-1,-1-1 0,1 0 0,-1 1 0,1-1 0,0 0 0,0-1 0,0 1 0,0 0 0,0-1 0,0 0 0,1 0 0,-1 0 0,0 0 0,1 0 0,-1 0 0,1-1 0,-1 0 0,1 0 0,-1 0 0,0 0 0,1 0 0,-1-1 0,4 0 0,4-1 55,-1 0 0,1-1 0,-1 0 1,1-1-1,-1 0 0,-1 0 0,1-1 0,0 0 0,-1-1 0,0 0 0,-1-1 0,11-8 0,-15 10-6,0 1 1,-1-1-1,1 0 0,-1 0 1,1 0-1,-2 0 1,1 0-1,0-1 0,-1 1 1,0-1-1,-1 0 0,2-9 1,-2 13-52,-1 0 1,0 0 0,0-1-1,0 1 1,-1 0 0,1 0-1,-1 0 1,1-1-1,-1 1 1,0 0 0,1 0-1,-1 0 1,0 0 0,-1 0-1,1 0 1,0 0 0,0 0-1,-1 1 1,1-1 0,-1 0-1,0 1 1,1-1 0,-1 1-1,0 0 1,0 0 0,0-1-1,0 1 1,0 0-1,0 1 1,0-1 0,0 0-1,0 0 1,0 1 0,-1 0-1,-1-1 1,-7-1-21,1 1 0,-1 0 0,0 0 0,1 1 0,-1 1 0,0 0 0,1 0 0,-1 1 0,-10 3 0,16-4 0,-1 1 0,1 0 0,-1 0 0,1 1 0,0-1 0,-1 1 0,1 0 0,1 1 0,-1-1 0,0 1 0,1 0 0,0 0 0,0 0 0,0 0 0,0 1 0,1 0 0,-6 9 0,9-13 0,0-1 0,-1 0 0,1 1 0,0-1 0,0 1 0,-1-1 0,1 1 0,0-1 0,0 1 0,0-1 0,-1 1 0,1-1 0,0 1 0,0-1 0,0 1 0,0-1 0,0 1 0,0 0 0,0-1 0,0 1 0,1-1 0,-1 1 0,0-1 0,0 1 0,0-1 0,0 1 0,1-1 0,-1 1 0,0-1 0,0 1 0,1-1 0,-1 0 0,1 1 0,-1-1 0,0 1 0,1-1 0,-1 0 0,1 0 0,-1 1 0,0-1 0,2 1 0,28-2 0,33-21 0,26-26-84,107-78 1,-166 106 36,-4 6-220,-25 14 255,0 0 0,-1 0 0,1 0 0,-1 0 0,1 0 0,-1 0 0,1 0 0,-1 0 0,1 0 0,-1 0 0,1 0 0,-1 0 0,1 0 0,-1 0 0,1 0 0,-1 1 0,1-1 0,-1 0 0,1 0 0,-1 1-1,1-1 1,-1 0 0,1 0 0,-1 1 0,0-1 0,1 1 0,0 3-2,1-1-1,-2 1 0,1-1 0,0 1 1,-1 0-1,0-1 0,0 1 1,0-1-1,0 1 0,0 0 0,-2 4 1,-1 12 134,-1 1 1,-1-1 0,-12 29-1,11-32-140,0 0 0,1 0 1,1 1-1,1-1 0,-3 29 0,6-46-83,0 0 0,0 1 0,0-1 0,0 0 0,0 0 1,0 1-1,0-1 0,0 0 0,0 1 0,0-1 0,0 0 0,0 1 0,0-1 1,0 0-1,0 0 0,0 1 0,0-1 0,1 0 0,-1 0 0,0 1 1,0-1-1,0 0 0,0 0 0,1 1 0,-1-1 0,0 0 0,0 0 0,1 0 1,-1 1-1,0-1 0,0 0 0,1 0 0,-1 0 0,0 0 0,0 0 1,1 0-1,-1 1 0,0-1 0,1 0 0,-1 0 0,0 0 0,0 0 0,1 0 1,-1 0-1,0 0 0,1 0 0,-1 0 0,0 0 0,1 0 0,-1-1 0,0 1 1,0 0-1,1 0 0,-1 0 0,0 0 0,0 0 0,1 0 0,-1-1 1,0 1-1,0 0 0,1 0 0,-1 0 0,0-1 0,0 1 0,0 0 0,0 0 1,1-1-1,-1 1 0,16-18-8275,-4-8-5700</inkml:trace>
</inkml:ink>
</file>

<file path=ppt/ink/ink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7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312 0 7015,'0'0'17889,"1"10"-17025,0 3-600,1 0 162,-1 0-1,-1 1 1,0-1-1,-2 15 1,-1-28-169,1 0 0,-1 0 0,1 0 0,-1 0 0,0-1-1,1 1 1,-1 0 0,1-1 0,-1 0 0,-4-2 0,-5 0 51,5 4-284,0 0 0,0 0 0,0 1 0,0 0 0,1 1 0,-1-1 0,1 1 0,0 0 0,-1 1 0,1-1 0,1 1 0,-1 1 0,1-1 1,-1 1-1,1 0 0,-7 9 0,-6 7-22,1 1 1,-26 46-1,31-47 86,0 1 0,2 0 0,1 0 0,0 1 0,2 1 1,1-1-1,1 1 0,0 0 0,2 0 0,1 0 0,2 48 0,1-67-88,0 0 0,0-1 0,0 1 0,1-1 0,0 1 0,0-1 0,0 0 0,0 1 0,1-1 0,-1 0 0,1-1 0,0 1 0,0 0 0,1-1 0,-1 0 0,1 0 0,0 0 0,-1 0 0,1 0 0,1-1 0,-1 0 0,0 0 0,0 0 0,1 0 0,-1-1 0,1 1 0,9 0 0,7 2 0,0-1 0,0-1 0,0-1 0,40-4 0,-55 3 0,-1 0 0,0-1 0,1 0 0,-1 0 0,0 0 0,0-1 0,0 1 0,0-1 0,0 0 0,0-1 0,-1 1 0,1-1 0,-1 0 0,1 0 0,-1-1 0,0 1 0,0-1 0,-1 0 0,1 0 0,-1 0 0,0 0 0,0-1 0,0 1 0,0-1 0,-1 0 0,0 0 0,0 0 0,0 0 0,-1 0 0,1 0 0,-1 0 0,-1-1 0,1 1 0,-1-9 0,0 12 0,0 1 0,0-1 0,0 1 0,0-1 0,-1 1 0,1-1 0,0 1 0,-1-1 0,1 1 0,-1 0 0,0-1 0,1 1 0,-1 0 0,0-1 0,0 1 0,0 0 0,0 0 0,0 0 0,0 0 0,0 0 0,0 0 0,-1 0 0,1 0 0,-2-1 0,-1 1 0,0-1 0,0 1 0,0 0 0,0 0 0,-1 0 0,1 0 0,0 1 0,-8 0 0,2 0 0,0 1 0,0 0 0,1 0 0,-1 1 0,0 1 0,1 0 0,-12 4 0,18-5 0,0-1 0,0 1 0,1-1 0,-1 1 0,0 0 0,1 0 0,-1 0 0,1 0 0,0 0 0,0 0 0,0 1 0,0-1 0,0 1 0,0 0 0,-1 3 0,3-6 0,1 1 0,-1-1 0,1 1 0,-1-1 0,1 0 0,-1 1 0,1-1 0,-1 1 0,1-1 0,0 0 0,-1 0 0,1 1 0,-1-1 0,1 0 0,0 0 0,-1 0 0,1 0 0,0 0 0,-1 1 0,1-1 0,0 0 0,-1-1 0,1 1 0,0 0 0,-1 0 0,1 0 0,0 0 0,0-1 0,24-2 0,-6-5 0,0 0 0,-1-2 0,0 0 0,-1-1 0,0 0 0,25-24 0,-20 17 0,1 1 0,34-20 0,-56 37 0,0-1 0,-1 1 0,1-1 0,0 1 0,0 0 0,-1-1 0,1 1 0,0 0 0,0-1 0,-1 1 0,1 0 0,0 0 0,0 0 0,0 0 0,0 0 0,-1 0 0,1 0 0,0 0 0,0 0 0,0 0 0,-1 1 0,1-1 0,0 0 0,0 0 0,0 1 0,-1-1 0,1 1 0,0-1 0,-1 0 0,1 1 0,1 0 0,-1 1 0,0 0 0,0 0 0,0 0 0,0 0 0,-1 0 0,1 0 0,0 1 0,-1-1 0,1 0 0,-1 0 0,0 5 0,-5 68 0,3-68 0,-4 35 0,2-20 0,1 1 0,-1 44 0,4-66-95,0 1-1,0-1 1,0 0-1,0 0 1,1 1-1,-1-1 1,0 0-1,1 1 1,-1-1-1,1 0 1,0 0-1,-1 0 1,1 0-1,0 1 1,0-1-1,-1 0 1,1 0-1,0-1 1,2 3-1,-2-3-273,0 1-1,0-1 0,1 1 1,-1-1-1,0 1 0,0-1 1,1 0-1,-1 0 1,0 0-1,1 1 0,-1-1 1,0-1-1,0 1 0,1 0 1,-1 0-1,0 0 1,1-1-1,-1 1 0,0 0 1,0-1-1,2 0 0,19-15-15821</inkml:trace>
</inkml:ink>
</file>

<file path=ppt/ink/ink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9.0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71 14061,'0'0'9150,"-9"12"-8520,2-4-547,2-2-30,1-1-1,-1 1 0,1 0 1,0 0-1,1 0 0,-1 0 1,1 0-1,1 1 0,-1 0 1,1-1-1,0 1 0,-1 10 1,1-5 58,1 1 1,0 0-1,1 0 1,0 0-1,1 0 1,3 14 0,-3-24-106,-1-1 0,1 1 0,0-1 0,0 1 0,1-1 0,-1 1 0,0-1 0,1 0 0,-1 1 0,1-1 0,0 0 0,0 0 0,0 0 0,0-1 0,0 1 0,0 0 0,0-1 0,0 1 0,1-1 0,-1 0 0,1 0 0,-1 0 0,1 0 0,-1 0 0,1 0 1,0-1-1,-1 1 0,1-1 0,0 0 0,0 0 0,-1 0 0,1 0 0,0 0 0,-1-1 0,5 0 0,3-1 19,-1-1 0,0 0 0,0 0 1,0-1-1,0 0 0,0-1 0,-1 0 0,0 0 0,0-1 1,0 0-1,-1 0 0,0-1 0,8-10 0,-1 2 69,-1-1-1,-1 0 0,-1-1 1,-1 0-1,13-28 1,-29 71 582,1 0-1,0 1 1,2-1 0,1 31 0,2-55-662,-1-1-1,1 1 1,0 0 0,0 0-1,1-1 1,-1 1 0,0 0-1,0-1 1,1 1 0,-1 0-1,1-1 1,0 1 0,-1-1-1,1 1 1,0-1 0,0 1-1,0-1 1,0 1 0,0-1-1,0 0 1,2 2 0,-1-2 12,-1 0 0,1-1 1,0 1-1,-1-1 0,1 0 0,-1 0 1,1 1-1,0-1 0,-1 0 1,1 0-1,0 0 0,-1-1 0,1 1 1,-1 0-1,1-1 0,0 1 1,2-2-1,7-3 88,-1 0 0,0 0 0,0-1 0,-1-1-1,10-7 1,25-25-38,-33 27-74,0 1 0,1 0-1,1 1 1,0 0 0,0 1-1,1 1 1,0 0-1,29-11 1,-41 18-9,-1 1 0,1-1-1,-1 1 1,1 0 0,0-1-1,0 1 1,-1 0 0,1 0 0,0 0-1,-1 1 1,1-1 0,0 0-1,-1 0 1,1 1 0,-1-1 0,1 1-1,0 0 1,-1-1 0,1 1-1,-1 0 1,0 0 0,1 0 0,-1 0-1,0 0 1,1 0 0,-1 1-1,0-1 1,1 2 0,1 3 8,0-1 0,0 2-1,-1-1 1,0 0 0,0 0 0,1 8 0,13 34 60,-15-46-62,0-1 1,0 1-1,0-1 1,0 0-1,0 1 1,0-1 0,0 0-1,1 0 1,-1 0-1,1 0 1,-1 0-1,0 0 1,1 0 0,0 0-1,-1 0 1,1-1-1,-1 1 1,1-1-1,0 1 1,-1-1 0,1 1-1,0-1 1,3 0-1,0-1-97,-1 0-1,1 0 1,0-1 0,-1 1-1,0-1 1,1 0-1,-1 0 1,0-1-1,0 1 1,0-1 0,0 0-1,-1 0 1,1 0-1,5-7 1,49-61-3948,-47 56 2591,8-11-4145,26-49 0,-16 17-6294</inkml:trace>
</inkml:ink>
</file>

<file path=ppt/ink/ink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09.6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0 801,'0'0'15081,"-7"11"-10688,-19 30-1799,-34 72-1,51-93-2168,0 1 0,2 1 0,0-1 0,1 1 0,2 0 1,-4 33-1,8-52-486,0 0 1,0-1-1,0 1 1,1 0-1,-1 0 1,1 0-1,-1 0 1,1 0 0,0-1-1,0 1 1,1 0-1,-1-1 1,0 1-1,1-1 1,-1 1 0,1-1-1,0 0 1,0 0-1,0 0 1,3 3-1,-4-4-23,1 0 0,0-1 0,-1 1 0,1 0 0,0 0 0,0-1 0,-1 1 0,1-1 0,0 0 0,0 0 0,0 1 0,0-1 0,0 0 0,-1 0 0,1-1 0,0 1 0,0 0 0,0-1 0,0 1 0,-1-1 0,1 1 0,0-1 0,0 0 0,-1 0 0,1 0 0,-1 0 0,1 0 0,-1 0 0,1 0 0,-1-1 0,1 1 0,0-2 0,5-6 76,0 0-1,-1 0 1,0-1-1,0 0 0,-1 0 1,-1 0-1,0-1 1,0 1-1,-1-1 1,3-17-1,-6 27 34,-1 6 272,1 0 1,-1 0-1,1 0 1,-1 0-1,1 0 1,1-1-1,-1 1 1,1 0-1,0 0 1,1 5-1,-1-8-291,-1 0 0,1 0 1,0 0-1,0 0 0,0 0 0,0 0 0,0 0 0,0-1 0,1 1 0,-1 0 0,1-1 1,-1 1-1,1-1 0,-1 1 0,1-1 0,0 0 0,0 0 0,0 0 0,0 0 0,0 0 1,0 0-1,0 0 0,0-1 0,0 1 0,0-1 0,0 1 0,3-1 0,1 0 2,-1 0-1,1-1 0,-1 0 1,0 0-1,1 0 0,-1-1 0,0 0 1,0 0-1,0 0 0,0 0 1,0-1-1,0 0 0,-1 0 1,0 0-1,1-1 0,-1 1 1,4-6-1,15-10-197,-38 51 184,-18 38 909,31-65-860,0-1 1,1 1 0,-1-1 0,1 1-1,0 0 1,1-1 0,-1 1 0,1 0-1,0-1 1,0 1 0,1 0 0,-1 0 0,1-1-1,1 6 1,-1-8-33,0-1-1,0 0 1,0 0 0,0 0-1,0 0 1,0 0 0,0 0 0,1 0-1,-1 0 1,0-1 0,1 1-1,-1 0 1,0-1 0,1 1-1,-1-1 1,1 1 0,-1-1-1,1 0 1,-1 1 0,0-1 0,1 0-1,-1 0 1,1 0 0,-1 0-1,1-1 1,-1 1 0,1 0-1,-1 0 1,1-1 0,1 0 0,2 0 16,0-1 1,0 1 0,0-1 0,0 0 0,-1 0 0,1-1 0,6-4 0,-4 1 72,0-1 0,-1-1 0,0 1 0,0-1-1,-1 0 1,0 0 0,0-1 0,-1 0 0,0 1-1,-1-1 1,1-1 0,-2 1 0,1 0 0,0-12 0,-1 8 31,-1 0 1,0 0 0,-1 0 0,0 0-1,-1 0 1,-1 0 0,0 0 0,0 0-1,-1 1 1,-6-13 0,10 24-132,0 1 0,-1-1 0,1 1 0,0-1 0,0 1 0,-1 0 0,1-1 0,0 1 0,0 0 0,-1 0 0,1-1 0,0 1 0,0 0 0,0 0 0,-1 0 0,1 0 0,0 0 0,0 0 0,0 0 0,0 1 0,-1-1 0,1 0 0,0 0 0,0 0 0,1 1 0,-2-1 0,22 4-1602,-1-2 1,0 0-1,28-2 1,2-4-6118</inkml:trace>
</inkml:ink>
</file>

<file path=ppt/ink/ink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0.5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52 20115,'0'0'1591,"-11"6"192,1 1-1549,-1-1 1,1 1-1,1 1 1,-1 0-1,1 1 0,1-1 1,-1 2-1,2-1 1,-1 1-1,-10 19 0,12-19-121,0 1-1,1-1 1,0 1-1,0 0 1,1 1-1,1-1 1,0 1-1,0-1 1,1 1-1,1 0 1,0 0 0,1 19-1,1-30-104,-1 1 0,1-1 0,0 1 0,0 0 0,0-1-1,0 1 1,0-1 0,0 0 0,0 1 0,0-1 0,1 0 0,-1 0 0,0 0 0,1 0 0,-1 0-1,1 0 1,-1 0 0,1 0 0,-1-1 0,1 1 0,0 0 0,0-1 0,-1 1 0,1-1 0,0 0-1,-1 0 1,1 0 0,0 0 0,0 0 0,0 0 0,-1 0 0,1 0 0,0-1 0,2 0 0,5 0 31,-1-1 0,1 0 0,-1 0 0,0-1 0,0 0 0,8-5 0,2-3-1,0-1 0,-1-1 0,-1 0 0,0-2 1,0 0-1,-2 0 0,22-30 0,-25 30-28,-1 0-1,0-1 1,-2 0-1,1-1 1,-2 0-1,0 0 1,-2 0-1,1-1 1,2-22-1,-9 29-56,-5 17-67,-6 19-18,2-3 229,2 0 0,0 1 0,1 0 1,2 0-1,0 0 0,2 1 1,0 0-1,1 35 0,2-57-81,0 0-1,1-1 0,-1 1 1,0-1-1,1 1 1,-1-1-1,1 1 1,-1-1-1,1 1 0,-1-1 1,1 1-1,0-1 1,0 0-1,0 0 1,0 1-1,0-1 0,0 0 1,0 0-1,0 0 1,1 0-1,-1 0 1,0 0-1,3 1 0,-1-1 6,-1 0-1,1-1 1,0 1-1,0-1 1,0 0-1,0 1 0,0-1 1,-1-1-1,1 1 1,0 0-1,0-1 1,3 0-1,3-1 19,-1-1-1,1 0 1,0-1 0,-1 0-1,0 0 1,0 0-1,9-8 1,-11 8-15,-1-1 1,0 1-1,0-1 0,0 0 1,0-1-1,-1 1 1,0-1-1,0 0 0,0 0 1,-1 0-1,0 0 0,0 0 1,-1-1-1,0 0 0,3-11 1,-5 16-4,-7 34-138,6-23 121,0-1 1,0 0-1,1 1 0,0-1 1,0 1-1,1-1 1,0 0-1,3 11 0,-3-16 4,0 0 0,0 0 0,0 0-1,1-1 1,-1 1 0,1-1-1,0 1 1,0-1 0,0 0 0,0 0-1,0 1 1,1-2 0,-1 1-1,0 0 1,1 0 0,0-1 0,-1 1-1,1-1 1,0 0 0,0 0-1,-1 0 1,1 0 0,0 0-1,0-1 1,6 1 0,-1 0 55,0 0 0,1-1 0,-1-1 0,0 1 0,0-1 0,0 0 0,0-1-1,0 0 1,0 0 0,0-1 0,-1 0 0,1 0 0,-1-1 0,0 0 0,0 0 0,0-1 0,9-8 0,-12 10-23,0-1 1,0-1-1,-1 1 1,1-1-1,-1 1 1,0-1-1,0 0 1,-1 0-1,1 0 1,-1 0-1,0-1 1,-1 1-1,1 0 1,-1-1-1,0 0 1,-1 1-1,1-1 1,-1 1-1,0-1 1,0 0-1,-1 1 1,0-1-1,0 1 1,0-1-1,-1 1 1,-2-7-1,0 3-40,0 1 0,-1-1 0,0 1 0,0 0 0,-1 1 0,-9-11 0,3 4 0,34 12 0,94 7-7164,-64-7 427</inkml:trace>
</inkml:ink>
</file>

<file path=ppt/ink/ink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2.0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42 578 8232,'-13'13'5296,"9"-9"-4246,0 0 0,1-1 0,-1 2 0,1-1 0,0 0 0,-5 9 0,10-7 735,8-8-1045,2-4-226,0 0 0,-1-1 0,0 0-1,0 0 1,18-17 0,51-56 570,-54 53-964,-25 26-118,188-204 278,-160 171-123,-2-2 0,-2 0 0,-1-2 1,23-51-1,-34 61 271,-20 52 98,-3 5-573,-10 35 232,3 0-1,3 1 0,3 1 0,3-1 0,0 76 0,8-139-208,-1 0-8,1 1 1,0 0-1,0 0 1,0 0-1,0-1 0,1 1 1,-1 0-1,1-1 1,-1 1-1,1 0 1,0-1-1,0 1 1,0 0-1,1-1 1,-1 0-1,1 1 0,3 3 1,-16-35-3279,0 11 2428,0 0-1,-20-22 1,28 36 947,0 0 1,0 0 0,-1 1-1,1 0 1,-1-1-1,0 1 1,0 0 0,0 1-1,0-1 1,-1 1-1,1 0 1,-1 0 0,1 0-1,-1 0 1,0 1-1,-7-1 1,12 2-34,0-1 0,0 1 0,0 0 0,0 0-1,-1 0 1,1 0 0,0 0 0,0 0 0,0 0 0,-1 0 0,1 0 0,0 0 0,0 0-1,0 0 1,-1 0 0,1 0 0,0 0 0,0 0 0,0 0 0,-1 0 0,1 0 0,0 0 0,0 0-1,0 0 1,-1 0 0,1 0 0,0 0 0,0 1 0,0-1 0,0 0 0,-1 0 0,1 0-1,0 0 1,0 0 0,0 1 0,0-1 0,0 0 0,0 0 0,-1 0 0,1 0 0,0 1 0,0-1-1,0 0 1,0 0 0,0 0 0,0 1 0,0-1 0,0 0 0,0 0 0,0 0 0,0 1-1,0-1 1,0 0 0,0 0 0,0 0 0,0 1 0,0-1 0,0 0 0,0 0 0,0 0-1,0 1 1,0-1 0,1 0 0,-1 0 0,0 0 0,14 9 618,-3-8-421,0 0 0,0-1 0,0 0 0,0-1 0,0 0 0,0 0 0,0-1 0,-1-1 0,20-6 0,4-5 171,52-30-1,-55 27-297,53-21 0,-83 37-105,-1 1 0,1 0 0,-1 0-1,1-1 1,0 1 0,-1 0 0,1 0-1,0 0 1,-1 0 0,1 0-1,0 0 1,-1 0 0,1 0 0,0 0-1,-1 0 1,1 0 0,-1 0 0,1 1-1,0-1 1,-1 0 0,1 0 0,-1 1-1,1-1 1,0 0 0,-1 1 0,1-1-1,-1 1 1,1-1 0,-1 1 0,1-1-1,-1 1 1,0-1 0,1 1 0,0 0-1,4 32 266,-16 51 675,8-64-682,2-19-253,1 0 1,-1 1-1,1-1 0,0 1 0,0-1 0,0 1 0,0-1 1,0 1-1,0-1 0,0 1 0,1-1 0,-1 0 0,0 1 1,1-1-1,-1 1 0,1-1 0,1 2 0,-2-2-1,1-1-1,0 0 1,-1 1-1,1-1 1,0 0-1,-1 0 1,1 0-1,0 0 1,-1 0-1,1 0 1,0 0-1,-1 0 1,1 0-1,0 0 1,-1 0-1,1 0 1,-1 0-1,1-1 1,0 1-1,-1 0 1,1 0-1,0-1 1,-1 1-1,1 0 1,-1-1-1,1 0 1,47-41-9,-37 31 6,8-8 2,37-33 0,-52 49 0,0 0 0,0 0 0,0 1 0,0-1 0,0 1 0,0 0 0,1 0 0,-1 1 0,1-1 0,0 1 0,-1 0 0,8-1 0,-12 2 0,1 1 0,0-1 0,-1 0 0,1 1 0,0-1 0,-1 1 0,1-1 0,0 1 0,-1-1 0,1 1 0,-1-1 0,1 1 0,-1-1 0,1 1 0,-1 0 0,1-1 0,-1 1 0,0 0 0,1-1 0,-1 1 0,0 0 0,0-1 0,0 1 0,1 0 0,-1 0 0,0-1 0,0 1 0,0 0 0,0 0 0,0 0 0,0 0 0,-1 32 0,0-27 0,-16 97 0,17-103-33,0 1-1,0-1 1,0 1 0,1-1 0,-1 0-1,0 1 1,0-1 0,0 0 0,0 1-1,1-1 1,-1 0 0,0 0 0,0 1-1,1-1 1,-1 0 0,0 1 0,1-1-1,-1 0 1,0 0 0,1 0-1,-1 1 1,0-1 0,1 0 0,-1 0-1,0 0 1,1 0 0,-1 0 0,1 0-1,-1 0 1,0 0 0,1 0 0,-1 0-1,1 0 1,-1 0 0,0 0-1,1 0 1,-1 0 0,0 0 0,1 0-1,-1 0 1,1 0 0,-1-1 0,0 1-1,1 0 1,-1 0 0,0 0 0,1-1-1,-1 1 1,0 0 0,0-1 0,1 1-1,-1-1 1,20-12-3708,16-32-6866,-17 18 2023</inkml:trace>
</inkml:ink>
</file>

<file path=ppt/ink/ink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29T09:28:12.3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0 18065,'0'0'2936,"-7"9"-37,6-8-2828,-59 81 5087,55-75-4828,1 1 1,-1 0 0,1 0 0,1 0-1,0 1 1,0-1 0,0 1 0,1 0-1,0-1 1,0 15 0,2-22-331,1 0 0,-1 0 0,0 0 0,1 0 0,-1 0 0,1-1 0,0 1 0,-1 0 0,1 0 0,0 0 0,-1-1 0,1 1 0,0 0 0,0-1 0,0 1 0,0 0 0,0-1 0,0 1 0,0-1 0,0 0 0,0 1 0,0-1 0,0 0 0,0 1 0,0-1 0,0 0 0,0 0 0,0 0 0,0 0 0,0 0 0,0 0 0,0 0 0,0-1 0,0 1 0,0 0 0,2-1 0,41-10 0,-27 1 0,0 0 0,-1-1 0,-1-1 0,0-1 0,27-27 0,24-21 0,-66 60 0,0 1 0,0 0 0,0 0 0,0 0 0,0 0 0,1 0 0,-1 0 0,0-1 0,0 1 0,0 0 0,0 0 0,1 0 0,-1 0 0,0 0 0,0 0 0,0 0 0,1 0 0,-1 0 0,0 0 0,0 0 0,0 0 0,1 0 0,-1 0 0,0 0 0,0 0 0,0 0 0,1 0 0,-1 0 0,0 0 0,0 0 0,0 0 0,0 0 0,1 1 0,-1-1 0,0 0 0,0 0 0,0 0 0,0 0 0,0 0 0,1 0 0,-1 1 0,0-1 0,0 0 0,0 0 0,0 0 0,0 0 0,0 1 0,0-1 0,0 0 0,0 0 0,1 0 0,-1 1 0,0-1 0,0 0 0,0 0 0,0 0 0,0 1 0,0-1 0,0 22 0,-8 21 0,-2-17 0,6-15 0,-1 0 0,2 0 0,0 0 0,0 0 0,1 1 0,-2 13 0,5-24-63,-1 0 0,0-1 1,0 1-1,0 0 0,1-1 0,-1 1 1,0-1-1,1 1 0,-1 0 0,0-1 0,1 1 1,-1-1-1,1 1 0,-1-1 0,1 1 0,-1-1 1,1 0-1,-1 1 0,1-1 0,-1 1 1,1-1-1,0 0 0,-1 0 0,1 1 0,0-1 1,-1 0-1,1 0 0,0 0 0,-1 0 1,1 1-1,0-1 0,-1 0 0,1 0 0,0-1 1,-1 1-1,1 0 0,0 0 0,-1 0 0,1 0 1,0-1-1,-1 1 0,1 0 0,0 0 1,-1-1-1,2 0 0,32-15-5195,-10-3-188,1-2-1622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8DB8-530C-4269-8329-B8EA10861C27}" type="datetimeFigureOut">
              <a:rPr lang="de-DE" smtClean="0"/>
              <a:t>29.04.2026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571D5-6680-4734-923E-3B58AF67DB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883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AA519-298A-3980-539F-168164D9D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8AAAE12-1B3A-6C0D-CFB1-2BC4045A8A1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27F930A-94A3-200F-74B1-C5DC6B8A6B6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2151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EC8C1-358C-12A0-40CB-75E0DB344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82AC91A-6F5C-1FC6-D0BD-B14CF5DD7FB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04638A3-5A3C-0153-BF63-03B11EDF1C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15309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BF03A0-6687-8530-1879-F3311CDAF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66A55EA-02AD-C5E8-D741-876CE3A6704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F4D630D-915F-2DD7-EC3E-E0153BA8A9A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723774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771E8-9291-CEFE-C6C3-7DE0E9453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9DEE0E2-DBFA-241D-713D-3DCB62AAC3F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3F351DE-D1EF-CE59-47CB-27E8FED74A2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5538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BE29D-E3FE-FB3D-1D66-254A17E01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8EF6932-9D21-6674-DD0C-DDA77F8CEC2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2CD9BC1-6722-C1B5-C82A-FD20EB7022C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46337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E329E-6477-06F8-1027-E0701EA5F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F116179-24AA-A6EB-F912-CE819AC879E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8C6FB52-48FC-1A78-3895-D8D51C26C01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708417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210430-A5ED-A8B9-EB8E-CEFC97C3C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7DBA6F5-0E9F-6DA5-4C04-C8D68FC0E4D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CE7A425-4191-9D31-7622-F63B7B1315C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12919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414C0A-8AA6-6F16-2109-9443721E3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9FAB1E3-9C26-22CA-778B-EE7256496ED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B83723B-B018-EC1A-76B6-376BCC5A9D8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62384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FF559-456B-4DFA-B484-5B3BA47BC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211EE8B-6AD9-EE61-6903-05B42F80498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85ABE99-035E-5CD1-201F-03499256B0B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63581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97A1F-564A-234B-5B98-612F565CF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E225ACA-67AD-05FE-D863-441F2ADE0D7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D174889-DF70-9E8D-B7F8-DB9F5991BAA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15776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30BD63-DEA8-D4B5-41AB-C6CB01FF0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F3E3D10-C21F-E29C-C6EB-E6C5654774F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B10F5BB-492D-7062-3724-E52D66EA9CE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20590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34482-D088-1C03-1A97-F3AA17874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52B003F-11E0-56FD-B7C9-9E6BC8D260D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8872B29-F47E-5399-BA63-8A55AD82977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10904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53DAD-1F62-0472-276B-C180B6839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1535141-16AE-68C0-0C8B-749139A2B08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C9BC2FB-0B3B-9F0A-06EF-52AF4869C27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8036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482BA-1CA5-BAC3-E388-0BC2B1A80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EF9D8A9-3F54-7F61-7EB7-E6B5187C5FA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43DA23A-54F3-EB76-B338-C56D0C31A51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443383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FE23A-A112-0F28-266A-626277304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CBC444B-E1B4-6740-E3C7-5082F3F98BD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A15E27E-2477-943A-DBD0-E8AB90EE11B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440706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C9579-BF8B-9FE6-D7AF-9F7B44694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8E47750-BE23-0051-4A57-934B15D0B41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AF5F31E-3314-CE36-D37F-115D3CE9B0F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44093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DF725F-A149-EB21-F7FE-6070672A7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C622464-70DA-BFBE-67C6-90DDA35B52E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4B3E059-2442-E951-8AC2-923B0F6805A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3909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5A65FF-7C1E-2F4E-D3A7-4A12C29D5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802657C-FD02-C46F-2802-293416ED45C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536E91F-FDC6-D09A-A54A-4C2B8D5C3EB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0085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38447-9A3D-E2AB-5CE5-B09AA8605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7CAA5FC-F6F7-B116-6CCB-EFA4906EAA7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590973C-A7E4-4782-8624-980A95D9175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39319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A11AF4-7789-71C3-23A0-BC6EE90D6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661B942-6FF0-9FCF-A474-B86BB5DC4D0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F213E03-5425-D362-332C-190A016A042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4769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26422-A7DE-2A78-C594-233CDC6BF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19C0617-DBBF-39F5-BB24-04059975E5F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CA07A34-F13E-61A5-C4D9-A316289754C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5192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46490-8C98-8FB8-07C6-C96238FAF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9235F6A-88FD-5BA3-662E-D313C12714B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E98659F-BE86-94A6-A1C2-4B8BB06F1AD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19171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F38DC-647C-530E-5221-D405CE21D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E4DB18B-DE66-C6AC-CF21-D25CB36D531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3ED4798-1B08-431D-8E33-84F0C5FDF26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07404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E6B13-1F04-F7FD-C136-DA4EC6ADD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4A79B7A-B750-D616-8F63-F3ABBFCD99A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95E4791-F55A-8CC9-F154-768C7FD4B09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7271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B3BC38-0E54-4E83-9C64-1B0FE8E89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EC9CF90-778D-4430-989D-B06B207AD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ED90CBE-81D9-4643-A1AE-B86217ACC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4D1A4-8FFF-4BFB-90C9-FC24F5E6DCA6}" type="datetime1">
              <a:rPr lang="de-DE" smtClean="0"/>
              <a:t>29.04.2026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0430AE-4C6A-4F3A-BF2A-58629ABF7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8FF889-B734-4B7E-8C08-21F1DFED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267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25FA87-5309-445C-9DF0-8120FB89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5B6BD61-2396-495A-BFAA-9C771E69D4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91E7EB-A39D-416C-A164-E12DC448A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D224E-D163-457A-82D1-D92A750C1CC3}" type="datetime1">
              <a:rPr lang="de-DE" smtClean="0"/>
              <a:t>29.04.2026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05BF50-DB73-4D9C-A233-232EF43F2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98847C-98C6-4E04-B0E3-25C67DADE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8832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9DF09E4-1D7F-4436-BB2D-7BBA2DFAA8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FB841EE-956E-461C-A772-D99AEC8E2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8F7EA14-14D1-4580-B7B3-29A6990D5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7B4B2-FA34-4BF0-B75E-975C258D12B6}" type="datetime1">
              <a:rPr lang="de-DE" smtClean="0"/>
              <a:t>29.04.2026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68F3D65-3CE9-43EF-BC85-7C75F4364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32D8BE-F679-4B2A-88DB-2FF5CF793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6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5057A8-F611-4FAA-B2BA-81B3F30C3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70FC1B-9290-445A-A5BA-7821E22B5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A07C6F-E1A4-42EA-8DA9-D15F0C56B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0476A-BEE6-49D0-91FF-E09CB16D9188}" type="datetime1">
              <a:rPr lang="de-DE" smtClean="0"/>
              <a:t>29.04.2026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EC9CDB-7938-478F-8860-68E65DC39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443BFFA-0090-4167-924A-A28E136B0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5494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5E69AB-0989-4918-8829-5B0AD31CE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C99E048-9AC8-4172-A009-61338CF2D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C99301D-3635-494B-B445-07057B44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F584-F1B5-4C5C-802A-C88B9ABFDAC1}" type="datetime1">
              <a:rPr lang="de-DE" smtClean="0"/>
              <a:t>29.04.2026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B211C6-2A75-4A02-B91E-AF4317E25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7F28D0-1ACA-4356-ABE5-F63263946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0525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A1A188-A70B-4B7E-BCBE-00830D5D4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FA53C92-5708-4369-8C8B-E13D65EC91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CEEE671-CCEF-4F19-BC77-7AB2D9DD8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CBA611-0CEB-4900-BB6B-BFD245724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7E3F-C99D-4F7A-B9BF-3D4AD8B01801}" type="datetime1">
              <a:rPr lang="de-DE" smtClean="0"/>
              <a:t>29.04.2026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E67985-3E25-4FF3-8259-412544912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8D3AE17-1B1A-441A-ADAB-EA753EFAF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5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E6D44B-ECB2-494B-B8DD-1ECD56F8D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788603-C259-4996-B635-C72A6C532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5EE397-1447-4365-8C4D-5FF9A09D7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5F77450-0CED-4F63-AFF7-A0A89B354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992E2A0-8BDB-4F76-9EFD-16D48B207E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146F1C1-333C-4E5A-8A21-0E00CC52B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BC1-A306-442D-9E8E-CCD47A24BC39}" type="datetime1">
              <a:rPr lang="de-DE" smtClean="0"/>
              <a:t>29.04.2026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B140476-F72C-43CA-B524-0F82D8BB9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74420F6-8C8B-4711-AE1B-287E00167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27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29DFFF-4E57-4515-ACFA-89CD362EC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AE44362-E8E0-474C-90E4-0F4FEE906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E0AF1-C575-4C63-B2E4-2F9A4D8AF6FD}" type="datetime1">
              <a:rPr lang="de-DE" smtClean="0"/>
              <a:t>29.04.2026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DB84C6F-AD33-4F88-A79E-033B17A46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7A6BF78-29DB-4B06-A37A-C12BFB3A2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548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3B09D0F-C34E-4F2E-A969-A4A7F8B97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CFDE-4171-468A-8ECB-9DD48FB7C024}" type="datetime1">
              <a:rPr lang="de-DE" smtClean="0"/>
              <a:t>29.04.2026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7DA608D-A34D-41DE-A4B0-ED9CBA5D3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BC1171-87BC-4E9C-9CA5-040C0BF2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9468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0AE8FB-302A-47F7-8EF6-814F266C2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B1ED2AE-63C2-4A88-8E72-1C8A8ADFB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2D1504-586F-4EEF-B44E-8DCF11D09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8C045F-E74E-4EB9-A608-C48C206C3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3E57-014D-4E4B-B56F-66D884F50570}" type="datetime1">
              <a:rPr lang="de-DE" smtClean="0"/>
              <a:t>29.04.2026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F301431-C3F5-4240-8C69-5B2793FF5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411E00E-D6B7-4E10-9B25-9B938B79F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7366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486D5B-B035-4C6E-B32C-E5BB0DB60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3C39EE-6645-4E2B-8C44-42420026A3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FD9577-3F00-433F-A5B5-D5EDE2FFDE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B6D8129-7F67-461A-ABC5-A539B51BD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44EC-1717-4AC2-9F9C-14F02B911630}" type="datetime1">
              <a:rPr lang="de-DE" smtClean="0"/>
              <a:t>29.04.2026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92C1295-848A-4E26-9974-D57A161E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8616B5E-694A-44C5-8863-49AC0D6C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1942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B59945B-5C60-4625-AD95-0F99A2DB9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D677A7-E942-4AD7-8973-E54D531E9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8964EDA-3920-4803-A501-3B8BD18C18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3248A-B1E1-44F8-AED8-AFF90FB38D03}" type="datetime1">
              <a:rPr lang="de-DE" smtClean="0"/>
              <a:t>29.04.2026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6B5C8-851E-463F-BE62-78864A5EA3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5A3770-135E-4C5B-87D8-C7193A65D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663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003.png"/><Relationship Id="rId21" Type="http://schemas.openxmlformats.org/officeDocument/2006/relationships/customXml" Target="../ink/ink10.xml"/><Relationship Id="rId42" Type="http://schemas.openxmlformats.org/officeDocument/2006/relationships/image" Target="../media/image7.png"/><Relationship Id="rId47" Type="http://schemas.openxmlformats.org/officeDocument/2006/relationships/customXml" Target="../ink/ink23.xml"/><Relationship Id="rId63" Type="http://schemas.openxmlformats.org/officeDocument/2006/relationships/customXml" Target="../ink/ink31.xml"/><Relationship Id="rId68" Type="http://schemas.openxmlformats.org/officeDocument/2006/relationships/image" Target="../media/image20.png"/><Relationship Id="rId84" Type="http://schemas.openxmlformats.org/officeDocument/2006/relationships/image" Target="../media/image28.png"/><Relationship Id="rId16" Type="http://schemas.openxmlformats.org/officeDocument/2006/relationships/image" Target="../media/image998.png"/><Relationship Id="rId11" Type="http://schemas.openxmlformats.org/officeDocument/2006/relationships/customXml" Target="../ink/ink5.xml"/><Relationship Id="rId32" Type="http://schemas.openxmlformats.org/officeDocument/2006/relationships/image" Target="../media/image2.png"/><Relationship Id="rId37" Type="http://schemas.openxmlformats.org/officeDocument/2006/relationships/customXml" Target="../ink/ink18.xml"/><Relationship Id="rId53" Type="http://schemas.openxmlformats.org/officeDocument/2006/relationships/customXml" Target="../ink/ink26.xml"/><Relationship Id="rId58" Type="http://schemas.openxmlformats.org/officeDocument/2006/relationships/image" Target="../media/image15.png"/><Relationship Id="rId74" Type="http://schemas.openxmlformats.org/officeDocument/2006/relationships/image" Target="../media/image23.png"/><Relationship Id="rId79" Type="http://schemas.openxmlformats.org/officeDocument/2006/relationships/customXml" Target="../ink/ink39.xml"/><Relationship Id="rId5" Type="http://schemas.openxmlformats.org/officeDocument/2006/relationships/customXml" Target="../ink/ink2.xml"/><Relationship Id="rId61" Type="http://schemas.openxmlformats.org/officeDocument/2006/relationships/customXml" Target="../ink/ink30.xml"/><Relationship Id="rId82" Type="http://schemas.openxmlformats.org/officeDocument/2006/relationships/image" Target="../media/image27.png"/><Relationship Id="rId19" Type="http://schemas.openxmlformats.org/officeDocument/2006/relationships/customXml" Target="../ink/ink9.xml"/><Relationship Id="rId14" Type="http://schemas.openxmlformats.org/officeDocument/2006/relationships/image" Target="../media/image997.png"/><Relationship Id="rId22" Type="http://schemas.openxmlformats.org/officeDocument/2006/relationships/image" Target="../media/image1001.png"/><Relationship Id="rId27" Type="http://schemas.openxmlformats.org/officeDocument/2006/relationships/customXml" Target="../ink/ink13.xml"/><Relationship Id="rId30" Type="http://schemas.openxmlformats.org/officeDocument/2006/relationships/image" Target="../media/image1.png"/><Relationship Id="rId35" Type="http://schemas.openxmlformats.org/officeDocument/2006/relationships/customXml" Target="../ink/ink17.xml"/><Relationship Id="rId43" Type="http://schemas.openxmlformats.org/officeDocument/2006/relationships/customXml" Target="../ink/ink21.xml"/><Relationship Id="rId48" Type="http://schemas.openxmlformats.org/officeDocument/2006/relationships/image" Target="../media/image10.png"/><Relationship Id="rId56" Type="http://schemas.openxmlformats.org/officeDocument/2006/relationships/image" Target="../media/image14.png"/><Relationship Id="rId64" Type="http://schemas.openxmlformats.org/officeDocument/2006/relationships/image" Target="../media/image18.png"/><Relationship Id="rId69" Type="http://schemas.openxmlformats.org/officeDocument/2006/relationships/customXml" Target="../ink/ink34.xml"/><Relationship Id="rId77" Type="http://schemas.openxmlformats.org/officeDocument/2006/relationships/customXml" Target="../ink/ink38.xml"/><Relationship Id="rId8" Type="http://schemas.openxmlformats.org/officeDocument/2006/relationships/image" Target="../media/image994.png"/><Relationship Id="rId51" Type="http://schemas.openxmlformats.org/officeDocument/2006/relationships/customXml" Target="../ink/ink25.xml"/><Relationship Id="rId72" Type="http://schemas.openxmlformats.org/officeDocument/2006/relationships/image" Target="../media/image22.png"/><Relationship Id="rId80" Type="http://schemas.openxmlformats.org/officeDocument/2006/relationships/image" Target="../media/image26.png"/><Relationship Id="rId3" Type="http://schemas.openxmlformats.org/officeDocument/2006/relationships/customXml" Target="../ink/ink1.xml"/><Relationship Id="rId12" Type="http://schemas.openxmlformats.org/officeDocument/2006/relationships/image" Target="../media/image996.png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customXml" Target="../ink/ink16.xml"/><Relationship Id="rId38" Type="http://schemas.openxmlformats.org/officeDocument/2006/relationships/image" Target="../media/image5.png"/><Relationship Id="rId46" Type="http://schemas.openxmlformats.org/officeDocument/2006/relationships/image" Target="../media/image9.png"/><Relationship Id="rId59" Type="http://schemas.openxmlformats.org/officeDocument/2006/relationships/customXml" Target="../ink/ink29.xml"/><Relationship Id="rId67" Type="http://schemas.openxmlformats.org/officeDocument/2006/relationships/customXml" Target="../ink/ink33.xml"/><Relationship Id="rId20" Type="http://schemas.openxmlformats.org/officeDocument/2006/relationships/image" Target="../media/image1000.png"/><Relationship Id="rId41" Type="http://schemas.openxmlformats.org/officeDocument/2006/relationships/customXml" Target="../ink/ink20.xml"/><Relationship Id="rId54" Type="http://schemas.openxmlformats.org/officeDocument/2006/relationships/image" Target="../media/image13.png"/><Relationship Id="rId62" Type="http://schemas.openxmlformats.org/officeDocument/2006/relationships/image" Target="../media/image17.png"/><Relationship Id="rId70" Type="http://schemas.openxmlformats.org/officeDocument/2006/relationships/image" Target="../media/image21.png"/><Relationship Id="rId75" Type="http://schemas.openxmlformats.org/officeDocument/2006/relationships/customXml" Target="../ink/ink37.xml"/><Relationship Id="rId83" Type="http://schemas.openxmlformats.org/officeDocument/2006/relationships/customXml" Target="../ink/ink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3.png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1004.png"/><Relationship Id="rId36" Type="http://schemas.openxmlformats.org/officeDocument/2006/relationships/image" Target="../media/image4.png"/><Relationship Id="rId49" Type="http://schemas.openxmlformats.org/officeDocument/2006/relationships/customXml" Target="../ink/ink24.xml"/><Relationship Id="rId57" Type="http://schemas.openxmlformats.org/officeDocument/2006/relationships/customXml" Target="../ink/ink28.xml"/><Relationship Id="rId10" Type="http://schemas.openxmlformats.org/officeDocument/2006/relationships/image" Target="../media/image995.png"/><Relationship Id="rId31" Type="http://schemas.openxmlformats.org/officeDocument/2006/relationships/customXml" Target="../ink/ink15.xml"/><Relationship Id="rId44" Type="http://schemas.openxmlformats.org/officeDocument/2006/relationships/image" Target="../media/image8.png"/><Relationship Id="rId52" Type="http://schemas.openxmlformats.org/officeDocument/2006/relationships/image" Target="../media/image12.png"/><Relationship Id="rId60" Type="http://schemas.openxmlformats.org/officeDocument/2006/relationships/image" Target="../media/image16.png"/><Relationship Id="rId65" Type="http://schemas.openxmlformats.org/officeDocument/2006/relationships/customXml" Target="../ink/ink32.xml"/><Relationship Id="rId73" Type="http://schemas.openxmlformats.org/officeDocument/2006/relationships/customXml" Target="../ink/ink36.xml"/><Relationship Id="rId78" Type="http://schemas.openxmlformats.org/officeDocument/2006/relationships/image" Target="../media/image25.png"/><Relationship Id="rId81" Type="http://schemas.openxmlformats.org/officeDocument/2006/relationships/customXml" Target="../ink/ink40.xml"/><Relationship Id="rId4" Type="http://schemas.openxmlformats.org/officeDocument/2006/relationships/image" Target="../media/image992.png"/><Relationship Id="rId9" Type="http://schemas.openxmlformats.org/officeDocument/2006/relationships/customXml" Target="../ink/ink4.xml"/><Relationship Id="rId13" Type="http://schemas.openxmlformats.org/officeDocument/2006/relationships/customXml" Target="../ink/ink6.xml"/><Relationship Id="rId18" Type="http://schemas.openxmlformats.org/officeDocument/2006/relationships/image" Target="../media/image999.png"/><Relationship Id="rId39" Type="http://schemas.openxmlformats.org/officeDocument/2006/relationships/customXml" Target="../ink/ink19.xml"/><Relationship Id="rId34" Type="http://schemas.openxmlformats.org/officeDocument/2006/relationships/image" Target="../media/image3.png"/><Relationship Id="rId50" Type="http://schemas.openxmlformats.org/officeDocument/2006/relationships/image" Target="../media/image11.png"/><Relationship Id="rId55" Type="http://schemas.openxmlformats.org/officeDocument/2006/relationships/customXml" Target="../ink/ink27.xml"/><Relationship Id="rId76" Type="http://schemas.openxmlformats.org/officeDocument/2006/relationships/image" Target="../media/image24.png"/><Relationship Id="rId7" Type="http://schemas.openxmlformats.org/officeDocument/2006/relationships/customXml" Target="../ink/ink3.xml"/><Relationship Id="rId71" Type="http://schemas.openxmlformats.org/officeDocument/2006/relationships/customXml" Target="../ink/ink35.xml"/><Relationship Id="rId2" Type="http://schemas.openxmlformats.org/officeDocument/2006/relationships/notesSlide" Target="../notesSlides/notesSlide1.xml"/><Relationship Id="rId29" Type="http://schemas.openxmlformats.org/officeDocument/2006/relationships/customXml" Target="../ink/ink14.xml"/><Relationship Id="rId24" Type="http://schemas.openxmlformats.org/officeDocument/2006/relationships/image" Target="../media/image1002.png"/><Relationship Id="rId40" Type="http://schemas.openxmlformats.org/officeDocument/2006/relationships/image" Target="../media/image6.png"/><Relationship Id="rId45" Type="http://schemas.openxmlformats.org/officeDocument/2006/relationships/customXml" Target="../ink/ink22.xml"/><Relationship Id="rId66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79.png"/><Relationship Id="rId21" Type="http://schemas.openxmlformats.org/officeDocument/2006/relationships/customXml" Target="../ink/ink405.xml"/><Relationship Id="rId42" Type="http://schemas.openxmlformats.org/officeDocument/2006/relationships/image" Target="../media/image386.png"/><Relationship Id="rId47" Type="http://schemas.openxmlformats.org/officeDocument/2006/relationships/customXml" Target="../ink/ink418.xml"/><Relationship Id="rId63" Type="http://schemas.openxmlformats.org/officeDocument/2006/relationships/customXml" Target="../ink/ink426.xml"/><Relationship Id="rId68" Type="http://schemas.openxmlformats.org/officeDocument/2006/relationships/image" Target="../media/image399.png"/><Relationship Id="rId84" Type="http://schemas.openxmlformats.org/officeDocument/2006/relationships/image" Target="../media/image407.png"/><Relationship Id="rId89" Type="http://schemas.openxmlformats.org/officeDocument/2006/relationships/customXml" Target="../ink/ink439.xml"/><Relationship Id="rId16" Type="http://schemas.openxmlformats.org/officeDocument/2006/relationships/image" Target="../media/image374.png"/><Relationship Id="rId107" Type="http://schemas.openxmlformats.org/officeDocument/2006/relationships/customXml" Target="../ink/ink448.xml"/><Relationship Id="rId11" Type="http://schemas.openxmlformats.org/officeDocument/2006/relationships/customXml" Target="../ink/ink400.xml"/><Relationship Id="rId32" Type="http://schemas.openxmlformats.org/officeDocument/2006/relationships/image" Target="../media/image382.png"/><Relationship Id="rId37" Type="http://schemas.openxmlformats.org/officeDocument/2006/relationships/customXml" Target="../ink/ink413.xml"/><Relationship Id="rId53" Type="http://schemas.openxmlformats.org/officeDocument/2006/relationships/customXml" Target="../ink/ink421.xml"/><Relationship Id="rId58" Type="http://schemas.openxmlformats.org/officeDocument/2006/relationships/image" Target="../media/image394.png"/><Relationship Id="rId74" Type="http://schemas.openxmlformats.org/officeDocument/2006/relationships/image" Target="../media/image402.png"/><Relationship Id="rId79" Type="http://schemas.openxmlformats.org/officeDocument/2006/relationships/customXml" Target="../ink/ink434.xml"/><Relationship Id="rId102" Type="http://schemas.openxmlformats.org/officeDocument/2006/relationships/image" Target="../media/image416.png"/><Relationship Id="rId5" Type="http://schemas.openxmlformats.org/officeDocument/2006/relationships/customXml" Target="../ink/ink397.xml"/><Relationship Id="rId90" Type="http://schemas.openxmlformats.org/officeDocument/2006/relationships/image" Target="../media/image410.png"/><Relationship Id="rId95" Type="http://schemas.openxmlformats.org/officeDocument/2006/relationships/customXml" Target="../ink/ink442.xml"/><Relationship Id="rId22" Type="http://schemas.openxmlformats.org/officeDocument/2006/relationships/image" Target="../media/image377.png"/><Relationship Id="rId27" Type="http://schemas.openxmlformats.org/officeDocument/2006/relationships/customXml" Target="../ink/ink408.xml"/><Relationship Id="rId43" Type="http://schemas.openxmlformats.org/officeDocument/2006/relationships/customXml" Target="../ink/ink416.xml"/><Relationship Id="rId48" Type="http://schemas.openxmlformats.org/officeDocument/2006/relationships/image" Target="../media/image389.png"/><Relationship Id="rId64" Type="http://schemas.openxmlformats.org/officeDocument/2006/relationships/image" Target="../media/image397.png"/><Relationship Id="rId69" Type="http://schemas.openxmlformats.org/officeDocument/2006/relationships/customXml" Target="../ink/ink429.xml"/><Relationship Id="rId80" Type="http://schemas.openxmlformats.org/officeDocument/2006/relationships/image" Target="../media/image405.png"/><Relationship Id="rId85" Type="http://schemas.openxmlformats.org/officeDocument/2006/relationships/customXml" Target="../ink/ink437.xml"/><Relationship Id="rId12" Type="http://schemas.openxmlformats.org/officeDocument/2006/relationships/image" Target="../media/image372.png"/><Relationship Id="rId17" Type="http://schemas.openxmlformats.org/officeDocument/2006/relationships/customXml" Target="../ink/ink403.xml"/><Relationship Id="rId33" Type="http://schemas.openxmlformats.org/officeDocument/2006/relationships/customXml" Target="../ink/ink411.xml"/><Relationship Id="rId38" Type="http://schemas.openxmlformats.org/officeDocument/2006/relationships/image" Target="../media/image384.png"/><Relationship Id="rId59" Type="http://schemas.openxmlformats.org/officeDocument/2006/relationships/customXml" Target="../ink/ink424.xml"/><Relationship Id="rId103" Type="http://schemas.openxmlformats.org/officeDocument/2006/relationships/customXml" Target="../ink/ink446.xml"/><Relationship Id="rId108" Type="http://schemas.openxmlformats.org/officeDocument/2006/relationships/image" Target="../media/image419.png"/><Relationship Id="rId54" Type="http://schemas.openxmlformats.org/officeDocument/2006/relationships/image" Target="../media/image392.png"/><Relationship Id="rId70" Type="http://schemas.openxmlformats.org/officeDocument/2006/relationships/image" Target="../media/image400.png"/><Relationship Id="rId75" Type="http://schemas.openxmlformats.org/officeDocument/2006/relationships/customXml" Target="../ink/ink432.xml"/><Relationship Id="rId91" Type="http://schemas.openxmlformats.org/officeDocument/2006/relationships/customXml" Target="../ink/ink440.xml"/><Relationship Id="rId96" Type="http://schemas.openxmlformats.org/officeDocument/2006/relationships/image" Target="../media/image4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9.png"/><Relationship Id="rId15" Type="http://schemas.openxmlformats.org/officeDocument/2006/relationships/customXml" Target="../ink/ink402.xml"/><Relationship Id="rId23" Type="http://schemas.openxmlformats.org/officeDocument/2006/relationships/customXml" Target="../ink/ink406.xml"/><Relationship Id="rId28" Type="http://schemas.openxmlformats.org/officeDocument/2006/relationships/image" Target="../media/image380.png"/><Relationship Id="rId36" Type="http://schemas.openxmlformats.org/officeDocument/2006/relationships/image" Target="../media/image62.png"/><Relationship Id="rId49" Type="http://schemas.openxmlformats.org/officeDocument/2006/relationships/customXml" Target="../ink/ink419.xml"/><Relationship Id="rId57" Type="http://schemas.openxmlformats.org/officeDocument/2006/relationships/customXml" Target="../ink/ink423.xml"/><Relationship Id="rId106" Type="http://schemas.openxmlformats.org/officeDocument/2006/relationships/image" Target="../media/image418.png"/><Relationship Id="rId10" Type="http://schemas.openxmlformats.org/officeDocument/2006/relationships/image" Target="../media/image371.png"/><Relationship Id="rId31" Type="http://schemas.openxmlformats.org/officeDocument/2006/relationships/customXml" Target="../ink/ink410.xml"/><Relationship Id="rId44" Type="http://schemas.openxmlformats.org/officeDocument/2006/relationships/image" Target="../media/image387.png"/><Relationship Id="rId52" Type="http://schemas.openxmlformats.org/officeDocument/2006/relationships/image" Target="../media/image391.png"/><Relationship Id="rId60" Type="http://schemas.openxmlformats.org/officeDocument/2006/relationships/image" Target="../media/image395.png"/><Relationship Id="rId65" Type="http://schemas.openxmlformats.org/officeDocument/2006/relationships/customXml" Target="../ink/ink427.xml"/><Relationship Id="rId73" Type="http://schemas.openxmlformats.org/officeDocument/2006/relationships/customXml" Target="../ink/ink431.xml"/><Relationship Id="rId78" Type="http://schemas.openxmlformats.org/officeDocument/2006/relationships/image" Target="../media/image404.png"/><Relationship Id="rId81" Type="http://schemas.openxmlformats.org/officeDocument/2006/relationships/customXml" Target="../ink/ink435.xml"/><Relationship Id="rId86" Type="http://schemas.openxmlformats.org/officeDocument/2006/relationships/image" Target="../media/image408.png"/><Relationship Id="rId94" Type="http://schemas.openxmlformats.org/officeDocument/2006/relationships/image" Target="../media/image412.png"/><Relationship Id="rId99" Type="http://schemas.openxmlformats.org/officeDocument/2006/relationships/customXml" Target="../ink/ink444.xml"/><Relationship Id="rId101" Type="http://schemas.openxmlformats.org/officeDocument/2006/relationships/customXml" Target="../ink/ink445.xml"/><Relationship Id="rId4" Type="http://schemas.openxmlformats.org/officeDocument/2006/relationships/image" Target="../media/image368.png"/><Relationship Id="rId9" Type="http://schemas.openxmlformats.org/officeDocument/2006/relationships/customXml" Target="../ink/ink399.xml"/><Relationship Id="rId13" Type="http://schemas.openxmlformats.org/officeDocument/2006/relationships/customXml" Target="../ink/ink401.xml"/><Relationship Id="rId18" Type="http://schemas.openxmlformats.org/officeDocument/2006/relationships/image" Target="../media/image375.png"/><Relationship Id="rId39" Type="http://schemas.openxmlformats.org/officeDocument/2006/relationships/customXml" Target="../ink/ink414.xml"/><Relationship Id="rId109" Type="http://schemas.openxmlformats.org/officeDocument/2006/relationships/customXml" Target="../ink/ink449.xml"/><Relationship Id="rId34" Type="http://schemas.openxmlformats.org/officeDocument/2006/relationships/image" Target="../media/image383.png"/><Relationship Id="rId50" Type="http://schemas.openxmlformats.org/officeDocument/2006/relationships/image" Target="../media/image390.png"/><Relationship Id="rId55" Type="http://schemas.openxmlformats.org/officeDocument/2006/relationships/customXml" Target="../ink/ink422.xml"/><Relationship Id="rId76" Type="http://schemas.openxmlformats.org/officeDocument/2006/relationships/image" Target="../media/image403.png"/><Relationship Id="rId97" Type="http://schemas.openxmlformats.org/officeDocument/2006/relationships/customXml" Target="../ink/ink443.xml"/><Relationship Id="rId104" Type="http://schemas.openxmlformats.org/officeDocument/2006/relationships/image" Target="../media/image417.png"/><Relationship Id="rId7" Type="http://schemas.openxmlformats.org/officeDocument/2006/relationships/customXml" Target="../ink/ink398.xml"/><Relationship Id="rId71" Type="http://schemas.openxmlformats.org/officeDocument/2006/relationships/customXml" Target="../ink/ink430.xml"/><Relationship Id="rId92" Type="http://schemas.openxmlformats.org/officeDocument/2006/relationships/image" Target="../media/image411.png"/><Relationship Id="rId2" Type="http://schemas.openxmlformats.org/officeDocument/2006/relationships/notesSlide" Target="../notesSlides/notesSlide10.xml"/><Relationship Id="rId29" Type="http://schemas.openxmlformats.org/officeDocument/2006/relationships/customXml" Target="../ink/ink409.xml"/><Relationship Id="rId24" Type="http://schemas.openxmlformats.org/officeDocument/2006/relationships/image" Target="../media/image378.png"/><Relationship Id="rId40" Type="http://schemas.openxmlformats.org/officeDocument/2006/relationships/image" Target="../media/image385.png"/><Relationship Id="rId45" Type="http://schemas.openxmlformats.org/officeDocument/2006/relationships/customXml" Target="../ink/ink417.xml"/><Relationship Id="rId66" Type="http://schemas.openxmlformats.org/officeDocument/2006/relationships/image" Target="../media/image398.png"/><Relationship Id="rId87" Type="http://schemas.openxmlformats.org/officeDocument/2006/relationships/customXml" Target="../ink/ink438.xml"/><Relationship Id="rId110" Type="http://schemas.openxmlformats.org/officeDocument/2006/relationships/image" Target="../media/image420.png"/><Relationship Id="rId61" Type="http://schemas.openxmlformats.org/officeDocument/2006/relationships/customXml" Target="../ink/ink425.xml"/><Relationship Id="rId82" Type="http://schemas.openxmlformats.org/officeDocument/2006/relationships/image" Target="../media/image406.png"/><Relationship Id="rId19" Type="http://schemas.openxmlformats.org/officeDocument/2006/relationships/customXml" Target="../ink/ink404.xml"/><Relationship Id="rId14" Type="http://schemas.openxmlformats.org/officeDocument/2006/relationships/image" Target="../media/image373.png"/><Relationship Id="rId30" Type="http://schemas.openxmlformats.org/officeDocument/2006/relationships/image" Target="../media/image381.png"/><Relationship Id="rId35" Type="http://schemas.openxmlformats.org/officeDocument/2006/relationships/customXml" Target="../ink/ink412.xml"/><Relationship Id="rId56" Type="http://schemas.openxmlformats.org/officeDocument/2006/relationships/image" Target="../media/image393.png"/><Relationship Id="rId77" Type="http://schemas.openxmlformats.org/officeDocument/2006/relationships/customXml" Target="../ink/ink433.xml"/><Relationship Id="rId100" Type="http://schemas.openxmlformats.org/officeDocument/2006/relationships/image" Target="../media/image415.png"/><Relationship Id="rId105" Type="http://schemas.openxmlformats.org/officeDocument/2006/relationships/customXml" Target="../ink/ink447.xml"/><Relationship Id="rId8" Type="http://schemas.openxmlformats.org/officeDocument/2006/relationships/image" Target="../media/image370.png"/><Relationship Id="rId51" Type="http://schemas.openxmlformats.org/officeDocument/2006/relationships/customXml" Target="../ink/ink420.xml"/><Relationship Id="rId72" Type="http://schemas.openxmlformats.org/officeDocument/2006/relationships/image" Target="../media/image401.png"/><Relationship Id="rId93" Type="http://schemas.openxmlformats.org/officeDocument/2006/relationships/customXml" Target="../ink/ink441.xml"/><Relationship Id="rId98" Type="http://schemas.openxmlformats.org/officeDocument/2006/relationships/image" Target="../media/image414.png"/><Relationship Id="rId3" Type="http://schemas.openxmlformats.org/officeDocument/2006/relationships/customXml" Target="../ink/ink396.xml"/><Relationship Id="rId25" Type="http://schemas.openxmlformats.org/officeDocument/2006/relationships/customXml" Target="../ink/ink407.xml"/><Relationship Id="rId46" Type="http://schemas.openxmlformats.org/officeDocument/2006/relationships/image" Target="../media/image388.png"/><Relationship Id="rId67" Type="http://schemas.openxmlformats.org/officeDocument/2006/relationships/customXml" Target="../ink/ink428.xml"/><Relationship Id="rId20" Type="http://schemas.openxmlformats.org/officeDocument/2006/relationships/image" Target="../media/image376.png"/><Relationship Id="rId41" Type="http://schemas.openxmlformats.org/officeDocument/2006/relationships/customXml" Target="../ink/ink415.xml"/><Relationship Id="rId62" Type="http://schemas.openxmlformats.org/officeDocument/2006/relationships/image" Target="../media/image396.png"/><Relationship Id="rId83" Type="http://schemas.openxmlformats.org/officeDocument/2006/relationships/customXml" Target="../ink/ink436.xml"/><Relationship Id="rId88" Type="http://schemas.openxmlformats.org/officeDocument/2006/relationships/image" Target="../media/image409.png"/></Relationships>
</file>

<file path=ppt/slides/_rels/slide11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507.xml"/><Relationship Id="rId299" Type="http://schemas.openxmlformats.org/officeDocument/2006/relationships/customXml" Target="../ink/ink598.xml"/><Relationship Id="rId21" Type="http://schemas.openxmlformats.org/officeDocument/2006/relationships/customXml" Target="../ink/ink459.xml"/><Relationship Id="rId63" Type="http://schemas.openxmlformats.org/officeDocument/2006/relationships/customXml" Target="../ink/ink480.xml"/><Relationship Id="rId159" Type="http://schemas.openxmlformats.org/officeDocument/2006/relationships/customXml" Target="../ink/ink528.xml"/><Relationship Id="rId324" Type="http://schemas.openxmlformats.org/officeDocument/2006/relationships/image" Target="../media/image62.png"/><Relationship Id="rId366" Type="http://schemas.openxmlformats.org/officeDocument/2006/relationships/customXml" Target="../ink/ink632.xml"/><Relationship Id="rId170" Type="http://schemas.openxmlformats.org/officeDocument/2006/relationships/image" Target="../media/image504.png"/><Relationship Id="rId226" Type="http://schemas.openxmlformats.org/officeDocument/2006/relationships/image" Target="../media/image532.png"/><Relationship Id="rId433" Type="http://schemas.openxmlformats.org/officeDocument/2006/relationships/image" Target="../media/image634.png"/><Relationship Id="rId268" Type="http://schemas.openxmlformats.org/officeDocument/2006/relationships/image" Target="../media/image553.png"/><Relationship Id="rId475" Type="http://schemas.openxmlformats.org/officeDocument/2006/relationships/customXml" Target="../ink/ink687.xml"/><Relationship Id="rId32" Type="http://schemas.openxmlformats.org/officeDocument/2006/relationships/image" Target="../media/image435.png"/><Relationship Id="rId74" Type="http://schemas.openxmlformats.org/officeDocument/2006/relationships/image" Target="../media/image456.png"/><Relationship Id="rId128" Type="http://schemas.openxmlformats.org/officeDocument/2006/relationships/image" Target="../media/image483.png"/><Relationship Id="rId335" Type="http://schemas.openxmlformats.org/officeDocument/2006/relationships/customXml" Target="../ink/ink616.xml"/><Relationship Id="rId377" Type="http://schemas.openxmlformats.org/officeDocument/2006/relationships/image" Target="../media/image606.png"/><Relationship Id="rId5" Type="http://schemas.openxmlformats.org/officeDocument/2006/relationships/customXml" Target="../ink/ink451.xml"/><Relationship Id="rId181" Type="http://schemas.openxmlformats.org/officeDocument/2006/relationships/customXml" Target="../ink/ink539.xml"/><Relationship Id="rId237" Type="http://schemas.openxmlformats.org/officeDocument/2006/relationships/customXml" Target="../ink/ink567.xml"/><Relationship Id="rId402" Type="http://schemas.openxmlformats.org/officeDocument/2006/relationships/customXml" Target="../ink/ink650.xml"/><Relationship Id="rId279" Type="http://schemas.openxmlformats.org/officeDocument/2006/relationships/customXml" Target="../ink/ink588.xml"/><Relationship Id="rId444" Type="http://schemas.openxmlformats.org/officeDocument/2006/relationships/customXml" Target="../ink/ink671.xml"/><Relationship Id="rId486" Type="http://schemas.openxmlformats.org/officeDocument/2006/relationships/customXml" Target="../ink/ink693.xml"/><Relationship Id="rId43" Type="http://schemas.openxmlformats.org/officeDocument/2006/relationships/customXml" Target="../ink/ink470.xml"/><Relationship Id="rId139" Type="http://schemas.openxmlformats.org/officeDocument/2006/relationships/customXml" Target="../ink/ink518.xml"/><Relationship Id="rId290" Type="http://schemas.openxmlformats.org/officeDocument/2006/relationships/image" Target="../media/image564.png"/><Relationship Id="rId304" Type="http://schemas.openxmlformats.org/officeDocument/2006/relationships/image" Target="../media/image571.png"/><Relationship Id="rId346" Type="http://schemas.openxmlformats.org/officeDocument/2006/relationships/image" Target="../media/image591.png"/><Relationship Id="rId388" Type="http://schemas.openxmlformats.org/officeDocument/2006/relationships/customXml" Target="../ink/ink643.xml"/><Relationship Id="rId85" Type="http://schemas.openxmlformats.org/officeDocument/2006/relationships/customXml" Target="../ink/ink491.xml"/><Relationship Id="rId150" Type="http://schemas.openxmlformats.org/officeDocument/2006/relationships/image" Target="../media/image494.png"/><Relationship Id="rId192" Type="http://schemas.openxmlformats.org/officeDocument/2006/relationships/image" Target="../media/image515.png"/><Relationship Id="rId206" Type="http://schemas.openxmlformats.org/officeDocument/2006/relationships/image" Target="../media/image522.png"/><Relationship Id="rId413" Type="http://schemas.openxmlformats.org/officeDocument/2006/relationships/image" Target="../media/image624.png"/><Relationship Id="rId248" Type="http://schemas.openxmlformats.org/officeDocument/2006/relationships/image" Target="../media/image543.png"/><Relationship Id="rId455" Type="http://schemas.openxmlformats.org/officeDocument/2006/relationships/customXml" Target="../ink/ink677.xml"/><Relationship Id="rId12" Type="http://schemas.openxmlformats.org/officeDocument/2006/relationships/image" Target="../media/image425.png"/><Relationship Id="rId108" Type="http://schemas.openxmlformats.org/officeDocument/2006/relationships/image" Target="../media/image473.png"/><Relationship Id="rId315" Type="http://schemas.openxmlformats.org/officeDocument/2006/relationships/customXml" Target="../ink/ink606.xml"/><Relationship Id="rId357" Type="http://schemas.openxmlformats.org/officeDocument/2006/relationships/customXml" Target="../ink/ink627.xml"/><Relationship Id="rId54" Type="http://schemas.openxmlformats.org/officeDocument/2006/relationships/image" Target="../media/image446.png"/><Relationship Id="rId96" Type="http://schemas.openxmlformats.org/officeDocument/2006/relationships/image" Target="../media/image467.png"/><Relationship Id="rId161" Type="http://schemas.openxmlformats.org/officeDocument/2006/relationships/customXml" Target="../ink/ink529.xml"/><Relationship Id="rId217" Type="http://schemas.openxmlformats.org/officeDocument/2006/relationships/customXml" Target="../ink/ink557.xml"/><Relationship Id="rId399" Type="http://schemas.openxmlformats.org/officeDocument/2006/relationships/image" Target="../media/image617.png"/><Relationship Id="rId259" Type="http://schemas.openxmlformats.org/officeDocument/2006/relationships/customXml" Target="../ink/ink578.xml"/><Relationship Id="rId424" Type="http://schemas.openxmlformats.org/officeDocument/2006/relationships/customXml" Target="../ink/ink661.xml"/><Relationship Id="rId466" Type="http://schemas.openxmlformats.org/officeDocument/2006/relationships/image" Target="../media/image650.png"/><Relationship Id="rId23" Type="http://schemas.openxmlformats.org/officeDocument/2006/relationships/customXml" Target="../ink/ink460.xml"/><Relationship Id="rId119" Type="http://schemas.openxmlformats.org/officeDocument/2006/relationships/customXml" Target="../ink/ink508.xml"/><Relationship Id="rId270" Type="http://schemas.openxmlformats.org/officeDocument/2006/relationships/image" Target="../media/image554.png"/><Relationship Id="rId326" Type="http://schemas.openxmlformats.org/officeDocument/2006/relationships/image" Target="../media/image581.png"/><Relationship Id="rId65" Type="http://schemas.openxmlformats.org/officeDocument/2006/relationships/customXml" Target="../ink/ink481.xml"/><Relationship Id="rId130" Type="http://schemas.openxmlformats.org/officeDocument/2006/relationships/image" Target="../media/image484.png"/><Relationship Id="rId368" Type="http://schemas.openxmlformats.org/officeDocument/2006/relationships/customXml" Target="../ink/ink633.xml"/><Relationship Id="rId172" Type="http://schemas.openxmlformats.org/officeDocument/2006/relationships/image" Target="../media/image505.png"/><Relationship Id="rId228" Type="http://schemas.openxmlformats.org/officeDocument/2006/relationships/image" Target="../media/image533.png"/><Relationship Id="rId435" Type="http://schemas.openxmlformats.org/officeDocument/2006/relationships/image" Target="../media/image635.png"/><Relationship Id="rId477" Type="http://schemas.openxmlformats.org/officeDocument/2006/relationships/customXml" Target="../ink/ink688.xml"/><Relationship Id="rId281" Type="http://schemas.openxmlformats.org/officeDocument/2006/relationships/customXml" Target="../ink/ink589.xml"/><Relationship Id="rId337" Type="http://schemas.openxmlformats.org/officeDocument/2006/relationships/customXml" Target="../ink/ink617.xml"/><Relationship Id="rId34" Type="http://schemas.openxmlformats.org/officeDocument/2006/relationships/image" Target="../media/image436.png"/><Relationship Id="rId76" Type="http://schemas.openxmlformats.org/officeDocument/2006/relationships/image" Target="../media/image457.png"/><Relationship Id="rId141" Type="http://schemas.openxmlformats.org/officeDocument/2006/relationships/customXml" Target="../ink/ink519.xml"/><Relationship Id="rId379" Type="http://schemas.openxmlformats.org/officeDocument/2006/relationships/image" Target="../media/image607.png"/><Relationship Id="rId7" Type="http://schemas.openxmlformats.org/officeDocument/2006/relationships/customXml" Target="../ink/ink452.xml"/><Relationship Id="rId183" Type="http://schemas.openxmlformats.org/officeDocument/2006/relationships/customXml" Target="../ink/ink540.xml"/><Relationship Id="rId239" Type="http://schemas.openxmlformats.org/officeDocument/2006/relationships/customXml" Target="../ink/ink568.xml"/><Relationship Id="rId390" Type="http://schemas.openxmlformats.org/officeDocument/2006/relationships/customXml" Target="../ink/ink644.xml"/><Relationship Id="rId404" Type="http://schemas.openxmlformats.org/officeDocument/2006/relationships/customXml" Target="../ink/ink651.xml"/><Relationship Id="rId446" Type="http://schemas.openxmlformats.org/officeDocument/2006/relationships/customXml" Target="../ink/ink672.xml"/><Relationship Id="rId250" Type="http://schemas.openxmlformats.org/officeDocument/2006/relationships/image" Target="../media/image544.png"/><Relationship Id="rId292" Type="http://schemas.openxmlformats.org/officeDocument/2006/relationships/image" Target="../media/image565.png"/><Relationship Id="rId306" Type="http://schemas.openxmlformats.org/officeDocument/2006/relationships/image" Target="../media/image572.png"/><Relationship Id="rId488" Type="http://schemas.openxmlformats.org/officeDocument/2006/relationships/customXml" Target="../ink/ink694.xml"/><Relationship Id="rId45" Type="http://schemas.openxmlformats.org/officeDocument/2006/relationships/customXml" Target="../ink/ink471.xml"/><Relationship Id="rId87" Type="http://schemas.openxmlformats.org/officeDocument/2006/relationships/customXml" Target="../ink/ink492.xml"/><Relationship Id="rId110" Type="http://schemas.openxmlformats.org/officeDocument/2006/relationships/image" Target="../media/image474.png"/><Relationship Id="rId348" Type="http://schemas.openxmlformats.org/officeDocument/2006/relationships/image" Target="../media/image592.png"/><Relationship Id="rId152" Type="http://schemas.openxmlformats.org/officeDocument/2006/relationships/image" Target="../media/image495.png"/><Relationship Id="rId194" Type="http://schemas.openxmlformats.org/officeDocument/2006/relationships/image" Target="../media/image516.png"/><Relationship Id="rId208" Type="http://schemas.openxmlformats.org/officeDocument/2006/relationships/image" Target="../media/image523.png"/><Relationship Id="rId415" Type="http://schemas.openxmlformats.org/officeDocument/2006/relationships/image" Target="../media/image625.png"/><Relationship Id="rId457" Type="http://schemas.openxmlformats.org/officeDocument/2006/relationships/customXml" Target="../ink/ink678.xml"/><Relationship Id="rId261" Type="http://schemas.openxmlformats.org/officeDocument/2006/relationships/customXml" Target="../ink/ink579.xml"/><Relationship Id="rId14" Type="http://schemas.openxmlformats.org/officeDocument/2006/relationships/image" Target="../media/image426.png"/><Relationship Id="rId56" Type="http://schemas.openxmlformats.org/officeDocument/2006/relationships/image" Target="../media/image447.png"/><Relationship Id="rId317" Type="http://schemas.openxmlformats.org/officeDocument/2006/relationships/customXml" Target="../ink/ink607.xml"/><Relationship Id="rId359" Type="http://schemas.openxmlformats.org/officeDocument/2006/relationships/customXml" Target="../ink/ink628.xml"/><Relationship Id="rId98" Type="http://schemas.openxmlformats.org/officeDocument/2006/relationships/image" Target="../media/image468.png"/><Relationship Id="rId121" Type="http://schemas.openxmlformats.org/officeDocument/2006/relationships/customXml" Target="../ink/ink509.xml"/><Relationship Id="rId163" Type="http://schemas.openxmlformats.org/officeDocument/2006/relationships/customXml" Target="../ink/ink530.xml"/><Relationship Id="rId219" Type="http://schemas.openxmlformats.org/officeDocument/2006/relationships/customXml" Target="../ink/ink558.xml"/><Relationship Id="rId370" Type="http://schemas.openxmlformats.org/officeDocument/2006/relationships/customXml" Target="../ink/ink634.xml"/><Relationship Id="rId426" Type="http://schemas.openxmlformats.org/officeDocument/2006/relationships/customXml" Target="../ink/ink662.xml"/><Relationship Id="rId230" Type="http://schemas.openxmlformats.org/officeDocument/2006/relationships/image" Target="../media/image534.png"/><Relationship Id="rId468" Type="http://schemas.openxmlformats.org/officeDocument/2006/relationships/image" Target="../media/image651.png"/><Relationship Id="rId25" Type="http://schemas.openxmlformats.org/officeDocument/2006/relationships/customXml" Target="../ink/ink461.xml"/><Relationship Id="rId67" Type="http://schemas.openxmlformats.org/officeDocument/2006/relationships/customXml" Target="../ink/ink482.xml"/><Relationship Id="rId272" Type="http://schemas.openxmlformats.org/officeDocument/2006/relationships/image" Target="../media/image555.png"/><Relationship Id="rId328" Type="http://schemas.openxmlformats.org/officeDocument/2006/relationships/image" Target="../media/image582.png"/><Relationship Id="rId132" Type="http://schemas.openxmlformats.org/officeDocument/2006/relationships/image" Target="../media/image485.png"/><Relationship Id="rId174" Type="http://schemas.openxmlformats.org/officeDocument/2006/relationships/image" Target="../media/image506.png"/><Relationship Id="rId381" Type="http://schemas.openxmlformats.org/officeDocument/2006/relationships/image" Target="../media/image608.png"/><Relationship Id="rId241" Type="http://schemas.openxmlformats.org/officeDocument/2006/relationships/customXml" Target="../ink/ink569.xml"/><Relationship Id="rId437" Type="http://schemas.openxmlformats.org/officeDocument/2006/relationships/image" Target="../media/image636.png"/><Relationship Id="rId479" Type="http://schemas.openxmlformats.org/officeDocument/2006/relationships/customXml" Target="../ink/ink689.xml"/><Relationship Id="rId36" Type="http://schemas.openxmlformats.org/officeDocument/2006/relationships/image" Target="../media/image437.png"/><Relationship Id="rId283" Type="http://schemas.openxmlformats.org/officeDocument/2006/relationships/customXml" Target="../ink/ink590.xml"/><Relationship Id="rId339" Type="http://schemas.openxmlformats.org/officeDocument/2006/relationships/customXml" Target="../ink/ink618.xml"/><Relationship Id="rId78" Type="http://schemas.openxmlformats.org/officeDocument/2006/relationships/image" Target="../media/image458.png"/><Relationship Id="rId101" Type="http://schemas.openxmlformats.org/officeDocument/2006/relationships/customXml" Target="../ink/ink499.xml"/><Relationship Id="rId143" Type="http://schemas.openxmlformats.org/officeDocument/2006/relationships/customXml" Target="../ink/ink520.xml"/><Relationship Id="rId185" Type="http://schemas.openxmlformats.org/officeDocument/2006/relationships/customXml" Target="../ink/ink541.xml"/><Relationship Id="rId350" Type="http://schemas.openxmlformats.org/officeDocument/2006/relationships/image" Target="../media/image593.png"/><Relationship Id="rId406" Type="http://schemas.openxmlformats.org/officeDocument/2006/relationships/customXml" Target="../ink/ink652.xml"/><Relationship Id="rId9" Type="http://schemas.openxmlformats.org/officeDocument/2006/relationships/customXml" Target="../ink/ink453.xml"/><Relationship Id="rId210" Type="http://schemas.openxmlformats.org/officeDocument/2006/relationships/image" Target="../media/image524.png"/><Relationship Id="rId392" Type="http://schemas.openxmlformats.org/officeDocument/2006/relationships/customXml" Target="../ink/ink645.xml"/><Relationship Id="rId448" Type="http://schemas.openxmlformats.org/officeDocument/2006/relationships/customXml" Target="../ink/ink673.xml"/><Relationship Id="rId252" Type="http://schemas.openxmlformats.org/officeDocument/2006/relationships/image" Target="../media/image545.png"/><Relationship Id="rId294" Type="http://schemas.openxmlformats.org/officeDocument/2006/relationships/image" Target="../media/image566.png"/><Relationship Id="rId308" Type="http://schemas.openxmlformats.org/officeDocument/2006/relationships/image" Target="../media/image573.png"/><Relationship Id="rId47" Type="http://schemas.openxmlformats.org/officeDocument/2006/relationships/customXml" Target="../ink/ink472.xml"/><Relationship Id="rId89" Type="http://schemas.openxmlformats.org/officeDocument/2006/relationships/customXml" Target="../ink/ink493.xml"/><Relationship Id="rId112" Type="http://schemas.openxmlformats.org/officeDocument/2006/relationships/image" Target="../media/image475.png"/><Relationship Id="rId154" Type="http://schemas.openxmlformats.org/officeDocument/2006/relationships/image" Target="../media/image496.png"/><Relationship Id="rId361" Type="http://schemas.openxmlformats.org/officeDocument/2006/relationships/customXml" Target="../ink/ink629.xml"/><Relationship Id="rId196" Type="http://schemas.openxmlformats.org/officeDocument/2006/relationships/image" Target="../media/image517.png"/><Relationship Id="rId417" Type="http://schemas.openxmlformats.org/officeDocument/2006/relationships/image" Target="../media/image626.png"/><Relationship Id="rId459" Type="http://schemas.openxmlformats.org/officeDocument/2006/relationships/customXml" Target="../ink/ink679.xml"/><Relationship Id="rId16" Type="http://schemas.openxmlformats.org/officeDocument/2006/relationships/image" Target="../media/image427.png"/><Relationship Id="rId221" Type="http://schemas.openxmlformats.org/officeDocument/2006/relationships/customXml" Target="../ink/ink559.xml"/><Relationship Id="rId263" Type="http://schemas.openxmlformats.org/officeDocument/2006/relationships/customXml" Target="../ink/ink580.xml"/><Relationship Id="rId319" Type="http://schemas.openxmlformats.org/officeDocument/2006/relationships/customXml" Target="../ink/ink608.xml"/><Relationship Id="rId470" Type="http://schemas.openxmlformats.org/officeDocument/2006/relationships/image" Target="../media/image652.png"/><Relationship Id="rId58" Type="http://schemas.openxmlformats.org/officeDocument/2006/relationships/image" Target="../media/image448.png"/><Relationship Id="rId123" Type="http://schemas.openxmlformats.org/officeDocument/2006/relationships/customXml" Target="../ink/ink510.xml"/><Relationship Id="rId330" Type="http://schemas.openxmlformats.org/officeDocument/2006/relationships/image" Target="../media/image583.png"/><Relationship Id="rId165" Type="http://schemas.openxmlformats.org/officeDocument/2006/relationships/customXml" Target="../ink/ink531.xml"/><Relationship Id="rId372" Type="http://schemas.openxmlformats.org/officeDocument/2006/relationships/customXml" Target="../ink/ink635.xml"/><Relationship Id="rId428" Type="http://schemas.openxmlformats.org/officeDocument/2006/relationships/customXml" Target="../ink/ink663.xml"/><Relationship Id="rId232" Type="http://schemas.openxmlformats.org/officeDocument/2006/relationships/image" Target="../media/image535.png"/><Relationship Id="rId274" Type="http://schemas.openxmlformats.org/officeDocument/2006/relationships/image" Target="../media/image556.png"/><Relationship Id="rId481" Type="http://schemas.openxmlformats.org/officeDocument/2006/relationships/customXml" Target="../ink/ink690.xml"/><Relationship Id="rId27" Type="http://schemas.openxmlformats.org/officeDocument/2006/relationships/customXml" Target="../ink/ink462.xml"/><Relationship Id="rId69" Type="http://schemas.openxmlformats.org/officeDocument/2006/relationships/customXml" Target="../ink/ink483.xml"/><Relationship Id="rId134" Type="http://schemas.openxmlformats.org/officeDocument/2006/relationships/image" Target="../media/image486.png"/><Relationship Id="rId80" Type="http://schemas.openxmlformats.org/officeDocument/2006/relationships/image" Target="../media/image459.png"/><Relationship Id="rId176" Type="http://schemas.openxmlformats.org/officeDocument/2006/relationships/image" Target="../media/image507.png"/><Relationship Id="rId341" Type="http://schemas.openxmlformats.org/officeDocument/2006/relationships/customXml" Target="../ink/ink619.xml"/><Relationship Id="rId383" Type="http://schemas.openxmlformats.org/officeDocument/2006/relationships/image" Target="../media/image609.png"/><Relationship Id="rId439" Type="http://schemas.openxmlformats.org/officeDocument/2006/relationships/image" Target="../media/image637.png"/><Relationship Id="rId201" Type="http://schemas.openxmlformats.org/officeDocument/2006/relationships/customXml" Target="../ink/ink549.xml"/><Relationship Id="rId243" Type="http://schemas.openxmlformats.org/officeDocument/2006/relationships/customXml" Target="../ink/ink570.xml"/><Relationship Id="rId285" Type="http://schemas.openxmlformats.org/officeDocument/2006/relationships/customXml" Target="../ink/ink591.xml"/><Relationship Id="rId450" Type="http://schemas.openxmlformats.org/officeDocument/2006/relationships/customXml" Target="../ink/ink674.xml"/><Relationship Id="rId38" Type="http://schemas.openxmlformats.org/officeDocument/2006/relationships/image" Target="../media/image438.png"/><Relationship Id="rId103" Type="http://schemas.openxmlformats.org/officeDocument/2006/relationships/customXml" Target="../ink/ink500.xml"/><Relationship Id="rId310" Type="http://schemas.openxmlformats.org/officeDocument/2006/relationships/image" Target="../media/image574.png"/><Relationship Id="rId91" Type="http://schemas.openxmlformats.org/officeDocument/2006/relationships/customXml" Target="../ink/ink494.xml"/><Relationship Id="rId145" Type="http://schemas.openxmlformats.org/officeDocument/2006/relationships/customXml" Target="../ink/ink521.xml"/><Relationship Id="rId187" Type="http://schemas.openxmlformats.org/officeDocument/2006/relationships/customXml" Target="../ink/ink542.xml"/><Relationship Id="rId352" Type="http://schemas.openxmlformats.org/officeDocument/2006/relationships/image" Target="../media/image594.png"/><Relationship Id="rId394" Type="http://schemas.openxmlformats.org/officeDocument/2006/relationships/customXml" Target="../ink/ink646.xml"/><Relationship Id="rId408" Type="http://schemas.openxmlformats.org/officeDocument/2006/relationships/customXml" Target="../ink/ink653.xml"/><Relationship Id="rId212" Type="http://schemas.openxmlformats.org/officeDocument/2006/relationships/image" Target="../media/image525.png"/><Relationship Id="rId254" Type="http://schemas.openxmlformats.org/officeDocument/2006/relationships/image" Target="../media/image546.png"/><Relationship Id="rId49" Type="http://schemas.openxmlformats.org/officeDocument/2006/relationships/customXml" Target="../ink/ink473.xml"/><Relationship Id="rId114" Type="http://schemas.openxmlformats.org/officeDocument/2006/relationships/image" Target="../media/image476.png"/><Relationship Id="rId296" Type="http://schemas.openxmlformats.org/officeDocument/2006/relationships/image" Target="../media/image567.png"/><Relationship Id="rId461" Type="http://schemas.openxmlformats.org/officeDocument/2006/relationships/customXml" Target="../ink/ink680.xml"/><Relationship Id="rId60" Type="http://schemas.openxmlformats.org/officeDocument/2006/relationships/image" Target="../media/image449.png"/><Relationship Id="rId156" Type="http://schemas.openxmlformats.org/officeDocument/2006/relationships/image" Target="../media/image497.png"/><Relationship Id="rId198" Type="http://schemas.openxmlformats.org/officeDocument/2006/relationships/image" Target="../media/image518.png"/><Relationship Id="rId321" Type="http://schemas.openxmlformats.org/officeDocument/2006/relationships/customXml" Target="../ink/ink609.xml"/><Relationship Id="rId363" Type="http://schemas.openxmlformats.org/officeDocument/2006/relationships/customXml" Target="../ink/ink630.xml"/><Relationship Id="rId419" Type="http://schemas.openxmlformats.org/officeDocument/2006/relationships/image" Target="../media/image627.png"/><Relationship Id="rId223" Type="http://schemas.openxmlformats.org/officeDocument/2006/relationships/customXml" Target="../ink/ink560.xml"/><Relationship Id="rId430" Type="http://schemas.openxmlformats.org/officeDocument/2006/relationships/customXml" Target="../ink/ink664.xml"/><Relationship Id="rId18" Type="http://schemas.openxmlformats.org/officeDocument/2006/relationships/image" Target="../media/image428.png"/><Relationship Id="rId265" Type="http://schemas.openxmlformats.org/officeDocument/2006/relationships/customXml" Target="../ink/ink581.xml"/><Relationship Id="rId472" Type="http://schemas.openxmlformats.org/officeDocument/2006/relationships/image" Target="../media/image653.png"/><Relationship Id="rId125" Type="http://schemas.openxmlformats.org/officeDocument/2006/relationships/customXml" Target="../ink/ink511.xml"/><Relationship Id="rId167" Type="http://schemas.openxmlformats.org/officeDocument/2006/relationships/customXml" Target="../ink/ink532.xml"/><Relationship Id="rId332" Type="http://schemas.openxmlformats.org/officeDocument/2006/relationships/image" Target="../media/image584.png"/><Relationship Id="rId374" Type="http://schemas.openxmlformats.org/officeDocument/2006/relationships/customXml" Target="../ink/ink636.xml"/><Relationship Id="rId71" Type="http://schemas.openxmlformats.org/officeDocument/2006/relationships/customXml" Target="../ink/ink484.xml"/><Relationship Id="rId234" Type="http://schemas.openxmlformats.org/officeDocument/2006/relationships/image" Target="../media/image536.png"/><Relationship Id="rId2" Type="http://schemas.openxmlformats.org/officeDocument/2006/relationships/notesSlide" Target="../notesSlides/notesSlide11.xml"/><Relationship Id="rId29" Type="http://schemas.openxmlformats.org/officeDocument/2006/relationships/customXml" Target="../ink/ink463.xml"/><Relationship Id="rId276" Type="http://schemas.openxmlformats.org/officeDocument/2006/relationships/image" Target="../media/image557.png"/><Relationship Id="rId441" Type="http://schemas.openxmlformats.org/officeDocument/2006/relationships/image" Target="../media/image638.png"/><Relationship Id="rId483" Type="http://schemas.openxmlformats.org/officeDocument/2006/relationships/customXml" Target="../ink/ink691.xml"/><Relationship Id="rId40" Type="http://schemas.openxmlformats.org/officeDocument/2006/relationships/image" Target="../media/image439.png"/><Relationship Id="rId136" Type="http://schemas.openxmlformats.org/officeDocument/2006/relationships/image" Target="../media/image487.png"/><Relationship Id="rId178" Type="http://schemas.openxmlformats.org/officeDocument/2006/relationships/image" Target="../media/image508.png"/><Relationship Id="rId301" Type="http://schemas.openxmlformats.org/officeDocument/2006/relationships/customXml" Target="../ink/ink599.xml"/><Relationship Id="rId343" Type="http://schemas.openxmlformats.org/officeDocument/2006/relationships/customXml" Target="../ink/ink620.xml"/><Relationship Id="rId82" Type="http://schemas.openxmlformats.org/officeDocument/2006/relationships/image" Target="../media/image460.png"/><Relationship Id="rId203" Type="http://schemas.openxmlformats.org/officeDocument/2006/relationships/customXml" Target="../ink/ink550.xml"/><Relationship Id="rId385" Type="http://schemas.openxmlformats.org/officeDocument/2006/relationships/image" Target="../media/image610.png"/><Relationship Id="rId245" Type="http://schemas.openxmlformats.org/officeDocument/2006/relationships/customXml" Target="../ink/ink571.xml"/><Relationship Id="rId287" Type="http://schemas.openxmlformats.org/officeDocument/2006/relationships/customXml" Target="../ink/ink592.xml"/><Relationship Id="rId410" Type="http://schemas.openxmlformats.org/officeDocument/2006/relationships/customXml" Target="../ink/ink654.xml"/><Relationship Id="rId452" Type="http://schemas.openxmlformats.org/officeDocument/2006/relationships/customXml" Target="../ink/ink675.xml"/><Relationship Id="rId105" Type="http://schemas.openxmlformats.org/officeDocument/2006/relationships/customXml" Target="../ink/ink501.xml"/><Relationship Id="rId147" Type="http://schemas.openxmlformats.org/officeDocument/2006/relationships/customXml" Target="../ink/ink522.xml"/><Relationship Id="rId312" Type="http://schemas.openxmlformats.org/officeDocument/2006/relationships/image" Target="../media/image575.png"/><Relationship Id="rId354" Type="http://schemas.openxmlformats.org/officeDocument/2006/relationships/image" Target="../media/image595.png"/><Relationship Id="rId51" Type="http://schemas.openxmlformats.org/officeDocument/2006/relationships/customXml" Target="../ink/ink474.xml"/><Relationship Id="rId93" Type="http://schemas.openxmlformats.org/officeDocument/2006/relationships/customXml" Target="../ink/ink495.xml"/><Relationship Id="rId189" Type="http://schemas.openxmlformats.org/officeDocument/2006/relationships/customXml" Target="../ink/ink543.xml"/><Relationship Id="rId396" Type="http://schemas.openxmlformats.org/officeDocument/2006/relationships/customXml" Target="../ink/ink647.xml"/><Relationship Id="rId214" Type="http://schemas.openxmlformats.org/officeDocument/2006/relationships/image" Target="../media/image526.png"/><Relationship Id="rId256" Type="http://schemas.openxmlformats.org/officeDocument/2006/relationships/image" Target="../media/image547.png"/><Relationship Id="rId298" Type="http://schemas.openxmlformats.org/officeDocument/2006/relationships/image" Target="../media/image568.png"/><Relationship Id="rId421" Type="http://schemas.openxmlformats.org/officeDocument/2006/relationships/image" Target="../media/image628.png"/><Relationship Id="rId463" Type="http://schemas.openxmlformats.org/officeDocument/2006/relationships/customXml" Target="../ink/ink681.xml"/><Relationship Id="rId116" Type="http://schemas.openxmlformats.org/officeDocument/2006/relationships/image" Target="../media/image477.png"/><Relationship Id="rId158" Type="http://schemas.openxmlformats.org/officeDocument/2006/relationships/image" Target="../media/image498.png"/><Relationship Id="rId323" Type="http://schemas.openxmlformats.org/officeDocument/2006/relationships/customXml" Target="../ink/ink610.xml"/><Relationship Id="rId20" Type="http://schemas.openxmlformats.org/officeDocument/2006/relationships/image" Target="../media/image429.png"/><Relationship Id="rId41" Type="http://schemas.openxmlformats.org/officeDocument/2006/relationships/customXml" Target="../ink/ink469.xml"/><Relationship Id="rId62" Type="http://schemas.openxmlformats.org/officeDocument/2006/relationships/image" Target="../media/image450.png"/><Relationship Id="rId83" Type="http://schemas.openxmlformats.org/officeDocument/2006/relationships/customXml" Target="../ink/ink490.xml"/><Relationship Id="rId179" Type="http://schemas.openxmlformats.org/officeDocument/2006/relationships/customXml" Target="../ink/ink538.xml"/><Relationship Id="rId365" Type="http://schemas.openxmlformats.org/officeDocument/2006/relationships/image" Target="../media/image600.png"/><Relationship Id="rId386" Type="http://schemas.openxmlformats.org/officeDocument/2006/relationships/customXml" Target="../ink/ink642.xml"/><Relationship Id="rId190" Type="http://schemas.openxmlformats.org/officeDocument/2006/relationships/image" Target="../media/image514.png"/><Relationship Id="rId204" Type="http://schemas.openxmlformats.org/officeDocument/2006/relationships/image" Target="../media/image521.png"/><Relationship Id="rId225" Type="http://schemas.openxmlformats.org/officeDocument/2006/relationships/customXml" Target="../ink/ink561.xml"/><Relationship Id="rId246" Type="http://schemas.openxmlformats.org/officeDocument/2006/relationships/image" Target="../media/image542.png"/><Relationship Id="rId267" Type="http://schemas.openxmlformats.org/officeDocument/2006/relationships/customXml" Target="../ink/ink582.xml"/><Relationship Id="rId288" Type="http://schemas.openxmlformats.org/officeDocument/2006/relationships/image" Target="../media/image563.png"/><Relationship Id="rId411" Type="http://schemas.openxmlformats.org/officeDocument/2006/relationships/image" Target="../media/image623.png"/><Relationship Id="rId432" Type="http://schemas.openxmlformats.org/officeDocument/2006/relationships/customXml" Target="../ink/ink665.xml"/><Relationship Id="rId453" Type="http://schemas.openxmlformats.org/officeDocument/2006/relationships/customXml" Target="../ink/ink676.xml"/><Relationship Id="rId474" Type="http://schemas.openxmlformats.org/officeDocument/2006/relationships/image" Target="../media/image654.png"/><Relationship Id="rId106" Type="http://schemas.openxmlformats.org/officeDocument/2006/relationships/image" Target="../media/image472.png"/><Relationship Id="rId127" Type="http://schemas.openxmlformats.org/officeDocument/2006/relationships/customXml" Target="../ink/ink512.xml"/><Relationship Id="rId313" Type="http://schemas.openxmlformats.org/officeDocument/2006/relationships/customXml" Target="../ink/ink605.xml"/><Relationship Id="rId10" Type="http://schemas.openxmlformats.org/officeDocument/2006/relationships/image" Target="../media/image424.png"/><Relationship Id="rId31" Type="http://schemas.openxmlformats.org/officeDocument/2006/relationships/customXml" Target="../ink/ink464.xml"/><Relationship Id="rId52" Type="http://schemas.openxmlformats.org/officeDocument/2006/relationships/image" Target="../media/image445.png"/><Relationship Id="rId73" Type="http://schemas.openxmlformats.org/officeDocument/2006/relationships/customXml" Target="../ink/ink485.xml"/><Relationship Id="rId94" Type="http://schemas.openxmlformats.org/officeDocument/2006/relationships/image" Target="../media/image466.png"/><Relationship Id="rId148" Type="http://schemas.openxmlformats.org/officeDocument/2006/relationships/image" Target="../media/image493.png"/><Relationship Id="rId169" Type="http://schemas.openxmlformats.org/officeDocument/2006/relationships/customXml" Target="../ink/ink533.xml"/><Relationship Id="rId334" Type="http://schemas.openxmlformats.org/officeDocument/2006/relationships/image" Target="../media/image585.png"/><Relationship Id="rId355" Type="http://schemas.openxmlformats.org/officeDocument/2006/relationships/customXml" Target="../ink/ink626.xml"/><Relationship Id="rId376" Type="http://schemas.openxmlformats.org/officeDocument/2006/relationships/customXml" Target="../ink/ink637.xml"/><Relationship Id="rId397" Type="http://schemas.openxmlformats.org/officeDocument/2006/relationships/image" Target="../media/image616.png"/><Relationship Id="rId4" Type="http://schemas.openxmlformats.org/officeDocument/2006/relationships/image" Target="../media/image421.png"/><Relationship Id="rId180" Type="http://schemas.openxmlformats.org/officeDocument/2006/relationships/image" Target="../media/image509.png"/><Relationship Id="rId215" Type="http://schemas.openxmlformats.org/officeDocument/2006/relationships/customXml" Target="../ink/ink556.xml"/><Relationship Id="rId236" Type="http://schemas.openxmlformats.org/officeDocument/2006/relationships/image" Target="../media/image537.png"/><Relationship Id="rId257" Type="http://schemas.openxmlformats.org/officeDocument/2006/relationships/customXml" Target="../ink/ink577.xml"/><Relationship Id="rId278" Type="http://schemas.openxmlformats.org/officeDocument/2006/relationships/image" Target="../media/image558.png"/><Relationship Id="rId401" Type="http://schemas.openxmlformats.org/officeDocument/2006/relationships/image" Target="../media/image618.png"/><Relationship Id="rId422" Type="http://schemas.openxmlformats.org/officeDocument/2006/relationships/customXml" Target="../ink/ink660.xml"/><Relationship Id="rId443" Type="http://schemas.openxmlformats.org/officeDocument/2006/relationships/image" Target="../media/image639.png"/><Relationship Id="rId464" Type="http://schemas.openxmlformats.org/officeDocument/2006/relationships/image" Target="../media/image649.png"/><Relationship Id="rId303" Type="http://schemas.openxmlformats.org/officeDocument/2006/relationships/customXml" Target="../ink/ink600.xml"/><Relationship Id="rId485" Type="http://schemas.openxmlformats.org/officeDocument/2006/relationships/customXml" Target="../ink/ink692.xml"/><Relationship Id="rId42" Type="http://schemas.openxmlformats.org/officeDocument/2006/relationships/image" Target="../media/image440.png"/><Relationship Id="rId84" Type="http://schemas.openxmlformats.org/officeDocument/2006/relationships/image" Target="../media/image461.png"/><Relationship Id="rId138" Type="http://schemas.openxmlformats.org/officeDocument/2006/relationships/image" Target="../media/image488.png"/><Relationship Id="rId345" Type="http://schemas.openxmlformats.org/officeDocument/2006/relationships/customXml" Target="../ink/ink621.xml"/><Relationship Id="rId387" Type="http://schemas.openxmlformats.org/officeDocument/2006/relationships/image" Target="../media/image611.png"/><Relationship Id="rId191" Type="http://schemas.openxmlformats.org/officeDocument/2006/relationships/customXml" Target="../ink/ink544.xml"/><Relationship Id="rId205" Type="http://schemas.openxmlformats.org/officeDocument/2006/relationships/customXml" Target="../ink/ink551.xml"/><Relationship Id="rId247" Type="http://schemas.openxmlformats.org/officeDocument/2006/relationships/customXml" Target="../ink/ink572.xml"/><Relationship Id="rId412" Type="http://schemas.openxmlformats.org/officeDocument/2006/relationships/customXml" Target="../ink/ink655.xml"/><Relationship Id="rId107" Type="http://schemas.openxmlformats.org/officeDocument/2006/relationships/customXml" Target="../ink/ink502.xml"/><Relationship Id="rId289" Type="http://schemas.openxmlformats.org/officeDocument/2006/relationships/customXml" Target="../ink/ink593.xml"/><Relationship Id="rId454" Type="http://schemas.openxmlformats.org/officeDocument/2006/relationships/image" Target="../media/image644.png"/><Relationship Id="rId11" Type="http://schemas.openxmlformats.org/officeDocument/2006/relationships/customXml" Target="../ink/ink454.xml"/><Relationship Id="rId53" Type="http://schemas.openxmlformats.org/officeDocument/2006/relationships/customXml" Target="../ink/ink475.xml"/><Relationship Id="rId149" Type="http://schemas.openxmlformats.org/officeDocument/2006/relationships/customXml" Target="../ink/ink523.xml"/><Relationship Id="rId314" Type="http://schemas.openxmlformats.org/officeDocument/2006/relationships/image" Target="../media/image576.png"/><Relationship Id="rId356" Type="http://schemas.openxmlformats.org/officeDocument/2006/relationships/image" Target="../media/image596.png"/><Relationship Id="rId398" Type="http://schemas.openxmlformats.org/officeDocument/2006/relationships/customXml" Target="../ink/ink648.xml"/><Relationship Id="rId95" Type="http://schemas.openxmlformats.org/officeDocument/2006/relationships/customXml" Target="../ink/ink496.xml"/><Relationship Id="rId160" Type="http://schemas.openxmlformats.org/officeDocument/2006/relationships/image" Target="../media/image499.png"/><Relationship Id="rId216" Type="http://schemas.openxmlformats.org/officeDocument/2006/relationships/image" Target="../media/image527.png"/><Relationship Id="rId423" Type="http://schemas.openxmlformats.org/officeDocument/2006/relationships/image" Target="../media/image629.png"/><Relationship Id="rId258" Type="http://schemas.openxmlformats.org/officeDocument/2006/relationships/image" Target="../media/image548.png"/><Relationship Id="rId465" Type="http://schemas.openxmlformats.org/officeDocument/2006/relationships/customXml" Target="../ink/ink682.xml"/><Relationship Id="rId22" Type="http://schemas.openxmlformats.org/officeDocument/2006/relationships/image" Target="../media/image430.png"/><Relationship Id="rId64" Type="http://schemas.openxmlformats.org/officeDocument/2006/relationships/image" Target="../media/image451.png"/><Relationship Id="rId118" Type="http://schemas.openxmlformats.org/officeDocument/2006/relationships/image" Target="../media/image478.png"/><Relationship Id="rId325" Type="http://schemas.openxmlformats.org/officeDocument/2006/relationships/customXml" Target="../ink/ink611.xml"/><Relationship Id="rId367" Type="http://schemas.openxmlformats.org/officeDocument/2006/relationships/image" Target="../media/image601.png"/><Relationship Id="rId171" Type="http://schemas.openxmlformats.org/officeDocument/2006/relationships/customXml" Target="../ink/ink534.xml"/><Relationship Id="rId227" Type="http://schemas.openxmlformats.org/officeDocument/2006/relationships/customXml" Target="../ink/ink562.xml"/><Relationship Id="rId269" Type="http://schemas.openxmlformats.org/officeDocument/2006/relationships/customXml" Target="../ink/ink583.xml"/><Relationship Id="rId434" Type="http://schemas.openxmlformats.org/officeDocument/2006/relationships/customXml" Target="../ink/ink666.xml"/><Relationship Id="rId476" Type="http://schemas.openxmlformats.org/officeDocument/2006/relationships/image" Target="../media/image655.png"/><Relationship Id="rId33" Type="http://schemas.openxmlformats.org/officeDocument/2006/relationships/customXml" Target="../ink/ink465.xml"/><Relationship Id="rId129" Type="http://schemas.openxmlformats.org/officeDocument/2006/relationships/customXml" Target="../ink/ink513.xml"/><Relationship Id="rId280" Type="http://schemas.openxmlformats.org/officeDocument/2006/relationships/image" Target="../media/image559.png"/><Relationship Id="rId336" Type="http://schemas.openxmlformats.org/officeDocument/2006/relationships/image" Target="../media/image586.png"/><Relationship Id="rId75" Type="http://schemas.openxmlformats.org/officeDocument/2006/relationships/customXml" Target="../ink/ink486.xml"/><Relationship Id="rId140" Type="http://schemas.openxmlformats.org/officeDocument/2006/relationships/image" Target="../media/image489.png"/><Relationship Id="rId182" Type="http://schemas.openxmlformats.org/officeDocument/2006/relationships/image" Target="../media/image510.png"/><Relationship Id="rId378" Type="http://schemas.openxmlformats.org/officeDocument/2006/relationships/customXml" Target="../ink/ink638.xml"/><Relationship Id="rId403" Type="http://schemas.openxmlformats.org/officeDocument/2006/relationships/image" Target="../media/image619.png"/><Relationship Id="rId6" Type="http://schemas.openxmlformats.org/officeDocument/2006/relationships/image" Target="../media/image422.png"/><Relationship Id="rId238" Type="http://schemas.openxmlformats.org/officeDocument/2006/relationships/image" Target="../media/image538.png"/><Relationship Id="rId445" Type="http://schemas.openxmlformats.org/officeDocument/2006/relationships/image" Target="../media/image640.png"/><Relationship Id="rId487" Type="http://schemas.openxmlformats.org/officeDocument/2006/relationships/image" Target="../media/image660.png"/><Relationship Id="rId291" Type="http://schemas.openxmlformats.org/officeDocument/2006/relationships/customXml" Target="../ink/ink594.xml"/><Relationship Id="rId305" Type="http://schemas.openxmlformats.org/officeDocument/2006/relationships/customXml" Target="../ink/ink601.xml"/><Relationship Id="rId347" Type="http://schemas.openxmlformats.org/officeDocument/2006/relationships/customXml" Target="../ink/ink622.xml"/><Relationship Id="rId44" Type="http://schemas.openxmlformats.org/officeDocument/2006/relationships/image" Target="../media/image441.png"/><Relationship Id="rId86" Type="http://schemas.openxmlformats.org/officeDocument/2006/relationships/image" Target="../media/image462.png"/><Relationship Id="rId151" Type="http://schemas.openxmlformats.org/officeDocument/2006/relationships/customXml" Target="../ink/ink524.xml"/><Relationship Id="rId389" Type="http://schemas.openxmlformats.org/officeDocument/2006/relationships/image" Target="../media/image612.png"/><Relationship Id="rId193" Type="http://schemas.openxmlformats.org/officeDocument/2006/relationships/customXml" Target="../ink/ink545.xml"/><Relationship Id="rId207" Type="http://schemas.openxmlformats.org/officeDocument/2006/relationships/customXml" Target="../ink/ink552.xml"/><Relationship Id="rId249" Type="http://schemas.openxmlformats.org/officeDocument/2006/relationships/customXml" Target="../ink/ink573.xml"/><Relationship Id="rId414" Type="http://schemas.openxmlformats.org/officeDocument/2006/relationships/customXml" Target="../ink/ink656.xml"/><Relationship Id="rId456" Type="http://schemas.openxmlformats.org/officeDocument/2006/relationships/image" Target="../media/image645.png"/><Relationship Id="rId13" Type="http://schemas.openxmlformats.org/officeDocument/2006/relationships/customXml" Target="../ink/ink455.xml"/><Relationship Id="rId109" Type="http://schemas.openxmlformats.org/officeDocument/2006/relationships/customXml" Target="../ink/ink503.xml"/><Relationship Id="rId260" Type="http://schemas.openxmlformats.org/officeDocument/2006/relationships/image" Target="../media/image549.png"/><Relationship Id="rId316" Type="http://schemas.openxmlformats.org/officeDocument/2006/relationships/image" Target="../media/image577.png"/><Relationship Id="rId55" Type="http://schemas.openxmlformats.org/officeDocument/2006/relationships/customXml" Target="../ink/ink476.xml"/><Relationship Id="rId97" Type="http://schemas.openxmlformats.org/officeDocument/2006/relationships/customXml" Target="../ink/ink497.xml"/><Relationship Id="rId120" Type="http://schemas.openxmlformats.org/officeDocument/2006/relationships/image" Target="../media/image479.png"/><Relationship Id="rId358" Type="http://schemas.openxmlformats.org/officeDocument/2006/relationships/image" Target="../media/image597.png"/><Relationship Id="rId162" Type="http://schemas.openxmlformats.org/officeDocument/2006/relationships/image" Target="../media/image500.png"/><Relationship Id="rId218" Type="http://schemas.openxmlformats.org/officeDocument/2006/relationships/image" Target="../media/image528.png"/><Relationship Id="rId425" Type="http://schemas.openxmlformats.org/officeDocument/2006/relationships/image" Target="../media/image630.png"/><Relationship Id="rId467" Type="http://schemas.openxmlformats.org/officeDocument/2006/relationships/customXml" Target="../ink/ink683.xml"/><Relationship Id="rId271" Type="http://schemas.openxmlformats.org/officeDocument/2006/relationships/customXml" Target="../ink/ink584.xml"/><Relationship Id="rId24" Type="http://schemas.openxmlformats.org/officeDocument/2006/relationships/image" Target="../media/image431.png"/><Relationship Id="rId66" Type="http://schemas.openxmlformats.org/officeDocument/2006/relationships/image" Target="../media/image452.png"/><Relationship Id="rId131" Type="http://schemas.openxmlformats.org/officeDocument/2006/relationships/customXml" Target="../ink/ink514.xml"/><Relationship Id="rId327" Type="http://schemas.openxmlformats.org/officeDocument/2006/relationships/customXml" Target="../ink/ink612.xml"/><Relationship Id="rId369" Type="http://schemas.openxmlformats.org/officeDocument/2006/relationships/image" Target="../media/image602.png"/><Relationship Id="rId173" Type="http://schemas.openxmlformats.org/officeDocument/2006/relationships/customXml" Target="../ink/ink535.xml"/><Relationship Id="rId229" Type="http://schemas.openxmlformats.org/officeDocument/2006/relationships/customXml" Target="../ink/ink563.xml"/><Relationship Id="rId380" Type="http://schemas.openxmlformats.org/officeDocument/2006/relationships/customXml" Target="../ink/ink639.xml"/><Relationship Id="rId436" Type="http://schemas.openxmlformats.org/officeDocument/2006/relationships/customXml" Target="../ink/ink667.xml"/><Relationship Id="rId240" Type="http://schemas.openxmlformats.org/officeDocument/2006/relationships/image" Target="../media/image539.png"/><Relationship Id="rId478" Type="http://schemas.openxmlformats.org/officeDocument/2006/relationships/image" Target="../media/image656.png"/><Relationship Id="rId35" Type="http://schemas.openxmlformats.org/officeDocument/2006/relationships/customXml" Target="../ink/ink466.xml"/><Relationship Id="rId77" Type="http://schemas.openxmlformats.org/officeDocument/2006/relationships/customXml" Target="../ink/ink487.xml"/><Relationship Id="rId100" Type="http://schemas.openxmlformats.org/officeDocument/2006/relationships/image" Target="../media/image469.png"/><Relationship Id="rId282" Type="http://schemas.openxmlformats.org/officeDocument/2006/relationships/image" Target="../media/image560.png"/><Relationship Id="rId338" Type="http://schemas.openxmlformats.org/officeDocument/2006/relationships/image" Target="../media/image587.png"/><Relationship Id="rId8" Type="http://schemas.openxmlformats.org/officeDocument/2006/relationships/image" Target="../media/image423.png"/><Relationship Id="rId142" Type="http://schemas.openxmlformats.org/officeDocument/2006/relationships/image" Target="../media/image490.png"/><Relationship Id="rId184" Type="http://schemas.openxmlformats.org/officeDocument/2006/relationships/image" Target="../media/image511.png"/><Relationship Id="rId391" Type="http://schemas.openxmlformats.org/officeDocument/2006/relationships/image" Target="../media/image613.png"/><Relationship Id="rId405" Type="http://schemas.openxmlformats.org/officeDocument/2006/relationships/image" Target="../media/image620.png"/><Relationship Id="rId447" Type="http://schemas.openxmlformats.org/officeDocument/2006/relationships/image" Target="../media/image641.png"/><Relationship Id="rId251" Type="http://schemas.openxmlformats.org/officeDocument/2006/relationships/customXml" Target="../ink/ink574.xml"/><Relationship Id="rId489" Type="http://schemas.openxmlformats.org/officeDocument/2006/relationships/image" Target="../media/image661.png"/><Relationship Id="rId46" Type="http://schemas.openxmlformats.org/officeDocument/2006/relationships/image" Target="../media/image442.png"/><Relationship Id="rId293" Type="http://schemas.openxmlformats.org/officeDocument/2006/relationships/customXml" Target="../ink/ink595.xml"/><Relationship Id="rId307" Type="http://schemas.openxmlformats.org/officeDocument/2006/relationships/customXml" Target="../ink/ink602.xml"/><Relationship Id="rId349" Type="http://schemas.openxmlformats.org/officeDocument/2006/relationships/customXml" Target="../ink/ink623.xml"/><Relationship Id="rId88" Type="http://schemas.openxmlformats.org/officeDocument/2006/relationships/image" Target="../media/image463.png"/><Relationship Id="rId111" Type="http://schemas.openxmlformats.org/officeDocument/2006/relationships/customXml" Target="../ink/ink504.xml"/><Relationship Id="rId153" Type="http://schemas.openxmlformats.org/officeDocument/2006/relationships/customXml" Target="../ink/ink525.xml"/><Relationship Id="rId195" Type="http://schemas.openxmlformats.org/officeDocument/2006/relationships/customXml" Target="../ink/ink546.xml"/><Relationship Id="rId209" Type="http://schemas.openxmlformats.org/officeDocument/2006/relationships/customXml" Target="../ink/ink553.xml"/><Relationship Id="rId360" Type="http://schemas.openxmlformats.org/officeDocument/2006/relationships/image" Target="../media/image598.png"/><Relationship Id="rId416" Type="http://schemas.openxmlformats.org/officeDocument/2006/relationships/customXml" Target="../ink/ink657.xml"/><Relationship Id="rId220" Type="http://schemas.openxmlformats.org/officeDocument/2006/relationships/image" Target="../media/image529.png"/><Relationship Id="rId458" Type="http://schemas.openxmlformats.org/officeDocument/2006/relationships/image" Target="../media/image646.png"/><Relationship Id="rId15" Type="http://schemas.openxmlformats.org/officeDocument/2006/relationships/customXml" Target="../ink/ink456.xml"/><Relationship Id="rId57" Type="http://schemas.openxmlformats.org/officeDocument/2006/relationships/customXml" Target="../ink/ink477.xml"/><Relationship Id="rId262" Type="http://schemas.openxmlformats.org/officeDocument/2006/relationships/image" Target="../media/image550.png"/><Relationship Id="rId318" Type="http://schemas.openxmlformats.org/officeDocument/2006/relationships/image" Target="../media/image578.png"/><Relationship Id="rId99" Type="http://schemas.openxmlformats.org/officeDocument/2006/relationships/customXml" Target="../ink/ink498.xml"/><Relationship Id="rId122" Type="http://schemas.openxmlformats.org/officeDocument/2006/relationships/image" Target="../media/image480.png"/><Relationship Id="rId164" Type="http://schemas.openxmlformats.org/officeDocument/2006/relationships/image" Target="../media/image501.png"/><Relationship Id="rId371" Type="http://schemas.openxmlformats.org/officeDocument/2006/relationships/image" Target="../media/image603.png"/><Relationship Id="rId427" Type="http://schemas.openxmlformats.org/officeDocument/2006/relationships/image" Target="../media/image631.png"/><Relationship Id="rId469" Type="http://schemas.openxmlformats.org/officeDocument/2006/relationships/customXml" Target="../ink/ink684.xml"/><Relationship Id="rId26" Type="http://schemas.openxmlformats.org/officeDocument/2006/relationships/image" Target="../media/image432.png"/><Relationship Id="rId231" Type="http://schemas.openxmlformats.org/officeDocument/2006/relationships/customXml" Target="../ink/ink564.xml"/><Relationship Id="rId273" Type="http://schemas.openxmlformats.org/officeDocument/2006/relationships/customXml" Target="../ink/ink585.xml"/><Relationship Id="rId329" Type="http://schemas.openxmlformats.org/officeDocument/2006/relationships/customXml" Target="../ink/ink613.xml"/><Relationship Id="rId480" Type="http://schemas.openxmlformats.org/officeDocument/2006/relationships/image" Target="../media/image657.png"/><Relationship Id="rId68" Type="http://schemas.openxmlformats.org/officeDocument/2006/relationships/image" Target="../media/image453.png"/><Relationship Id="rId133" Type="http://schemas.openxmlformats.org/officeDocument/2006/relationships/customXml" Target="../ink/ink515.xml"/><Relationship Id="rId175" Type="http://schemas.openxmlformats.org/officeDocument/2006/relationships/customXml" Target="../ink/ink536.xml"/><Relationship Id="rId340" Type="http://schemas.openxmlformats.org/officeDocument/2006/relationships/image" Target="../media/image588.png"/><Relationship Id="rId200" Type="http://schemas.openxmlformats.org/officeDocument/2006/relationships/image" Target="../media/image519.png"/><Relationship Id="rId382" Type="http://schemas.openxmlformats.org/officeDocument/2006/relationships/customXml" Target="../ink/ink640.xml"/><Relationship Id="rId438" Type="http://schemas.openxmlformats.org/officeDocument/2006/relationships/customXml" Target="../ink/ink668.xml"/><Relationship Id="rId242" Type="http://schemas.openxmlformats.org/officeDocument/2006/relationships/image" Target="../media/image540.png"/><Relationship Id="rId284" Type="http://schemas.openxmlformats.org/officeDocument/2006/relationships/image" Target="../media/image561.png"/><Relationship Id="rId37" Type="http://schemas.openxmlformats.org/officeDocument/2006/relationships/customXml" Target="../ink/ink467.xml"/><Relationship Id="rId79" Type="http://schemas.openxmlformats.org/officeDocument/2006/relationships/customXml" Target="../ink/ink488.xml"/><Relationship Id="rId102" Type="http://schemas.openxmlformats.org/officeDocument/2006/relationships/image" Target="../media/image470.png"/><Relationship Id="rId144" Type="http://schemas.openxmlformats.org/officeDocument/2006/relationships/image" Target="../media/image491.png"/><Relationship Id="rId90" Type="http://schemas.openxmlformats.org/officeDocument/2006/relationships/image" Target="../media/image464.png"/><Relationship Id="rId186" Type="http://schemas.openxmlformats.org/officeDocument/2006/relationships/image" Target="../media/image512.png"/><Relationship Id="rId351" Type="http://schemas.openxmlformats.org/officeDocument/2006/relationships/customXml" Target="../ink/ink624.xml"/><Relationship Id="rId393" Type="http://schemas.openxmlformats.org/officeDocument/2006/relationships/image" Target="../media/image614.png"/><Relationship Id="rId407" Type="http://schemas.openxmlformats.org/officeDocument/2006/relationships/image" Target="../media/image621.png"/><Relationship Id="rId449" Type="http://schemas.openxmlformats.org/officeDocument/2006/relationships/image" Target="../media/image642.png"/><Relationship Id="rId211" Type="http://schemas.openxmlformats.org/officeDocument/2006/relationships/customXml" Target="../ink/ink554.xml"/><Relationship Id="rId253" Type="http://schemas.openxmlformats.org/officeDocument/2006/relationships/customXml" Target="../ink/ink575.xml"/><Relationship Id="rId295" Type="http://schemas.openxmlformats.org/officeDocument/2006/relationships/customXml" Target="../ink/ink596.xml"/><Relationship Id="rId309" Type="http://schemas.openxmlformats.org/officeDocument/2006/relationships/customXml" Target="../ink/ink603.xml"/><Relationship Id="rId460" Type="http://schemas.openxmlformats.org/officeDocument/2006/relationships/image" Target="../media/image647.png"/><Relationship Id="rId48" Type="http://schemas.openxmlformats.org/officeDocument/2006/relationships/image" Target="../media/image443.png"/><Relationship Id="rId113" Type="http://schemas.openxmlformats.org/officeDocument/2006/relationships/customXml" Target="../ink/ink505.xml"/><Relationship Id="rId320" Type="http://schemas.openxmlformats.org/officeDocument/2006/relationships/image" Target="../media/image579.png"/><Relationship Id="rId155" Type="http://schemas.openxmlformats.org/officeDocument/2006/relationships/customXml" Target="../ink/ink526.xml"/><Relationship Id="rId197" Type="http://schemas.openxmlformats.org/officeDocument/2006/relationships/customXml" Target="../ink/ink547.xml"/><Relationship Id="rId362" Type="http://schemas.openxmlformats.org/officeDocument/2006/relationships/image" Target="../media/image599.png"/><Relationship Id="rId418" Type="http://schemas.openxmlformats.org/officeDocument/2006/relationships/customXml" Target="../ink/ink658.xml"/><Relationship Id="rId222" Type="http://schemas.openxmlformats.org/officeDocument/2006/relationships/image" Target="../media/image530.png"/><Relationship Id="rId264" Type="http://schemas.openxmlformats.org/officeDocument/2006/relationships/image" Target="../media/image551.png"/><Relationship Id="rId471" Type="http://schemas.openxmlformats.org/officeDocument/2006/relationships/customXml" Target="../ink/ink685.xml"/><Relationship Id="rId17" Type="http://schemas.openxmlformats.org/officeDocument/2006/relationships/customXml" Target="../ink/ink457.xml"/><Relationship Id="rId59" Type="http://schemas.openxmlformats.org/officeDocument/2006/relationships/customXml" Target="../ink/ink478.xml"/><Relationship Id="rId124" Type="http://schemas.openxmlformats.org/officeDocument/2006/relationships/image" Target="../media/image481.png"/><Relationship Id="rId70" Type="http://schemas.openxmlformats.org/officeDocument/2006/relationships/image" Target="../media/image454.png"/><Relationship Id="rId166" Type="http://schemas.openxmlformats.org/officeDocument/2006/relationships/image" Target="../media/image502.png"/><Relationship Id="rId331" Type="http://schemas.openxmlformats.org/officeDocument/2006/relationships/customXml" Target="../ink/ink614.xml"/><Relationship Id="rId373" Type="http://schemas.openxmlformats.org/officeDocument/2006/relationships/image" Target="../media/image604.png"/><Relationship Id="rId429" Type="http://schemas.openxmlformats.org/officeDocument/2006/relationships/image" Target="../media/image632.png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565.xml"/><Relationship Id="rId440" Type="http://schemas.openxmlformats.org/officeDocument/2006/relationships/customXml" Target="../ink/ink669.xml"/><Relationship Id="rId28" Type="http://schemas.openxmlformats.org/officeDocument/2006/relationships/image" Target="../media/image433.png"/><Relationship Id="rId275" Type="http://schemas.openxmlformats.org/officeDocument/2006/relationships/customXml" Target="../ink/ink586.xml"/><Relationship Id="rId300" Type="http://schemas.openxmlformats.org/officeDocument/2006/relationships/image" Target="../media/image569.png"/><Relationship Id="rId482" Type="http://schemas.openxmlformats.org/officeDocument/2006/relationships/image" Target="../media/image658.png"/><Relationship Id="rId81" Type="http://schemas.openxmlformats.org/officeDocument/2006/relationships/customXml" Target="../ink/ink489.xml"/><Relationship Id="rId135" Type="http://schemas.openxmlformats.org/officeDocument/2006/relationships/customXml" Target="../ink/ink516.xml"/><Relationship Id="rId177" Type="http://schemas.openxmlformats.org/officeDocument/2006/relationships/customXml" Target="../ink/ink537.xml"/><Relationship Id="rId342" Type="http://schemas.openxmlformats.org/officeDocument/2006/relationships/image" Target="../media/image589.png"/><Relationship Id="rId384" Type="http://schemas.openxmlformats.org/officeDocument/2006/relationships/customXml" Target="../ink/ink641.xml"/><Relationship Id="rId202" Type="http://schemas.openxmlformats.org/officeDocument/2006/relationships/image" Target="../media/image520.png"/><Relationship Id="rId244" Type="http://schemas.openxmlformats.org/officeDocument/2006/relationships/image" Target="../media/image541.png"/><Relationship Id="rId39" Type="http://schemas.openxmlformats.org/officeDocument/2006/relationships/customXml" Target="../ink/ink468.xml"/><Relationship Id="rId286" Type="http://schemas.openxmlformats.org/officeDocument/2006/relationships/image" Target="../media/image562.png"/><Relationship Id="rId451" Type="http://schemas.openxmlformats.org/officeDocument/2006/relationships/image" Target="../media/image643.png"/><Relationship Id="rId50" Type="http://schemas.openxmlformats.org/officeDocument/2006/relationships/image" Target="../media/image444.png"/><Relationship Id="rId104" Type="http://schemas.openxmlformats.org/officeDocument/2006/relationships/image" Target="../media/image471.png"/><Relationship Id="rId146" Type="http://schemas.openxmlformats.org/officeDocument/2006/relationships/image" Target="../media/image492.png"/><Relationship Id="rId188" Type="http://schemas.openxmlformats.org/officeDocument/2006/relationships/image" Target="../media/image513.png"/><Relationship Id="rId311" Type="http://schemas.openxmlformats.org/officeDocument/2006/relationships/customXml" Target="../ink/ink604.xml"/><Relationship Id="rId353" Type="http://schemas.openxmlformats.org/officeDocument/2006/relationships/customXml" Target="../ink/ink625.xml"/><Relationship Id="rId395" Type="http://schemas.openxmlformats.org/officeDocument/2006/relationships/image" Target="../media/image615.png"/><Relationship Id="rId409" Type="http://schemas.openxmlformats.org/officeDocument/2006/relationships/image" Target="../media/image622.png"/><Relationship Id="rId92" Type="http://schemas.openxmlformats.org/officeDocument/2006/relationships/image" Target="../media/image465.png"/><Relationship Id="rId213" Type="http://schemas.openxmlformats.org/officeDocument/2006/relationships/customXml" Target="../ink/ink555.xml"/><Relationship Id="rId420" Type="http://schemas.openxmlformats.org/officeDocument/2006/relationships/customXml" Target="../ink/ink659.xml"/><Relationship Id="rId255" Type="http://schemas.openxmlformats.org/officeDocument/2006/relationships/customXml" Target="../ink/ink576.xml"/><Relationship Id="rId297" Type="http://schemas.openxmlformats.org/officeDocument/2006/relationships/customXml" Target="../ink/ink597.xml"/><Relationship Id="rId462" Type="http://schemas.openxmlformats.org/officeDocument/2006/relationships/image" Target="../media/image648.png"/><Relationship Id="rId115" Type="http://schemas.openxmlformats.org/officeDocument/2006/relationships/customXml" Target="../ink/ink506.xml"/><Relationship Id="rId157" Type="http://schemas.openxmlformats.org/officeDocument/2006/relationships/customXml" Target="../ink/ink527.xml"/><Relationship Id="rId322" Type="http://schemas.openxmlformats.org/officeDocument/2006/relationships/image" Target="../media/image580.png"/><Relationship Id="rId364" Type="http://schemas.openxmlformats.org/officeDocument/2006/relationships/customXml" Target="../ink/ink631.xml"/><Relationship Id="rId61" Type="http://schemas.openxmlformats.org/officeDocument/2006/relationships/customXml" Target="../ink/ink479.xml"/><Relationship Id="rId199" Type="http://schemas.openxmlformats.org/officeDocument/2006/relationships/customXml" Target="../ink/ink548.xml"/><Relationship Id="rId19" Type="http://schemas.openxmlformats.org/officeDocument/2006/relationships/customXml" Target="../ink/ink458.xml"/><Relationship Id="rId224" Type="http://schemas.openxmlformats.org/officeDocument/2006/relationships/image" Target="../media/image531.png"/><Relationship Id="rId266" Type="http://schemas.openxmlformats.org/officeDocument/2006/relationships/image" Target="../media/image552.png"/><Relationship Id="rId431" Type="http://schemas.openxmlformats.org/officeDocument/2006/relationships/image" Target="../media/image633.png"/><Relationship Id="rId473" Type="http://schemas.openxmlformats.org/officeDocument/2006/relationships/customXml" Target="../ink/ink686.xml"/><Relationship Id="rId30" Type="http://schemas.openxmlformats.org/officeDocument/2006/relationships/image" Target="../media/image434.png"/><Relationship Id="rId126" Type="http://schemas.openxmlformats.org/officeDocument/2006/relationships/image" Target="../media/image482.png"/><Relationship Id="rId168" Type="http://schemas.openxmlformats.org/officeDocument/2006/relationships/image" Target="../media/image503.png"/><Relationship Id="rId333" Type="http://schemas.openxmlformats.org/officeDocument/2006/relationships/customXml" Target="../ink/ink615.xml"/><Relationship Id="rId72" Type="http://schemas.openxmlformats.org/officeDocument/2006/relationships/image" Target="../media/image455.png"/><Relationship Id="rId375" Type="http://schemas.openxmlformats.org/officeDocument/2006/relationships/image" Target="../media/image605.png"/><Relationship Id="rId3" Type="http://schemas.openxmlformats.org/officeDocument/2006/relationships/customXml" Target="../ink/ink450.xml"/><Relationship Id="rId235" Type="http://schemas.openxmlformats.org/officeDocument/2006/relationships/customXml" Target="../ink/ink566.xml"/><Relationship Id="rId277" Type="http://schemas.openxmlformats.org/officeDocument/2006/relationships/customXml" Target="../ink/ink587.xml"/><Relationship Id="rId400" Type="http://schemas.openxmlformats.org/officeDocument/2006/relationships/customXml" Target="../ink/ink649.xml"/><Relationship Id="rId442" Type="http://schemas.openxmlformats.org/officeDocument/2006/relationships/customXml" Target="../ink/ink670.xml"/><Relationship Id="rId484" Type="http://schemas.openxmlformats.org/officeDocument/2006/relationships/image" Target="../media/image659.png"/><Relationship Id="rId137" Type="http://schemas.openxmlformats.org/officeDocument/2006/relationships/customXml" Target="../ink/ink517.xml"/><Relationship Id="rId302" Type="http://schemas.openxmlformats.org/officeDocument/2006/relationships/image" Target="../media/image570.png"/><Relationship Id="rId344" Type="http://schemas.openxmlformats.org/officeDocument/2006/relationships/image" Target="../media/image590.png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72.png"/><Relationship Id="rId21" Type="http://schemas.openxmlformats.org/officeDocument/2006/relationships/customXml" Target="../ink/ink704.xml"/><Relationship Id="rId42" Type="http://schemas.openxmlformats.org/officeDocument/2006/relationships/image" Target="../media/image680.png"/><Relationship Id="rId47" Type="http://schemas.openxmlformats.org/officeDocument/2006/relationships/customXml" Target="../ink/ink717.xml"/><Relationship Id="rId63" Type="http://schemas.openxmlformats.org/officeDocument/2006/relationships/customXml" Target="../ink/ink725.xml"/><Relationship Id="rId68" Type="http://schemas.openxmlformats.org/officeDocument/2006/relationships/image" Target="../media/image693.png"/><Relationship Id="rId7" Type="http://schemas.openxmlformats.org/officeDocument/2006/relationships/customXml" Target="../ink/ink697.xml"/><Relationship Id="rId71" Type="http://schemas.openxmlformats.org/officeDocument/2006/relationships/customXml" Target="../ink/ink729.xml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668.png"/><Relationship Id="rId29" Type="http://schemas.openxmlformats.org/officeDocument/2006/relationships/customXml" Target="../ink/ink708.xml"/><Relationship Id="rId11" Type="http://schemas.openxmlformats.org/officeDocument/2006/relationships/customXml" Target="../ink/ink699.xml"/><Relationship Id="rId24" Type="http://schemas.openxmlformats.org/officeDocument/2006/relationships/image" Target="../media/image671.png"/><Relationship Id="rId32" Type="http://schemas.openxmlformats.org/officeDocument/2006/relationships/image" Target="../media/image675.png"/><Relationship Id="rId37" Type="http://schemas.openxmlformats.org/officeDocument/2006/relationships/customXml" Target="../ink/ink712.xml"/><Relationship Id="rId40" Type="http://schemas.openxmlformats.org/officeDocument/2006/relationships/image" Target="../media/image679.png"/><Relationship Id="rId45" Type="http://schemas.openxmlformats.org/officeDocument/2006/relationships/customXml" Target="../ink/ink716.xml"/><Relationship Id="rId53" Type="http://schemas.openxmlformats.org/officeDocument/2006/relationships/customXml" Target="../ink/ink720.xml"/><Relationship Id="rId58" Type="http://schemas.openxmlformats.org/officeDocument/2006/relationships/image" Target="../media/image688.png"/><Relationship Id="rId66" Type="http://schemas.openxmlformats.org/officeDocument/2006/relationships/image" Target="../media/image692.png"/><Relationship Id="rId5" Type="http://schemas.openxmlformats.org/officeDocument/2006/relationships/customXml" Target="../ink/ink696.xml"/><Relationship Id="rId61" Type="http://schemas.openxmlformats.org/officeDocument/2006/relationships/customXml" Target="../ink/ink724.xml"/><Relationship Id="rId19" Type="http://schemas.openxmlformats.org/officeDocument/2006/relationships/customXml" Target="../ink/ink703.xml"/><Relationship Id="rId14" Type="http://schemas.openxmlformats.org/officeDocument/2006/relationships/image" Target="../media/image667.png"/><Relationship Id="rId22" Type="http://schemas.openxmlformats.org/officeDocument/2006/relationships/image" Target="../media/image62.png"/><Relationship Id="rId27" Type="http://schemas.openxmlformats.org/officeDocument/2006/relationships/customXml" Target="../ink/ink707.xml"/><Relationship Id="rId30" Type="http://schemas.openxmlformats.org/officeDocument/2006/relationships/image" Target="../media/image674.png"/><Relationship Id="rId35" Type="http://schemas.openxmlformats.org/officeDocument/2006/relationships/customXml" Target="../ink/ink711.xml"/><Relationship Id="rId43" Type="http://schemas.openxmlformats.org/officeDocument/2006/relationships/customXml" Target="../ink/ink715.xml"/><Relationship Id="rId48" Type="http://schemas.openxmlformats.org/officeDocument/2006/relationships/image" Target="../media/image683.png"/><Relationship Id="rId56" Type="http://schemas.openxmlformats.org/officeDocument/2006/relationships/image" Target="../media/image687.png"/><Relationship Id="rId64" Type="http://schemas.openxmlformats.org/officeDocument/2006/relationships/image" Target="../media/image691.png"/><Relationship Id="rId69" Type="http://schemas.openxmlformats.org/officeDocument/2006/relationships/customXml" Target="../ink/ink728.xml"/><Relationship Id="rId8" Type="http://schemas.openxmlformats.org/officeDocument/2006/relationships/image" Target="../media/image664.png"/><Relationship Id="rId51" Type="http://schemas.openxmlformats.org/officeDocument/2006/relationships/customXml" Target="../ink/ink719.xml"/><Relationship Id="rId72" Type="http://schemas.openxmlformats.org/officeDocument/2006/relationships/image" Target="../media/image695.png"/><Relationship Id="rId3" Type="http://schemas.openxmlformats.org/officeDocument/2006/relationships/customXml" Target="../ink/ink695.xml"/><Relationship Id="rId12" Type="http://schemas.openxmlformats.org/officeDocument/2006/relationships/image" Target="../media/image666.png"/><Relationship Id="rId17" Type="http://schemas.openxmlformats.org/officeDocument/2006/relationships/customXml" Target="../ink/ink702.xml"/><Relationship Id="rId25" Type="http://schemas.openxmlformats.org/officeDocument/2006/relationships/customXml" Target="../ink/ink706.xml"/><Relationship Id="rId33" Type="http://schemas.openxmlformats.org/officeDocument/2006/relationships/customXml" Target="../ink/ink710.xml"/><Relationship Id="rId38" Type="http://schemas.openxmlformats.org/officeDocument/2006/relationships/image" Target="../media/image678.png"/><Relationship Id="rId46" Type="http://schemas.openxmlformats.org/officeDocument/2006/relationships/image" Target="../media/image682.png"/><Relationship Id="rId59" Type="http://schemas.openxmlformats.org/officeDocument/2006/relationships/customXml" Target="../ink/ink723.xml"/><Relationship Id="rId67" Type="http://schemas.openxmlformats.org/officeDocument/2006/relationships/customXml" Target="../ink/ink727.xml"/><Relationship Id="rId20" Type="http://schemas.openxmlformats.org/officeDocument/2006/relationships/image" Target="../media/image670.png"/><Relationship Id="rId41" Type="http://schemas.openxmlformats.org/officeDocument/2006/relationships/customXml" Target="../ink/ink714.xml"/><Relationship Id="rId54" Type="http://schemas.openxmlformats.org/officeDocument/2006/relationships/image" Target="../media/image686.png"/><Relationship Id="rId62" Type="http://schemas.openxmlformats.org/officeDocument/2006/relationships/image" Target="../media/image690.png"/><Relationship Id="rId70" Type="http://schemas.openxmlformats.org/officeDocument/2006/relationships/image" Target="../media/image6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3.png"/><Relationship Id="rId15" Type="http://schemas.openxmlformats.org/officeDocument/2006/relationships/customXml" Target="../ink/ink701.xml"/><Relationship Id="rId23" Type="http://schemas.openxmlformats.org/officeDocument/2006/relationships/customXml" Target="../ink/ink705.xml"/><Relationship Id="rId28" Type="http://schemas.openxmlformats.org/officeDocument/2006/relationships/image" Target="../media/image673.png"/><Relationship Id="rId36" Type="http://schemas.openxmlformats.org/officeDocument/2006/relationships/image" Target="../media/image677.png"/><Relationship Id="rId49" Type="http://schemas.openxmlformats.org/officeDocument/2006/relationships/customXml" Target="../ink/ink718.xml"/><Relationship Id="rId57" Type="http://schemas.openxmlformats.org/officeDocument/2006/relationships/customXml" Target="../ink/ink722.xml"/><Relationship Id="rId10" Type="http://schemas.openxmlformats.org/officeDocument/2006/relationships/image" Target="../media/image665.png"/><Relationship Id="rId31" Type="http://schemas.openxmlformats.org/officeDocument/2006/relationships/customXml" Target="../ink/ink709.xml"/><Relationship Id="rId44" Type="http://schemas.openxmlformats.org/officeDocument/2006/relationships/image" Target="../media/image681.png"/><Relationship Id="rId52" Type="http://schemas.openxmlformats.org/officeDocument/2006/relationships/image" Target="../media/image685.png"/><Relationship Id="rId60" Type="http://schemas.openxmlformats.org/officeDocument/2006/relationships/image" Target="../media/image689.png"/><Relationship Id="rId65" Type="http://schemas.openxmlformats.org/officeDocument/2006/relationships/customXml" Target="../ink/ink726.xml"/><Relationship Id="rId4" Type="http://schemas.openxmlformats.org/officeDocument/2006/relationships/image" Target="../media/image662.png"/><Relationship Id="rId9" Type="http://schemas.openxmlformats.org/officeDocument/2006/relationships/customXml" Target="../ink/ink698.xml"/><Relationship Id="rId13" Type="http://schemas.openxmlformats.org/officeDocument/2006/relationships/customXml" Target="../ink/ink700.xml"/><Relationship Id="rId18" Type="http://schemas.openxmlformats.org/officeDocument/2006/relationships/image" Target="../media/image669.png"/><Relationship Id="rId39" Type="http://schemas.openxmlformats.org/officeDocument/2006/relationships/customXml" Target="../ink/ink713.xml"/><Relationship Id="rId34" Type="http://schemas.openxmlformats.org/officeDocument/2006/relationships/image" Target="../media/image676.png"/><Relationship Id="rId50" Type="http://schemas.openxmlformats.org/officeDocument/2006/relationships/image" Target="../media/image684.png"/><Relationship Id="rId55" Type="http://schemas.openxmlformats.org/officeDocument/2006/relationships/customXml" Target="../ink/ink721.xml"/></Relationships>
</file>

<file path=ppt/slides/_rels/slide13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787.xml"/><Relationship Id="rId299" Type="http://schemas.openxmlformats.org/officeDocument/2006/relationships/image" Target="../media/image839.png"/><Relationship Id="rId21" Type="http://schemas.openxmlformats.org/officeDocument/2006/relationships/customXml" Target="../ink/ink739.xml"/><Relationship Id="rId63" Type="http://schemas.openxmlformats.org/officeDocument/2006/relationships/customXml" Target="../ink/ink760.xml"/><Relationship Id="rId159" Type="http://schemas.openxmlformats.org/officeDocument/2006/relationships/customXml" Target="../ink/ink808.xml"/><Relationship Id="rId324" Type="http://schemas.openxmlformats.org/officeDocument/2006/relationships/image" Target="../media/image851.png"/><Relationship Id="rId366" Type="http://schemas.openxmlformats.org/officeDocument/2006/relationships/customXml" Target="../ink/ink916.xml"/><Relationship Id="rId170" Type="http://schemas.openxmlformats.org/officeDocument/2006/relationships/image" Target="../media/image778.png"/><Relationship Id="rId226" Type="http://schemas.openxmlformats.org/officeDocument/2006/relationships/customXml" Target="../ink/ink843.xml"/><Relationship Id="rId433" Type="http://schemas.openxmlformats.org/officeDocument/2006/relationships/customXml" Target="../ink/ink950.xml"/><Relationship Id="rId268" Type="http://schemas.openxmlformats.org/officeDocument/2006/relationships/customXml" Target="../ink/ink864.xml"/><Relationship Id="rId32" Type="http://schemas.openxmlformats.org/officeDocument/2006/relationships/image" Target="../media/image710.png"/><Relationship Id="rId74" Type="http://schemas.openxmlformats.org/officeDocument/2006/relationships/image" Target="../media/image731.png"/><Relationship Id="rId128" Type="http://schemas.openxmlformats.org/officeDocument/2006/relationships/image" Target="../media/image757.png"/><Relationship Id="rId335" Type="http://schemas.openxmlformats.org/officeDocument/2006/relationships/image" Target="../media/image856.png"/><Relationship Id="rId377" Type="http://schemas.openxmlformats.org/officeDocument/2006/relationships/image" Target="../media/image876.png"/><Relationship Id="rId5" Type="http://schemas.openxmlformats.org/officeDocument/2006/relationships/customXml" Target="../ink/ink731.xml"/><Relationship Id="rId181" Type="http://schemas.openxmlformats.org/officeDocument/2006/relationships/customXml" Target="../ink/ink819.xml"/><Relationship Id="rId237" Type="http://schemas.openxmlformats.org/officeDocument/2006/relationships/image" Target="../media/image809.png"/><Relationship Id="rId402" Type="http://schemas.openxmlformats.org/officeDocument/2006/relationships/customXml" Target="../ink/ink934.xml"/><Relationship Id="rId279" Type="http://schemas.openxmlformats.org/officeDocument/2006/relationships/image" Target="../media/image830.png"/><Relationship Id="rId43" Type="http://schemas.openxmlformats.org/officeDocument/2006/relationships/customXml" Target="../ink/ink750.xml"/><Relationship Id="rId139" Type="http://schemas.openxmlformats.org/officeDocument/2006/relationships/customXml" Target="../ink/ink798.xml"/><Relationship Id="rId290" Type="http://schemas.openxmlformats.org/officeDocument/2006/relationships/image" Target="../media/image835.png"/><Relationship Id="rId304" Type="http://schemas.openxmlformats.org/officeDocument/2006/relationships/customXml" Target="../ink/ink883.xml"/><Relationship Id="rId346" Type="http://schemas.openxmlformats.org/officeDocument/2006/relationships/customXml" Target="../ink/ink905.xml"/><Relationship Id="rId388" Type="http://schemas.openxmlformats.org/officeDocument/2006/relationships/customXml" Target="../ink/ink927.xml"/><Relationship Id="rId85" Type="http://schemas.openxmlformats.org/officeDocument/2006/relationships/customXml" Target="../ink/ink771.xml"/><Relationship Id="rId150" Type="http://schemas.openxmlformats.org/officeDocument/2006/relationships/image" Target="../media/image768.png"/><Relationship Id="rId192" Type="http://schemas.openxmlformats.org/officeDocument/2006/relationships/image" Target="../media/image788.png"/><Relationship Id="rId206" Type="http://schemas.openxmlformats.org/officeDocument/2006/relationships/image" Target="../media/image795.png"/><Relationship Id="rId413" Type="http://schemas.openxmlformats.org/officeDocument/2006/relationships/image" Target="../media/image894.png"/><Relationship Id="rId248" Type="http://schemas.openxmlformats.org/officeDocument/2006/relationships/customXml" Target="../ink/ink854.xml"/><Relationship Id="rId12" Type="http://schemas.openxmlformats.org/officeDocument/2006/relationships/image" Target="../media/image700.png"/><Relationship Id="rId108" Type="http://schemas.openxmlformats.org/officeDocument/2006/relationships/image" Target="../media/image748.png"/><Relationship Id="rId315" Type="http://schemas.openxmlformats.org/officeDocument/2006/relationships/image" Target="../media/image847.png"/><Relationship Id="rId357" Type="http://schemas.openxmlformats.org/officeDocument/2006/relationships/image" Target="../media/image866.png"/><Relationship Id="rId54" Type="http://schemas.openxmlformats.org/officeDocument/2006/relationships/image" Target="../media/image721.png"/><Relationship Id="rId96" Type="http://schemas.openxmlformats.org/officeDocument/2006/relationships/image" Target="../media/image742.png"/><Relationship Id="rId161" Type="http://schemas.openxmlformats.org/officeDocument/2006/relationships/customXml" Target="../ink/ink809.xml"/><Relationship Id="rId217" Type="http://schemas.openxmlformats.org/officeDocument/2006/relationships/customXml" Target="../ink/ink838.xml"/><Relationship Id="rId399" Type="http://schemas.openxmlformats.org/officeDocument/2006/relationships/image" Target="../media/image887.png"/><Relationship Id="rId259" Type="http://schemas.openxmlformats.org/officeDocument/2006/relationships/image" Target="../media/image820.png"/><Relationship Id="rId424" Type="http://schemas.openxmlformats.org/officeDocument/2006/relationships/image" Target="../media/image899.png"/><Relationship Id="rId23" Type="http://schemas.openxmlformats.org/officeDocument/2006/relationships/customXml" Target="../ink/ink740.xml"/><Relationship Id="rId119" Type="http://schemas.openxmlformats.org/officeDocument/2006/relationships/customXml" Target="../ink/ink788.xml"/><Relationship Id="rId270" Type="http://schemas.openxmlformats.org/officeDocument/2006/relationships/customXml" Target="../ink/ink865.xml"/><Relationship Id="rId326" Type="http://schemas.openxmlformats.org/officeDocument/2006/relationships/image" Target="../media/image852.png"/><Relationship Id="rId65" Type="http://schemas.openxmlformats.org/officeDocument/2006/relationships/customXml" Target="../ink/ink761.xml"/><Relationship Id="rId130" Type="http://schemas.openxmlformats.org/officeDocument/2006/relationships/image" Target="../media/image758.png"/><Relationship Id="rId368" Type="http://schemas.openxmlformats.org/officeDocument/2006/relationships/customXml" Target="../ink/ink917.xml"/><Relationship Id="rId172" Type="http://schemas.openxmlformats.org/officeDocument/2006/relationships/image" Target="../media/image779.png"/><Relationship Id="rId228" Type="http://schemas.openxmlformats.org/officeDocument/2006/relationships/customXml" Target="../ink/ink844.xml"/><Relationship Id="rId435" Type="http://schemas.openxmlformats.org/officeDocument/2006/relationships/customXml" Target="../ink/ink951.xml"/><Relationship Id="rId281" Type="http://schemas.openxmlformats.org/officeDocument/2006/relationships/image" Target="../media/image831.png"/><Relationship Id="rId337" Type="http://schemas.openxmlformats.org/officeDocument/2006/relationships/image" Target="../media/image857.png"/><Relationship Id="rId34" Type="http://schemas.openxmlformats.org/officeDocument/2006/relationships/image" Target="../media/image711.png"/><Relationship Id="rId76" Type="http://schemas.openxmlformats.org/officeDocument/2006/relationships/image" Target="../media/image732.png"/><Relationship Id="rId141" Type="http://schemas.openxmlformats.org/officeDocument/2006/relationships/customXml" Target="../ink/ink799.xml"/><Relationship Id="rId379" Type="http://schemas.openxmlformats.org/officeDocument/2006/relationships/image" Target="../media/image877.png"/><Relationship Id="rId7" Type="http://schemas.openxmlformats.org/officeDocument/2006/relationships/customXml" Target="../ink/ink732.xml"/><Relationship Id="rId183" Type="http://schemas.openxmlformats.org/officeDocument/2006/relationships/customXml" Target="../ink/ink821.xml"/><Relationship Id="rId239" Type="http://schemas.openxmlformats.org/officeDocument/2006/relationships/image" Target="../media/image810.png"/><Relationship Id="rId390" Type="http://schemas.openxmlformats.org/officeDocument/2006/relationships/customXml" Target="../ink/ink928.xml"/><Relationship Id="rId404" Type="http://schemas.openxmlformats.org/officeDocument/2006/relationships/customXml" Target="../ink/ink935.xml"/><Relationship Id="rId250" Type="http://schemas.openxmlformats.org/officeDocument/2006/relationships/customXml" Target="../ink/ink855.xml"/><Relationship Id="rId292" Type="http://schemas.openxmlformats.org/officeDocument/2006/relationships/image" Target="../media/image836.png"/><Relationship Id="rId306" Type="http://schemas.openxmlformats.org/officeDocument/2006/relationships/customXml" Target="../ink/ink884.xml"/><Relationship Id="rId45" Type="http://schemas.openxmlformats.org/officeDocument/2006/relationships/customXml" Target="../ink/ink751.xml"/><Relationship Id="rId87" Type="http://schemas.openxmlformats.org/officeDocument/2006/relationships/customXml" Target="../ink/ink772.xml"/><Relationship Id="rId110" Type="http://schemas.openxmlformats.org/officeDocument/2006/relationships/image" Target="../media/image62.png"/><Relationship Id="rId348" Type="http://schemas.openxmlformats.org/officeDocument/2006/relationships/image" Target="../media/image862.png"/><Relationship Id="rId152" Type="http://schemas.openxmlformats.org/officeDocument/2006/relationships/image" Target="../media/image769.png"/><Relationship Id="rId194" Type="http://schemas.openxmlformats.org/officeDocument/2006/relationships/image" Target="../media/image789.png"/><Relationship Id="rId208" Type="http://schemas.openxmlformats.org/officeDocument/2006/relationships/image" Target="../media/image796.png"/><Relationship Id="rId415" Type="http://schemas.openxmlformats.org/officeDocument/2006/relationships/image" Target="../media/image895.png"/><Relationship Id="rId261" Type="http://schemas.openxmlformats.org/officeDocument/2006/relationships/image" Target="../media/image821.png"/><Relationship Id="rId14" Type="http://schemas.openxmlformats.org/officeDocument/2006/relationships/image" Target="../media/image701.png"/><Relationship Id="rId56" Type="http://schemas.openxmlformats.org/officeDocument/2006/relationships/image" Target="../media/image722.png"/><Relationship Id="rId317" Type="http://schemas.openxmlformats.org/officeDocument/2006/relationships/customXml" Target="../ink/ink890.xml"/><Relationship Id="rId359" Type="http://schemas.openxmlformats.org/officeDocument/2006/relationships/image" Target="../media/image867.png"/><Relationship Id="rId98" Type="http://schemas.openxmlformats.org/officeDocument/2006/relationships/image" Target="../media/image743.png"/><Relationship Id="rId121" Type="http://schemas.openxmlformats.org/officeDocument/2006/relationships/customXml" Target="../ink/ink789.xml"/><Relationship Id="rId163" Type="http://schemas.openxmlformats.org/officeDocument/2006/relationships/customXml" Target="../ink/ink810.xml"/><Relationship Id="rId219" Type="http://schemas.openxmlformats.org/officeDocument/2006/relationships/customXml" Target="../ink/ink839.xml"/><Relationship Id="rId370" Type="http://schemas.openxmlformats.org/officeDocument/2006/relationships/customXml" Target="../ink/ink918.xml"/><Relationship Id="rId426" Type="http://schemas.openxmlformats.org/officeDocument/2006/relationships/image" Target="../media/image900.png"/><Relationship Id="rId230" Type="http://schemas.openxmlformats.org/officeDocument/2006/relationships/customXml" Target="../ink/ink845.xml"/><Relationship Id="rId25" Type="http://schemas.openxmlformats.org/officeDocument/2006/relationships/customXml" Target="../ink/ink741.xml"/><Relationship Id="rId67" Type="http://schemas.openxmlformats.org/officeDocument/2006/relationships/customXml" Target="../ink/ink762.xml"/><Relationship Id="rId272" Type="http://schemas.openxmlformats.org/officeDocument/2006/relationships/customXml" Target="../ink/ink866.xml"/><Relationship Id="rId328" Type="http://schemas.openxmlformats.org/officeDocument/2006/relationships/image" Target="../media/image853.png"/><Relationship Id="rId132" Type="http://schemas.openxmlformats.org/officeDocument/2006/relationships/image" Target="../media/image759.png"/><Relationship Id="rId174" Type="http://schemas.openxmlformats.org/officeDocument/2006/relationships/image" Target="../media/image780.png"/><Relationship Id="rId381" Type="http://schemas.openxmlformats.org/officeDocument/2006/relationships/image" Target="../media/image878.png"/><Relationship Id="rId241" Type="http://schemas.openxmlformats.org/officeDocument/2006/relationships/image" Target="../media/image811.png"/><Relationship Id="rId36" Type="http://schemas.openxmlformats.org/officeDocument/2006/relationships/image" Target="../media/image712.png"/><Relationship Id="rId283" Type="http://schemas.openxmlformats.org/officeDocument/2006/relationships/image" Target="../media/image832.png"/><Relationship Id="rId339" Type="http://schemas.openxmlformats.org/officeDocument/2006/relationships/image" Target="../media/image858.png"/><Relationship Id="rId78" Type="http://schemas.openxmlformats.org/officeDocument/2006/relationships/image" Target="../media/image733.png"/><Relationship Id="rId101" Type="http://schemas.openxmlformats.org/officeDocument/2006/relationships/customXml" Target="../ink/ink779.xml"/><Relationship Id="rId143" Type="http://schemas.openxmlformats.org/officeDocument/2006/relationships/customXml" Target="../ink/ink800.xml"/><Relationship Id="rId185" Type="http://schemas.openxmlformats.org/officeDocument/2006/relationships/customXml" Target="../ink/ink822.xml"/><Relationship Id="rId350" Type="http://schemas.openxmlformats.org/officeDocument/2006/relationships/image" Target="../media/image863.png"/><Relationship Id="rId406" Type="http://schemas.openxmlformats.org/officeDocument/2006/relationships/customXml" Target="../ink/ink936.xml"/><Relationship Id="rId9" Type="http://schemas.openxmlformats.org/officeDocument/2006/relationships/customXml" Target="../ink/ink733.xml"/><Relationship Id="rId210" Type="http://schemas.openxmlformats.org/officeDocument/2006/relationships/image" Target="../media/image797.png"/><Relationship Id="rId392" Type="http://schemas.openxmlformats.org/officeDocument/2006/relationships/customXml" Target="../ink/ink929.xml"/><Relationship Id="rId252" Type="http://schemas.openxmlformats.org/officeDocument/2006/relationships/customXml" Target="../ink/ink856.xml"/><Relationship Id="rId294" Type="http://schemas.openxmlformats.org/officeDocument/2006/relationships/image" Target="../media/image837.png"/><Relationship Id="rId308" Type="http://schemas.openxmlformats.org/officeDocument/2006/relationships/customXml" Target="../ink/ink885.xml"/><Relationship Id="rId47" Type="http://schemas.openxmlformats.org/officeDocument/2006/relationships/customXml" Target="../ink/ink752.xml"/><Relationship Id="rId89" Type="http://schemas.openxmlformats.org/officeDocument/2006/relationships/customXml" Target="../ink/ink773.xml"/><Relationship Id="rId112" Type="http://schemas.openxmlformats.org/officeDocument/2006/relationships/image" Target="../media/image749.png"/><Relationship Id="rId154" Type="http://schemas.openxmlformats.org/officeDocument/2006/relationships/image" Target="../media/image770.png"/><Relationship Id="rId361" Type="http://schemas.openxmlformats.org/officeDocument/2006/relationships/image" Target="../media/image868.png"/><Relationship Id="rId196" Type="http://schemas.openxmlformats.org/officeDocument/2006/relationships/image" Target="../media/image790.png"/><Relationship Id="rId417" Type="http://schemas.openxmlformats.org/officeDocument/2006/relationships/customXml" Target="../ink/ink942.xml"/><Relationship Id="rId16" Type="http://schemas.openxmlformats.org/officeDocument/2006/relationships/image" Target="../media/image702.png"/><Relationship Id="rId221" Type="http://schemas.openxmlformats.org/officeDocument/2006/relationships/customXml" Target="../ink/ink840.xml"/><Relationship Id="rId263" Type="http://schemas.openxmlformats.org/officeDocument/2006/relationships/image" Target="../media/image822.png"/><Relationship Id="rId319" Type="http://schemas.openxmlformats.org/officeDocument/2006/relationships/customXml" Target="../ink/ink891.xml"/><Relationship Id="rId58" Type="http://schemas.openxmlformats.org/officeDocument/2006/relationships/image" Target="../media/image723.png"/><Relationship Id="rId123" Type="http://schemas.openxmlformats.org/officeDocument/2006/relationships/customXml" Target="../ink/ink790.xml"/><Relationship Id="rId330" Type="http://schemas.openxmlformats.org/officeDocument/2006/relationships/image" Target="../media/image854.png"/><Relationship Id="rId165" Type="http://schemas.openxmlformats.org/officeDocument/2006/relationships/customXml" Target="../ink/ink811.xml"/><Relationship Id="rId372" Type="http://schemas.openxmlformats.org/officeDocument/2006/relationships/customXml" Target="../ink/ink919.xml"/><Relationship Id="rId428" Type="http://schemas.openxmlformats.org/officeDocument/2006/relationships/image" Target="../media/image901.png"/><Relationship Id="rId232" Type="http://schemas.openxmlformats.org/officeDocument/2006/relationships/customXml" Target="../ink/ink846.xml"/><Relationship Id="rId274" Type="http://schemas.openxmlformats.org/officeDocument/2006/relationships/customXml" Target="../ink/ink867.xml"/><Relationship Id="rId27" Type="http://schemas.openxmlformats.org/officeDocument/2006/relationships/customXml" Target="../ink/ink742.xml"/><Relationship Id="rId69" Type="http://schemas.openxmlformats.org/officeDocument/2006/relationships/customXml" Target="../ink/ink763.xml"/><Relationship Id="rId134" Type="http://schemas.openxmlformats.org/officeDocument/2006/relationships/image" Target="../media/image760.png"/><Relationship Id="rId80" Type="http://schemas.openxmlformats.org/officeDocument/2006/relationships/image" Target="../media/image734.png"/><Relationship Id="rId176" Type="http://schemas.openxmlformats.org/officeDocument/2006/relationships/image" Target="../media/image781.png"/><Relationship Id="rId341" Type="http://schemas.openxmlformats.org/officeDocument/2006/relationships/image" Target="../media/image859.png"/><Relationship Id="rId383" Type="http://schemas.openxmlformats.org/officeDocument/2006/relationships/image" Target="../media/image879.png"/><Relationship Id="rId201" Type="http://schemas.openxmlformats.org/officeDocument/2006/relationships/customXml" Target="../ink/ink830.xml"/><Relationship Id="rId243" Type="http://schemas.openxmlformats.org/officeDocument/2006/relationships/image" Target="../media/image812.png"/><Relationship Id="rId285" Type="http://schemas.openxmlformats.org/officeDocument/2006/relationships/customXml" Target="../ink/ink873.xml"/><Relationship Id="rId38" Type="http://schemas.openxmlformats.org/officeDocument/2006/relationships/image" Target="../media/image713.png"/><Relationship Id="rId103" Type="http://schemas.openxmlformats.org/officeDocument/2006/relationships/customXml" Target="../ink/ink780.xml"/><Relationship Id="rId310" Type="http://schemas.openxmlformats.org/officeDocument/2006/relationships/customXml" Target="../ink/ink886.xml"/><Relationship Id="rId91" Type="http://schemas.openxmlformats.org/officeDocument/2006/relationships/customXml" Target="../ink/ink774.xml"/><Relationship Id="rId145" Type="http://schemas.openxmlformats.org/officeDocument/2006/relationships/customXml" Target="../ink/ink801.xml"/><Relationship Id="rId187" Type="http://schemas.openxmlformats.org/officeDocument/2006/relationships/customXml" Target="../ink/ink823.xml"/><Relationship Id="rId352" Type="http://schemas.openxmlformats.org/officeDocument/2006/relationships/image" Target="../media/image864.png"/><Relationship Id="rId394" Type="http://schemas.openxmlformats.org/officeDocument/2006/relationships/customXml" Target="../ink/ink930.xml"/><Relationship Id="rId408" Type="http://schemas.openxmlformats.org/officeDocument/2006/relationships/customXml" Target="../ink/ink937.xml"/><Relationship Id="rId212" Type="http://schemas.openxmlformats.org/officeDocument/2006/relationships/image" Target="../media/image153.png"/><Relationship Id="rId254" Type="http://schemas.openxmlformats.org/officeDocument/2006/relationships/customXml" Target="../ink/ink857.xml"/><Relationship Id="rId28" Type="http://schemas.openxmlformats.org/officeDocument/2006/relationships/image" Target="../media/image708.png"/><Relationship Id="rId49" Type="http://schemas.openxmlformats.org/officeDocument/2006/relationships/customXml" Target="../ink/ink753.xml"/><Relationship Id="rId114" Type="http://schemas.openxmlformats.org/officeDocument/2006/relationships/image" Target="../media/image750.png"/><Relationship Id="rId275" Type="http://schemas.openxmlformats.org/officeDocument/2006/relationships/image" Target="../media/image828.png"/><Relationship Id="rId296" Type="http://schemas.openxmlformats.org/officeDocument/2006/relationships/image" Target="../media/image838.png"/><Relationship Id="rId300" Type="http://schemas.openxmlformats.org/officeDocument/2006/relationships/customXml" Target="../ink/ink881.xml"/><Relationship Id="rId60" Type="http://schemas.openxmlformats.org/officeDocument/2006/relationships/image" Target="../media/image724.png"/><Relationship Id="rId81" Type="http://schemas.openxmlformats.org/officeDocument/2006/relationships/customXml" Target="../ink/ink769.xml"/><Relationship Id="rId135" Type="http://schemas.openxmlformats.org/officeDocument/2006/relationships/customXml" Target="../ink/ink796.xml"/><Relationship Id="rId156" Type="http://schemas.openxmlformats.org/officeDocument/2006/relationships/image" Target="../media/image771.png"/><Relationship Id="rId177" Type="http://schemas.openxmlformats.org/officeDocument/2006/relationships/customXml" Target="../ink/ink817.xml"/><Relationship Id="rId198" Type="http://schemas.openxmlformats.org/officeDocument/2006/relationships/image" Target="../media/image791.png"/><Relationship Id="rId321" Type="http://schemas.openxmlformats.org/officeDocument/2006/relationships/customXml" Target="../ink/ink892.xml"/><Relationship Id="rId342" Type="http://schemas.openxmlformats.org/officeDocument/2006/relationships/customXml" Target="../ink/ink903.xml"/><Relationship Id="rId363" Type="http://schemas.openxmlformats.org/officeDocument/2006/relationships/image" Target="../media/image869.png"/><Relationship Id="rId384" Type="http://schemas.openxmlformats.org/officeDocument/2006/relationships/customXml" Target="../ink/ink925.xml"/><Relationship Id="rId419" Type="http://schemas.openxmlformats.org/officeDocument/2006/relationships/customXml" Target="../ink/ink943.xml"/><Relationship Id="rId202" Type="http://schemas.openxmlformats.org/officeDocument/2006/relationships/image" Target="../media/image793.png"/><Relationship Id="rId223" Type="http://schemas.openxmlformats.org/officeDocument/2006/relationships/customXml" Target="../ink/ink841.xml"/><Relationship Id="rId244" Type="http://schemas.openxmlformats.org/officeDocument/2006/relationships/customXml" Target="../ink/ink852.xml"/><Relationship Id="rId430" Type="http://schemas.openxmlformats.org/officeDocument/2006/relationships/image" Target="../media/image902.png"/><Relationship Id="rId18" Type="http://schemas.openxmlformats.org/officeDocument/2006/relationships/image" Target="../media/image703.png"/><Relationship Id="rId39" Type="http://schemas.openxmlformats.org/officeDocument/2006/relationships/customXml" Target="../ink/ink748.xml"/><Relationship Id="rId265" Type="http://schemas.openxmlformats.org/officeDocument/2006/relationships/image" Target="../media/image823.png"/><Relationship Id="rId286" Type="http://schemas.openxmlformats.org/officeDocument/2006/relationships/image" Target="../media/image833.png"/><Relationship Id="rId50" Type="http://schemas.openxmlformats.org/officeDocument/2006/relationships/image" Target="../media/image719.png"/><Relationship Id="rId104" Type="http://schemas.openxmlformats.org/officeDocument/2006/relationships/image" Target="../media/image746.png"/><Relationship Id="rId125" Type="http://schemas.openxmlformats.org/officeDocument/2006/relationships/customXml" Target="../ink/ink791.xml"/><Relationship Id="rId146" Type="http://schemas.openxmlformats.org/officeDocument/2006/relationships/image" Target="../media/image766.png"/><Relationship Id="rId167" Type="http://schemas.openxmlformats.org/officeDocument/2006/relationships/customXml" Target="../ink/ink812.xml"/><Relationship Id="rId188" Type="http://schemas.openxmlformats.org/officeDocument/2006/relationships/image" Target="../media/image786.png"/><Relationship Id="rId311" Type="http://schemas.openxmlformats.org/officeDocument/2006/relationships/image" Target="../media/image845.png"/><Relationship Id="rId332" Type="http://schemas.openxmlformats.org/officeDocument/2006/relationships/image" Target="../media/image855.png"/><Relationship Id="rId353" Type="http://schemas.openxmlformats.org/officeDocument/2006/relationships/customXml" Target="../ink/ink909.xml"/><Relationship Id="rId374" Type="http://schemas.openxmlformats.org/officeDocument/2006/relationships/customXml" Target="../ink/ink920.xml"/><Relationship Id="rId395" Type="http://schemas.openxmlformats.org/officeDocument/2006/relationships/image" Target="../media/image885.png"/><Relationship Id="rId409" Type="http://schemas.openxmlformats.org/officeDocument/2006/relationships/image" Target="../media/image892.png"/><Relationship Id="rId71" Type="http://schemas.openxmlformats.org/officeDocument/2006/relationships/customXml" Target="../ink/ink764.xml"/><Relationship Id="rId92" Type="http://schemas.openxmlformats.org/officeDocument/2006/relationships/image" Target="../media/image740.png"/><Relationship Id="rId213" Type="http://schemas.openxmlformats.org/officeDocument/2006/relationships/customXml" Target="../ink/ink836.xml"/><Relationship Id="rId234" Type="http://schemas.openxmlformats.org/officeDocument/2006/relationships/customXml" Target="../ink/ink847.xml"/><Relationship Id="rId420" Type="http://schemas.openxmlformats.org/officeDocument/2006/relationships/image" Target="../media/image897.png"/><Relationship Id="rId2" Type="http://schemas.openxmlformats.org/officeDocument/2006/relationships/notesSlide" Target="../notesSlides/notesSlide13.xml"/><Relationship Id="rId29" Type="http://schemas.openxmlformats.org/officeDocument/2006/relationships/customXml" Target="../ink/ink743.xml"/><Relationship Id="rId255" Type="http://schemas.openxmlformats.org/officeDocument/2006/relationships/image" Target="../media/image818.png"/><Relationship Id="rId276" Type="http://schemas.openxmlformats.org/officeDocument/2006/relationships/customXml" Target="../ink/ink868.xml"/><Relationship Id="rId297" Type="http://schemas.openxmlformats.org/officeDocument/2006/relationships/customXml" Target="../ink/ink879.xml"/><Relationship Id="rId40" Type="http://schemas.openxmlformats.org/officeDocument/2006/relationships/image" Target="../media/image714.png"/><Relationship Id="rId115" Type="http://schemas.openxmlformats.org/officeDocument/2006/relationships/customXml" Target="../ink/ink786.xml"/><Relationship Id="rId136" Type="http://schemas.openxmlformats.org/officeDocument/2006/relationships/image" Target="../media/image761.png"/><Relationship Id="rId157" Type="http://schemas.openxmlformats.org/officeDocument/2006/relationships/customXml" Target="../ink/ink807.xml"/><Relationship Id="rId178" Type="http://schemas.openxmlformats.org/officeDocument/2006/relationships/image" Target="../media/image782.png"/><Relationship Id="rId301" Type="http://schemas.openxmlformats.org/officeDocument/2006/relationships/image" Target="../media/image840.png"/><Relationship Id="rId322" Type="http://schemas.openxmlformats.org/officeDocument/2006/relationships/image" Target="../media/image850.png"/><Relationship Id="rId343" Type="http://schemas.openxmlformats.org/officeDocument/2006/relationships/image" Target="../media/image860.png"/><Relationship Id="rId364" Type="http://schemas.openxmlformats.org/officeDocument/2006/relationships/customXml" Target="../ink/ink915.xml"/><Relationship Id="rId61" Type="http://schemas.openxmlformats.org/officeDocument/2006/relationships/customXml" Target="../ink/ink759.xml"/><Relationship Id="rId82" Type="http://schemas.openxmlformats.org/officeDocument/2006/relationships/image" Target="../media/image735.png"/><Relationship Id="rId199" Type="http://schemas.openxmlformats.org/officeDocument/2006/relationships/customXml" Target="../ink/ink829.xml"/><Relationship Id="rId203" Type="http://schemas.openxmlformats.org/officeDocument/2006/relationships/customXml" Target="../ink/ink831.xml"/><Relationship Id="rId385" Type="http://schemas.openxmlformats.org/officeDocument/2006/relationships/image" Target="../media/image880.png"/><Relationship Id="rId19" Type="http://schemas.openxmlformats.org/officeDocument/2006/relationships/customXml" Target="../ink/ink738.xml"/><Relationship Id="rId224" Type="http://schemas.openxmlformats.org/officeDocument/2006/relationships/image" Target="../media/image803.png"/><Relationship Id="rId245" Type="http://schemas.openxmlformats.org/officeDocument/2006/relationships/image" Target="../media/image813.png"/><Relationship Id="rId266" Type="http://schemas.openxmlformats.org/officeDocument/2006/relationships/customXml" Target="../ink/ink863.xml"/><Relationship Id="rId287" Type="http://schemas.openxmlformats.org/officeDocument/2006/relationships/customXml" Target="../ink/ink874.xml"/><Relationship Id="rId410" Type="http://schemas.openxmlformats.org/officeDocument/2006/relationships/customXml" Target="../ink/ink938.xml"/><Relationship Id="rId431" Type="http://schemas.openxmlformats.org/officeDocument/2006/relationships/customXml" Target="../ink/ink949.xml"/><Relationship Id="rId30" Type="http://schemas.openxmlformats.org/officeDocument/2006/relationships/image" Target="../media/image709.png"/><Relationship Id="rId105" Type="http://schemas.openxmlformats.org/officeDocument/2006/relationships/customXml" Target="../ink/ink781.xml"/><Relationship Id="rId126" Type="http://schemas.openxmlformats.org/officeDocument/2006/relationships/image" Target="../media/image756.png"/><Relationship Id="rId147" Type="http://schemas.openxmlformats.org/officeDocument/2006/relationships/customXml" Target="../ink/ink802.xml"/><Relationship Id="rId168" Type="http://schemas.openxmlformats.org/officeDocument/2006/relationships/image" Target="../media/image777.png"/><Relationship Id="rId312" Type="http://schemas.openxmlformats.org/officeDocument/2006/relationships/customXml" Target="../ink/ink887.xml"/><Relationship Id="rId333" Type="http://schemas.openxmlformats.org/officeDocument/2006/relationships/customXml" Target="../ink/ink898.xml"/><Relationship Id="rId354" Type="http://schemas.openxmlformats.org/officeDocument/2006/relationships/image" Target="../media/image865.png"/><Relationship Id="rId51" Type="http://schemas.openxmlformats.org/officeDocument/2006/relationships/customXml" Target="../ink/ink754.xml"/><Relationship Id="rId72" Type="http://schemas.openxmlformats.org/officeDocument/2006/relationships/image" Target="../media/image730.png"/><Relationship Id="rId93" Type="http://schemas.openxmlformats.org/officeDocument/2006/relationships/customXml" Target="../ink/ink775.xml"/><Relationship Id="rId189" Type="http://schemas.openxmlformats.org/officeDocument/2006/relationships/customXml" Target="../ink/ink824.xml"/><Relationship Id="rId375" Type="http://schemas.openxmlformats.org/officeDocument/2006/relationships/image" Target="../media/image875.png"/><Relationship Id="rId396" Type="http://schemas.openxmlformats.org/officeDocument/2006/relationships/customXml" Target="../ink/ink931.xml"/><Relationship Id="rId3" Type="http://schemas.openxmlformats.org/officeDocument/2006/relationships/customXml" Target="../ink/ink730.xml"/><Relationship Id="rId214" Type="http://schemas.openxmlformats.org/officeDocument/2006/relationships/image" Target="../media/image798.png"/><Relationship Id="rId235" Type="http://schemas.openxmlformats.org/officeDocument/2006/relationships/image" Target="../media/image808.png"/><Relationship Id="rId256" Type="http://schemas.openxmlformats.org/officeDocument/2006/relationships/customXml" Target="../ink/ink858.xml"/><Relationship Id="rId277" Type="http://schemas.openxmlformats.org/officeDocument/2006/relationships/image" Target="../media/image829.png"/><Relationship Id="rId298" Type="http://schemas.openxmlformats.org/officeDocument/2006/relationships/customXml" Target="../ink/ink880.xml"/><Relationship Id="rId400" Type="http://schemas.openxmlformats.org/officeDocument/2006/relationships/customXml" Target="../ink/ink933.xml"/><Relationship Id="rId421" Type="http://schemas.openxmlformats.org/officeDocument/2006/relationships/customXml" Target="../ink/ink944.xml"/><Relationship Id="rId116" Type="http://schemas.openxmlformats.org/officeDocument/2006/relationships/image" Target="../media/image751.png"/><Relationship Id="rId137" Type="http://schemas.openxmlformats.org/officeDocument/2006/relationships/customXml" Target="../ink/ink797.xml"/><Relationship Id="rId158" Type="http://schemas.openxmlformats.org/officeDocument/2006/relationships/image" Target="../media/image772.png"/><Relationship Id="rId302" Type="http://schemas.openxmlformats.org/officeDocument/2006/relationships/customXml" Target="../ink/ink882.xml"/><Relationship Id="rId323" Type="http://schemas.openxmlformats.org/officeDocument/2006/relationships/customXml" Target="../ink/ink893.xml"/><Relationship Id="rId344" Type="http://schemas.openxmlformats.org/officeDocument/2006/relationships/customXml" Target="../ink/ink904.xml"/><Relationship Id="rId20" Type="http://schemas.openxmlformats.org/officeDocument/2006/relationships/image" Target="../media/image704.png"/><Relationship Id="rId41" Type="http://schemas.openxmlformats.org/officeDocument/2006/relationships/customXml" Target="../ink/ink749.xml"/><Relationship Id="rId62" Type="http://schemas.openxmlformats.org/officeDocument/2006/relationships/image" Target="../media/image725.png"/><Relationship Id="rId83" Type="http://schemas.openxmlformats.org/officeDocument/2006/relationships/customXml" Target="../ink/ink770.xml"/><Relationship Id="rId179" Type="http://schemas.openxmlformats.org/officeDocument/2006/relationships/customXml" Target="../ink/ink818.xml"/><Relationship Id="rId365" Type="http://schemas.openxmlformats.org/officeDocument/2006/relationships/image" Target="../media/image870.png"/><Relationship Id="rId386" Type="http://schemas.openxmlformats.org/officeDocument/2006/relationships/customXml" Target="../ink/ink926.xml"/><Relationship Id="rId190" Type="http://schemas.openxmlformats.org/officeDocument/2006/relationships/image" Target="../media/image787.png"/><Relationship Id="rId204" Type="http://schemas.openxmlformats.org/officeDocument/2006/relationships/image" Target="../media/image794.png"/><Relationship Id="rId225" Type="http://schemas.openxmlformats.org/officeDocument/2006/relationships/customXml" Target="../ink/ink842.xml"/><Relationship Id="rId246" Type="http://schemas.openxmlformats.org/officeDocument/2006/relationships/customXml" Target="../ink/ink853.xml"/><Relationship Id="rId267" Type="http://schemas.openxmlformats.org/officeDocument/2006/relationships/image" Target="../media/image824.png"/><Relationship Id="rId288" Type="http://schemas.openxmlformats.org/officeDocument/2006/relationships/image" Target="../media/image834.png"/><Relationship Id="rId411" Type="http://schemas.openxmlformats.org/officeDocument/2006/relationships/image" Target="../media/image893.png"/><Relationship Id="rId432" Type="http://schemas.openxmlformats.org/officeDocument/2006/relationships/image" Target="../media/image903.png"/><Relationship Id="rId106" Type="http://schemas.openxmlformats.org/officeDocument/2006/relationships/image" Target="../media/image747.png"/><Relationship Id="rId127" Type="http://schemas.openxmlformats.org/officeDocument/2006/relationships/customXml" Target="../ink/ink792.xml"/><Relationship Id="rId313" Type="http://schemas.openxmlformats.org/officeDocument/2006/relationships/image" Target="../media/image846.png"/><Relationship Id="rId10" Type="http://schemas.openxmlformats.org/officeDocument/2006/relationships/image" Target="../media/image699.png"/><Relationship Id="rId31" Type="http://schemas.openxmlformats.org/officeDocument/2006/relationships/customXml" Target="../ink/ink744.xml"/><Relationship Id="rId52" Type="http://schemas.openxmlformats.org/officeDocument/2006/relationships/image" Target="../media/image720.png"/><Relationship Id="rId73" Type="http://schemas.openxmlformats.org/officeDocument/2006/relationships/customXml" Target="../ink/ink765.xml"/><Relationship Id="rId94" Type="http://schemas.openxmlformats.org/officeDocument/2006/relationships/image" Target="../media/image741.png"/><Relationship Id="rId148" Type="http://schemas.openxmlformats.org/officeDocument/2006/relationships/image" Target="../media/image767.png"/><Relationship Id="rId169" Type="http://schemas.openxmlformats.org/officeDocument/2006/relationships/customXml" Target="../ink/ink813.xml"/><Relationship Id="rId334" Type="http://schemas.openxmlformats.org/officeDocument/2006/relationships/customXml" Target="../ink/ink899.xml"/><Relationship Id="rId355" Type="http://schemas.openxmlformats.org/officeDocument/2006/relationships/customXml" Target="../ink/ink910.xml"/><Relationship Id="rId376" Type="http://schemas.openxmlformats.org/officeDocument/2006/relationships/customXml" Target="../ink/ink921.xml"/><Relationship Id="rId397" Type="http://schemas.openxmlformats.org/officeDocument/2006/relationships/image" Target="../media/image886.png"/><Relationship Id="rId4" Type="http://schemas.openxmlformats.org/officeDocument/2006/relationships/image" Target="../media/image696.png"/><Relationship Id="rId180" Type="http://schemas.openxmlformats.org/officeDocument/2006/relationships/image" Target="../media/image783.png"/><Relationship Id="rId215" Type="http://schemas.openxmlformats.org/officeDocument/2006/relationships/customXml" Target="../ink/ink837.xml"/><Relationship Id="rId236" Type="http://schemas.openxmlformats.org/officeDocument/2006/relationships/customXml" Target="../ink/ink848.xml"/><Relationship Id="rId257" Type="http://schemas.openxmlformats.org/officeDocument/2006/relationships/image" Target="../media/image819.png"/><Relationship Id="rId278" Type="http://schemas.openxmlformats.org/officeDocument/2006/relationships/customXml" Target="../ink/ink869.xml"/><Relationship Id="rId401" Type="http://schemas.openxmlformats.org/officeDocument/2006/relationships/image" Target="../media/image888.png"/><Relationship Id="rId422" Type="http://schemas.openxmlformats.org/officeDocument/2006/relationships/image" Target="../media/image898.png"/><Relationship Id="rId303" Type="http://schemas.openxmlformats.org/officeDocument/2006/relationships/image" Target="../media/image841.png"/><Relationship Id="rId42" Type="http://schemas.openxmlformats.org/officeDocument/2006/relationships/image" Target="../media/image715.png"/><Relationship Id="rId84" Type="http://schemas.openxmlformats.org/officeDocument/2006/relationships/image" Target="../media/image736.png"/><Relationship Id="rId138" Type="http://schemas.openxmlformats.org/officeDocument/2006/relationships/image" Target="../media/image762.png"/><Relationship Id="rId345" Type="http://schemas.openxmlformats.org/officeDocument/2006/relationships/image" Target="../media/image861.png"/><Relationship Id="rId387" Type="http://schemas.openxmlformats.org/officeDocument/2006/relationships/image" Target="../media/image881.png"/><Relationship Id="rId191" Type="http://schemas.openxmlformats.org/officeDocument/2006/relationships/customXml" Target="../ink/ink825.xml"/><Relationship Id="rId205" Type="http://schemas.openxmlformats.org/officeDocument/2006/relationships/customXml" Target="../ink/ink832.xml"/><Relationship Id="rId247" Type="http://schemas.openxmlformats.org/officeDocument/2006/relationships/image" Target="../media/image814.png"/><Relationship Id="rId412" Type="http://schemas.openxmlformats.org/officeDocument/2006/relationships/customXml" Target="../ink/ink939.xml"/><Relationship Id="rId107" Type="http://schemas.openxmlformats.org/officeDocument/2006/relationships/customXml" Target="../ink/ink782.xml"/><Relationship Id="rId289" Type="http://schemas.openxmlformats.org/officeDocument/2006/relationships/customXml" Target="../ink/ink875.xml"/><Relationship Id="rId11" Type="http://schemas.openxmlformats.org/officeDocument/2006/relationships/customXml" Target="../ink/ink734.xml"/><Relationship Id="rId53" Type="http://schemas.openxmlformats.org/officeDocument/2006/relationships/customXml" Target="../ink/ink755.xml"/><Relationship Id="rId149" Type="http://schemas.openxmlformats.org/officeDocument/2006/relationships/customXml" Target="../ink/ink803.xml"/><Relationship Id="rId314" Type="http://schemas.openxmlformats.org/officeDocument/2006/relationships/customXml" Target="../ink/ink888.xml"/><Relationship Id="rId356" Type="http://schemas.openxmlformats.org/officeDocument/2006/relationships/customXml" Target="../ink/ink911.xml"/><Relationship Id="rId398" Type="http://schemas.openxmlformats.org/officeDocument/2006/relationships/customXml" Target="../ink/ink932.xml"/><Relationship Id="rId95" Type="http://schemas.openxmlformats.org/officeDocument/2006/relationships/customXml" Target="../ink/ink776.xml"/><Relationship Id="rId160" Type="http://schemas.openxmlformats.org/officeDocument/2006/relationships/image" Target="../media/image773.png"/><Relationship Id="rId216" Type="http://schemas.openxmlformats.org/officeDocument/2006/relationships/image" Target="../media/image799.png"/><Relationship Id="rId423" Type="http://schemas.openxmlformats.org/officeDocument/2006/relationships/customXml" Target="../ink/ink945.xml"/><Relationship Id="rId258" Type="http://schemas.openxmlformats.org/officeDocument/2006/relationships/customXml" Target="../ink/ink859.xml"/><Relationship Id="rId22" Type="http://schemas.openxmlformats.org/officeDocument/2006/relationships/image" Target="../media/image705.png"/><Relationship Id="rId64" Type="http://schemas.openxmlformats.org/officeDocument/2006/relationships/image" Target="../media/image726.png"/><Relationship Id="rId118" Type="http://schemas.openxmlformats.org/officeDocument/2006/relationships/image" Target="../media/image752.png"/><Relationship Id="rId325" Type="http://schemas.openxmlformats.org/officeDocument/2006/relationships/customXml" Target="../ink/ink894.xml"/><Relationship Id="rId367" Type="http://schemas.openxmlformats.org/officeDocument/2006/relationships/image" Target="../media/image871.png"/><Relationship Id="rId171" Type="http://schemas.openxmlformats.org/officeDocument/2006/relationships/customXml" Target="../ink/ink814.xml"/><Relationship Id="rId227" Type="http://schemas.openxmlformats.org/officeDocument/2006/relationships/image" Target="../media/image804.png"/><Relationship Id="rId269" Type="http://schemas.openxmlformats.org/officeDocument/2006/relationships/image" Target="../media/image825.png"/><Relationship Id="rId434" Type="http://schemas.openxmlformats.org/officeDocument/2006/relationships/image" Target="../media/image904.png"/><Relationship Id="rId33" Type="http://schemas.openxmlformats.org/officeDocument/2006/relationships/customXml" Target="../ink/ink745.xml"/><Relationship Id="rId129" Type="http://schemas.openxmlformats.org/officeDocument/2006/relationships/customXml" Target="../ink/ink793.xml"/><Relationship Id="rId280" Type="http://schemas.openxmlformats.org/officeDocument/2006/relationships/customXml" Target="../ink/ink870.xml"/><Relationship Id="rId336" Type="http://schemas.openxmlformats.org/officeDocument/2006/relationships/customXml" Target="../ink/ink900.xml"/><Relationship Id="rId75" Type="http://schemas.openxmlformats.org/officeDocument/2006/relationships/customXml" Target="../ink/ink766.xml"/><Relationship Id="rId140" Type="http://schemas.openxmlformats.org/officeDocument/2006/relationships/image" Target="../media/image763.png"/><Relationship Id="rId182" Type="http://schemas.openxmlformats.org/officeDocument/2006/relationships/customXml" Target="../ink/ink820.xml"/><Relationship Id="rId378" Type="http://schemas.openxmlformats.org/officeDocument/2006/relationships/customXml" Target="../ink/ink922.xml"/><Relationship Id="rId403" Type="http://schemas.openxmlformats.org/officeDocument/2006/relationships/image" Target="../media/image889.png"/><Relationship Id="rId6" Type="http://schemas.openxmlformats.org/officeDocument/2006/relationships/image" Target="../media/image697.png"/><Relationship Id="rId238" Type="http://schemas.openxmlformats.org/officeDocument/2006/relationships/customXml" Target="../ink/ink849.xml"/><Relationship Id="rId291" Type="http://schemas.openxmlformats.org/officeDocument/2006/relationships/customXml" Target="../ink/ink876.xml"/><Relationship Id="rId305" Type="http://schemas.openxmlformats.org/officeDocument/2006/relationships/image" Target="../media/image842.png"/><Relationship Id="rId347" Type="http://schemas.openxmlformats.org/officeDocument/2006/relationships/customXml" Target="../ink/ink906.xml"/><Relationship Id="rId44" Type="http://schemas.openxmlformats.org/officeDocument/2006/relationships/image" Target="../media/image716.png"/><Relationship Id="rId86" Type="http://schemas.openxmlformats.org/officeDocument/2006/relationships/image" Target="../media/image737.png"/><Relationship Id="rId151" Type="http://schemas.openxmlformats.org/officeDocument/2006/relationships/customXml" Target="../ink/ink804.xml"/><Relationship Id="rId389" Type="http://schemas.openxmlformats.org/officeDocument/2006/relationships/image" Target="../media/image882.png"/><Relationship Id="rId193" Type="http://schemas.openxmlformats.org/officeDocument/2006/relationships/customXml" Target="../ink/ink826.xml"/><Relationship Id="rId207" Type="http://schemas.openxmlformats.org/officeDocument/2006/relationships/customXml" Target="../ink/ink833.xml"/><Relationship Id="rId249" Type="http://schemas.openxmlformats.org/officeDocument/2006/relationships/image" Target="../media/image815.png"/><Relationship Id="rId414" Type="http://schemas.openxmlformats.org/officeDocument/2006/relationships/customXml" Target="../ink/ink940.xml"/><Relationship Id="rId13" Type="http://schemas.openxmlformats.org/officeDocument/2006/relationships/customXml" Target="../ink/ink735.xml"/><Relationship Id="rId109" Type="http://schemas.openxmlformats.org/officeDocument/2006/relationships/customXml" Target="../ink/ink783.xml"/><Relationship Id="rId260" Type="http://schemas.openxmlformats.org/officeDocument/2006/relationships/customXml" Target="../ink/ink860.xml"/><Relationship Id="rId316" Type="http://schemas.openxmlformats.org/officeDocument/2006/relationships/customXml" Target="../ink/ink889.xml"/><Relationship Id="rId55" Type="http://schemas.openxmlformats.org/officeDocument/2006/relationships/customXml" Target="../ink/ink756.xml"/><Relationship Id="rId97" Type="http://schemas.openxmlformats.org/officeDocument/2006/relationships/customXml" Target="../ink/ink777.xml"/><Relationship Id="rId120" Type="http://schemas.openxmlformats.org/officeDocument/2006/relationships/image" Target="../media/image753.png"/><Relationship Id="rId358" Type="http://schemas.openxmlformats.org/officeDocument/2006/relationships/customXml" Target="../ink/ink912.xml"/><Relationship Id="rId162" Type="http://schemas.openxmlformats.org/officeDocument/2006/relationships/image" Target="../media/image774.png"/><Relationship Id="rId218" Type="http://schemas.openxmlformats.org/officeDocument/2006/relationships/image" Target="../media/image800.png"/><Relationship Id="rId425" Type="http://schemas.openxmlformats.org/officeDocument/2006/relationships/customXml" Target="../ink/ink946.xml"/><Relationship Id="rId271" Type="http://schemas.openxmlformats.org/officeDocument/2006/relationships/image" Target="../media/image826.png"/><Relationship Id="rId24" Type="http://schemas.openxmlformats.org/officeDocument/2006/relationships/image" Target="../media/image706.png"/><Relationship Id="rId66" Type="http://schemas.openxmlformats.org/officeDocument/2006/relationships/image" Target="../media/image727.png"/><Relationship Id="rId131" Type="http://schemas.openxmlformats.org/officeDocument/2006/relationships/customXml" Target="../ink/ink794.xml"/><Relationship Id="rId327" Type="http://schemas.openxmlformats.org/officeDocument/2006/relationships/customXml" Target="../ink/ink895.xml"/><Relationship Id="rId369" Type="http://schemas.openxmlformats.org/officeDocument/2006/relationships/image" Target="../media/image872.png"/><Relationship Id="rId173" Type="http://schemas.openxmlformats.org/officeDocument/2006/relationships/customXml" Target="../ink/ink815.xml"/><Relationship Id="rId229" Type="http://schemas.openxmlformats.org/officeDocument/2006/relationships/image" Target="../media/image805.png"/><Relationship Id="rId380" Type="http://schemas.openxmlformats.org/officeDocument/2006/relationships/customXml" Target="../ink/ink923.xml"/><Relationship Id="rId436" Type="http://schemas.openxmlformats.org/officeDocument/2006/relationships/image" Target="../media/image905.png"/><Relationship Id="rId240" Type="http://schemas.openxmlformats.org/officeDocument/2006/relationships/customXml" Target="../ink/ink850.xml"/><Relationship Id="rId35" Type="http://schemas.openxmlformats.org/officeDocument/2006/relationships/customXml" Target="../ink/ink746.xml"/><Relationship Id="rId77" Type="http://schemas.openxmlformats.org/officeDocument/2006/relationships/customXml" Target="../ink/ink767.xml"/><Relationship Id="rId100" Type="http://schemas.openxmlformats.org/officeDocument/2006/relationships/image" Target="../media/image744.png"/><Relationship Id="rId282" Type="http://schemas.openxmlformats.org/officeDocument/2006/relationships/customXml" Target="../ink/ink871.xml"/><Relationship Id="rId338" Type="http://schemas.openxmlformats.org/officeDocument/2006/relationships/customXml" Target="../ink/ink901.xml"/><Relationship Id="rId8" Type="http://schemas.openxmlformats.org/officeDocument/2006/relationships/image" Target="../media/image698.png"/><Relationship Id="rId142" Type="http://schemas.openxmlformats.org/officeDocument/2006/relationships/image" Target="../media/image764.png"/><Relationship Id="rId184" Type="http://schemas.openxmlformats.org/officeDocument/2006/relationships/image" Target="../media/image784.png"/><Relationship Id="rId391" Type="http://schemas.openxmlformats.org/officeDocument/2006/relationships/image" Target="../media/image883.png"/><Relationship Id="rId405" Type="http://schemas.openxmlformats.org/officeDocument/2006/relationships/image" Target="../media/image890.png"/><Relationship Id="rId251" Type="http://schemas.openxmlformats.org/officeDocument/2006/relationships/image" Target="../media/image816.png"/><Relationship Id="rId46" Type="http://schemas.openxmlformats.org/officeDocument/2006/relationships/image" Target="../media/image717.png"/><Relationship Id="rId293" Type="http://schemas.openxmlformats.org/officeDocument/2006/relationships/customXml" Target="../ink/ink877.xml"/><Relationship Id="rId307" Type="http://schemas.openxmlformats.org/officeDocument/2006/relationships/image" Target="../media/image843.png"/><Relationship Id="rId349" Type="http://schemas.openxmlformats.org/officeDocument/2006/relationships/customXml" Target="../ink/ink907.xml"/><Relationship Id="rId88" Type="http://schemas.openxmlformats.org/officeDocument/2006/relationships/image" Target="../media/image738.png"/><Relationship Id="rId111" Type="http://schemas.openxmlformats.org/officeDocument/2006/relationships/customXml" Target="../ink/ink784.xml"/><Relationship Id="rId153" Type="http://schemas.openxmlformats.org/officeDocument/2006/relationships/customXml" Target="../ink/ink805.xml"/><Relationship Id="rId195" Type="http://schemas.openxmlformats.org/officeDocument/2006/relationships/customXml" Target="../ink/ink827.xml"/><Relationship Id="rId209" Type="http://schemas.openxmlformats.org/officeDocument/2006/relationships/customXml" Target="../ink/ink834.xml"/><Relationship Id="rId360" Type="http://schemas.openxmlformats.org/officeDocument/2006/relationships/customXml" Target="../ink/ink913.xml"/><Relationship Id="rId416" Type="http://schemas.openxmlformats.org/officeDocument/2006/relationships/customXml" Target="../ink/ink941.xml"/><Relationship Id="rId220" Type="http://schemas.openxmlformats.org/officeDocument/2006/relationships/image" Target="../media/image801.png"/><Relationship Id="rId15" Type="http://schemas.openxmlformats.org/officeDocument/2006/relationships/customXml" Target="../ink/ink736.xml"/><Relationship Id="rId57" Type="http://schemas.openxmlformats.org/officeDocument/2006/relationships/customXml" Target="../ink/ink757.xml"/><Relationship Id="rId262" Type="http://schemas.openxmlformats.org/officeDocument/2006/relationships/customXml" Target="../ink/ink861.xml"/><Relationship Id="rId318" Type="http://schemas.openxmlformats.org/officeDocument/2006/relationships/image" Target="../media/image848.png"/><Relationship Id="rId99" Type="http://schemas.openxmlformats.org/officeDocument/2006/relationships/customXml" Target="../ink/ink778.xml"/><Relationship Id="rId122" Type="http://schemas.openxmlformats.org/officeDocument/2006/relationships/image" Target="../media/image754.png"/><Relationship Id="rId164" Type="http://schemas.openxmlformats.org/officeDocument/2006/relationships/image" Target="../media/image775.png"/><Relationship Id="rId371" Type="http://schemas.openxmlformats.org/officeDocument/2006/relationships/image" Target="../media/image873.png"/><Relationship Id="rId427" Type="http://schemas.openxmlformats.org/officeDocument/2006/relationships/customXml" Target="../ink/ink947.xml"/><Relationship Id="rId26" Type="http://schemas.openxmlformats.org/officeDocument/2006/relationships/image" Target="../media/image707.png"/><Relationship Id="rId231" Type="http://schemas.openxmlformats.org/officeDocument/2006/relationships/image" Target="../media/image806.png"/><Relationship Id="rId273" Type="http://schemas.openxmlformats.org/officeDocument/2006/relationships/image" Target="../media/image827.png"/><Relationship Id="rId329" Type="http://schemas.openxmlformats.org/officeDocument/2006/relationships/customXml" Target="../ink/ink896.xml"/><Relationship Id="rId68" Type="http://schemas.openxmlformats.org/officeDocument/2006/relationships/image" Target="../media/image728.png"/><Relationship Id="rId133" Type="http://schemas.openxmlformats.org/officeDocument/2006/relationships/customXml" Target="../ink/ink795.xml"/><Relationship Id="rId175" Type="http://schemas.openxmlformats.org/officeDocument/2006/relationships/customXml" Target="../ink/ink816.xml"/><Relationship Id="rId340" Type="http://schemas.openxmlformats.org/officeDocument/2006/relationships/customXml" Target="../ink/ink902.xml"/><Relationship Id="rId200" Type="http://schemas.openxmlformats.org/officeDocument/2006/relationships/image" Target="../media/image792.png"/><Relationship Id="rId382" Type="http://schemas.openxmlformats.org/officeDocument/2006/relationships/customXml" Target="../ink/ink924.xml"/><Relationship Id="rId242" Type="http://schemas.openxmlformats.org/officeDocument/2006/relationships/customXml" Target="../ink/ink851.xml"/><Relationship Id="rId284" Type="http://schemas.openxmlformats.org/officeDocument/2006/relationships/customXml" Target="../ink/ink872.xml"/><Relationship Id="rId37" Type="http://schemas.openxmlformats.org/officeDocument/2006/relationships/customXml" Target="../ink/ink747.xml"/><Relationship Id="rId79" Type="http://schemas.openxmlformats.org/officeDocument/2006/relationships/customXml" Target="../ink/ink768.xml"/><Relationship Id="rId102" Type="http://schemas.openxmlformats.org/officeDocument/2006/relationships/image" Target="../media/image745.png"/><Relationship Id="rId144" Type="http://schemas.openxmlformats.org/officeDocument/2006/relationships/image" Target="../media/image765.png"/><Relationship Id="rId90" Type="http://schemas.openxmlformats.org/officeDocument/2006/relationships/image" Target="../media/image739.png"/><Relationship Id="rId186" Type="http://schemas.openxmlformats.org/officeDocument/2006/relationships/image" Target="../media/image785.png"/><Relationship Id="rId351" Type="http://schemas.openxmlformats.org/officeDocument/2006/relationships/customXml" Target="../ink/ink908.xml"/><Relationship Id="rId393" Type="http://schemas.openxmlformats.org/officeDocument/2006/relationships/image" Target="../media/image884.png"/><Relationship Id="rId407" Type="http://schemas.openxmlformats.org/officeDocument/2006/relationships/image" Target="../media/image891.png"/><Relationship Id="rId211" Type="http://schemas.openxmlformats.org/officeDocument/2006/relationships/customXml" Target="../ink/ink835.xml"/><Relationship Id="rId253" Type="http://schemas.openxmlformats.org/officeDocument/2006/relationships/image" Target="../media/image817.png"/><Relationship Id="rId295" Type="http://schemas.openxmlformats.org/officeDocument/2006/relationships/customXml" Target="../ink/ink878.xml"/><Relationship Id="rId309" Type="http://schemas.openxmlformats.org/officeDocument/2006/relationships/image" Target="../media/image844.png"/><Relationship Id="rId48" Type="http://schemas.openxmlformats.org/officeDocument/2006/relationships/image" Target="../media/image718.png"/><Relationship Id="rId113" Type="http://schemas.openxmlformats.org/officeDocument/2006/relationships/customXml" Target="../ink/ink785.xml"/><Relationship Id="rId320" Type="http://schemas.openxmlformats.org/officeDocument/2006/relationships/image" Target="../media/image849.png"/><Relationship Id="rId155" Type="http://schemas.openxmlformats.org/officeDocument/2006/relationships/customXml" Target="../ink/ink806.xml"/><Relationship Id="rId197" Type="http://schemas.openxmlformats.org/officeDocument/2006/relationships/customXml" Target="../ink/ink828.xml"/><Relationship Id="rId362" Type="http://schemas.openxmlformats.org/officeDocument/2006/relationships/customXml" Target="../ink/ink914.xml"/><Relationship Id="rId418" Type="http://schemas.openxmlformats.org/officeDocument/2006/relationships/image" Target="../media/image896.png"/><Relationship Id="rId222" Type="http://schemas.openxmlformats.org/officeDocument/2006/relationships/image" Target="../media/image802.png"/><Relationship Id="rId264" Type="http://schemas.openxmlformats.org/officeDocument/2006/relationships/customXml" Target="../ink/ink862.xml"/><Relationship Id="rId17" Type="http://schemas.openxmlformats.org/officeDocument/2006/relationships/customXml" Target="../ink/ink737.xml"/><Relationship Id="rId59" Type="http://schemas.openxmlformats.org/officeDocument/2006/relationships/customXml" Target="../ink/ink758.xml"/><Relationship Id="rId124" Type="http://schemas.openxmlformats.org/officeDocument/2006/relationships/image" Target="../media/image755.png"/><Relationship Id="rId70" Type="http://schemas.openxmlformats.org/officeDocument/2006/relationships/image" Target="../media/image729.png"/><Relationship Id="rId166" Type="http://schemas.openxmlformats.org/officeDocument/2006/relationships/image" Target="../media/image776.png"/><Relationship Id="rId331" Type="http://schemas.openxmlformats.org/officeDocument/2006/relationships/customXml" Target="../ink/ink897.xml"/><Relationship Id="rId373" Type="http://schemas.openxmlformats.org/officeDocument/2006/relationships/image" Target="../media/image874.png"/><Relationship Id="rId429" Type="http://schemas.openxmlformats.org/officeDocument/2006/relationships/customXml" Target="../ink/ink948.xml"/><Relationship Id="rId1" Type="http://schemas.openxmlformats.org/officeDocument/2006/relationships/slideLayout" Target="../slideLayouts/slideLayout7.xml"/><Relationship Id="rId233" Type="http://schemas.openxmlformats.org/officeDocument/2006/relationships/image" Target="../media/image80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8.png"/><Relationship Id="rId3" Type="http://schemas.openxmlformats.org/officeDocument/2006/relationships/customXml" Target="../ink/ink952.xml"/><Relationship Id="rId7" Type="http://schemas.openxmlformats.org/officeDocument/2006/relationships/customXml" Target="../ink/ink95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7.png"/><Relationship Id="rId5" Type="http://schemas.openxmlformats.org/officeDocument/2006/relationships/customXml" Target="../ink/ink953.xml"/><Relationship Id="rId4" Type="http://schemas.openxmlformats.org/officeDocument/2006/relationships/image" Target="../media/image90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95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0.png"/><Relationship Id="rId5" Type="http://schemas.openxmlformats.org/officeDocument/2006/relationships/customXml" Target="../ink/ink956.xml"/><Relationship Id="rId4" Type="http://schemas.openxmlformats.org/officeDocument/2006/relationships/image" Target="../media/image90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95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1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customXml" Target="../ink/ink963.xml"/><Relationship Id="rId18" Type="http://schemas.openxmlformats.org/officeDocument/2006/relationships/image" Target="../media/image919.png"/><Relationship Id="rId26" Type="http://schemas.openxmlformats.org/officeDocument/2006/relationships/image" Target="../media/image923.png"/><Relationship Id="rId39" Type="http://schemas.openxmlformats.org/officeDocument/2006/relationships/customXml" Target="../ink/ink976.xml"/><Relationship Id="rId21" Type="http://schemas.openxmlformats.org/officeDocument/2006/relationships/customXml" Target="../ink/ink967.xml"/><Relationship Id="rId34" Type="http://schemas.openxmlformats.org/officeDocument/2006/relationships/image" Target="../media/image927.png"/><Relationship Id="rId42" Type="http://schemas.openxmlformats.org/officeDocument/2006/relationships/image" Target="../media/image931.png"/><Relationship Id="rId7" Type="http://schemas.openxmlformats.org/officeDocument/2006/relationships/customXml" Target="../ink/ink960.xml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918.png"/><Relationship Id="rId20" Type="http://schemas.openxmlformats.org/officeDocument/2006/relationships/image" Target="../media/image920.png"/><Relationship Id="rId29" Type="http://schemas.openxmlformats.org/officeDocument/2006/relationships/customXml" Target="../ink/ink971.xml"/><Relationship Id="rId41" Type="http://schemas.openxmlformats.org/officeDocument/2006/relationships/customXml" Target="../ink/ink97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3.png"/><Relationship Id="rId11" Type="http://schemas.openxmlformats.org/officeDocument/2006/relationships/customXml" Target="../ink/ink962.xml"/><Relationship Id="rId24" Type="http://schemas.openxmlformats.org/officeDocument/2006/relationships/image" Target="../media/image922.png"/><Relationship Id="rId32" Type="http://schemas.openxmlformats.org/officeDocument/2006/relationships/image" Target="../media/image926.png"/><Relationship Id="rId37" Type="http://schemas.openxmlformats.org/officeDocument/2006/relationships/customXml" Target="../ink/ink975.xml"/><Relationship Id="rId40" Type="http://schemas.openxmlformats.org/officeDocument/2006/relationships/image" Target="../media/image930.png"/><Relationship Id="rId5" Type="http://schemas.openxmlformats.org/officeDocument/2006/relationships/customXml" Target="../ink/ink959.xml"/><Relationship Id="rId15" Type="http://schemas.openxmlformats.org/officeDocument/2006/relationships/customXml" Target="../ink/ink964.xml"/><Relationship Id="rId23" Type="http://schemas.openxmlformats.org/officeDocument/2006/relationships/customXml" Target="../ink/ink968.xml"/><Relationship Id="rId28" Type="http://schemas.openxmlformats.org/officeDocument/2006/relationships/image" Target="../media/image924.png"/><Relationship Id="rId36" Type="http://schemas.openxmlformats.org/officeDocument/2006/relationships/image" Target="../media/image928.png"/><Relationship Id="rId10" Type="http://schemas.openxmlformats.org/officeDocument/2006/relationships/image" Target="../media/image915.png"/><Relationship Id="rId19" Type="http://schemas.openxmlformats.org/officeDocument/2006/relationships/customXml" Target="../ink/ink966.xml"/><Relationship Id="rId31" Type="http://schemas.openxmlformats.org/officeDocument/2006/relationships/customXml" Target="../ink/ink972.xml"/><Relationship Id="rId4" Type="http://schemas.openxmlformats.org/officeDocument/2006/relationships/image" Target="../media/image912.png"/><Relationship Id="rId9" Type="http://schemas.openxmlformats.org/officeDocument/2006/relationships/customXml" Target="../ink/ink961.xml"/><Relationship Id="rId14" Type="http://schemas.openxmlformats.org/officeDocument/2006/relationships/image" Target="../media/image917.png"/><Relationship Id="rId22" Type="http://schemas.openxmlformats.org/officeDocument/2006/relationships/image" Target="../media/image921.png"/><Relationship Id="rId27" Type="http://schemas.openxmlformats.org/officeDocument/2006/relationships/customXml" Target="../ink/ink970.xml"/><Relationship Id="rId30" Type="http://schemas.openxmlformats.org/officeDocument/2006/relationships/image" Target="../media/image925.png"/><Relationship Id="rId35" Type="http://schemas.openxmlformats.org/officeDocument/2006/relationships/customXml" Target="../ink/ink974.xml"/><Relationship Id="rId8" Type="http://schemas.openxmlformats.org/officeDocument/2006/relationships/image" Target="../media/image914.png"/><Relationship Id="rId3" Type="http://schemas.openxmlformats.org/officeDocument/2006/relationships/customXml" Target="../ink/ink958.xml"/><Relationship Id="rId12" Type="http://schemas.openxmlformats.org/officeDocument/2006/relationships/image" Target="../media/image916.png"/><Relationship Id="rId17" Type="http://schemas.openxmlformats.org/officeDocument/2006/relationships/customXml" Target="../ink/ink965.xml"/><Relationship Id="rId25" Type="http://schemas.openxmlformats.org/officeDocument/2006/relationships/customXml" Target="../ink/ink969.xml"/><Relationship Id="rId33" Type="http://schemas.openxmlformats.org/officeDocument/2006/relationships/customXml" Target="../ink/ink973.xml"/><Relationship Id="rId38" Type="http://schemas.openxmlformats.org/officeDocument/2006/relationships/image" Target="../media/image9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035.xml"/><Relationship Id="rId21" Type="http://schemas.openxmlformats.org/officeDocument/2006/relationships/customXml" Target="../ink/ink987.xml"/><Relationship Id="rId42" Type="http://schemas.openxmlformats.org/officeDocument/2006/relationships/image" Target="../media/image950.png"/><Relationship Id="rId63" Type="http://schemas.openxmlformats.org/officeDocument/2006/relationships/customXml" Target="../ink/ink1008.xml"/><Relationship Id="rId84" Type="http://schemas.openxmlformats.org/officeDocument/2006/relationships/image" Target="../media/image971.png"/><Relationship Id="rId138" Type="http://schemas.openxmlformats.org/officeDocument/2006/relationships/image" Target="../media/image1022.png"/><Relationship Id="rId107" Type="http://schemas.openxmlformats.org/officeDocument/2006/relationships/customXml" Target="../ink/ink1030.xml"/><Relationship Id="rId11" Type="http://schemas.openxmlformats.org/officeDocument/2006/relationships/customXml" Target="../ink/ink982.xml"/><Relationship Id="rId32" Type="http://schemas.openxmlformats.org/officeDocument/2006/relationships/image" Target="../media/image945.png"/><Relationship Id="rId53" Type="http://schemas.openxmlformats.org/officeDocument/2006/relationships/customXml" Target="../ink/ink1003.xml"/><Relationship Id="rId74" Type="http://schemas.openxmlformats.org/officeDocument/2006/relationships/image" Target="../media/image966.png"/><Relationship Id="rId128" Type="http://schemas.openxmlformats.org/officeDocument/2006/relationships/image" Target="../media/image1017.png"/><Relationship Id="rId149" Type="http://schemas.openxmlformats.org/officeDocument/2006/relationships/customXml" Target="../ink/ink1051.xml"/><Relationship Id="rId5" Type="http://schemas.openxmlformats.org/officeDocument/2006/relationships/customXml" Target="../ink/ink979.xml"/><Relationship Id="rId95" Type="http://schemas.openxmlformats.org/officeDocument/2006/relationships/customXml" Target="../ink/ink1024.xml"/><Relationship Id="rId22" Type="http://schemas.openxmlformats.org/officeDocument/2006/relationships/image" Target="../media/image940.png"/><Relationship Id="rId27" Type="http://schemas.openxmlformats.org/officeDocument/2006/relationships/customXml" Target="../ink/ink990.xml"/><Relationship Id="rId43" Type="http://schemas.openxmlformats.org/officeDocument/2006/relationships/customXml" Target="../ink/ink998.xml"/><Relationship Id="rId48" Type="http://schemas.openxmlformats.org/officeDocument/2006/relationships/image" Target="../media/image953.png"/><Relationship Id="rId64" Type="http://schemas.openxmlformats.org/officeDocument/2006/relationships/image" Target="../media/image961.png"/><Relationship Id="rId69" Type="http://schemas.openxmlformats.org/officeDocument/2006/relationships/customXml" Target="../ink/ink1011.xml"/><Relationship Id="rId113" Type="http://schemas.openxmlformats.org/officeDocument/2006/relationships/customXml" Target="../ink/ink1033.xml"/><Relationship Id="rId118" Type="http://schemas.openxmlformats.org/officeDocument/2006/relationships/image" Target="../media/image988.png"/><Relationship Id="rId134" Type="http://schemas.openxmlformats.org/officeDocument/2006/relationships/image" Target="../media/image1020.png"/><Relationship Id="rId139" Type="http://schemas.openxmlformats.org/officeDocument/2006/relationships/customXml" Target="../ink/ink1046.xml"/><Relationship Id="rId80" Type="http://schemas.openxmlformats.org/officeDocument/2006/relationships/image" Target="../media/image969.png"/><Relationship Id="rId85" Type="http://schemas.openxmlformats.org/officeDocument/2006/relationships/customXml" Target="../ink/ink1019.xml"/><Relationship Id="rId150" Type="http://schemas.openxmlformats.org/officeDocument/2006/relationships/image" Target="../media/image1028.png"/><Relationship Id="rId12" Type="http://schemas.openxmlformats.org/officeDocument/2006/relationships/image" Target="../media/image936.png"/><Relationship Id="rId17" Type="http://schemas.openxmlformats.org/officeDocument/2006/relationships/customXml" Target="../ink/ink985.xml"/><Relationship Id="rId33" Type="http://schemas.openxmlformats.org/officeDocument/2006/relationships/customXml" Target="../ink/ink993.xml"/><Relationship Id="rId38" Type="http://schemas.openxmlformats.org/officeDocument/2006/relationships/image" Target="../media/image948.png"/><Relationship Id="rId59" Type="http://schemas.openxmlformats.org/officeDocument/2006/relationships/customXml" Target="../ink/ink1006.xml"/><Relationship Id="rId103" Type="http://schemas.openxmlformats.org/officeDocument/2006/relationships/customXml" Target="../ink/ink1028.xml"/><Relationship Id="rId108" Type="http://schemas.openxmlformats.org/officeDocument/2006/relationships/image" Target="../media/image983.png"/><Relationship Id="rId124" Type="http://schemas.openxmlformats.org/officeDocument/2006/relationships/image" Target="../media/image991.png"/><Relationship Id="rId129" Type="http://schemas.openxmlformats.org/officeDocument/2006/relationships/customXml" Target="../ink/ink1041.xml"/><Relationship Id="rId54" Type="http://schemas.openxmlformats.org/officeDocument/2006/relationships/image" Target="../media/image956.png"/><Relationship Id="rId70" Type="http://schemas.openxmlformats.org/officeDocument/2006/relationships/image" Target="../media/image964.png"/><Relationship Id="rId75" Type="http://schemas.openxmlformats.org/officeDocument/2006/relationships/customXml" Target="../ink/ink1014.xml"/><Relationship Id="rId91" Type="http://schemas.openxmlformats.org/officeDocument/2006/relationships/customXml" Target="../ink/ink1022.xml"/><Relationship Id="rId96" Type="http://schemas.openxmlformats.org/officeDocument/2006/relationships/image" Target="../media/image977.png"/><Relationship Id="rId140" Type="http://schemas.openxmlformats.org/officeDocument/2006/relationships/image" Target="../media/image1023.png"/><Relationship Id="rId145" Type="http://schemas.openxmlformats.org/officeDocument/2006/relationships/customXml" Target="../ink/ink10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3.png"/><Relationship Id="rId23" Type="http://schemas.openxmlformats.org/officeDocument/2006/relationships/customXml" Target="../ink/ink988.xml"/><Relationship Id="rId28" Type="http://schemas.openxmlformats.org/officeDocument/2006/relationships/image" Target="../media/image943.png"/><Relationship Id="rId49" Type="http://schemas.openxmlformats.org/officeDocument/2006/relationships/customXml" Target="../ink/ink1001.xml"/><Relationship Id="rId114" Type="http://schemas.openxmlformats.org/officeDocument/2006/relationships/image" Target="../media/image986.png"/><Relationship Id="rId119" Type="http://schemas.openxmlformats.org/officeDocument/2006/relationships/customXml" Target="../ink/ink1036.xml"/><Relationship Id="rId44" Type="http://schemas.openxmlformats.org/officeDocument/2006/relationships/image" Target="../media/image951.png"/><Relationship Id="rId60" Type="http://schemas.openxmlformats.org/officeDocument/2006/relationships/image" Target="../media/image959.png"/><Relationship Id="rId65" Type="http://schemas.openxmlformats.org/officeDocument/2006/relationships/customXml" Target="../ink/ink1009.xml"/><Relationship Id="rId81" Type="http://schemas.openxmlformats.org/officeDocument/2006/relationships/customXml" Target="../ink/ink1017.xml"/><Relationship Id="rId86" Type="http://schemas.openxmlformats.org/officeDocument/2006/relationships/image" Target="../media/image972.png"/><Relationship Id="rId130" Type="http://schemas.openxmlformats.org/officeDocument/2006/relationships/image" Target="../media/image1018.png"/><Relationship Id="rId135" Type="http://schemas.openxmlformats.org/officeDocument/2006/relationships/customXml" Target="../ink/ink1044.xml"/><Relationship Id="rId13" Type="http://schemas.openxmlformats.org/officeDocument/2006/relationships/customXml" Target="../ink/ink983.xml"/><Relationship Id="rId18" Type="http://schemas.openxmlformats.org/officeDocument/2006/relationships/image" Target="../media/image938.png"/><Relationship Id="rId39" Type="http://schemas.openxmlformats.org/officeDocument/2006/relationships/customXml" Target="../ink/ink996.xml"/><Relationship Id="rId109" Type="http://schemas.openxmlformats.org/officeDocument/2006/relationships/customXml" Target="../ink/ink1031.xml"/><Relationship Id="rId34" Type="http://schemas.openxmlformats.org/officeDocument/2006/relationships/image" Target="../media/image946.png"/><Relationship Id="rId50" Type="http://schemas.openxmlformats.org/officeDocument/2006/relationships/image" Target="../media/image954.png"/><Relationship Id="rId55" Type="http://schemas.openxmlformats.org/officeDocument/2006/relationships/customXml" Target="../ink/ink1004.xml"/><Relationship Id="rId76" Type="http://schemas.openxmlformats.org/officeDocument/2006/relationships/image" Target="../media/image967.png"/><Relationship Id="rId97" Type="http://schemas.openxmlformats.org/officeDocument/2006/relationships/customXml" Target="../ink/ink1025.xml"/><Relationship Id="rId104" Type="http://schemas.openxmlformats.org/officeDocument/2006/relationships/image" Target="../media/image981.png"/><Relationship Id="rId120" Type="http://schemas.openxmlformats.org/officeDocument/2006/relationships/image" Target="../media/image989.png"/><Relationship Id="rId125" Type="http://schemas.openxmlformats.org/officeDocument/2006/relationships/customXml" Target="../ink/ink1039.xml"/><Relationship Id="rId141" Type="http://schemas.openxmlformats.org/officeDocument/2006/relationships/customXml" Target="../ink/ink1047.xml"/><Relationship Id="rId146" Type="http://schemas.openxmlformats.org/officeDocument/2006/relationships/image" Target="../media/image1026.png"/><Relationship Id="rId7" Type="http://schemas.openxmlformats.org/officeDocument/2006/relationships/customXml" Target="../ink/ink980.xml"/><Relationship Id="rId71" Type="http://schemas.openxmlformats.org/officeDocument/2006/relationships/customXml" Target="../ink/ink1012.xml"/><Relationship Id="rId92" Type="http://schemas.openxmlformats.org/officeDocument/2006/relationships/image" Target="../media/image975.png"/><Relationship Id="rId2" Type="http://schemas.openxmlformats.org/officeDocument/2006/relationships/notesSlide" Target="../notesSlides/notesSlide19.xml"/><Relationship Id="rId29" Type="http://schemas.openxmlformats.org/officeDocument/2006/relationships/customXml" Target="../ink/ink991.xml"/><Relationship Id="rId24" Type="http://schemas.openxmlformats.org/officeDocument/2006/relationships/image" Target="../media/image941.png"/><Relationship Id="rId40" Type="http://schemas.openxmlformats.org/officeDocument/2006/relationships/image" Target="../media/image949.png"/><Relationship Id="rId45" Type="http://schemas.openxmlformats.org/officeDocument/2006/relationships/customXml" Target="../ink/ink999.xml"/><Relationship Id="rId66" Type="http://schemas.openxmlformats.org/officeDocument/2006/relationships/image" Target="../media/image962.png"/><Relationship Id="rId87" Type="http://schemas.openxmlformats.org/officeDocument/2006/relationships/customXml" Target="../ink/ink1020.xml"/><Relationship Id="rId110" Type="http://schemas.openxmlformats.org/officeDocument/2006/relationships/image" Target="../media/image984.png"/><Relationship Id="rId115" Type="http://schemas.openxmlformats.org/officeDocument/2006/relationships/customXml" Target="../ink/ink1034.xml"/><Relationship Id="rId131" Type="http://schemas.openxmlformats.org/officeDocument/2006/relationships/customXml" Target="../ink/ink1042.xml"/><Relationship Id="rId136" Type="http://schemas.openxmlformats.org/officeDocument/2006/relationships/image" Target="../media/image1021.png"/><Relationship Id="rId61" Type="http://schemas.openxmlformats.org/officeDocument/2006/relationships/customXml" Target="../ink/ink1007.xml"/><Relationship Id="rId82" Type="http://schemas.openxmlformats.org/officeDocument/2006/relationships/image" Target="../media/image970.png"/><Relationship Id="rId19" Type="http://schemas.openxmlformats.org/officeDocument/2006/relationships/customXml" Target="../ink/ink986.xml"/><Relationship Id="rId14" Type="http://schemas.openxmlformats.org/officeDocument/2006/relationships/image" Target="../media/image62.png"/><Relationship Id="rId30" Type="http://schemas.openxmlformats.org/officeDocument/2006/relationships/image" Target="../media/image944.png"/><Relationship Id="rId35" Type="http://schemas.openxmlformats.org/officeDocument/2006/relationships/customXml" Target="../ink/ink994.xml"/><Relationship Id="rId56" Type="http://schemas.openxmlformats.org/officeDocument/2006/relationships/image" Target="../media/image957.png"/><Relationship Id="rId77" Type="http://schemas.openxmlformats.org/officeDocument/2006/relationships/customXml" Target="../ink/ink1015.xml"/><Relationship Id="rId100" Type="http://schemas.openxmlformats.org/officeDocument/2006/relationships/image" Target="../media/image979.png"/><Relationship Id="rId105" Type="http://schemas.openxmlformats.org/officeDocument/2006/relationships/customXml" Target="../ink/ink1029.xml"/><Relationship Id="rId126" Type="http://schemas.openxmlformats.org/officeDocument/2006/relationships/image" Target="../media/image1016.png"/><Relationship Id="rId147" Type="http://schemas.openxmlformats.org/officeDocument/2006/relationships/customXml" Target="../ink/ink1050.xml"/><Relationship Id="rId8" Type="http://schemas.openxmlformats.org/officeDocument/2006/relationships/image" Target="../media/image934.png"/><Relationship Id="rId51" Type="http://schemas.openxmlformats.org/officeDocument/2006/relationships/customXml" Target="../ink/ink1002.xml"/><Relationship Id="rId72" Type="http://schemas.openxmlformats.org/officeDocument/2006/relationships/image" Target="../media/image965.png"/><Relationship Id="rId93" Type="http://schemas.openxmlformats.org/officeDocument/2006/relationships/customXml" Target="../ink/ink1023.xml"/><Relationship Id="rId98" Type="http://schemas.openxmlformats.org/officeDocument/2006/relationships/image" Target="../media/image978.png"/><Relationship Id="rId121" Type="http://schemas.openxmlformats.org/officeDocument/2006/relationships/customXml" Target="../ink/ink1037.xml"/><Relationship Id="rId142" Type="http://schemas.openxmlformats.org/officeDocument/2006/relationships/image" Target="../media/image1024.png"/><Relationship Id="rId3" Type="http://schemas.openxmlformats.org/officeDocument/2006/relationships/customXml" Target="../ink/ink978.xml"/><Relationship Id="rId25" Type="http://schemas.openxmlformats.org/officeDocument/2006/relationships/customXml" Target="../ink/ink989.xml"/><Relationship Id="rId46" Type="http://schemas.openxmlformats.org/officeDocument/2006/relationships/image" Target="../media/image952.png"/><Relationship Id="rId67" Type="http://schemas.openxmlformats.org/officeDocument/2006/relationships/customXml" Target="../ink/ink1010.xml"/><Relationship Id="rId116" Type="http://schemas.openxmlformats.org/officeDocument/2006/relationships/image" Target="../media/image987.png"/><Relationship Id="rId137" Type="http://schemas.openxmlformats.org/officeDocument/2006/relationships/customXml" Target="../ink/ink1045.xml"/><Relationship Id="rId20" Type="http://schemas.openxmlformats.org/officeDocument/2006/relationships/image" Target="../media/image939.png"/><Relationship Id="rId41" Type="http://schemas.openxmlformats.org/officeDocument/2006/relationships/customXml" Target="../ink/ink997.xml"/><Relationship Id="rId62" Type="http://schemas.openxmlformats.org/officeDocument/2006/relationships/image" Target="../media/image960.png"/><Relationship Id="rId83" Type="http://schemas.openxmlformats.org/officeDocument/2006/relationships/customXml" Target="../ink/ink1018.xml"/><Relationship Id="rId88" Type="http://schemas.openxmlformats.org/officeDocument/2006/relationships/image" Target="../media/image973.png"/><Relationship Id="rId111" Type="http://schemas.openxmlformats.org/officeDocument/2006/relationships/customXml" Target="../ink/ink1032.xml"/><Relationship Id="rId132" Type="http://schemas.openxmlformats.org/officeDocument/2006/relationships/image" Target="../media/image1019.png"/><Relationship Id="rId15" Type="http://schemas.openxmlformats.org/officeDocument/2006/relationships/customXml" Target="../ink/ink984.xml"/><Relationship Id="rId36" Type="http://schemas.openxmlformats.org/officeDocument/2006/relationships/image" Target="../media/image947.png"/><Relationship Id="rId57" Type="http://schemas.openxmlformats.org/officeDocument/2006/relationships/customXml" Target="../ink/ink1005.xml"/><Relationship Id="rId106" Type="http://schemas.openxmlformats.org/officeDocument/2006/relationships/image" Target="../media/image982.png"/><Relationship Id="rId127" Type="http://schemas.openxmlformats.org/officeDocument/2006/relationships/customXml" Target="../ink/ink1040.xml"/><Relationship Id="rId10" Type="http://schemas.openxmlformats.org/officeDocument/2006/relationships/image" Target="../media/image935.png"/><Relationship Id="rId31" Type="http://schemas.openxmlformats.org/officeDocument/2006/relationships/customXml" Target="../ink/ink992.xml"/><Relationship Id="rId52" Type="http://schemas.openxmlformats.org/officeDocument/2006/relationships/image" Target="../media/image955.png"/><Relationship Id="rId73" Type="http://schemas.openxmlformats.org/officeDocument/2006/relationships/customXml" Target="../ink/ink1013.xml"/><Relationship Id="rId78" Type="http://schemas.openxmlformats.org/officeDocument/2006/relationships/image" Target="../media/image968.png"/><Relationship Id="rId94" Type="http://schemas.openxmlformats.org/officeDocument/2006/relationships/image" Target="../media/image976.png"/><Relationship Id="rId99" Type="http://schemas.openxmlformats.org/officeDocument/2006/relationships/customXml" Target="../ink/ink1026.xml"/><Relationship Id="rId101" Type="http://schemas.openxmlformats.org/officeDocument/2006/relationships/customXml" Target="../ink/ink1027.xml"/><Relationship Id="rId122" Type="http://schemas.openxmlformats.org/officeDocument/2006/relationships/image" Target="../media/image990.png"/><Relationship Id="rId143" Type="http://schemas.openxmlformats.org/officeDocument/2006/relationships/customXml" Target="../ink/ink1048.xml"/><Relationship Id="rId148" Type="http://schemas.openxmlformats.org/officeDocument/2006/relationships/image" Target="../media/image1027.png"/><Relationship Id="rId4" Type="http://schemas.openxmlformats.org/officeDocument/2006/relationships/image" Target="../media/image932.png"/><Relationship Id="rId9" Type="http://schemas.openxmlformats.org/officeDocument/2006/relationships/customXml" Target="../ink/ink981.xml"/><Relationship Id="rId26" Type="http://schemas.openxmlformats.org/officeDocument/2006/relationships/image" Target="../media/image942.png"/><Relationship Id="rId47" Type="http://schemas.openxmlformats.org/officeDocument/2006/relationships/customXml" Target="../ink/ink1000.xml"/><Relationship Id="rId68" Type="http://schemas.openxmlformats.org/officeDocument/2006/relationships/image" Target="../media/image963.png"/><Relationship Id="rId89" Type="http://schemas.openxmlformats.org/officeDocument/2006/relationships/customXml" Target="../ink/ink1021.xml"/><Relationship Id="rId112" Type="http://schemas.openxmlformats.org/officeDocument/2006/relationships/image" Target="../media/image985.png"/><Relationship Id="rId133" Type="http://schemas.openxmlformats.org/officeDocument/2006/relationships/customXml" Target="../ink/ink1043.xml"/><Relationship Id="rId16" Type="http://schemas.openxmlformats.org/officeDocument/2006/relationships/image" Target="../media/image937.png"/><Relationship Id="rId37" Type="http://schemas.openxmlformats.org/officeDocument/2006/relationships/customXml" Target="../ink/ink995.xml"/><Relationship Id="rId58" Type="http://schemas.openxmlformats.org/officeDocument/2006/relationships/image" Target="../media/image958.png"/><Relationship Id="rId79" Type="http://schemas.openxmlformats.org/officeDocument/2006/relationships/customXml" Target="../ink/ink1016.xml"/><Relationship Id="rId102" Type="http://schemas.openxmlformats.org/officeDocument/2006/relationships/image" Target="../media/image980.png"/><Relationship Id="rId123" Type="http://schemas.openxmlformats.org/officeDocument/2006/relationships/customXml" Target="../ink/ink1038.xml"/><Relationship Id="rId144" Type="http://schemas.openxmlformats.org/officeDocument/2006/relationships/image" Target="../media/image1025.png"/><Relationship Id="rId90" Type="http://schemas.openxmlformats.org/officeDocument/2006/relationships/image" Target="../media/image97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7.png"/><Relationship Id="rId13" Type="http://schemas.openxmlformats.org/officeDocument/2006/relationships/customXml" Target="../ink/ink47.xml"/><Relationship Id="rId3" Type="http://schemas.openxmlformats.org/officeDocument/2006/relationships/customXml" Target="../ink/ink42.xml"/><Relationship Id="rId7" Type="http://schemas.openxmlformats.org/officeDocument/2006/relationships/customXml" Target="../ink/ink44.xml"/><Relationship Id="rId12" Type="http://schemas.openxmlformats.org/officeDocument/2006/relationships/image" Target="../media/image100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6.png"/><Relationship Id="rId11" Type="http://schemas.openxmlformats.org/officeDocument/2006/relationships/customXml" Target="../ink/ink46.xml"/><Relationship Id="rId5" Type="http://schemas.openxmlformats.org/officeDocument/2006/relationships/customXml" Target="../ink/ink43.xml"/><Relationship Id="rId15" Type="http://schemas.openxmlformats.org/officeDocument/2006/relationships/customXml" Target="../ink/ink48.xml"/><Relationship Id="rId10" Type="http://schemas.openxmlformats.org/officeDocument/2006/relationships/image" Target="../media/image1008.png"/><Relationship Id="rId4" Type="http://schemas.openxmlformats.org/officeDocument/2006/relationships/image" Target="../media/image1005.png"/><Relationship Id="rId9" Type="http://schemas.openxmlformats.org/officeDocument/2006/relationships/customXml" Target="../ink/ink45.xml"/><Relationship Id="rId14" Type="http://schemas.openxmlformats.org/officeDocument/2006/relationships/image" Target="../media/image10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ustomXml" Target="../ink/ink1054.xml"/><Relationship Id="rId13" Type="http://schemas.openxmlformats.org/officeDocument/2006/relationships/image" Target="../media/image1033.png"/><Relationship Id="rId18" Type="http://schemas.openxmlformats.org/officeDocument/2006/relationships/customXml" Target="../ink/ink1059.xml"/><Relationship Id="rId26" Type="http://schemas.openxmlformats.org/officeDocument/2006/relationships/customXml" Target="../ink/ink1063.xml"/><Relationship Id="rId3" Type="http://schemas.openxmlformats.org/officeDocument/2006/relationships/hyperlink" Target="https://www.brandeins.de/corporate-publishing/sachsen-machen/klang-zum-anfassen" TargetMode="External"/><Relationship Id="rId21" Type="http://schemas.openxmlformats.org/officeDocument/2006/relationships/image" Target="../media/image1037.png"/><Relationship Id="rId7" Type="http://schemas.openxmlformats.org/officeDocument/2006/relationships/image" Target="../media/image1030.png"/><Relationship Id="rId12" Type="http://schemas.openxmlformats.org/officeDocument/2006/relationships/customXml" Target="../ink/ink1056.xml"/><Relationship Id="rId17" Type="http://schemas.openxmlformats.org/officeDocument/2006/relationships/image" Target="../media/image1035.png"/><Relationship Id="rId25" Type="http://schemas.openxmlformats.org/officeDocument/2006/relationships/image" Target="../media/image1039.png"/><Relationship Id="rId2" Type="http://schemas.openxmlformats.org/officeDocument/2006/relationships/notesSlide" Target="../notesSlides/notesSlide20.xml"/><Relationship Id="rId16" Type="http://schemas.openxmlformats.org/officeDocument/2006/relationships/customXml" Target="../ink/ink1058.xml"/><Relationship Id="rId20" Type="http://schemas.openxmlformats.org/officeDocument/2006/relationships/customXml" Target="../ink/ink1060.xml"/><Relationship Id="rId29" Type="http://schemas.openxmlformats.org/officeDocument/2006/relationships/image" Target="../media/image1041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053.xml"/><Relationship Id="rId11" Type="http://schemas.openxmlformats.org/officeDocument/2006/relationships/image" Target="../media/image1032.png"/><Relationship Id="rId24" Type="http://schemas.openxmlformats.org/officeDocument/2006/relationships/customXml" Target="../ink/ink1062.xml"/><Relationship Id="rId5" Type="http://schemas.openxmlformats.org/officeDocument/2006/relationships/image" Target="../media/image1029.png"/><Relationship Id="rId15" Type="http://schemas.openxmlformats.org/officeDocument/2006/relationships/image" Target="../media/image1034.png"/><Relationship Id="rId23" Type="http://schemas.openxmlformats.org/officeDocument/2006/relationships/image" Target="../media/image1038.png"/><Relationship Id="rId28" Type="http://schemas.openxmlformats.org/officeDocument/2006/relationships/customXml" Target="../ink/ink1064.xml"/><Relationship Id="rId10" Type="http://schemas.openxmlformats.org/officeDocument/2006/relationships/customXml" Target="../ink/ink1055.xml"/><Relationship Id="rId19" Type="http://schemas.openxmlformats.org/officeDocument/2006/relationships/image" Target="../media/image1036.png"/><Relationship Id="rId4" Type="http://schemas.openxmlformats.org/officeDocument/2006/relationships/customXml" Target="../ink/ink1052.xml"/><Relationship Id="rId9" Type="http://schemas.openxmlformats.org/officeDocument/2006/relationships/image" Target="../media/image1031.png"/><Relationship Id="rId14" Type="http://schemas.openxmlformats.org/officeDocument/2006/relationships/customXml" Target="../ink/ink1057.xml"/><Relationship Id="rId22" Type="http://schemas.openxmlformats.org/officeDocument/2006/relationships/customXml" Target="../ink/ink1061.xml"/><Relationship Id="rId27" Type="http://schemas.openxmlformats.org/officeDocument/2006/relationships/image" Target="../media/image1040.png"/></Relationships>
</file>

<file path=ppt/slides/_rels/slide21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122.xml"/><Relationship Id="rId21" Type="http://schemas.openxmlformats.org/officeDocument/2006/relationships/image" Target="../media/image1049.png"/><Relationship Id="rId324" Type="http://schemas.openxmlformats.org/officeDocument/2006/relationships/image" Target="../media/image1199.png"/><Relationship Id="rId531" Type="http://schemas.openxmlformats.org/officeDocument/2006/relationships/image" Target="../media/image1299.png"/><Relationship Id="rId629" Type="http://schemas.openxmlformats.org/officeDocument/2006/relationships/image" Target="../media/image1348.png"/><Relationship Id="rId170" Type="http://schemas.openxmlformats.org/officeDocument/2006/relationships/customXml" Target="../ink/ink1149.xml"/><Relationship Id="rId268" Type="http://schemas.openxmlformats.org/officeDocument/2006/relationships/image" Target="../media/image1171.png"/><Relationship Id="rId475" Type="http://schemas.openxmlformats.org/officeDocument/2006/relationships/customXml" Target="../ink/ink1305.xml"/><Relationship Id="rId32" Type="http://schemas.openxmlformats.org/officeDocument/2006/relationships/customXml" Target="../ink/ink1079.xml"/><Relationship Id="rId128" Type="http://schemas.openxmlformats.org/officeDocument/2006/relationships/image" Target="../media/image1102.png"/><Relationship Id="rId335" Type="http://schemas.openxmlformats.org/officeDocument/2006/relationships/customXml" Target="../ink/ink1232.xml"/><Relationship Id="rId542" Type="http://schemas.openxmlformats.org/officeDocument/2006/relationships/customXml" Target="../ink/ink1339.xml"/><Relationship Id="rId181" Type="http://schemas.openxmlformats.org/officeDocument/2006/relationships/image" Target="../media/image1128.png"/><Relationship Id="rId402" Type="http://schemas.openxmlformats.org/officeDocument/2006/relationships/image" Target="../media/image1237.png"/><Relationship Id="rId279" Type="http://schemas.openxmlformats.org/officeDocument/2006/relationships/customXml" Target="../ink/ink1204.xml"/><Relationship Id="rId486" Type="http://schemas.openxmlformats.org/officeDocument/2006/relationships/customXml" Target="../ink/ink1311.xml"/><Relationship Id="rId43" Type="http://schemas.openxmlformats.org/officeDocument/2006/relationships/image" Target="../media/image1060.png"/><Relationship Id="rId139" Type="http://schemas.openxmlformats.org/officeDocument/2006/relationships/customXml" Target="../ink/ink1133.xml"/><Relationship Id="rId346" Type="http://schemas.openxmlformats.org/officeDocument/2006/relationships/image" Target="../media/image1210.png"/><Relationship Id="rId553" Type="http://schemas.openxmlformats.org/officeDocument/2006/relationships/image" Target="../media/image1310.png"/><Relationship Id="rId192" Type="http://schemas.openxmlformats.org/officeDocument/2006/relationships/customXml" Target="../ink/ink1160.xml"/><Relationship Id="rId206" Type="http://schemas.openxmlformats.org/officeDocument/2006/relationships/customXml" Target="../ink/ink1167.xml"/><Relationship Id="rId413" Type="http://schemas.openxmlformats.org/officeDocument/2006/relationships/image" Target="../media/image1242.png"/><Relationship Id="rId497" Type="http://schemas.openxmlformats.org/officeDocument/2006/relationships/image" Target="../media/image1282.png"/><Relationship Id="rId620" Type="http://schemas.openxmlformats.org/officeDocument/2006/relationships/customXml" Target="../ink/ink1378.xml"/><Relationship Id="rId357" Type="http://schemas.openxmlformats.org/officeDocument/2006/relationships/image" Target="../media/image1215.png"/><Relationship Id="rId54" Type="http://schemas.openxmlformats.org/officeDocument/2006/relationships/customXml" Target="../ink/ink1090.xml"/><Relationship Id="rId217" Type="http://schemas.openxmlformats.org/officeDocument/2006/relationships/image" Target="../media/image1146.png"/><Relationship Id="rId564" Type="http://schemas.openxmlformats.org/officeDocument/2006/relationships/customXml" Target="../ink/ink1350.xml"/><Relationship Id="rId424" Type="http://schemas.openxmlformats.org/officeDocument/2006/relationships/image" Target="../media/image1247.png"/><Relationship Id="rId631" Type="http://schemas.openxmlformats.org/officeDocument/2006/relationships/image" Target="../media/image1349.png"/><Relationship Id="rId270" Type="http://schemas.openxmlformats.org/officeDocument/2006/relationships/image" Target="../media/image1172.png"/><Relationship Id="rId65" Type="http://schemas.openxmlformats.org/officeDocument/2006/relationships/image" Target="../media/image1071.png"/><Relationship Id="rId130" Type="http://schemas.openxmlformats.org/officeDocument/2006/relationships/image" Target="../media/image1103.png"/><Relationship Id="rId368" Type="http://schemas.openxmlformats.org/officeDocument/2006/relationships/customXml" Target="../ink/ink1249.xml"/><Relationship Id="rId575" Type="http://schemas.openxmlformats.org/officeDocument/2006/relationships/image" Target="../media/image1321.png"/><Relationship Id="rId228" Type="http://schemas.openxmlformats.org/officeDocument/2006/relationships/customXml" Target="../ink/ink1178.xml"/><Relationship Id="rId435" Type="http://schemas.openxmlformats.org/officeDocument/2006/relationships/image" Target="../media/image1252.png"/><Relationship Id="rId642" Type="http://schemas.openxmlformats.org/officeDocument/2006/relationships/customXml" Target="../ink/ink1389.xml"/><Relationship Id="rId281" Type="http://schemas.openxmlformats.org/officeDocument/2006/relationships/customXml" Target="../ink/ink1205.xml"/><Relationship Id="rId502" Type="http://schemas.openxmlformats.org/officeDocument/2006/relationships/customXml" Target="../ink/ink1319.xml"/><Relationship Id="rId76" Type="http://schemas.openxmlformats.org/officeDocument/2006/relationships/customXml" Target="../ink/ink1101.xml"/><Relationship Id="rId141" Type="http://schemas.openxmlformats.org/officeDocument/2006/relationships/customXml" Target="../ink/ink1134.xml"/><Relationship Id="rId379" Type="http://schemas.openxmlformats.org/officeDocument/2006/relationships/customXml" Target="../ink/ink1255.xml"/><Relationship Id="rId586" Type="http://schemas.openxmlformats.org/officeDocument/2006/relationships/customXml" Target="../ink/ink1361.xml"/><Relationship Id="rId7" Type="http://schemas.openxmlformats.org/officeDocument/2006/relationships/image" Target="../media/image1043.png"/><Relationship Id="rId239" Type="http://schemas.openxmlformats.org/officeDocument/2006/relationships/customXml" Target="../ink/ink1184.xml"/><Relationship Id="rId446" Type="http://schemas.openxmlformats.org/officeDocument/2006/relationships/customXml" Target="../ink/ink1290.xml"/><Relationship Id="rId653" Type="http://schemas.openxmlformats.org/officeDocument/2006/relationships/image" Target="../media/image1360.png"/><Relationship Id="rId292" Type="http://schemas.openxmlformats.org/officeDocument/2006/relationships/image" Target="../media/image1183.png"/><Relationship Id="rId306" Type="http://schemas.openxmlformats.org/officeDocument/2006/relationships/image" Target="../media/image1190.png"/><Relationship Id="rId87" Type="http://schemas.openxmlformats.org/officeDocument/2006/relationships/image" Target="../media/image1082.png"/><Relationship Id="rId513" Type="http://schemas.openxmlformats.org/officeDocument/2006/relationships/image" Target="../media/image1290.png"/><Relationship Id="rId597" Type="http://schemas.openxmlformats.org/officeDocument/2006/relationships/image" Target="../media/image1332.png"/><Relationship Id="rId152" Type="http://schemas.openxmlformats.org/officeDocument/2006/relationships/customXml" Target="../ink/ink1140.xml"/><Relationship Id="rId457" Type="http://schemas.openxmlformats.org/officeDocument/2006/relationships/customXml" Target="../ink/ink1296.xml"/><Relationship Id="rId664" Type="http://schemas.openxmlformats.org/officeDocument/2006/relationships/customXml" Target="../ink/ink1400.xml"/><Relationship Id="rId14" Type="http://schemas.openxmlformats.org/officeDocument/2006/relationships/customXml" Target="../ink/ink1070.xml"/><Relationship Id="rId317" Type="http://schemas.openxmlformats.org/officeDocument/2006/relationships/customXml" Target="../ink/ink1223.xml"/><Relationship Id="rId524" Type="http://schemas.openxmlformats.org/officeDocument/2006/relationships/customXml" Target="../ink/ink1330.xml"/><Relationship Id="rId98" Type="http://schemas.openxmlformats.org/officeDocument/2006/relationships/customXml" Target="../ink/ink1112.xml"/><Relationship Id="rId163" Type="http://schemas.openxmlformats.org/officeDocument/2006/relationships/image" Target="../media/image1119.png"/><Relationship Id="rId370" Type="http://schemas.openxmlformats.org/officeDocument/2006/relationships/customXml" Target="../ink/ink1250.xml"/><Relationship Id="rId230" Type="http://schemas.openxmlformats.org/officeDocument/2006/relationships/customXml" Target="../ink/ink1179.xml"/><Relationship Id="rId468" Type="http://schemas.openxmlformats.org/officeDocument/2006/relationships/image" Target="../media/image1268.png"/><Relationship Id="rId25" Type="http://schemas.openxmlformats.org/officeDocument/2006/relationships/image" Target="../media/image1051.png"/><Relationship Id="rId328" Type="http://schemas.openxmlformats.org/officeDocument/2006/relationships/image" Target="../media/image1201.png"/><Relationship Id="rId535" Type="http://schemas.openxmlformats.org/officeDocument/2006/relationships/image" Target="../media/image1301.png"/><Relationship Id="rId174" Type="http://schemas.openxmlformats.org/officeDocument/2006/relationships/customXml" Target="../ink/ink1151.xml"/><Relationship Id="rId381" Type="http://schemas.openxmlformats.org/officeDocument/2006/relationships/customXml" Target="../ink/ink1256.xml"/><Relationship Id="rId602" Type="http://schemas.openxmlformats.org/officeDocument/2006/relationships/customXml" Target="../ink/ink1369.xml"/><Relationship Id="rId241" Type="http://schemas.openxmlformats.org/officeDocument/2006/relationships/customXml" Target="../ink/ink1185.xml"/><Relationship Id="rId479" Type="http://schemas.openxmlformats.org/officeDocument/2006/relationships/customXml" Target="../ink/ink1307.xml"/><Relationship Id="rId36" Type="http://schemas.openxmlformats.org/officeDocument/2006/relationships/customXml" Target="../ink/ink1081.xml"/><Relationship Id="rId339" Type="http://schemas.openxmlformats.org/officeDocument/2006/relationships/customXml" Target="../ink/ink1234.xml"/><Relationship Id="rId546" Type="http://schemas.openxmlformats.org/officeDocument/2006/relationships/customXml" Target="../ink/ink1341.xml"/><Relationship Id="rId101" Type="http://schemas.openxmlformats.org/officeDocument/2006/relationships/image" Target="../media/image1089.png"/><Relationship Id="rId185" Type="http://schemas.openxmlformats.org/officeDocument/2006/relationships/image" Target="../media/image1130.png"/><Relationship Id="rId406" Type="http://schemas.openxmlformats.org/officeDocument/2006/relationships/image" Target="../media/image1239.png"/><Relationship Id="rId392" Type="http://schemas.openxmlformats.org/officeDocument/2006/relationships/image" Target="../media/image1232.png"/><Relationship Id="rId613" Type="http://schemas.openxmlformats.org/officeDocument/2006/relationships/image" Target="../media/image1340.png"/><Relationship Id="rId252" Type="http://schemas.openxmlformats.org/officeDocument/2006/relationships/image" Target="../media/image1163.png"/><Relationship Id="rId47" Type="http://schemas.openxmlformats.org/officeDocument/2006/relationships/image" Target="../media/image1062.png"/><Relationship Id="rId112" Type="http://schemas.openxmlformats.org/officeDocument/2006/relationships/image" Target="../media/image1094.png"/><Relationship Id="rId557" Type="http://schemas.openxmlformats.org/officeDocument/2006/relationships/image" Target="../media/image1312.png"/><Relationship Id="rId196" Type="http://schemas.openxmlformats.org/officeDocument/2006/relationships/customXml" Target="../ink/ink1162.xml"/><Relationship Id="rId417" Type="http://schemas.openxmlformats.org/officeDocument/2006/relationships/image" Target="../media/image1244.png"/><Relationship Id="rId624" Type="http://schemas.openxmlformats.org/officeDocument/2006/relationships/customXml" Target="../ink/ink1380.xml"/><Relationship Id="rId263" Type="http://schemas.openxmlformats.org/officeDocument/2006/relationships/customXml" Target="../ink/ink1196.xml"/><Relationship Id="rId470" Type="http://schemas.openxmlformats.org/officeDocument/2006/relationships/image" Target="../media/image1269.png"/><Relationship Id="rId58" Type="http://schemas.openxmlformats.org/officeDocument/2006/relationships/customXml" Target="../ink/ink1092.xml"/><Relationship Id="rId123" Type="http://schemas.openxmlformats.org/officeDocument/2006/relationships/customXml" Target="../ink/ink1125.xml"/><Relationship Id="rId330" Type="http://schemas.openxmlformats.org/officeDocument/2006/relationships/image" Target="../media/image1202.png"/><Relationship Id="rId568" Type="http://schemas.openxmlformats.org/officeDocument/2006/relationships/customXml" Target="../ink/ink1352.xml"/><Relationship Id="rId428" Type="http://schemas.openxmlformats.org/officeDocument/2006/relationships/image" Target="../media/image1249.png"/><Relationship Id="rId635" Type="http://schemas.openxmlformats.org/officeDocument/2006/relationships/image" Target="../media/image1351.png"/><Relationship Id="rId274" Type="http://schemas.openxmlformats.org/officeDocument/2006/relationships/image" Target="../media/image1174.png"/><Relationship Id="rId481" Type="http://schemas.openxmlformats.org/officeDocument/2006/relationships/image" Target="../media/image1274.png"/><Relationship Id="rId27" Type="http://schemas.openxmlformats.org/officeDocument/2006/relationships/image" Target="../media/image1052.png"/><Relationship Id="rId69" Type="http://schemas.openxmlformats.org/officeDocument/2006/relationships/image" Target="../media/image1073.png"/><Relationship Id="rId134" Type="http://schemas.openxmlformats.org/officeDocument/2006/relationships/image" Target="../media/image1105.png"/><Relationship Id="rId537" Type="http://schemas.openxmlformats.org/officeDocument/2006/relationships/image" Target="../media/image1302.png"/><Relationship Id="rId579" Type="http://schemas.openxmlformats.org/officeDocument/2006/relationships/image" Target="../media/image1323.png"/><Relationship Id="rId80" Type="http://schemas.openxmlformats.org/officeDocument/2006/relationships/customXml" Target="../ink/ink1103.xml"/><Relationship Id="rId176" Type="http://schemas.openxmlformats.org/officeDocument/2006/relationships/customXml" Target="../ink/ink1152.xml"/><Relationship Id="rId341" Type="http://schemas.openxmlformats.org/officeDocument/2006/relationships/customXml" Target="../ink/ink1235.xml"/><Relationship Id="rId383" Type="http://schemas.openxmlformats.org/officeDocument/2006/relationships/customXml" Target="../ink/ink1257.xml"/><Relationship Id="rId439" Type="http://schemas.openxmlformats.org/officeDocument/2006/relationships/image" Target="../media/image1254.png"/><Relationship Id="rId590" Type="http://schemas.openxmlformats.org/officeDocument/2006/relationships/customXml" Target="../ink/ink1363.xml"/><Relationship Id="rId604" Type="http://schemas.openxmlformats.org/officeDocument/2006/relationships/customXml" Target="../ink/ink1370.xml"/><Relationship Id="rId646" Type="http://schemas.openxmlformats.org/officeDocument/2006/relationships/customXml" Target="../ink/ink1391.xml"/><Relationship Id="rId201" Type="http://schemas.openxmlformats.org/officeDocument/2006/relationships/image" Target="../media/image1138.png"/><Relationship Id="rId243" Type="http://schemas.openxmlformats.org/officeDocument/2006/relationships/customXml" Target="../ink/ink1186.xml"/><Relationship Id="rId285" Type="http://schemas.openxmlformats.org/officeDocument/2006/relationships/customXml" Target="../ink/ink1207.xml"/><Relationship Id="rId450" Type="http://schemas.openxmlformats.org/officeDocument/2006/relationships/image" Target="../media/image1259.png"/><Relationship Id="rId506" Type="http://schemas.openxmlformats.org/officeDocument/2006/relationships/customXml" Target="../ink/ink1321.xml"/><Relationship Id="rId38" Type="http://schemas.openxmlformats.org/officeDocument/2006/relationships/customXml" Target="../ink/ink1082.xml"/><Relationship Id="rId103" Type="http://schemas.openxmlformats.org/officeDocument/2006/relationships/image" Target="../media/image1090.png"/><Relationship Id="rId310" Type="http://schemas.openxmlformats.org/officeDocument/2006/relationships/image" Target="../media/image1192.png"/><Relationship Id="rId492" Type="http://schemas.openxmlformats.org/officeDocument/2006/relationships/customXml" Target="../ink/ink1314.xml"/><Relationship Id="rId548" Type="http://schemas.openxmlformats.org/officeDocument/2006/relationships/customXml" Target="../ink/ink1342.xml"/><Relationship Id="rId91" Type="http://schemas.openxmlformats.org/officeDocument/2006/relationships/image" Target="../media/image1084.png"/><Relationship Id="rId145" Type="http://schemas.openxmlformats.org/officeDocument/2006/relationships/image" Target="../media/image1110.png"/><Relationship Id="rId187" Type="http://schemas.openxmlformats.org/officeDocument/2006/relationships/image" Target="../media/image1131.png"/><Relationship Id="rId352" Type="http://schemas.openxmlformats.org/officeDocument/2006/relationships/customXml" Target="../ink/ink1241.xml"/><Relationship Id="rId394" Type="http://schemas.openxmlformats.org/officeDocument/2006/relationships/image" Target="../media/image1233.png"/><Relationship Id="rId408" Type="http://schemas.openxmlformats.org/officeDocument/2006/relationships/image" Target="../media/image1240.png"/><Relationship Id="rId615" Type="http://schemas.openxmlformats.org/officeDocument/2006/relationships/image" Target="../media/image1341.png"/><Relationship Id="rId212" Type="http://schemas.openxmlformats.org/officeDocument/2006/relationships/customXml" Target="../ink/ink1170.xml"/><Relationship Id="rId254" Type="http://schemas.openxmlformats.org/officeDocument/2006/relationships/image" Target="../media/image1164.png"/><Relationship Id="rId657" Type="http://schemas.openxmlformats.org/officeDocument/2006/relationships/image" Target="../media/image1362.png"/><Relationship Id="rId49" Type="http://schemas.openxmlformats.org/officeDocument/2006/relationships/image" Target="../media/image1063.png"/><Relationship Id="rId114" Type="http://schemas.openxmlformats.org/officeDocument/2006/relationships/image" Target="../media/image1095.png"/><Relationship Id="rId296" Type="http://schemas.openxmlformats.org/officeDocument/2006/relationships/image" Target="../media/image1185.png"/><Relationship Id="rId461" Type="http://schemas.openxmlformats.org/officeDocument/2006/relationships/customXml" Target="../ink/ink1298.xml"/><Relationship Id="rId517" Type="http://schemas.openxmlformats.org/officeDocument/2006/relationships/image" Target="../media/image1292.png"/><Relationship Id="rId559" Type="http://schemas.openxmlformats.org/officeDocument/2006/relationships/image" Target="../media/image1313.png"/><Relationship Id="rId60" Type="http://schemas.openxmlformats.org/officeDocument/2006/relationships/customXml" Target="../ink/ink1093.xml"/><Relationship Id="rId156" Type="http://schemas.openxmlformats.org/officeDocument/2006/relationships/customXml" Target="../ink/ink1142.xml"/><Relationship Id="rId198" Type="http://schemas.openxmlformats.org/officeDocument/2006/relationships/customXml" Target="../ink/ink1163.xml"/><Relationship Id="rId321" Type="http://schemas.openxmlformats.org/officeDocument/2006/relationships/customXml" Target="../ink/ink1225.xml"/><Relationship Id="rId363" Type="http://schemas.openxmlformats.org/officeDocument/2006/relationships/image" Target="../media/image1218.png"/><Relationship Id="rId419" Type="http://schemas.openxmlformats.org/officeDocument/2006/relationships/image" Target="../media/image1245.png"/><Relationship Id="rId570" Type="http://schemas.openxmlformats.org/officeDocument/2006/relationships/customXml" Target="../ink/ink1353.xml"/><Relationship Id="rId626" Type="http://schemas.openxmlformats.org/officeDocument/2006/relationships/customXml" Target="../ink/ink1381.xml"/><Relationship Id="rId223" Type="http://schemas.openxmlformats.org/officeDocument/2006/relationships/image" Target="../media/image1149.png"/><Relationship Id="rId430" Type="http://schemas.openxmlformats.org/officeDocument/2006/relationships/customXml" Target="../ink/ink1282.xml"/><Relationship Id="rId18" Type="http://schemas.openxmlformats.org/officeDocument/2006/relationships/customXml" Target="../ink/ink1072.xml"/><Relationship Id="rId265" Type="http://schemas.openxmlformats.org/officeDocument/2006/relationships/customXml" Target="../ink/ink1197.xml"/><Relationship Id="rId472" Type="http://schemas.openxmlformats.org/officeDocument/2006/relationships/image" Target="../media/image1270.png"/><Relationship Id="rId528" Type="http://schemas.openxmlformats.org/officeDocument/2006/relationships/customXml" Target="../ink/ink1332.xml"/><Relationship Id="rId125" Type="http://schemas.openxmlformats.org/officeDocument/2006/relationships/customXml" Target="../ink/ink1126.xml"/><Relationship Id="rId167" Type="http://schemas.openxmlformats.org/officeDocument/2006/relationships/image" Target="../media/image1121.png"/><Relationship Id="rId332" Type="http://schemas.openxmlformats.org/officeDocument/2006/relationships/image" Target="../media/image1203.png"/><Relationship Id="rId374" Type="http://schemas.openxmlformats.org/officeDocument/2006/relationships/image" Target="../media/image1223.png"/><Relationship Id="rId581" Type="http://schemas.openxmlformats.org/officeDocument/2006/relationships/image" Target="../media/image1324.png"/><Relationship Id="rId71" Type="http://schemas.openxmlformats.org/officeDocument/2006/relationships/image" Target="../media/image1074.png"/><Relationship Id="rId234" Type="http://schemas.openxmlformats.org/officeDocument/2006/relationships/customXml" Target="../ink/ink1181.xml"/><Relationship Id="rId637" Type="http://schemas.openxmlformats.org/officeDocument/2006/relationships/image" Target="../media/image1352.png"/><Relationship Id="rId2" Type="http://schemas.openxmlformats.org/officeDocument/2006/relationships/notesSlide" Target="../notesSlides/notesSlide21.xml"/><Relationship Id="rId29" Type="http://schemas.openxmlformats.org/officeDocument/2006/relationships/image" Target="../media/image1053.png"/><Relationship Id="rId276" Type="http://schemas.openxmlformats.org/officeDocument/2006/relationships/image" Target="../media/image1175.png"/><Relationship Id="rId441" Type="http://schemas.openxmlformats.org/officeDocument/2006/relationships/image" Target="../media/image1255.png"/><Relationship Id="rId483" Type="http://schemas.openxmlformats.org/officeDocument/2006/relationships/image" Target="../media/image1275.png"/><Relationship Id="rId539" Type="http://schemas.openxmlformats.org/officeDocument/2006/relationships/image" Target="../media/image1303.png"/><Relationship Id="rId40" Type="http://schemas.openxmlformats.org/officeDocument/2006/relationships/customXml" Target="../ink/ink1083.xml"/><Relationship Id="rId136" Type="http://schemas.openxmlformats.org/officeDocument/2006/relationships/image" Target="../media/image1106.png"/><Relationship Id="rId178" Type="http://schemas.openxmlformats.org/officeDocument/2006/relationships/customXml" Target="../ink/ink1153.xml"/><Relationship Id="rId301" Type="http://schemas.openxmlformats.org/officeDocument/2006/relationships/customXml" Target="../ink/ink1215.xml"/><Relationship Id="rId343" Type="http://schemas.openxmlformats.org/officeDocument/2006/relationships/customXml" Target="../ink/ink1236.xml"/><Relationship Id="rId550" Type="http://schemas.openxmlformats.org/officeDocument/2006/relationships/customXml" Target="../ink/ink1343.xml"/><Relationship Id="rId82" Type="http://schemas.openxmlformats.org/officeDocument/2006/relationships/customXml" Target="../ink/ink1104.xml"/><Relationship Id="rId203" Type="http://schemas.openxmlformats.org/officeDocument/2006/relationships/image" Target="../media/image1139.png"/><Relationship Id="rId385" Type="http://schemas.openxmlformats.org/officeDocument/2006/relationships/customXml" Target="../ink/ink1258.xml"/><Relationship Id="rId592" Type="http://schemas.openxmlformats.org/officeDocument/2006/relationships/customXml" Target="../ink/ink1364.xml"/><Relationship Id="rId606" Type="http://schemas.openxmlformats.org/officeDocument/2006/relationships/customXml" Target="../ink/ink1371.xml"/><Relationship Id="rId648" Type="http://schemas.openxmlformats.org/officeDocument/2006/relationships/customXml" Target="../ink/ink1392.xml"/><Relationship Id="rId245" Type="http://schemas.openxmlformats.org/officeDocument/2006/relationships/customXml" Target="../ink/ink1187.xml"/><Relationship Id="rId287" Type="http://schemas.openxmlformats.org/officeDocument/2006/relationships/customXml" Target="../ink/ink1208.xml"/><Relationship Id="rId410" Type="http://schemas.openxmlformats.org/officeDocument/2006/relationships/image" Target="../media/image1241.png"/><Relationship Id="rId452" Type="http://schemas.openxmlformats.org/officeDocument/2006/relationships/image" Target="../media/image1260.png"/><Relationship Id="rId494" Type="http://schemas.openxmlformats.org/officeDocument/2006/relationships/customXml" Target="../ink/ink1315.xml"/><Relationship Id="rId508" Type="http://schemas.openxmlformats.org/officeDocument/2006/relationships/customXml" Target="../ink/ink1322.xml"/><Relationship Id="rId105" Type="http://schemas.openxmlformats.org/officeDocument/2006/relationships/image" Target="../media/image1091.png"/><Relationship Id="rId147" Type="http://schemas.openxmlformats.org/officeDocument/2006/relationships/image" Target="../media/image1111.png"/><Relationship Id="rId312" Type="http://schemas.openxmlformats.org/officeDocument/2006/relationships/image" Target="../media/image1193.png"/><Relationship Id="rId354" Type="http://schemas.openxmlformats.org/officeDocument/2006/relationships/customXml" Target="../ink/ink1242.xml"/><Relationship Id="rId51" Type="http://schemas.openxmlformats.org/officeDocument/2006/relationships/image" Target="../media/image1064.png"/><Relationship Id="rId93" Type="http://schemas.openxmlformats.org/officeDocument/2006/relationships/image" Target="../media/image1085.png"/><Relationship Id="rId189" Type="http://schemas.openxmlformats.org/officeDocument/2006/relationships/image" Target="../media/image1132.png"/><Relationship Id="rId396" Type="http://schemas.openxmlformats.org/officeDocument/2006/relationships/image" Target="../media/image1234.png"/><Relationship Id="rId561" Type="http://schemas.openxmlformats.org/officeDocument/2006/relationships/image" Target="../media/image1314.png"/><Relationship Id="rId617" Type="http://schemas.openxmlformats.org/officeDocument/2006/relationships/image" Target="../media/image1342.png"/><Relationship Id="rId659" Type="http://schemas.openxmlformats.org/officeDocument/2006/relationships/image" Target="../media/image1363.png"/><Relationship Id="rId214" Type="http://schemas.openxmlformats.org/officeDocument/2006/relationships/customXml" Target="../ink/ink1171.xml"/><Relationship Id="rId256" Type="http://schemas.openxmlformats.org/officeDocument/2006/relationships/image" Target="../media/image1165.png"/><Relationship Id="rId298" Type="http://schemas.openxmlformats.org/officeDocument/2006/relationships/image" Target="../media/image1186.png"/><Relationship Id="rId421" Type="http://schemas.openxmlformats.org/officeDocument/2006/relationships/customXml" Target="../ink/ink1277.xml"/><Relationship Id="rId463" Type="http://schemas.openxmlformats.org/officeDocument/2006/relationships/customXml" Target="../ink/ink1299.xml"/><Relationship Id="rId519" Type="http://schemas.openxmlformats.org/officeDocument/2006/relationships/image" Target="../media/image1293.png"/><Relationship Id="rId116" Type="http://schemas.openxmlformats.org/officeDocument/2006/relationships/image" Target="../media/image1096.png"/><Relationship Id="rId158" Type="http://schemas.openxmlformats.org/officeDocument/2006/relationships/customXml" Target="../ink/ink1143.xml"/><Relationship Id="rId323" Type="http://schemas.openxmlformats.org/officeDocument/2006/relationships/customXml" Target="../ink/ink1226.xml"/><Relationship Id="rId530" Type="http://schemas.openxmlformats.org/officeDocument/2006/relationships/customXml" Target="../ink/ink1333.xml"/><Relationship Id="rId20" Type="http://schemas.openxmlformats.org/officeDocument/2006/relationships/customXml" Target="../ink/ink1073.xml"/><Relationship Id="rId62" Type="http://schemas.openxmlformats.org/officeDocument/2006/relationships/customXml" Target="../ink/ink1094.xml"/><Relationship Id="rId365" Type="http://schemas.openxmlformats.org/officeDocument/2006/relationships/image" Target="../media/image1219.png"/><Relationship Id="rId572" Type="http://schemas.openxmlformats.org/officeDocument/2006/relationships/customXml" Target="../ink/ink1354.xml"/><Relationship Id="rId628" Type="http://schemas.openxmlformats.org/officeDocument/2006/relationships/customXml" Target="../ink/ink1382.xml"/><Relationship Id="rId225" Type="http://schemas.openxmlformats.org/officeDocument/2006/relationships/image" Target="../media/image1150.png"/><Relationship Id="rId267" Type="http://schemas.openxmlformats.org/officeDocument/2006/relationships/customXml" Target="../ink/ink1198.xml"/><Relationship Id="rId432" Type="http://schemas.openxmlformats.org/officeDocument/2006/relationships/customXml" Target="../ink/ink1283.xml"/><Relationship Id="rId474" Type="http://schemas.openxmlformats.org/officeDocument/2006/relationships/image" Target="../media/image1271.png"/><Relationship Id="rId127" Type="http://schemas.openxmlformats.org/officeDocument/2006/relationships/customXml" Target="../ink/ink1127.xml"/><Relationship Id="rId31" Type="http://schemas.openxmlformats.org/officeDocument/2006/relationships/image" Target="../media/image1054.png"/><Relationship Id="rId73" Type="http://schemas.openxmlformats.org/officeDocument/2006/relationships/image" Target="../media/image1075.png"/><Relationship Id="rId169" Type="http://schemas.openxmlformats.org/officeDocument/2006/relationships/image" Target="../media/image1122.png"/><Relationship Id="rId334" Type="http://schemas.openxmlformats.org/officeDocument/2006/relationships/image" Target="../media/image1204.png"/><Relationship Id="rId376" Type="http://schemas.openxmlformats.org/officeDocument/2006/relationships/image" Target="../media/image1224.png"/><Relationship Id="rId541" Type="http://schemas.openxmlformats.org/officeDocument/2006/relationships/image" Target="../media/image1304.png"/><Relationship Id="rId583" Type="http://schemas.openxmlformats.org/officeDocument/2006/relationships/image" Target="../media/image1325.png"/><Relationship Id="rId639" Type="http://schemas.openxmlformats.org/officeDocument/2006/relationships/image" Target="../media/image1353.png"/><Relationship Id="rId4" Type="http://schemas.openxmlformats.org/officeDocument/2006/relationships/customXml" Target="../ink/ink1065.xml"/><Relationship Id="rId180" Type="http://schemas.openxmlformats.org/officeDocument/2006/relationships/customXml" Target="../ink/ink1154.xml"/><Relationship Id="rId236" Type="http://schemas.openxmlformats.org/officeDocument/2006/relationships/customXml" Target="../ink/ink1182.xml"/><Relationship Id="rId278" Type="http://schemas.openxmlformats.org/officeDocument/2006/relationships/image" Target="../media/image1176.png"/><Relationship Id="rId401" Type="http://schemas.openxmlformats.org/officeDocument/2006/relationships/customXml" Target="../ink/ink1266.xml"/><Relationship Id="rId443" Type="http://schemas.openxmlformats.org/officeDocument/2006/relationships/image" Target="../media/image1256.png"/><Relationship Id="rId650" Type="http://schemas.openxmlformats.org/officeDocument/2006/relationships/customXml" Target="../ink/ink1393.xml"/><Relationship Id="rId303" Type="http://schemas.openxmlformats.org/officeDocument/2006/relationships/customXml" Target="../ink/ink1216.xml"/><Relationship Id="rId485" Type="http://schemas.openxmlformats.org/officeDocument/2006/relationships/image" Target="../media/image1276.png"/><Relationship Id="rId42" Type="http://schemas.openxmlformats.org/officeDocument/2006/relationships/customXml" Target="../ink/ink1084.xml"/><Relationship Id="rId84" Type="http://schemas.openxmlformats.org/officeDocument/2006/relationships/customXml" Target="../ink/ink1105.xml"/><Relationship Id="rId138" Type="http://schemas.openxmlformats.org/officeDocument/2006/relationships/image" Target="../media/image1107.png"/><Relationship Id="rId345" Type="http://schemas.openxmlformats.org/officeDocument/2006/relationships/customXml" Target="../ink/ink1237.xml"/><Relationship Id="rId387" Type="http://schemas.openxmlformats.org/officeDocument/2006/relationships/customXml" Target="../ink/ink1259.xml"/><Relationship Id="rId510" Type="http://schemas.openxmlformats.org/officeDocument/2006/relationships/customXml" Target="../ink/ink1323.xml"/><Relationship Id="rId552" Type="http://schemas.openxmlformats.org/officeDocument/2006/relationships/customXml" Target="../ink/ink1344.xml"/><Relationship Id="rId594" Type="http://schemas.openxmlformats.org/officeDocument/2006/relationships/customXml" Target="../ink/ink1365.xml"/><Relationship Id="rId608" Type="http://schemas.openxmlformats.org/officeDocument/2006/relationships/customXml" Target="../ink/ink1372.xml"/><Relationship Id="rId191" Type="http://schemas.openxmlformats.org/officeDocument/2006/relationships/image" Target="../media/image1133.png"/><Relationship Id="rId205" Type="http://schemas.openxmlformats.org/officeDocument/2006/relationships/image" Target="../media/image1140.png"/><Relationship Id="rId247" Type="http://schemas.openxmlformats.org/officeDocument/2006/relationships/customXml" Target="../ink/ink1188.xml"/><Relationship Id="rId412" Type="http://schemas.openxmlformats.org/officeDocument/2006/relationships/customXml" Target="../ink/ink1272.xml"/><Relationship Id="rId107" Type="http://schemas.openxmlformats.org/officeDocument/2006/relationships/customXml" Target="../ink/ink1117.xml"/><Relationship Id="rId289" Type="http://schemas.openxmlformats.org/officeDocument/2006/relationships/customXml" Target="../ink/ink1209.xml"/><Relationship Id="rId454" Type="http://schemas.openxmlformats.org/officeDocument/2006/relationships/image" Target="../media/image1261.png"/><Relationship Id="rId496" Type="http://schemas.openxmlformats.org/officeDocument/2006/relationships/customXml" Target="../ink/ink1316.xml"/><Relationship Id="rId661" Type="http://schemas.openxmlformats.org/officeDocument/2006/relationships/image" Target="../media/image1364.png"/><Relationship Id="rId11" Type="http://schemas.openxmlformats.org/officeDocument/2006/relationships/image" Target="../media/image1045.png"/><Relationship Id="rId53" Type="http://schemas.openxmlformats.org/officeDocument/2006/relationships/image" Target="../media/image1065.png"/><Relationship Id="rId149" Type="http://schemas.openxmlformats.org/officeDocument/2006/relationships/image" Target="../media/image1112.png"/><Relationship Id="rId314" Type="http://schemas.openxmlformats.org/officeDocument/2006/relationships/image" Target="../media/image1194.png"/><Relationship Id="rId356" Type="http://schemas.openxmlformats.org/officeDocument/2006/relationships/customXml" Target="../ink/ink1243.xml"/><Relationship Id="rId398" Type="http://schemas.openxmlformats.org/officeDocument/2006/relationships/image" Target="../media/image1235.png"/><Relationship Id="rId521" Type="http://schemas.openxmlformats.org/officeDocument/2006/relationships/image" Target="../media/image1294.png"/><Relationship Id="rId563" Type="http://schemas.openxmlformats.org/officeDocument/2006/relationships/image" Target="../media/image1315.png"/><Relationship Id="rId619" Type="http://schemas.openxmlformats.org/officeDocument/2006/relationships/image" Target="../media/image1343.png"/><Relationship Id="rId95" Type="http://schemas.openxmlformats.org/officeDocument/2006/relationships/image" Target="../media/image1086.png"/><Relationship Id="rId160" Type="http://schemas.openxmlformats.org/officeDocument/2006/relationships/customXml" Target="../ink/ink1144.xml"/><Relationship Id="rId216" Type="http://schemas.openxmlformats.org/officeDocument/2006/relationships/customXml" Target="../ink/ink1172.xml"/><Relationship Id="rId423" Type="http://schemas.openxmlformats.org/officeDocument/2006/relationships/customXml" Target="../ink/ink1278.xml"/><Relationship Id="rId258" Type="http://schemas.openxmlformats.org/officeDocument/2006/relationships/image" Target="../media/image1166.png"/><Relationship Id="rId465" Type="http://schemas.openxmlformats.org/officeDocument/2006/relationships/customXml" Target="../ink/ink1300.xml"/><Relationship Id="rId630" Type="http://schemas.openxmlformats.org/officeDocument/2006/relationships/customXml" Target="../ink/ink1383.xml"/><Relationship Id="rId22" Type="http://schemas.openxmlformats.org/officeDocument/2006/relationships/customXml" Target="../ink/ink1074.xml"/><Relationship Id="rId64" Type="http://schemas.openxmlformats.org/officeDocument/2006/relationships/customXml" Target="../ink/ink1095.xml"/><Relationship Id="rId118" Type="http://schemas.openxmlformats.org/officeDocument/2006/relationships/image" Target="../media/image1097.png"/><Relationship Id="rId325" Type="http://schemas.openxmlformats.org/officeDocument/2006/relationships/customXml" Target="../ink/ink1227.xml"/><Relationship Id="rId367" Type="http://schemas.openxmlformats.org/officeDocument/2006/relationships/image" Target="../media/image1220.png"/><Relationship Id="rId532" Type="http://schemas.openxmlformats.org/officeDocument/2006/relationships/customXml" Target="../ink/ink1334.xml"/><Relationship Id="rId574" Type="http://schemas.openxmlformats.org/officeDocument/2006/relationships/customXml" Target="../ink/ink1355.xml"/><Relationship Id="rId171" Type="http://schemas.openxmlformats.org/officeDocument/2006/relationships/image" Target="../media/image1123.png"/><Relationship Id="rId227" Type="http://schemas.openxmlformats.org/officeDocument/2006/relationships/image" Target="../media/image1151.png"/><Relationship Id="rId269" Type="http://schemas.openxmlformats.org/officeDocument/2006/relationships/customXml" Target="../ink/ink1199.xml"/><Relationship Id="rId434" Type="http://schemas.openxmlformats.org/officeDocument/2006/relationships/customXml" Target="../ink/ink1284.xml"/><Relationship Id="rId476" Type="http://schemas.openxmlformats.org/officeDocument/2006/relationships/image" Target="../media/image1272.png"/><Relationship Id="rId641" Type="http://schemas.openxmlformats.org/officeDocument/2006/relationships/image" Target="../media/image1354.png"/><Relationship Id="rId33" Type="http://schemas.openxmlformats.org/officeDocument/2006/relationships/image" Target="../media/image1055.png"/><Relationship Id="rId129" Type="http://schemas.openxmlformats.org/officeDocument/2006/relationships/customXml" Target="../ink/ink1128.xml"/><Relationship Id="rId280" Type="http://schemas.openxmlformats.org/officeDocument/2006/relationships/image" Target="../media/image1177.png"/><Relationship Id="rId336" Type="http://schemas.openxmlformats.org/officeDocument/2006/relationships/image" Target="../media/image1205.png"/><Relationship Id="rId501" Type="http://schemas.openxmlformats.org/officeDocument/2006/relationships/image" Target="../media/image1284.png"/><Relationship Id="rId543" Type="http://schemas.openxmlformats.org/officeDocument/2006/relationships/image" Target="../media/image1305.png"/><Relationship Id="rId75" Type="http://schemas.openxmlformats.org/officeDocument/2006/relationships/image" Target="../media/image1076.png"/><Relationship Id="rId140" Type="http://schemas.openxmlformats.org/officeDocument/2006/relationships/image" Target="../media/image1108.png"/><Relationship Id="rId182" Type="http://schemas.openxmlformats.org/officeDocument/2006/relationships/customXml" Target="../ink/ink1155.xml"/><Relationship Id="rId378" Type="http://schemas.openxmlformats.org/officeDocument/2006/relationships/image" Target="../media/image1225.png"/><Relationship Id="rId403" Type="http://schemas.openxmlformats.org/officeDocument/2006/relationships/customXml" Target="../ink/ink1267.xml"/><Relationship Id="rId585" Type="http://schemas.openxmlformats.org/officeDocument/2006/relationships/image" Target="../media/image1326.png"/><Relationship Id="rId6" Type="http://schemas.openxmlformats.org/officeDocument/2006/relationships/customXml" Target="../ink/ink1066.xml"/><Relationship Id="rId238" Type="http://schemas.openxmlformats.org/officeDocument/2006/relationships/customXml" Target="../ink/ink1183.xml"/><Relationship Id="rId445" Type="http://schemas.openxmlformats.org/officeDocument/2006/relationships/image" Target="../media/image1257.png"/><Relationship Id="rId487" Type="http://schemas.openxmlformats.org/officeDocument/2006/relationships/image" Target="../media/image1277.png"/><Relationship Id="rId610" Type="http://schemas.openxmlformats.org/officeDocument/2006/relationships/customXml" Target="../ink/ink1373.xml"/><Relationship Id="rId652" Type="http://schemas.openxmlformats.org/officeDocument/2006/relationships/customXml" Target="../ink/ink1394.xml"/><Relationship Id="rId291" Type="http://schemas.openxmlformats.org/officeDocument/2006/relationships/customXml" Target="../ink/ink1210.xml"/><Relationship Id="rId305" Type="http://schemas.openxmlformats.org/officeDocument/2006/relationships/customXml" Target="../ink/ink1217.xml"/><Relationship Id="rId347" Type="http://schemas.openxmlformats.org/officeDocument/2006/relationships/customXml" Target="../ink/ink1238.xml"/><Relationship Id="rId512" Type="http://schemas.openxmlformats.org/officeDocument/2006/relationships/customXml" Target="../ink/ink1324.xml"/><Relationship Id="rId44" Type="http://schemas.openxmlformats.org/officeDocument/2006/relationships/customXml" Target="../ink/ink1085.xml"/><Relationship Id="rId86" Type="http://schemas.openxmlformats.org/officeDocument/2006/relationships/customXml" Target="../ink/ink1106.xml"/><Relationship Id="rId151" Type="http://schemas.openxmlformats.org/officeDocument/2006/relationships/image" Target="../media/image1113.png"/><Relationship Id="rId389" Type="http://schemas.openxmlformats.org/officeDocument/2006/relationships/customXml" Target="../ink/ink1260.xml"/><Relationship Id="rId554" Type="http://schemas.openxmlformats.org/officeDocument/2006/relationships/customXml" Target="../ink/ink1345.xml"/><Relationship Id="rId596" Type="http://schemas.openxmlformats.org/officeDocument/2006/relationships/customXml" Target="../ink/ink1366.xml"/><Relationship Id="rId193" Type="http://schemas.openxmlformats.org/officeDocument/2006/relationships/image" Target="../media/image1134.png"/><Relationship Id="rId207" Type="http://schemas.openxmlformats.org/officeDocument/2006/relationships/image" Target="../media/image1141.png"/><Relationship Id="rId249" Type="http://schemas.openxmlformats.org/officeDocument/2006/relationships/customXml" Target="../ink/ink1189.xml"/><Relationship Id="rId414" Type="http://schemas.openxmlformats.org/officeDocument/2006/relationships/customXml" Target="../ink/ink1273.xml"/><Relationship Id="rId456" Type="http://schemas.openxmlformats.org/officeDocument/2006/relationships/image" Target="../media/image1262.png"/><Relationship Id="rId498" Type="http://schemas.openxmlformats.org/officeDocument/2006/relationships/customXml" Target="../ink/ink1317.xml"/><Relationship Id="rId621" Type="http://schemas.openxmlformats.org/officeDocument/2006/relationships/image" Target="../media/image1344.png"/><Relationship Id="rId663" Type="http://schemas.openxmlformats.org/officeDocument/2006/relationships/image" Target="../media/image1365.png"/><Relationship Id="rId13" Type="http://schemas.openxmlformats.org/officeDocument/2006/relationships/image" Target="../media/image1046.png"/><Relationship Id="rId109" Type="http://schemas.openxmlformats.org/officeDocument/2006/relationships/customXml" Target="../ink/ink1118.xml"/><Relationship Id="rId260" Type="http://schemas.openxmlformats.org/officeDocument/2006/relationships/image" Target="../media/image1167.png"/><Relationship Id="rId316" Type="http://schemas.openxmlformats.org/officeDocument/2006/relationships/image" Target="../media/image1195.png"/><Relationship Id="rId523" Type="http://schemas.openxmlformats.org/officeDocument/2006/relationships/image" Target="../media/image1295.png"/><Relationship Id="rId55" Type="http://schemas.openxmlformats.org/officeDocument/2006/relationships/image" Target="../media/image1066.png"/><Relationship Id="rId97" Type="http://schemas.openxmlformats.org/officeDocument/2006/relationships/image" Target="../media/image1087.png"/><Relationship Id="rId120" Type="http://schemas.openxmlformats.org/officeDocument/2006/relationships/image" Target="../media/image1098.png"/><Relationship Id="rId358" Type="http://schemas.openxmlformats.org/officeDocument/2006/relationships/customXml" Target="../ink/ink1244.xml"/><Relationship Id="rId565" Type="http://schemas.openxmlformats.org/officeDocument/2006/relationships/image" Target="../media/image1316.png"/><Relationship Id="rId162" Type="http://schemas.openxmlformats.org/officeDocument/2006/relationships/customXml" Target="../ink/ink1145.xml"/><Relationship Id="rId218" Type="http://schemas.openxmlformats.org/officeDocument/2006/relationships/customXml" Target="../ink/ink1173.xml"/><Relationship Id="rId425" Type="http://schemas.openxmlformats.org/officeDocument/2006/relationships/customXml" Target="../ink/ink1279.xml"/><Relationship Id="rId467" Type="http://schemas.openxmlformats.org/officeDocument/2006/relationships/customXml" Target="../ink/ink1301.xml"/><Relationship Id="rId632" Type="http://schemas.openxmlformats.org/officeDocument/2006/relationships/customXml" Target="../ink/ink1384.xml"/><Relationship Id="rId271" Type="http://schemas.openxmlformats.org/officeDocument/2006/relationships/customXml" Target="../ink/ink1200.xml"/><Relationship Id="rId24" Type="http://schemas.openxmlformats.org/officeDocument/2006/relationships/customXml" Target="../ink/ink1075.xml"/><Relationship Id="rId66" Type="http://schemas.openxmlformats.org/officeDocument/2006/relationships/customXml" Target="../ink/ink1096.xml"/><Relationship Id="rId131" Type="http://schemas.openxmlformats.org/officeDocument/2006/relationships/customXml" Target="../ink/ink1129.xml"/><Relationship Id="rId327" Type="http://schemas.openxmlformats.org/officeDocument/2006/relationships/customXml" Target="../ink/ink1228.xml"/><Relationship Id="rId369" Type="http://schemas.openxmlformats.org/officeDocument/2006/relationships/image" Target="../media/image1221.png"/><Relationship Id="rId534" Type="http://schemas.openxmlformats.org/officeDocument/2006/relationships/customXml" Target="../ink/ink1335.xml"/><Relationship Id="rId576" Type="http://schemas.openxmlformats.org/officeDocument/2006/relationships/customXml" Target="../ink/ink1356.xml"/><Relationship Id="rId173" Type="http://schemas.openxmlformats.org/officeDocument/2006/relationships/image" Target="../media/image1124.png"/><Relationship Id="rId229" Type="http://schemas.openxmlformats.org/officeDocument/2006/relationships/image" Target="../media/image1152.png"/><Relationship Id="rId380" Type="http://schemas.openxmlformats.org/officeDocument/2006/relationships/image" Target="../media/image1226.png"/><Relationship Id="rId436" Type="http://schemas.openxmlformats.org/officeDocument/2006/relationships/customXml" Target="../ink/ink1285.xml"/><Relationship Id="rId601" Type="http://schemas.openxmlformats.org/officeDocument/2006/relationships/image" Target="../media/image1334.png"/><Relationship Id="rId643" Type="http://schemas.openxmlformats.org/officeDocument/2006/relationships/image" Target="../media/image1355.png"/><Relationship Id="rId240" Type="http://schemas.openxmlformats.org/officeDocument/2006/relationships/image" Target="../media/image1157.png"/><Relationship Id="rId478" Type="http://schemas.openxmlformats.org/officeDocument/2006/relationships/image" Target="../media/image1273.png"/><Relationship Id="rId35" Type="http://schemas.openxmlformats.org/officeDocument/2006/relationships/image" Target="../media/image1056.png"/><Relationship Id="rId77" Type="http://schemas.openxmlformats.org/officeDocument/2006/relationships/image" Target="../media/image1077.png"/><Relationship Id="rId100" Type="http://schemas.openxmlformats.org/officeDocument/2006/relationships/customXml" Target="../ink/ink1113.xml"/><Relationship Id="rId282" Type="http://schemas.openxmlformats.org/officeDocument/2006/relationships/image" Target="../media/image1178.png"/><Relationship Id="rId338" Type="http://schemas.openxmlformats.org/officeDocument/2006/relationships/image" Target="../media/image1206.png"/><Relationship Id="rId503" Type="http://schemas.openxmlformats.org/officeDocument/2006/relationships/image" Target="../media/image1285.png"/><Relationship Id="rId545" Type="http://schemas.openxmlformats.org/officeDocument/2006/relationships/image" Target="../media/image1306.png"/><Relationship Id="rId587" Type="http://schemas.openxmlformats.org/officeDocument/2006/relationships/image" Target="../media/image1327.png"/><Relationship Id="rId8" Type="http://schemas.openxmlformats.org/officeDocument/2006/relationships/customXml" Target="../ink/ink1067.xml"/><Relationship Id="rId142" Type="http://schemas.openxmlformats.org/officeDocument/2006/relationships/image" Target="../media/image1109.png"/><Relationship Id="rId184" Type="http://schemas.openxmlformats.org/officeDocument/2006/relationships/customXml" Target="../ink/ink1156.xml"/><Relationship Id="rId391" Type="http://schemas.openxmlformats.org/officeDocument/2006/relationships/customXml" Target="../ink/ink1261.xml"/><Relationship Id="rId405" Type="http://schemas.openxmlformats.org/officeDocument/2006/relationships/customXml" Target="../ink/ink1268.xml"/><Relationship Id="rId447" Type="http://schemas.openxmlformats.org/officeDocument/2006/relationships/image" Target="../media/image1258.png"/><Relationship Id="rId612" Type="http://schemas.openxmlformats.org/officeDocument/2006/relationships/customXml" Target="../ink/ink1374.xml"/><Relationship Id="rId251" Type="http://schemas.openxmlformats.org/officeDocument/2006/relationships/customXml" Target="../ink/ink1190.xml"/><Relationship Id="rId489" Type="http://schemas.openxmlformats.org/officeDocument/2006/relationships/image" Target="../media/image1278.png"/><Relationship Id="rId654" Type="http://schemas.openxmlformats.org/officeDocument/2006/relationships/customXml" Target="../ink/ink1395.xml"/><Relationship Id="rId46" Type="http://schemas.openxmlformats.org/officeDocument/2006/relationships/customXml" Target="../ink/ink1086.xml"/><Relationship Id="rId293" Type="http://schemas.openxmlformats.org/officeDocument/2006/relationships/customXml" Target="../ink/ink1211.xml"/><Relationship Id="rId307" Type="http://schemas.openxmlformats.org/officeDocument/2006/relationships/customXml" Target="../ink/ink1218.xml"/><Relationship Id="rId349" Type="http://schemas.openxmlformats.org/officeDocument/2006/relationships/image" Target="../media/image1211.png"/><Relationship Id="rId514" Type="http://schemas.openxmlformats.org/officeDocument/2006/relationships/customXml" Target="../ink/ink1325.xml"/><Relationship Id="rId556" Type="http://schemas.openxmlformats.org/officeDocument/2006/relationships/customXml" Target="../ink/ink1346.xml"/><Relationship Id="rId88" Type="http://schemas.openxmlformats.org/officeDocument/2006/relationships/customXml" Target="../ink/ink1107.xml"/><Relationship Id="rId111" Type="http://schemas.openxmlformats.org/officeDocument/2006/relationships/customXml" Target="../ink/ink1119.xml"/><Relationship Id="rId153" Type="http://schemas.openxmlformats.org/officeDocument/2006/relationships/image" Target="../media/image1114.png"/><Relationship Id="rId195" Type="http://schemas.openxmlformats.org/officeDocument/2006/relationships/image" Target="../media/image1135.png"/><Relationship Id="rId209" Type="http://schemas.openxmlformats.org/officeDocument/2006/relationships/image" Target="../media/image1142.png"/><Relationship Id="rId360" Type="http://schemas.openxmlformats.org/officeDocument/2006/relationships/customXml" Target="../ink/ink1245.xml"/><Relationship Id="rId416" Type="http://schemas.openxmlformats.org/officeDocument/2006/relationships/customXml" Target="../ink/ink1274.xml"/><Relationship Id="rId598" Type="http://schemas.openxmlformats.org/officeDocument/2006/relationships/customXml" Target="../ink/ink1367.xml"/><Relationship Id="rId220" Type="http://schemas.openxmlformats.org/officeDocument/2006/relationships/customXml" Target="../ink/ink1174.xml"/><Relationship Id="rId458" Type="http://schemas.openxmlformats.org/officeDocument/2006/relationships/image" Target="../media/image1263.png"/><Relationship Id="rId623" Type="http://schemas.openxmlformats.org/officeDocument/2006/relationships/image" Target="../media/image1345.png"/><Relationship Id="rId665" Type="http://schemas.openxmlformats.org/officeDocument/2006/relationships/image" Target="../media/image1366.png"/><Relationship Id="rId15" Type="http://schemas.openxmlformats.org/officeDocument/2006/relationships/image" Target="../media/image62.png"/><Relationship Id="rId57" Type="http://schemas.openxmlformats.org/officeDocument/2006/relationships/image" Target="../media/image1067.png"/><Relationship Id="rId262" Type="http://schemas.openxmlformats.org/officeDocument/2006/relationships/image" Target="../media/image1168.png"/><Relationship Id="rId318" Type="http://schemas.openxmlformats.org/officeDocument/2006/relationships/image" Target="../media/image1196.png"/><Relationship Id="rId525" Type="http://schemas.openxmlformats.org/officeDocument/2006/relationships/image" Target="../media/image1296.png"/><Relationship Id="rId567" Type="http://schemas.openxmlformats.org/officeDocument/2006/relationships/image" Target="../media/image1317.png"/><Relationship Id="rId99" Type="http://schemas.openxmlformats.org/officeDocument/2006/relationships/image" Target="../media/image1088.png"/><Relationship Id="rId122" Type="http://schemas.openxmlformats.org/officeDocument/2006/relationships/image" Target="../media/image1099.png"/><Relationship Id="rId164" Type="http://schemas.openxmlformats.org/officeDocument/2006/relationships/customXml" Target="../ink/ink1146.xml"/><Relationship Id="rId371" Type="http://schemas.openxmlformats.org/officeDocument/2006/relationships/customXml" Target="../ink/ink1251.xml"/><Relationship Id="rId427" Type="http://schemas.openxmlformats.org/officeDocument/2006/relationships/customXml" Target="../ink/ink1280.xml"/><Relationship Id="rId469" Type="http://schemas.openxmlformats.org/officeDocument/2006/relationships/customXml" Target="../ink/ink1302.xml"/><Relationship Id="rId634" Type="http://schemas.openxmlformats.org/officeDocument/2006/relationships/customXml" Target="../ink/ink1385.xml"/><Relationship Id="rId26" Type="http://schemas.openxmlformats.org/officeDocument/2006/relationships/customXml" Target="../ink/ink1076.xml"/><Relationship Id="rId231" Type="http://schemas.openxmlformats.org/officeDocument/2006/relationships/image" Target="../media/image1153.png"/><Relationship Id="rId273" Type="http://schemas.openxmlformats.org/officeDocument/2006/relationships/customXml" Target="../ink/ink1201.xml"/><Relationship Id="rId329" Type="http://schemas.openxmlformats.org/officeDocument/2006/relationships/customXml" Target="../ink/ink1229.xml"/><Relationship Id="rId480" Type="http://schemas.openxmlformats.org/officeDocument/2006/relationships/customXml" Target="../ink/ink1308.xml"/><Relationship Id="rId536" Type="http://schemas.openxmlformats.org/officeDocument/2006/relationships/customXml" Target="../ink/ink1336.xml"/><Relationship Id="rId68" Type="http://schemas.openxmlformats.org/officeDocument/2006/relationships/customXml" Target="../ink/ink1097.xml"/><Relationship Id="rId133" Type="http://schemas.openxmlformats.org/officeDocument/2006/relationships/customXml" Target="../ink/ink1130.xml"/><Relationship Id="rId175" Type="http://schemas.openxmlformats.org/officeDocument/2006/relationships/image" Target="../media/image1125.png"/><Relationship Id="rId340" Type="http://schemas.openxmlformats.org/officeDocument/2006/relationships/image" Target="../media/image1207.png"/><Relationship Id="rId578" Type="http://schemas.openxmlformats.org/officeDocument/2006/relationships/customXml" Target="../ink/ink1357.xml"/><Relationship Id="rId200" Type="http://schemas.openxmlformats.org/officeDocument/2006/relationships/customXml" Target="../ink/ink1164.xml"/><Relationship Id="rId382" Type="http://schemas.openxmlformats.org/officeDocument/2006/relationships/image" Target="../media/image1227.png"/><Relationship Id="rId438" Type="http://schemas.openxmlformats.org/officeDocument/2006/relationships/customXml" Target="../ink/ink1286.xml"/><Relationship Id="rId603" Type="http://schemas.openxmlformats.org/officeDocument/2006/relationships/image" Target="../media/image1335.png"/><Relationship Id="rId645" Type="http://schemas.openxmlformats.org/officeDocument/2006/relationships/image" Target="../media/image1356.png"/><Relationship Id="rId242" Type="http://schemas.openxmlformats.org/officeDocument/2006/relationships/image" Target="../media/image1158.png"/><Relationship Id="rId284" Type="http://schemas.openxmlformats.org/officeDocument/2006/relationships/image" Target="../media/image1179.png"/><Relationship Id="rId491" Type="http://schemas.openxmlformats.org/officeDocument/2006/relationships/image" Target="../media/image1279.png"/><Relationship Id="rId505" Type="http://schemas.openxmlformats.org/officeDocument/2006/relationships/image" Target="../media/image1286.png"/><Relationship Id="rId37" Type="http://schemas.openxmlformats.org/officeDocument/2006/relationships/image" Target="../media/image1057.png"/><Relationship Id="rId79" Type="http://schemas.openxmlformats.org/officeDocument/2006/relationships/image" Target="../media/image1078.png"/><Relationship Id="rId102" Type="http://schemas.openxmlformats.org/officeDocument/2006/relationships/customXml" Target="../ink/ink1114.xml"/><Relationship Id="rId144" Type="http://schemas.openxmlformats.org/officeDocument/2006/relationships/customXml" Target="../ink/ink1136.xml"/><Relationship Id="rId547" Type="http://schemas.openxmlformats.org/officeDocument/2006/relationships/image" Target="../media/image1307.png"/><Relationship Id="rId589" Type="http://schemas.openxmlformats.org/officeDocument/2006/relationships/image" Target="../media/image1328.png"/><Relationship Id="rId90" Type="http://schemas.openxmlformats.org/officeDocument/2006/relationships/customXml" Target="../ink/ink1108.xml"/><Relationship Id="rId186" Type="http://schemas.openxmlformats.org/officeDocument/2006/relationships/customXml" Target="../ink/ink1157.xml"/><Relationship Id="rId351" Type="http://schemas.openxmlformats.org/officeDocument/2006/relationships/image" Target="../media/image1212.png"/><Relationship Id="rId393" Type="http://schemas.openxmlformats.org/officeDocument/2006/relationships/customXml" Target="../ink/ink1262.xml"/><Relationship Id="rId407" Type="http://schemas.openxmlformats.org/officeDocument/2006/relationships/customXml" Target="../ink/ink1269.xml"/><Relationship Id="rId449" Type="http://schemas.openxmlformats.org/officeDocument/2006/relationships/customXml" Target="../ink/ink1292.xml"/><Relationship Id="rId614" Type="http://schemas.openxmlformats.org/officeDocument/2006/relationships/customXml" Target="../ink/ink1375.xml"/><Relationship Id="rId656" Type="http://schemas.openxmlformats.org/officeDocument/2006/relationships/customXml" Target="../ink/ink1396.xml"/><Relationship Id="rId211" Type="http://schemas.openxmlformats.org/officeDocument/2006/relationships/image" Target="../media/image1143.png"/><Relationship Id="rId253" Type="http://schemas.openxmlformats.org/officeDocument/2006/relationships/customXml" Target="../ink/ink1191.xml"/><Relationship Id="rId295" Type="http://schemas.openxmlformats.org/officeDocument/2006/relationships/customXml" Target="../ink/ink1212.xml"/><Relationship Id="rId309" Type="http://schemas.openxmlformats.org/officeDocument/2006/relationships/customXml" Target="../ink/ink1219.xml"/><Relationship Id="rId460" Type="http://schemas.openxmlformats.org/officeDocument/2006/relationships/image" Target="../media/image1264.png"/><Relationship Id="rId516" Type="http://schemas.openxmlformats.org/officeDocument/2006/relationships/customXml" Target="../ink/ink1326.xml"/><Relationship Id="rId48" Type="http://schemas.openxmlformats.org/officeDocument/2006/relationships/customXml" Target="../ink/ink1087.xml"/><Relationship Id="rId113" Type="http://schemas.openxmlformats.org/officeDocument/2006/relationships/customXml" Target="../ink/ink1120.xml"/><Relationship Id="rId320" Type="http://schemas.openxmlformats.org/officeDocument/2006/relationships/image" Target="../media/image1197.png"/><Relationship Id="rId558" Type="http://schemas.openxmlformats.org/officeDocument/2006/relationships/customXml" Target="../ink/ink1347.xml"/><Relationship Id="rId155" Type="http://schemas.openxmlformats.org/officeDocument/2006/relationships/image" Target="../media/image1115.png"/><Relationship Id="rId197" Type="http://schemas.openxmlformats.org/officeDocument/2006/relationships/image" Target="../media/image1136.png"/><Relationship Id="rId362" Type="http://schemas.openxmlformats.org/officeDocument/2006/relationships/customXml" Target="../ink/ink1246.xml"/><Relationship Id="rId418" Type="http://schemas.openxmlformats.org/officeDocument/2006/relationships/customXml" Target="../ink/ink1275.xml"/><Relationship Id="rId625" Type="http://schemas.openxmlformats.org/officeDocument/2006/relationships/image" Target="../media/image1346.png"/><Relationship Id="rId222" Type="http://schemas.openxmlformats.org/officeDocument/2006/relationships/customXml" Target="../ink/ink1175.xml"/><Relationship Id="rId264" Type="http://schemas.openxmlformats.org/officeDocument/2006/relationships/image" Target="../media/image1169.png"/><Relationship Id="rId471" Type="http://schemas.openxmlformats.org/officeDocument/2006/relationships/customXml" Target="../ink/ink1303.xml"/><Relationship Id="rId667" Type="http://schemas.openxmlformats.org/officeDocument/2006/relationships/image" Target="../media/image1367.png"/><Relationship Id="rId17" Type="http://schemas.openxmlformats.org/officeDocument/2006/relationships/image" Target="../media/image1047.png"/><Relationship Id="rId59" Type="http://schemas.openxmlformats.org/officeDocument/2006/relationships/image" Target="../media/image1068.png"/><Relationship Id="rId124" Type="http://schemas.openxmlformats.org/officeDocument/2006/relationships/image" Target="../media/image1100.png"/><Relationship Id="rId527" Type="http://schemas.openxmlformats.org/officeDocument/2006/relationships/image" Target="../media/image1297.png"/><Relationship Id="rId569" Type="http://schemas.openxmlformats.org/officeDocument/2006/relationships/image" Target="../media/image1318.png"/><Relationship Id="rId70" Type="http://schemas.openxmlformats.org/officeDocument/2006/relationships/customXml" Target="../ink/ink1098.xml"/><Relationship Id="rId166" Type="http://schemas.openxmlformats.org/officeDocument/2006/relationships/customXml" Target="../ink/ink1147.xml"/><Relationship Id="rId331" Type="http://schemas.openxmlformats.org/officeDocument/2006/relationships/customXml" Target="../ink/ink1230.xml"/><Relationship Id="rId373" Type="http://schemas.openxmlformats.org/officeDocument/2006/relationships/customXml" Target="../ink/ink1252.xml"/><Relationship Id="rId429" Type="http://schemas.openxmlformats.org/officeDocument/2006/relationships/customXml" Target="../ink/ink1281.xml"/><Relationship Id="rId580" Type="http://schemas.openxmlformats.org/officeDocument/2006/relationships/customXml" Target="../ink/ink1358.xml"/><Relationship Id="rId636" Type="http://schemas.openxmlformats.org/officeDocument/2006/relationships/customXml" Target="../ink/ink1386.xml"/><Relationship Id="rId1" Type="http://schemas.openxmlformats.org/officeDocument/2006/relationships/slideLayout" Target="../slideLayouts/slideLayout7.xml"/><Relationship Id="rId233" Type="http://schemas.openxmlformats.org/officeDocument/2006/relationships/image" Target="../media/image1154.png"/><Relationship Id="rId440" Type="http://schemas.openxmlformats.org/officeDocument/2006/relationships/customXml" Target="../ink/ink1287.xml"/><Relationship Id="rId28" Type="http://schemas.openxmlformats.org/officeDocument/2006/relationships/customXml" Target="../ink/ink1077.xml"/><Relationship Id="rId275" Type="http://schemas.openxmlformats.org/officeDocument/2006/relationships/customXml" Target="../ink/ink1202.xml"/><Relationship Id="rId300" Type="http://schemas.openxmlformats.org/officeDocument/2006/relationships/image" Target="../media/image1187.png"/><Relationship Id="rId482" Type="http://schemas.openxmlformats.org/officeDocument/2006/relationships/customXml" Target="../ink/ink1309.xml"/><Relationship Id="rId538" Type="http://schemas.openxmlformats.org/officeDocument/2006/relationships/customXml" Target="../ink/ink1337.xml"/><Relationship Id="rId81" Type="http://schemas.openxmlformats.org/officeDocument/2006/relationships/image" Target="../media/image1079.png"/><Relationship Id="rId135" Type="http://schemas.openxmlformats.org/officeDocument/2006/relationships/customXml" Target="../ink/ink1131.xml"/><Relationship Id="rId177" Type="http://schemas.openxmlformats.org/officeDocument/2006/relationships/image" Target="../media/image1126.png"/><Relationship Id="rId342" Type="http://schemas.openxmlformats.org/officeDocument/2006/relationships/image" Target="../media/image1208.png"/><Relationship Id="rId384" Type="http://schemas.openxmlformats.org/officeDocument/2006/relationships/image" Target="../media/image1228.png"/><Relationship Id="rId591" Type="http://schemas.openxmlformats.org/officeDocument/2006/relationships/image" Target="../media/image1329.png"/><Relationship Id="rId605" Type="http://schemas.openxmlformats.org/officeDocument/2006/relationships/image" Target="../media/image1336.png"/><Relationship Id="rId202" Type="http://schemas.openxmlformats.org/officeDocument/2006/relationships/customXml" Target="../ink/ink1165.xml"/><Relationship Id="rId244" Type="http://schemas.openxmlformats.org/officeDocument/2006/relationships/image" Target="../media/image1159.png"/><Relationship Id="rId647" Type="http://schemas.openxmlformats.org/officeDocument/2006/relationships/image" Target="../media/image1357.png"/><Relationship Id="rId39" Type="http://schemas.openxmlformats.org/officeDocument/2006/relationships/image" Target="../media/image1058.png"/><Relationship Id="rId286" Type="http://schemas.openxmlformats.org/officeDocument/2006/relationships/image" Target="../media/image1180.png"/><Relationship Id="rId451" Type="http://schemas.openxmlformats.org/officeDocument/2006/relationships/customXml" Target="../ink/ink1293.xml"/><Relationship Id="rId493" Type="http://schemas.openxmlformats.org/officeDocument/2006/relationships/image" Target="../media/image1280.png"/><Relationship Id="rId507" Type="http://schemas.openxmlformats.org/officeDocument/2006/relationships/image" Target="../media/image1287.png"/><Relationship Id="rId549" Type="http://schemas.openxmlformats.org/officeDocument/2006/relationships/image" Target="../media/image1308.png"/><Relationship Id="rId50" Type="http://schemas.openxmlformats.org/officeDocument/2006/relationships/customXml" Target="../ink/ink1088.xml"/><Relationship Id="rId104" Type="http://schemas.openxmlformats.org/officeDocument/2006/relationships/customXml" Target="../ink/ink1115.xml"/><Relationship Id="rId146" Type="http://schemas.openxmlformats.org/officeDocument/2006/relationships/customXml" Target="../ink/ink1137.xml"/><Relationship Id="rId188" Type="http://schemas.openxmlformats.org/officeDocument/2006/relationships/customXml" Target="../ink/ink1158.xml"/><Relationship Id="rId311" Type="http://schemas.openxmlformats.org/officeDocument/2006/relationships/customXml" Target="../ink/ink1220.xml"/><Relationship Id="rId353" Type="http://schemas.openxmlformats.org/officeDocument/2006/relationships/image" Target="../media/image1213.png"/><Relationship Id="rId395" Type="http://schemas.openxmlformats.org/officeDocument/2006/relationships/customXml" Target="../ink/ink1263.xml"/><Relationship Id="rId409" Type="http://schemas.openxmlformats.org/officeDocument/2006/relationships/customXml" Target="../ink/ink1270.xml"/><Relationship Id="rId560" Type="http://schemas.openxmlformats.org/officeDocument/2006/relationships/customXml" Target="../ink/ink1348.xml"/><Relationship Id="rId92" Type="http://schemas.openxmlformats.org/officeDocument/2006/relationships/customXml" Target="../ink/ink1109.xml"/><Relationship Id="rId213" Type="http://schemas.openxmlformats.org/officeDocument/2006/relationships/image" Target="../media/image1144.png"/><Relationship Id="rId420" Type="http://schemas.openxmlformats.org/officeDocument/2006/relationships/customXml" Target="../ink/ink1276.xml"/><Relationship Id="rId616" Type="http://schemas.openxmlformats.org/officeDocument/2006/relationships/customXml" Target="../ink/ink1376.xml"/><Relationship Id="rId658" Type="http://schemas.openxmlformats.org/officeDocument/2006/relationships/customXml" Target="../ink/ink1397.xml"/><Relationship Id="rId255" Type="http://schemas.openxmlformats.org/officeDocument/2006/relationships/customXml" Target="../ink/ink1192.xml"/><Relationship Id="rId297" Type="http://schemas.openxmlformats.org/officeDocument/2006/relationships/customXml" Target="../ink/ink1213.xml"/><Relationship Id="rId462" Type="http://schemas.openxmlformats.org/officeDocument/2006/relationships/image" Target="../media/image1265.png"/><Relationship Id="rId518" Type="http://schemas.openxmlformats.org/officeDocument/2006/relationships/customXml" Target="../ink/ink1327.xml"/><Relationship Id="rId115" Type="http://schemas.openxmlformats.org/officeDocument/2006/relationships/customXml" Target="../ink/ink1121.xml"/><Relationship Id="rId157" Type="http://schemas.openxmlformats.org/officeDocument/2006/relationships/image" Target="../media/image1116.png"/><Relationship Id="rId322" Type="http://schemas.openxmlformats.org/officeDocument/2006/relationships/image" Target="../media/image1198.png"/><Relationship Id="rId364" Type="http://schemas.openxmlformats.org/officeDocument/2006/relationships/customXml" Target="../ink/ink1247.xml"/><Relationship Id="rId61" Type="http://schemas.openxmlformats.org/officeDocument/2006/relationships/image" Target="../media/image1069.png"/><Relationship Id="rId199" Type="http://schemas.openxmlformats.org/officeDocument/2006/relationships/image" Target="../media/image1137.png"/><Relationship Id="rId571" Type="http://schemas.openxmlformats.org/officeDocument/2006/relationships/image" Target="../media/image1319.png"/><Relationship Id="rId627" Type="http://schemas.openxmlformats.org/officeDocument/2006/relationships/image" Target="../media/image1347.png"/><Relationship Id="rId19" Type="http://schemas.openxmlformats.org/officeDocument/2006/relationships/image" Target="../media/image1048.png"/><Relationship Id="rId224" Type="http://schemas.openxmlformats.org/officeDocument/2006/relationships/customXml" Target="../ink/ink1176.xml"/><Relationship Id="rId266" Type="http://schemas.openxmlformats.org/officeDocument/2006/relationships/image" Target="../media/image1170.png"/><Relationship Id="rId431" Type="http://schemas.openxmlformats.org/officeDocument/2006/relationships/image" Target="../media/image1250.png"/><Relationship Id="rId473" Type="http://schemas.openxmlformats.org/officeDocument/2006/relationships/customXml" Target="../ink/ink1304.xml"/><Relationship Id="rId529" Type="http://schemas.openxmlformats.org/officeDocument/2006/relationships/image" Target="../media/image1298.png"/><Relationship Id="rId30" Type="http://schemas.openxmlformats.org/officeDocument/2006/relationships/customXml" Target="../ink/ink1078.xml"/><Relationship Id="rId126" Type="http://schemas.openxmlformats.org/officeDocument/2006/relationships/image" Target="../media/image1101.png"/><Relationship Id="rId168" Type="http://schemas.openxmlformats.org/officeDocument/2006/relationships/customXml" Target="../ink/ink1148.xml"/><Relationship Id="rId333" Type="http://schemas.openxmlformats.org/officeDocument/2006/relationships/customXml" Target="../ink/ink1231.xml"/><Relationship Id="rId540" Type="http://schemas.openxmlformats.org/officeDocument/2006/relationships/customXml" Target="../ink/ink1338.xml"/><Relationship Id="rId72" Type="http://schemas.openxmlformats.org/officeDocument/2006/relationships/customXml" Target="../ink/ink1099.xml"/><Relationship Id="rId375" Type="http://schemas.openxmlformats.org/officeDocument/2006/relationships/customXml" Target="../ink/ink1253.xml"/><Relationship Id="rId582" Type="http://schemas.openxmlformats.org/officeDocument/2006/relationships/customXml" Target="../ink/ink1359.xml"/><Relationship Id="rId638" Type="http://schemas.openxmlformats.org/officeDocument/2006/relationships/customXml" Target="../ink/ink1387.xml"/><Relationship Id="rId3" Type="http://schemas.openxmlformats.org/officeDocument/2006/relationships/image" Target="NULL"/><Relationship Id="rId235" Type="http://schemas.openxmlformats.org/officeDocument/2006/relationships/image" Target="../media/image1155.png"/><Relationship Id="rId277" Type="http://schemas.openxmlformats.org/officeDocument/2006/relationships/customXml" Target="../ink/ink1203.xml"/><Relationship Id="rId400" Type="http://schemas.openxmlformats.org/officeDocument/2006/relationships/image" Target="../media/image1236.png"/><Relationship Id="rId442" Type="http://schemas.openxmlformats.org/officeDocument/2006/relationships/customXml" Target="../ink/ink1288.xml"/><Relationship Id="rId484" Type="http://schemas.openxmlformats.org/officeDocument/2006/relationships/customXml" Target="../ink/ink1310.xml"/><Relationship Id="rId137" Type="http://schemas.openxmlformats.org/officeDocument/2006/relationships/customXml" Target="../ink/ink1132.xml"/><Relationship Id="rId302" Type="http://schemas.openxmlformats.org/officeDocument/2006/relationships/image" Target="../media/image1188.png"/><Relationship Id="rId344" Type="http://schemas.openxmlformats.org/officeDocument/2006/relationships/image" Target="../media/image1209.png"/><Relationship Id="rId41" Type="http://schemas.openxmlformats.org/officeDocument/2006/relationships/image" Target="../media/image1059.png"/><Relationship Id="rId83" Type="http://schemas.openxmlformats.org/officeDocument/2006/relationships/image" Target="../media/image1080.png"/><Relationship Id="rId179" Type="http://schemas.openxmlformats.org/officeDocument/2006/relationships/image" Target="../media/image1127.png"/><Relationship Id="rId386" Type="http://schemas.openxmlformats.org/officeDocument/2006/relationships/image" Target="../media/image1229.png"/><Relationship Id="rId551" Type="http://schemas.openxmlformats.org/officeDocument/2006/relationships/image" Target="../media/image1309.png"/><Relationship Id="rId593" Type="http://schemas.openxmlformats.org/officeDocument/2006/relationships/image" Target="../media/image1330.png"/><Relationship Id="rId607" Type="http://schemas.openxmlformats.org/officeDocument/2006/relationships/image" Target="../media/image1337.png"/><Relationship Id="rId649" Type="http://schemas.openxmlformats.org/officeDocument/2006/relationships/image" Target="../media/image1358.png"/><Relationship Id="rId190" Type="http://schemas.openxmlformats.org/officeDocument/2006/relationships/customXml" Target="../ink/ink1159.xml"/><Relationship Id="rId204" Type="http://schemas.openxmlformats.org/officeDocument/2006/relationships/customXml" Target="../ink/ink1166.xml"/><Relationship Id="rId246" Type="http://schemas.openxmlformats.org/officeDocument/2006/relationships/image" Target="../media/image1160.png"/><Relationship Id="rId288" Type="http://schemas.openxmlformats.org/officeDocument/2006/relationships/image" Target="../media/image1181.png"/><Relationship Id="rId411" Type="http://schemas.openxmlformats.org/officeDocument/2006/relationships/customXml" Target="../ink/ink1271.xml"/><Relationship Id="rId453" Type="http://schemas.openxmlformats.org/officeDocument/2006/relationships/customXml" Target="../ink/ink1294.xml"/><Relationship Id="rId509" Type="http://schemas.openxmlformats.org/officeDocument/2006/relationships/image" Target="../media/image1288.png"/><Relationship Id="rId660" Type="http://schemas.openxmlformats.org/officeDocument/2006/relationships/customXml" Target="../ink/ink1398.xml"/><Relationship Id="rId106" Type="http://schemas.openxmlformats.org/officeDocument/2006/relationships/customXml" Target="../ink/ink1116.xml"/><Relationship Id="rId313" Type="http://schemas.openxmlformats.org/officeDocument/2006/relationships/customXml" Target="../ink/ink1221.xml"/><Relationship Id="rId495" Type="http://schemas.openxmlformats.org/officeDocument/2006/relationships/image" Target="../media/image1281.png"/><Relationship Id="rId10" Type="http://schemas.openxmlformats.org/officeDocument/2006/relationships/customXml" Target="../ink/ink1068.xml"/><Relationship Id="rId52" Type="http://schemas.openxmlformats.org/officeDocument/2006/relationships/customXml" Target="../ink/ink1089.xml"/><Relationship Id="rId94" Type="http://schemas.openxmlformats.org/officeDocument/2006/relationships/customXml" Target="../ink/ink1110.xml"/><Relationship Id="rId148" Type="http://schemas.openxmlformats.org/officeDocument/2006/relationships/customXml" Target="../ink/ink1138.xml"/><Relationship Id="rId355" Type="http://schemas.openxmlformats.org/officeDocument/2006/relationships/image" Target="../media/image1214.png"/><Relationship Id="rId397" Type="http://schemas.openxmlformats.org/officeDocument/2006/relationships/customXml" Target="../ink/ink1264.xml"/><Relationship Id="rId520" Type="http://schemas.openxmlformats.org/officeDocument/2006/relationships/customXml" Target="../ink/ink1328.xml"/><Relationship Id="rId562" Type="http://schemas.openxmlformats.org/officeDocument/2006/relationships/customXml" Target="../ink/ink1349.xml"/><Relationship Id="rId618" Type="http://schemas.openxmlformats.org/officeDocument/2006/relationships/customXml" Target="../ink/ink1377.xml"/><Relationship Id="rId215" Type="http://schemas.openxmlformats.org/officeDocument/2006/relationships/image" Target="../media/image1145.png"/><Relationship Id="rId257" Type="http://schemas.openxmlformats.org/officeDocument/2006/relationships/customXml" Target="../ink/ink1193.xml"/><Relationship Id="rId422" Type="http://schemas.openxmlformats.org/officeDocument/2006/relationships/image" Target="../media/image1246.png"/><Relationship Id="rId464" Type="http://schemas.openxmlformats.org/officeDocument/2006/relationships/image" Target="../media/image1266.png"/><Relationship Id="rId299" Type="http://schemas.openxmlformats.org/officeDocument/2006/relationships/customXml" Target="../ink/ink1214.xml"/><Relationship Id="rId63" Type="http://schemas.openxmlformats.org/officeDocument/2006/relationships/image" Target="../media/image1070.png"/><Relationship Id="rId159" Type="http://schemas.openxmlformats.org/officeDocument/2006/relationships/image" Target="../media/image1117.png"/><Relationship Id="rId366" Type="http://schemas.openxmlformats.org/officeDocument/2006/relationships/customXml" Target="../ink/ink1248.xml"/><Relationship Id="rId573" Type="http://schemas.openxmlformats.org/officeDocument/2006/relationships/image" Target="../media/image1320.png"/><Relationship Id="rId226" Type="http://schemas.openxmlformats.org/officeDocument/2006/relationships/customXml" Target="../ink/ink1177.xml"/><Relationship Id="rId433" Type="http://schemas.openxmlformats.org/officeDocument/2006/relationships/image" Target="../media/image1251.png"/><Relationship Id="rId640" Type="http://schemas.openxmlformats.org/officeDocument/2006/relationships/customXml" Target="../ink/ink1388.xml"/><Relationship Id="rId74" Type="http://schemas.openxmlformats.org/officeDocument/2006/relationships/customXml" Target="../ink/ink1100.xml"/><Relationship Id="rId377" Type="http://schemas.openxmlformats.org/officeDocument/2006/relationships/customXml" Target="../ink/ink1254.xml"/><Relationship Id="rId500" Type="http://schemas.openxmlformats.org/officeDocument/2006/relationships/customXml" Target="../ink/ink1318.xml"/><Relationship Id="rId584" Type="http://schemas.openxmlformats.org/officeDocument/2006/relationships/customXml" Target="../ink/ink1360.xml"/><Relationship Id="rId5" Type="http://schemas.openxmlformats.org/officeDocument/2006/relationships/image" Target="../media/image1042.png"/><Relationship Id="rId237" Type="http://schemas.openxmlformats.org/officeDocument/2006/relationships/image" Target="../media/image1156.png"/><Relationship Id="rId444" Type="http://schemas.openxmlformats.org/officeDocument/2006/relationships/customXml" Target="../ink/ink1289.xml"/><Relationship Id="rId651" Type="http://schemas.openxmlformats.org/officeDocument/2006/relationships/image" Target="../media/image1359.png"/><Relationship Id="rId290" Type="http://schemas.openxmlformats.org/officeDocument/2006/relationships/image" Target="../media/image1182.png"/><Relationship Id="rId304" Type="http://schemas.openxmlformats.org/officeDocument/2006/relationships/image" Target="../media/image1189.png"/><Relationship Id="rId388" Type="http://schemas.openxmlformats.org/officeDocument/2006/relationships/image" Target="../media/image1230.png"/><Relationship Id="rId511" Type="http://schemas.openxmlformats.org/officeDocument/2006/relationships/image" Target="../media/image1289.png"/><Relationship Id="rId609" Type="http://schemas.openxmlformats.org/officeDocument/2006/relationships/image" Target="../media/image1338.png"/><Relationship Id="rId85" Type="http://schemas.openxmlformats.org/officeDocument/2006/relationships/image" Target="../media/image1081.png"/><Relationship Id="rId150" Type="http://schemas.openxmlformats.org/officeDocument/2006/relationships/customXml" Target="../ink/ink1139.xml"/><Relationship Id="rId595" Type="http://schemas.openxmlformats.org/officeDocument/2006/relationships/image" Target="../media/image1331.png"/><Relationship Id="rId248" Type="http://schemas.openxmlformats.org/officeDocument/2006/relationships/image" Target="../media/image1161.png"/><Relationship Id="rId455" Type="http://schemas.openxmlformats.org/officeDocument/2006/relationships/customXml" Target="../ink/ink1295.xml"/><Relationship Id="rId662" Type="http://schemas.openxmlformats.org/officeDocument/2006/relationships/customXml" Target="../ink/ink1399.xml"/><Relationship Id="rId12" Type="http://schemas.openxmlformats.org/officeDocument/2006/relationships/customXml" Target="../ink/ink1069.xml"/><Relationship Id="rId108" Type="http://schemas.openxmlformats.org/officeDocument/2006/relationships/image" Target="../media/image1092.png"/><Relationship Id="rId315" Type="http://schemas.openxmlformats.org/officeDocument/2006/relationships/customXml" Target="../ink/ink1222.xml"/><Relationship Id="rId522" Type="http://schemas.openxmlformats.org/officeDocument/2006/relationships/customXml" Target="../ink/ink1329.xml"/><Relationship Id="rId96" Type="http://schemas.openxmlformats.org/officeDocument/2006/relationships/customXml" Target="../ink/ink1111.xml"/><Relationship Id="rId161" Type="http://schemas.openxmlformats.org/officeDocument/2006/relationships/image" Target="../media/image1118.png"/><Relationship Id="rId399" Type="http://schemas.openxmlformats.org/officeDocument/2006/relationships/customXml" Target="../ink/ink1265.xml"/><Relationship Id="rId259" Type="http://schemas.openxmlformats.org/officeDocument/2006/relationships/customXml" Target="../ink/ink1194.xml"/><Relationship Id="rId466" Type="http://schemas.openxmlformats.org/officeDocument/2006/relationships/image" Target="../media/image1267.png"/><Relationship Id="rId23" Type="http://schemas.openxmlformats.org/officeDocument/2006/relationships/image" Target="../media/image1050.png"/><Relationship Id="rId119" Type="http://schemas.openxmlformats.org/officeDocument/2006/relationships/customXml" Target="../ink/ink1123.xml"/><Relationship Id="rId326" Type="http://schemas.openxmlformats.org/officeDocument/2006/relationships/image" Target="../media/image1200.png"/><Relationship Id="rId533" Type="http://schemas.openxmlformats.org/officeDocument/2006/relationships/image" Target="../media/image1300.png"/><Relationship Id="rId172" Type="http://schemas.openxmlformats.org/officeDocument/2006/relationships/customXml" Target="../ink/ink1150.xml"/><Relationship Id="rId477" Type="http://schemas.openxmlformats.org/officeDocument/2006/relationships/customXml" Target="../ink/ink1306.xml"/><Relationship Id="rId600" Type="http://schemas.openxmlformats.org/officeDocument/2006/relationships/customXml" Target="../ink/ink1368.xml"/><Relationship Id="rId337" Type="http://schemas.openxmlformats.org/officeDocument/2006/relationships/customXml" Target="../ink/ink1233.xml"/><Relationship Id="rId34" Type="http://schemas.openxmlformats.org/officeDocument/2006/relationships/customXml" Target="../ink/ink1080.xml"/><Relationship Id="rId544" Type="http://schemas.openxmlformats.org/officeDocument/2006/relationships/customXml" Target="../ink/ink1340.xml"/><Relationship Id="rId183" Type="http://schemas.openxmlformats.org/officeDocument/2006/relationships/image" Target="../media/image1129.png"/><Relationship Id="rId390" Type="http://schemas.openxmlformats.org/officeDocument/2006/relationships/image" Target="../media/image1231.png"/><Relationship Id="rId404" Type="http://schemas.openxmlformats.org/officeDocument/2006/relationships/image" Target="../media/image1238.png"/><Relationship Id="rId611" Type="http://schemas.openxmlformats.org/officeDocument/2006/relationships/image" Target="../media/image1339.png"/><Relationship Id="rId250" Type="http://schemas.openxmlformats.org/officeDocument/2006/relationships/image" Target="../media/image1162.png"/><Relationship Id="rId488" Type="http://schemas.openxmlformats.org/officeDocument/2006/relationships/customXml" Target="../ink/ink1312.xml"/><Relationship Id="rId45" Type="http://schemas.openxmlformats.org/officeDocument/2006/relationships/image" Target="../media/image1061.png"/><Relationship Id="rId110" Type="http://schemas.openxmlformats.org/officeDocument/2006/relationships/image" Target="../media/image1093.png"/><Relationship Id="rId348" Type="http://schemas.openxmlformats.org/officeDocument/2006/relationships/customXml" Target="../ink/ink1239.xml"/><Relationship Id="rId555" Type="http://schemas.openxmlformats.org/officeDocument/2006/relationships/image" Target="../media/image1311.png"/><Relationship Id="rId194" Type="http://schemas.openxmlformats.org/officeDocument/2006/relationships/customXml" Target="../ink/ink1161.xml"/><Relationship Id="rId208" Type="http://schemas.openxmlformats.org/officeDocument/2006/relationships/customXml" Target="../ink/ink1168.xml"/><Relationship Id="rId415" Type="http://schemas.openxmlformats.org/officeDocument/2006/relationships/image" Target="../media/image1243.png"/><Relationship Id="rId622" Type="http://schemas.openxmlformats.org/officeDocument/2006/relationships/customXml" Target="../ink/ink1379.xml"/><Relationship Id="rId261" Type="http://schemas.openxmlformats.org/officeDocument/2006/relationships/customXml" Target="../ink/ink1195.xml"/><Relationship Id="rId499" Type="http://schemas.openxmlformats.org/officeDocument/2006/relationships/image" Target="../media/image1283.png"/><Relationship Id="rId56" Type="http://schemas.openxmlformats.org/officeDocument/2006/relationships/customXml" Target="../ink/ink1091.xml"/><Relationship Id="rId359" Type="http://schemas.openxmlformats.org/officeDocument/2006/relationships/image" Target="../media/image1216.png"/><Relationship Id="rId566" Type="http://schemas.openxmlformats.org/officeDocument/2006/relationships/customXml" Target="../ink/ink1351.xml"/><Relationship Id="rId121" Type="http://schemas.openxmlformats.org/officeDocument/2006/relationships/customXml" Target="../ink/ink1124.xml"/><Relationship Id="rId219" Type="http://schemas.openxmlformats.org/officeDocument/2006/relationships/image" Target="../media/image1147.png"/><Relationship Id="rId426" Type="http://schemas.openxmlformats.org/officeDocument/2006/relationships/image" Target="../media/image1248.png"/><Relationship Id="rId633" Type="http://schemas.openxmlformats.org/officeDocument/2006/relationships/image" Target="../media/image1350.png"/><Relationship Id="rId67" Type="http://schemas.openxmlformats.org/officeDocument/2006/relationships/image" Target="../media/image1072.png"/><Relationship Id="rId272" Type="http://schemas.openxmlformats.org/officeDocument/2006/relationships/image" Target="../media/image1173.png"/><Relationship Id="rId577" Type="http://schemas.openxmlformats.org/officeDocument/2006/relationships/image" Target="../media/image1322.png"/><Relationship Id="rId132" Type="http://schemas.openxmlformats.org/officeDocument/2006/relationships/image" Target="../media/image1104.png"/><Relationship Id="rId437" Type="http://schemas.openxmlformats.org/officeDocument/2006/relationships/image" Target="../media/image1253.png"/><Relationship Id="rId644" Type="http://schemas.openxmlformats.org/officeDocument/2006/relationships/customXml" Target="../ink/ink1390.xml"/><Relationship Id="rId283" Type="http://schemas.openxmlformats.org/officeDocument/2006/relationships/customXml" Target="../ink/ink1206.xml"/><Relationship Id="rId490" Type="http://schemas.openxmlformats.org/officeDocument/2006/relationships/customXml" Target="../ink/ink1313.xml"/><Relationship Id="rId504" Type="http://schemas.openxmlformats.org/officeDocument/2006/relationships/customXml" Target="../ink/ink1320.xml"/><Relationship Id="rId78" Type="http://schemas.openxmlformats.org/officeDocument/2006/relationships/customXml" Target="../ink/ink1102.xml"/><Relationship Id="rId143" Type="http://schemas.openxmlformats.org/officeDocument/2006/relationships/customXml" Target="../ink/ink1135.xml"/><Relationship Id="rId350" Type="http://schemas.openxmlformats.org/officeDocument/2006/relationships/customXml" Target="../ink/ink1240.xml"/><Relationship Id="rId588" Type="http://schemas.openxmlformats.org/officeDocument/2006/relationships/customXml" Target="../ink/ink1362.xml"/><Relationship Id="rId9" Type="http://schemas.openxmlformats.org/officeDocument/2006/relationships/image" Target="../media/image1044.png"/><Relationship Id="rId210" Type="http://schemas.openxmlformats.org/officeDocument/2006/relationships/customXml" Target="../ink/ink1169.xml"/><Relationship Id="rId448" Type="http://schemas.openxmlformats.org/officeDocument/2006/relationships/customXml" Target="../ink/ink1291.xml"/><Relationship Id="rId655" Type="http://schemas.openxmlformats.org/officeDocument/2006/relationships/image" Target="../media/image1361.png"/><Relationship Id="rId294" Type="http://schemas.openxmlformats.org/officeDocument/2006/relationships/image" Target="../media/image1184.png"/><Relationship Id="rId308" Type="http://schemas.openxmlformats.org/officeDocument/2006/relationships/image" Target="../media/image1191.png"/><Relationship Id="rId515" Type="http://schemas.openxmlformats.org/officeDocument/2006/relationships/image" Target="../media/image1291.png"/><Relationship Id="rId89" Type="http://schemas.openxmlformats.org/officeDocument/2006/relationships/image" Target="../media/image1083.png"/><Relationship Id="rId154" Type="http://schemas.openxmlformats.org/officeDocument/2006/relationships/customXml" Target="../ink/ink1141.xml"/><Relationship Id="rId361" Type="http://schemas.openxmlformats.org/officeDocument/2006/relationships/image" Target="../media/image1217.png"/><Relationship Id="rId599" Type="http://schemas.openxmlformats.org/officeDocument/2006/relationships/image" Target="../media/image1333.png"/><Relationship Id="rId459" Type="http://schemas.openxmlformats.org/officeDocument/2006/relationships/customXml" Target="../ink/ink1297.xml"/><Relationship Id="rId666" Type="http://schemas.openxmlformats.org/officeDocument/2006/relationships/customXml" Target="../ink/ink1401.xml"/><Relationship Id="rId16" Type="http://schemas.openxmlformats.org/officeDocument/2006/relationships/customXml" Target="../ink/ink1071.xml"/><Relationship Id="rId221" Type="http://schemas.openxmlformats.org/officeDocument/2006/relationships/image" Target="../media/image1148.png"/><Relationship Id="rId319" Type="http://schemas.openxmlformats.org/officeDocument/2006/relationships/customXml" Target="../ink/ink1224.xml"/><Relationship Id="rId526" Type="http://schemas.openxmlformats.org/officeDocument/2006/relationships/customXml" Target="../ink/ink1331.xml"/><Relationship Id="rId165" Type="http://schemas.openxmlformats.org/officeDocument/2006/relationships/image" Target="../media/image1120.png"/><Relationship Id="rId372" Type="http://schemas.openxmlformats.org/officeDocument/2006/relationships/image" Target="../media/image1222.png"/><Relationship Id="rId232" Type="http://schemas.openxmlformats.org/officeDocument/2006/relationships/customXml" Target="../ink/ink118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0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9.png"/><Relationship Id="rId5" Type="http://schemas.openxmlformats.org/officeDocument/2006/relationships/customXml" Target="../ink/ink1403.xml"/><Relationship Id="rId4" Type="http://schemas.openxmlformats.org/officeDocument/2006/relationships/image" Target="../media/image1368.png"/></Relationships>
</file>

<file path=ppt/slides/_rels/slide23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461.xml"/><Relationship Id="rId21" Type="http://schemas.openxmlformats.org/officeDocument/2006/relationships/customXml" Target="../ink/ink1413.xml"/><Relationship Id="rId42" Type="http://schemas.openxmlformats.org/officeDocument/2006/relationships/image" Target="../media/image1389.png"/><Relationship Id="rId63" Type="http://schemas.openxmlformats.org/officeDocument/2006/relationships/customXml" Target="../ink/ink1434.xml"/><Relationship Id="rId84" Type="http://schemas.openxmlformats.org/officeDocument/2006/relationships/image" Target="../media/image1410.png"/><Relationship Id="rId16" Type="http://schemas.openxmlformats.org/officeDocument/2006/relationships/image" Target="../media/image1376.png"/><Relationship Id="rId107" Type="http://schemas.openxmlformats.org/officeDocument/2006/relationships/customXml" Target="../ink/ink1456.xml"/><Relationship Id="rId11" Type="http://schemas.openxmlformats.org/officeDocument/2006/relationships/customXml" Target="../ink/ink1408.xml"/><Relationship Id="rId32" Type="http://schemas.openxmlformats.org/officeDocument/2006/relationships/image" Target="../media/image1384.png"/><Relationship Id="rId37" Type="http://schemas.openxmlformats.org/officeDocument/2006/relationships/customXml" Target="../ink/ink1421.xml"/><Relationship Id="rId53" Type="http://schemas.openxmlformats.org/officeDocument/2006/relationships/customXml" Target="../ink/ink1429.xml"/><Relationship Id="rId58" Type="http://schemas.openxmlformats.org/officeDocument/2006/relationships/image" Target="../media/image1397.png"/><Relationship Id="rId74" Type="http://schemas.openxmlformats.org/officeDocument/2006/relationships/image" Target="../media/image1405.png"/><Relationship Id="rId79" Type="http://schemas.openxmlformats.org/officeDocument/2006/relationships/customXml" Target="../ink/ink1442.xml"/><Relationship Id="rId102" Type="http://schemas.openxmlformats.org/officeDocument/2006/relationships/image" Target="../media/image1419.png"/><Relationship Id="rId123" Type="http://schemas.openxmlformats.org/officeDocument/2006/relationships/customXml" Target="../ink/ink1464.xml"/><Relationship Id="rId128" Type="http://schemas.openxmlformats.org/officeDocument/2006/relationships/image" Target="../media/image1432.png"/><Relationship Id="rId5" Type="http://schemas.openxmlformats.org/officeDocument/2006/relationships/customXml" Target="../ink/ink1405.xml"/><Relationship Id="rId90" Type="http://schemas.openxmlformats.org/officeDocument/2006/relationships/image" Target="../media/image1413.png"/><Relationship Id="rId95" Type="http://schemas.openxmlformats.org/officeDocument/2006/relationships/customXml" Target="../ink/ink1450.xml"/><Relationship Id="rId22" Type="http://schemas.openxmlformats.org/officeDocument/2006/relationships/image" Target="../media/image1379.png"/><Relationship Id="rId27" Type="http://schemas.openxmlformats.org/officeDocument/2006/relationships/customXml" Target="../ink/ink1416.xml"/><Relationship Id="rId43" Type="http://schemas.openxmlformats.org/officeDocument/2006/relationships/customXml" Target="../ink/ink1424.xml"/><Relationship Id="rId48" Type="http://schemas.openxmlformats.org/officeDocument/2006/relationships/image" Target="../media/image1392.png"/><Relationship Id="rId64" Type="http://schemas.openxmlformats.org/officeDocument/2006/relationships/image" Target="../media/image1400.png"/><Relationship Id="rId69" Type="http://schemas.openxmlformats.org/officeDocument/2006/relationships/customXml" Target="../ink/ink1437.xml"/><Relationship Id="rId113" Type="http://schemas.openxmlformats.org/officeDocument/2006/relationships/customXml" Target="../ink/ink1459.xml"/><Relationship Id="rId118" Type="http://schemas.openxmlformats.org/officeDocument/2006/relationships/image" Target="../media/image1427.png"/><Relationship Id="rId134" Type="http://schemas.openxmlformats.org/officeDocument/2006/relationships/image" Target="../media/image1435.png"/><Relationship Id="rId80" Type="http://schemas.openxmlformats.org/officeDocument/2006/relationships/image" Target="../media/image1408.png"/><Relationship Id="rId85" Type="http://schemas.openxmlformats.org/officeDocument/2006/relationships/customXml" Target="../ink/ink1445.xml"/><Relationship Id="rId12" Type="http://schemas.openxmlformats.org/officeDocument/2006/relationships/image" Target="../media/image1374.png"/><Relationship Id="rId17" Type="http://schemas.openxmlformats.org/officeDocument/2006/relationships/customXml" Target="../ink/ink1411.xml"/><Relationship Id="rId33" Type="http://schemas.openxmlformats.org/officeDocument/2006/relationships/customXml" Target="../ink/ink1419.xml"/><Relationship Id="rId38" Type="http://schemas.openxmlformats.org/officeDocument/2006/relationships/image" Target="../media/image1387.png"/><Relationship Id="rId59" Type="http://schemas.openxmlformats.org/officeDocument/2006/relationships/customXml" Target="../ink/ink1432.xml"/><Relationship Id="rId103" Type="http://schemas.openxmlformats.org/officeDocument/2006/relationships/customXml" Target="../ink/ink1454.xml"/><Relationship Id="rId108" Type="http://schemas.openxmlformats.org/officeDocument/2006/relationships/image" Target="../media/image1422.png"/><Relationship Id="rId124" Type="http://schemas.openxmlformats.org/officeDocument/2006/relationships/image" Target="../media/image1430.png"/><Relationship Id="rId129" Type="http://schemas.openxmlformats.org/officeDocument/2006/relationships/customXml" Target="../ink/ink1467.xml"/><Relationship Id="rId54" Type="http://schemas.openxmlformats.org/officeDocument/2006/relationships/image" Target="../media/image1395.png"/><Relationship Id="rId70" Type="http://schemas.openxmlformats.org/officeDocument/2006/relationships/image" Target="../media/image1403.png"/><Relationship Id="rId75" Type="http://schemas.openxmlformats.org/officeDocument/2006/relationships/customXml" Target="../ink/ink1440.xml"/><Relationship Id="rId91" Type="http://schemas.openxmlformats.org/officeDocument/2006/relationships/customXml" Target="../ink/ink1448.xml"/><Relationship Id="rId96" Type="http://schemas.openxmlformats.org/officeDocument/2006/relationships/image" Target="../media/image14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71.png"/><Relationship Id="rId23" Type="http://schemas.openxmlformats.org/officeDocument/2006/relationships/customXml" Target="../ink/ink1414.xml"/><Relationship Id="rId28" Type="http://schemas.openxmlformats.org/officeDocument/2006/relationships/image" Target="../media/image1382.png"/><Relationship Id="rId49" Type="http://schemas.openxmlformats.org/officeDocument/2006/relationships/customXml" Target="../ink/ink1427.xml"/><Relationship Id="rId114" Type="http://schemas.openxmlformats.org/officeDocument/2006/relationships/image" Target="../media/image1425.png"/><Relationship Id="rId119" Type="http://schemas.openxmlformats.org/officeDocument/2006/relationships/customXml" Target="../ink/ink1462.xml"/><Relationship Id="rId44" Type="http://schemas.openxmlformats.org/officeDocument/2006/relationships/image" Target="../media/image1390.png"/><Relationship Id="rId60" Type="http://schemas.openxmlformats.org/officeDocument/2006/relationships/image" Target="../media/image1398.png"/><Relationship Id="rId65" Type="http://schemas.openxmlformats.org/officeDocument/2006/relationships/customXml" Target="../ink/ink1435.xml"/><Relationship Id="rId81" Type="http://schemas.openxmlformats.org/officeDocument/2006/relationships/customXml" Target="../ink/ink1443.xml"/><Relationship Id="rId86" Type="http://schemas.openxmlformats.org/officeDocument/2006/relationships/image" Target="../media/image1411.png"/><Relationship Id="rId130" Type="http://schemas.openxmlformats.org/officeDocument/2006/relationships/image" Target="../media/image1433.png"/><Relationship Id="rId135" Type="http://schemas.openxmlformats.org/officeDocument/2006/relationships/customXml" Target="../ink/ink1470.xml"/><Relationship Id="rId13" Type="http://schemas.openxmlformats.org/officeDocument/2006/relationships/customXml" Target="../ink/ink1409.xml"/><Relationship Id="rId18" Type="http://schemas.openxmlformats.org/officeDocument/2006/relationships/image" Target="../media/image1377.png"/><Relationship Id="rId39" Type="http://schemas.openxmlformats.org/officeDocument/2006/relationships/customXml" Target="../ink/ink1422.xml"/><Relationship Id="rId109" Type="http://schemas.openxmlformats.org/officeDocument/2006/relationships/customXml" Target="../ink/ink1457.xml"/><Relationship Id="rId34" Type="http://schemas.openxmlformats.org/officeDocument/2006/relationships/image" Target="../media/image1385.png"/><Relationship Id="rId50" Type="http://schemas.openxmlformats.org/officeDocument/2006/relationships/image" Target="../media/image1393.png"/><Relationship Id="rId55" Type="http://schemas.openxmlformats.org/officeDocument/2006/relationships/customXml" Target="../ink/ink1430.xml"/><Relationship Id="rId76" Type="http://schemas.openxmlformats.org/officeDocument/2006/relationships/image" Target="../media/image1406.png"/><Relationship Id="rId97" Type="http://schemas.openxmlformats.org/officeDocument/2006/relationships/customXml" Target="../ink/ink1451.xml"/><Relationship Id="rId104" Type="http://schemas.openxmlformats.org/officeDocument/2006/relationships/image" Target="../media/image1420.png"/><Relationship Id="rId120" Type="http://schemas.openxmlformats.org/officeDocument/2006/relationships/image" Target="../media/image1428.png"/><Relationship Id="rId125" Type="http://schemas.openxmlformats.org/officeDocument/2006/relationships/customXml" Target="../ink/ink1465.xml"/><Relationship Id="rId7" Type="http://schemas.openxmlformats.org/officeDocument/2006/relationships/customXml" Target="../ink/ink1406.xml"/><Relationship Id="rId71" Type="http://schemas.openxmlformats.org/officeDocument/2006/relationships/customXml" Target="../ink/ink1438.xml"/><Relationship Id="rId92" Type="http://schemas.openxmlformats.org/officeDocument/2006/relationships/image" Target="../media/image1414.png"/><Relationship Id="rId2" Type="http://schemas.openxmlformats.org/officeDocument/2006/relationships/notesSlide" Target="../notesSlides/notesSlide23.xml"/><Relationship Id="rId29" Type="http://schemas.openxmlformats.org/officeDocument/2006/relationships/customXml" Target="../ink/ink1417.xml"/><Relationship Id="rId24" Type="http://schemas.openxmlformats.org/officeDocument/2006/relationships/image" Target="../media/image1380.png"/><Relationship Id="rId40" Type="http://schemas.openxmlformats.org/officeDocument/2006/relationships/image" Target="../media/image1388.png"/><Relationship Id="rId45" Type="http://schemas.openxmlformats.org/officeDocument/2006/relationships/customXml" Target="../ink/ink1425.xml"/><Relationship Id="rId66" Type="http://schemas.openxmlformats.org/officeDocument/2006/relationships/image" Target="../media/image1401.png"/><Relationship Id="rId87" Type="http://schemas.openxmlformats.org/officeDocument/2006/relationships/customXml" Target="../ink/ink1446.xml"/><Relationship Id="rId110" Type="http://schemas.openxmlformats.org/officeDocument/2006/relationships/image" Target="../media/image1423.png"/><Relationship Id="rId115" Type="http://schemas.openxmlformats.org/officeDocument/2006/relationships/customXml" Target="../ink/ink1460.xml"/><Relationship Id="rId131" Type="http://schemas.openxmlformats.org/officeDocument/2006/relationships/customXml" Target="../ink/ink1468.xml"/><Relationship Id="rId136" Type="http://schemas.openxmlformats.org/officeDocument/2006/relationships/image" Target="../media/image1436.png"/><Relationship Id="rId61" Type="http://schemas.openxmlformats.org/officeDocument/2006/relationships/customXml" Target="../ink/ink1433.xml"/><Relationship Id="rId82" Type="http://schemas.openxmlformats.org/officeDocument/2006/relationships/image" Target="../media/image1409.png"/><Relationship Id="rId19" Type="http://schemas.openxmlformats.org/officeDocument/2006/relationships/customXml" Target="../ink/ink1412.xml"/><Relationship Id="rId14" Type="http://schemas.openxmlformats.org/officeDocument/2006/relationships/image" Target="../media/image1375.png"/><Relationship Id="rId30" Type="http://schemas.openxmlformats.org/officeDocument/2006/relationships/image" Target="../media/image1383.png"/><Relationship Id="rId35" Type="http://schemas.openxmlformats.org/officeDocument/2006/relationships/customXml" Target="../ink/ink1420.xml"/><Relationship Id="rId56" Type="http://schemas.openxmlformats.org/officeDocument/2006/relationships/image" Target="../media/image1396.png"/><Relationship Id="rId77" Type="http://schemas.openxmlformats.org/officeDocument/2006/relationships/customXml" Target="../ink/ink1441.xml"/><Relationship Id="rId100" Type="http://schemas.openxmlformats.org/officeDocument/2006/relationships/image" Target="../media/image1418.png"/><Relationship Id="rId105" Type="http://schemas.openxmlformats.org/officeDocument/2006/relationships/customXml" Target="../ink/ink1455.xml"/><Relationship Id="rId126" Type="http://schemas.openxmlformats.org/officeDocument/2006/relationships/image" Target="../media/image1431.png"/><Relationship Id="rId8" Type="http://schemas.openxmlformats.org/officeDocument/2006/relationships/image" Target="../media/image1372.png"/><Relationship Id="rId51" Type="http://schemas.openxmlformats.org/officeDocument/2006/relationships/customXml" Target="../ink/ink1428.xml"/><Relationship Id="rId72" Type="http://schemas.openxmlformats.org/officeDocument/2006/relationships/image" Target="../media/image1404.png"/><Relationship Id="rId93" Type="http://schemas.openxmlformats.org/officeDocument/2006/relationships/customXml" Target="../ink/ink1449.xml"/><Relationship Id="rId98" Type="http://schemas.openxmlformats.org/officeDocument/2006/relationships/image" Target="../media/image1417.png"/><Relationship Id="rId121" Type="http://schemas.openxmlformats.org/officeDocument/2006/relationships/customXml" Target="../ink/ink1463.xml"/><Relationship Id="rId3" Type="http://schemas.openxmlformats.org/officeDocument/2006/relationships/customXml" Target="../ink/ink1404.xml"/><Relationship Id="rId25" Type="http://schemas.openxmlformats.org/officeDocument/2006/relationships/customXml" Target="../ink/ink1415.xml"/><Relationship Id="rId46" Type="http://schemas.openxmlformats.org/officeDocument/2006/relationships/image" Target="../media/image1391.png"/><Relationship Id="rId67" Type="http://schemas.openxmlformats.org/officeDocument/2006/relationships/customXml" Target="../ink/ink1436.xml"/><Relationship Id="rId116" Type="http://schemas.openxmlformats.org/officeDocument/2006/relationships/image" Target="../media/image1426.png"/><Relationship Id="rId20" Type="http://schemas.openxmlformats.org/officeDocument/2006/relationships/image" Target="../media/image1378.png"/><Relationship Id="rId41" Type="http://schemas.openxmlformats.org/officeDocument/2006/relationships/customXml" Target="../ink/ink1423.xml"/><Relationship Id="rId62" Type="http://schemas.openxmlformats.org/officeDocument/2006/relationships/image" Target="../media/image1399.png"/><Relationship Id="rId83" Type="http://schemas.openxmlformats.org/officeDocument/2006/relationships/customXml" Target="../ink/ink1444.xml"/><Relationship Id="rId88" Type="http://schemas.openxmlformats.org/officeDocument/2006/relationships/image" Target="../media/image1412.png"/><Relationship Id="rId111" Type="http://schemas.openxmlformats.org/officeDocument/2006/relationships/customXml" Target="../ink/ink1458.xml"/><Relationship Id="rId132" Type="http://schemas.openxmlformats.org/officeDocument/2006/relationships/image" Target="../media/image1434.png"/><Relationship Id="rId15" Type="http://schemas.openxmlformats.org/officeDocument/2006/relationships/customXml" Target="../ink/ink1410.xml"/><Relationship Id="rId36" Type="http://schemas.openxmlformats.org/officeDocument/2006/relationships/image" Target="../media/image1386.png"/><Relationship Id="rId57" Type="http://schemas.openxmlformats.org/officeDocument/2006/relationships/customXml" Target="../ink/ink1431.xml"/><Relationship Id="rId106" Type="http://schemas.openxmlformats.org/officeDocument/2006/relationships/image" Target="../media/image1421.png"/><Relationship Id="rId127" Type="http://schemas.openxmlformats.org/officeDocument/2006/relationships/customXml" Target="../ink/ink1466.xml"/><Relationship Id="rId10" Type="http://schemas.openxmlformats.org/officeDocument/2006/relationships/image" Target="../media/image1373.png"/><Relationship Id="rId31" Type="http://schemas.openxmlformats.org/officeDocument/2006/relationships/customXml" Target="../ink/ink1418.xml"/><Relationship Id="rId52" Type="http://schemas.openxmlformats.org/officeDocument/2006/relationships/image" Target="../media/image1394.png"/><Relationship Id="rId73" Type="http://schemas.openxmlformats.org/officeDocument/2006/relationships/customXml" Target="../ink/ink1439.xml"/><Relationship Id="rId78" Type="http://schemas.openxmlformats.org/officeDocument/2006/relationships/image" Target="../media/image1407.png"/><Relationship Id="rId94" Type="http://schemas.openxmlformats.org/officeDocument/2006/relationships/image" Target="../media/image1415.png"/><Relationship Id="rId99" Type="http://schemas.openxmlformats.org/officeDocument/2006/relationships/customXml" Target="../ink/ink1452.xml"/><Relationship Id="rId101" Type="http://schemas.openxmlformats.org/officeDocument/2006/relationships/customXml" Target="../ink/ink1453.xml"/><Relationship Id="rId122" Type="http://schemas.openxmlformats.org/officeDocument/2006/relationships/image" Target="../media/image1429.png"/><Relationship Id="rId4" Type="http://schemas.openxmlformats.org/officeDocument/2006/relationships/image" Target="../media/image1370.png"/><Relationship Id="rId9" Type="http://schemas.openxmlformats.org/officeDocument/2006/relationships/customXml" Target="../ink/ink1407.xml"/><Relationship Id="rId26" Type="http://schemas.openxmlformats.org/officeDocument/2006/relationships/image" Target="../media/image1381.png"/><Relationship Id="rId47" Type="http://schemas.openxmlformats.org/officeDocument/2006/relationships/customXml" Target="../ink/ink1426.xml"/><Relationship Id="rId68" Type="http://schemas.openxmlformats.org/officeDocument/2006/relationships/image" Target="../media/image1402.png"/><Relationship Id="rId89" Type="http://schemas.openxmlformats.org/officeDocument/2006/relationships/customXml" Target="../ink/ink1447.xml"/><Relationship Id="rId112" Type="http://schemas.openxmlformats.org/officeDocument/2006/relationships/image" Target="../media/image1424.png"/><Relationship Id="rId133" Type="http://schemas.openxmlformats.org/officeDocument/2006/relationships/customXml" Target="../ink/ink1469.xml"/></Relationships>
</file>

<file path=ppt/slides/_rels/slide2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47.png"/><Relationship Id="rId21" Type="http://schemas.openxmlformats.org/officeDocument/2006/relationships/customXml" Target="../ink/ink1479.xml"/><Relationship Id="rId42" Type="http://schemas.openxmlformats.org/officeDocument/2006/relationships/image" Target="../media/image1455.png"/><Relationship Id="rId47" Type="http://schemas.openxmlformats.org/officeDocument/2006/relationships/customXml" Target="../ink/ink1492.xml"/><Relationship Id="rId63" Type="http://schemas.openxmlformats.org/officeDocument/2006/relationships/customXml" Target="../ink/ink1500.xml"/><Relationship Id="rId68" Type="http://schemas.openxmlformats.org/officeDocument/2006/relationships/image" Target="../media/image1467.png"/><Relationship Id="rId84" Type="http://schemas.openxmlformats.org/officeDocument/2006/relationships/customXml" Target="../ink/ink1511.xml"/><Relationship Id="rId89" Type="http://schemas.openxmlformats.org/officeDocument/2006/relationships/image" Target="../media/image1477.png"/><Relationship Id="rId16" Type="http://schemas.openxmlformats.org/officeDocument/2006/relationships/image" Target="../media/image62.png"/><Relationship Id="rId11" Type="http://schemas.openxmlformats.org/officeDocument/2006/relationships/customXml" Target="../ink/ink1474.xml"/><Relationship Id="rId32" Type="http://schemas.openxmlformats.org/officeDocument/2006/relationships/image" Target="../media/image1450.png"/><Relationship Id="rId37" Type="http://schemas.openxmlformats.org/officeDocument/2006/relationships/customXml" Target="../ink/ink1487.xml"/><Relationship Id="rId53" Type="http://schemas.openxmlformats.org/officeDocument/2006/relationships/customXml" Target="../ink/ink1495.xml"/><Relationship Id="rId58" Type="http://schemas.openxmlformats.org/officeDocument/2006/relationships/image" Target="../media/image1463.png"/><Relationship Id="rId74" Type="http://schemas.openxmlformats.org/officeDocument/2006/relationships/image" Target="../media/image1470.png"/><Relationship Id="rId79" Type="http://schemas.openxmlformats.org/officeDocument/2006/relationships/image" Target="../media/image1472.png"/><Relationship Id="rId5" Type="http://schemas.openxmlformats.org/officeDocument/2006/relationships/customXml" Target="../ink/ink1471.xml"/><Relationship Id="rId90" Type="http://schemas.openxmlformats.org/officeDocument/2006/relationships/customXml" Target="../ink/ink1514.xml"/><Relationship Id="rId95" Type="http://schemas.openxmlformats.org/officeDocument/2006/relationships/image" Target="../media/image1480.png"/><Relationship Id="rId22" Type="http://schemas.openxmlformats.org/officeDocument/2006/relationships/image" Target="../media/image1445.png"/><Relationship Id="rId27" Type="http://schemas.openxmlformats.org/officeDocument/2006/relationships/customXml" Target="../ink/ink1482.xml"/><Relationship Id="rId43" Type="http://schemas.openxmlformats.org/officeDocument/2006/relationships/customXml" Target="../ink/ink1490.xml"/><Relationship Id="rId48" Type="http://schemas.openxmlformats.org/officeDocument/2006/relationships/image" Target="../media/image1458.png"/><Relationship Id="rId64" Type="http://schemas.openxmlformats.org/officeDocument/2006/relationships/image" Target="../media/image1465.png"/><Relationship Id="rId69" Type="http://schemas.openxmlformats.org/officeDocument/2006/relationships/customXml" Target="../ink/ink1503.xml"/><Relationship Id="rId80" Type="http://schemas.openxmlformats.org/officeDocument/2006/relationships/customXml" Target="../ink/ink1509.xml"/><Relationship Id="rId85" Type="http://schemas.openxmlformats.org/officeDocument/2006/relationships/image" Target="../media/image1475.png"/><Relationship Id="rId12" Type="http://schemas.openxmlformats.org/officeDocument/2006/relationships/image" Target="../media/image1441.png"/><Relationship Id="rId17" Type="http://schemas.openxmlformats.org/officeDocument/2006/relationships/customXml" Target="../ink/ink1477.xml"/><Relationship Id="rId25" Type="http://schemas.openxmlformats.org/officeDocument/2006/relationships/customXml" Target="../ink/ink1481.xml"/><Relationship Id="rId33" Type="http://schemas.openxmlformats.org/officeDocument/2006/relationships/customXml" Target="../ink/ink1485.xml"/><Relationship Id="rId38" Type="http://schemas.openxmlformats.org/officeDocument/2006/relationships/image" Target="../media/image1453.png"/><Relationship Id="rId46" Type="http://schemas.openxmlformats.org/officeDocument/2006/relationships/image" Target="../media/image1457.png"/><Relationship Id="rId59" Type="http://schemas.openxmlformats.org/officeDocument/2006/relationships/customXml" Target="../ink/ink1498.xml"/><Relationship Id="rId67" Type="http://schemas.openxmlformats.org/officeDocument/2006/relationships/customXml" Target="../ink/ink1502.xml"/><Relationship Id="rId20" Type="http://schemas.openxmlformats.org/officeDocument/2006/relationships/image" Target="../media/image1444.png"/><Relationship Id="rId41" Type="http://schemas.openxmlformats.org/officeDocument/2006/relationships/customXml" Target="../ink/ink1489.xml"/><Relationship Id="rId54" Type="http://schemas.openxmlformats.org/officeDocument/2006/relationships/image" Target="../media/image1461.png"/><Relationship Id="rId62" Type="http://schemas.openxmlformats.org/officeDocument/2006/relationships/image" Target="../media/image1464.png"/><Relationship Id="rId70" Type="http://schemas.openxmlformats.org/officeDocument/2006/relationships/image" Target="../media/image1468.png"/><Relationship Id="rId75" Type="http://schemas.openxmlformats.org/officeDocument/2006/relationships/customXml" Target="../ink/ink1506.xml"/><Relationship Id="rId83" Type="http://schemas.openxmlformats.org/officeDocument/2006/relationships/image" Target="../media/image1474.png"/><Relationship Id="rId88" Type="http://schemas.openxmlformats.org/officeDocument/2006/relationships/customXml" Target="../ink/ink1513.xml"/><Relationship Id="rId91" Type="http://schemas.openxmlformats.org/officeDocument/2006/relationships/image" Target="../media/image1478.png"/><Relationship Id="rId96" Type="http://schemas.openxmlformats.org/officeDocument/2006/relationships/customXml" Target="../ink/ink15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8.png"/><Relationship Id="rId15" Type="http://schemas.openxmlformats.org/officeDocument/2006/relationships/customXml" Target="../ink/ink1476.xml"/><Relationship Id="rId23" Type="http://schemas.openxmlformats.org/officeDocument/2006/relationships/customXml" Target="../ink/ink1480.xml"/><Relationship Id="rId28" Type="http://schemas.openxmlformats.org/officeDocument/2006/relationships/image" Target="../media/image1448.png"/><Relationship Id="rId36" Type="http://schemas.openxmlformats.org/officeDocument/2006/relationships/image" Target="../media/image1452.png"/><Relationship Id="rId49" Type="http://schemas.openxmlformats.org/officeDocument/2006/relationships/customXml" Target="../ink/ink1493.xml"/><Relationship Id="rId57" Type="http://schemas.openxmlformats.org/officeDocument/2006/relationships/customXml" Target="../ink/ink1497.xml"/><Relationship Id="rId10" Type="http://schemas.openxmlformats.org/officeDocument/2006/relationships/image" Target="../media/image1440.png"/><Relationship Id="rId31" Type="http://schemas.openxmlformats.org/officeDocument/2006/relationships/customXml" Target="../ink/ink1484.xml"/><Relationship Id="rId44" Type="http://schemas.openxmlformats.org/officeDocument/2006/relationships/image" Target="../media/image1456.png"/><Relationship Id="rId52" Type="http://schemas.openxmlformats.org/officeDocument/2006/relationships/image" Target="../media/image1460.png"/><Relationship Id="rId60" Type="http://schemas.openxmlformats.org/officeDocument/2006/relationships/image" Target="../media/image1108.png"/><Relationship Id="rId65" Type="http://schemas.openxmlformats.org/officeDocument/2006/relationships/customXml" Target="../ink/ink1501.xml"/><Relationship Id="rId73" Type="http://schemas.openxmlformats.org/officeDocument/2006/relationships/customXml" Target="../ink/ink1505.xml"/><Relationship Id="rId78" Type="http://schemas.openxmlformats.org/officeDocument/2006/relationships/customXml" Target="../ink/ink1508.xml"/><Relationship Id="rId81" Type="http://schemas.openxmlformats.org/officeDocument/2006/relationships/image" Target="../media/image1473.png"/><Relationship Id="rId86" Type="http://schemas.openxmlformats.org/officeDocument/2006/relationships/customXml" Target="../ink/ink1512.xml"/><Relationship Id="rId94" Type="http://schemas.openxmlformats.org/officeDocument/2006/relationships/customXml" Target="../ink/ink1516.xml"/><Relationship Id="rId99" Type="http://schemas.openxmlformats.org/officeDocument/2006/relationships/image" Target="../media/image1482.png"/><Relationship Id="rId101" Type="http://schemas.openxmlformats.org/officeDocument/2006/relationships/image" Target="../media/image1483.png"/><Relationship Id="rId4" Type="http://schemas.openxmlformats.org/officeDocument/2006/relationships/image" Target="../media/image1437.emf"/><Relationship Id="rId9" Type="http://schemas.openxmlformats.org/officeDocument/2006/relationships/customXml" Target="../ink/ink1473.xml"/><Relationship Id="rId13" Type="http://schemas.openxmlformats.org/officeDocument/2006/relationships/customXml" Target="../ink/ink1475.xml"/><Relationship Id="rId18" Type="http://schemas.openxmlformats.org/officeDocument/2006/relationships/image" Target="../media/image1443.png"/><Relationship Id="rId39" Type="http://schemas.openxmlformats.org/officeDocument/2006/relationships/customXml" Target="../ink/ink1488.xml"/><Relationship Id="rId34" Type="http://schemas.openxmlformats.org/officeDocument/2006/relationships/image" Target="../media/image1451.png"/><Relationship Id="rId50" Type="http://schemas.openxmlformats.org/officeDocument/2006/relationships/image" Target="../media/image1459.png"/><Relationship Id="rId55" Type="http://schemas.openxmlformats.org/officeDocument/2006/relationships/customXml" Target="../ink/ink1496.xml"/><Relationship Id="rId76" Type="http://schemas.openxmlformats.org/officeDocument/2006/relationships/customXml" Target="../ink/ink1507.xml"/><Relationship Id="rId97" Type="http://schemas.openxmlformats.org/officeDocument/2006/relationships/image" Target="../media/image1481.png"/><Relationship Id="rId7" Type="http://schemas.openxmlformats.org/officeDocument/2006/relationships/customXml" Target="../ink/ink1472.xml"/><Relationship Id="rId71" Type="http://schemas.openxmlformats.org/officeDocument/2006/relationships/customXml" Target="../ink/ink1504.xml"/><Relationship Id="rId92" Type="http://schemas.openxmlformats.org/officeDocument/2006/relationships/customXml" Target="../ink/ink1515.xml"/><Relationship Id="rId2" Type="http://schemas.openxmlformats.org/officeDocument/2006/relationships/notesSlide" Target="../notesSlides/notesSlide24.xml"/><Relationship Id="rId29" Type="http://schemas.openxmlformats.org/officeDocument/2006/relationships/customXml" Target="../ink/ink1483.xml"/><Relationship Id="rId24" Type="http://schemas.openxmlformats.org/officeDocument/2006/relationships/image" Target="../media/image1446.png"/><Relationship Id="rId40" Type="http://schemas.openxmlformats.org/officeDocument/2006/relationships/image" Target="../media/image1454.png"/><Relationship Id="rId45" Type="http://schemas.openxmlformats.org/officeDocument/2006/relationships/customXml" Target="../ink/ink1491.xml"/><Relationship Id="rId66" Type="http://schemas.openxmlformats.org/officeDocument/2006/relationships/image" Target="../media/image1466.png"/><Relationship Id="rId87" Type="http://schemas.openxmlformats.org/officeDocument/2006/relationships/image" Target="../media/image1476.png"/><Relationship Id="rId61" Type="http://schemas.openxmlformats.org/officeDocument/2006/relationships/customXml" Target="../ink/ink1499.xml"/><Relationship Id="rId82" Type="http://schemas.openxmlformats.org/officeDocument/2006/relationships/customXml" Target="../ink/ink1510.xml"/><Relationship Id="rId19" Type="http://schemas.openxmlformats.org/officeDocument/2006/relationships/customXml" Target="../ink/ink1478.xml"/><Relationship Id="rId14" Type="http://schemas.openxmlformats.org/officeDocument/2006/relationships/image" Target="../media/image1442.png"/><Relationship Id="rId30" Type="http://schemas.openxmlformats.org/officeDocument/2006/relationships/image" Target="../media/image1449.png"/><Relationship Id="rId35" Type="http://schemas.openxmlformats.org/officeDocument/2006/relationships/customXml" Target="../ink/ink1486.xml"/><Relationship Id="rId56" Type="http://schemas.openxmlformats.org/officeDocument/2006/relationships/image" Target="../media/image1462.png"/><Relationship Id="rId77" Type="http://schemas.openxmlformats.org/officeDocument/2006/relationships/image" Target="../media/image1471.png"/><Relationship Id="rId100" Type="http://schemas.openxmlformats.org/officeDocument/2006/relationships/customXml" Target="../ink/ink1519.xml"/><Relationship Id="rId8" Type="http://schemas.openxmlformats.org/officeDocument/2006/relationships/image" Target="../media/image1439.png"/><Relationship Id="rId51" Type="http://schemas.openxmlformats.org/officeDocument/2006/relationships/customXml" Target="../ink/ink1494.xml"/><Relationship Id="rId72" Type="http://schemas.openxmlformats.org/officeDocument/2006/relationships/image" Target="../media/image1469.png"/><Relationship Id="rId93" Type="http://schemas.openxmlformats.org/officeDocument/2006/relationships/image" Target="../media/image1479.png"/><Relationship Id="rId98" Type="http://schemas.openxmlformats.org/officeDocument/2006/relationships/customXml" Target="../ink/ink1518.xml"/><Relationship Id="rId3" Type="http://schemas.openxmlformats.org/officeDocument/2006/relationships/image" Target="../media/image2800.png"/></Relationships>
</file>

<file path=ppt/slides/_rels/slide3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81.png"/><Relationship Id="rId21" Type="http://schemas.openxmlformats.org/officeDocument/2006/relationships/customXml" Target="../ink/ink58.xml"/><Relationship Id="rId42" Type="http://schemas.openxmlformats.org/officeDocument/2006/relationships/image" Target="../media/image44.png"/><Relationship Id="rId63" Type="http://schemas.openxmlformats.org/officeDocument/2006/relationships/customXml" Target="../ink/ink79.xml"/><Relationship Id="rId84" Type="http://schemas.openxmlformats.org/officeDocument/2006/relationships/image" Target="../media/image65.png"/><Relationship Id="rId138" Type="http://schemas.openxmlformats.org/officeDocument/2006/relationships/customXml" Target="../ink/ink117.xml"/><Relationship Id="rId159" Type="http://schemas.openxmlformats.org/officeDocument/2006/relationships/image" Target="../media/image102.png"/><Relationship Id="rId170" Type="http://schemas.openxmlformats.org/officeDocument/2006/relationships/customXml" Target="../ink/ink133.xml"/><Relationship Id="rId191" Type="http://schemas.openxmlformats.org/officeDocument/2006/relationships/image" Target="../media/image118.png"/><Relationship Id="rId205" Type="http://schemas.openxmlformats.org/officeDocument/2006/relationships/image" Target="../media/image125.png"/><Relationship Id="rId226" Type="http://schemas.openxmlformats.org/officeDocument/2006/relationships/customXml" Target="../ink/ink161.xml"/><Relationship Id="rId107" Type="http://schemas.openxmlformats.org/officeDocument/2006/relationships/customXml" Target="../ink/ink101.xml"/><Relationship Id="rId11" Type="http://schemas.openxmlformats.org/officeDocument/2006/relationships/customXml" Target="../ink/ink53.xml"/><Relationship Id="rId32" Type="http://schemas.openxmlformats.org/officeDocument/2006/relationships/image" Target="../media/image39.png"/><Relationship Id="rId53" Type="http://schemas.openxmlformats.org/officeDocument/2006/relationships/customXml" Target="../ink/ink74.xml"/><Relationship Id="rId74" Type="http://schemas.openxmlformats.org/officeDocument/2006/relationships/image" Target="../media/image60.png"/><Relationship Id="rId128" Type="http://schemas.openxmlformats.org/officeDocument/2006/relationships/customXml" Target="../ink/ink112.xml"/><Relationship Id="rId149" Type="http://schemas.openxmlformats.org/officeDocument/2006/relationships/image" Target="../media/image97.png"/><Relationship Id="rId5" Type="http://schemas.openxmlformats.org/officeDocument/2006/relationships/customXml" Target="../ink/ink50.xml"/><Relationship Id="rId95" Type="http://schemas.openxmlformats.org/officeDocument/2006/relationships/customXml" Target="../ink/ink95.xml"/><Relationship Id="rId160" Type="http://schemas.openxmlformats.org/officeDocument/2006/relationships/customXml" Target="../ink/ink128.xml"/><Relationship Id="rId181" Type="http://schemas.openxmlformats.org/officeDocument/2006/relationships/image" Target="../media/image113.png"/><Relationship Id="rId216" Type="http://schemas.openxmlformats.org/officeDocument/2006/relationships/customXml" Target="../ink/ink156.xml"/><Relationship Id="rId22" Type="http://schemas.openxmlformats.org/officeDocument/2006/relationships/image" Target="../media/image34.png"/><Relationship Id="rId43" Type="http://schemas.openxmlformats.org/officeDocument/2006/relationships/customXml" Target="../ink/ink69.xml"/><Relationship Id="rId64" Type="http://schemas.openxmlformats.org/officeDocument/2006/relationships/image" Target="../media/image55.png"/><Relationship Id="rId118" Type="http://schemas.openxmlformats.org/officeDocument/2006/relationships/customXml" Target="../ink/ink107.xml"/><Relationship Id="rId139" Type="http://schemas.openxmlformats.org/officeDocument/2006/relationships/image" Target="../media/image92.png"/><Relationship Id="rId85" Type="http://schemas.openxmlformats.org/officeDocument/2006/relationships/customXml" Target="../ink/ink90.xml"/><Relationship Id="rId150" Type="http://schemas.openxmlformats.org/officeDocument/2006/relationships/customXml" Target="../ink/ink123.xml"/><Relationship Id="rId171" Type="http://schemas.openxmlformats.org/officeDocument/2006/relationships/image" Target="../media/image108.png"/><Relationship Id="rId192" Type="http://schemas.openxmlformats.org/officeDocument/2006/relationships/customXml" Target="../ink/ink144.xml"/><Relationship Id="rId206" Type="http://schemas.openxmlformats.org/officeDocument/2006/relationships/customXml" Target="../ink/ink151.xml"/><Relationship Id="rId227" Type="http://schemas.openxmlformats.org/officeDocument/2006/relationships/image" Target="../media/image136.png"/><Relationship Id="rId12" Type="http://schemas.openxmlformats.org/officeDocument/2006/relationships/image" Target="../media/image1015.png"/><Relationship Id="rId33" Type="http://schemas.openxmlformats.org/officeDocument/2006/relationships/customXml" Target="../ink/ink64.xml"/><Relationship Id="rId108" Type="http://schemas.openxmlformats.org/officeDocument/2006/relationships/image" Target="../media/image77.png"/><Relationship Id="rId129" Type="http://schemas.openxmlformats.org/officeDocument/2006/relationships/image" Target="../media/image87.png"/><Relationship Id="rId54" Type="http://schemas.openxmlformats.org/officeDocument/2006/relationships/image" Target="../media/image50.png"/><Relationship Id="rId75" Type="http://schemas.openxmlformats.org/officeDocument/2006/relationships/customXml" Target="../ink/ink85.xml"/><Relationship Id="rId96" Type="http://schemas.openxmlformats.org/officeDocument/2006/relationships/image" Target="../media/image71.png"/><Relationship Id="rId140" Type="http://schemas.openxmlformats.org/officeDocument/2006/relationships/customXml" Target="../ink/ink118.xml"/><Relationship Id="rId161" Type="http://schemas.openxmlformats.org/officeDocument/2006/relationships/image" Target="../media/image103.png"/><Relationship Id="rId182" Type="http://schemas.openxmlformats.org/officeDocument/2006/relationships/customXml" Target="../ink/ink139.xml"/><Relationship Id="rId217" Type="http://schemas.openxmlformats.org/officeDocument/2006/relationships/image" Target="../media/image131.png"/><Relationship Id="rId6" Type="http://schemas.openxmlformats.org/officeDocument/2006/relationships/image" Target="../media/image1012.png"/><Relationship Id="rId23" Type="http://schemas.openxmlformats.org/officeDocument/2006/relationships/customXml" Target="../ink/ink59.xml"/><Relationship Id="rId119" Type="http://schemas.openxmlformats.org/officeDocument/2006/relationships/image" Target="../media/image82.png"/><Relationship Id="rId44" Type="http://schemas.openxmlformats.org/officeDocument/2006/relationships/image" Target="../media/image45.png"/><Relationship Id="rId65" Type="http://schemas.openxmlformats.org/officeDocument/2006/relationships/customXml" Target="../ink/ink80.xml"/><Relationship Id="rId86" Type="http://schemas.openxmlformats.org/officeDocument/2006/relationships/image" Target="../media/image66.png"/><Relationship Id="rId130" Type="http://schemas.openxmlformats.org/officeDocument/2006/relationships/customXml" Target="../ink/ink113.xml"/><Relationship Id="rId151" Type="http://schemas.openxmlformats.org/officeDocument/2006/relationships/image" Target="../media/image98.png"/><Relationship Id="rId172" Type="http://schemas.openxmlformats.org/officeDocument/2006/relationships/customXml" Target="../ink/ink134.xml"/><Relationship Id="rId193" Type="http://schemas.openxmlformats.org/officeDocument/2006/relationships/image" Target="../media/image119.png"/><Relationship Id="rId207" Type="http://schemas.openxmlformats.org/officeDocument/2006/relationships/image" Target="../media/image126.png"/><Relationship Id="rId228" Type="http://schemas.openxmlformats.org/officeDocument/2006/relationships/customXml" Target="../ink/ink162.xml"/><Relationship Id="rId13" Type="http://schemas.openxmlformats.org/officeDocument/2006/relationships/customXml" Target="../ink/ink54.xml"/><Relationship Id="rId109" Type="http://schemas.openxmlformats.org/officeDocument/2006/relationships/customXml" Target="../ink/ink102.xml"/><Relationship Id="rId34" Type="http://schemas.openxmlformats.org/officeDocument/2006/relationships/image" Target="../media/image40.png"/><Relationship Id="rId55" Type="http://schemas.openxmlformats.org/officeDocument/2006/relationships/customXml" Target="../ink/ink75.xml"/><Relationship Id="rId76" Type="http://schemas.openxmlformats.org/officeDocument/2006/relationships/image" Target="../media/image61.png"/><Relationship Id="rId97" Type="http://schemas.openxmlformats.org/officeDocument/2006/relationships/customXml" Target="../ink/ink96.xml"/><Relationship Id="rId120" Type="http://schemas.openxmlformats.org/officeDocument/2006/relationships/customXml" Target="../ink/ink108.xml"/><Relationship Id="rId141" Type="http://schemas.openxmlformats.org/officeDocument/2006/relationships/image" Target="../media/image93.png"/><Relationship Id="rId7" Type="http://schemas.openxmlformats.org/officeDocument/2006/relationships/customXml" Target="../ink/ink51.xml"/><Relationship Id="rId162" Type="http://schemas.openxmlformats.org/officeDocument/2006/relationships/customXml" Target="../ink/ink129.xml"/><Relationship Id="rId183" Type="http://schemas.openxmlformats.org/officeDocument/2006/relationships/image" Target="../media/image114.png"/><Relationship Id="rId218" Type="http://schemas.openxmlformats.org/officeDocument/2006/relationships/customXml" Target="../ink/ink157.xml"/><Relationship Id="rId24" Type="http://schemas.openxmlformats.org/officeDocument/2006/relationships/image" Target="../media/image35.png"/><Relationship Id="rId45" Type="http://schemas.openxmlformats.org/officeDocument/2006/relationships/customXml" Target="../ink/ink70.xml"/><Relationship Id="rId66" Type="http://schemas.openxmlformats.org/officeDocument/2006/relationships/image" Target="../media/image56.png"/><Relationship Id="rId87" Type="http://schemas.openxmlformats.org/officeDocument/2006/relationships/customXml" Target="../ink/ink91.xml"/><Relationship Id="rId110" Type="http://schemas.openxmlformats.org/officeDocument/2006/relationships/image" Target="../media/image78.png"/><Relationship Id="rId131" Type="http://schemas.openxmlformats.org/officeDocument/2006/relationships/image" Target="../media/image88.png"/><Relationship Id="rId152" Type="http://schemas.openxmlformats.org/officeDocument/2006/relationships/customXml" Target="../ink/ink124.xml"/><Relationship Id="rId173" Type="http://schemas.openxmlformats.org/officeDocument/2006/relationships/image" Target="../media/image109.png"/><Relationship Id="rId194" Type="http://schemas.openxmlformats.org/officeDocument/2006/relationships/customXml" Target="../ink/ink145.xml"/><Relationship Id="rId208" Type="http://schemas.openxmlformats.org/officeDocument/2006/relationships/customXml" Target="../ink/ink152.xml"/><Relationship Id="rId229" Type="http://schemas.openxmlformats.org/officeDocument/2006/relationships/image" Target="../media/image137.png"/><Relationship Id="rId14" Type="http://schemas.openxmlformats.org/officeDocument/2006/relationships/image" Target="../media/image30.png"/><Relationship Id="rId35" Type="http://schemas.openxmlformats.org/officeDocument/2006/relationships/customXml" Target="../ink/ink65.xml"/><Relationship Id="rId56" Type="http://schemas.openxmlformats.org/officeDocument/2006/relationships/image" Target="../media/image51.png"/><Relationship Id="rId77" Type="http://schemas.openxmlformats.org/officeDocument/2006/relationships/customXml" Target="../ink/ink86.xml"/><Relationship Id="rId100" Type="http://schemas.openxmlformats.org/officeDocument/2006/relationships/image" Target="../media/image73.png"/><Relationship Id="rId8" Type="http://schemas.openxmlformats.org/officeDocument/2006/relationships/image" Target="../media/image1013.png"/><Relationship Id="rId98" Type="http://schemas.openxmlformats.org/officeDocument/2006/relationships/image" Target="../media/image72.png"/><Relationship Id="rId121" Type="http://schemas.openxmlformats.org/officeDocument/2006/relationships/image" Target="../media/image83.png"/><Relationship Id="rId142" Type="http://schemas.openxmlformats.org/officeDocument/2006/relationships/customXml" Target="../ink/ink119.xml"/><Relationship Id="rId163" Type="http://schemas.openxmlformats.org/officeDocument/2006/relationships/image" Target="../media/image104.png"/><Relationship Id="rId184" Type="http://schemas.openxmlformats.org/officeDocument/2006/relationships/customXml" Target="../ink/ink140.xml"/><Relationship Id="rId219" Type="http://schemas.openxmlformats.org/officeDocument/2006/relationships/image" Target="../media/image132.png"/><Relationship Id="rId230" Type="http://schemas.openxmlformats.org/officeDocument/2006/relationships/customXml" Target="../ink/ink163.xml"/><Relationship Id="rId25" Type="http://schemas.openxmlformats.org/officeDocument/2006/relationships/customXml" Target="../ink/ink60.xml"/><Relationship Id="rId46" Type="http://schemas.openxmlformats.org/officeDocument/2006/relationships/image" Target="../media/image46.png"/><Relationship Id="rId67" Type="http://schemas.openxmlformats.org/officeDocument/2006/relationships/customXml" Target="../ink/ink81.xml"/><Relationship Id="rId116" Type="http://schemas.openxmlformats.org/officeDocument/2006/relationships/customXml" Target="../ink/ink106.xml"/><Relationship Id="rId137" Type="http://schemas.openxmlformats.org/officeDocument/2006/relationships/image" Target="../media/image91.png"/><Relationship Id="rId158" Type="http://schemas.openxmlformats.org/officeDocument/2006/relationships/customXml" Target="../ink/ink127.xml"/><Relationship Id="rId20" Type="http://schemas.openxmlformats.org/officeDocument/2006/relationships/image" Target="../media/image33.png"/><Relationship Id="rId41" Type="http://schemas.openxmlformats.org/officeDocument/2006/relationships/customXml" Target="../ink/ink68.xml"/><Relationship Id="rId62" Type="http://schemas.openxmlformats.org/officeDocument/2006/relationships/image" Target="../media/image54.png"/><Relationship Id="rId83" Type="http://schemas.openxmlformats.org/officeDocument/2006/relationships/customXml" Target="../ink/ink89.xml"/><Relationship Id="rId88" Type="http://schemas.openxmlformats.org/officeDocument/2006/relationships/image" Target="../media/image67.png"/><Relationship Id="rId111" Type="http://schemas.openxmlformats.org/officeDocument/2006/relationships/customXml" Target="../ink/ink103.xml"/><Relationship Id="rId132" Type="http://schemas.openxmlformats.org/officeDocument/2006/relationships/customXml" Target="../ink/ink114.xml"/><Relationship Id="rId153" Type="http://schemas.openxmlformats.org/officeDocument/2006/relationships/image" Target="../media/image99.png"/><Relationship Id="rId174" Type="http://schemas.openxmlformats.org/officeDocument/2006/relationships/customXml" Target="../ink/ink135.xml"/><Relationship Id="rId179" Type="http://schemas.openxmlformats.org/officeDocument/2006/relationships/image" Target="../media/image112.png"/><Relationship Id="rId195" Type="http://schemas.openxmlformats.org/officeDocument/2006/relationships/image" Target="../media/image120.png"/><Relationship Id="rId209" Type="http://schemas.openxmlformats.org/officeDocument/2006/relationships/image" Target="../media/image127.png"/><Relationship Id="rId190" Type="http://schemas.openxmlformats.org/officeDocument/2006/relationships/customXml" Target="../ink/ink143.xml"/><Relationship Id="rId204" Type="http://schemas.openxmlformats.org/officeDocument/2006/relationships/customXml" Target="../ink/ink150.xml"/><Relationship Id="rId220" Type="http://schemas.openxmlformats.org/officeDocument/2006/relationships/customXml" Target="../ink/ink158.xml"/><Relationship Id="rId225" Type="http://schemas.openxmlformats.org/officeDocument/2006/relationships/image" Target="../media/image135.png"/><Relationship Id="rId15" Type="http://schemas.openxmlformats.org/officeDocument/2006/relationships/customXml" Target="../ink/ink55.xml"/><Relationship Id="rId36" Type="http://schemas.openxmlformats.org/officeDocument/2006/relationships/image" Target="../media/image41.png"/><Relationship Id="rId57" Type="http://schemas.openxmlformats.org/officeDocument/2006/relationships/customXml" Target="../ink/ink76.xml"/><Relationship Id="rId106" Type="http://schemas.openxmlformats.org/officeDocument/2006/relationships/image" Target="../media/image76.png"/><Relationship Id="rId127" Type="http://schemas.openxmlformats.org/officeDocument/2006/relationships/image" Target="../media/image86.png"/><Relationship Id="rId10" Type="http://schemas.openxmlformats.org/officeDocument/2006/relationships/image" Target="../media/image1014.png"/><Relationship Id="rId31" Type="http://schemas.openxmlformats.org/officeDocument/2006/relationships/customXml" Target="../ink/ink63.xml"/><Relationship Id="rId52" Type="http://schemas.openxmlformats.org/officeDocument/2006/relationships/image" Target="../media/image49.png"/><Relationship Id="rId73" Type="http://schemas.openxmlformats.org/officeDocument/2006/relationships/customXml" Target="../ink/ink84.xml"/><Relationship Id="rId78" Type="http://schemas.openxmlformats.org/officeDocument/2006/relationships/image" Target="../media/image62.png"/><Relationship Id="rId94" Type="http://schemas.openxmlformats.org/officeDocument/2006/relationships/image" Target="../media/image70.png"/><Relationship Id="rId99" Type="http://schemas.openxmlformats.org/officeDocument/2006/relationships/customXml" Target="../ink/ink97.xml"/><Relationship Id="rId101" Type="http://schemas.openxmlformats.org/officeDocument/2006/relationships/customXml" Target="../ink/ink98.xml"/><Relationship Id="rId122" Type="http://schemas.openxmlformats.org/officeDocument/2006/relationships/customXml" Target="../ink/ink109.xml"/><Relationship Id="rId143" Type="http://schemas.openxmlformats.org/officeDocument/2006/relationships/image" Target="../media/image94.png"/><Relationship Id="rId148" Type="http://schemas.openxmlformats.org/officeDocument/2006/relationships/customXml" Target="../ink/ink122.xml"/><Relationship Id="rId164" Type="http://schemas.openxmlformats.org/officeDocument/2006/relationships/customXml" Target="../ink/ink130.xml"/><Relationship Id="rId169" Type="http://schemas.openxmlformats.org/officeDocument/2006/relationships/image" Target="../media/image107.png"/><Relationship Id="rId185" Type="http://schemas.openxmlformats.org/officeDocument/2006/relationships/image" Target="../media/image115.png"/><Relationship Id="rId4" Type="http://schemas.openxmlformats.org/officeDocument/2006/relationships/image" Target="../media/image1011.png"/><Relationship Id="rId9" Type="http://schemas.openxmlformats.org/officeDocument/2006/relationships/customXml" Target="../ink/ink52.xml"/><Relationship Id="rId180" Type="http://schemas.openxmlformats.org/officeDocument/2006/relationships/customXml" Target="../ink/ink138.xml"/><Relationship Id="rId210" Type="http://schemas.openxmlformats.org/officeDocument/2006/relationships/customXml" Target="../ink/ink153.xml"/><Relationship Id="rId215" Type="http://schemas.openxmlformats.org/officeDocument/2006/relationships/image" Target="../media/image130.png"/><Relationship Id="rId26" Type="http://schemas.openxmlformats.org/officeDocument/2006/relationships/image" Target="../media/image36.png"/><Relationship Id="rId231" Type="http://schemas.openxmlformats.org/officeDocument/2006/relationships/image" Target="../media/image138.png"/><Relationship Id="rId47" Type="http://schemas.openxmlformats.org/officeDocument/2006/relationships/customXml" Target="../ink/ink71.xml"/><Relationship Id="rId68" Type="http://schemas.openxmlformats.org/officeDocument/2006/relationships/image" Target="../media/image57.png"/><Relationship Id="rId89" Type="http://schemas.openxmlformats.org/officeDocument/2006/relationships/customXml" Target="../ink/ink92.xml"/><Relationship Id="rId112" Type="http://schemas.openxmlformats.org/officeDocument/2006/relationships/image" Target="../media/image79.png"/><Relationship Id="rId133" Type="http://schemas.openxmlformats.org/officeDocument/2006/relationships/image" Target="../media/image89.png"/><Relationship Id="rId154" Type="http://schemas.openxmlformats.org/officeDocument/2006/relationships/customXml" Target="../ink/ink125.xml"/><Relationship Id="rId175" Type="http://schemas.openxmlformats.org/officeDocument/2006/relationships/image" Target="../media/image110.png"/><Relationship Id="rId196" Type="http://schemas.openxmlformats.org/officeDocument/2006/relationships/customXml" Target="../ink/ink146.xml"/><Relationship Id="rId200" Type="http://schemas.openxmlformats.org/officeDocument/2006/relationships/customXml" Target="../ink/ink148.xml"/><Relationship Id="rId16" Type="http://schemas.openxmlformats.org/officeDocument/2006/relationships/image" Target="../media/image31.png"/><Relationship Id="rId221" Type="http://schemas.openxmlformats.org/officeDocument/2006/relationships/image" Target="../media/image133.png"/><Relationship Id="rId37" Type="http://schemas.openxmlformats.org/officeDocument/2006/relationships/customXml" Target="../ink/ink66.xml"/><Relationship Id="rId58" Type="http://schemas.openxmlformats.org/officeDocument/2006/relationships/image" Target="../media/image52.png"/><Relationship Id="rId79" Type="http://schemas.openxmlformats.org/officeDocument/2006/relationships/customXml" Target="../ink/ink87.xml"/><Relationship Id="rId102" Type="http://schemas.openxmlformats.org/officeDocument/2006/relationships/image" Target="../media/image74.png"/><Relationship Id="rId123" Type="http://schemas.openxmlformats.org/officeDocument/2006/relationships/image" Target="../media/image84.png"/><Relationship Id="rId144" Type="http://schemas.openxmlformats.org/officeDocument/2006/relationships/customXml" Target="../ink/ink120.xml"/><Relationship Id="rId90" Type="http://schemas.openxmlformats.org/officeDocument/2006/relationships/image" Target="../media/image68.png"/><Relationship Id="rId165" Type="http://schemas.openxmlformats.org/officeDocument/2006/relationships/image" Target="../media/image105.png"/><Relationship Id="rId186" Type="http://schemas.openxmlformats.org/officeDocument/2006/relationships/customXml" Target="../ink/ink141.xml"/><Relationship Id="rId211" Type="http://schemas.openxmlformats.org/officeDocument/2006/relationships/image" Target="../media/image128.png"/><Relationship Id="rId27" Type="http://schemas.openxmlformats.org/officeDocument/2006/relationships/customXml" Target="../ink/ink61.xml"/><Relationship Id="rId48" Type="http://schemas.openxmlformats.org/officeDocument/2006/relationships/image" Target="../media/image47.png"/><Relationship Id="rId69" Type="http://schemas.openxmlformats.org/officeDocument/2006/relationships/customXml" Target="../ink/ink82.xml"/><Relationship Id="rId113" Type="http://schemas.openxmlformats.org/officeDocument/2006/relationships/customXml" Target="../ink/ink104.xml"/><Relationship Id="rId134" Type="http://schemas.openxmlformats.org/officeDocument/2006/relationships/customXml" Target="../ink/ink115.xml"/><Relationship Id="rId80" Type="http://schemas.openxmlformats.org/officeDocument/2006/relationships/image" Target="../media/image63.png"/><Relationship Id="rId155" Type="http://schemas.openxmlformats.org/officeDocument/2006/relationships/image" Target="../media/image100.png"/><Relationship Id="rId176" Type="http://schemas.openxmlformats.org/officeDocument/2006/relationships/customXml" Target="../ink/ink136.xml"/><Relationship Id="rId197" Type="http://schemas.openxmlformats.org/officeDocument/2006/relationships/image" Target="../media/image121.png"/><Relationship Id="rId201" Type="http://schemas.openxmlformats.org/officeDocument/2006/relationships/image" Target="../media/image123.png"/><Relationship Id="rId222" Type="http://schemas.openxmlformats.org/officeDocument/2006/relationships/customXml" Target="../ink/ink159.xml"/><Relationship Id="rId17" Type="http://schemas.openxmlformats.org/officeDocument/2006/relationships/customXml" Target="../ink/ink56.xml"/><Relationship Id="rId38" Type="http://schemas.openxmlformats.org/officeDocument/2006/relationships/image" Target="../media/image42.png"/><Relationship Id="rId59" Type="http://schemas.openxmlformats.org/officeDocument/2006/relationships/customXml" Target="../ink/ink77.xml"/><Relationship Id="rId103" Type="http://schemas.openxmlformats.org/officeDocument/2006/relationships/customXml" Target="../ink/ink99.xml"/><Relationship Id="rId124" Type="http://schemas.openxmlformats.org/officeDocument/2006/relationships/customXml" Target="../ink/ink110.xml"/><Relationship Id="rId70" Type="http://schemas.openxmlformats.org/officeDocument/2006/relationships/image" Target="../media/image58.png"/><Relationship Id="rId91" Type="http://schemas.openxmlformats.org/officeDocument/2006/relationships/customXml" Target="../ink/ink93.xml"/><Relationship Id="rId145" Type="http://schemas.openxmlformats.org/officeDocument/2006/relationships/image" Target="../media/image95.png"/><Relationship Id="rId166" Type="http://schemas.openxmlformats.org/officeDocument/2006/relationships/customXml" Target="../ink/ink131.xml"/><Relationship Id="rId187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154.xml"/><Relationship Id="rId28" Type="http://schemas.openxmlformats.org/officeDocument/2006/relationships/image" Target="../media/image37.png"/><Relationship Id="rId49" Type="http://schemas.openxmlformats.org/officeDocument/2006/relationships/customXml" Target="../ink/ink72.xml"/><Relationship Id="rId114" Type="http://schemas.openxmlformats.org/officeDocument/2006/relationships/image" Target="../media/image80.png"/><Relationship Id="rId60" Type="http://schemas.openxmlformats.org/officeDocument/2006/relationships/image" Target="../media/image53.png"/><Relationship Id="rId81" Type="http://schemas.openxmlformats.org/officeDocument/2006/relationships/customXml" Target="../ink/ink88.xml"/><Relationship Id="rId135" Type="http://schemas.openxmlformats.org/officeDocument/2006/relationships/image" Target="../media/image90.png"/><Relationship Id="rId156" Type="http://schemas.openxmlformats.org/officeDocument/2006/relationships/customXml" Target="../ink/ink126.xml"/><Relationship Id="rId177" Type="http://schemas.openxmlformats.org/officeDocument/2006/relationships/image" Target="../media/image111.png"/><Relationship Id="rId198" Type="http://schemas.openxmlformats.org/officeDocument/2006/relationships/customXml" Target="../ink/ink147.xml"/><Relationship Id="rId202" Type="http://schemas.openxmlformats.org/officeDocument/2006/relationships/customXml" Target="../ink/ink149.xml"/><Relationship Id="rId223" Type="http://schemas.openxmlformats.org/officeDocument/2006/relationships/image" Target="../media/image134.png"/><Relationship Id="rId18" Type="http://schemas.openxmlformats.org/officeDocument/2006/relationships/image" Target="../media/image32.png"/><Relationship Id="rId39" Type="http://schemas.openxmlformats.org/officeDocument/2006/relationships/customXml" Target="../ink/ink67.xml"/><Relationship Id="rId50" Type="http://schemas.openxmlformats.org/officeDocument/2006/relationships/image" Target="../media/image48.png"/><Relationship Id="rId104" Type="http://schemas.openxmlformats.org/officeDocument/2006/relationships/image" Target="../media/image75.png"/><Relationship Id="rId125" Type="http://schemas.openxmlformats.org/officeDocument/2006/relationships/image" Target="../media/image85.png"/><Relationship Id="rId146" Type="http://schemas.openxmlformats.org/officeDocument/2006/relationships/customXml" Target="../ink/ink121.xml"/><Relationship Id="rId167" Type="http://schemas.openxmlformats.org/officeDocument/2006/relationships/image" Target="../media/image106.png"/><Relationship Id="rId188" Type="http://schemas.openxmlformats.org/officeDocument/2006/relationships/customXml" Target="../ink/ink142.xml"/><Relationship Id="rId71" Type="http://schemas.openxmlformats.org/officeDocument/2006/relationships/customXml" Target="../ink/ink83.xml"/><Relationship Id="rId92" Type="http://schemas.openxmlformats.org/officeDocument/2006/relationships/image" Target="../media/image69.png"/><Relationship Id="rId213" Type="http://schemas.openxmlformats.org/officeDocument/2006/relationships/image" Target="../media/image129.png"/><Relationship Id="rId2" Type="http://schemas.openxmlformats.org/officeDocument/2006/relationships/notesSlide" Target="../notesSlides/notesSlide3.xml"/><Relationship Id="rId29" Type="http://schemas.openxmlformats.org/officeDocument/2006/relationships/customXml" Target="../ink/ink62.xml"/><Relationship Id="rId40" Type="http://schemas.openxmlformats.org/officeDocument/2006/relationships/image" Target="../media/image43.png"/><Relationship Id="rId115" Type="http://schemas.openxmlformats.org/officeDocument/2006/relationships/customXml" Target="../ink/ink105.xml"/><Relationship Id="rId136" Type="http://schemas.openxmlformats.org/officeDocument/2006/relationships/customXml" Target="../ink/ink116.xml"/><Relationship Id="rId157" Type="http://schemas.openxmlformats.org/officeDocument/2006/relationships/image" Target="../media/image101.png"/><Relationship Id="rId178" Type="http://schemas.openxmlformats.org/officeDocument/2006/relationships/customXml" Target="../ink/ink137.xml"/><Relationship Id="rId61" Type="http://schemas.openxmlformats.org/officeDocument/2006/relationships/customXml" Target="../ink/ink78.xml"/><Relationship Id="rId82" Type="http://schemas.openxmlformats.org/officeDocument/2006/relationships/image" Target="../media/image64.png"/><Relationship Id="rId199" Type="http://schemas.openxmlformats.org/officeDocument/2006/relationships/image" Target="../media/image122.png"/><Relationship Id="rId203" Type="http://schemas.openxmlformats.org/officeDocument/2006/relationships/image" Target="../media/image124.png"/><Relationship Id="rId19" Type="http://schemas.openxmlformats.org/officeDocument/2006/relationships/customXml" Target="../ink/ink57.xml"/><Relationship Id="rId224" Type="http://schemas.openxmlformats.org/officeDocument/2006/relationships/customXml" Target="../ink/ink160.xml"/><Relationship Id="rId30" Type="http://schemas.openxmlformats.org/officeDocument/2006/relationships/image" Target="../media/image38.png"/><Relationship Id="rId105" Type="http://schemas.openxmlformats.org/officeDocument/2006/relationships/customXml" Target="../ink/ink100.xml"/><Relationship Id="rId126" Type="http://schemas.openxmlformats.org/officeDocument/2006/relationships/customXml" Target="../ink/ink111.xml"/><Relationship Id="rId147" Type="http://schemas.openxmlformats.org/officeDocument/2006/relationships/image" Target="../media/image96.png"/><Relationship Id="rId168" Type="http://schemas.openxmlformats.org/officeDocument/2006/relationships/customXml" Target="../ink/ink132.xml"/><Relationship Id="rId51" Type="http://schemas.openxmlformats.org/officeDocument/2006/relationships/customXml" Target="../ink/ink73.xml"/><Relationship Id="rId72" Type="http://schemas.openxmlformats.org/officeDocument/2006/relationships/image" Target="../media/image59.png"/><Relationship Id="rId93" Type="http://schemas.openxmlformats.org/officeDocument/2006/relationships/customXml" Target="../ink/ink94.xml"/><Relationship Id="rId189" Type="http://schemas.openxmlformats.org/officeDocument/2006/relationships/image" Target="../media/image117.png"/><Relationship Id="rId3" Type="http://schemas.openxmlformats.org/officeDocument/2006/relationships/customXml" Target="../ink/ink49.xml"/><Relationship Id="rId214" Type="http://schemas.openxmlformats.org/officeDocument/2006/relationships/customXml" Target="../ink/ink15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customXml" Target="../ink/ink164.xml"/><Relationship Id="rId7" Type="http://schemas.openxmlformats.org/officeDocument/2006/relationships/customXml" Target="../ink/ink166.xml"/><Relationship Id="rId12" Type="http://schemas.openxmlformats.org/officeDocument/2006/relationships/image" Target="../media/image1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png"/><Relationship Id="rId11" Type="http://schemas.openxmlformats.org/officeDocument/2006/relationships/customXml" Target="../ink/ink168.xml"/><Relationship Id="rId5" Type="http://schemas.openxmlformats.org/officeDocument/2006/relationships/customXml" Target="../ink/ink165.xml"/><Relationship Id="rId10" Type="http://schemas.openxmlformats.org/officeDocument/2006/relationships/image" Target="../media/image142.png"/><Relationship Id="rId4" Type="http://schemas.openxmlformats.org/officeDocument/2006/relationships/image" Target="../media/image139.png"/><Relationship Id="rId9" Type="http://schemas.openxmlformats.org/officeDocument/2006/relationships/customXml" Target="../ink/ink167.xml"/></Relationships>
</file>

<file path=ppt/slides/_rels/slide5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26.xml"/><Relationship Id="rId21" Type="http://schemas.openxmlformats.org/officeDocument/2006/relationships/customXml" Target="../ink/ink178.xml"/><Relationship Id="rId42" Type="http://schemas.openxmlformats.org/officeDocument/2006/relationships/image" Target="../media/image163.png"/><Relationship Id="rId63" Type="http://schemas.openxmlformats.org/officeDocument/2006/relationships/customXml" Target="../ink/ink199.xml"/><Relationship Id="rId84" Type="http://schemas.openxmlformats.org/officeDocument/2006/relationships/image" Target="../media/image184.png"/><Relationship Id="rId138" Type="http://schemas.openxmlformats.org/officeDocument/2006/relationships/image" Target="../media/image211.png"/><Relationship Id="rId159" Type="http://schemas.openxmlformats.org/officeDocument/2006/relationships/customXml" Target="../ink/ink247.xml"/><Relationship Id="rId170" Type="http://schemas.openxmlformats.org/officeDocument/2006/relationships/image" Target="../media/image226.png"/><Relationship Id="rId191" Type="http://schemas.openxmlformats.org/officeDocument/2006/relationships/customXml" Target="../ink/ink263.xml"/><Relationship Id="rId205" Type="http://schemas.openxmlformats.org/officeDocument/2006/relationships/image" Target="../media/image243.png"/><Relationship Id="rId226" Type="http://schemas.openxmlformats.org/officeDocument/2006/relationships/customXml" Target="../ink/ink281.xml"/><Relationship Id="rId247" Type="http://schemas.openxmlformats.org/officeDocument/2006/relationships/image" Target="../media/image264.png"/><Relationship Id="rId107" Type="http://schemas.openxmlformats.org/officeDocument/2006/relationships/customXml" Target="../ink/ink221.xml"/><Relationship Id="rId11" Type="http://schemas.openxmlformats.org/officeDocument/2006/relationships/customXml" Target="../ink/ink173.xml"/><Relationship Id="rId32" Type="http://schemas.openxmlformats.org/officeDocument/2006/relationships/image" Target="../media/image158.png"/><Relationship Id="rId53" Type="http://schemas.openxmlformats.org/officeDocument/2006/relationships/customXml" Target="../ink/ink194.xml"/><Relationship Id="rId74" Type="http://schemas.openxmlformats.org/officeDocument/2006/relationships/image" Target="../media/image179.png"/><Relationship Id="rId128" Type="http://schemas.openxmlformats.org/officeDocument/2006/relationships/image" Target="../media/image206.png"/><Relationship Id="rId149" Type="http://schemas.openxmlformats.org/officeDocument/2006/relationships/customXml" Target="../ink/ink242.xml"/><Relationship Id="rId5" Type="http://schemas.openxmlformats.org/officeDocument/2006/relationships/customXml" Target="../ink/ink170.xml"/><Relationship Id="rId95" Type="http://schemas.openxmlformats.org/officeDocument/2006/relationships/customXml" Target="../ink/ink215.xml"/><Relationship Id="rId160" Type="http://schemas.openxmlformats.org/officeDocument/2006/relationships/image" Target="../media/image221.png"/><Relationship Id="rId181" Type="http://schemas.openxmlformats.org/officeDocument/2006/relationships/customXml" Target="../ink/ink258.xml"/><Relationship Id="rId216" Type="http://schemas.openxmlformats.org/officeDocument/2006/relationships/customXml" Target="../ink/ink276.xml"/><Relationship Id="rId237" Type="http://schemas.openxmlformats.org/officeDocument/2006/relationships/image" Target="../media/image259.png"/><Relationship Id="rId22" Type="http://schemas.openxmlformats.org/officeDocument/2006/relationships/image" Target="../media/image153.png"/><Relationship Id="rId43" Type="http://schemas.openxmlformats.org/officeDocument/2006/relationships/customXml" Target="../ink/ink189.xml"/><Relationship Id="rId64" Type="http://schemas.openxmlformats.org/officeDocument/2006/relationships/image" Target="../media/image174.png"/><Relationship Id="rId118" Type="http://schemas.openxmlformats.org/officeDocument/2006/relationships/image" Target="../media/image201.png"/><Relationship Id="rId139" Type="http://schemas.openxmlformats.org/officeDocument/2006/relationships/customXml" Target="../ink/ink237.xml"/><Relationship Id="rId85" Type="http://schemas.openxmlformats.org/officeDocument/2006/relationships/customXml" Target="../ink/ink210.xml"/><Relationship Id="rId150" Type="http://schemas.openxmlformats.org/officeDocument/2006/relationships/image" Target="../media/image216.png"/><Relationship Id="rId171" Type="http://schemas.openxmlformats.org/officeDocument/2006/relationships/customXml" Target="../ink/ink253.xml"/><Relationship Id="rId192" Type="http://schemas.openxmlformats.org/officeDocument/2006/relationships/image" Target="../media/image237.png"/><Relationship Id="rId206" Type="http://schemas.openxmlformats.org/officeDocument/2006/relationships/customXml" Target="../ink/ink271.xml"/><Relationship Id="rId227" Type="http://schemas.openxmlformats.org/officeDocument/2006/relationships/image" Target="../media/image254.png"/><Relationship Id="rId248" Type="http://schemas.openxmlformats.org/officeDocument/2006/relationships/customXml" Target="../ink/ink292.xml"/><Relationship Id="rId12" Type="http://schemas.openxmlformats.org/officeDocument/2006/relationships/image" Target="../media/image148.png"/><Relationship Id="rId33" Type="http://schemas.openxmlformats.org/officeDocument/2006/relationships/customXml" Target="../ink/ink184.xml"/><Relationship Id="rId108" Type="http://schemas.openxmlformats.org/officeDocument/2006/relationships/image" Target="../media/image196.png"/><Relationship Id="rId129" Type="http://schemas.openxmlformats.org/officeDocument/2006/relationships/customXml" Target="../ink/ink232.xml"/><Relationship Id="rId54" Type="http://schemas.openxmlformats.org/officeDocument/2006/relationships/image" Target="../media/image169.png"/><Relationship Id="rId75" Type="http://schemas.openxmlformats.org/officeDocument/2006/relationships/customXml" Target="../ink/ink205.xml"/><Relationship Id="rId96" Type="http://schemas.openxmlformats.org/officeDocument/2006/relationships/image" Target="../media/image190.png"/><Relationship Id="rId140" Type="http://schemas.openxmlformats.org/officeDocument/2006/relationships/image" Target="../media/image212.png"/><Relationship Id="rId161" Type="http://schemas.openxmlformats.org/officeDocument/2006/relationships/customXml" Target="../ink/ink248.xml"/><Relationship Id="rId182" Type="http://schemas.openxmlformats.org/officeDocument/2006/relationships/image" Target="../media/image232.png"/><Relationship Id="rId217" Type="http://schemas.openxmlformats.org/officeDocument/2006/relationships/image" Target="../media/image249.png"/><Relationship Id="rId6" Type="http://schemas.openxmlformats.org/officeDocument/2006/relationships/image" Target="../media/image145.png"/><Relationship Id="rId238" Type="http://schemas.openxmlformats.org/officeDocument/2006/relationships/customXml" Target="../ink/ink287.xml"/><Relationship Id="rId23" Type="http://schemas.openxmlformats.org/officeDocument/2006/relationships/customXml" Target="../ink/ink179.xml"/><Relationship Id="rId119" Type="http://schemas.openxmlformats.org/officeDocument/2006/relationships/customXml" Target="../ink/ink227.xml"/><Relationship Id="rId44" Type="http://schemas.openxmlformats.org/officeDocument/2006/relationships/image" Target="../media/image164.png"/><Relationship Id="rId65" Type="http://schemas.openxmlformats.org/officeDocument/2006/relationships/customXml" Target="../ink/ink200.xml"/><Relationship Id="rId86" Type="http://schemas.openxmlformats.org/officeDocument/2006/relationships/image" Target="../media/image185.png"/><Relationship Id="rId130" Type="http://schemas.openxmlformats.org/officeDocument/2006/relationships/image" Target="../media/image207.png"/><Relationship Id="rId151" Type="http://schemas.openxmlformats.org/officeDocument/2006/relationships/customXml" Target="../ink/ink243.xml"/><Relationship Id="rId172" Type="http://schemas.openxmlformats.org/officeDocument/2006/relationships/image" Target="../media/image227.png"/><Relationship Id="rId193" Type="http://schemas.openxmlformats.org/officeDocument/2006/relationships/customXml" Target="../ink/ink264.xml"/><Relationship Id="rId207" Type="http://schemas.openxmlformats.org/officeDocument/2006/relationships/image" Target="../media/image244.png"/><Relationship Id="rId228" Type="http://schemas.openxmlformats.org/officeDocument/2006/relationships/customXml" Target="../ink/ink282.xml"/><Relationship Id="rId249" Type="http://schemas.openxmlformats.org/officeDocument/2006/relationships/image" Target="../media/image265.png"/><Relationship Id="rId13" Type="http://schemas.openxmlformats.org/officeDocument/2006/relationships/customXml" Target="../ink/ink174.xml"/><Relationship Id="rId109" Type="http://schemas.openxmlformats.org/officeDocument/2006/relationships/customXml" Target="../ink/ink222.xml"/><Relationship Id="rId34" Type="http://schemas.openxmlformats.org/officeDocument/2006/relationships/image" Target="../media/image159.png"/><Relationship Id="rId55" Type="http://schemas.openxmlformats.org/officeDocument/2006/relationships/customXml" Target="../ink/ink195.xml"/><Relationship Id="rId76" Type="http://schemas.openxmlformats.org/officeDocument/2006/relationships/image" Target="../media/image180.png"/><Relationship Id="rId97" Type="http://schemas.openxmlformats.org/officeDocument/2006/relationships/customXml" Target="../ink/ink216.xml"/><Relationship Id="rId120" Type="http://schemas.openxmlformats.org/officeDocument/2006/relationships/image" Target="../media/image202.png"/><Relationship Id="rId141" Type="http://schemas.openxmlformats.org/officeDocument/2006/relationships/customXml" Target="../ink/ink238.xml"/><Relationship Id="rId7" Type="http://schemas.openxmlformats.org/officeDocument/2006/relationships/customXml" Target="../ink/ink171.xml"/><Relationship Id="rId162" Type="http://schemas.openxmlformats.org/officeDocument/2006/relationships/image" Target="../media/image222.png"/><Relationship Id="rId183" Type="http://schemas.openxmlformats.org/officeDocument/2006/relationships/customXml" Target="../ink/ink259.xml"/><Relationship Id="rId218" Type="http://schemas.openxmlformats.org/officeDocument/2006/relationships/customXml" Target="../ink/ink277.xml"/><Relationship Id="rId239" Type="http://schemas.openxmlformats.org/officeDocument/2006/relationships/image" Target="../media/image260.png"/><Relationship Id="rId250" Type="http://schemas.openxmlformats.org/officeDocument/2006/relationships/customXml" Target="../ink/ink293.xml"/><Relationship Id="rId24" Type="http://schemas.openxmlformats.org/officeDocument/2006/relationships/image" Target="../media/image154.png"/><Relationship Id="rId45" Type="http://schemas.openxmlformats.org/officeDocument/2006/relationships/customXml" Target="../ink/ink190.xml"/><Relationship Id="rId66" Type="http://schemas.openxmlformats.org/officeDocument/2006/relationships/image" Target="../media/image175.png"/><Relationship Id="rId87" Type="http://schemas.openxmlformats.org/officeDocument/2006/relationships/customXml" Target="../ink/ink211.xml"/><Relationship Id="rId110" Type="http://schemas.openxmlformats.org/officeDocument/2006/relationships/image" Target="../media/image197.png"/><Relationship Id="rId131" Type="http://schemas.openxmlformats.org/officeDocument/2006/relationships/customXml" Target="../ink/ink233.xml"/><Relationship Id="rId152" Type="http://schemas.openxmlformats.org/officeDocument/2006/relationships/image" Target="../media/image217.png"/><Relationship Id="rId173" Type="http://schemas.openxmlformats.org/officeDocument/2006/relationships/customXml" Target="../ink/ink254.xml"/><Relationship Id="rId194" Type="http://schemas.openxmlformats.org/officeDocument/2006/relationships/image" Target="../media/image238.png"/><Relationship Id="rId208" Type="http://schemas.openxmlformats.org/officeDocument/2006/relationships/customXml" Target="../ink/ink272.xml"/><Relationship Id="rId229" Type="http://schemas.openxmlformats.org/officeDocument/2006/relationships/image" Target="../media/image255.png"/><Relationship Id="rId240" Type="http://schemas.openxmlformats.org/officeDocument/2006/relationships/customXml" Target="../ink/ink288.xml"/><Relationship Id="rId14" Type="http://schemas.openxmlformats.org/officeDocument/2006/relationships/image" Target="../media/image149.png"/><Relationship Id="rId35" Type="http://schemas.openxmlformats.org/officeDocument/2006/relationships/customXml" Target="../ink/ink185.xml"/><Relationship Id="rId56" Type="http://schemas.openxmlformats.org/officeDocument/2006/relationships/image" Target="../media/image170.png"/><Relationship Id="rId77" Type="http://schemas.openxmlformats.org/officeDocument/2006/relationships/customXml" Target="../ink/ink206.xml"/><Relationship Id="rId100" Type="http://schemas.openxmlformats.org/officeDocument/2006/relationships/image" Target="../media/image192.png"/><Relationship Id="rId8" Type="http://schemas.openxmlformats.org/officeDocument/2006/relationships/image" Target="../media/image146.png"/><Relationship Id="rId98" Type="http://schemas.openxmlformats.org/officeDocument/2006/relationships/image" Target="../media/image191.png"/><Relationship Id="rId121" Type="http://schemas.openxmlformats.org/officeDocument/2006/relationships/customXml" Target="../ink/ink228.xml"/><Relationship Id="rId142" Type="http://schemas.openxmlformats.org/officeDocument/2006/relationships/image" Target="../media/image213.png"/><Relationship Id="rId163" Type="http://schemas.openxmlformats.org/officeDocument/2006/relationships/customXml" Target="../ink/ink249.xml"/><Relationship Id="rId184" Type="http://schemas.openxmlformats.org/officeDocument/2006/relationships/image" Target="../media/image233.png"/><Relationship Id="rId219" Type="http://schemas.openxmlformats.org/officeDocument/2006/relationships/image" Target="../media/image250.png"/><Relationship Id="rId230" Type="http://schemas.openxmlformats.org/officeDocument/2006/relationships/customXml" Target="../ink/ink283.xml"/><Relationship Id="rId251" Type="http://schemas.openxmlformats.org/officeDocument/2006/relationships/image" Target="../media/image266.png"/><Relationship Id="rId25" Type="http://schemas.openxmlformats.org/officeDocument/2006/relationships/customXml" Target="../ink/ink180.xml"/><Relationship Id="rId46" Type="http://schemas.openxmlformats.org/officeDocument/2006/relationships/image" Target="../media/image165.png"/><Relationship Id="rId67" Type="http://schemas.openxmlformats.org/officeDocument/2006/relationships/customXml" Target="../ink/ink201.xml"/><Relationship Id="rId88" Type="http://schemas.openxmlformats.org/officeDocument/2006/relationships/image" Target="../media/image186.png"/><Relationship Id="rId111" Type="http://schemas.openxmlformats.org/officeDocument/2006/relationships/customXml" Target="../ink/ink223.xml"/><Relationship Id="rId132" Type="http://schemas.openxmlformats.org/officeDocument/2006/relationships/image" Target="../media/image208.png"/><Relationship Id="rId153" Type="http://schemas.openxmlformats.org/officeDocument/2006/relationships/customXml" Target="../ink/ink244.xml"/><Relationship Id="rId174" Type="http://schemas.openxmlformats.org/officeDocument/2006/relationships/image" Target="../media/image228.png"/><Relationship Id="rId195" Type="http://schemas.openxmlformats.org/officeDocument/2006/relationships/customXml" Target="../ink/ink265.xml"/><Relationship Id="rId209" Type="http://schemas.openxmlformats.org/officeDocument/2006/relationships/image" Target="../media/image245.png"/><Relationship Id="rId220" Type="http://schemas.openxmlformats.org/officeDocument/2006/relationships/customXml" Target="../ink/ink278.xml"/><Relationship Id="rId241" Type="http://schemas.openxmlformats.org/officeDocument/2006/relationships/image" Target="../media/image261.png"/><Relationship Id="rId15" Type="http://schemas.openxmlformats.org/officeDocument/2006/relationships/customXml" Target="../ink/ink175.xml"/><Relationship Id="rId36" Type="http://schemas.openxmlformats.org/officeDocument/2006/relationships/image" Target="../media/image160.png"/><Relationship Id="rId57" Type="http://schemas.openxmlformats.org/officeDocument/2006/relationships/customXml" Target="../ink/ink196.xml"/><Relationship Id="rId78" Type="http://schemas.openxmlformats.org/officeDocument/2006/relationships/image" Target="../media/image181.png"/><Relationship Id="rId99" Type="http://schemas.openxmlformats.org/officeDocument/2006/relationships/customXml" Target="../ink/ink217.xml"/><Relationship Id="rId101" Type="http://schemas.openxmlformats.org/officeDocument/2006/relationships/customXml" Target="../ink/ink218.xml"/><Relationship Id="rId122" Type="http://schemas.openxmlformats.org/officeDocument/2006/relationships/image" Target="../media/image203.png"/><Relationship Id="rId143" Type="http://schemas.openxmlformats.org/officeDocument/2006/relationships/customXml" Target="../ink/ink239.xml"/><Relationship Id="rId164" Type="http://schemas.openxmlformats.org/officeDocument/2006/relationships/image" Target="../media/image223.png"/><Relationship Id="rId185" Type="http://schemas.openxmlformats.org/officeDocument/2006/relationships/customXml" Target="../ink/ink260.xml"/><Relationship Id="rId9" Type="http://schemas.openxmlformats.org/officeDocument/2006/relationships/customXml" Target="../ink/ink172.xml"/><Relationship Id="rId210" Type="http://schemas.openxmlformats.org/officeDocument/2006/relationships/customXml" Target="../ink/ink273.xml"/><Relationship Id="rId26" Type="http://schemas.openxmlformats.org/officeDocument/2006/relationships/image" Target="../media/image155.png"/><Relationship Id="rId231" Type="http://schemas.openxmlformats.org/officeDocument/2006/relationships/image" Target="../media/image256.png"/><Relationship Id="rId252" Type="http://schemas.openxmlformats.org/officeDocument/2006/relationships/customXml" Target="../ink/ink294.xml"/><Relationship Id="rId47" Type="http://schemas.openxmlformats.org/officeDocument/2006/relationships/customXml" Target="../ink/ink191.xml"/><Relationship Id="rId68" Type="http://schemas.openxmlformats.org/officeDocument/2006/relationships/image" Target="../media/image176.png"/><Relationship Id="rId89" Type="http://schemas.openxmlformats.org/officeDocument/2006/relationships/customXml" Target="../ink/ink212.xml"/><Relationship Id="rId112" Type="http://schemas.openxmlformats.org/officeDocument/2006/relationships/image" Target="../media/image198.png"/><Relationship Id="rId133" Type="http://schemas.openxmlformats.org/officeDocument/2006/relationships/customXml" Target="../ink/ink234.xml"/><Relationship Id="rId154" Type="http://schemas.openxmlformats.org/officeDocument/2006/relationships/image" Target="../media/image218.png"/><Relationship Id="rId175" Type="http://schemas.openxmlformats.org/officeDocument/2006/relationships/customXml" Target="../ink/ink255.xml"/><Relationship Id="rId196" Type="http://schemas.openxmlformats.org/officeDocument/2006/relationships/customXml" Target="../ink/ink266.xml"/><Relationship Id="rId200" Type="http://schemas.openxmlformats.org/officeDocument/2006/relationships/customXml" Target="../ink/ink268.xml"/><Relationship Id="rId16" Type="http://schemas.openxmlformats.org/officeDocument/2006/relationships/image" Target="../media/image150.png"/><Relationship Id="rId221" Type="http://schemas.openxmlformats.org/officeDocument/2006/relationships/image" Target="../media/image251.png"/><Relationship Id="rId242" Type="http://schemas.openxmlformats.org/officeDocument/2006/relationships/customXml" Target="../ink/ink289.xml"/><Relationship Id="rId37" Type="http://schemas.openxmlformats.org/officeDocument/2006/relationships/customXml" Target="../ink/ink186.xml"/><Relationship Id="rId58" Type="http://schemas.openxmlformats.org/officeDocument/2006/relationships/image" Target="../media/image171.png"/><Relationship Id="rId79" Type="http://schemas.openxmlformats.org/officeDocument/2006/relationships/customXml" Target="../ink/ink207.xml"/><Relationship Id="rId102" Type="http://schemas.openxmlformats.org/officeDocument/2006/relationships/image" Target="../media/image193.png"/><Relationship Id="rId123" Type="http://schemas.openxmlformats.org/officeDocument/2006/relationships/customXml" Target="../ink/ink229.xml"/><Relationship Id="rId144" Type="http://schemas.openxmlformats.org/officeDocument/2006/relationships/image" Target="../media/image62.png"/><Relationship Id="rId90" Type="http://schemas.openxmlformats.org/officeDocument/2006/relationships/image" Target="../media/image187.png"/><Relationship Id="rId165" Type="http://schemas.openxmlformats.org/officeDocument/2006/relationships/customXml" Target="../ink/ink250.xml"/><Relationship Id="rId186" Type="http://schemas.openxmlformats.org/officeDocument/2006/relationships/image" Target="../media/image234.png"/><Relationship Id="rId211" Type="http://schemas.openxmlformats.org/officeDocument/2006/relationships/image" Target="../media/image246.png"/><Relationship Id="rId232" Type="http://schemas.openxmlformats.org/officeDocument/2006/relationships/customXml" Target="../ink/ink284.xml"/><Relationship Id="rId253" Type="http://schemas.openxmlformats.org/officeDocument/2006/relationships/image" Target="../media/image267.png"/><Relationship Id="rId27" Type="http://schemas.openxmlformats.org/officeDocument/2006/relationships/customXml" Target="../ink/ink181.xml"/><Relationship Id="rId48" Type="http://schemas.openxmlformats.org/officeDocument/2006/relationships/image" Target="../media/image166.png"/><Relationship Id="rId69" Type="http://schemas.openxmlformats.org/officeDocument/2006/relationships/customXml" Target="../ink/ink202.xml"/><Relationship Id="rId113" Type="http://schemas.openxmlformats.org/officeDocument/2006/relationships/customXml" Target="../ink/ink224.xml"/><Relationship Id="rId134" Type="http://schemas.openxmlformats.org/officeDocument/2006/relationships/image" Target="../media/image209.png"/><Relationship Id="rId80" Type="http://schemas.openxmlformats.org/officeDocument/2006/relationships/image" Target="../media/image182.png"/><Relationship Id="rId155" Type="http://schemas.openxmlformats.org/officeDocument/2006/relationships/customXml" Target="../ink/ink245.xml"/><Relationship Id="rId176" Type="http://schemas.openxmlformats.org/officeDocument/2006/relationships/image" Target="../media/image229.png"/><Relationship Id="rId197" Type="http://schemas.openxmlformats.org/officeDocument/2006/relationships/image" Target="../media/image239.png"/><Relationship Id="rId201" Type="http://schemas.openxmlformats.org/officeDocument/2006/relationships/image" Target="../media/image241.png"/><Relationship Id="rId222" Type="http://schemas.openxmlformats.org/officeDocument/2006/relationships/customXml" Target="../ink/ink279.xml"/><Relationship Id="rId243" Type="http://schemas.openxmlformats.org/officeDocument/2006/relationships/image" Target="../media/image262.png"/><Relationship Id="rId17" Type="http://schemas.openxmlformats.org/officeDocument/2006/relationships/customXml" Target="../ink/ink176.xml"/><Relationship Id="rId38" Type="http://schemas.openxmlformats.org/officeDocument/2006/relationships/image" Target="../media/image161.png"/><Relationship Id="rId59" Type="http://schemas.openxmlformats.org/officeDocument/2006/relationships/customXml" Target="../ink/ink197.xml"/><Relationship Id="rId103" Type="http://schemas.openxmlformats.org/officeDocument/2006/relationships/customXml" Target="../ink/ink219.xml"/><Relationship Id="rId124" Type="http://schemas.openxmlformats.org/officeDocument/2006/relationships/image" Target="../media/image204.png"/><Relationship Id="rId70" Type="http://schemas.openxmlformats.org/officeDocument/2006/relationships/image" Target="../media/image177.png"/><Relationship Id="rId91" Type="http://schemas.openxmlformats.org/officeDocument/2006/relationships/customXml" Target="../ink/ink213.xml"/><Relationship Id="rId145" Type="http://schemas.openxmlformats.org/officeDocument/2006/relationships/customXml" Target="../ink/ink240.xml"/><Relationship Id="rId166" Type="http://schemas.openxmlformats.org/officeDocument/2006/relationships/image" Target="../media/image224.png"/><Relationship Id="rId187" Type="http://schemas.openxmlformats.org/officeDocument/2006/relationships/customXml" Target="../ink/ink261.xml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274.xml"/><Relationship Id="rId233" Type="http://schemas.openxmlformats.org/officeDocument/2006/relationships/image" Target="../media/image257.png"/><Relationship Id="rId254" Type="http://schemas.openxmlformats.org/officeDocument/2006/relationships/customXml" Target="../ink/ink295.xml"/><Relationship Id="rId28" Type="http://schemas.openxmlformats.org/officeDocument/2006/relationships/image" Target="../media/image156.png"/><Relationship Id="rId49" Type="http://schemas.openxmlformats.org/officeDocument/2006/relationships/customXml" Target="../ink/ink192.xml"/><Relationship Id="rId114" Type="http://schemas.openxmlformats.org/officeDocument/2006/relationships/image" Target="../media/image199.png"/><Relationship Id="rId60" Type="http://schemas.openxmlformats.org/officeDocument/2006/relationships/image" Target="../media/image172.png"/><Relationship Id="rId81" Type="http://schemas.openxmlformats.org/officeDocument/2006/relationships/customXml" Target="../ink/ink208.xml"/><Relationship Id="rId135" Type="http://schemas.openxmlformats.org/officeDocument/2006/relationships/customXml" Target="../ink/ink235.xml"/><Relationship Id="rId156" Type="http://schemas.openxmlformats.org/officeDocument/2006/relationships/image" Target="../media/image219.png"/><Relationship Id="rId177" Type="http://schemas.openxmlformats.org/officeDocument/2006/relationships/customXml" Target="../ink/ink256.xml"/><Relationship Id="rId198" Type="http://schemas.openxmlformats.org/officeDocument/2006/relationships/customXml" Target="../ink/ink267.xml"/><Relationship Id="rId202" Type="http://schemas.openxmlformats.org/officeDocument/2006/relationships/customXml" Target="../ink/ink269.xml"/><Relationship Id="rId223" Type="http://schemas.openxmlformats.org/officeDocument/2006/relationships/image" Target="../media/image252.png"/><Relationship Id="rId244" Type="http://schemas.openxmlformats.org/officeDocument/2006/relationships/customXml" Target="../ink/ink290.xml"/><Relationship Id="rId18" Type="http://schemas.openxmlformats.org/officeDocument/2006/relationships/image" Target="../media/image151.png"/><Relationship Id="rId39" Type="http://schemas.openxmlformats.org/officeDocument/2006/relationships/customXml" Target="../ink/ink187.xml"/><Relationship Id="rId50" Type="http://schemas.openxmlformats.org/officeDocument/2006/relationships/image" Target="../media/image167.png"/><Relationship Id="rId104" Type="http://schemas.openxmlformats.org/officeDocument/2006/relationships/image" Target="../media/image194.png"/><Relationship Id="rId125" Type="http://schemas.openxmlformats.org/officeDocument/2006/relationships/customXml" Target="../ink/ink230.xml"/><Relationship Id="rId146" Type="http://schemas.openxmlformats.org/officeDocument/2006/relationships/image" Target="../media/image214.png"/><Relationship Id="rId167" Type="http://schemas.openxmlformats.org/officeDocument/2006/relationships/customXml" Target="../ink/ink251.xml"/><Relationship Id="rId188" Type="http://schemas.openxmlformats.org/officeDocument/2006/relationships/image" Target="../media/image235.png"/><Relationship Id="rId71" Type="http://schemas.openxmlformats.org/officeDocument/2006/relationships/customXml" Target="../ink/ink203.xml"/><Relationship Id="rId92" Type="http://schemas.openxmlformats.org/officeDocument/2006/relationships/image" Target="../media/image188.png"/><Relationship Id="rId213" Type="http://schemas.openxmlformats.org/officeDocument/2006/relationships/image" Target="../media/image247.png"/><Relationship Id="rId234" Type="http://schemas.openxmlformats.org/officeDocument/2006/relationships/customXml" Target="../ink/ink285.xml"/><Relationship Id="rId2" Type="http://schemas.openxmlformats.org/officeDocument/2006/relationships/notesSlide" Target="../notesSlides/notesSlide5.xml"/><Relationship Id="rId29" Type="http://schemas.openxmlformats.org/officeDocument/2006/relationships/customXml" Target="../ink/ink182.xml"/><Relationship Id="rId255" Type="http://schemas.openxmlformats.org/officeDocument/2006/relationships/image" Target="../media/image268.png"/><Relationship Id="rId40" Type="http://schemas.openxmlformats.org/officeDocument/2006/relationships/image" Target="../media/image162.png"/><Relationship Id="rId115" Type="http://schemas.openxmlformats.org/officeDocument/2006/relationships/customXml" Target="../ink/ink225.xml"/><Relationship Id="rId136" Type="http://schemas.openxmlformats.org/officeDocument/2006/relationships/image" Target="../media/image210.png"/><Relationship Id="rId157" Type="http://schemas.openxmlformats.org/officeDocument/2006/relationships/customXml" Target="../ink/ink246.xml"/><Relationship Id="rId178" Type="http://schemas.openxmlformats.org/officeDocument/2006/relationships/image" Target="../media/image230.png"/><Relationship Id="rId61" Type="http://schemas.openxmlformats.org/officeDocument/2006/relationships/customXml" Target="../ink/ink198.xml"/><Relationship Id="rId82" Type="http://schemas.openxmlformats.org/officeDocument/2006/relationships/image" Target="../media/image183.png"/><Relationship Id="rId199" Type="http://schemas.openxmlformats.org/officeDocument/2006/relationships/image" Target="../media/image240.png"/><Relationship Id="rId203" Type="http://schemas.openxmlformats.org/officeDocument/2006/relationships/image" Target="../media/image242.png"/><Relationship Id="rId19" Type="http://schemas.openxmlformats.org/officeDocument/2006/relationships/customXml" Target="../ink/ink177.xml"/><Relationship Id="rId224" Type="http://schemas.openxmlformats.org/officeDocument/2006/relationships/customXml" Target="../ink/ink280.xml"/><Relationship Id="rId245" Type="http://schemas.openxmlformats.org/officeDocument/2006/relationships/image" Target="../media/image263.png"/><Relationship Id="rId30" Type="http://schemas.openxmlformats.org/officeDocument/2006/relationships/image" Target="../media/image157.png"/><Relationship Id="rId105" Type="http://schemas.openxmlformats.org/officeDocument/2006/relationships/customXml" Target="../ink/ink220.xml"/><Relationship Id="rId126" Type="http://schemas.openxmlformats.org/officeDocument/2006/relationships/image" Target="../media/image205.png"/><Relationship Id="rId147" Type="http://schemas.openxmlformats.org/officeDocument/2006/relationships/customXml" Target="../ink/ink241.xml"/><Relationship Id="rId168" Type="http://schemas.openxmlformats.org/officeDocument/2006/relationships/image" Target="../media/image225.png"/><Relationship Id="rId51" Type="http://schemas.openxmlformats.org/officeDocument/2006/relationships/customXml" Target="../ink/ink193.xml"/><Relationship Id="rId72" Type="http://schemas.openxmlformats.org/officeDocument/2006/relationships/image" Target="../media/image178.png"/><Relationship Id="rId93" Type="http://schemas.openxmlformats.org/officeDocument/2006/relationships/customXml" Target="../ink/ink214.xml"/><Relationship Id="rId189" Type="http://schemas.openxmlformats.org/officeDocument/2006/relationships/customXml" Target="../ink/ink262.xml"/><Relationship Id="rId3" Type="http://schemas.openxmlformats.org/officeDocument/2006/relationships/customXml" Target="../ink/ink169.xml"/><Relationship Id="rId214" Type="http://schemas.openxmlformats.org/officeDocument/2006/relationships/customXml" Target="../ink/ink275.xml"/><Relationship Id="rId235" Type="http://schemas.openxmlformats.org/officeDocument/2006/relationships/image" Target="../media/image258.png"/><Relationship Id="rId256" Type="http://schemas.openxmlformats.org/officeDocument/2006/relationships/customXml" Target="../ink/ink296.xml"/><Relationship Id="rId116" Type="http://schemas.openxmlformats.org/officeDocument/2006/relationships/image" Target="../media/image200.png"/><Relationship Id="rId137" Type="http://schemas.openxmlformats.org/officeDocument/2006/relationships/customXml" Target="../ink/ink236.xml"/><Relationship Id="rId158" Type="http://schemas.openxmlformats.org/officeDocument/2006/relationships/image" Target="../media/image220.png"/><Relationship Id="rId20" Type="http://schemas.openxmlformats.org/officeDocument/2006/relationships/image" Target="../media/image152.png"/><Relationship Id="rId41" Type="http://schemas.openxmlformats.org/officeDocument/2006/relationships/customXml" Target="../ink/ink188.xml"/><Relationship Id="rId62" Type="http://schemas.openxmlformats.org/officeDocument/2006/relationships/image" Target="../media/image173.png"/><Relationship Id="rId83" Type="http://schemas.openxmlformats.org/officeDocument/2006/relationships/customXml" Target="../ink/ink209.xml"/><Relationship Id="rId179" Type="http://schemas.openxmlformats.org/officeDocument/2006/relationships/customXml" Target="../ink/ink257.xml"/><Relationship Id="rId190" Type="http://schemas.openxmlformats.org/officeDocument/2006/relationships/image" Target="../media/image236.png"/><Relationship Id="rId204" Type="http://schemas.openxmlformats.org/officeDocument/2006/relationships/customXml" Target="../ink/ink270.xml"/><Relationship Id="rId225" Type="http://schemas.openxmlformats.org/officeDocument/2006/relationships/image" Target="../media/image253.png"/><Relationship Id="rId246" Type="http://schemas.openxmlformats.org/officeDocument/2006/relationships/customXml" Target="../ink/ink291.xml"/><Relationship Id="rId106" Type="http://schemas.openxmlformats.org/officeDocument/2006/relationships/image" Target="../media/image195.png"/><Relationship Id="rId127" Type="http://schemas.openxmlformats.org/officeDocument/2006/relationships/customXml" Target="../ink/ink231.xml"/><Relationship Id="rId10" Type="http://schemas.openxmlformats.org/officeDocument/2006/relationships/image" Target="../media/image147.png"/><Relationship Id="rId31" Type="http://schemas.openxmlformats.org/officeDocument/2006/relationships/customXml" Target="../ink/ink183.xml"/><Relationship Id="rId52" Type="http://schemas.openxmlformats.org/officeDocument/2006/relationships/image" Target="../media/image168.png"/><Relationship Id="rId73" Type="http://schemas.openxmlformats.org/officeDocument/2006/relationships/customXml" Target="../ink/ink204.xml"/><Relationship Id="rId94" Type="http://schemas.openxmlformats.org/officeDocument/2006/relationships/image" Target="../media/image189.png"/><Relationship Id="rId148" Type="http://schemas.openxmlformats.org/officeDocument/2006/relationships/image" Target="../media/image215.png"/><Relationship Id="rId169" Type="http://schemas.openxmlformats.org/officeDocument/2006/relationships/customXml" Target="../ink/ink252.xml"/><Relationship Id="rId4" Type="http://schemas.openxmlformats.org/officeDocument/2006/relationships/image" Target="../media/image144.png"/><Relationship Id="rId180" Type="http://schemas.openxmlformats.org/officeDocument/2006/relationships/image" Target="../media/image231.png"/><Relationship Id="rId215" Type="http://schemas.openxmlformats.org/officeDocument/2006/relationships/image" Target="../media/image248.png"/><Relationship Id="rId236" Type="http://schemas.openxmlformats.org/officeDocument/2006/relationships/customXml" Target="../ink/ink286.xml"/><Relationship Id="rId257" Type="http://schemas.openxmlformats.org/officeDocument/2006/relationships/image" Target="../media/image269.png"/></Relationships>
</file>

<file path=ppt/slides/_rels/slide6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354.xml"/><Relationship Id="rId21" Type="http://schemas.openxmlformats.org/officeDocument/2006/relationships/customXml" Target="../ink/ink306.xml"/><Relationship Id="rId42" Type="http://schemas.openxmlformats.org/officeDocument/2006/relationships/image" Target="../media/image289.png"/><Relationship Id="rId63" Type="http://schemas.openxmlformats.org/officeDocument/2006/relationships/customXml" Target="../ink/ink327.xml"/><Relationship Id="rId84" Type="http://schemas.openxmlformats.org/officeDocument/2006/relationships/image" Target="../media/image309.png"/><Relationship Id="rId138" Type="http://schemas.openxmlformats.org/officeDocument/2006/relationships/image" Target="../media/image336.png"/><Relationship Id="rId107" Type="http://schemas.openxmlformats.org/officeDocument/2006/relationships/customXml" Target="../ink/ink349.xml"/><Relationship Id="rId11" Type="http://schemas.openxmlformats.org/officeDocument/2006/relationships/customXml" Target="../ink/ink301.xml"/><Relationship Id="rId32" Type="http://schemas.openxmlformats.org/officeDocument/2006/relationships/image" Target="../media/image284.png"/><Relationship Id="rId53" Type="http://schemas.openxmlformats.org/officeDocument/2006/relationships/customXml" Target="../ink/ink322.xml"/><Relationship Id="rId74" Type="http://schemas.openxmlformats.org/officeDocument/2006/relationships/image" Target="../media/image304.png"/><Relationship Id="rId128" Type="http://schemas.openxmlformats.org/officeDocument/2006/relationships/image" Target="../media/image331.png"/><Relationship Id="rId5" Type="http://schemas.openxmlformats.org/officeDocument/2006/relationships/customXml" Target="../ink/ink298.xml"/><Relationship Id="rId90" Type="http://schemas.openxmlformats.org/officeDocument/2006/relationships/image" Target="../media/image312.png"/><Relationship Id="rId95" Type="http://schemas.openxmlformats.org/officeDocument/2006/relationships/customXml" Target="../ink/ink343.xml"/><Relationship Id="rId22" Type="http://schemas.openxmlformats.org/officeDocument/2006/relationships/image" Target="../media/image279.png"/><Relationship Id="rId27" Type="http://schemas.openxmlformats.org/officeDocument/2006/relationships/customXml" Target="../ink/ink309.xml"/><Relationship Id="rId43" Type="http://schemas.openxmlformats.org/officeDocument/2006/relationships/customXml" Target="../ink/ink317.xml"/><Relationship Id="rId48" Type="http://schemas.openxmlformats.org/officeDocument/2006/relationships/image" Target="../media/image292.png"/><Relationship Id="rId64" Type="http://schemas.openxmlformats.org/officeDocument/2006/relationships/image" Target="../media/image299.png"/><Relationship Id="rId69" Type="http://schemas.openxmlformats.org/officeDocument/2006/relationships/customXml" Target="../ink/ink330.xml"/><Relationship Id="rId113" Type="http://schemas.openxmlformats.org/officeDocument/2006/relationships/customXml" Target="../ink/ink352.xml"/><Relationship Id="rId118" Type="http://schemas.openxmlformats.org/officeDocument/2006/relationships/image" Target="../media/image326.png"/><Relationship Id="rId134" Type="http://schemas.openxmlformats.org/officeDocument/2006/relationships/image" Target="../media/image334.png"/><Relationship Id="rId139" Type="http://schemas.openxmlformats.org/officeDocument/2006/relationships/customXml" Target="../ink/ink365.xml"/><Relationship Id="rId80" Type="http://schemas.openxmlformats.org/officeDocument/2006/relationships/image" Target="../media/image307.png"/><Relationship Id="rId85" Type="http://schemas.openxmlformats.org/officeDocument/2006/relationships/customXml" Target="../ink/ink338.xml"/><Relationship Id="rId12" Type="http://schemas.openxmlformats.org/officeDocument/2006/relationships/image" Target="../media/image274.png"/><Relationship Id="rId17" Type="http://schemas.openxmlformats.org/officeDocument/2006/relationships/customXml" Target="../ink/ink304.xml"/><Relationship Id="rId33" Type="http://schemas.openxmlformats.org/officeDocument/2006/relationships/customXml" Target="../ink/ink312.xml"/><Relationship Id="rId38" Type="http://schemas.openxmlformats.org/officeDocument/2006/relationships/image" Target="../media/image287.png"/><Relationship Id="rId59" Type="http://schemas.openxmlformats.org/officeDocument/2006/relationships/customXml" Target="../ink/ink325.xml"/><Relationship Id="rId103" Type="http://schemas.openxmlformats.org/officeDocument/2006/relationships/customXml" Target="../ink/ink347.xml"/><Relationship Id="rId108" Type="http://schemas.openxmlformats.org/officeDocument/2006/relationships/image" Target="../media/image321.png"/><Relationship Id="rId124" Type="http://schemas.openxmlformats.org/officeDocument/2006/relationships/image" Target="../media/image329.png"/><Relationship Id="rId129" Type="http://schemas.openxmlformats.org/officeDocument/2006/relationships/customXml" Target="../ink/ink360.xml"/><Relationship Id="rId54" Type="http://schemas.openxmlformats.org/officeDocument/2006/relationships/image" Target="../media/image295.png"/><Relationship Id="rId70" Type="http://schemas.openxmlformats.org/officeDocument/2006/relationships/image" Target="../media/image302.png"/><Relationship Id="rId75" Type="http://schemas.openxmlformats.org/officeDocument/2006/relationships/customXml" Target="../ink/ink333.xml"/><Relationship Id="rId91" Type="http://schemas.openxmlformats.org/officeDocument/2006/relationships/customXml" Target="../ink/ink341.xml"/><Relationship Id="rId96" Type="http://schemas.openxmlformats.org/officeDocument/2006/relationships/image" Target="../media/image315.png"/><Relationship Id="rId140" Type="http://schemas.openxmlformats.org/officeDocument/2006/relationships/image" Target="../media/image337.png"/><Relationship Id="rId145" Type="http://schemas.openxmlformats.org/officeDocument/2006/relationships/customXml" Target="../ink/ink36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1.png"/><Relationship Id="rId23" Type="http://schemas.openxmlformats.org/officeDocument/2006/relationships/customXml" Target="../ink/ink307.xml"/><Relationship Id="rId28" Type="http://schemas.openxmlformats.org/officeDocument/2006/relationships/image" Target="../media/image282.png"/><Relationship Id="rId49" Type="http://schemas.openxmlformats.org/officeDocument/2006/relationships/customXml" Target="../ink/ink320.xml"/><Relationship Id="rId114" Type="http://schemas.openxmlformats.org/officeDocument/2006/relationships/image" Target="../media/image324.png"/><Relationship Id="rId119" Type="http://schemas.openxmlformats.org/officeDocument/2006/relationships/customXml" Target="../ink/ink355.xml"/><Relationship Id="rId44" Type="http://schemas.openxmlformats.org/officeDocument/2006/relationships/image" Target="../media/image290.png"/><Relationship Id="rId60" Type="http://schemas.openxmlformats.org/officeDocument/2006/relationships/image" Target="../media/image62.png"/><Relationship Id="rId65" Type="http://schemas.openxmlformats.org/officeDocument/2006/relationships/customXml" Target="../ink/ink328.xml"/><Relationship Id="rId81" Type="http://schemas.openxmlformats.org/officeDocument/2006/relationships/customXml" Target="../ink/ink336.xml"/><Relationship Id="rId86" Type="http://schemas.openxmlformats.org/officeDocument/2006/relationships/image" Target="../media/image310.png"/><Relationship Id="rId130" Type="http://schemas.openxmlformats.org/officeDocument/2006/relationships/image" Target="../media/image332.png"/><Relationship Id="rId135" Type="http://schemas.openxmlformats.org/officeDocument/2006/relationships/customXml" Target="../ink/ink363.xml"/><Relationship Id="rId13" Type="http://schemas.openxmlformats.org/officeDocument/2006/relationships/customXml" Target="../ink/ink302.xml"/><Relationship Id="rId18" Type="http://schemas.openxmlformats.org/officeDocument/2006/relationships/image" Target="../media/image277.png"/><Relationship Id="rId39" Type="http://schemas.openxmlformats.org/officeDocument/2006/relationships/customXml" Target="../ink/ink315.xml"/><Relationship Id="rId109" Type="http://schemas.openxmlformats.org/officeDocument/2006/relationships/customXml" Target="../ink/ink350.xml"/><Relationship Id="rId34" Type="http://schemas.openxmlformats.org/officeDocument/2006/relationships/image" Target="../media/image285.png"/><Relationship Id="rId50" Type="http://schemas.openxmlformats.org/officeDocument/2006/relationships/image" Target="../media/image293.png"/><Relationship Id="rId55" Type="http://schemas.openxmlformats.org/officeDocument/2006/relationships/customXml" Target="../ink/ink323.xml"/><Relationship Id="rId76" Type="http://schemas.openxmlformats.org/officeDocument/2006/relationships/image" Target="../media/image305.png"/><Relationship Id="rId97" Type="http://schemas.openxmlformats.org/officeDocument/2006/relationships/customXml" Target="../ink/ink344.xml"/><Relationship Id="rId104" Type="http://schemas.openxmlformats.org/officeDocument/2006/relationships/image" Target="../media/image319.png"/><Relationship Id="rId120" Type="http://schemas.openxmlformats.org/officeDocument/2006/relationships/image" Target="../media/image327.png"/><Relationship Id="rId125" Type="http://schemas.openxmlformats.org/officeDocument/2006/relationships/customXml" Target="../ink/ink358.xml"/><Relationship Id="rId141" Type="http://schemas.openxmlformats.org/officeDocument/2006/relationships/customXml" Target="../ink/ink366.xml"/><Relationship Id="rId146" Type="http://schemas.openxmlformats.org/officeDocument/2006/relationships/image" Target="../media/image340.png"/><Relationship Id="rId7" Type="http://schemas.openxmlformats.org/officeDocument/2006/relationships/customXml" Target="../ink/ink299.xml"/><Relationship Id="rId71" Type="http://schemas.openxmlformats.org/officeDocument/2006/relationships/customXml" Target="../ink/ink331.xml"/><Relationship Id="rId92" Type="http://schemas.openxmlformats.org/officeDocument/2006/relationships/image" Target="../media/image313.png"/><Relationship Id="rId2" Type="http://schemas.openxmlformats.org/officeDocument/2006/relationships/notesSlide" Target="../notesSlides/notesSlide6.xml"/><Relationship Id="rId29" Type="http://schemas.openxmlformats.org/officeDocument/2006/relationships/customXml" Target="../ink/ink310.xml"/><Relationship Id="rId24" Type="http://schemas.openxmlformats.org/officeDocument/2006/relationships/image" Target="../media/image280.png"/><Relationship Id="rId40" Type="http://schemas.openxmlformats.org/officeDocument/2006/relationships/image" Target="../media/image288.png"/><Relationship Id="rId45" Type="http://schemas.openxmlformats.org/officeDocument/2006/relationships/customXml" Target="../ink/ink318.xml"/><Relationship Id="rId66" Type="http://schemas.openxmlformats.org/officeDocument/2006/relationships/image" Target="../media/image300.png"/><Relationship Id="rId87" Type="http://schemas.openxmlformats.org/officeDocument/2006/relationships/customXml" Target="../ink/ink339.xml"/><Relationship Id="rId110" Type="http://schemas.openxmlformats.org/officeDocument/2006/relationships/image" Target="../media/image322.png"/><Relationship Id="rId115" Type="http://schemas.openxmlformats.org/officeDocument/2006/relationships/customXml" Target="../ink/ink353.xml"/><Relationship Id="rId131" Type="http://schemas.openxmlformats.org/officeDocument/2006/relationships/customXml" Target="../ink/ink361.xml"/><Relationship Id="rId136" Type="http://schemas.openxmlformats.org/officeDocument/2006/relationships/image" Target="../media/image335.png"/><Relationship Id="rId61" Type="http://schemas.openxmlformats.org/officeDocument/2006/relationships/customXml" Target="../ink/ink326.xml"/><Relationship Id="rId82" Type="http://schemas.openxmlformats.org/officeDocument/2006/relationships/image" Target="../media/image308.png"/><Relationship Id="rId19" Type="http://schemas.openxmlformats.org/officeDocument/2006/relationships/customXml" Target="../ink/ink305.xml"/><Relationship Id="rId14" Type="http://schemas.openxmlformats.org/officeDocument/2006/relationships/image" Target="../media/image275.png"/><Relationship Id="rId30" Type="http://schemas.openxmlformats.org/officeDocument/2006/relationships/image" Target="../media/image283.png"/><Relationship Id="rId35" Type="http://schemas.openxmlformats.org/officeDocument/2006/relationships/customXml" Target="../ink/ink313.xml"/><Relationship Id="rId56" Type="http://schemas.openxmlformats.org/officeDocument/2006/relationships/image" Target="../media/image296.png"/><Relationship Id="rId77" Type="http://schemas.openxmlformats.org/officeDocument/2006/relationships/customXml" Target="../ink/ink334.xml"/><Relationship Id="rId100" Type="http://schemas.openxmlformats.org/officeDocument/2006/relationships/image" Target="../media/image317.png"/><Relationship Id="rId105" Type="http://schemas.openxmlformats.org/officeDocument/2006/relationships/customXml" Target="../ink/ink348.xml"/><Relationship Id="rId126" Type="http://schemas.openxmlformats.org/officeDocument/2006/relationships/image" Target="../media/image330.png"/><Relationship Id="rId8" Type="http://schemas.openxmlformats.org/officeDocument/2006/relationships/image" Target="../media/image272.png"/><Relationship Id="rId51" Type="http://schemas.openxmlformats.org/officeDocument/2006/relationships/customXml" Target="../ink/ink321.xml"/><Relationship Id="rId72" Type="http://schemas.openxmlformats.org/officeDocument/2006/relationships/image" Target="../media/image303.png"/><Relationship Id="rId93" Type="http://schemas.openxmlformats.org/officeDocument/2006/relationships/customXml" Target="../ink/ink342.xml"/><Relationship Id="rId98" Type="http://schemas.openxmlformats.org/officeDocument/2006/relationships/image" Target="../media/image316.png"/><Relationship Id="rId121" Type="http://schemas.openxmlformats.org/officeDocument/2006/relationships/customXml" Target="../ink/ink356.xml"/><Relationship Id="rId142" Type="http://schemas.openxmlformats.org/officeDocument/2006/relationships/image" Target="../media/image338.png"/><Relationship Id="rId3" Type="http://schemas.openxmlformats.org/officeDocument/2006/relationships/customXml" Target="../ink/ink297.xml"/><Relationship Id="rId25" Type="http://schemas.openxmlformats.org/officeDocument/2006/relationships/customXml" Target="../ink/ink308.xml"/><Relationship Id="rId46" Type="http://schemas.openxmlformats.org/officeDocument/2006/relationships/image" Target="../media/image291.png"/><Relationship Id="rId67" Type="http://schemas.openxmlformats.org/officeDocument/2006/relationships/customXml" Target="../ink/ink329.xml"/><Relationship Id="rId116" Type="http://schemas.openxmlformats.org/officeDocument/2006/relationships/image" Target="../media/image325.png"/><Relationship Id="rId137" Type="http://schemas.openxmlformats.org/officeDocument/2006/relationships/customXml" Target="../ink/ink364.xml"/><Relationship Id="rId20" Type="http://schemas.openxmlformats.org/officeDocument/2006/relationships/image" Target="../media/image278.png"/><Relationship Id="rId41" Type="http://schemas.openxmlformats.org/officeDocument/2006/relationships/customXml" Target="../ink/ink316.xml"/><Relationship Id="rId62" Type="http://schemas.openxmlformats.org/officeDocument/2006/relationships/image" Target="../media/image298.png"/><Relationship Id="rId83" Type="http://schemas.openxmlformats.org/officeDocument/2006/relationships/customXml" Target="../ink/ink337.xml"/><Relationship Id="rId88" Type="http://schemas.openxmlformats.org/officeDocument/2006/relationships/image" Target="../media/image311.png"/><Relationship Id="rId111" Type="http://schemas.openxmlformats.org/officeDocument/2006/relationships/customXml" Target="../ink/ink351.xml"/><Relationship Id="rId132" Type="http://schemas.openxmlformats.org/officeDocument/2006/relationships/image" Target="../media/image333.png"/><Relationship Id="rId15" Type="http://schemas.openxmlformats.org/officeDocument/2006/relationships/customXml" Target="../ink/ink303.xml"/><Relationship Id="rId36" Type="http://schemas.openxmlformats.org/officeDocument/2006/relationships/image" Target="../media/image286.png"/><Relationship Id="rId57" Type="http://schemas.openxmlformats.org/officeDocument/2006/relationships/customXml" Target="../ink/ink324.xml"/><Relationship Id="rId106" Type="http://schemas.openxmlformats.org/officeDocument/2006/relationships/image" Target="../media/image320.png"/><Relationship Id="rId127" Type="http://schemas.openxmlformats.org/officeDocument/2006/relationships/customXml" Target="../ink/ink359.xml"/><Relationship Id="rId10" Type="http://schemas.openxmlformats.org/officeDocument/2006/relationships/image" Target="../media/image273.png"/><Relationship Id="rId31" Type="http://schemas.openxmlformats.org/officeDocument/2006/relationships/customXml" Target="../ink/ink311.xml"/><Relationship Id="rId52" Type="http://schemas.openxmlformats.org/officeDocument/2006/relationships/image" Target="../media/image294.png"/><Relationship Id="rId73" Type="http://schemas.openxmlformats.org/officeDocument/2006/relationships/customXml" Target="../ink/ink332.xml"/><Relationship Id="rId78" Type="http://schemas.openxmlformats.org/officeDocument/2006/relationships/image" Target="../media/image306.png"/><Relationship Id="rId94" Type="http://schemas.openxmlformats.org/officeDocument/2006/relationships/image" Target="../media/image314.png"/><Relationship Id="rId99" Type="http://schemas.openxmlformats.org/officeDocument/2006/relationships/customXml" Target="../ink/ink345.xml"/><Relationship Id="rId101" Type="http://schemas.openxmlformats.org/officeDocument/2006/relationships/customXml" Target="../ink/ink346.xml"/><Relationship Id="rId122" Type="http://schemas.openxmlformats.org/officeDocument/2006/relationships/image" Target="../media/image328.png"/><Relationship Id="rId143" Type="http://schemas.openxmlformats.org/officeDocument/2006/relationships/customXml" Target="../ink/ink367.xml"/><Relationship Id="rId4" Type="http://schemas.openxmlformats.org/officeDocument/2006/relationships/image" Target="../media/image270.png"/><Relationship Id="rId9" Type="http://schemas.openxmlformats.org/officeDocument/2006/relationships/customXml" Target="../ink/ink300.xml"/><Relationship Id="rId26" Type="http://schemas.openxmlformats.org/officeDocument/2006/relationships/image" Target="../media/image281.png"/><Relationship Id="rId47" Type="http://schemas.openxmlformats.org/officeDocument/2006/relationships/customXml" Target="../ink/ink319.xml"/><Relationship Id="rId68" Type="http://schemas.openxmlformats.org/officeDocument/2006/relationships/image" Target="../media/image301.png"/><Relationship Id="rId89" Type="http://schemas.openxmlformats.org/officeDocument/2006/relationships/customXml" Target="../ink/ink340.xml"/><Relationship Id="rId112" Type="http://schemas.openxmlformats.org/officeDocument/2006/relationships/image" Target="../media/image323.png"/><Relationship Id="rId133" Type="http://schemas.openxmlformats.org/officeDocument/2006/relationships/customXml" Target="../ink/ink362.xml"/><Relationship Id="rId16" Type="http://schemas.openxmlformats.org/officeDocument/2006/relationships/image" Target="../media/image276.png"/><Relationship Id="rId37" Type="http://schemas.openxmlformats.org/officeDocument/2006/relationships/customXml" Target="../ink/ink314.xml"/><Relationship Id="rId58" Type="http://schemas.openxmlformats.org/officeDocument/2006/relationships/image" Target="../media/image297.png"/><Relationship Id="rId79" Type="http://schemas.openxmlformats.org/officeDocument/2006/relationships/customXml" Target="../ink/ink335.xml"/><Relationship Id="rId102" Type="http://schemas.openxmlformats.org/officeDocument/2006/relationships/image" Target="../media/image318.png"/><Relationship Id="rId123" Type="http://schemas.openxmlformats.org/officeDocument/2006/relationships/customXml" Target="../ink/ink357.xml"/><Relationship Id="rId144" Type="http://schemas.openxmlformats.org/officeDocument/2006/relationships/image" Target="../media/image3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36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4.png"/><Relationship Id="rId3" Type="http://schemas.openxmlformats.org/officeDocument/2006/relationships/customXml" Target="../ink/ink370.xml"/><Relationship Id="rId7" Type="http://schemas.openxmlformats.org/officeDocument/2006/relationships/customXml" Target="../ink/ink37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3.png"/><Relationship Id="rId5" Type="http://schemas.openxmlformats.org/officeDocument/2006/relationships/customXml" Target="../ink/ink371.xml"/><Relationship Id="rId4" Type="http://schemas.openxmlformats.org/officeDocument/2006/relationships/image" Target="../media/image342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customXml" Target="../ink/ink378.xml"/><Relationship Id="rId18" Type="http://schemas.openxmlformats.org/officeDocument/2006/relationships/image" Target="../media/image352.png"/><Relationship Id="rId26" Type="http://schemas.openxmlformats.org/officeDocument/2006/relationships/image" Target="../media/image356.png"/><Relationship Id="rId39" Type="http://schemas.openxmlformats.org/officeDocument/2006/relationships/customXml" Target="../ink/ink391.xml"/><Relationship Id="rId21" Type="http://schemas.openxmlformats.org/officeDocument/2006/relationships/customXml" Target="../ink/ink382.xml"/><Relationship Id="rId34" Type="http://schemas.openxmlformats.org/officeDocument/2006/relationships/image" Target="../media/image360.png"/><Relationship Id="rId42" Type="http://schemas.openxmlformats.org/officeDocument/2006/relationships/image" Target="../media/image364.png"/><Relationship Id="rId47" Type="http://schemas.openxmlformats.org/officeDocument/2006/relationships/customXml" Target="../ink/ink395.xml"/><Relationship Id="rId7" Type="http://schemas.openxmlformats.org/officeDocument/2006/relationships/customXml" Target="../ink/ink375.xml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51.png"/><Relationship Id="rId29" Type="http://schemas.openxmlformats.org/officeDocument/2006/relationships/customXml" Target="../ink/ink38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6.png"/><Relationship Id="rId11" Type="http://schemas.openxmlformats.org/officeDocument/2006/relationships/customXml" Target="../ink/ink377.xml"/><Relationship Id="rId24" Type="http://schemas.openxmlformats.org/officeDocument/2006/relationships/image" Target="../media/image355.png"/><Relationship Id="rId32" Type="http://schemas.openxmlformats.org/officeDocument/2006/relationships/image" Target="../media/image359.png"/><Relationship Id="rId37" Type="http://schemas.openxmlformats.org/officeDocument/2006/relationships/customXml" Target="../ink/ink390.xml"/><Relationship Id="rId40" Type="http://schemas.openxmlformats.org/officeDocument/2006/relationships/image" Target="../media/image363.png"/><Relationship Id="rId45" Type="http://schemas.openxmlformats.org/officeDocument/2006/relationships/customXml" Target="../ink/ink394.xml"/><Relationship Id="rId5" Type="http://schemas.openxmlformats.org/officeDocument/2006/relationships/customXml" Target="../ink/ink374.xml"/><Relationship Id="rId15" Type="http://schemas.openxmlformats.org/officeDocument/2006/relationships/customXml" Target="../ink/ink379.xml"/><Relationship Id="rId23" Type="http://schemas.openxmlformats.org/officeDocument/2006/relationships/customXml" Target="../ink/ink383.xml"/><Relationship Id="rId28" Type="http://schemas.openxmlformats.org/officeDocument/2006/relationships/image" Target="../media/image357.png"/><Relationship Id="rId36" Type="http://schemas.openxmlformats.org/officeDocument/2006/relationships/image" Target="../media/image361.png"/><Relationship Id="rId10" Type="http://schemas.openxmlformats.org/officeDocument/2006/relationships/image" Target="../media/image348.png"/><Relationship Id="rId19" Type="http://schemas.openxmlformats.org/officeDocument/2006/relationships/customXml" Target="../ink/ink381.xml"/><Relationship Id="rId31" Type="http://schemas.openxmlformats.org/officeDocument/2006/relationships/customXml" Target="../ink/ink387.xml"/><Relationship Id="rId44" Type="http://schemas.openxmlformats.org/officeDocument/2006/relationships/image" Target="../media/image365.png"/><Relationship Id="rId4" Type="http://schemas.openxmlformats.org/officeDocument/2006/relationships/image" Target="../media/image345.png"/><Relationship Id="rId9" Type="http://schemas.openxmlformats.org/officeDocument/2006/relationships/customXml" Target="../ink/ink376.xml"/><Relationship Id="rId14" Type="http://schemas.openxmlformats.org/officeDocument/2006/relationships/image" Target="../media/image350.png"/><Relationship Id="rId22" Type="http://schemas.openxmlformats.org/officeDocument/2006/relationships/image" Target="../media/image354.png"/><Relationship Id="rId27" Type="http://schemas.openxmlformats.org/officeDocument/2006/relationships/customXml" Target="../ink/ink385.xml"/><Relationship Id="rId30" Type="http://schemas.openxmlformats.org/officeDocument/2006/relationships/image" Target="../media/image358.png"/><Relationship Id="rId35" Type="http://schemas.openxmlformats.org/officeDocument/2006/relationships/customXml" Target="../ink/ink389.xml"/><Relationship Id="rId43" Type="http://schemas.openxmlformats.org/officeDocument/2006/relationships/customXml" Target="../ink/ink393.xml"/><Relationship Id="rId48" Type="http://schemas.openxmlformats.org/officeDocument/2006/relationships/image" Target="../media/image367.png"/><Relationship Id="rId8" Type="http://schemas.openxmlformats.org/officeDocument/2006/relationships/image" Target="../media/image347.png"/><Relationship Id="rId3" Type="http://schemas.openxmlformats.org/officeDocument/2006/relationships/customXml" Target="../ink/ink373.xml"/><Relationship Id="rId12" Type="http://schemas.openxmlformats.org/officeDocument/2006/relationships/image" Target="../media/image349.png"/><Relationship Id="rId17" Type="http://schemas.openxmlformats.org/officeDocument/2006/relationships/customXml" Target="../ink/ink380.xml"/><Relationship Id="rId25" Type="http://schemas.openxmlformats.org/officeDocument/2006/relationships/customXml" Target="../ink/ink384.xml"/><Relationship Id="rId33" Type="http://schemas.openxmlformats.org/officeDocument/2006/relationships/customXml" Target="../ink/ink388.xml"/><Relationship Id="rId38" Type="http://schemas.openxmlformats.org/officeDocument/2006/relationships/image" Target="../media/image362.png"/><Relationship Id="rId46" Type="http://schemas.openxmlformats.org/officeDocument/2006/relationships/image" Target="../media/image366.png"/><Relationship Id="rId20" Type="http://schemas.openxmlformats.org/officeDocument/2006/relationships/image" Target="../media/image353.png"/><Relationship Id="rId41" Type="http://schemas.openxmlformats.org/officeDocument/2006/relationships/customXml" Target="../ink/ink39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BD4043-2EDC-DE0D-8D9D-5C4EFA5B9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D765E81-14B5-9C9D-72AA-316E9688DE51}"/>
              </a:ext>
            </a:extLst>
          </p:cNvPr>
          <p:cNvSpPr txBox="1">
            <a:spLocks/>
          </p:cNvSpPr>
          <p:nvPr/>
        </p:nvSpPr>
        <p:spPr>
          <a:xfrm>
            <a:off x="679525" y="78061"/>
            <a:ext cx="4398085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Skalenerträge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BF652D7-8218-0A3F-1A03-E3676150E52F}"/>
              </a:ext>
            </a:extLst>
          </p:cNvPr>
          <p:cNvSpPr txBox="1"/>
          <p:nvPr/>
        </p:nvSpPr>
        <p:spPr>
          <a:xfrm>
            <a:off x="80683" y="718546"/>
            <a:ext cx="9144000" cy="55196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400" dirty="0"/>
              <a:t>Konstante Skalenerträge:</a:t>
            </a:r>
          </a:p>
          <a:p>
            <a:endParaRPr lang="de-DE" sz="2400" dirty="0"/>
          </a:p>
          <a:p>
            <a:r>
              <a:rPr lang="de-DE" sz="2400" dirty="0"/>
              <a:t>			Y=F(L): 2L↑ → 2Y↑ </a:t>
            </a:r>
          </a:p>
          <a:p>
            <a:endParaRPr lang="de-DE" sz="2400" dirty="0"/>
          </a:p>
          <a:p>
            <a:endParaRPr lang="de-DE" sz="2400" dirty="0"/>
          </a:p>
          <a:p>
            <a:r>
              <a:rPr lang="de-DE" sz="2400" dirty="0"/>
              <a:t>Steigende Skalenerträge:</a:t>
            </a:r>
          </a:p>
          <a:p>
            <a:endParaRPr lang="de-DE" sz="2400" dirty="0"/>
          </a:p>
          <a:p>
            <a:r>
              <a:rPr lang="de-DE" sz="2400" dirty="0"/>
              <a:t>			Y=F(L): 2L↑ → 3Y↑</a:t>
            </a:r>
          </a:p>
          <a:p>
            <a:endParaRPr lang="de-DE" sz="2400" dirty="0"/>
          </a:p>
          <a:p>
            <a:endParaRPr lang="de-DE" sz="2400" dirty="0"/>
          </a:p>
          <a:p>
            <a:r>
              <a:rPr lang="de-DE" sz="2400" dirty="0"/>
              <a:t>Abnehmende Skalenerträge:</a:t>
            </a:r>
          </a:p>
          <a:p>
            <a:r>
              <a:rPr lang="de-DE" sz="2400" dirty="0"/>
              <a:t>		</a:t>
            </a:r>
          </a:p>
          <a:p>
            <a:r>
              <a:rPr lang="de-DE" sz="2400" dirty="0"/>
              <a:t>			Y=F(L): 2L↑ → 1Y↑</a:t>
            </a:r>
          </a:p>
          <a:p>
            <a:endParaRPr lang="de-DE" sz="2400" dirty="0"/>
          </a:p>
          <a:p>
            <a:endParaRPr lang="de-DE" sz="2400" dirty="0"/>
          </a:p>
          <a:p>
            <a:endParaRPr lang="de-DE" sz="2400" dirty="0"/>
          </a:p>
          <a:p>
            <a:endParaRPr lang="de-DE" sz="200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35B4E2A6-9330-DC86-2ED1-A1616C27C29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EC7FAB18-42A5-4FEA-B4BC-E79AA5B73A05}"/>
                  </a:ext>
                </a:extLst>
              </p14:cNvPr>
              <p14:cNvContentPartPr/>
              <p14:nvPr/>
            </p14:nvContentPartPr>
            <p14:xfrm>
              <a:off x="8700227" y="293827"/>
              <a:ext cx="3009600" cy="143532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EC7FAB18-42A5-4FEA-B4BC-E79AA5B73A0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695907" y="289507"/>
                <a:ext cx="3018240" cy="1443960"/>
              </a:xfrm>
              <a:prstGeom prst="rect">
                <a:avLst/>
              </a:prstGeom>
            </p:spPr>
          </p:pic>
        </mc:Fallback>
      </mc:AlternateContent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E00BD752-C3A7-492C-BE39-EEEBC661AB89}"/>
              </a:ext>
            </a:extLst>
          </p:cNvPr>
          <p:cNvGrpSpPr/>
          <p:nvPr/>
        </p:nvGrpSpPr>
        <p:grpSpPr>
          <a:xfrm>
            <a:off x="6015707" y="3341947"/>
            <a:ext cx="392040" cy="251640"/>
            <a:chOff x="6015707" y="3341947"/>
            <a:chExt cx="392040" cy="251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0DE45682-0C11-4654-BD83-28AB1EEE3DA7}"/>
                    </a:ext>
                  </a:extLst>
                </p14:cNvPr>
                <p14:cNvContentPartPr/>
                <p14:nvPr/>
              </p14:nvContentPartPr>
              <p14:xfrm>
                <a:off x="6015707" y="3465067"/>
                <a:ext cx="108720" cy="12852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0DE45682-0C11-4654-BD83-28AB1EEE3DA7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011387" y="3460747"/>
                  <a:ext cx="11736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FE289B3F-17BA-4AC5-B90F-AD3DB4805128}"/>
                    </a:ext>
                  </a:extLst>
                </p14:cNvPr>
                <p14:cNvContentPartPr/>
                <p14:nvPr/>
              </p14:nvContentPartPr>
              <p14:xfrm>
                <a:off x="6050987" y="3390187"/>
                <a:ext cx="131400" cy="16164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FE289B3F-17BA-4AC5-B90F-AD3DB480512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046667" y="3385867"/>
                  <a:ext cx="14004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41A1C07C-2D46-4C02-803B-CC04677ECADE}"/>
                    </a:ext>
                  </a:extLst>
                </p14:cNvPr>
                <p14:cNvContentPartPr/>
                <p14:nvPr/>
              </p14:nvContentPartPr>
              <p14:xfrm>
                <a:off x="6263387" y="3341947"/>
                <a:ext cx="144360" cy="21312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41A1C07C-2D46-4C02-803B-CC04677ECADE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259067" y="3337627"/>
                  <a:ext cx="153000" cy="221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4307DA36-E324-47DF-9CC2-DA5A4ED1DBF2}"/>
              </a:ext>
            </a:extLst>
          </p:cNvPr>
          <p:cNvGrpSpPr/>
          <p:nvPr/>
        </p:nvGrpSpPr>
        <p:grpSpPr>
          <a:xfrm>
            <a:off x="6629867" y="3391267"/>
            <a:ext cx="259200" cy="131400"/>
            <a:chOff x="6629867" y="3391267"/>
            <a:chExt cx="259200" cy="131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871598CF-4372-419C-BBBC-68FC5E733E03}"/>
                    </a:ext>
                  </a:extLst>
                </p14:cNvPr>
                <p14:cNvContentPartPr/>
                <p14:nvPr/>
              </p14:nvContentPartPr>
              <p14:xfrm>
                <a:off x="6629867" y="3440587"/>
                <a:ext cx="149040" cy="1800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871598CF-4372-419C-BBBC-68FC5E733E03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625547" y="3436267"/>
                  <a:ext cx="15768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56CCC45B-EC31-4115-830E-61BB3794AA76}"/>
                    </a:ext>
                  </a:extLst>
                </p14:cNvPr>
                <p14:cNvContentPartPr/>
                <p14:nvPr/>
              </p14:nvContentPartPr>
              <p14:xfrm>
                <a:off x="6780707" y="3391267"/>
                <a:ext cx="108360" cy="13140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56CCC45B-EC31-4115-830E-61BB3794AA76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776387" y="3386947"/>
                  <a:ext cx="117000" cy="140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BE47BA82-B522-4661-9889-C223749C7E1F}"/>
              </a:ext>
            </a:extLst>
          </p:cNvPr>
          <p:cNvGrpSpPr/>
          <p:nvPr/>
        </p:nvGrpSpPr>
        <p:grpSpPr>
          <a:xfrm>
            <a:off x="7110467" y="3103267"/>
            <a:ext cx="626760" cy="412560"/>
            <a:chOff x="7110467" y="3103267"/>
            <a:chExt cx="626760" cy="412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353AC315-9D39-48CB-999F-7E86ACB2C975}"/>
                    </a:ext>
                  </a:extLst>
                </p14:cNvPr>
                <p14:cNvContentPartPr/>
                <p14:nvPr/>
              </p14:nvContentPartPr>
              <p14:xfrm>
                <a:off x="7110467" y="3376507"/>
                <a:ext cx="96840" cy="13932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353AC315-9D39-48CB-999F-7E86ACB2C975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7106147" y="3372187"/>
                  <a:ext cx="10548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0ED23A92-F28F-4F38-9C15-E93F60C55245}"/>
                    </a:ext>
                  </a:extLst>
                </p14:cNvPr>
                <p14:cNvContentPartPr/>
                <p14:nvPr/>
              </p14:nvContentPartPr>
              <p14:xfrm>
                <a:off x="7168787" y="3280747"/>
                <a:ext cx="109080" cy="18972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0ED23A92-F28F-4F38-9C15-E93F60C55245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164467" y="3276427"/>
                  <a:ext cx="117720" cy="19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803EEA58-8A18-48E7-878C-ADA6B867F1A9}"/>
                    </a:ext>
                  </a:extLst>
                </p14:cNvPr>
                <p14:cNvContentPartPr/>
                <p14:nvPr/>
              </p14:nvContentPartPr>
              <p14:xfrm>
                <a:off x="7280027" y="3103267"/>
                <a:ext cx="138960" cy="17388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803EEA58-8A18-48E7-878C-ADA6B867F1A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7275707" y="3098947"/>
                  <a:ext cx="14760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502A0521-5F8A-460D-8D84-E396D95757E4}"/>
                    </a:ext>
                  </a:extLst>
                </p14:cNvPr>
                <p14:cNvContentPartPr/>
                <p14:nvPr/>
              </p14:nvContentPartPr>
              <p14:xfrm>
                <a:off x="7537787" y="3275707"/>
                <a:ext cx="199440" cy="19476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502A0521-5F8A-460D-8D84-E396D95757E4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7533467" y="3271387"/>
                  <a:ext cx="208080" cy="203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D9BC59CB-56C0-4C97-91F6-EE5978BA334E}"/>
              </a:ext>
            </a:extLst>
          </p:cNvPr>
          <p:cNvGrpSpPr/>
          <p:nvPr/>
        </p:nvGrpSpPr>
        <p:grpSpPr>
          <a:xfrm>
            <a:off x="7083827" y="2581267"/>
            <a:ext cx="689760" cy="252000"/>
            <a:chOff x="7083827" y="2581267"/>
            <a:chExt cx="689760" cy="252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3CA4725A-CC93-440D-BF26-5D19E077C424}"/>
                    </a:ext>
                  </a:extLst>
                </p14:cNvPr>
                <p14:cNvContentPartPr/>
                <p14:nvPr/>
              </p14:nvContentPartPr>
              <p14:xfrm>
                <a:off x="7083827" y="2643907"/>
                <a:ext cx="186840" cy="18936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3CA4725A-CC93-440D-BF26-5D19E077C424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7079507" y="2639587"/>
                  <a:ext cx="19548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E919C831-E06A-46C4-9DC2-AD58948CAB96}"/>
                    </a:ext>
                  </a:extLst>
                </p14:cNvPr>
                <p14:cNvContentPartPr/>
                <p14:nvPr/>
              </p14:nvContentPartPr>
              <p14:xfrm>
                <a:off x="7311707" y="2662627"/>
                <a:ext cx="224280" cy="16128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E919C831-E06A-46C4-9DC2-AD58948CAB96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7307387" y="2658307"/>
                  <a:ext cx="23292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342F2C3D-57D4-4904-B5F2-F7CFC100986A}"/>
                    </a:ext>
                  </a:extLst>
                </p14:cNvPr>
                <p14:cNvContentPartPr/>
                <p14:nvPr/>
              </p14:nvContentPartPr>
              <p14:xfrm>
                <a:off x="7611227" y="2581267"/>
                <a:ext cx="162360" cy="21492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342F2C3D-57D4-4904-B5F2-F7CFC100986A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606907" y="2576947"/>
                  <a:ext cx="171000" cy="223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F895683F-61FB-4026-AB0F-8ED84FD4303E}"/>
              </a:ext>
            </a:extLst>
          </p:cNvPr>
          <p:cNvGrpSpPr/>
          <p:nvPr/>
        </p:nvGrpSpPr>
        <p:grpSpPr>
          <a:xfrm>
            <a:off x="2184227" y="279427"/>
            <a:ext cx="6247080" cy="2072520"/>
            <a:chOff x="2184227" y="279427"/>
            <a:chExt cx="6247080" cy="2072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14221599-807E-4444-927A-6EA868D2C2CC}"/>
                    </a:ext>
                  </a:extLst>
                </p14:cNvPr>
                <p14:cNvContentPartPr/>
                <p14:nvPr/>
              </p14:nvContentPartPr>
              <p14:xfrm>
                <a:off x="2184227" y="1139827"/>
                <a:ext cx="3790080" cy="121212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14221599-807E-4444-927A-6EA868D2C2CC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2179907" y="1135507"/>
                  <a:ext cx="3798720" cy="122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2EC7609D-B9FE-4DE7-9E8A-A3CB8334A9F0}"/>
                    </a:ext>
                  </a:extLst>
                </p14:cNvPr>
                <p14:cNvContentPartPr/>
                <p14:nvPr/>
              </p14:nvContentPartPr>
              <p14:xfrm>
                <a:off x="5696747" y="670027"/>
                <a:ext cx="280080" cy="41112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2EC7609D-B9FE-4DE7-9E8A-A3CB8334A9F0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5692427" y="665707"/>
                  <a:ext cx="288720" cy="41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2CB2DCAD-E43F-4992-B569-CA6959027E1A}"/>
                    </a:ext>
                  </a:extLst>
                </p14:cNvPr>
                <p14:cNvContentPartPr/>
                <p14:nvPr/>
              </p14:nvContentPartPr>
              <p14:xfrm>
                <a:off x="5615027" y="895747"/>
                <a:ext cx="328320" cy="27576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2CB2DCAD-E43F-4992-B569-CA6959027E1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610707" y="891427"/>
                  <a:ext cx="336960" cy="28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0EB230E0-96EA-4FE4-A8C1-CC16FD091C81}"/>
                    </a:ext>
                  </a:extLst>
                </p14:cNvPr>
                <p14:cNvContentPartPr/>
                <p14:nvPr/>
              </p14:nvContentPartPr>
              <p14:xfrm>
                <a:off x="6120107" y="312187"/>
                <a:ext cx="227880" cy="28548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0EB230E0-96EA-4FE4-A8C1-CC16FD091C81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115787" y="307867"/>
                  <a:ext cx="23652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F695ED05-CF6B-49C0-8479-71FF72386425}"/>
                    </a:ext>
                  </a:extLst>
                </p14:cNvPr>
                <p14:cNvContentPartPr/>
                <p14:nvPr/>
              </p14:nvContentPartPr>
              <p14:xfrm>
                <a:off x="6363827" y="417667"/>
                <a:ext cx="114120" cy="8100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F695ED05-CF6B-49C0-8479-71FF72386425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359507" y="413347"/>
                  <a:ext cx="12276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D92DD803-6601-4B94-95CB-D8956DEC36EF}"/>
                    </a:ext>
                  </a:extLst>
                </p14:cNvPr>
                <p14:cNvContentPartPr/>
                <p14:nvPr/>
              </p14:nvContentPartPr>
              <p14:xfrm>
                <a:off x="6481547" y="279427"/>
                <a:ext cx="370800" cy="21060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D92DD803-6601-4B94-95CB-D8956DEC36EF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6477227" y="275107"/>
                  <a:ext cx="37944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756BFE82-9561-431C-8223-68A3EDDADE6C}"/>
                    </a:ext>
                  </a:extLst>
                </p14:cNvPr>
                <p14:cNvContentPartPr/>
                <p14:nvPr/>
              </p14:nvContentPartPr>
              <p14:xfrm>
                <a:off x="6887267" y="319027"/>
                <a:ext cx="142920" cy="14112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756BFE82-9561-431C-8223-68A3EDDADE6C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6882947" y="314707"/>
                  <a:ext cx="15156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F2455D40-6E8D-448C-A762-8BD95D72ABDB}"/>
                    </a:ext>
                  </a:extLst>
                </p14:cNvPr>
                <p14:cNvContentPartPr/>
                <p14:nvPr/>
              </p14:nvContentPartPr>
              <p14:xfrm>
                <a:off x="6237107" y="689827"/>
                <a:ext cx="277560" cy="15876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F2455D40-6E8D-448C-A762-8BD95D72ABDB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232787" y="685507"/>
                  <a:ext cx="28620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4017D530-D813-4B25-BAF5-60835D9576B7}"/>
                    </a:ext>
                  </a:extLst>
                </p14:cNvPr>
                <p14:cNvContentPartPr/>
                <p14:nvPr/>
              </p14:nvContentPartPr>
              <p14:xfrm>
                <a:off x="6708707" y="614587"/>
                <a:ext cx="104040" cy="17676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4017D530-D813-4B25-BAF5-60835D9576B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704387" y="610267"/>
                  <a:ext cx="11268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E23EFD51-063F-42E2-BB5B-86D6B7C361E0}"/>
                    </a:ext>
                  </a:extLst>
                </p14:cNvPr>
                <p14:cNvContentPartPr/>
                <p14:nvPr/>
              </p14:nvContentPartPr>
              <p14:xfrm>
                <a:off x="6799427" y="604867"/>
                <a:ext cx="113040" cy="16164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E23EFD51-063F-42E2-BB5B-86D6B7C361E0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6795107" y="600547"/>
                  <a:ext cx="12168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8898A1CA-6888-4BD0-BD89-9FFFDF866913}"/>
                    </a:ext>
                  </a:extLst>
                </p14:cNvPr>
                <p14:cNvContentPartPr/>
                <p14:nvPr/>
              </p14:nvContentPartPr>
              <p14:xfrm>
                <a:off x="6938387" y="668587"/>
                <a:ext cx="72360" cy="9864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8898A1CA-6888-4BD0-BD89-9FFFDF866913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6934067" y="664267"/>
                  <a:ext cx="8100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0E5F6B30-15D1-43C5-AD82-A4685921057F}"/>
                    </a:ext>
                  </a:extLst>
                </p14:cNvPr>
                <p14:cNvContentPartPr/>
                <p14:nvPr/>
              </p14:nvContentPartPr>
              <p14:xfrm>
                <a:off x="7030547" y="631507"/>
                <a:ext cx="70200" cy="14688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0E5F6B30-15D1-43C5-AD82-A4685921057F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7026227" y="627187"/>
                  <a:ext cx="7884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3340C278-488A-405E-9EB1-E2A961814570}"/>
                    </a:ext>
                  </a:extLst>
                </p14:cNvPr>
                <p14:cNvContentPartPr/>
                <p14:nvPr/>
              </p14:nvContentPartPr>
              <p14:xfrm>
                <a:off x="7096427" y="610267"/>
                <a:ext cx="93960" cy="16416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3340C278-488A-405E-9EB1-E2A961814570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7092107" y="605947"/>
                  <a:ext cx="10260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0624180B-1494-4E24-A66D-12CDB7A2F551}"/>
                    </a:ext>
                  </a:extLst>
                </p14:cNvPr>
                <p14:cNvContentPartPr/>
                <p14:nvPr/>
              </p14:nvContentPartPr>
              <p14:xfrm>
                <a:off x="7212347" y="532507"/>
                <a:ext cx="18360" cy="19764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0624180B-1494-4E24-A66D-12CDB7A2F551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7208027" y="528187"/>
                  <a:ext cx="2700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4EDBBD63-2114-4F8B-A38B-3B949CB5792B}"/>
                    </a:ext>
                  </a:extLst>
                </p14:cNvPr>
                <p14:cNvContentPartPr/>
                <p14:nvPr/>
              </p14:nvContentPartPr>
              <p14:xfrm>
                <a:off x="7258787" y="600907"/>
                <a:ext cx="66600" cy="13140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4EDBBD63-2114-4F8B-A38B-3B949CB5792B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7254467" y="596587"/>
                  <a:ext cx="7524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C27C2D2D-EB3C-4925-A4B8-5EDC0CFBA00D}"/>
                    </a:ext>
                  </a:extLst>
                </p14:cNvPr>
                <p14:cNvContentPartPr/>
                <p14:nvPr/>
              </p14:nvContentPartPr>
              <p14:xfrm>
                <a:off x="7358507" y="483907"/>
                <a:ext cx="166680" cy="22896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C27C2D2D-EB3C-4925-A4B8-5EDC0CFBA00D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7354187" y="479587"/>
                  <a:ext cx="17532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B9393316-2F28-4F06-8C98-4CFBDD19B1AE}"/>
                    </a:ext>
                  </a:extLst>
                </p14:cNvPr>
                <p14:cNvContentPartPr/>
                <p14:nvPr/>
              </p14:nvContentPartPr>
              <p14:xfrm>
                <a:off x="7546067" y="565267"/>
                <a:ext cx="210600" cy="7164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B9393316-2F28-4F06-8C98-4CFBDD19B1AE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7541747" y="560947"/>
                  <a:ext cx="21924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D274AAC3-A0D6-4D87-B92C-07EBD46CCB37}"/>
                    </a:ext>
                  </a:extLst>
                </p14:cNvPr>
                <p14:cNvContentPartPr/>
                <p14:nvPr/>
              </p14:nvContentPartPr>
              <p14:xfrm>
                <a:off x="6572627" y="1069627"/>
                <a:ext cx="268920" cy="32472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D274AAC3-A0D6-4D87-B92C-07EBD46CCB37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6568307" y="1065307"/>
                  <a:ext cx="277560" cy="33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B99BACA6-2D2A-4892-9A85-CB31554C8CE1}"/>
                    </a:ext>
                  </a:extLst>
                </p14:cNvPr>
                <p14:cNvContentPartPr/>
                <p14:nvPr/>
              </p14:nvContentPartPr>
              <p14:xfrm>
                <a:off x="6829667" y="1131187"/>
                <a:ext cx="108000" cy="14472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B99BACA6-2D2A-4892-9A85-CB31554C8CE1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6825347" y="1126867"/>
                  <a:ext cx="11664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84076DA0-699A-417D-A35B-124F1AF64894}"/>
                    </a:ext>
                  </a:extLst>
                </p14:cNvPr>
                <p14:cNvContentPartPr/>
                <p14:nvPr/>
              </p14:nvContentPartPr>
              <p14:xfrm>
                <a:off x="6933347" y="1073947"/>
                <a:ext cx="108720" cy="18864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84076DA0-699A-417D-A35B-124F1AF64894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6929027" y="1069627"/>
                  <a:ext cx="11736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A3D1EC8E-6BA3-422F-A4FF-0099D673BF44}"/>
                    </a:ext>
                  </a:extLst>
                </p14:cNvPr>
                <p14:cNvContentPartPr/>
                <p14:nvPr/>
              </p14:nvContentPartPr>
              <p14:xfrm>
                <a:off x="7055027" y="1100227"/>
                <a:ext cx="197280" cy="8244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A3D1EC8E-6BA3-422F-A4FF-0099D673BF44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7050707" y="1095907"/>
                  <a:ext cx="20592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B78DD6E0-C2BE-488E-B246-0E950B648797}"/>
                    </a:ext>
                  </a:extLst>
                </p14:cNvPr>
                <p14:cNvContentPartPr/>
                <p14:nvPr/>
              </p14:nvContentPartPr>
              <p14:xfrm>
                <a:off x="7281107" y="938947"/>
                <a:ext cx="133560" cy="17208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B78DD6E0-C2BE-488E-B246-0E950B648797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7276787" y="934627"/>
                  <a:ext cx="14220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AD177B2E-E1E5-482F-9C7F-E4D87B508532}"/>
                    </a:ext>
                  </a:extLst>
                </p14:cNvPr>
                <p14:cNvContentPartPr/>
                <p14:nvPr/>
              </p14:nvContentPartPr>
              <p14:xfrm>
                <a:off x="7418987" y="991147"/>
                <a:ext cx="133920" cy="9540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AD177B2E-E1E5-482F-9C7F-E4D87B508532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7414667" y="986827"/>
                  <a:ext cx="14256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B3E6F742-2B8D-4BF3-84DD-11F6C5DFD511}"/>
                    </a:ext>
                  </a:extLst>
                </p14:cNvPr>
                <p14:cNvContentPartPr/>
                <p14:nvPr/>
              </p14:nvContentPartPr>
              <p14:xfrm>
                <a:off x="7566227" y="803947"/>
                <a:ext cx="253800" cy="24732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B3E6F742-2B8D-4BF3-84DD-11F6C5DFD511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7561907" y="799627"/>
                  <a:ext cx="26244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B2F4F78D-C450-4DCA-9EC9-A8B1E2897039}"/>
                    </a:ext>
                  </a:extLst>
                </p14:cNvPr>
                <p14:cNvContentPartPr/>
                <p14:nvPr/>
              </p14:nvContentPartPr>
              <p14:xfrm>
                <a:off x="7817507" y="874147"/>
                <a:ext cx="91440" cy="11916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B2F4F78D-C450-4DCA-9EC9-A8B1E2897039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7813187" y="869827"/>
                  <a:ext cx="10008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26737F3B-2202-40E9-BF54-263812E56EC1}"/>
                    </a:ext>
                  </a:extLst>
                </p14:cNvPr>
                <p14:cNvContentPartPr/>
                <p14:nvPr/>
              </p14:nvContentPartPr>
              <p14:xfrm>
                <a:off x="7925147" y="728707"/>
                <a:ext cx="173160" cy="22140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26737F3B-2202-40E9-BF54-263812E56EC1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7920827" y="724387"/>
                  <a:ext cx="18180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6A2C5CF0-8260-46C4-BF00-287604B904D6}"/>
                    </a:ext>
                  </a:extLst>
                </p14:cNvPr>
                <p14:cNvContentPartPr/>
                <p14:nvPr/>
              </p14:nvContentPartPr>
              <p14:xfrm>
                <a:off x="8114507" y="680827"/>
                <a:ext cx="316800" cy="20520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6A2C5CF0-8260-46C4-BF00-287604B904D6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8110187" y="676507"/>
                  <a:ext cx="325440" cy="21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34A01CFD-BCF0-43B3-8816-5B5C4FB1BA97}"/>
                    </a:ext>
                  </a:extLst>
                </p14:cNvPr>
                <p14:cNvContentPartPr/>
                <p14:nvPr/>
              </p14:nvContentPartPr>
              <p14:xfrm>
                <a:off x="8296667" y="587227"/>
                <a:ext cx="4680" cy="288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34A01CFD-BCF0-43B3-8816-5B5C4FB1BA97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8292347" y="582907"/>
                  <a:ext cx="13320" cy="115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006342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4843F9-7A93-CF73-8436-369EA5D465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8BE578C-8F15-0CBF-E186-8BC164BBE82C}"/>
              </a:ext>
            </a:extLst>
          </p:cNvPr>
          <p:cNvSpPr txBox="1">
            <a:spLocks/>
          </p:cNvSpPr>
          <p:nvPr/>
        </p:nvSpPr>
        <p:spPr>
          <a:xfrm>
            <a:off x="1524000" y="-6167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Monopolitische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Konkurrenz</a:t>
            </a:r>
            <a:r>
              <a:rPr lang="en-US" sz="2800" dirty="0">
                <a:solidFill>
                  <a:sysClr val="windowText" lastClr="000000"/>
                </a:solidFill>
              </a:rPr>
              <a:t>: </a:t>
            </a:r>
            <a:r>
              <a:rPr lang="en-US" sz="2800" dirty="0" err="1">
                <a:solidFill>
                  <a:sysClr val="windowText" lastClr="000000"/>
                </a:solidFill>
              </a:rPr>
              <a:t>Gleichgewicht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BA3CAE5-C4F6-FEE6-53A1-E9A07D7EC05F}"/>
              </a:ext>
            </a:extLst>
          </p:cNvPr>
          <p:cNvSpPr txBox="1"/>
          <p:nvPr/>
        </p:nvSpPr>
        <p:spPr>
          <a:xfrm>
            <a:off x="80682" y="460477"/>
            <a:ext cx="12192000" cy="13790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u="sng" dirty="0" err="1"/>
              <a:t>Firmenzahl</a:t>
            </a:r>
            <a:r>
              <a:rPr lang="en-US" sz="2400" u="sng" dirty="0"/>
              <a:t> und </a:t>
            </a:r>
            <a:r>
              <a:rPr lang="en-US" sz="2400" u="sng" dirty="0" err="1"/>
              <a:t>Durchschnittskosten</a:t>
            </a:r>
            <a:r>
              <a:rPr lang="en-US" sz="2400" u="sng" dirty="0"/>
              <a:t>:</a:t>
            </a:r>
          </a:p>
          <a:p>
            <a:endParaRPr lang="en-US" sz="2400" dirty="0"/>
          </a:p>
          <a:p>
            <a:r>
              <a:rPr lang="en-US" sz="2400" dirty="0"/>
              <a:t>Da </a:t>
            </a:r>
            <a:r>
              <a:rPr lang="en-US" sz="2400" dirty="0" err="1"/>
              <a:t>alle</a:t>
            </a:r>
            <a:r>
              <a:rPr lang="en-US" sz="2400" dirty="0"/>
              <a:t> </a:t>
            </a:r>
            <a:r>
              <a:rPr lang="en-US" sz="2400" dirty="0" err="1"/>
              <a:t>Firmen</a:t>
            </a:r>
            <a:r>
              <a:rPr lang="en-US" sz="2400" dirty="0"/>
              <a:t> </a:t>
            </a:r>
            <a:r>
              <a:rPr lang="en-US" sz="2400" dirty="0" err="1"/>
              <a:t>symmetrisch</a:t>
            </a:r>
            <a:r>
              <a:rPr lang="en-US" sz="2400" dirty="0"/>
              <a:t> </a:t>
            </a:r>
            <a:r>
              <a:rPr lang="en-US" sz="2400" dirty="0" err="1"/>
              <a:t>sind</a:t>
            </a:r>
            <a:r>
              <a:rPr lang="en-US" sz="2400" dirty="0"/>
              <a:t>, </a:t>
            </a:r>
            <a:r>
              <a:rPr lang="en-US" sz="2400" dirty="0" err="1"/>
              <a:t>müssen</a:t>
            </a:r>
            <a:r>
              <a:rPr lang="en-US" sz="2400" dirty="0"/>
              <a:t> </a:t>
            </a:r>
            <a:r>
              <a:rPr lang="en-US" sz="2400" dirty="0" err="1"/>
              <a:t>im</a:t>
            </a:r>
            <a:r>
              <a:rPr lang="en-US" sz="2400" dirty="0"/>
              <a:t> </a:t>
            </a:r>
            <a:r>
              <a:rPr lang="en-US" sz="2400" dirty="0" err="1"/>
              <a:t>Gleichgewicht</a:t>
            </a:r>
            <a:r>
              <a:rPr lang="en-US" sz="2400" dirty="0"/>
              <a:t> </a:t>
            </a:r>
            <a:r>
              <a:rPr lang="en-US" sz="2400" dirty="0" err="1"/>
              <a:t>alle</a:t>
            </a:r>
            <a:r>
              <a:rPr lang="en-US" sz="2400" dirty="0"/>
              <a:t> </a:t>
            </a:r>
            <a:r>
              <a:rPr lang="en-US" sz="2400" dirty="0" err="1"/>
              <a:t>zum</a:t>
            </a:r>
            <a:r>
              <a:rPr lang="en-US" sz="2400" dirty="0"/>
              <a:t> </a:t>
            </a:r>
            <a:r>
              <a:rPr lang="en-US" sz="2400" err="1"/>
              <a:t>gleichen</a:t>
            </a:r>
            <a:r>
              <a:rPr lang="en-US" sz="2400"/>
              <a:t> Preis </a:t>
            </a:r>
            <a:r>
              <a:rPr lang="en-US" sz="2400" dirty="0" err="1"/>
              <a:t>produzieren</a:t>
            </a:r>
            <a:endParaRPr lang="en-US" sz="2400" dirty="0"/>
          </a:p>
          <a:p>
            <a:r>
              <a:rPr lang="en-US" sz="2400" dirty="0"/>
              <a:t>				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	</a:t>
            </a:r>
          </a:p>
          <a:p>
            <a:endParaRPr lang="de-DE" sz="2000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1CF773E-48FC-34D2-B14D-1B846DDB3A43}"/>
              </a:ext>
            </a:extLst>
          </p:cNvPr>
          <p:cNvSpPr/>
          <p:nvPr/>
        </p:nvSpPr>
        <p:spPr>
          <a:xfrm>
            <a:off x="1030965" y="1639503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→ p*=p=P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AF5F2D2-41FD-3DE1-63A0-FE6D41B16D1D}"/>
              </a:ext>
            </a:extLst>
          </p:cNvPr>
          <p:cNvSpPr/>
          <p:nvPr/>
        </p:nvSpPr>
        <p:spPr>
          <a:xfrm>
            <a:off x="870138" y="2625526"/>
            <a:ext cx="74053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→ </a:t>
            </a:r>
            <a:r>
              <a:rPr lang="en-US" sz="2000" dirty="0" err="1"/>
              <a:t>Einsetzen</a:t>
            </a:r>
            <a:r>
              <a:rPr lang="en-US" sz="2000" dirty="0"/>
              <a:t> in die </a:t>
            </a:r>
            <a:r>
              <a:rPr lang="en-US" sz="2000" dirty="0" err="1"/>
              <a:t>Kostenfunktion</a:t>
            </a:r>
            <a:r>
              <a:rPr lang="en-US" sz="2000" dirty="0"/>
              <a:t> </a:t>
            </a:r>
            <a:r>
              <a:rPr lang="en-US" sz="2000" dirty="0" err="1"/>
              <a:t>liefert</a:t>
            </a:r>
            <a:r>
              <a:rPr lang="en-US" sz="2000" dirty="0"/>
              <a:t> </a:t>
            </a:r>
            <a:r>
              <a:rPr lang="en-US" sz="2000" dirty="0" err="1"/>
              <a:t>für</a:t>
            </a:r>
            <a:r>
              <a:rPr lang="en-US" sz="2000" dirty="0"/>
              <a:t> die </a:t>
            </a:r>
            <a:r>
              <a:rPr lang="en-US" sz="2000" dirty="0" err="1"/>
              <a:t>Durchschnittskosten</a:t>
            </a:r>
            <a:r>
              <a:rPr lang="en-US" sz="2000" dirty="0"/>
              <a:t>: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8631054-4360-418C-CEE0-DF715B8A616C}"/>
              </a:ext>
            </a:extLst>
          </p:cNvPr>
          <p:cNvSpPr/>
          <p:nvPr/>
        </p:nvSpPr>
        <p:spPr>
          <a:xfrm>
            <a:off x="40454" y="5199804"/>
            <a:ext cx="86491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→	Je </a:t>
            </a:r>
            <a:r>
              <a:rPr lang="en-US" sz="2000" dirty="0" err="1"/>
              <a:t>mehr</a:t>
            </a:r>
            <a:r>
              <a:rPr lang="en-US" sz="2000" dirty="0"/>
              <a:t> </a:t>
            </a:r>
            <a:r>
              <a:rPr lang="en-US" sz="2000" dirty="0" err="1"/>
              <a:t>Firmen</a:t>
            </a:r>
            <a:r>
              <a:rPr lang="en-US" sz="2000" dirty="0"/>
              <a:t> n in der Branche, um so </a:t>
            </a:r>
            <a:r>
              <a:rPr lang="en-US" sz="2000" dirty="0" err="1"/>
              <a:t>kleiner</a:t>
            </a:r>
            <a:r>
              <a:rPr lang="en-US" sz="2000" dirty="0"/>
              <a:t> </a:t>
            </a:r>
            <a:r>
              <a:rPr lang="en-US" sz="2000" dirty="0" err="1"/>
              <a:t>wird</a:t>
            </a:r>
            <a:r>
              <a:rPr lang="en-US" sz="2000" dirty="0"/>
              <a:t> der </a:t>
            </a:r>
            <a:r>
              <a:rPr lang="en-US" sz="2000" dirty="0" err="1"/>
              <a:t>Anteil</a:t>
            </a:r>
            <a:r>
              <a:rPr lang="en-US" sz="2000" dirty="0"/>
              <a:t> </a:t>
            </a:r>
            <a:r>
              <a:rPr lang="en-US" sz="2000" dirty="0" err="1"/>
              <a:t>jeder</a:t>
            </a:r>
            <a:r>
              <a:rPr lang="en-US" sz="2000" dirty="0"/>
              <a:t> 	</a:t>
            </a:r>
            <a:r>
              <a:rPr lang="en-US" sz="2000" dirty="0" err="1"/>
              <a:t>Firma</a:t>
            </a:r>
            <a:r>
              <a:rPr lang="en-US" sz="2000" dirty="0"/>
              <a:t> am </a:t>
            </a:r>
            <a:r>
              <a:rPr lang="en-US" sz="2000" dirty="0" err="1"/>
              <a:t>Branchenumsatz</a:t>
            </a:r>
            <a:r>
              <a:rPr lang="en-US" sz="2000" dirty="0"/>
              <a:t> S</a:t>
            </a:r>
            <a:endParaRPr lang="de-DE" sz="2000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0B718A7-856B-07EC-7C53-CCEA848091E3}"/>
              </a:ext>
            </a:extLst>
          </p:cNvPr>
          <p:cNvSpPr/>
          <p:nvPr/>
        </p:nvSpPr>
        <p:spPr>
          <a:xfrm>
            <a:off x="40454" y="5907690"/>
            <a:ext cx="86782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→	je </a:t>
            </a:r>
            <a:r>
              <a:rPr lang="en-US" sz="2000" dirty="0" err="1"/>
              <a:t>höher</a:t>
            </a:r>
            <a:r>
              <a:rPr lang="en-US" sz="2000" dirty="0"/>
              <a:t> die </a:t>
            </a:r>
            <a:r>
              <a:rPr lang="en-US" sz="2000" dirty="0" err="1"/>
              <a:t>Durchschnittskosten</a:t>
            </a:r>
            <a:r>
              <a:rPr lang="en-US" sz="2000" dirty="0"/>
              <a:t> </a:t>
            </a:r>
            <a:r>
              <a:rPr lang="en-US" sz="2000" dirty="0" err="1"/>
              <a:t>desto</a:t>
            </a:r>
            <a:r>
              <a:rPr lang="en-US" sz="2000" dirty="0"/>
              <a:t> </a:t>
            </a:r>
            <a:r>
              <a:rPr lang="en-US" sz="2000" dirty="0" err="1"/>
              <a:t>schwieriger</a:t>
            </a:r>
            <a:r>
              <a:rPr lang="en-US" sz="2000" dirty="0"/>
              <a:t> </a:t>
            </a:r>
            <a:r>
              <a:rPr lang="en-US" sz="2000" dirty="0" err="1"/>
              <a:t>wird</a:t>
            </a:r>
            <a:r>
              <a:rPr lang="en-US" sz="2000" dirty="0"/>
              <a:t> </a:t>
            </a:r>
            <a:r>
              <a:rPr lang="en-US" sz="2000" dirty="0" err="1"/>
              <a:t>es</a:t>
            </a:r>
            <a:r>
              <a:rPr lang="en-US" sz="2000" dirty="0"/>
              <a:t> </a:t>
            </a:r>
            <a:r>
              <a:rPr lang="en-US" sz="2000" dirty="0" err="1"/>
              <a:t>steigende</a:t>
            </a:r>
            <a:r>
              <a:rPr lang="en-US" sz="2000" dirty="0"/>
              <a:t> 	</a:t>
            </a:r>
            <a:r>
              <a:rPr lang="en-US" sz="2000" dirty="0" err="1"/>
              <a:t>Skalenerträge</a:t>
            </a:r>
            <a:r>
              <a:rPr lang="en-US" sz="2000" dirty="0"/>
              <a:t> </a:t>
            </a:r>
            <a:r>
              <a:rPr lang="en-US" sz="2000" dirty="0" err="1"/>
              <a:t>auszunutzen</a:t>
            </a:r>
            <a:endParaRPr lang="en-US" sz="20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70C9B3C-CB75-E70E-DB84-1DBCC7DAF07E}"/>
              </a:ext>
            </a:extLst>
          </p:cNvPr>
          <p:cNvSpPr/>
          <p:nvPr/>
        </p:nvSpPr>
        <p:spPr>
          <a:xfrm>
            <a:off x="1618941" y="2089473"/>
            <a:ext cx="92516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→ </a:t>
            </a:r>
            <a:r>
              <a:rPr lang="en-US" sz="2000" dirty="0" err="1"/>
              <a:t>Für</a:t>
            </a:r>
            <a:r>
              <a:rPr lang="en-US" sz="2000" dirty="0"/>
              <a:t> p*=p=P </a:t>
            </a:r>
            <a:r>
              <a:rPr lang="en-US" sz="2000" dirty="0" err="1"/>
              <a:t>ergibt</a:t>
            </a:r>
            <a:r>
              <a:rPr lang="en-US" sz="2000" dirty="0"/>
              <a:t> </a:t>
            </a:r>
            <a:r>
              <a:rPr lang="en-US" sz="2000" dirty="0" err="1"/>
              <a:t>sich</a:t>
            </a:r>
            <a:r>
              <a:rPr lang="en-US" sz="2000" dirty="0"/>
              <a:t> </a:t>
            </a:r>
            <a:r>
              <a:rPr lang="en-US" sz="2000" dirty="0" err="1"/>
              <a:t>damit</a:t>
            </a:r>
            <a:r>
              <a:rPr lang="en-US" sz="2000" dirty="0"/>
              <a:t> </a:t>
            </a:r>
            <a:r>
              <a:rPr lang="en-US" sz="2000" dirty="0" err="1"/>
              <a:t>für</a:t>
            </a:r>
            <a:r>
              <a:rPr lang="en-US" sz="2000" dirty="0"/>
              <a:t> </a:t>
            </a:r>
            <a:r>
              <a:rPr lang="en-US" sz="2000" dirty="0" err="1"/>
              <a:t>jede</a:t>
            </a:r>
            <a:r>
              <a:rPr lang="en-US" sz="2000" dirty="0"/>
              <a:t> Firma </a:t>
            </a:r>
            <a:r>
              <a:rPr lang="en-US" sz="2000" dirty="0" err="1"/>
              <a:t>ein</a:t>
            </a:r>
            <a:r>
              <a:rPr lang="en-US" sz="2000" dirty="0"/>
              <a:t> </a:t>
            </a:r>
            <a:r>
              <a:rPr lang="en-US" sz="2000" dirty="0" err="1"/>
              <a:t>Marktanteil</a:t>
            </a:r>
            <a:r>
              <a:rPr lang="en-US" sz="2000" dirty="0"/>
              <a:t> von x*=S/n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8824115-37E8-7307-1A35-C9E6B600B5C8}"/>
              </a:ext>
            </a:extLst>
          </p:cNvPr>
          <p:cNvSpPr/>
          <p:nvPr/>
        </p:nvSpPr>
        <p:spPr>
          <a:xfrm>
            <a:off x="3444768" y="3088470"/>
            <a:ext cx="4069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DK = K/x = KF/</a:t>
            </a:r>
            <a:r>
              <a:rPr lang="en-US" dirty="0" err="1"/>
              <a:t>x+k</a:t>
            </a:r>
            <a:r>
              <a:rPr lang="en-US" dirty="0"/>
              <a:t> = KF/(S/n)+k = </a:t>
            </a:r>
            <a:r>
              <a:rPr lang="en-US" dirty="0" err="1"/>
              <a:t>n∙KF</a:t>
            </a:r>
            <a:r>
              <a:rPr lang="en-US" dirty="0"/>
              <a:t>/</a:t>
            </a:r>
            <a:r>
              <a:rPr lang="en-US" dirty="0" err="1"/>
              <a:t>S+k</a:t>
            </a:r>
            <a:endParaRPr lang="en-US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51866C0F-33C3-5FD6-80BF-4D07D3DBAACD}"/>
              </a:ext>
            </a:extLst>
          </p:cNvPr>
          <p:cNvSpPr/>
          <p:nvPr/>
        </p:nvSpPr>
        <p:spPr>
          <a:xfrm>
            <a:off x="19458" y="3429090"/>
            <a:ext cx="93367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→	da KF, k, S </a:t>
            </a:r>
            <a:r>
              <a:rPr lang="en-US" sz="2000" dirty="0" err="1"/>
              <a:t>Konstant</a:t>
            </a:r>
            <a:r>
              <a:rPr lang="en-US" sz="2000" dirty="0"/>
              <a:t> </a:t>
            </a:r>
            <a:r>
              <a:rPr lang="en-US" sz="2000" dirty="0" err="1"/>
              <a:t>steigen</a:t>
            </a:r>
            <a:r>
              <a:rPr lang="en-US" sz="2000" dirty="0"/>
              <a:t> die </a:t>
            </a:r>
            <a:r>
              <a:rPr lang="en-US" sz="2000" dirty="0" err="1"/>
              <a:t>Durchschnittskosten</a:t>
            </a:r>
            <a:r>
              <a:rPr lang="en-US" sz="2000" dirty="0"/>
              <a:t> </a:t>
            </a:r>
            <a:r>
              <a:rPr lang="en-US" sz="2000" dirty="0" err="1"/>
              <a:t>mit</a:t>
            </a:r>
            <a:r>
              <a:rPr lang="en-US" sz="2000" dirty="0"/>
              <a:t> </a:t>
            </a:r>
            <a:r>
              <a:rPr lang="en-US" sz="2000" dirty="0" err="1"/>
              <a:t>zunehmender</a:t>
            </a:r>
            <a:r>
              <a:rPr lang="en-US" sz="2000" dirty="0"/>
              <a:t> 	</a:t>
            </a:r>
            <a:r>
              <a:rPr lang="en-US" sz="2000" dirty="0" err="1"/>
              <a:t>Firmenzahl</a:t>
            </a:r>
            <a:r>
              <a:rPr lang="en-US" sz="2000" dirty="0"/>
              <a:t> n. KF/S </a:t>
            </a:r>
            <a:r>
              <a:rPr lang="en-US" sz="2000" dirty="0" err="1"/>
              <a:t>ist</a:t>
            </a:r>
            <a:r>
              <a:rPr lang="en-US" sz="2000" dirty="0"/>
              <a:t> die </a:t>
            </a:r>
            <a:r>
              <a:rPr lang="en-US" sz="2000" dirty="0" err="1"/>
              <a:t>Steigung</a:t>
            </a:r>
            <a:r>
              <a:rPr lang="en-US" sz="2000" dirty="0"/>
              <a:t> der </a:t>
            </a:r>
            <a:r>
              <a:rPr lang="en-US" sz="2000" dirty="0" err="1"/>
              <a:t>Geraden</a:t>
            </a:r>
            <a:r>
              <a:rPr lang="en-US" sz="2000" dirty="0"/>
              <a:t> der </a:t>
            </a:r>
            <a:r>
              <a:rPr lang="en-US" sz="2000" dirty="0" err="1"/>
              <a:t>Durchschnittskosten</a:t>
            </a:r>
            <a:endParaRPr lang="de-DE" sz="2000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BB894AFB-3AD6-0ECF-FC6B-6EC637EDBA0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AF3FDCEA-1AC0-4301-8EFE-BC0221A8D2AA}"/>
                  </a:ext>
                </a:extLst>
              </p14:cNvPr>
              <p14:cNvContentPartPr/>
              <p14:nvPr/>
            </p14:nvContentPartPr>
            <p14:xfrm>
              <a:off x="1109987" y="1588747"/>
              <a:ext cx="2477160" cy="6444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AF3FDCEA-1AC0-4301-8EFE-BC0221A8D2A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05667" y="1584427"/>
                <a:ext cx="2485800" cy="73080"/>
              </a:xfrm>
              <a:prstGeom prst="rect">
                <a:avLst/>
              </a:prstGeom>
            </p:spPr>
          </p:pic>
        </mc:Fallback>
      </mc:AlternateContent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96959AA6-4900-44D0-A3EE-B4810215E01A}"/>
              </a:ext>
            </a:extLst>
          </p:cNvPr>
          <p:cNvGrpSpPr/>
          <p:nvPr/>
        </p:nvGrpSpPr>
        <p:grpSpPr>
          <a:xfrm>
            <a:off x="2525867" y="819787"/>
            <a:ext cx="2945520" cy="493560"/>
            <a:chOff x="2525867" y="819787"/>
            <a:chExt cx="2945520" cy="493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0A20FF1A-BD76-41D4-B5BB-80D4DD75F220}"/>
                    </a:ext>
                  </a:extLst>
                </p14:cNvPr>
                <p14:cNvContentPartPr/>
                <p14:nvPr/>
              </p14:nvContentPartPr>
              <p14:xfrm>
                <a:off x="2564747" y="1079347"/>
                <a:ext cx="244080" cy="19476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0A20FF1A-BD76-41D4-B5BB-80D4DD75F220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560427" y="1075027"/>
                  <a:ext cx="252720" cy="20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4B4ECC8F-20F3-449F-BA30-89EC34444CEA}"/>
                    </a:ext>
                  </a:extLst>
                </p14:cNvPr>
                <p14:cNvContentPartPr/>
                <p14:nvPr/>
              </p14:nvContentPartPr>
              <p14:xfrm>
                <a:off x="2525867" y="1160707"/>
                <a:ext cx="277200" cy="15264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4B4ECC8F-20F3-449F-BA30-89EC34444CE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521547" y="1156387"/>
                  <a:ext cx="28584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6C4C1397-1391-4138-A482-24C3CC25B944}"/>
                    </a:ext>
                  </a:extLst>
                </p14:cNvPr>
                <p14:cNvContentPartPr/>
                <p14:nvPr/>
              </p14:nvContentPartPr>
              <p14:xfrm>
                <a:off x="2904587" y="987187"/>
                <a:ext cx="200880" cy="3816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6C4C1397-1391-4138-A482-24C3CC25B944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900267" y="982867"/>
                  <a:ext cx="20952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16617383-00D2-4F90-9C4E-77A28A591FB1}"/>
                    </a:ext>
                  </a:extLst>
                </p14:cNvPr>
                <p14:cNvContentPartPr/>
                <p14:nvPr/>
              </p14:nvContentPartPr>
              <p14:xfrm>
                <a:off x="3056507" y="956227"/>
                <a:ext cx="19800" cy="792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16617383-00D2-4F90-9C4E-77A28A591FB1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052187" y="951907"/>
                  <a:ext cx="2844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E7706153-37C5-4DD7-8E06-6B5794CA3612}"/>
                    </a:ext>
                  </a:extLst>
                </p14:cNvPr>
                <p14:cNvContentPartPr/>
                <p14:nvPr/>
              </p14:nvContentPartPr>
              <p14:xfrm>
                <a:off x="3225707" y="955507"/>
                <a:ext cx="142920" cy="8604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E7706153-37C5-4DD7-8E06-6B5794CA3612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221387" y="951187"/>
                  <a:ext cx="15156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AF9093EB-6265-40AD-ABEE-60A1A33C648D}"/>
                    </a:ext>
                  </a:extLst>
                </p14:cNvPr>
                <p14:cNvContentPartPr/>
                <p14:nvPr/>
              </p14:nvContentPartPr>
              <p14:xfrm>
                <a:off x="3384107" y="901147"/>
                <a:ext cx="105480" cy="14580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AF9093EB-6265-40AD-ABEE-60A1A33C648D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379787" y="896827"/>
                  <a:ext cx="11412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9B2BB6FB-A3F8-4EFE-BF29-87F0268EE59D}"/>
                    </a:ext>
                  </a:extLst>
                </p14:cNvPr>
                <p14:cNvContentPartPr/>
                <p14:nvPr/>
              </p14:nvContentPartPr>
              <p14:xfrm>
                <a:off x="3485627" y="973507"/>
                <a:ext cx="199440" cy="6552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9B2BB6FB-A3F8-4EFE-BF29-87F0268EE59D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481307" y="969187"/>
                  <a:ext cx="20808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DE0719E4-7D36-45FF-A8DA-BA30FDE49653}"/>
                    </a:ext>
                  </a:extLst>
                </p14:cNvPr>
                <p14:cNvContentPartPr/>
                <p14:nvPr/>
              </p14:nvContentPartPr>
              <p14:xfrm>
                <a:off x="3862907" y="897547"/>
                <a:ext cx="71640" cy="12888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DE0719E4-7D36-45FF-A8DA-BA30FDE49653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858587" y="893227"/>
                  <a:ext cx="8028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F6FAFD74-6674-436C-B935-A26EAD9EAC9E}"/>
                    </a:ext>
                  </a:extLst>
                </p14:cNvPr>
                <p14:cNvContentPartPr/>
                <p14:nvPr/>
              </p14:nvContentPartPr>
              <p14:xfrm>
                <a:off x="3926627" y="964147"/>
                <a:ext cx="195120" cy="5976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F6FAFD74-6674-436C-B935-A26EAD9EAC9E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922307" y="959827"/>
                  <a:ext cx="20376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2BBB53C4-2E0C-4EC1-886D-0C39A8902E52}"/>
                    </a:ext>
                  </a:extLst>
                </p14:cNvPr>
                <p14:cNvContentPartPr/>
                <p14:nvPr/>
              </p14:nvContentPartPr>
              <p14:xfrm>
                <a:off x="4122467" y="911587"/>
                <a:ext cx="339120" cy="10404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2BBB53C4-2E0C-4EC1-886D-0C39A8902E52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118147" y="907267"/>
                  <a:ext cx="34776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4B68851A-F466-4851-9657-9404092BBBA9}"/>
                    </a:ext>
                  </a:extLst>
                </p14:cNvPr>
                <p14:cNvContentPartPr/>
                <p14:nvPr/>
              </p14:nvContentPartPr>
              <p14:xfrm>
                <a:off x="4024547" y="900787"/>
                <a:ext cx="58320" cy="1512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4B68851A-F466-4851-9657-9404092BBBA9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020227" y="896467"/>
                  <a:ext cx="6696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1D24FC1C-0F0B-4CB1-8F37-DC5CBF8EAD62}"/>
                    </a:ext>
                  </a:extLst>
                </p14:cNvPr>
                <p14:cNvContentPartPr/>
                <p14:nvPr/>
              </p14:nvContentPartPr>
              <p14:xfrm>
                <a:off x="4590467" y="934267"/>
                <a:ext cx="331200" cy="8388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1D24FC1C-0F0B-4CB1-8F37-DC5CBF8EAD62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586147" y="929947"/>
                  <a:ext cx="33984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FE05D272-2D78-4A67-A00C-641C85BAC89C}"/>
                    </a:ext>
                  </a:extLst>
                </p14:cNvPr>
                <p14:cNvContentPartPr/>
                <p14:nvPr/>
              </p14:nvContentPartPr>
              <p14:xfrm>
                <a:off x="4895747" y="900427"/>
                <a:ext cx="26640" cy="864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FE05D272-2D78-4A67-A00C-641C85BAC89C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891427" y="896107"/>
                  <a:ext cx="3528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F6E894AF-3D98-4598-8930-76F03E99810A}"/>
                    </a:ext>
                  </a:extLst>
                </p14:cNvPr>
                <p14:cNvContentPartPr/>
                <p14:nvPr/>
              </p14:nvContentPartPr>
              <p14:xfrm>
                <a:off x="4969907" y="852907"/>
                <a:ext cx="135000" cy="12312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F6E894AF-3D98-4598-8930-76F03E99810A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4965587" y="848587"/>
                  <a:ext cx="14364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2D1E2478-0DE0-45CD-B749-108F4A0F0998}"/>
                    </a:ext>
                  </a:extLst>
                </p14:cNvPr>
                <p14:cNvContentPartPr/>
                <p14:nvPr/>
              </p14:nvContentPartPr>
              <p14:xfrm>
                <a:off x="5243147" y="907987"/>
                <a:ext cx="228240" cy="7560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2D1E2478-0DE0-45CD-B749-108F4A0F0998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238827" y="903667"/>
                  <a:ext cx="23688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FD9AED5A-1264-4660-865C-B654250BE85F}"/>
                    </a:ext>
                  </a:extLst>
                </p14:cNvPr>
                <p14:cNvContentPartPr/>
                <p14:nvPr/>
              </p14:nvContentPartPr>
              <p14:xfrm>
                <a:off x="5447267" y="819787"/>
                <a:ext cx="360" cy="36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FD9AED5A-1264-4660-865C-B654250BE85F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5442947" y="8154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A06BBD2D-8695-4020-A816-5C4F0E2384E3}"/>
              </a:ext>
            </a:extLst>
          </p:cNvPr>
          <p:cNvGrpSpPr/>
          <p:nvPr/>
        </p:nvGrpSpPr>
        <p:grpSpPr>
          <a:xfrm>
            <a:off x="5660747" y="601987"/>
            <a:ext cx="2739600" cy="377280"/>
            <a:chOff x="5660747" y="601987"/>
            <a:chExt cx="2739600" cy="377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CD118D3F-0F1E-441E-8524-CFF97C5D6D3D}"/>
                    </a:ext>
                  </a:extLst>
                </p14:cNvPr>
                <p14:cNvContentPartPr/>
                <p14:nvPr/>
              </p14:nvContentPartPr>
              <p14:xfrm>
                <a:off x="5660747" y="874507"/>
                <a:ext cx="120600" cy="9648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CD118D3F-0F1E-441E-8524-CFF97C5D6D3D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5656427" y="870187"/>
                  <a:ext cx="12924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BF6413B7-87CD-4AFB-84DE-F6505BB765E9}"/>
                    </a:ext>
                  </a:extLst>
                </p14:cNvPr>
                <p14:cNvContentPartPr/>
                <p14:nvPr/>
              </p14:nvContentPartPr>
              <p14:xfrm>
                <a:off x="5795387" y="794587"/>
                <a:ext cx="354960" cy="15984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BF6413B7-87CD-4AFB-84DE-F6505BB765E9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5791067" y="790267"/>
                  <a:ext cx="36360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93F6C810-612E-4CD4-930E-6B1B4548DDFE}"/>
                    </a:ext>
                  </a:extLst>
                </p14:cNvPr>
                <p14:cNvContentPartPr/>
                <p14:nvPr/>
              </p14:nvContentPartPr>
              <p14:xfrm>
                <a:off x="6154307" y="813667"/>
                <a:ext cx="11520" cy="3816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93F6C810-612E-4CD4-930E-6B1B4548DDFE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6149987" y="809347"/>
                  <a:ext cx="2016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51AD5DF4-3EAD-4162-8CAD-12AE6AC94DF5}"/>
                    </a:ext>
                  </a:extLst>
                </p14:cNvPr>
                <p14:cNvContentPartPr/>
                <p14:nvPr/>
              </p14:nvContentPartPr>
              <p14:xfrm>
                <a:off x="6175907" y="808267"/>
                <a:ext cx="299160" cy="1350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51AD5DF4-3EAD-4162-8CAD-12AE6AC94DF5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171587" y="803947"/>
                  <a:ext cx="30780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17490578-2D09-4207-96DD-5D4C66D7CAFE}"/>
                    </a:ext>
                  </a:extLst>
                </p14:cNvPr>
                <p14:cNvContentPartPr/>
                <p14:nvPr/>
              </p14:nvContentPartPr>
              <p14:xfrm>
                <a:off x="5693867" y="724027"/>
                <a:ext cx="99000" cy="6372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17490578-2D09-4207-96DD-5D4C66D7CAFE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689547" y="719707"/>
                  <a:ext cx="10764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54869F74-4449-47C0-8A8A-63AEAD89DC98}"/>
                    </a:ext>
                  </a:extLst>
                </p14:cNvPr>
                <p14:cNvContentPartPr/>
                <p14:nvPr/>
              </p14:nvContentPartPr>
              <p14:xfrm>
                <a:off x="6574787" y="743467"/>
                <a:ext cx="213120" cy="15804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54869F74-4449-47C0-8A8A-63AEAD89DC98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6570467" y="739147"/>
                  <a:ext cx="22176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EC8A3F76-26C3-4BB3-B9D2-DAC90E97AF7E}"/>
                    </a:ext>
                  </a:extLst>
                </p14:cNvPr>
                <p14:cNvContentPartPr/>
                <p14:nvPr/>
              </p14:nvContentPartPr>
              <p14:xfrm>
                <a:off x="6811667" y="810787"/>
                <a:ext cx="145080" cy="9396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EC8A3F76-26C3-4BB3-B9D2-DAC90E97AF7E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6807347" y="806467"/>
                  <a:ext cx="15372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14CEA786-72B2-41CF-BC1B-22388EC57C30}"/>
                    </a:ext>
                  </a:extLst>
                </p14:cNvPr>
                <p14:cNvContentPartPr/>
                <p14:nvPr/>
              </p14:nvContentPartPr>
              <p14:xfrm>
                <a:off x="6921467" y="767947"/>
                <a:ext cx="73080" cy="1800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14CEA786-72B2-41CF-BC1B-22388EC57C30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6917147" y="763627"/>
                  <a:ext cx="8172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C371D200-56AD-47E7-B8A4-A4FBA4925362}"/>
                    </a:ext>
                  </a:extLst>
                </p14:cNvPr>
                <p14:cNvContentPartPr/>
                <p14:nvPr/>
              </p14:nvContentPartPr>
              <p14:xfrm>
                <a:off x="6957827" y="796747"/>
                <a:ext cx="80280" cy="12096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C371D200-56AD-47E7-B8A4-A4FBA4925362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6953507" y="792427"/>
                  <a:ext cx="8892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C2D5B40B-93CA-4D31-9478-7A9AB6F0D888}"/>
                    </a:ext>
                  </a:extLst>
                </p14:cNvPr>
                <p14:cNvContentPartPr/>
                <p14:nvPr/>
              </p14:nvContentPartPr>
              <p14:xfrm>
                <a:off x="7054307" y="806467"/>
                <a:ext cx="93600" cy="7236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C2D5B40B-93CA-4D31-9478-7A9AB6F0D888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7049987" y="802147"/>
                  <a:ext cx="10224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B740BC28-D623-43E8-9A79-299F69814EE2}"/>
                    </a:ext>
                  </a:extLst>
                </p14:cNvPr>
                <p14:cNvContentPartPr/>
                <p14:nvPr/>
              </p14:nvContentPartPr>
              <p14:xfrm>
                <a:off x="7299827" y="783067"/>
                <a:ext cx="92520" cy="19620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B740BC28-D623-43E8-9A79-299F69814EE2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7295507" y="778747"/>
                  <a:ext cx="10116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07134D8F-16F5-4D77-B011-A809F4251E00}"/>
                    </a:ext>
                  </a:extLst>
                </p14:cNvPr>
                <p14:cNvContentPartPr/>
                <p14:nvPr/>
              </p14:nvContentPartPr>
              <p14:xfrm>
                <a:off x="7415387" y="704587"/>
                <a:ext cx="462960" cy="19440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07134D8F-16F5-4D77-B011-A809F4251E00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7411067" y="700267"/>
                  <a:ext cx="47160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9F797C30-7F2A-45DF-B285-266450486DE3}"/>
                    </a:ext>
                  </a:extLst>
                </p14:cNvPr>
                <p14:cNvContentPartPr/>
                <p14:nvPr/>
              </p14:nvContentPartPr>
              <p14:xfrm>
                <a:off x="7877267" y="775507"/>
                <a:ext cx="136800" cy="8352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9F797C30-7F2A-45DF-B285-266450486DE3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7872947" y="771187"/>
                  <a:ext cx="14544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E0F6CBF5-D794-46AC-9D4F-DAB83CA6E1D2}"/>
                    </a:ext>
                  </a:extLst>
                </p14:cNvPr>
                <p14:cNvContentPartPr/>
                <p14:nvPr/>
              </p14:nvContentPartPr>
              <p14:xfrm>
                <a:off x="7880147" y="778387"/>
                <a:ext cx="173520" cy="8172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E0F6CBF5-D794-46AC-9D4F-DAB83CA6E1D2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7875827" y="774067"/>
                  <a:ext cx="18216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5C5CD44E-3A16-44D8-8165-0584B60C9D28}"/>
                    </a:ext>
                  </a:extLst>
                </p14:cNvPr>
                <p14:cNvContentPartPr/>
                <p14:nvPr/>
              </p14:nvContentPartPr>
              <p14:xfrm>
                <a:off x="8064827" y="704227"/>
                <a:ext cx="204120" cy="15732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5C5CD44E-3A16-44D8-8165-0584B60C9D28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8060507" y="699907"/>
                  <a:ext cx="21276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23ABFC1E-9905-4589-B06F-A3D923C5B845}"/>
                    </a:ext>
                  </a:extLst>
                </p14:cNvPr>
                <p14:cNvContentPartPr/>
                <p14:nvPr/>
              </p14:nvContentPartPr>
              <p14:xfrm>
                <a:off x="8145107" y="601987"/>
                <a:ext cx="255240" cy="11376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23ABFC1E-9905-4589-B06F-A3D923C5B845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8140787" y="597667"/>
                  <a:ext cx="2638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AA616B79-3022-41EA-8285-F9918A2FD3E9}"/>
                    </a:ext>
                  </a:extLst>
                </p14:cNvPr>
                <p14:cNvContentPartPr/>
                <p14:nvPr/>
              </p14:nvContentPartPr>
              <p14:xfrm>
                <a:off x="8377667" y="855427"/>
                <a:ext cx="7920" cy="1620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AA616B79-3022-41EA-8285-F9918A2FD3E9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8373347" y="851107"/>
                  <a:ext cx="16560" cy="248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71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86AD5903-1540-4EE7-B012-1FA63E819DDA}"/>
                  </a:ext>
                </a:extLst>
              </p14:cNvPr>
              <p14:cNvContentPartPr/>
              <p14:nvPr/>
            </p14:nvContentPartPr>
            <p14:xfrm>
              <a:off x="1946987" y="1527907"/>
              <a:ext cx="1841760" cy="115920"/>
            </p14:xfrm>
          </p:contentPart>
        </mc:Choice>
        <mc:Fallback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86AD5903-1540-4EE7-B012-1FA63E819DDA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1942667" y="1523587"/>
                <a:ext cx="1850400" cy="12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3EA5918A-1F39-4B55-9388-E4EAF0D34F4C}"/>
                  </a:ext>
                </a:extLst>
              </p14:cNvPr>
              <p14:cNvContentPartPr/>
              <p14:nvPr/>
            </p14:nvContentPartPr>
            <p14:xfrm>
              <a:off x="1917827" y="1459867"/>
              <a:ext cx="2249640" cy="111240"/>
            </p14:xfrm>
          </p:contentPart>
        </mc:Choice>
        <mc:Fallback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3EA5918A-1F39-4B55-9388-E4EAF0D34F4C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1913507" y="1455547"/>
                <a:ext cx="2258280" cy="11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">
            <p14:nvContentPartPr>
              <p14:cNvPr id="51" name="Freihand 50">
                <a:extLst>
                  <a:ext uri="{FF2B5EF4-FFF2-40B4-BE49-F238E27FC236}">
                    <a16:creationId xmlns:a16="http://schemas.microsoft.com/office/drawing/2014/main" id="{D6E75503-9261-4FD8-976F-7CB3A9E851FA}"/>
                  </a:ext>
                </a:extLst>
              </p14:cNvPr>
              <p14:cNvContentPartPr/>
              <p14:nvPr/>
            </p14:nvContentPartPr>
            <p14:xfrm>
              <a:off x="1318067" y="2065747"/>
              <a:ext cx="984240" cy="53280"/>
            </p14:xfrm>
          </p:contentPart>
        </mc:Choice>
        <mc:Fallback>
          <p:pic>
            <p:nvPicPr>
              <p:cNvPr id="51" name="Freihand 50">
                <a:extLst>
                  <a:ext uri="{FF2B5EF4-FFF2-40B4-BE49-F238E27FC236}">
                    <a16:creationId xmlns:a16="http://schemas.microsoft.com/office/drawing/2014/main" id="{D6E75503-9261-4FD8-976F-7CB3A9E851FA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1313747" y="2061427"/>
                <a:ext cx="992880" cy="6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7">
            <p14:nvContentPartPr>
              <p14:cNvPr id="52" name="Freihand 51">
                <a:extLst>
                  <a:ext uri="{FF2B5EF4-FFF2-40B4-BE49-F238E27FC236}">
                    <a16:creationId xmlns:a16="http://schemas.microsoft.com/office/drawing/2014/main" id="{2CA5B3EC-6218-4457-9C69-8B3B70000591}"/>
                  </a:ext>
                </a:extLst>
              </p14:cNvPr>
              <p14:cNvContentPartPr/>
              <p14:nvPr/>
            </p14:nvContentPartPr>
            <p14:xfrm>
              <a:off x="2186027" y="2486947"/>
              <a:ext cx="1565640" cy="87840"/>
            </p14:xfrm>
          </p:contentPart>
        </mc:Choice>
        <mc:Fallback>
          <p:pic>
            <p:nvPicPr>
              <p:cNvPr id="52" name="Freihand 51">
                <a:extLst>
                  <a:ext uri="{FF2B5EF4-FFF2-40B4-BE49-F238E27FC236}">
                    <a16:creationId xmlns:a16="http://schemas.microsoft.com/office/drawing/2014/main" id="{2CA5B3EC-6218-4457-9C69-8B3B70000591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2181707" y="2482627"/>
                <a:ext cx="1574280" cy="9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9">
            <p14:nvContentPartPr>
              <p14:cNvPr id="53" name="Freihand 52">
                <a:extLst>
                  <a:ext uri="{FF2B5EF4-FFF2-40B4-BE49-F238E27FC236}">
                    <a16:creationId xmlns:a16="http://schemas.microsoft.com/office/drawing/2014/main" id="{10716FAB-7E75-43E3-B7B6-4D19BC1976AC}"/>
                  </a:ext>
                </a:extLst>
              </p14:cNvPr>
              <p14:cNvContentPartPr/>
              <p14:nvPr/>
            </p14:nvContentPartPr>
            <p14:xfrm>
              <a:off x="8460827" y="2457067"/>
              <a:ext cx="1024200" cy="49320"/>
            </p14:xfrm>
          </p:contentPart>
        </mc:Choice>
        <mc:Fallback>
          <p:pic>
            <p:nvPicPr>
              <p:cNvPr id="53" name="Freihand 52">
                <a:extLst>
                  <a:ext uri="{FF2B5EF4-FFF2-40B4-BE49-F238E27FC236}">
                    <a16:creationId xmlns:a16="http://schemas.microsoft.com/office/drawing/2014/main" id="{10716FAB-7E75-43E3-B7B6-4D19BC1976AC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8456507" y="2452747"/>
                <a:ext cx="1032840" cy="5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1">
            <p14:nvContentPartPr>
              <p14:cNvPr id="54" name="Freihand 53">
                <a:extLst>
                  <a:ext uri="{FF2B5EF4-FFF2-40B4-BE49-F238E27FC236}">
                    <a16:creationId xmlns:a16="http://schemas.microsoft.com/office/drawing/2014/main" id="{EEE6C883-305A-4D1B-AAE1-6D4B1EBF1772}"/>
                  </a:ext>
                </a:extLst>
              </p14:cNvPr>
              <p14:cNvContentPartPr/>
              <p14:nvPr/>
            </p14:nvContentPartPr>
            <p14:xfrm>
              <a:off x="8468387" y="2068987"/>
              <a:ext cx="375480" cy="493200"/>
            </p14:xfrm>
          </p:contentPart>
        </mc:Choice>
        <mc:Fallback>
          <p:pic>
            <p:nvPicPr>
              <p:cNvPr id="54" name="Freihand 53">
                <a:extLst>
                  <a:ext uri="{FF2B5EF4-FFF2-40B4-BE49-F238E27FC236}">
                    <a16:creationId xmlns:a16="http://schemas.microsoft.com/office/drawing/2014/main" id="{EEE6C883-305A-4D1B-AAE1-6D4B1EBF1772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8464067" y="2064667"/>
                <a:ext cx="384120" cy="50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3">
            <p14:nvContentPartPr>
              <p14:cNvPr id="55" name="Freihand 54">
                <a:extLst>
                  <a:ext uri="{FF2B5EF4-FFF2-40B4-BE49-F238E27FC236}">
                    <a16:creationId xmlns:a16="http://schemas.microsoft.com/office/drawing/2014/main" id="{4A424239-526F-46ED-8526-BBF6F56A70F8}"/>
                  </a:ext>
                </a:extLst>
              </p14:cNvPr>
              <p14:cNvContentPartPr/>
              <p14:nvPr/>
            </p14:nvContentPartPr>
            <p14:xfrm>
              <a:off x="3501467" y="3402427"/>
              <a:ext cx="317160" cy="35640"/>
            </p14:xfrm>
          </p:contentPart>
        </mc:Choice>
        <mc:Fallback>
          <p:pic>
            <p:nvPicPr>
              <p:cNvPr id="55" name="Freihand 54">
                <a:extLst>
                  <a:ext uri="{FF2B5EF4-FFF2-40B4-BE49-F238E27FC236}">
                    <a16:creationId xmlns:a16="http://schemas.microsoft.com/office/drawing/2014/main" id="{4A424239-526F-46ED-8526-BBF6F56A70F8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3497147" y="3398107"/>
                <a:ext cx="325800" cy="4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5">
            <p14:nvContentPartPr>
              <p14:cNvPr id="56" name="Freihand 55">
                <a:extLst>
                  <a:ext uri="{FF2B5EF4-FFF2-40B4-BE49-F238E27FC236}">
                    <a16:creationId xmlns:a16="http://schemas.microsoft.com/office/drawing/2014/main" id="{D8E77B8D-AD58-43C6-A73E-8CBC96BF74D9}"/>
                  </a:ext>
                </a:extLst>
              </p14:cNvPr>
              <p14:cNvContentPartPr/>
              <p14:nvPr/>
            </p14:nvContentPartPr>
            <p14:xfrm>
              <a:off x="5120387" y="3346987"/>
              <a:ext cx="9720" cy="5400"/>
            </p14:xfrm>
          </p:contentPart>
        </mc:Choice>
        <mc:Fallback>
          <p:pic>
            <p:nvPicPr>
              <p:cNvPr id="56" name="Freihand 55">
                <a:extLst>
                  <a:ext uri="{FF2B5EF4-FFF2-40B4-BE49-F238E27FC236}">
                    <a16:creationId xmlns:a16="http://schemas.microsoft.com/office/drawing/2014/main" id="{D8E77B8D-AD58-43C6-A73E-8CBC96BF74D9}"/>
                  </a:ext>
                </a:extLst>
              </p:cNvPr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5116067" y="3342667"/>
                <a:ext cx="18360" cy="14040"/>
              </a:xfrm>
              <a:prstGeom prst="rect">
                <a:avLst/>
              </a:prstGeom>
            </p:spPr>
          </p:pic>
        </mc:Fallback>
      </mc:AlternateContent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62031F5D-A2A3-4B91-98A1-FD52E984A4DB}"/>
              </a:ext>
            </a:extLst>
          </p:cNvPr>
          <p:cNvGrpSpPr/>
          <p:nvPr/>
        </p:nvGrpSpPr>
        <p:grpSpPr>
          <a:xfrm>
            <a:off x="4922747" y="2531227"/>
            <a:ext cx="4024080" cy="686520"/>
            <a:chOff x="4922747" y="2531227"/>
            <a:chExt cx="4024080" cy="686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D550E848-34A4-48DB-9633-C8DEEA39EA2F}"/>
                    </a:ext>
                  </a:extLst>
                </p14:cNvPr>
                <p14:cNvContentPartPr/>
                <p14:nvPr/>
              </p14:nvContentPartPr>
              <p14:xfrm>
                <a:off x="4922747" y="2561827"/>
                <a:ext cx="3918960" cy="65592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D550E848-34A4-48DB-9633-C8DEEA39EA2F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918427" y="2557507"/>
                  <a:ext cx="3927600" cy="66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4EA39D23-F919-4A85-A179-65D6B9B124A6}"/>
                    </a:ext>
                  </a:extLst>
                </p14:cNvPr>
                <p14:cNvContentPartPr/>
                <p14:nvPr/>
              </p14:nvContentPartPr>
              <p14:xfrm>
                <a:off x="8713907" y="2531227"/>
                <a:ext cx="232920" cy="10620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4EA39D23-F919-4A85-A179-65D6B9B124A6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8709587" y="2526907"/>
                  <a:ext cx="241560" cy="1148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1">
            <p14:nvContentPartPr>
              <p14:cNvPr id="60" name="Freihand 59">
                <a:extLst>
                  <a:ext uri="{FF2B5EF4-FFF2-40B4-BE49-F238E27FC236}">
                    <a16:creationId xmlns:a16="http://schemas.microsoft.com/office/drawing/2014/main" id="{FEAC03D5-E9FA-4F29-A2D2-44A21874E936}"/>
                  </a:ext>
                </a:extLst>
              </p14:cNvPr>
              <p14:cNvContentPartPr/>
              <p14:nvPr/>
            </p14:nvContentPartPr>
            <p14:xfrm>
              <a:off x="6708347" y="3451387"/>
              <a:ext cx="51120" cy="720"/>
            </p14:xfrm>
          </p:contentPart>
        </mc:Choice>
        <mc:Fallback>
          <p:pic>
            <p:nvPicPr>
              <p:cNvPr id="60" name="Freihand 59">
                <a:extLst>
                  <a:ext uri="{FF2B5EF4-FFF2-40B4-BE49-F238E27FC236}">
                    <a16:creationId xmlns:a16="http://schemas.microsoft.com/office/drawing/2014/main" id="{FEAC03D5-E9FA-4F29-A2D2-44A21874E936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6704027" y="3447067"/>
                <a:ext cx="59760" cy="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3">
            <p14:nvContentPartPr>
              <p14:cNvPr id="61" name="Freihand 60">
                <a:extLst>
                  <a:ext uri="{FF2B5EF4-FFF2-40B4-BE49-F238E27FC236}">
                    <a16:creationId xmlns:a16="http://schemas.microsoft.com/office/drawing/2014/main" id="{DD813626-821E-4105-9D29-F1EB2A15B95A}"/>
                  </a:ext>
                </a:extLst>
              </p14:cNvPr>
              <p14:cNvContentPartPr/>
              <p14:nvPr/>
            </p14:nvContentPartPr>
            <p14:xfrm>
              <a:off x="6499187" y="3105427"/>
              <a:ext cx="224280" cy="383760"/>
            </p14:xfrm>
          </p:contentPart>
        </mc:Choice>
        <mc:Fallback>
          <p:pic>
            <p:nvPicPr>
              <p:cNvPr id="61" name="Freihand 60">
                <a:extLst>
                  <a:ext uri="{FF2B5EF4-FFF2-40B4-BE49-F238E27FC236}">
                    <a16:creationId xmlns:a16="http://schemas.microsoft.com/office/drawing/2014/main" id="{DD813626-821E-4105-9D29-F1EB2A15B95A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6494867" y="3101107"/>
                <a:ext cx="232920" cy="39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5">
            <p14:nvContentPartPr>
              <p14:cNvPr id="65" name="Freihand 64">
                <a:extLst>
                  <a:ext uri="{FF2B5EF4-FFF2-40B4-BE49-F238E27FC236}">
                    <a16:creationId xmlns:a16="http://schemas.microsoft.com/office/drawing/2014/main" id="{0BD5BFBB-AFCF-4FEA-938C-65934BBC4B40}"/>
                  </a:ext>
                </a:extLst>
              </p14:cNvPr>
              <p14:cNvContentPartPr/>
              <p14:nvPr/>
            </p14:nvContentPartPr>
            <p14:xfrm>
              <a:off x="7296947" y="3178867"/>
              <a:ext cx="321120" cy="176040"/>
            </p14:xfrm>
          </p:contentPart>
        </mc:Choice>
        <mc:Fallback>
          <p:pic>
            <p:nvPicPr>
              <p:cNvPr id="65" name="Freihand 64">
                <a:extLst>
                  <a:ext uri="{FF2B5EF4-FFF2-40B4-BE49-F238E27FC236}">
                    <a16:creationId xmlns:a16="http://schemas.microsoft.com/office/drawing/2014/main" id="{0BD5BFBB-AFCF-4FEA-938C-65934BBC4B40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7292627" y="3174547"/>
                <a:ext cx="329760" cy="18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7">
            <p14:nvContentPartPr>
              <p14:cNvPr id="66" name="Freihand 65">
                <a:extLst>
                  <a:ext uri="{FF2B5EF4-FFF2-40B4-BE49-F238E27FC236}">
                    <a16:creationId xmlns:a16="http://schemas.microsoft.com/office/drawing/2014/main" id="{FF2CA4F4-8CD6-42F1-A8A6-FC58C7BA3A14}"/>
                  </a:ext>
                </a:extLst>
              </p14:cNvPr>
              <p14:cNvContentPartPr/>
              <p14:nvPr/>
            </p14:nvContentPartPr>
            <p14:xfrm>
              <a:off x="968147" y="5515627"/>
              <a:ext cx="1619280" cy="79920"/>
            </p14:xfrm>
          </p:contentPart>
        </mc:Choice>
        <mc:Fallback>
          <p:pic>
            <p:nvPicPr>
              <p:cNvPr id="66" name="Freihand 65">
                <a:extLst>
                  <a:ext uri="{FF2B5EF4-FFF2-40B4-BE49-F238E27FC236}">
                    <a16:creationId xmlns:a16="http://schemas.microsoft.com/office/drawing/2014/main" id="{FF2CA4F4-8CD6-42F1-A8A6-FC58C7BA3A14}"/>
                  </a:ext>
                </a:extLst>
              </p:cNvPr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963827" y="5511307"/>
                <a:ext cx="1627920" cy="8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9">
            <p14:nvContentPartPr>
              <p14:cNvPr id="67" name="Freihand 66">
                <a:extLst>
                  <a:ext uri="{FF2B5EF4-FFF2-40B4-BE49-F238E27FC236}">
                    <a16:creationId xmlns:a16="http://schemas.microsoft.com/office/drawing/2014/main" id="{C8F8FE88-9865-4D79-A931-1A368FEDF45A}"/>
                  </a:ext>
                </a:extLst>
              </p14:cNvPr>
              <p14:cNvContentPartPr/>
              <p14:nvPr/>
            </p14:nvContentPartPr>
            <p14:xfrm>
              <a:off x="3821507" y="5786347"/>
              <a:ext cx="232560" cy="111240"/>
            </p14:xfrm>
          </p:contentPart>
        </mc:Choice>
        <mc:Fallback>
          <p:pic>
            <p:nvPicPr>
              <p:cNvPr id="67" name="Freihand 66">
                <a:extLst>
                  <a:ext uri="{FF2B5EF4-FFF2-40B4-BE49-F238E27FC236}">
                    <a16:creationId xmlns:a16="http://schemas.microsoft.com/office/drawing/2014/main" id="{C8F8FE88-9865-4D79-A931-1A368FEDF45A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3817187" y="5782027"/>
                <a:ext cx="241200" cy="11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1">
            <p14:nvContentPartPr>
              <p14:cNvPr id="68" name="Freihand 67">
                <a:extLst>
                  <a:ext uri="{FF2B5EF4-FFF2-40B4-BE49-F238E27FC236}">
                    <a16:creationId xmlns:a16="http://schemas.microsoft.com/office/drawing/2014/main" id="{59DB7444-D170-4024-89BA-EDD0F7B421AB}"/>
                  </a:ext>
                </a:extLst>
              </p14:cNvPr>
              <p14:cNvContentPartPr/>
              <p14:nvPr/>
            </p14:nvContentPartPr>
            <p14:xfrm>
              <a:off x="2371787" y="6250027"/>
              <a:ext cx="2143800" cy="64080"/>
            </p14:xfrm>
          </p:contentPart>
        </mc:Choice>
        <mc:Fallback>
          <p:pic>
            <p:nvPicPr>
              <p:cNvPr id="68" name="Freihand 67">
                <a:extLst>
                  <a:ext uri="{FF2B5EF4-FFF2-40B4-BE49-F238E27FC236}">
                    <a16:creationId xmlns:a16="http://schemas.microsoft.com/office/drawing/2014/main" id="{59DB7444-D170-4024-89BA-EDD0F7B421AB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2367467" y="6245707"/>
                <a:ext cx="2152440" cy="72720"/>
              </a:xfrm>
              <a:prstGeom prst="rect">
                <a:avLst/>
              </a:prstGeom>
            </p:spPr>
          </p:pic>
        </mc:Fallback>
      </mc:AlternateContent>
      <p:grpSp>
        <p:nvGrpSpPr>
          <p:cNvPr id="72" name="Gruppieren 71">
            <a:extLst>
              <a:ext uri="{FF2B5EF4-FFF2-40B4-BE49-F238E27FC236}">
                <a16:creationId xmlns:a16="http://schemas.microsoft.com/office/drawing/2014/main" id="{72342EEA-4AA3-4251-A6C1-ED5C4DB65A51}"/>
              </a:ext>
            </a:extLst>
          </p:cNvPr>
          <p:cNvGrpSpPr/>
          <p:nvPr/>
        </p:nvGrpSpPr>
        <p:grpSpPr>
          <a:xfrm>
            <a:off x="3398867" y="3016147"/>
            <a:ext cx="4534920" cy="555120"/>
            <a:chOff x="3398867" y="3016147"/>
            <a:chExt cx="4534920" cy="555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3645B115-AD36-430A-B13D-E5A39CC07968}"/>
                    </a:ext>
                  </a:extLst>
                </p14:cNvPr>
                <p14:cNvContentPartPr/>
                <p14:nvPr/>
              </p14:nvContentPartPr>
              <p14:xfrm>
                <a:off x="6748307" y="3375067"/>
                <a:ext cx="134640" cy="2736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3645B115-AD36-430A-B13D-E5A39CC07968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6743987" y="3370747"/>
                  <a:ext cx="1432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CD328144-AD9E-4E13-A201-A9BAE72EFC8C}"/>
                    </a:ext>
                  </a:extLst>
                </p14:cNvPr>
                <p14:cNvContentPartPr/>
                <p14:nvPr/>
              </p14:nvContentPartPr>
              <p14:xfrm>
                <a:off x="7002107" y="3387307"/>
                <a:ext cx="165240" cy="2340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CD328144-AD9E-4E13-A201-A9BAE72EFC8C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6997787" y="3382987"/>
                  <a:ext cx="17388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C6CBF43E-88B8-4737-888D-72088AAD3181}"/>
                    </a:ext>
                  </a:extLst>
                </p14:cNvPr>
                <p14:cNvContentPartPr/>
                <p14:nvPr/>
              </p14:nvContentPartPr>
              <p14:xfrm>
                <a:off x="3398867" y="3016147"/>
                <a:ext cx="4534920" cy="55512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C6CBF43E-88B8-4737-888D-72088AAD3181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3394547" y="3011827"/>
                  <a:ext cx="4543560" cy="56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2B50DDAC-5F06-49BC-B1E6-0986724E9B75}"/>
                    </a:ext>
                  </a:extLst>
                </p14:cNvPr>
                <p14:cNvContentPartPr/>
                <p14:nvPr/>
              </p14:nvContentPartPr>
              <p14:xfrm>
                <a:off x="6511787" y="3112987"/>
                <a:ext cx="254880" cy="38988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2B50DDAC-5F06-49BC-B1E6-0986724E9B75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6507467" y="3108667"/>
                  <a:ext cx="263520" cy="3985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17705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10" grpId="0"/>
      <p:bldP spid="8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084E3-8A3A-4AF3-B311-6418E460A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A027EA3-0D71-4E0E-0F4C-B213858E1065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Monopolitische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Konkurrenz</a:t>
            </a:r>
            <a:r>
              <a:rPr lang="en-US" sz="2800" dirty="0">
                <a:solidFill>
                  <a:sysClr val="windowText" lastClr="000000"/>
                </a:solidFill>
              </a:rPr>
              <a:t>: </a:t>
            </a:r>
            <a:r>
              <a:rPr lang="en-US" sz="2800" dirty="0" err="1">
                <a:solidFill>
                  <a:sysClr val="windowText" lastClr="000000"/>
                </a:solidFill>
              </a:rPr>
              <a:t>Gleichgewicht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78B7F3A-3D1E-9F07-B019-1776C2BECE73}"/>
              </a:ext>
            </a:extLst>
          </p:cNvPr>
          <p:cNvSpPr txBox="1"/>
          <p:nvPr/>
        </p:nvSpPr>
        <p:spPr>
          <a:xfrm>
            <a:off x="-53788" y="541189"/>
            <a:ext cx="12245788" cy="631681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u="sng" dirty="0" err="1"/>
              <a:t>Firmenzahl</a:t>
            </a:r>
            <a:r>
              <a:rPr lang="en-US" sz="2400" u="sng" dirty="0"/>
              <a:t> und </a:t>
            </a:r>
            <a:r>
              <a:rPr lang="en-US" sz="2400" u="sng" dirty="0" err="1"/>
              <a:t>Preis</a:t>
            </a:r>
            <a:r>
              <a:rPr lang="en-US" sz="2400" u="sng" dirty="0"/>
              <a:t>:</a:t>
            </a:r>
          </a:p>
          <a:p>
            <a:endParaRPr lang="en-US" sz="2400" dirty="0"/>
          </a:p>
          <a:p>
            <a:r>
              <a:rPr lang="en-US" sz="2400" dirty="0" err="1"/>
              <a:t>Nachfrage</a:t>
            </a:r>
            <a:r>
              <a:rPr lang="en-US" sz="2400" dirty="0"/>
              <a:t>:		</a:t>
            </a:r>
            <a:r>
              <a:rPr lang="de-DE" sz="2400" dirty="0"/>
              <a:t>x = S(1/n –b(p-P)) = S/n + </a:t>
            </a:r>
            <a:r>
              <a:rPr lang="de-DE" sz="2400" dirty="0" err="1"/>
              <a:t>SbP</a:t>
            </a:r>
            <a:r>
              <a:rPr lang="de-DE" sz="2400" dirty="0"/>
              <a:t> – </a:t>
            </a:r>
            <a:r>
              <a:rPr lang="de-DE" sz="2400" dirty="0" err="1"/>
              <a:t>Sbp</a:t>
            </a:r>
            <a:endParaRPr lang="de-DE" sz="2400" dirty="0"/>
          </a:p>
          <a:p>
            <a:endParaRPr lang="de-DE" sz="2400" dirty="0"/>
          </a:p>
          <a:p>
            <a:r>
              <a:rPr lang="de-DE" sz="2400" dirty="0"/>
              <a:t>Jede Firma nimmt die Preise der anderen als gegeben (vgl. </a:t>
            </a:r>
            <a:r>
              <a:rPr lang="de-DE" sz="2400" dirty="0" err="1"/>
              <a:t>Cournot</a:t>
            </a:r>
            <a:r>
              <a:rPr lang="de-DE" sz="2400" dirty="0"/>
              <a:t>):</a:t>
            </a:r>
          </a:p>
          <a:p>
            <a:r>
              <a:rPr lang="en-US" sz="2400" dirty="0"/>
              <a:t>→ </a:t>
            </a:r>
            <a:r>
              <a:rPr lang="en-US" sz="2400" dirty="0" err="1"/>
              <a:t>setze</a:t>
            </a:r>
            <a:r>
              <a:rPr lang="en-US" sz="2400" dirty="0"/>
              <a:t> A:=</a:t>
            </a:r>
            <a:r>
              <a:rPr lang="de-DE" sz="2400" dirty="0"/>
              <a:t> S/n + </a:t>
            </a:r>
            <a:r>
              <a:rPr lang="de-DE" sz="2400" dirty="0" err="1"/>
              <a:t>SbP</a:t>
            </a:r>
            <a:r>
              <a:rPr lang="de-DE" sz="2400" dirty="0"/>
              <a:t> und B:=Sb</a:t>
            </a:r>
          </a:p>
          <a:p>
            <a:endParaRPr lang="en-US" sz="2400" dirty="0"/>
          </a:p>
          <a:p>
            <a:r>
              <a:rPr lang="en-US" sz="2400" dirty="0"/>
              <a:t>→ 	x = A-</a:t>
            </a:r>
            <a:r>
              <a:rPr lang="en-US" sz="2400" dirty="0" err="1"/>
              <a:t>Bp</a:t>
            </a:r>
            <a:r>
              <a:rPr lang="en-US" sz="2400" dirty="0"/>
              <a:t>		</a:t>
            </a:r>
            <a:r>
              <a:rPr lang="en-US" sz="2400"/>
              <a:t>		(</a:t>
            </a:r>
            <a:r>
              <a:rPr lang="en-US" sz="2400" err="1"/>
              <a:t>Monopolnachfrage</a:t>
            </a:r>
            <a:r>
              <a:rPr lang="en-US" sz="2400"/>
              <a:t>)	→	dx=-Bdp →dp/dx= -1/B</a:t>
            </a:r>
            <a:endParaRPr lang="en-US" sz="2400" dirty="0"/>
          </a:p>
          <a:p>
            <a:r>
              <a:rPr lang="en-US" sz="2400" dirty="0"/>
              <a:t>	GE </a:t>
            </a:r>
            <a:r>
              <a:rPr lang="en-US" sz="2400"/>
              <a:t>= p’(x)x+p(x)=p </a:t>
            </a:r>
            <a:r>
              <a:rPr lang="en-US" sz="2400" dirty="0"/>
              <a:t>– x/B = p – x/(Sb) 	(</a:t>
            </a:r>
            <a:r>
              <a:rPr lang="en-US" sz="2400" dirty="0" err="1"/>
              <a:t>Grenzerträge</a:t>
            </a:r>
            <a:r>
              <a:rPr lang="en-US" sz="2400" dirty="0"/>
              <a:t> </a:t>
            </a:r>
            <a:r>
              <a:rPr lang="en-US" sz="2400" dirty="0" err="1"/>
              <a:t>im</a:t>
            </a:r>
            <a:r>
              <a:rPr lang="en-US" sz="2400" dirty="0"/>
              <a:t> </a:t>
            </a:r>
            <a:r>
              <a:rPr lang="en-US" sz="2400" dirty="0" err="1"/>
              <a:t>Monopol</a:t>
            </a:r>
            <a:r>
              <a:rPr lang="en-US" sz="2400" dirty="0"/>
              <a:t>)</a:t>
            </a:r>
          </a:p>
          <a:p>
            <a:r>
              <a:rPr lang="en-US" sz="2400" dirty="0"/>
              <a:t>	GE = GK = k		</a:t>
            </a:r>
            <a:r>
              <a:rPr lang="en-US" sz="2400"/>
              <a:t>		(</a:t>
            </a:r>
            <a:r>
              <a:rPr lang="en-US" sz="2400" dirty="0" err="1"/>
              <a:t>Optimalitätsbedingung</a:t>
            </a:r>
            <a:r>
              <a:rPr lang="en-US" sz="2400" dirty="0"/>
              <a:t>)</a:t>
            </a:r>
          </a:p>
          <a:p>
            <a:endParaRPr lang="en-US" sz="2400" dirty="0"/>
          </a:p>
          <a:p>
            <a:r>
              <a:rPr lang="en-US" sz="2400" dirty="0"/>
              <a:t>→ p = k + x/Sb = k + (S/n)/(Sb)	(</a:t>
            </a:r>
            <a:r>
              <a:rPr lang="en-US" sz="2400" dirty="0" err="1"/>
              <a:t>Gleichgewichtsbedingung</a:t>
            </a:r>
            <a:r>
              <a:rPr lang="en-US" sz="2400" dirty="0"/>
              <a:t>)</a:t>
            </a:r>
          </a:p>
          <a:p>
            <a:endParaRPr lang="en-US" sz="2400" dirty="0"/>
          </a:p>
          <a:p>
            <a:r>
              <a:rPr lang="en-US" sz="2400" dirty="0"/>
              <a:t>→	p = k + 1/(</a:t>
            </a:r>
            <a:r>
              <a:rPr lang="en-US" sz="2400" dirty="0" err="1"/>
              <a:t>nb</a:t>
            </a:r>
            <a:r>
              <a:rPr lang="en-US" sz="2400" dirty="0"/>
              <a:t>)		→	 1/</a:t>
            </a:r>
            <a:r>
              <a:rPr lang="en-US" sz="2400" dirty="0" err="1"/>
              <a:t>nb</a:t>
            </a:r>
            <a:r>
              <a:rPr lang="en-US" sz="2400" dirty="0"/>
              <a:t>  (Mark-up </a:t>
            </a:r>
            <a:r>
              <a:rPr lang="en-US" sz="2400" dirty="0" err="1"/>
              <a:t>gegenüber</a:t>
            </a:r>
            <a:r>
              <a:rPr lang="en-US" sz="2400" dirty="0"/>
              <a:t> VKK)</a:t>
            </a:r>
          </a:p>
          <a:p>
            <a:r>
              <a:rPr lang="en-US" sz="2400" dirty="0"/>
              <a:t>	</a:t>
            </a:r>
          </a:p>
          <a:p>
            <a:r>
              <a:rPr lang="en-US" sz="2400" dirty="0" err="1"/>
              <a:t>Steigt</a:t>
            </a:r>
            <a:r>
              <a:rPr lang="en-US" sz="2400" dirty="0"/>
              <a:t> die </a:t>
            </a:r>
            <a:r>
              <a:rPr lang="en-US" sz="2400" dirty="0" err="1"/>
              <a:t>Firmenzahl</a:t>
            </a:r>
            <a:r>
              <a:rPr lang="en-US" sz="2400" dirty="0"/>
              <a:t> (n), so </a:t>
            </a:r>
            <a:r>
              <a:rPr lang="en-US" sz="2400" dirty="0" err="1"/>
              <a:t>steigt</a:t>
            </a:r>
            <a:r>
              <a:rPr lang="en-US" sz="2400" dirty="0"/>
              <a:t> die </a:t>
            </a:r>
            <a:r>
              <a:rPr lang="en-US" sz="2400" dirty="0" err="1"/>
              <a:t>Konkurrenz</a:t>
            </a:r>
            <a:r>
              <a:rPr lang="en-US" sz="2400" dirty="0"/>
              <a:t> und</a:t>
            </a:r>
          </a:p>
          <a:p>
            <a:r>
              <a:rPr lang="en-US" sz="2400" dirty="0" err="1"/>
              <a:t>damit</a:t>
            </a:r>
            <a:r>
              <a:rPr lang="en-US" sz="2400" dirty="0"/>
              <a:t> </a:t>
            </a:r>
            <a:r>
              <a:rPr lang="en-US" sz="2400" dirty="0" err="1"/>
              <a:t>sinkt</a:t>
            </a:r>
            <a:r>
              <a:rPr lang="en-US" sz="2400" dirty="0"/>
              <a:t> der </a:t>
            </a:r>
            <a:r>
              <a:rPr lang="en-US" sz="2400" dirty="0" err="1"/>
              <a:t>Preis</a:t>
            </a:r>
            <a:r>
              <a:rPr lang="en-US" sz="2400" dirty="0"/>
              <a:t> (p) den </a:t>
            </a:r>
            <a:r>
              <a:rPr lang="en-US" sz="2400" dirty="0" err="1"/>
              <a:t>eine</a:t>
            </a:r>
            <a:r>
              <a:rPr lang="en-US" sz="2400" dirty="0"/>
              <a:t> </a:t>
            </a:r>
            <a:r>
              <a:rPr lang="en-US" sz="2400" dirty="0" err="1"/>
              <a:t>einzelne</a:t>
            </a:r>
            <a:r>
              <a:rPr lang="en-US" sz="2400" dirty="0"/>
              <a:t> Firma </a:t>
            </a:r>
            <a:r>
              <a:rPr lang="en-US" sz="2400" dirty="0" err="1"/>
              <a:t>verlangen</a:t>
            </a:r>
            <a:r>
              <a:rPr lang="en-US" sz="2400" dirty="0"/>
              <a:t> </a:t>
            </a:r>
            <a:r>
              <a:rPr lang="en-US" sz="2400" dirty="0" err="1"/>
              <a:t>kann</a:t>
            </a:r>
            <a:r>
              <a:rPr lang="en-US" sz="2400" dirty="0"/>
              <a:t>.</a:t>
            </a:r>
          </a:p>
          <a:p>
            <a:endParaRPr lang="de-DE" sz="2400" dirty="0"/>
          </a:p>
          <a:p>
            <a:endParaRPr lang="en-US" sz="2400" dirty="0"/>
          </a:p>
          <a:p>
            <a:endParaRPr lang="de-DE" sz="20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4FEADFB1-70CA-9897-3C35-A496D84E93F5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6" name="Gruppieren 65">
            <a:extLst>
              <a:ext uri="{FF2B5EF4-FFF2-40B4-BE49-F238E27FC236}">
                <a16:creationId xmlns:a16="http://schemas.microsoft.com/office/drawing/2014/main" id="{BDA721FF-2F93-4EE2-9B00-ECA3A214003A}"/>
              </a:ext>
            </a:extLst>
          </p:cNvPr>
          <p:cNvGrpSpPr/>
          <p:nvPr/>
        </p:nvGrpSpPr>
        <p:grpSpPr>
          <a:xfrm>
            <a:off x="9090467" y="414427"/>
            <a:ext cx="2756520" cy="1945800"/>
            <a:chOff x="9090467" y="414427"/>
            <a:chExt cx="2756520" cy="1945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183DB616-A149-4FC8-BE90-FFFD4481EECC}"/>
                    </a:ext>
                  </a:extLst>
                </p14:cNvPr>
                <p14:cNvContentPartPr/>
                <p14:nvPr/>
              </p14:nvContentPartPr>
              <p14:xfrm>
                <a:off x="9549467" y="569587"/>
                <a:ext cx="100080" cy="138636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183DB616-A149-4FC8-BE90-FFFD4481EECC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545147" y="565267"/>
                  <a:ext cx="108720" cy="139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F6853229-46CD-4FAA-877E-C63FA47C9303}"/>
                    </a:ext>
                  </a:extLst>
                </p14:cNvPr>
                <p14:cNvContentPartPr/>
                <p14:nvPr/>
              </p14:nvContentPartPr>
              <p14:xfrm>
                <a:off x="9329507" y="1904827"/>
                <a:ext cx="2332440" cy="8640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F6853229-46CD-4FAA-877E-C63FA47C9303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325187" y="1900507"/>
                  <a:ext cx="234108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26CF9D76-DA8D-4B60-9469-C99CE59F2691}"/>
                    </a:ext>
                  </a:extLst>
                </p14:cNvPr>
                <p14:cNvContentPartPr/>
                <p14:nvPr/>
              </p14:nvContentPartPr>
              <p14:xfrm>
                <a:off x="11547107" y="1854067"/>
                <a:ext cx="193320" cy="16776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26CF9D76-DA8D-4B60-9469-C99CE59F2691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1542787" y="1849747"/>
                  <a:ext cx="20196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F0F3DC20-A459-40A7-AE72-41523C4A7B68}"/>
                    </a:ext>
                  </a:extLst>
                </p14:cNvPr>
                <p14:cNvContentPartPr/>
                <p14:nvPr/>
              </p14:nvContentPartPr>
              <p14:xfrm>
                <a:off x="9460907" y="414427"/>
                <a:ext cx="298440" cy="19512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F0F3DC20-A459-40A7-AE72-41523C4A7B68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456587" y="410107"/>
                  <a:ext cx="30708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9247CAB2-CBC4-41EC-962B-1750B1A0B429}"/>
                    </a:ext>
                  </a:extLst>
                </p14:cNvPr>
                <p14:cNvContentPartPr/>
                <p14:nvPr/>
              </p14:nvContentPartPr>
              <p14:xfrm>
                <a:off x="9201347" y="488587"/>
                <a:ext cx="101160" cy="25236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9247CAB2-CBC4-41EC-962B-1750B1A0B429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9197027" y="484267"/>
                  <a:ext cx="109800" cy="26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ED1C034B-F7CB-44EC-84CB-16E979DADDDF}"/>
                    </a:ext>
                  </a:extLst>
                </p14:cNvPr>
                <p14:cNvContentPartPr/>
                <p14:nvPr/>
              </p14:nvContentPartPr>
              <p14:xfrm>
                <a:off x="11453147" y="2155027"/>
                <a:ext cx="176760" cy="18612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ED1C034B-F7CB-44EC-84CB-16E979DADDDF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1448827" y="2150707"/>
                  <a:ext cx="18540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60FF22DF-D431-4A00-889A-6980729283F9}"/>
                    </a:ext>
                  </a:extLst>
                </p14:cNvPr>
                <p14:cNvContentPartPr/>
                <p14:nvPr/>
              </p14:nvContentPartPr>
              <p14:xfrm>
                <a:off x="11514347" y="2153227"/>
                <a:ext cx="120960" cy="13500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60FF22DF-D431-4A00-889A-6980729283F9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1510027" y="2148907"/>
                  <a:ext cx="12960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1CCAF055-EAF9-4445-A386-8DF796D9DBF4}"/>
                    </a:ext>
                  </a:extLst>
                </p14:cNvPr>
                <p14:cNvContentPartPr/>
                <p14:nvPr/>
              </p14:nvContentPartPr>
              <p14:xfrm>
                <a:off x="9598787" y="769027"/>
                <a:ext cx="1493280" cy="113112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1CCAF055-EAF9-4445-A386-8DF796D9DBF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9594467" y="764707"/>
                  <a:ext cx="1501920" cy="113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DAC52975-1AC7-4F78-8537-ED8AB1086D3A}"/>
                    </a:ext>
                  </a:extLst>
                </p14:cNvPr>
                <p14:cNvContentPartPr/>
                <p14:nvPr/>
              </p14:nvContentPartPr>
              <p14:xfrm>
                <a:off x="9589427" y="817627"/>
                <a:ext cx="813600" cy="112392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DAC52975-1AC7-4F78-8537-ED8AB1086D3A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9585107" y="813307"/>
                  <a:ext cx="822240" cy="11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BB28DAAE-C3C4-4B0C-A31A-02CC5AEB9696}"/>
                    </a:ext>
                  </a:extLst>
                </p14:cNvPr>
                <p14:cNvContentPartPr/>
                <p14:nvPr/>
              </p14:nvContentPartPr>
              <p14:xfrm>
                <a:off x="10257587" y="1508107"/>
                <a:ext cx="91080" cy="16488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BB28DAAE-C3C4-4B0C-A31A-02CC5AEB9696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0253267" y="1503787"/>
                  <a:ext cx="9972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3621DBFF-321A-4107-8EBF-D580E9AA3772}"/>
                    </a:ext>
                  </a:extLst>
                </p14:cNvPr>
                <p14:cNvContentPartPr/>
                <p14:nvPr/>
              </p14:nvContentPartPr>
              <p14:xfrm>
                <a:off x="10371707" y="1560307"/>
                <a:ext cx="27000" cy="8064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3621DBFF-321A-4107-8EBF-D580E9AA3772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0367387" y="1555987"/>
                  <a:ext cx="3564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C43BEB35-EBB4-4351-9229-471499006AD6}"/>
                    </a:ext>
                  </a:extLst>
                </p14:cNvPr>
                <p14:cNvContentPartPr/>
                <p14:nvPr/>
              </p14:nvContentPartPr>
              <p14:xfrm>
                <a:off x="10398707" y="1531147"/>
                <a:ext cx="65160" cy="4680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C43BEB35-EBB4-4351-9229-471499006AD6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0394387" y="1526827"/>
                  <a:ext cx="7380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8C8DFB8B-0489-4E68-B853-30F53176F25B}"/>
                    </a:ext>
                  </a:extLst>
                </p14:cNvPr>
                <p14:cNvContentPartPr/>
                <p14:nvPr/>
              </p14:nvContentPartPr>
              <p14:xfrm>
                <a:off x="10369187" y="1644547"/>
                <a:ext cx="92880" cy="1764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8C8DFB8B-0489-4E68-B853-30F53176F25B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0364867" y="1640227"/>
                  <a:ext cx="10152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062AA181-32A0-4C7A-BF18-FD92DD109A0D}"/>
                    </a:ext>
                  </a:extLst>
                </p14:cNvPr>
                <p14:cNvContentPartPr/>
                <p14:nvPr/>
              </p14:nvContentPartPr>
              <p14:xfrm>
                <a:off x="10838267" y="1436467"/>
                <a:ext cx="190440" cy="15192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062AA181-32A0-4C7A-BF18-FD92DD109A0D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0833947" y="1432147"/>
                  <a:ext cx="19908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0DFBAE56-494D-4758-8A28-59A165B49097}"/>
                    </a:ext>
                  </a:extLst>
                </p14:cNvPr>
                <p14:cNvContentPartPr/>
                <p14:nvPr/>
              </p14:nvContentPartPr>
              <p14:xfrm>
                <a:off x="10823147" y="1441867"/>
                <a:ext cx="200880" cy="17352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0DFBAE56-494D-4758-8A28-59A165B49097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0818827" y="1437547"/>
                  <a:ext cx="20952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81BCA479-6974-4E52-BB00-81E344A7FB2F}"/>
                    </a:ext>
                  </a:extLst>
                </p14:cNvPr>
                <p14:cNvContentPartPr/>
                <p14:nvPr/>
              </p14:nvContentPartPr>
              <p14:xfrm>
                <a:off x="11126987" y="1311187"/>
                <a:ext cx="55080" cy="14256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81BCA479-6974-4E52-BB00-81E344A7FB2F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1122667" y="1306867"/>
                  <a:ext cx="6372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87A8F24-63D5-4367-BDFC-54CBAA4BF054}"/>
                    </a:ext>
                  </a:extLst>
                </p14:cNvPr>
                <p14:cNvContentPartPr/>
                <p14:nvPr/>
              </p14:nvContentPartPr>
              <p14:xfrm>
                <a:off x="11147147" y="1276267"/>
                <a:ext cx="95760" cy="13104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87A8F24-63D5-4367-BDFC-54CBAA4BF054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1142827" y="1271947"/>
                  <a:ext cx="10440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B3AC46C8-0CEC-43C3-943C-4D055384738A}"/>
                    </a:ext>
                  </a:extLst>
                </p14:cNvPr>
                <p14:cNvContentPartPr/>
                <p14:nvPr/>
              </p14:nvContentPartPr>
              <p14:xfrm>
                <a:off x="11261267" y="1331347"/>
                <a:ext cx="72720" cy="6084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B3AC46C8-0CEC-43C3-943C-4D055384738A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1256947" y="1327027"/>
                  <a:ext cx="8136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A4CFB473-CD23-4347-9B3F-90C29BA40ABE}"/>
                    </a:ext>
                  </a:extLst>
                </p14:cNvPr>
                <p14:cNvContentPartPr/>
                <p14:nvPr/>
              </p14:nvContentPartPr>
              <p14:xfrm>
                <a:off x="11358467" y="1213267"/>
                <a:ext cx="101160" cy="1533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A4CFB473-CD23-4347-9B3F-90C29BA40ABE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1354147" y="1208947"/>
                  <a:ext cx="10980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F2E0006D-BA79-460D-97CC-7334CE772562}"/>
                    </a:ext>
                  </a:extLst>
                </p14:cNvPr>
                <p14:cNvContentPartPr/>
                <p14:nvPr/>
              </p14:nvContentPartPr>
              <p14:xfrm>
                <a:off x="11477987" y="1192747"/>
                <a:ext cx="117000" cy="24480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F2E0006D-BA79-460D-97CC-7334CE772562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1473667" y="1188427"/>
                  <a:ext cx="125640" cy="25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BFB06477-8361-4996-B64E-3C8F3550E05E}"/>
                    </a:ext>
                  </a:extLst>
                </p14:cNvPr>
                <p14:cNvContentPartPr/>
                <p14:nvPr/>
              </p14:nvContentPartPr>
              <p14:xfrm>
                <a:off x="11619827" y="1208227"/>
                <a:ext cx="227160" cy="23400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BFB06477-8361-4996-B64E-3C8F3550E05E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1615507" y="1203907"/>
                  <a:ext cx="23580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C4DA131D-B829-495A-9FC2-3D13F9B3D358}"/>
                    </a:ext>
                  </a:extLst>
                </p14:cNvPr>
                <p14:cNvContentPartPr/>
                <p14:nvPr/>
              </p14:nvContentPartPr>
              <p14:xfrm>
                <a:off x="9512027" y="1461307"/>
                <a:ext cx="1279440" cy="3492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C4DA131D-B829-495A-9FC2-3D13F9B3D358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507707" y="1456987"/>
                  <a:ext cx="128808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44B3C34A-0B31-4D15-AF91-014BEB4C560C}"/>
                    </a:ext>
                  </a:extLst>
                </p14:cNvPr>
                <p14:cNvContentPartPr/>
                <p14:nvPr/>
              </p14:nvContentPartPr>
              <p14:xfrm>
                <a:off x="10729187" y="1204267"/>
                <a:ext cx="170640" cy="1656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44B3C34A-0B31-4D15-AF91-014BEB4C560C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10724867" y="1199947"/>
                  <a:ext cx="17928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74E388E0-B6A7-470A-B38D-D403D8F48FD5}"/>
                    </a:ext>
                  </a:extLst>
                </p14:cNvPr>
                <p14:cNvContentPartPr/>
                <p14:nvPr/>
              </p14:nvContentPartPr>
              <p14:xfrm>
                <a:off x="10911347" y="1207507"/>
                <a:ext cx="96480" cy="11376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74E388E0-B6A7-470A-B38D-D403D8F48FD5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0907027" y="1203187"/>
                  <a:ext cx="10512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37778E79-9438-4C81-9E89-16FC71B7E03A}"/>
                    </a:ext>
                  </a:extLst>
                </p14:cNvPr>
                <p14:cNvContentPartPr/>
                <p14:nvPr/>
              </p14:nvContentPartPr>
              <p14:xfrm>
                <a:off x="10962827" y="1286707"/>
                <a:ext cx="49320" cy="5652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37778E79-9438-4C81-9E89-16FC71B7E03A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0958507" y="1282387"/>
                  <a:ext cx="57960" cy="6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C9845F87-D307-44C7-8941-6947AB4ABD7A}"/>
                    </a:ext>
                  </a:extLst>
                </p14:cNvPr>
                <p14:cNvContentPartPr/>
                <p14:nvPr/>
              </p14:nvContentPartPr>
              <p14:xfrm>
                <a:off x="10043027" y="1474987"/>
                <a:ext cx="12240" cy="13392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C9845F87-D307-44C7-8941-6947AB4ABD7A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0038707" y="1470667"/>
                  <a:ext cx="2088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ECEB6B98-504E-40DA-8F15-1B8E169531B9}"/>
                    </a:ext>
                  </a:extLst>
                </p14:cNvPr>
                <p14:cNvContentPartPr/>
                <p14:nvPr/>
              </p14:nvContentPartPr>
              <p14:xfrm>
                <a:off x="10033307" y="1729507"/>
                <a:ext cx="26280" cy="22968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ECEB6B98-504E-40DA-8F15-1B8E169531B9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028987" y="1725187"/>
                  <a:ext cx="3492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954A761A-81C0-48D8-B763-367B02E75A6F}"/>
                    </a:ext>
                  </a:extLst>
                </p14:cNvPr>
                <p14:cNvContentPartPr/>
                <p14:nvPr/>
              </p14:nvContentPartPr>
              <p14:xfrm>
                <a:off x="9949067" y="2107147"/>
                <a:ext cx="137880" cy="14436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954A761A-81C0-48D8-B763-367B02E75A6F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9944747" y="2102827"/>
                  <a:ext cx="14652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942B4623-F4A0-4C54-B8F7-41CA659CE2F0}"/>
                    </a:ext>
                  </a:extLst>
                </p14:cNvPr>
                <p14:cNvContentPartPr/>
                <p14:nvPr/>
              </p14:nvContentPartPr>
              <p14:xfrm>
                <a:off x="9994067" y="2106427"/>
                <a:ext cx="104040" cy="11448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942B4623-F4A0-4C54-B8F7-41CA659CE2F0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9989747" y="2102107"/>
                  <a:ext cx="11268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1ED1CD74-1CA7-453F-8A4F-5F6171187580}"/>
                    </a:ext>
                  </a:extLst>
                </p14:cNvPr>
                <p14:cNvContentPartPr/>
                <p14:nvPr/>
              </p14:nvContentPartPr>
              <p14:xfrm>
                <a:off x="10093787" y="2202907"/>
                <a:ext cx="104400" cy="6444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1ED1CD74-1CA7-453F-8A4F-5F6171187580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0089467" y="2198587"/>
                  <a:ext cx="11304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3FE59898-4309-44A0-96EF-20BE89679F8F}"/>
                    </a:ext>
                  </a:extLst>
                </p14:cNvPr>
                <p14:cNvContentPartPr/>
                <p14:nvPr/>
              </p14:nvContentPartPr>
              <p14:xfrm>
                <a:off x="10216547" y="2225587"/>
                <a:ext cx="110520" cy="4140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3FE59898-4309-44A0-96EF-20BE89679F8F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212227" y="2221267"/>
                  <a:ext cx="119160" cy="5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2D0845D7-1CAA-4C35-864E-5E6EAF1ED9DD}"/>
                    </a:ext>
                  </a:extLst>
                </p14:cNvPr>
                <p14:cNvContentPartPr/>
                <p14:nvPr/>
              </p14:nvContentPartPr>
              <p14:xfrm>
                <a:off x="10318067" y="2214067"/>
                <a:ext cx="120960" cy="14616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2D0845D7-1CAA-4C35-864E-5E6EAF1ED9DD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0313747" y="2209747"/>
                  <a:ext cx="12960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CA919A36-64A9-421C-A6E3-E1108991AD3E}"/>
                    </a:ext>
                  </a:extLst>
                </p14:cNvPr>
                <p14:cNvContentPartPr/>
                <p14:nvPr/>
              </p14:nvContentPartPr>
              <p14:xfrm>
                <a:off x="10440467" y="2147107"/>
                <a:ext cx="163440" cy="12960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CA919A36-64A9-421C-A6E3-E1108991AD3E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0436147" y="2142787"/>
                  <a:ext cx="17208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37C40DE1-82E1-410A-BCAF-3550B5CCEE3B}"/>
                    </a:ext>
                  </a:extLst>
                </p14:cNvPr>
                <p14:cNvContentPartPr/>
                <p14:nvPr/>
              </p14:nvContentPartPr>
              <p14:xfrm>
                <a:off x="10094147" y="2010307"/>
                <a:ext cx="142920" cy="10836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37C40DE1-82E1-410A-BCAF-3550B5CCEE3B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0089827" y="2005987"/>
                  <a:ext cx="15156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CDC0CAFE-47C4-4064-B526-2EAA0938B82F}"/>
                    </a:ext>
                  </a:extLst>
                </p14:cNvPr>
                <p14:cNvContentPartPr/>
                <p14:nvPr/>
              </p14:nvContentPartPr>
              <p14:xfrm>
                <a:off x="10023227" y="1158907"/>
                <a:ext cx="21960" cy="28152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CDC0CAFE-47C4-4064-B526-2EAA0938B82F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0018907" y="1154587"/>
                  <a:ext cx="30600" cy="29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312129B0-9928-4A27-9305-9DF16EB59E71}"/>
                    </a:ext>
                  </a:extLst>
                </p14:cNvPr>
                <p14:cNvContentPartPr/>
                <p14:nvPr/>
              </p14:nvContentPartPr>
              <p14:xfrm>
                <a:off x="10043747" y="1092667"/>
                <a:ext cx="7560" cy="583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312129B0-9928-4A27-9305-9DF16EB59E71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0039427" y="1088347"/>
                  <a:ext cx="1620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E3235253-82B8-4329-888F-AB1236C45D04}"/>
                    </a:ext>
                  </a:extLst>
                </p14:cNvPr>
                <p14:cNvContentPartPr/>
                <p14:nvPr/>
              </p14:nvContentPartPr>
              <p14:xfrm>
                <a:off x="9536867" y="1111747"/>
                <a:ext cx="211680" cy="756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E3235253-82B8-4329-888F-AB1236C45D04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9532547" y="1107427"/>
                  <a:ext cx="22032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A7261099-50DE-4977-976E-A7EA33CAD211}"/>
                    </a:ext>
                  </a:extLst>
                </p14:cNvPr>
                <p14:cNvContentPartPr/>
                <p14:nvPr/>
              </p14:nvContentPartPr>
              <p14:xfrm>
                <a:off x="9856907" y="1099147"/>
                <a:ext cx="195480" cy="2232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A7261099-50DE-4977-976E-A7EA33CAD211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9852587" y="1094827"/>
                  <a:ext cx="20412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27E079A6-1167-49CD-BCCB-85C3E9FEBB8E}"/>
                    </a:ext>
                  </a:extLst>
                </p14:cNvPr>
                <p14:cNvContentPartPr/>
                <p14:nvPr/>
              </p14:nvContentPartPr>
              <p14:xfrm>
                <a:off x="9090467" y="1082587"/>
                <a:ext cx="129600" cy="20088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27E079A6-1167-49CD-BCCB-85C3E9FEBB8E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9086147" y="1078267"/>
                  <a:ext cx="13824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E612CF48-CF8A-410D-ABC6-9B981C2FDCED}"/>
                    </a:ext>
                  </a:extLst>
                </p14:cNvPr>
                <p14:cNvContentPartPr/>
                <p14:nvPr/>
              </p14:nvContentPartPr>
              <p14:xfrm>
                <a:off x="9182987" y="1170067"/>
                <a:ext cx="172080" cy="7164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E612CF48-CF8A-410D-ABC6-9B981C2FDCED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9178667" y="1165747"/>
                  <a:ext cx="18072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C3566567-63EE-4779-B934-D9E5CE0A3209}"/>
                    </a:ext>
                  </a:extLst>
                </p14:cNvPr>
                <p14:cNvContentPartPr/>
                <p14:nvPr/>
              </p14:nvContentPartPr>
              <p14:xfrm>
                <a:off x="9328067" y="1178707"/>
                <a:ext cx="84240" cy="10584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C3566567-63EE-4779-B934-D9E5CE0A3209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9323747" y="1174387"/>
                  <a:ext cx="9288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EE515E79-FF2F-45EA-B516-63A58B4F9F77}"/>
                    </a:ext>
                  </a:extLst>
                </p14:cNvPr>
                <p14:cNvContentPartPr/>
                <p14:nvPr/>
              </p14:nvContentPartPr>
              <p14:xfrm>
                <a:off x="9406547" y="1174027"/>
                <a:ext cx="89280" cy="5940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EE515E79-FF2F-45EA-B516-63A58B4F9F77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9402227" y="1169707"/>
                  <a:ext cx="9792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DEC0981C-28D8-422D-BB50-32CA245203E4}"/>
                    </a:ext>
                  </a:extLst>
                </p14:cNvPr>
                <p14:cNvContentPartPr/>
                <p14:nvPr/>
              </p14:nvContentPartPr>
              <p14:xfrm>
                <a:off x="9468467" y="1158187"/>
                <a:ext cx="42120" cy="7776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DEC0981C-28D8-422D-BB50-32CA245203E4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9464147" y="1153867"/>
                  <a:ext cx="5076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DA043FAC-AB52-4DB4-AA2B-CA2573DE9B5B}"/>
                    </a:ext>
                  </a:extLst>
                </p14:cNvPr>
                <p14:cNvContentPartPr/>
                <p14:nvPr/>
              </p14:nvContentPartPr>
              <p14:xfrm>
                <a:off x="9199547" y="986107"/>
                <a:ext cx="154080" cy="11484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DA043FAC-AB52-4DB4-AA2B-CA2573DE9B5B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9195227" y="981787"/>
                  <a:ext cx="16272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5CAD3B7D-890E-437F-BB45-A230F9E7B99B}"/>
                    </a:ext>
                  </a:extLst>
                </p14:cNvPr>
                <p14:cNvContentPartPr/>
                <p14:nvPr/>
              </p14:nvContentPartPr>
              <p14:xfrm>
                <a:off x="9899747" y="508387"/>
                <a:ext cx="377640" cy="38772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5CAD3B7D-890E-437F-BB45-A230F9E7B99B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9895427" y="504067"/>
                  <a:ext cx="386280" cy="396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0" name="Gruppieren 79">
            <a:extLst>
              <a:ext uri="{FF2B5EF4-FFF2-40B4-BE49-F238E27FC236}">
                <a16:creationId xmlns:a16="http://schemas.microsoft.com/office/drawing/2014/main" id="{C4689B40-C91B-4FEB-8AF3-AFBFEDBFAD52}"/>
              </a:ext>
            </a:extLst>
          </p:cNvPr>
          <p:cNvGrpSpPr/>
          <p:nvPr/>
        </p:nvGrpSpPr>
        <p:grpSpPr>
          <a:xfrm>
            <a:off x="10295027" y="230467"/>
            <a:ext cx="1063080" cy="241200"/>
            <a:chOff x="10295027" y="230467"/>
            <a:chExt cx="1063080" cy="241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15B363D9-C3A8-4133-8D1D-CAB50FAE0E43}"/>
                    </a:ext>
                  </a:extLst>
                </p14:cNvPr>
                <p14:cNvContentPartPr/>
                <p14:nvPr/>
              </p14:nvContentPartPr>
              <p14:xfrm>
                <a:off x="10502027" y="322987"/>
                <a:ext cx="88920" cy="1368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15B363D9-C3A8-4133-8D1D-CAB50FAE0E43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0497707" y="318667"/>
                  <a:ext cx="9756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EB54B588-3509-4B97-860C-7D9F97FBCE68}"/>
                    </a:ext>
                  </a:extLst>
                </p14:cNvPr>
                <p14:cNvContentPartPr/>
                <p14:nvPr/>
              </p14:nvContentPartPr>
              <p14:xfrm>
                <a:off x="10504907" y="373027"/>
                <a:ext cx="94320" cy="792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EB54B588-3509-4B97-860C-7D9F97FBCE68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0500587" y="368707"/>
                  <a:ext cx="10296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FA035485-B43F-438A-95B1-FD8CB4E41D22}"/>
                    </a:ext>
                  </a:extLst>
                </p14:cNvPr>
                <p14:cNvContentPartPr/>
                <p14:nvPr/>
              </p14:nvContentPartPr>
              <p14:xfrm>
                <a:off x="10671587" y="230467"/>
                <a:ext cx="169560" cy="23544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FA035485-B43F-438A-95B1-FD8CB4E41D22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0667267" y="226147"/>
                  <a:ext cx="17820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2A01FA8E-82F7-4E63-97CC-0DA1204A0B71}"/>
                    </a:ext>
                  </a:extLst>
                </p14:cNvPr>
                <p14:cNvContentPartPr/>
                <p14:nvPr/>
              </p14:nvContentPartPr>
              <p14:xfrm>
                <a:off x="10732787" y="355027"/>
                <a:ext cx="78120" cy="1548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2A01FA8E-82F7-4E63-97CC-0DA1204A0B71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0728467" y="350707"/>
                  <a:ext cx="8676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89D564DE-E5C6-4DAA-8521-964AEA9FE1D4}"/>
                    </a:ext>
                  </a:extLst>
                </p14:cNvPr>
                <p14:cNvContentPartPr/>
                <p14:nvPr/>
              </p14:nvContentPartPr>
              <p14:xfrm>
                <a:off x="10928627" y="341347"/>
                <a:ext cx="94680" cy="2448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89D564DE-E5C6-4DAA-8521-964AEA9FE1D4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0924307" y="337027"/>
                  <a:ext cx="10332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A4100B2E-D917-41D0-BDE3-C4EEE7091D21}"/>
                    </a:ext>
                  </a:extLst>
                </p14:cNvPr>
                <p14:cNvContentPartPr/>
                <p14:nvPr/>
              </p14:nvContentPartPr>
              <p14:xfrm>
                <a:off x="11131307" y="258907"/>
                <a:ext cx="9720" cy="11592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A4100B2E-D917-41D0-BDE3-C4EEE7091D21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1126987" y="254587"/>
                  <a:ext cx="1836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4A702D98-4A4F-4846-84A2-37844A1BCE4B}"/>
                    </a:ext>
                  </a:extLst>
                </p14:cNvPr>
                <p14:cNvContentPartPr/>
                <p14:nvPr/>
              </p14:nvContentPartPr>
              <p14:xfrm>
                <a:off x="11068667" y="235867"/>
                <a:ext cx="133920" cy="17316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4A702D98-4A4F-4846-84A2-37844A1BCE4B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11064347" y="231547"/>
                  <a:ext cx="14256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E6855EED-55C1-4912-87EE-147A123C3810}"/>
                    </a:ext>
                  </a:extLst>
                </p14:cNvPr>
                <p14:cNvContentPartPr/>
                <p14:nvPr/>
              </p14:nvContentPartPr>
              <p14:xfrm>
                <a:off x="10295027" y="285187"/>
                <a:ext cx="86760" cy="16920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E6855EED-55C1-4912-87EE-147A123C3810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0290707" y="280867"/>
                  <a:ext cx="9540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820D743F-4AE8-4C57-9043-8ECFC1792308}"/>
                    </a:ext>
                  </a:extLst>
                </p14:cNvPr>
                <p14:cNvContentPartPr/>
                <p14:nvPr/>
              </p14:nvContentPartPr>
              <p14:xfrm>
                <a:off x="10296107" y="308227"/>
                <a:ext cx="131760" cy="9936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820D743F-4AE8-4C57-9043-8ECFC1792308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0291787" y="303907"/>
                  <a:ext cx="14040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992DF00A-2FB6-41D8-8F1F-B4CD44618104}"/>
                    </a:ext>
                  </a:extLst>
                </p14:cNvPr>
                <p14:cNvContentPartPr/>
                <p14:nvPr/>
              </p14:nvContentPartPr>
              <p14:xfrm>
                <a:off x="11243267" y="261067"/>
                <a:ext cx="114840" cy="21060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992DF00A-2FB6-41D8-8F1F-B4CD44618104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1238947" y="256747"/>
                  <a:ext cx="123480" cy="219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6" name="Gruppieren 125">
            <a:extLst>
              <a:ext uri="{FF2B5EF4-FFF2-40B4-BE49-F238E27FC236}">
                <a16:creationId xmlns:a16="http://schemas.microsoft.com/office/drawing/2014/main" id="{712D4EC8-36E2-4BFB-91DF-1BCDFA2FD050}"/>
              </a:ext>
            </a:extLst>
          </p:cNvPr>
          <p:cNvGrpSpPr/>
          <p:nvPr/>
        </p:nvGrpSpPr>
        <p:grpSpPr>
          <a:xfrm>
            <a:off x="1218347" y="522067"/>
            <a:ext cx="7250040" cy="2003040"/>
            <a:chOff x="1218347" y="522067"/>
            <a:chExt cx="7250040" cy="2003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0BF51482-FA4F-4127-9E72-6FDE415B93BD}"/>
                    </a:ext>
                  </a:extLst>
                </p14:cNvPr>
                <p14:cNvContentPartPr/>
                <p14:nvPr/>
              </p14:nvContentPartPr>
              <p14:xfrm>
                <a:off x="5232707" y="1672627"/>
                <a:ext cx="374760" cy="4104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0BF51482-FA4F-4127-9E72-6FDE415B93BD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5228387" y="1668307"/>
                  <a:ext cx="383400" cy="4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BD336E43-BAD6-4CAD-B3E0-88B799C76BAA}"/>
                    </a:ext>
                  </a:extLst>
                </p14:cNvPr>
                <p14:cNvContentPartPr/>
                <p14:nvPr/>
              </p14:nvContentPartPr>
              <p14:xfrm>
                <a:off x="5429267" y="990427"/>
                <a:ext cx="48240" cy="21600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BD336E43-BAD6-4CAD-B3E0-88B799C76BAA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5424947" y="986107"/>
                  <a:ext cx="5688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6EA10335-03EF-4FFD-A6BE-D8704DEC6967}"/>
                    </a:ext>
                  </a:extLst>
                </p14:cNvPr>
                <p14:cNvContentPartPr/>
                <p14:nvPr/>
              </p14:nvContentPartPr>
              <p14:xfrm>
                <a:off x="5388587" y="1108507"/>
                <a:ext cx="156240" cy="17856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6EA10335-03EF-4FFD-A6BE-D8704DEC6967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5384267" y="1104187"/>
                  <a:ext cx="16488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BBC7A6A7-E87B-4FF6-8F4C-363170ACF207}"/>
                    </a:ext>
                  </a:extLst>
                </p14:cNvPr>
                <p14:cNvContentPartPr/>
                <p14:nvPr/>
              </p14:nvContentPartPr>
              <p14:xfrm>
                <a:off x="5234867" y="671827"/>
                <a:ext cx="153000" cy="26568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BBC7A6A7-E87B-4FF6-8F4C-363170ACF207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5230547" y="667507"/>
                  <a:ext cx="161640" cy="27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58106A6A-1E0A-4515-91AB-FEEDF22CC3F5}"/>
                    </a:ext>
                  </a:extLst>
                </p14:cNvPr>
                <p14:cNvContentPartPr/>
                <p14:nvPr/>
              </p14:nvContentPartPr>
              <p14:xfrm>
                <a:off x="5376347" y="738787"/>
                <a:ext cx="69480" cy="11628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58106A6A-1E0A-4515-91AB-FEEDF22CC3F5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5372027" y="734467"/>
                  <a:ext cx="7812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49FDFBCC-81D5-4317-9AEC-CEE853B67713}"/>
                    </a:ext>
                  </a:extLst>
                </p14:cNvPr>
                <p14:cNvContentPartPr/>
                <p14:nvPr/>
              </p14:nvContentPartPr>
              <p14:xfrm>
                <a:off x="5469947" y="650947"/>
                <a:ext cx="130320" cy="14940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49FDFBCC-81D5-4317-9AEC-CEE853B67713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5465627" y="646627"/>
                  <a:ext cx="13896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2F9FF5E6-D471-4C42-BF79-4DB1EEDDE00F}"/>
                    </a:ext>
                  </a:extLst>
                </p14:cNvPr>
                <p14:cNvContentPartPr/>
                <p14:nvPr/>
              </p14:nvContentPartPr>
              <p14:xfrm>
                <a:off x="5602787" y="695587"/>
                <a:ext cx="360" cy="360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2F9FF5E6-D471-4C42-BF79-4DB1EEDDE00F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5598467" y="691267"/>
                  <a:ext cx="900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80351D3F-5A11-4FAF-840F-B65158ECC7A5}"/>
                    </a:ext>
                  </a:extLst>
                </p14:cNvPr>
                <p14:cNvContentPartPr/>
                <p14:nvPr/>
              </p14:nvContentPartPr>
              <p14:xfrm>
                <a:off x="5646707" y="577867"/>
                <a:ext cx="65160" cy="8568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80351D3F-5A11-4FAF-840F-B65158ECC7A5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5642387" y="573547"/>
                  <a:ext cx="7380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C0FBC038-470B-4499-BDE6-37BAA83D3149}"/>
                    </a:ext>
                  </a:extLst>
                </p14:cNvPr>
                <p14:cNvContentPartPr/>
                <p14:nvPr/>
              </p14:nvContentPartPr>
              <p14:xfrm>
                <a:off x="5641307" y="579667"/>
                <a:ext cx="124200" cy="17208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C0FBC038-470B-4499-BDE6-37BAA83D3149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5636987" y="575347"/>
                  <a:ext cx="13284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38913995-D395-460A-A746-D9A4EC751453}"/>
                    </a:ext>
                  </a:extLst>
                </p14:cNvPr>
                <p14:cNvContentPartPr/>
                <p14:nvPr/>
              </p14:nvContentPartPr>
              <p14:xfrm>
                <a:off x="5725547" y="661747"/>
                <a:ext cx="3960" cy="1260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38913995-D395-460A-A746-D9A4EC751453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5721227" y="657427"/>
                  <a:ext cx="1260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3432033A-2BB1-46C4-B7F6-5DE034CBF3DD}"/>
                    </a:ext>
                  </a:extLst>
                </p14:cNvPr>
                <p14:cNvContentPartPr/>
                <p14:nvPr/>
              </p14:nvContentPartPr>
              <p14:xfrm>
                <a:off x="5651747" y="655987"/>
                <a:ext cx="116640" cy="1692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3432033A-2BB1-46C4-B7F6-5DE034CBF3DD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5647427" y="651667"/>
                  <a:ext cx="12528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0E05EF2A-763A-4AF2-ABFC-6DA41E07BB55}"/>
                    </a:ext>
                  </a:extLst>
                </p14:cNvPr>
                <p14:cNvContentPartPr/>
                <p14:nvPr/>
              </p14:nvContentPartPr>
              <p14:xfrm>
                <a:off x="5782067" y="616027"/>
                <a:ext cx="121680" cy="8784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0E05EF2A-763A-4AF2-ABFC-6DA41E07BB55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5777747" y="611707"/>
                  <a:ext cx="13032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675086CC-2C3B-4C2A-ADF9-F00A2A9DF472}"/>
                    </a:ext>
                  </a:extLst>
                </p14:cNvPr>
                <p14:cNvContentPartPr/>
                <p14:nvPr/>
              </p14:nvContentPartPr>
              <p14:xfrm>
                <a:off x="5872787" y="526027"/>
                <a:ext cx="72360" cy="16848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675086CC-2C3B-4C2A-ADF9-F00A2A9DF472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5868467" y="521707"/>
                  <a:ext cx="8100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CC3B5E88-2F89-4ED9-882D-8AB14EE9DD7F}"/>
                    </a:ext>
                  </a:extLst>
                </p14:cNvPr>
                <p14:cNvContentPartPr/>
                <p14:nvPr/>
              </p14:nvContentPartPr>
              <p14:xfrm>
                <a:off x="5959907" y="522067"/>
                <a:ext cx="40320" cy="15336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CC3B5E88-2F89-4ED9-882D-8AB14EE9DD7F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5955587" y="517747"/>
                  <a:ext cx="4896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115F1CD3-9334-4FF6-826F-B42D001D11C7}"/>
                    </a:ext>
                  </a:extLst>
                </p14:cNvPr>
                <p14:cNvContentPartPr/>
                <p14:nvPr/>
              </p14:nvContentPartPr>
              <p14:xfrm>
                <a:off x="5897627" y="1238827"/>
                <a:ext cx="508320" cy="55440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115F1CD3-9334-4FF6-826F-B42D001D11C7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5893307" y="1234507"/>
                  <a:ext cx="516960" cy="56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8BC62374-79C3-405E-8568-D8E4B8EC1975}"/>
                    </a:ext>
                  </a:extLst>
                </p14:cNvPr>
                <p14:cNvContentPartPr/>
                <p14:nvPr/>
              </p14:nvContentPartPr>
              <p14:xfrm>
                <a:off x="5877467" y="879187"/>
                <a:ext cx="76320" cy="24444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8BC62374-79C3-405E-8568-D8E4B8EC1975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5873147" y="874867"/>
                  <a:ext cx="84960" cy="25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C7D04D0E-3880-48C7-8833-949C17C8B85B}"/>
                    </a:ext>
                  </a:extLst>
                </p14:cNvPr>
                <p14:cNvContentPartPr/>
                <p14:nvPr/>
              </p14:nvContentPartPr>
              <p14:xfrm>
                <a:off x="5839667" y="973867"/>
                <a:ext cx="216720" cy="24948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C7D04D0E-3880-48C7-8833-949C17C8B85B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5835347" y="969547"/>
                  <a:ext cx="22536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E58F4015-195C-49F1-BAEB-215090F508CD}"/>
                    </a:ext>
                  </a:extLst>
                </p14:cNvPr>
                <p14:cNvContentPartPr/>
                <p14:nvPr/>
              </p14:nvContentPartPr>
              <p14:xfrm>
                <a:off x="6662987" y="1255387"/>
                <a:ext cx="273240" cy="53424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E58F4015-195C-49F1-BAEB-215090F508CD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6658667" y="1251067"/>
                  <a:ext cx="281880" cy="54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9C33600B-01BF-4445-975B-A61148DADF5D}"/>
                    </a:ext>
                  </a:extLst>
                </p14:cNvPr>
                <p14:cNvContentPartPr/>
                <p14:nvPr/>
              </p14:nvContentPartPr>
              <p14:xfrm>
                <a:off x="6184907" y="850747"/>
                <a:ext cx="444240" cy="34092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9C33600B-01BF-4445-975B-A61148DADF5D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6180587" y="846427"/>
                  <a:ext cx="452880" cy="34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75B91604-00C1-49A2-BA39-28B7563E13A0}"/>
                    </a:ext>
                  </a:extLst>
                </p14:cNvPr>
                <p14:cNvContentPartPr/>
                <p14:nvPr/>
              </p14:nvContentPartPr>
              <p14:xfrm>
                <a:off x="6448427" y="1094107"/>
                <a:ext cx="232920" cy="14688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75B91604-00C1-49A2-BA39-28B7563E13A0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6444107" y="1089787"/>
                  <a:ext cx="24156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D8B736A7-5502-4DEA-99B3-A3AB769AB794}"/>
                    </a:ext>
                  </a:extLst>
                </p14:cNvPr>
                <p14:cNvContentPartPr/>
                <p14:nvPr/>
              </p14:nvContentPartPr>
              <p14:xfrm>
                <a:off x="6950627" y="1318387"/>
                <a:ext cx="334080" cy="39528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D8B736A7-5502-4DEA-99B3-A3AB769AB794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6946307" y="1314067"/>
                  <a:ext cx="342720" cy="40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8720E9E1-0CDD-4C26-9A4D-8AB8818E1F4C}"/>
                    </a:ext>
                  </a:extLst>
                </p14:cNvPr>
                <p14:cNvContentPartPr/>
                <p14:nvPr/>
              </p14:nvContentPartPr>
              <p14:xfrm>
                <a:off x="7235027" y="900787"/>
                <a:ext cx="224640" cy="29376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8720E9E1-0CDD-4C26-9A4D-8AB8818E1F4C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7230707" y="896467"/>
                  <a:ext cx="233280" cy="30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16E4AA6B-FCEA-458C-AAF1-64DB019AB98C}"/>
                    </a:ext>
                  </a:extLst>
                </p14:cNvPr>
                <p14:cNvContentPartPr/>
                <p14:nvPr/>
              </p14:nvContentPartPr>
              <p14:xfrm>
                <a:off x="7167707" y="980347"/>
                <a:ext cx="269640" cy="28584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16E4AA6B-FCEA-458C-AAF1-64DB019AB98C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7163387" y="976027"/>
                  <a:ext cx="278280" cy="29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8D5370EE-2B8C-471C-901A-852609F5E4D4}"/>
                    </a:ext>
                  </a:extLst>
                </p14:cNvPr>
                <p14:cNvContentPartPr/>
                <p14:nvPr/>
              </p14:nvContentPartPr>
              <p14:xfrm>
                <a:off x="7599707" y="665707"/>
                <a:ext cx="142920" cy="21096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8D5370EE-2B8C-471C-901A-852609F5E4D4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7595387" y="661387"/>
                  <a:ext cx="15156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2F4E6FC1-DDB0-42BB-ADB2-CC09CBA1E653}"/>
                    </a:ext>
                  </a:extLst>
                </p14:cNvPr>
                <p14:cNvContentPartPr/>
                <p14:nvPr/>
              </p14:nvContentPartPr>
              <p14:xfrm>
                <a:off x="7697627" y="727627"/>
                <a:ext cx="260280" cy="13068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2F4E6FC1-DDB0-42BB-ADB2-CC09CBA1E653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7693307" y="723307"/>
                  <a:ext cx="26892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0064566C-8D1D-4B39-82A3-EACEA574A361}"/>
                    </a:ext>
                  </a:extLst>
                </p14:cNvPr>
                <p14:cNvContentPartPr/>
                <p14:nvPr/>
              </p14:nvContentPartPr>
              <p14:xfrm>
                <a:off x="7964387" y="643027"/>
                <a:ext cx="9360" cy="2448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0064566C-8D1D-4B39-82A3-EACEA574A361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7960067" y="638707"/>
                  <a:ext cx="1800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C28CA6D6-21DB-4F25-90E2-C497FD1458F4}"/>
                    </a:ext>
                  </a:extLst>
                </p14:cNvPr>
                <p14:cNvContentPartPr/>
                <p14:nvPr/>
              </p14:nvContentPartPr>
              <p14:xfrm>
                <a:off x="7982387" y="594427"/>
                <a:ext cx="93240" cy="20448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C28CA6D6-21DB-4F25-90E2-C497FD1458F4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7978067" y="590107"/>
                  <a:ext cx="101880" cy="21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819F055B-EC48-4331-AF5D-11C23CA11221}"/>
                    </a:ext>
                  </a:extLst>
                </p14:cNvPr>
                <p14:cNvContentPartPr/>
                <p14:nvPr/>
              </p14:nvContentPartPr>
              <p14:xfrm>
                <a:off x="8096147" y="735907"/>
                <a:ext cx="81720" cy="9036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819F055B-EC48-4331-AF5D-11C23CA11221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8091827" y="731587"/>
                  <a:ext cx="9036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D82D4F5A-2B9B-4D73-BD2E-B53E38270D60}"/>
                    </a:ext>
                  </a:extLst>
                </p14:cNvPr>
                <p14:cNvContentPartPr/>
                <p14:nvPr/>
              </p14:nvContentPartPr>
              <p14:xfrm>
                <a:off x="8183627" y="663547"/>
                <a:ext cx="106920" cy="16164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D82D4F5A-2B9B-4D73-BD2E-B53E38270D60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8179307" y="659227"/>
                  <a:ext cx="11556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A1C42D61-B4AF-4DDF-8673-843B0245B218}"/>
                    </a:ext>
                  </a:extLst>
                </p14:cNvPr>
                <p14:cNvContentPartPr/>
                <p14:nvPr/>
              </p14:nvContentPartPr>
              <p14:xfrm>
                <a:off x="8313227" y="603787"/>
                <a:ext cx="80640" cy="17460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A1C42D61-B4AF-4DDF-8673-843B0245B218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8308907" y="599467"/>
                  <a:ext cx="8928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DD194CFD-DF11-45A1-93CD-4D8C767028B0}"/>
                    </a:ext>
                  </a:extLst>
                </p14:cNvPr>
                <p14:cNvContentPartPr/>
                <p14:nvPr/>
              </p14:nvContentPartPr>
              <p14:xfrm>
                <a:off x="8348147" y="720787"/>
                <a:ext cx="120240" cy="5472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DD194CFD-DF11-45A1-93CD-4D8C767028B0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8343827" y="716467"/>
                  <a:ext cx="12888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1BADFAAD-E017-4BB7-BD9B-CC1BA03A130F}"/>
                    </a:ext>
                  </a:extLst>
                </p14:cNvPr>
                <p14:cNvContentPartPr/>
                <p14:nvPr/>
              </p14:nvContentPartPr>
              <p14:xfrm>
                <a:off x="5145587" y="1682347"/>
                <a:ext cx="803160" cy="14940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1BADFAAD-E017-4BB7-BD9B-CC1BA03A130F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5141267" y="1678027"/>
                  <a:ext cx="81180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0C832E5C-803D-4724-9EF8-E2DF3B643EE3}"/>
                    </a:ext>
                  </a:extLst>
                </p14:cNvPr>
                <p14:cNvContentPartPr/>
                <p14:nvPr/>
              </p14:nvContentPartPr>
              <p14:xfrm>
                <a:off x="5891147" y="1721587"/>
                <a:ext cx="424080" cy="7812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0C832E5C-803D-4724-9EF8-E2DF3B643EE3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5886827" y="1717267"/>
                  <a:ext cx="43272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95288A49-926E-4644-BB7D-324546FC6EAC}"/>
                    </a:ext>
                  </a:extLst>
                </p14:cNvPr>
                <p14:cNvContentPartPr/>
                <p14:nvPr/>
              </p14:nvContentPartPr>
              <p14:xfrm>
                <a:off x="1404107" y="1885387"/>
                <a:ext cx="4385520" cy="47052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95288A49-926E-4644-BB7D-324546FC6EAC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1399787" y="1881067"/>
                  <a:ext cx="4394160" cy="47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1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6C9B8004-318C-460E-8DDD-CCFF89831E6B}"/>
                    </a:ext>
                  </a:extLst>
                </p14:cNvPr>
                <p14:cNvContentPartPr/>
                <p14:nvPr/>
              </p14:nvContentPartPr>
              <p14:xfrm>
                <a:off x="1218347" y="2305507"/>
                <a:ext cx="296280" cy="18576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6C9B8004-318C-460E-8DDD-CCFF89831E6B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1214027" y="2301187"/>
                  <a:ext cx="30492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4C14CA54-5187-4E3A-AB3B-F12D5B127FC1}"/>
                    </a:ext>
                  </a:extLst>
                </p14:cNvPr>
                <p14:cNvContentPartPr/>
                <p14:nvPr/>
              </p14:nvContentPartPr>
              <p14:xfrm>
                <a:off x="6673067" y="1753267"/>
                <a:ext cx="48960" cy="6264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4C14CA54-5187-4E3A-AB3B-F12D5B127FC1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6668747" y="1748947"/>
                  <a:ext cx="5760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56A22C0D-8F0C-475D-8B5D-B93DDF38D270}"/>
                    </a:ext>
                  </a:extLst>
                </p14:cNvPr>
                <p14:cNvContentPartPr/>
                <p14:nvPr/>
              </p14:nvContentPartPr>
              <p14:xfrm>
                <a:off x="3526667" y="1793947"/>
                <a:ext cx="3158280" cy="66996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56A22C0D-8F0C-475D-8B5D-B93DDF38D270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3522347" y="1789627"/>
                  <a:ext cx="3166920" cy="67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6BB768C9-223F-4CF2-A96C-E12AE91AA31A}"/>
                    </a:ext>
                  </a:extLst>
                </p14:cNvPr>
                <p14:cNvContentPartPr/>
                <p14:nvPr/>
              </p14:nvContentPartPr>
              <p14:xfrm>
                <a:off x="3444587" y="2347267"/>
                <a:ext cx="316440" cy="17784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6BB768C9-223F-4CF2-A96C-E12AE91AA31A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3440267" y="2342947"/>
                  <a:ext cx="325080" cy="186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89">
            <p14:nvContentPartPr>
              <p14:cNvPr id="127" name="Freihand 126">
                <a:extLst>
                  <a:ext uri="{FF2B5EF4-FFF2-40B4-BE49-F238E27FC236}">
                    <a16:creationId xmlns:a16="http://schemas.microsoft.com/office/drawing/2014/main" id="{17E36CC8-CA82-4F64-8C35-CD3061E3A970}"/>
                  </a:ext>
                </a:extLst>
              </p14:cNvPr>
              <p14:cNvContentPartPr/>
              <p14:nvPr/>
            </p14:nvContentPartPr>
            <p14:xfrm>
              <a:off x="894347" y="3447427"/>
              <a:ext cx="1135440" cy="67680"/>
            </p14:xfrm>
          </p:contentPart>
        </mc:Choice>
        <mc:Fallback>
          <p:pic>
            <p:nvPicPr>
              <p:cNvPr id="127" name="Freihand 126">
                <a:extLst>
                  <a:ext uri="{FF2B5EF4-FFF2-40B4-BE49-F238E27FC236}">
                    <a16:creationId xmlns:a16="http://schemas.microsoft.com/office/drawing/2014/main" id="{17E36CC8-CA82-4F64-8C35-CD3061E3A970}"/>
                  </a:ext>
                </a:extLst>
              </p:cNvPr>
              <p:cNvPicPr/>
              <p:nvPr/>
            </p:nvPicPr>
            <p:blipFill>
              <a:blip r:embed="rId190"/>
              <a:stretch>
                <a:fillRect/>
              </a:stretch>
            </p:blipFill>
            <p:spPr>
              <a:xfrm>
                <a:off x="890027" y="3443107"/>
                <a:ext cx="1144080" cy="76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32" name="Gruppieren 131">
            <a:extLst>
              <a:ext uri="{FF2B5EF4-FFF2-40B4-BE49-F238E27FC236}">
                <a16:creationId xmlns:a16="http://schemas.microsoft.com/office/drawing/2014/main" id="{5B40D2A3-18C8-4B3B-A633-4B98AC61287F}"/>
              </a:ext>
            </a:extLst>
          </p:cNvPr>
          <p:cNvGrpSpPr/>
          <p:nvPr/>
        </p:nvGrpSpPr>
        <p:grpSpPr>
          <a:xfrm>
            <a:off x="6729227" y="2672347"/>
            <a:ext cx="997560" cy="254160"/>
            <a:chOff x="6729227" y="2672347"/>
            <a:chExt cx="997560" cy="254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98487C37-B9DB-4108-B494-190386EE3C85}"/>
                    </a:ext>
                  </a:extLst>
                </p14:cNvPr>
                <p14:cNvContentPartPr/>
                <p14:nvPr/>
              </p14:nvContentPartPr>
              <p14:xfrm>
                <a:off x="6729227" y="2686027"/>
                <a:ext cx="200880" cy="24048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98487C37-B9DB-4108-B494-190386EE3C85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6724907" y="2681707"/>
                  <a:ext cx="20952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468F91B8-F371-4CE6-8174-B0198DDAABA5}"/>
                    </a:ext>
                  </a:extLst>
                </p14:cNvPr>
                <p14:cNvContentPartPr/>
                <p14:nvPr/>
              </p14:nvContentPartPr>
              <p14:xfrm>
                <a:off x="6964667" y="2737867"/>
                <a:ext cx="577440" cy="13032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468F91B8-F371-4CE6-8174-B0198DDAABA5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6960347" y="2733547"/>
                  <a:ext cx="58608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9A917C4B-DC96-4B53-9C26-803C4BF5E42A}"/>
                    </a:ext>
                  </a:extLst>
                </p14:cNvPr>
                <p14:cNvContentPartPr/>
                <p14:nvPr/>
              </p14:nvContentPartPr>
              <p14:xfrm>
                <a:off x="7542827" y="2672347"/>
                <a:ext cx="4680" cy="2232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9A917C4B-DC96-4B53-9C26-803C4BF5E42A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7538507" y="2668027"/>
                  <a:ext cx="1332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7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25C85384-C956-4075-8F35-73D51190A679}"/>
                    </a:ext>
                  </a:extLst>
                </p14:cNvPr>
                <p14:cNvContentPartPr/>
                <p14:nvPr/>
              </p14:nvContentPartPr>
              <p14:xfrm>
                <a:off x="7586387" y="2735347"/>
                <a:ext cx="140400" cy="8424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25C85384-C956-4075-8F35-73D51190A679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7582067" y="2731027"/>
                  <a:ext cx="149040" cy="92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99">
            <p14:nvContentPartPr>
              <p14:cNvPr id="145" name="Freihand 144">
                <a:extLst>
                  <a:ext uri="{FF2B5EF4-FFF2-40B4-BE49-F238E27FC236}">
                    <a16:creationId xmlns:a16="http://schemas.microsoft.com/office/drawing/2014/main" id="{1B300076-BB8E-4C3E-825A-3DCC178CA9D7}"/>
                  </a:ext>
                </a:extLst>
              </p14:cNvPr>
              <p14:cNvContentPartPr/>
              <p14:nvPr/>
            </p14:nvContentPartPr>
            <p14:xfrm>
              <a:off x="8642987" y="2415307"/>
              <a:ext cx="390960" cy="80640"/>
            </p14:xfrm>
          </p:contentPart>
        </mc:Choice>
        <mc:Fallback>
          <p:pic>
            <p:nvPicPr>
              <p:cNvPr id="145" name="Freihand 144">
                <a:extLst>
                  <a:ext uri="{FF2B5EF4-FFF2-40B4-BE49-F238E27FC236}">
                    <a16:creationId xmlns:a16="http://schemas.microsoft.com/office/drawing/2014/main" id="{1B300076-BB8E-4C3E-825A-3DCC178CA9D7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8638667" y="2410987"/>
                <a:ext cx="39960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1">
            <p14:nvContentPartPr>
              <p14:cNvPr id="146" name="Freihand 145">
                <a:extLst>
                  <a:ext uri="{FF2B5EF4-FFF2-40B4-BE49-F238E27FC236}">
                    <a16:creationId xmlns:a16="http://schemas.microsoft.com/office/drawing/2014/main" id="{F70ABB91-97A1-418B-A9D5-668550EC69F5}"/>
                  </a:ext>
                </a:extLst>
              </p14:cNvPr>
              <p14:cNvContentPartPr/>
              <p14:nvPr/>
            </p14:nvContentPartPr>
            <p14:xfrm>
              <a:off x="8692667" y="2132347"/>
              <a:ext cx="160200" cy="149400"/>
            </p14:xfrm>
          </p:contentPart>
        </mc:Choice>
        <mc:Fallback>
          <p:pic>
            <p:nvPicPr>
              <p:cNvPr id="146" name="Freihand 145">
                <a:extLst>
                  <a:ext uri="{FF2B5EF4-FFF2-40B4-BE49-F238E27FC236}">
                    <a16:creationId xmlns:a16="http://schemas.microsoft.com/office/drawing/2014/main" id="{F70ABB91-97A1-418B-A9D5-668550EC69F5}"/>
                  </a:ext>
                </a:extLst>
              </p:cNvPr>
              <p:cNvPicPr/>
              <p:nvPr/>
            </p:nvPicPr>
            <p:blipFill>
              <a:blip r:embed="rId202"/>
              <a:stretch>
                <a:fillRect/>
              </a:stretch>
            </p:blipFill>
            <p:spPr>
              <a:xfrm>
                <a:off x="8688347" y="2128027"/>
                <a:ext cx="168840" cy="15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3">
            <p14:nvContentPartPr>
              <p14:cNvPr id="147" name="Freihand 146">
                <a:extLst>
                  <a:ext uri="{FF2B5EF4-FFF2-40B4-BE49-F238E27FC236}">
                    <a16:creationId xmlns:a16="http://schemas.microsoft.com/office/drawing/2014/main" id="{074954CB-20E5-4255-A1B1-53949D036B21}"/>
                  </a:ext>
                </a:extLst>
              </p14:cNvPr>
              <p14:cNvContentPartPr/>
              <p14:nvPr/>
            </p14:nvContentPartPr>
            <p14:xfrm>
              <a:off x="8834507" y="2208307"/>
              <a:ext cx="162000" cy="59040"/>
            </p14:xfrm>
          </p:contentPart>
        </mc:Choice>
        <mc:Fallback>
          <p:pic>
            <p:nvPicPr>
              <p:cNvPr id="147" name="Freihand 146">
                <a:extLst>
                  <a:ext uri="{FF2B5EF4-FFF2-40B4-BE49-F238E27FC236}">
                    <a16:creationId xmlns:a16="http://schemas.microsoft.com/office/drawing/2014/main" id="{074954CB-20E5-4255-A1B1-53949D036B21}"/>
                  </a:ext>
                </a:extLst>
              </p:cNvPr>
              <p:cNvPicPr/>
              <p:nvPr/>
            </p:nvPicPr>
            <p:blipFill>
              <a:blip r:embed="rId204"/>
              <a:stretch>
                <a:fillRect/>
              </a:stretch>
            </p:blipFill>
            <p:spPr>
              <a:xfrm>
                <a:off x="8830187" y="2203987"/>
                <a:ext cx="170640" cy="6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5">
            <p14:nvContentPartPr>
              <p14:cNvPr id="148" name="Freihand 147">
                <a:extLst>
                  <a:ext uri="{FF2B5EF4-FFF2-40B4-BE49-F238E27FC236}">
                    <a16:creationId xmlns:a16="http://schemas.microsoft.com/office/drawing/2014/main" id="{4520A125-9E75-4A37-8591-F6CC07F149A4}"/>
                  </a:ext>
                </a:extLst>
              </p14:cNvPr>
              <p14:cNvContentPartPr/>
              <p14:nvPr/>
            </p14:nvContentPartPr>
            <p14:xfrm>
              <a:off x="9015227" y="2197147"/>
              <a:ext cx="91800" cy="137520"/>
            </p14:xfrm>
          </p:contentPart>
        </mc:Choice>
        <mc:Fallback>
          <p:pic>
            <p:nvPicPr>
              <p:cNvPr id="148" name="Freihand 147">
                <a:extLst>
                  <a:ext uri="{FF2B5EF4-FFF2-40B4-BE49-F238E27FC236}">
                    <a16:creationId xmlns:a16="http://schemas.microsoft.com/office/drawing/2014/main" id="{4520A125-9E75-4A37-8591-F6CC07F149A4}"/>
                  </a:ext>
                </a:extLst>
              </p:cNvPr>
              <p:cNvPicPr/>
              <p:nvPr/>
            </p:nvPicPr>
            <p:blipFill>
              <a:blip r:embed="rId206"/>
              <a:stretch>
                <a:fillRect/>
              </a:stretch>
            </p:blipFill>
            <p:spPr>
              <a:xfrm>
                <a:off x="9010907" y="2192827"/>
                <a:ext cx="10044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7">
            <p14:nvContentPartPr>
              <p14:cNvPr id="149" name="Freihand 148">
                <a:extLst>
                  <a:ext uri="{FF2B5EF4-FFF2-40B4-BE49-F238E27FC236}">
                    <a16:creationId xmlns:a16="http://schemas.microsoft.com/office/drawing/2014/main" id="{13043D5A-22AB-4FF5-B5D4-6074C3455B43}"/>
                  </a:ext>
                </a:extLst>
              </p14:cNvPr>
              <p14:cNvContentPartPr/>
              <p14:nvPr/>
            </p14:nvContentPartPr>
            <p14:xfrm>
              <a:off x="9130067" y="2145307"/>
              <a:ext cx="158040" cy="118800"/>
            </p14:xfrm>
          </p:contentPart>
        </mc:Choice>
        <mc:Fallback>
          <p:pic>
            <p:nvPicPr>
              <p:cNvPr id="149" name="Freihand 148">
                <a:extLst>
                  <a:ext uri="{FF2B5EF4-FFF2-40B4-BE49-F238E27FC236}">
                    <a16:creationId xmlns:a16="http://schemas.microsoft.com/office/drawing/2014/main" id="{13043D5A-22AB-4FF5-B5D4-6074C3455B43}"/>
                  </a:ext>
                </a:extLst>
              </p:cNvPr>
              <p:cNvPicPr/>
              <p:nvPr/>
            </p:nvPicPr>
            <p:blipFill>
              <a:blip r:embed="rId208"/>
              <a:stretch>
                <a:fillRect/>
              </a:stretch>
            </p:blipFill>
            <p:spPr>
              <a:xfrm>
                <a:off x="9125747" y="2140987"/>
                <a:ext cx="166680" cy="127440"/>
              </a:xfrm>
              <a:prstGeom prst="rect">
                <a:avLst/>
              </a:prstGeom>
            </p:spPr>
          </p:pic>
        </mc:Fallback>
      </mc:AlternateContent>
      <p:grpSp>
        <p:nvGrpSpPr>
          <p:cNvPr id="186" name="Gruppieren 185">
            <a:extLst>
              <a:ext uri="{FF2B5EF4-FFF2-40B4-BE49-F238E27FC236}">
                <a16:creationId xmlns:a16="http://schemas.microsoft.com/office/drawing/2014/main" id="{04C58AFF-DBFF-4ED7-AF15-DD7BC6AF302A}"/>
              </a:ext>
            </a:extLst>
          </p:cNvPr>
          <p:cNvGrpSpPr/>
          <p:nvPr/>
        </p:nvGrpSpPr>
        <p:grpSpPr>
          <a:xfrm>
            <a:off x="8093987" y="2518987"/>
            <a:ext cx="2667240" cy="549720"/>
            <a:chOff x="8093987" y="2518987"/>
            <a:chExt cx="2667240" cy="549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F41770A3-3757-486E-A7CC-B7AB53D17941}"/>
                    </a:ext>
                  </a:extLst>
                </p14:cNvPr>
                <p14:cNvContentPartPr/>
                <p14:nvPr/>
              </p14:nvContentPartPr>
              <p14:xfrm>
                <a:off x="9576467" y="2612227"/>
                <a:ext cx="138240" cy="2448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F41770A3-3757-486E-A7CC-B7AB53D17941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9572147" y="2607907"/>
                  <a:ext cx="1468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B122E62C-B8C0-437A-8215-B99FD21C53AD}"/>
                    </a:ext>
                  </a:extLst>
                </p14:cNvPr>
                <p14:cNvContentPartPr/>
                <p14:nvPr/>
              </p14:nvContentPartPr>
              <p14:xfrm>
                <a:off x="9845027" y="2551387"/>
                <a:ext cx="124560" cy="11052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B122E62C-B8C0-437A-8215-B99FD21C53AD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9840707" y="2547067"/>
                  <a:ext cx="13320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C2AB3B3D-D0EE-47E0-9B5F-5DEFC9B0F6A5}"/>
                    </a:ext>
                  </a:extLst>
                </p14:cNvPr>
                <p14:cNvContentPartPr/>
                <p14:nvPr/>
              </p14:nvContentPartPr>
              <p14:xfrm>
                <a:off x="9996227" y="2518987"/>
                <a:ext cx="99000" cy="13788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C2AB3B3D-D0EE-47E0-9B5F-5DEFC9B0F6A5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9991907" y="2514667"/>
                  <a:ext cx="10764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CBA32F70-389E-4044-8499-613EA8391380}"/>
                    </a:ext>
                  </a:extLst>
                </p14:cNvPr>
                <p14:cNvContentPartPr/>
                <p14:nvPr/>
              </p14:nvContentPartPr>
              <p14:xfrm>
                <a:off x="10094147" y="2542027"/>
                <a:ext cx="114120" cy="11844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CBA32F70-389E-4044-8499-613EA8391380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0089827" y="2537707"/>
                  <a:ext cx="12276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7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54506379-960D-4E4A-8545-155FA18B63E2}"/>
                    </a:ext>
                  </a:extLst>
                </p14:cNvPr>
                <p14:cNvContentPartPr/>
                <p14:nvPr/>
              </p14:nvContentPartPr>
              <p14:xfrm>
                <a:off x="10160027" y="2526187"/>
                <a:ext cx="105480" cy="19836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54506379-960D-4E4A-8545-155FA18B63E2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10155707" y="2521867"/>
                  <a:ext cx="11412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5D7BA047-7262-48A6-96D0-434FC5A4794D}"/>
                    </a:ext>
                  </a:extLst>
                </p14:cNvPr>
                <p14:cNvContentPartPr/>
                <p14:nvPr/>
              </p14:nvContentPartPr>
              <p14:xfrm>
                <a:off x="8153387" y="2683507"/>
                <a:ext cx="91080" cy="12492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5D7BA047-7262-48A6-96D0-434FC5A4794D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8149067" y="2679187"/>
                  <a:ext cx="9972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EA16D0BA-0459-4677-ADA3-EB13E0DD5EDE}"/>
                    </a:ext>
                  </a:extLst>
                </p14:cNvPr>
                <p14:cNvContentPartPr/>
                <p14:nvPr/>
              </p14:nvContentPartPr>
              <p14:xfrm>
                <a:off x="8099747" y="2625187"/>
                <a:ext cx="228600" cy="1332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EA16D0BA-0459-4677-ADA3-EB13E0DD5EDE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8095427" y="2620867"/>
                  <a:ext cx="23724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80D5B412-48D1-4F10-8E8C-F6A706E69D1B}"/>
                    </a:ext>
                  </a:extLst>
                </p14:cNvPr>
                <p14:cNvContentPartPr/>
                <p14:nvPr/>
              </p14:nvContentPartPr>
              <p14:xfrm>
                <a:off x="8402507" y="2673787"/>
                <a:ext cx="196200" cy="6516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80D5B412-48D1-4F10-8E8C-F6A706E69D1B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8398187" y="2669467"/>
                  <a:ext cx="20484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B5D71CCB-DC2B-42D8-95E2-850E578085F8}"/>
                    </a:ext>
                  </a:extLst>
                </p14:cNvPr>
                <p14:cNvContentPartPr/>
                <p14:nvPr/>
              </p14:nvContentPartPr>
              <p14:xfrm>
                <a:off x="8716067" y="2592787"/>
                <a:ext cx="100080" cy="18756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B5D71CCB-DC2B-42D8-95E2-850E578085F8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8711747" y="2588467"/>
                  <a:ext cx="10872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7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741D03E5-C499-4970-B150-75584D2BB848}"/>
                    </a:ext>
                  </a:extLst>
                </p14:cNvPr>
                <p14:cNvContentPartPr/>
                <p14:nvPr/>
              </p14:nvContentPartPr>
              <p14:xfrm>
                <a:off x="8839907" y="2563267"/>
                <a:ext cx="81720" cy="15696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741D03E5-C499-4970-B150-75584D2BB848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8835587" y="2558947"/>
                  <a:ext cx="9036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284CEC11-FC6B-4FFE-9EDD-779CDD74B0A5}"/>
                    </a:ext>
                  </a:extLst>
                </p14:cNvPr>
                <p14:cNvContentPartPr/>
                <p14:nvPr/>
              </p14:nvContentPartPr>
              <p14:xfrm>
                <a:off x="8921987" y="2588827"/>
                <a:ext cx="109800" cy="11808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284CEC11-FC6B-4FFE-9EDD-779CDD74B0A5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8917667" y="2584507"/>
                  <a:ext cx="11844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1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0D9BB324-31A1-403E-A47A-2FC53D1EF920}"/>
                    </a:ext>
                  </a:extLst>
                </p14:cNvPr>
                <p14:cNvContentPartPr/>
                <p14:nvPr/>
              </p14:nvContentPartPr>
              <p14:xfrm>
                <a:off x="9044387" y="2560027"/>
                <a:ext cx="69120" cy="18324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0D9BB324-31A1-403E-A47A-2FC53D1EF920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9040067" y="2555707"/>
                  <a:ext cx="7776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3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A120158E-8C38-4838-B50F-489B013865A4}"/>
                    </a:ext>
                  </a:extLst>
                </p14:cNvPr>
                <p14:cNvContentPartPr/>
                <p14:nvPr/>
              </p14:nvContentPartPr>
              <p14:xfrm>
                <a:off x="9186227" y="2649307"/>
                <a:ext cx="21240" cy="720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A120158E-8C38-4838-B50F-489B013865A4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9181907" y="2644987"/>
                  <a:ext cx="2988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5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81E5936D-C359-4551-8987-93463C070CE7}"/>
                    </a:ext>
                  </a:extLst>
                </p14:cNvPr>
                <p14:cNvContentPartPr/>
                <p14:nvPr/>
              </p14:nvContentPartPr>
              <p14:xfrm>
                <a:off x="9285947" y="2599267"/>
                <a:ext cx="97920" cy="10080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81E5936D-C359-4551-8987-93463C070CE7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9281627" y="2594947"/>
                  <a:ext cx="10656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7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EE4DBA59-ABF5-43F5-AC62-4D166121B48D}"/>
                    </a:ext>
                  </a:extLst>
                </p14:cNvPr>
                <p14:cNvContentPartPr/>
                <p14:nvPr/>
              </p14:nvContentPartPr>
              <p14:xfrm>
                <a:off x="9275507" y="2600347"/>
                <a:ext cx="145080" cy="7848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EE4DBA59-ABF5-43F5-AC62-4D166121B48D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9271187" y="2596027"/>
                  <a:ext cx="15372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9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E89A9953-34C4-409C-809D-4E08562A2E10}"/>
                    </a:ext>
                  </a:extLst>
                </p14:cNvPr>
                <p14:cNvContentPartPr/>
                <p14:nvPr/>
              </p14:nvContentPartPr>
              <p14:xfrm>
                <a:off x="8144027" y="2969347"/>
                <a:ext cx="50040" cy="7884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E89A9953-34C4-409C-809D-4E08562A2E10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8139707" y="2965027"/>
                  <a:ext cx="5868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1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DAD0BD6A-AFBD-4D41-AA64-7FDECEFC71F5}"/>
                    </a:ext>
                  </a:extLst>
                </p14:cNvPr>
                <p14:cNvContentPartPr/>
                <p14:nvPr/>
              </p14:nvContentPartPr>
              <p14:xfrm>
                <a:off x="8180027" y="2968267"/>
                <a:ext cx="37440" cy="9792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DAD0BD6A-AFBD-4D41-AA64-7FDECEFC71F5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8175707" y="2963947"/>
                  <a:ext cx="4608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3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5ABA656F-746A-4D57-8FDD-CE5E44DB70E3}"/>
                    </a:ext>
                  </a:extLst>
                </p14:cNvPr>
                <p14:cNvContentPartPr/>
                <p14:nvPr/>
              </p14:nvContentPartPr>
              <p14:xfrm>
                <a:off x="8093987" y="2886907"/>
                <a:ext cx="192600" cy="4680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5ABA656F-746A-4D57-8FDD-CE5E44DB70E3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8089667" y="2882587"/>
                  <a:ext cx="20124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5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BAAEB89B-5DE1-4497-B068-ED0A35095E48}"/>
                    </a:ext>
                  </a:extLst>
                </p14:cNvPr>
                <p14:cNvContentPartPr/>
                <p14:nvPr/>
              </p14:nvContentPartPr>
              <p14:xfrm>
                <a:off x="8300627" y="2915347"/>
                <a:ext cx="72720" cy="15336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BAAEB89B-5DE1-4497-B068-ED0A35095E48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8295947" y="2911027"/>
                  <a:ext cx="8136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7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68D10C78-5EA3-476F-BEB0-214796256E0F}"/>
                    </a:ext>
                  </a:extLst>
                </p14:cNvPr>
                <p14:cNvContentPartPr/>
                <p14:nvPr/>
              </p14:nvContentPartPr>
              <p14:xfrm>
                <a:off x="8367587" y="2959267"/>
                <a:ext cx="82800" cy="9936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68D10C78-5EA3-476F-BEB0-214796256E0F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8363267" y="2954947"/>
                  <a:ext cx="9144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9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18ECE65B-8B21-4FBA-8F89-174061F07466}"/>
                    </a:ext>
                  </a:extLst>
                </p14:cNvPr>
                <p14:cNvContentPartPr/>
                <p14:nvPr/>
              </p14:nvContentPartPr>
              <p14:xfrm>
                <a:off x="8362187" y="2938027"/>
                <a:ext cx="126360" cy="12528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18ECE65B-8B21-4FBA-8F89-174061F07466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8357867" y="2933707"/>
                  <a:ext cx="1350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1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593C9BCB-7F57-4F03-9EF4-8C5D4FAE827B}"/>
                    </a:ext>
                  </a:extLst>
                </p14:cNvPr>
                <p14:cNvContentPartPr/>
                <p14:nvPr/>
              </p14:nvContentPartPr>
              <p14:xfrm>
                <a:off x="8563787" y="2970067"/>
                <a:ext cx="138960" cy="5112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593C9BCB-7F57-4F03-9EF4-8C5D4FAE827B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8559467" y="2965747"/>
                  <a:ext cx="14760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3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0F445A75-A916-4C50-9373-C192DB2FDC7C}"/>
                    </a:ext>
                  </a:extLst>
                </p14:cNvPr>
                <p14:cNvContentPartPr/>
                <p14:nvPr/>
              </p14:nvContentPartPr>
              <p14:xfrm>
                <a:off x="8764667" y="2957467"/>
                <a:ext cx="129960" cy="8280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0F445A75-A916-4C50-9373-C192DB2FDC7C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8760347" y="2953147"/>
                  <a:ext cx="13860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5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23BB7B66-2DE4-4ED6-8B6C-F4BBBE1BAB3B}"/>
                    </a:ext>
                  </a:extLst>
                </p14:cNvPr>
                <p14:cNvContentPartPr/>
                <p14:nvPr/>
              </p14:nvContentPartPr>
              <p14:xfrm>
                <a:off x="8614547" y="2770987"/>
                <a:ext cx="765720" cy="9864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23BB7B66-2DE4-4ED6-8B6C-F4BBBE1BAB3B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8610227" y="2766667"/>
                  <a:ext cx="77436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7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E3719ED1-A50A-446D-8227-FE7C222E1EF6}"/>
                    </a:ext>
                  </a:extLst>
                </p14:cNvPr>
                <p14:cNvContentPartPr/>
                <p14:nvPr/>
              </p14:nvContentPartPr>
              <p14:xfrm>
                <a:off x="8868347" y="2845507"/>
                <a:ext cx="30960" cy="5472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E3719ED1-A50A-446D-8227-FE7C222E1EF6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8864027" y="2841187"/>
                  <a:ext cx="3960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9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AF2FD968-2D0D-4D94-AD79-983B74FDC9F1}"/>
                    </a:ext>
                  </a:extLst>
                </p14:cNvPr>
                <p14:cNvContentPartPr/>
                <p14:nvPr/>
              </p14:nvContentPartPr>
              <p14:xfrm>
                <a:off x="8893547" y="2811307"/>
                <a:ext cx="65880" cy="4428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AF2FD968-2D0D-4D94-AD79-983B74FDC9F1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8889227" y="2806987"/>
                  <a:ext cx="7452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1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FFB0DCC9-1476-4642-B8B2-EA96B488F015}"/>
                    </a:ext>
                  </a:extLst>
                </p14:cNvPr>
                <p14:cNvContentPartPr/>
                <p14:nvPr/>
              </p14:nvContentPartPr>
              <p14:xfrm>
                <a:off x="8892467" y="2797267"/>
                <a:ext cx="372600" cy="12132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FFB0DCC9-1476-4642-B8B2-EA96B488F015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8888147" y="2792947"/>
                  <a:ext cx="38124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3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3FD3072C-D591-453E-BD09-4422A5840D4F}"/>
                    </a:ext>
                  </a:extLst>
                </p14:cNvPr>
                <p14:cNvContentPartPr/>
                <p14:nvPr/>
              </p14:nvContentPartPr>
              <p14:xfrm>
                <a:off x="9227627" y="2839027"/>
                <a:ext cx="24480" cy="6228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3FD3072C-D591-453E-BD09-4422A5840D4F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9223307" y="2834707"/>
                  <a:ext cx="3312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5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9FDD0C51-41CF-45A5-A4A6-67ABFC0F7474}"/>
                    </a:ext>
                  </a:extLst>
                </p14:cNvPr>
                <p14:cNvContentPartPr/>
                <p14:nvPr/>
              </p14:nvContentPartPr>
              <p14:xfrm>
                <a:off x="9134747" y="2958547"/>
                <a:ext cx="212400" cy="4356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9FDD0C51-41CF-45A5-A4A6-67ABFC0F7474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9130427" y="2954227"/>
                  <a:ext cx="22104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7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6605DB5C-BCFB-47D3-90A6-EE3815080ABC}"/>
                    </a:ext>
                  </a:extLst>
                </p14:cNvPr>
                <p14:cNvContentPartPr/>
                <p14:nvPr/>
              </p14:nvContentPartPr>
              <p14:xfrm>
                <a:off x="9191627" y="2973307"/>
                <a:ext cx="171720" cy="3852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6605DB5C-BCFB-47D3-90A6-EE3815080ABC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9187307" y="2968987"/>
                  <a:ext cx="18036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9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5BB5E089-70B3-44F6-846B-FD90C356B29D}"/>
                    </a:ext>
                  </a:extLst>
                </p14:cNvPr>
                <p14:cNvContentPartPr/>
                <p14:nvPr/>
              </p14:nvContentPartPr>
              <p14:xfrm>
                <a:off x="9351467" y="2929747"/>
                <a:ext cx="119160" cy="11376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5BB5E089-70B3-44F6-846B-FD90C356B29D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9347147" y="2925427"/>
                  <a:ext cx="12780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1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77A88939-3918-4BFA-A442-FEB05BA35C14}"/>
                    </a:ext>
                  </a:extLst>
                </p14:cNvPr>
                <p14:cNvContentPartPr/>
                <p14:nvPr/>
              </p14:nvContentPartPr>
              <p14:xfrm>
                <a:off x="9662147" y="2824267"/>
                <a:ext cx="195840" cy="17532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77A88939-3918-4BFA-A442-FEB05BA35C14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9657827" y="2819947"/>
                  <a:ext cx="20448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3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3EDDDEEB-868A-4DF8-9DE5-01D3077E3972}"/>
                    </a:ext>
                  </a:extLst>
                </p14:cNvPr>
                <p14:cNvContentPartPr/>
                <p14:nvPr/>
              </p14:nvContentPartPr>
              <p14:xfrm>
                <a:off x="9902267" y="2864587"/>
                <a:ext cx="59400" cy="11304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3EDDDEEB-868A-4DF8-9DE5-01D3077E3972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9897947" y="2860267"/>
                  <a:ext cx="6804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5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117378A3-AA70-452F-BCB3-CF7450502996}"/>
                    </a:ext>
                  </a:extLst>
                </p14:cNvPr>
                <p14:cNvContentPartPr/>
                <p14:nvPr/>
              </p14:nvContentPartPr>
              <p14:xfrm>
                <a:off x="9933947" y="2844787"/>
                <a:ext cx="160200" cy="5616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117378A3-AA70-452F-BCB3-CF7450502996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9929627" y="2840467"/>
                  <a:ext cx="16884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7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F9302FD8-294B-403D-8AB6-B958F612B42E}"/>
                    </a:ext>
                  </a:extLst>
                </p14:cNvPr>
                <p14:cNvContentPartPr/>
                <p14:nvPr/>
              </p14:nvContentPartPr>
              <p14:xfrm>
                <a:off x="9882467" y="2887987"/>
                <a:ext cx="531360" cy="9072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F9302FD8-294B-403D-8AB6-B958F612B42E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9878147" y="2883667"/>
                  <a:ext cx="54000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9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1193A621-8CD8-4B24-A8B3-5E6654D7CD8B}"/>
                    </a:ext>
                  </a:extLst>
                </p14:cNvPr>
                <p14:cNvContentPartPr/>
                <p14:nvPr/>
              </p14:nvContentPartPr>
              <p14:xfrm>
                <a:off x="10259747" y="2910667"/>
                <a:ext cx="230040" cy="1836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1193A621-8CD8-4B24-A8B3-5E6654D7CD8B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10255427" y="2906347"/>
                  <a:ext cx="23868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1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B3496F29-D38E-4EEB-82BE-28262714FF15}"/>
                    </a:ext>
                  </a:extLst>
                </p14:cNvPr>
                <p14:cNvContentPartPr/>
                <p14:nvPr/>
              </p14:nvContentPartPr>
              <p14:xfrm>
                <a:off x="10561787" y="2771347"/>
                <a:ext cx="199440" cy="13608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B3496F29-D38E-4EEB-82BE-28262714FF15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10557467" y="2767027"/>
                  <a:ext cx="20808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3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52813F0E-A427-4665-9076-27DBB6BA8E09}"/>
                    </a:ext>
                  </a:extLst>
                </p14:cNvPr>
                <p14:cNvContentPartPr/>
                <p14:nvPr/>
              </p14:nvContentPartPr>
              <p14:xfrm>
                <a:off x="10646027" y="2866747"/>
                <a:ext cx="91800" cy="6156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52813F0E-A427-4665-9076-27DBB6BA8E09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10641707" y="2862427"/>
                  <a:ext cx="100440" cy="7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5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F0B742DA-A75F-465B-BFFF-5A1D954A04BA}"/>
                    </a:ext>
                  </a:extLst>
                </p14:cNvPr>
                <p14:cNvContentPartPr/>
                <p14:nvPr/>
              </p14:nvContentPartPr>
              <p14:xfrm>
                <a:off x="10410947" y="2781787"/>
                <a:ext cx="118080" cy="19080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F0B742DA-A75F-465B-BFFF-5A1D954A04BA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10406627" y="2777467"/>
                  <a:ext cx="126720" cy="19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7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DCAAAF00-D5A1-4F24-A2B1-36327CFC5EDA}"/>
                    </a:ext>
                  </a:extLst>
                </p14:cNvPr>
                <p14:cNvContentPartPr/>
                <p14:nvPr/>
              </p14:nvContentPartPr>
              <p14:xfrm>
                <a:off x="8649827" y="2747587"/>
                <a:ext cx="750600" cy="9468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DCAAAF00-D5A1-4F24-A2B1-36327CFC5EDA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8645507" y="2743267"/>
                  <a:ext cx="759240" cy="103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89">
            <p14:nvContentPartPr>
              <p14:cNvPr id="190" name="Freihand 189">
                <a:extLst>
                  <a:ext uri="{FF2B5EF4-FFF2-40B4-BE49-F238E27FC236}">
                    <a16:creationId xmlns:a16="http://schemas.microsoft.com/office/drawing/2014/main" id="{44266E5A-75C0-48BB-8392-C50F4D702936}"/>
                  </a:ext>
                </a:extLst>
              </p14:cNvPr>
              <p14:cNvContentPartPr/>
              <p14:nvPr/>
            </p14:nvContentPartPr>
            <p14:xfrm>
              <a:off x="2339387" y="3847387"/>
              <a:ext cx="431640" cy="33480"/>
            </p14:xfrm>
          </p:contentPart>
        </mc:Choice>
        <mc:Fallback>
          <p:pic>
            <p:nvPicPr>
              <p:cNvPr id="190" name="Freihand 189">
                <a:extLst>
                  <a:ext uri="{FF2B5EF4-FFF2-40B4-BE49-F238E27FC236}">
                    <a16:creationId xmlns:a16="http://schemas.microsoft.com/office/drawing/2014/main" id="{44266E5A-75C0-48BB-8392-C50F4D702936}"/>
                  </a:ext>
                </a:extLst>
              </p:cNvPr>
              <p:cNvPicPr/>
              <p:nvPr/>
            </p:nvPicPr>
            <p:blipFill>
              <a:blip r:embed="rId290"/>
              <a:stretch>
                <a:fillRect/>
              </a:stretch>
            </p:blipFill>
            <p:spPr>
              <a:xfrm>
                <a:off x="2335067" y="3843067"/>
                <a:ext cx="440280" cy="42120"/>
              </a:xfrm>
              <a:prstGeom prst="rect">
                <a:avLst/>
              </a:prstGeom>
            </p:spPr>
          </p:pic>
        </mc:Fallback>
      </mc:AlternateContent>
      <p:grpSp>
        <p:nvGrpSpPr>
          <p:cNvPr id="193" name="Gruppieren 192">
            <a:extLst>
              <a:ext uri="{FF2B5EF4-FFF2-40B4-BE49-F238E27FC236}">
                <a16:creationId xmlns:a16="http://schemas.microsoft.com/office/drawing/2014/main" id="{2100EC43-7FCF-4259-B10B-EC1829DE0D28}"/>
              </a:ext>
            </a:extLst>
          </p:cNvPr>
          <p:cNvGrpSpPr/>
          <p:nvPr/>
        </p:nvGrpSpPr>
        <p:grpSpPr>
          <a:xfrm>
            <a:off x="1286387" y="3443827"/>
            <a:ext cx="659880" cy="119880"/>
            <a:chOff x="1286387" y="3443827"/>
            <a:chExt cx="659880" cy="119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91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E292420F-AE64-4BA7-8A28-42A226E899CF}"/>
                    </a:ext>
                  </a:extLst>
                </p14:cNvPr>
                <p14:cNvContentPartPr/>
                <p14:nvPr/>
              </p14:nvContentPartPr>
              <p14:xfrm>
                <a:off x="1286387" y="3563347"/>
                <a:ext cx="9720" cy="36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E292420F-AE64-4BA7-8A28-42A226E899CF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1282067" y="3559027"/>
                  <a:ext cx="1836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3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4CE182E7-8653-4165-9A27-16FA452EE78B}"/>
                    </a:ext>
                  </a:extLst>
                </p14:cNvPr>
                <p14:cNvContentPartPr/>
                <p14:nvPr/>
              </p14:nvContentPartPr>
              <p14:xfrm>
                <a:off x="1327067" y="3443827"/>
                <a:ext cx="619200" cy="6012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4CE182E7-8653-4165-9A27-16FA452EE78B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1322747" y="3439507"/>
                  <a:ext cx="627840" cy="68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95">
            <p14:nvContentPartPr>
              <p14:cNvPr id="194" name="Freihand 193">
                <a:extLst>
                  <a:ext uri="{FF2B5EF4-FFF2-40B4-BE49-F238E27FC236}">
                    <a16:creationId xmlns:a16="http://schemas.microsoft.com/office/drawing/2014/main" id="{FF9749CD-8858-481C-9FA5-42AF2C4D43A1}"/>
                  </a:ext>
                </a:extLst>
              </p14:cNvPr>
              <p14:cNvContentPartPr/>
              <p14:nvPr/>
            </p14:nvContentPartPr>
            <p14:xfrm>
              <a:off x="2995307" y="3883027"/>
              <a:ext cx="815400" cy="25560"/>
            </p14:xfrm>
          </p:contentPart>
        </mc:Choice>
        <mc:Fallback>
          <p:pic>
            <p:nvPicPr>
              <p:cNvPr id="194" name="Freihand 193">
                <a:extLst>
                  <a:ext uri="{FF2B5EF4-FFF2-40B4-BE49-F238E27FC236}">
                    <a16:creationId xmlns:a16="http://schemas.microsoft.com/office/drawing/2014/main" id="{FF9749CD-8858-481C-9FA5-42AF2C4D43A1}"/>
                  </a:ext>
                </a:extLst>
              </p:cNvPr>
              <p:cNvPicPr/>
              <p:nvPr/>
            </p:nvPicPr>
            <p:blipFill>
              <a:blip r:embed="rId296"/>
              <a:stretch>
                <a:fillRect/>
              </a:stretch>
            </p:blipFill>
            <p:spPr>
              <a:xfrm>
                <a:off x="2990987" y="3878707"/>
                <a:ext cx="824040" cy="34200"/>
              </a:xfrm>
              <a:prstGeom prst="rect">
                <a:avLst/>
              </a:prstGeom>
            </p:spPr>
          </p:pic>
        </mc:Fallback>
      </mc:AlternateContent>
      <p:grpSp>
        <p:nvGrpSpPr>
          <p:cNvPr id="198" name="Gruppieren 197">
            <a:extLst>
              <a:ext uri="{FF2B5EF4-FFF2-40B4-BE49-F238E27FC236}">
                <a16:creationId xmlns:a16="http://schemas.microsoft.com/office/drawing/2014/main" id="{EC6E9727-9EC0-4A66-9668-1A42B21DDD63}"/>
              </a:ext>
            </a:extLst>
          </p:cNvPr>
          <p:cNvGrpSpPr/>
          <p:nvPr/>
        </p:nvGrpSpPr>
        <p:grpSpPr>
          <a:xfrm>
            <a:off x="3740507" y="2800867"/>
            <a:ext cx="245520" cy="1089360"/>
            <a:chOff x="3740507" y="2800867"/>
            <a:chExt cx="245520" cy="1089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97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56C59F71-6BBC-465D-B302-8B340A07D56A}"/>
                    </a:ext>
                  </a:extLst>
                </p14:cNvPr>
                <p14:cNvContentPartPr/>
                <p14:nvPr/>
              </p14:nvContentPartPr>
              <p14:xfrm>
                <a:off x="3740507" y="3501067"/>
                <a:ext cx="228600" cy="38916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56C59F71-6BBC-465D-B302-8B340A07D56A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3736187" y="3496747"/>
                  <a:ext cx="237240" cy="39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9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214AE9D8-7648-4905-A524-BA160F7B4555}"/>
                    </a:ext>
                  </a:extLst>
                </p14:cNvPr>
                <p14:cNvContentPartPr/>
                <p14:nvPr/>
              </p14:nvContentPartPr>
              <p14:xfrm>
                <a:off x="3833027" y="2874307"/>
                <a:ext cx="66600" cy="59400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214AE9D8-7648-4905-A524-BA160F7B4555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3828707" y="2869987"/>
                  <a:ext cx="75240" cy="60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1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1529C44C-A343-4336-9A30-22FBB66B96B2}"/>
                    </a:ext>
                  </a:extLst>
                </p14:cNvPr>
                <p14:cNvContentPartPr/>
                <p14:nvPr/>
              </p14:nvContentPartPr>
              <p14:xfrm>
                <a:off x="3859307" y="2800867"/>
                <a:ext cx="126720" cy="20196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1529C44C-A343-4336-9A30-22FBB66B96B2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3854987" y="2796547"/>
                  <a:ext cx="135360" cy="210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03">
            <p14:nvContentPartPr>
              <p14:cNvPr id="199" name="Freihand 198">
                <a:extLst>
                  <a:ext uri="{FF2B5EF4-FFF2-40B4-BE49-F238E27FC236}">
                    <a16:creationId xmlns:a16="http://schemas.microsoft.com/office/drawing/2014/main" id="{050EFE64-591E-4A69-A2C5-41D4FDD909D7}"/>
                  </a:ext>
                </a:extLst>
              </p14:cNvPr>
              <p14:cNvContentPartPr/>
              <p14:nvPr/>
            </p14:nvContentPartPr>
            <p14:xfrm>
              <a:off x="1571507" y="4254907"/>
              <a:ext cx="375480" cy="70560"/>
            </p14:xfrm>
          </p:contentPart>
        </mc:Choice>
        <mc:Fallback>
          <p:pic>
            <p:nvPicPr>
              <p:cNvPr id="199" name="Freihand 198">
                <a:extLst>
                  <a:ext uri="{FF2B5EF4-FFF2-40B4-BE49-F238E27FC236}">
                    <a16:creationId xmlns:a16="http://schemas.microsoft.com/office/drawing/2014/main" id="{050EFE64-591E-4A69-A2C5-41D4FDD909D7}"/>
                  </a:ext>
                </a:extLst>
              </p:cNvPr>
              <p:cNvPicPr/>
              <p:nvPr/>
            </p:nvPicPr>
            <p:blipFill>
              <a:blip r:embed="rId304"/>
              <a:stretch>
                <a:fillRect/>
              </a:stretch>
            </p:blipFill>
            <p:spPr>
              <a:xfrm>
                <a:off x="1567187" y="4250587"/>
                <a:ext cx="384120" cy="7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5">
            <p14:nvContentPartPr>
              <p14:cNvPr id="200" name="Freihand 199">
                <a:extLst>
                  <a:ext uri="{FF2B5EF4-FFF2-40B4-BE49-F238E27FC236}">
                    <a16:creationId xmlns:a16="http://schemas.microsoft.com/office/drawing/2014/main" id="{6D99993A-19F8-4616-BB53-57104B15A765}"/>
                  </a:ext>
                </a:extLst>
              </p14:cNvPr>
              <p14:cNvContentPartPr/>
              <p14:nvPr/>
            </p14:nvContentPartPr>
            <p14:xfrm>
              <a:off x="2073707" y="3897067"/>
              <a:ext cx="413640" cy="414720"/>
            </p14:xfrm>
          </p:contentPart>
        </mc:Choice>
        <mc:Fallback>
          <p:pic>
            <p:nvPicPr>
              <p:cNvPr id="200" name="Freihand 199">
                <a:extLst>
                  <a:ext uri="{FF2B5EF4-FFF2-40B4-BE49-F238E27FC236}">
                    <a16:creationId xmlns:a16="http://schemas.microsoft.com/office/drawing/2014/main" id="{6D99993A-19F8-4616-BB53-57104B15A765}"/>
                  </a:ext>
                </a:extLst>
              </p:cNvPr>
              <p:cNvPicPr/>
              <p:nvPr/>
            </p:nvPicPr>
            <p:blipFill>
              <a:blip r:embed="rId306"/>
              <a:stretch>
                <a:fillRect/>
              </a:stretch>
            </p:blipFill>
            <p:spPr>
              <a:xfrm>
                <a:off x="2069387" y="3892747"/>
                <a:ext cx="422280" cy="42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7">
            <p14:nvContentPartPr>
              <p14:cNvPr id="222" name="Freihand 221">
                <a:extLst>
                  <a:ext uri="{FF2B5EF4-FFF2-40B4-BE49-F238E27FC236}">
                    <a16:creationId xmlns:a16="http://schemas.microsoft.com/office/drawing/2014/main" id="{F8E62697-2786-4858-8FE1-0017232DD7B8}"/>
                  </a:ext>
                </a:extLst>
              </p14:cNvPr>
              <p14:cNvContentPartPr/>
              <p14:nvPr/>
            </p14:nvContentPartPr>
            <p14:xfrm>
              <a:off x="261827" y="4985707"/>
              <a:ext cx="282600" cy="42120"/>
            </p14:xfrm>
          </p:contentPart>
        </mc:Choice>
        <mc:Fallback>
          <p:pic>
            <p:nvPicPr>
              <p:cNvPr id="222" name="Freihand 221">
                <a:extLst>
                  <a:ext uri="{FF2B5EF4-FFF2-40B4-BE49-F238E27FC236}">
                    <a16:creationId xmlns:a16="http://schemas.microsoft.com/office/drawing/2014/main" id="{F8E62697-2786-4858-8FE1-0017232DD7B8}"/>
                  </a:ext>
                </a:extLst>
              </p:cNvPr>
              <p:cNvPicPr/>
              <p:nvPr/>
            </p:nvPicPr>
            <p:blipFill>
              <a:blip r:embed="rId308"/>
              <a:stretch>
                <a:fillRect/>
              </a:stretch>
            </p:blipFill>
            <p:spPr>
              <a:xfrm>
                <a:off x="257507" y="4981387"/>
                <a:ext cx="291240" cy="5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9">
            <p14:nvContentPartPr>
              <p14:cNvPr id="187" name="Freihand 186">
                <a:extLst>
                  <a:ext uri="{FF2B5EF4-FFF2-40B4-BE49-F238E27FC236}">
                    <a16:creationId xmlns:a16="http://schemas.microsoft.com/office/drawing/2014/main" id="{5F5D0DA7-6CDD-4CC3-BB00-E8E61EB0D869}"/>
                  </a:ext>
                </a:extLst>
              </p14:cNvPr>
              <p14:cNvContentPartPr/>
              <p14:nvPr/>
            </p14:nvContentPartPr>
            <p14:xfrm>
              <a:off x="1603907" y="3857467"/>
              <a:ext cx="12240" cy="12960"/>
            </p14:xfrm>
          </p:contentPart>
        </mc:Choice>
        <mc:Fallback>
          <p:pic>
            <p:nvPicPr>
              <p:cNvPr id="187" name="Freihand 186">
                <a:extLst>
                  <a:ext uri="{FF2B5EF4-FFF2-40B4-BE49-F238E27FC236}">
                    <a16:creationId xmlns:a16="http://schemas.microsoft.com/office/drawing/2014/main" id="{5F5D0DA7-6CDD-4CC3-BB00-E8E61EB0D869}"/>
                  </a:ext>
                </a:extLst>
              </p:cNvPr>
              <p:cNvPicPr/>
              <p:nvPr/>
            </p:nvPicPr>
            <p:blipFill>
              <a:blip r:embed="rId310"/>
              <a:stretch>
                <a:fillRect/>
              </a:stretch>
            </p:blipFill>
            <p:spPr>
              <a:xfrm>
                <a:off x="1599587" y="3853147"/>
                <a:ext cx="2088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1">
            <p14:nvContentPartPr>
              <p14:cNvPr id="188" name="Freihand 187">
                <a:extLst>
                  <a:ext uri="{FF2B5EF4-FFF2-40B4-BE49-F238E27FC236}">
                    <a16:creationId xmlns:a16="http://schemas.microsoft.com/office/drawing/2014/main" id="{DA8C2290-F1F5-45C7-B619-F52C04FF2E5C}"/>
                  </a:ext>
                </a:extLst>
              </p14:cNvPr>
              <p14:cNvContentPartPr/>
              <p14:nvPr/>
            </p14:nvContentPartPr>
            <p14:xfrm>
              <a:off x="1612907" y="3823627"/>
              <a:ext cx="624240" cy="71640"/>
            </p14:xfrm>
          </p:contentPart>
        </mc:Choice>
        <mc:Fallback>
          <p:pic>
            <p:nvPicPr>
              <p:cNvPr id="188" name="Freihand 187">
                <a:extLst>
                  <a:ext uri="{FF2B5EF4-FFF2-40B4-BE49-F238E27FC236}">
                    <a16:creationId xmlns:a16="http://schemas.microsoft.com/office/drawing/2014/main" id="{DA8C2290-F1F5-45C7-B619-F52C04FF2E5C}"/>
                  </a:ext>
                </a:extLst>
              </p:cNvPr>
              <p:cNvPicPr/>
              <p:nvPr/>
            </p:nvPicPr>
            <p:blipFill>
              <a:blip r:embed="rId312"/>
              <a:stretch>
                <a:fillRect/>
              </a:stretch>
            </p:blipFill>
            <p:spPr>
              <a:xfrm>
                <a:off x="1608587" y="3819307"/>
                <a:ext cx="632880" cy="8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3">
            <p14:nvContentPartPr>
              <p14:cNvPr id="235" name="Freihand 234">
                <a:extLst>
                  <a:ext uri="{FF2B5EF4-FFF2-40B4-BE49-F238E27FC236}">
                    <a16:creationId xmlns:a16="http://schemas.microsoft.com/office/drawing/2014/main" id="{7962B19A-6EE4-4B27-AD64-D7F741A07907}"/>
                  </a:ext>
                </a:extLst>
              </p14:cNvPr>
              <p14:cNvContentPartPr/>
              <p14:nvPr/>
            </p14:nvContentPartPr>
            <p14:xfrm>
              <a:off x="2123387" y="5409787"/>
              <a:ext cx="209160" cy="283320"/>
            </p14:xfrm>
          </p:contentPart>
        </mc:Choice>
        <mc:Fallback>
          <p:pic>
            <p:nvPicPr>
              <p:cNvPr id="235" name="Freihand 234">
                <a:extLst>
                  <a:ext uri="{FF2B5EF4-FFF2-40B4-BE49-F238E27FC236}">
                    <a16:creationId xmlns:a16="http://schemas.microsoft.com/office/drawing/2014/main" id="{7962B19A-6EE4-4B27-AD64-D7F741A07907}"/>
                  </a:ext>
                </a:extLst>
              </p:cNvPr>
              <p:cNvPicPr/>
              <p:nvPr/>
            </p:nvPicPr>
            <p:blipFill>
              <a:blip r:embed="rId314"/>
              <a:stretch>
                <a:fillRect/>
              </a:stretch>
            </p:blipFill>
            <p:spPr>
              <a:xfrm>
                <a:off x="2119067" y="5405467"/>
                <a:ext cx="217800" cy="29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5">
            <p14:nvContentPartPr>
              <p14:cNvPr id="285" name="Freihand 284">
                <a:extLst>
                  <a:ext uri="{FF2B5EF4-FFF2-40B4-BE49-F238E27FC236}">
                    <a16:creationId xmlns:a16="http://schemas.microsoft.com/office/drawing/2014/main" id="{25F915CD-8AFF-47B9-9847-F46B4E60FAE0}"/>
                  </a:ext>
                </a:extLst>
              </p14:cNvPr>
              <p14:cNvContentPartPr/>
              <p14:nvPr/>
            </p14:nvContentPartPr>
            <p14:xfrm>
              <a:off x="1855547" y="5737387"/>
              <a:ext cx="737640" cy="36720"/>
            </p14:xfrm>
          </p:contentPart>
        </mc:Choice>
        <mc:Fallback>
          <p:pic>
            <p:nvPicPr>
              <p:cNvPr id="285" name="Freihand 284">
                <a:extLst>
                  <a:ext uri="{FF2B5EF4-FFF2-40B4-BE49-F238E27FC236}">
                    <a16:creationId xmlns:a16="http://schemas.microsoft.com/office/drawing/2014/main" id="{25F915CD-8AFF-47B9-9847-F46B4E60FAE0}"/>
                  </a:ext>
                </a:extLst>
              </p:cNvPr>
              <p:cNvPicPr/>
              <p:nvPr/>
            </p:nvPicPr>
            <p:blipFill>
              <a:blip r:embed="rId316"/>
              <a:stretch>
                <a:fillRect/>
              </a:stretch>
            </p:blipFill>
            <p:spPr>
              <a:xfrm>
                <a:off x="1851227" y="5733067"/>
                <a:ext cx="746280" cy="45360"/>
              </a:xfrm>
              <a:prstGeom prst="rect">
                <a:avLst/>
              </a:prstGeom>
            </p:spPr>
          </p:pic>
        </mc:Fallback>
      </mc:AlternateContent>
      <p:grpSp>
        <p:nvGrpSpPr>
          <p:cNvPr id="310" name="Gruppieren 309">
            <a:extLst>
              <a:ext uri="{FF2B5EF4-FFF2-40B4-BE49-F238E27FC236}">
                <a16:creationId xmlns:a16="http://schemas.microsoft.com/office/drawing/2014/main" id="{93216C9E-F188-48AA-8A2C-D991E6A04E95}"/>
              </a:ext>
            </a:extLst>
          </p:cNvPr>
          <p:cNvGrpSpPr/>
          <p:nvPr/>
        </p:nvGrpSpPr>
        <p:grpSpPr>
          <a:xfrm>
            <a:off x="737387" y="3975907"/>
            <a:ext cx="6284880" cy="2061000"/>
            <a:chOff x="737387" y="3975907"/>
            <a:chExt cx="6284880" cy="2061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17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7666A1D9-2AA6-4880-B038-2D0971985156}"/>
                    </a:ext>
                  </a:extLst>
                </p14:cNvPr>
                <p14:cNvContentPartPr/>
                <p14:nvPr/>
              </p14:nvContentPartPr>
              <p14:xfrm>
                <a:off x="933947" y="5674027"/>
                <a:ext cx="37080" cy="14040"/>
              </p14:xfrm>
            </p:contentPart>
          </mc:Choice>
          <mc:Fallback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7666A1D9-2AA6-4880-B038-2D0971985156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929627" y="5669707"/>
                  <a:ext cx="4572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9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99D51DAB-F10C-43AD-A666-D6BD2EFDAF0C}"/>
                    </a:ext>
                  </a:extLst>
                </p14:cNvPr>
                <p14:cNvContentPartPr/>
                <p14:nvPr/>
              </p14:nvContentPartPr>
              <p14:xfrm>
                <a:off x="1338587" y="5680867"/>
                <a:ext cx="216720" cy="32040"/>
              </p14:xfrm>
            </p:contentPart>
          </mc:Choice>
          <mc:Fallback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99D51DAB-F10C-43AD-A666-D6BD2EFDAF0C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1334267" y="5676547"/>
                  <a:ext cx="225360" cy="4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1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50E80B49-CD3F-41F4-9046-34EDDE9C9440}"/>
                    </a:ext>
                  </a:extLst>
                </p14:cNvPr>
                <p14:cNvContentPartPr/>
                <p14:nvPr/>
              </p14:nvContentPartPr>
              <p14:xfrm>
                <a:off x="901547" y="5721907"/>
                <a:ext cx="46440" cy="18720"/>
              </p14:xfrm>
            </p:contentPart>
          </mc:Choice>
          <mc:Fallback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50E80B49-CD3F-41F4-9046-34EDDE9C9440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897227" y="5717587"/>
                  <a:ext cx="5508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3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4256DBF3-C364-4AC3-8452-8C3D4DE45D6D}"/>
                    </a:ext>
                  </a:extLst>
                </p14:cNvPr>
                <p14:cNvContentPartPr/>
                <p14:nvPr/>
              </p14:nvContentPartPr>
              <p14:xfrm>
                <a:off x="1485827" y="5711467"/>
                <a:ext cx="360" cy="360"/>
              </p14:xfrm>
            </p:contentPart>
          </mc:Choice>
          <mc:Fallback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4256DBF3-C364-4AC3-8452-8C3D4DE45D6D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1481507" y="57071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5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24821D3D-DD8F-435A-BB31-AEC62CD9CBAB}"/>
                    </a:ext>
                  </a:extLst>
                </p14:cNvPr>
                <p14:cNvContentPartPr/>
                <p14:nvPr/>
              </p14:nvContentPartPr>
              <p14:xfrm>
                <a:off x="800027" y="5293867"/>
                <a:ext cx="842760" cy="63684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24821D3D-DD8F-435A-BB31-AEC62CD9CBAB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795707" y="5289547"/>
                  <a:ext cx="851400" cy="64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7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6A68981C-978E-4F79-B9ED-9A4C74D47EF8}"/>
                    </a:ext>
                  </a:extLst>
                </p14:cNvPr>
                <p14:cNvContentPartPr/>
                <p14:nvPr/>
              </p14:nvContentPartPr>
              <p14:xfrm>
                <a:off x="2732507" y="4089307"/>
                <a:ext cx="175680" cy="5400"/>
              </p14:xfrm>
            </p:contentPart>
          </mc:Choice>
          <mc:Fallback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6A68981C-978E-4F79-B9ED-9A4C74D47EF8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2728187" y="4084987"/>
                  <a:ext cx="18432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9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0BD4E35C-7750-4844-8688-E3CCF806E49B}"/>
                    </a:ext>
                  </a:extLst>
                </p14:cNvPr>
                <p14:cNvContentPartPr/>
                <p14:nvPr/>
              </p14:nvContentPartPr>
              <p14:xfrm>
                <a:off x="2865347" y="4037827"/>
                <a:ext cx="104400" cy="14652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0BD4E35C-7750-4844-8688-E3CCF806E49B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2861027" y="4033507"/>
                  <a:ext cx="11304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1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DD5832E9-3F7E-4FDE-B285-387519A568D5}"/>
                    </a:ext>
                  </a:extLst>
                </p14:cNvPr>
                <p14:cNvContentPartPr/>
                <p14:nvPr/>
              </p14:nvContentPartPr>
              <p14:xfrm>
                <a:off x="3134627" y="4049347"/>
                <a:ext cx="83880" cy="180360"/>
              </p14:xfrm>
            </p:contentPart>
          </mc:Choice>
          <mc:Fallback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DD5832E9-3F7E-4FDE-B285-387519A568D5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3130307" y="4045027"/>
                  <a:ext cx="925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3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13EEA7E8-788B-4B77-BF1E-6E05EAFCC735}"/>
                    </a:ext>
                  </a:extLst>
                </p14:cNvPr>
                <p14:cNvContentPartPr/>
                <p14:nvPr/>
              </p14:nvContentPartPr>
              <p14:xfrm>
                <a:off x="3312467" y="4093267"/>
                <a:ext cx="133560" cy="22680"/>
              </p14:xfrm>
            </p:contentPart>
          </mc:Choice>
          <mc:Fallback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13EEA7E8-788B-4B77-BF1E-6E05EAFCC735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3308147" y="4088947"/>
                  <a:ext cx="14220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5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51129AB2-012C-4AD1-8E13-CC98EDDF1B0E}"/>
                    </a:ext>
                  </a:extLst>
                </p14:cNvPr>
                <p14:cNvContentPartPr/>
                <p14:nvPr/>
              </p14:nvContentPartPr>
              <p14:xfrm>
                <a:off x="3663467" y="3975907"/>
                <a:ext cx="128520" cy="87120"/>
              </p14:xfrm>
            </p:contentPart>
          </mc:Choice>
          <mc:Fallback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51129AB2-012C-4AD1-8E13-CC98EDDF1B0E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3659147" y="3971587"/>
                  <a:ext cx="13716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7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A3A8CC9D-B18E-4F5D-B0B3-8C71B90C7AB3}"/>
                    </a:ext>
                  </a:extLst>
                </p14:cNvPr>
                <p14:cNvContentPartPr/>
                <p14:nvPr/>
              </p14:nvContentPartPr>
              <p14:xfrm>
                <a:off x="3596507" y="4073827"/>
                <a:ext cx="253080" cy="8640"/>
              </p14:xfrm>
            </p:contentPart>
          </mc:Choice>
          <mc:Fallback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A3A8CC9D-B18E-4F5D-B0B3-8C71B90C7AB3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3592187" y="4069507"/>
                  <a:ext cx="26172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9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E4159FCC-9391-402E-AD48-0B5A971D42A5}"/>
                    </a:ext>
                  </a:extLst>
                </p14:cNvPr>
                <p14:cNvContentPartPr/>
                <p14:nvPr/>
              </p14:nvContentPartPr>
              <p14:xfrm>
                <a:off x="3559787" y="4162387"/>
                <a:ext cx="109080" cy="115560"/>
              </p14:xfrm>
            </p:contentPart>
          </mc:Choice>
          <mc:Fallback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E4159FCC-9391-402E-AD48-0B5A971D42A5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3555467" y="4158067"/>
                  <a:ext cx="11772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1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A3CE995D-08BB-4268-8566-78B9DF245EDF}"/>
                    </a:ext>
                  </a:extLst>
                </p14:cNvPr>
                <p14:cNvContentPartPr/>
                <p14:nvPr/>
              </p14:nvContentPartPr>
              <p14:xfrm>
                <a:off x="3706667" y="4168147"/>
                <a:ext cx="25560" cy="125640"/>
              </p14:xfrm>
            </p:contentPart>
          </mc:Choice>
          <mc:Fallback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A3CE995D-08BB-4268-8566-78B9DF245EDF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3702347" y="4163827"/>
                  <a:ext cx="3420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3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E339360A-A381-4C40-BAFD-2CCD328CC33C}"/>
                    </a:ext>
                  </a:extLst>
                </p14:cNvPr>
                <p14:cNvContentPartPr/>
                <p14:nvPr/>
              </p14:nvContentPartPr>
              <p14:xfrm>
                <a:off x="3681107" y="4159147"/>
                <a:ext cx="127800" cy="140760"/>
              </p14:xfrm>
            </p:contentPart>
          </mc:Choice>
          <mc:Fallback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E339360A-A381-4C40-BAFD-2CCD328CC33C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3676787" y="4154827"/>
                  <a:ext cx="13644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5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9F26E328-162A-4FD2-8EEB-FD187156E8A2}"/>
                    </a:ext>
                  </a:extLst>
                </p14:cNvPr>
                <p14:cNvContentPartPr/>
                <p14:nvPr/>
              </p14:nvContentPartPr>
              <p14:xfrm>
                <a:off x="3974867" y="4096147"/>
                <a:ext cx="183240" cy="13320"/>
              </p14:xfrm>
            </p:contentPart>
          </mc:Choice>
          <mc:Fallback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9F26E328-162A-4FD2-8EEB-FD187156E8A2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3970547" y="4091827"/>
                  <a:ext cx="19188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7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4F2CB75A-03FE-48F1-9B14-E605FA42BEC1}"/>
                    </a:ext>
                  </a:extLst>
                </p14:cNvPr>
                <p14:cNvContentPartPr/>
                <p14:nvPr/>
              </p14:nvContentPartPr>
              <p14:xfrm>
                <a:off x="4010507" y="4156627"/>
                <a:ext cx="159120" cy="324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4F2CB75A-03FE-48F1-9B14-E605FA42BEC1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4006187" y="4152307"/>
                  <a:ext cx="16776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9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5F8617B2-4148-4FFD-B874-DA4889E57213}"/>
                    </a:ext>
                  </a:extLst>
                </p14:cNvPr>
                <p14:cNvContentPartPr/>
                <p14:nvPr/>
              </p14:nvContentPartPr>
              <p14:xfrm>
                <a:off x="4289867" y="4036027"/>
                <a:ext cx="165600" cy="135000"/>
              </p14:xfrm>
            </p:contentPart>
          </mc:Choice>
          <mc:Fallback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5F8617B2-4148-4FFD-B874-DA4889E57213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4285547" y="4031707"/>
                  <a:ext cx="17424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1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F8B3A406-5FBE-40DC-BE8D-61367E708C53}"/>
                    </a:ext>
                  </a:extLst>
                </p14:cNvPr>
                <p14:cNvContentPartPr/>
                <p14:nvPr/>
              </p14:nvContentPartPr>
              <p14:xfrm>
                <a:off x="3609467" y="4164547"/>
                <a:ext cx="992520" cy="309600"/>
              </p14:xfrm>
            </p:contentPart>
          </mc:Choice>
          <mc:Fallback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F8B3A406-5FBE-40DC-BE8D-61367E708C53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3605147" y="4160227"/>
                  <a:ext cx="1001160" cy="31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3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B91A8AB3-59FC-47D5-B98F-5E085FF5E3B4}"/>
                    </a:ext>
                  </a:extLst>
                </p14:cNvPr>
                <p14:cNvContentPartPr/>
                <p14:nvPr/>
              </p14:nvContentPartPr>
              <p14:xfrm>
                <a:off x="4485347" y="4106587"/>
                <a:ext cx="170640" cy="171720"/>
              </p14:xfrm>
            </p:contentPart>
          </mc:Choice>
          <mc:Fallback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B91A8AB3-59FC-47D5-B98F-5E085FF5E3B4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4481027" y="4102267"/>
                  <a:ext cx="17928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5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150EEF78-E725-449D-A56F-EA45EDA3DABC}"/>
                    </a:ext>
                  </a:extLst>
                </p14:cNvPr>
                <p14:cNvContentPartPr/>
                <p14:nvPr/>
              </p14:nvContentPartPr>
              <p14:xfrm>
                <a:off x="1620467" y="4397827"/>
                <a:ext cx="1652760" cy="176760"/>
              </p14:xfrm>
            </p:contentPart>
          </mc:Choice>
          <mc:Fallback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150EEF78-E725-449D-A56F-EA45EDA3DABC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1616147" y="4393507"/>
                  <a:ext cx="166140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7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0A3CB3DE-7F65-4154-91B8-E9C9AA67FE3F}"/>
                    </a:ext>
                  </a:extLst>
                </p14:cNvPr>
                <p14:cNvContentPartPr/>
                <p14:nvPr/>
              </p14:nvContentPartPr>
              <p14:xfrm>
                <a:off x="1523987" y="4461187"/>
                <a:ext cx="308520" cy="195480"/>
              </p14:xfrm>
            </p:contentPart>
          </mc:Choice>
          <mc:Fallback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0A3CB3DE-7F65-4154-91B8-E9C9AA67FE3F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1519667" y="4456867"/>
                  <a:ext cx="31716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9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A2D78398-E5CB-47EA-B4E5-21AFCABC3E1D}"/>
                    </a:ext>
                  </a:extLst>
                </p14:cNvPr>
                <p14:cNvContentPartPr/>
                <p14:nvPr/>
              </p14:nvContentPartPr>
              <p14:xfrm>
                <a:off x="2036987" y="5023867"/>
                <a:ext cx="210600" cy="16920"/>
              </p14:xfrm>
            </p:contentPart>
          </mc:Choice>
          <mc:Fallback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A2D78398-E5CB-47EA-B4E5-21AFCABC3E1D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2032667" y="5019547"/>
                  <a:ext cx="21924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1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0E4E5203-0F7E-4B76-A254-8542BA1E1C3F}"/>
                    </a:ext>
                  </a:extLst>
                </p14:cNvPr>
                <p14:cNvContentPartPr/>
                <p14:nvPr/>
              </p14:nvContentPartPr>
              <p14:xfrm>
                <a:off x="2456387" y="4560187"/>
                <a:ext cx="803880" cy="56988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0E4E5203-0F7E-4B76-A254-8542BA1E1C3F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2452067" y="4555867"/>
                  <a:ext cx="812520" cy="57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3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DFFB9FEE-E40E-4FFE-8114-8F20CDDCE98D}"/>
                    </a:ext>
                  </a:extLst>
                </p14:cNvPr>
                <p14:cNvContentPartPr/>
                <p14:nvPr/>
              </p14:nvContentPartPr>
              <p14:xfrm>
                <a:off x="2600387" y="4947907"/>
                <a:ext cx="360" cy="360"/>
              </p14:xfrm>
            </p:contentPart>
          </mc:Choice>
          <mc:Fallback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DFFB9FEE-E40E-4FFE-8114-8F20CDDCE98D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2596067" y="49435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4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1F437E0F-B875-421D-9DEB-0F2C830201BD}"/>
                    </a:ext>
                  </a:extLst>
                </p14:cNvPr>
                <p14:cNvContentPartPr/>
                <p14:nvPr/>
              </p14:nvContentPartPr>
              <p14:xfrm>
                <a:off x="3394187" y="4984987"/>
                <a:ext cx="2160" cy="9720"/>
              </p14:xfrm>
            </p:contentPart>
          </mc:Choice>
          <mc:Fallback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1F437E0F-B875-421D-9DEB-0F2C830201BD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3389867" y="4980667"/>
                  <a:ext cx="1080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6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365815CC-6A75-44F9-AB86-CA21BD5DF123}"/>
                    </a:ext>
                  </a:extLst>
                </p14:cNvPr>
                <p14:cNvContentPartPr/>
                <p14:nvPr/>
              </p14:nvContentPartPr>
              <p14:xfrm>
                <a:off x="3309587" y="4556227"/>
                <a:ext cx="217080" cy="39312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365815CC-6A75-44F9-AB86-CA21BD5DF123}"/>
                    </a:ext>
                  </a:extLst>
                </p:cNvPr>
                <p:cNvPicPr/>
                <p:nvPr/>
              </p:nvPicPr>
              <p:blipFill>
                <a:blip r:embed="rId367"/>
                <a:stretch>
                  <a:fillRect/>
                </a:stretch>
              </p:blipFill>
              <p:spPr>
                <a:xfrm>
                  <a:off x="3305267" y="4551907"/>
                  <a:ext cx="225720" cy="40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8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02FBF827-6821-42A3-A803-3C832A4F4913}"/>
                    </a:ext>
                  </a:extLst>
                </p14:cNvPr>
                <p14:cNvContentPartPr/>
                <p14:nvPr/>
              </p14:nvContentPartPr>
              <p14:xfrm>
                <a:off x="2606147" y="4556227"/>
                <a:ext cx="285480" cy="401760"/>
              </p14:xfrm>
            </p:contentPart>
          </mc:Choice>
          <mc:Fallback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02FBF827-6821-42A3-A803-3C832A4F4913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2601827" y="4551907"/>
                  <a:ext cx="294120" cy="41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0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107DE9E7-81D8-47DC-8246-7DA2D71B92C9}"/>
                    </a:ext>
                  </a:extLst>
                </p14:cNvPr>
                <p14:cNvContentPartPr/>
                <p14:nvPr/>
              </p14:nvContentPartPr>
              <p14:xfrm>
                <a:off x="826667" y="5116027"/>
                <a:ext cx="23400" cy="104760"/>
              </p14:xfrm>
            </p:contentPart>
          </mc:Choice>
          <mc:Fallback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107DE9E7-81D8-47DC-8246-7DA2D71B92C9}"/>
                    </a:ext>
                  </a:extLst>
                </p:cNvPr>
                <p:cNvPicPr/>
                <p:nvPr/>
              </p:nvPicPr>
              <p:blipFill>
                <a:blip r:embed="rId371"/>
                <a:stretch>
                  <a:fillRect/>
                </a:stretch>
              </p:blipFill>
              <p:spPr>
                <a:xfrm>
                  <a:off x="822347" y="5111707"/>
                  <a:ext cx="3204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2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C3EA5C77-84EB-4E09-BC6D-C85B841032C7}"/>
                    </a:ext>
                  </a:extLst>
                </p14:cNvPr>
                <p14:cNvContentPartPr/>
                <p14:nvPr/>
              </p14:nvContentPartPr>
              <p14:xfrm>
                <a:off x="794627" y="5057347"/>
                <a:ext cx="87120" cy="141840"/>
              </p14:xfrm>
            </p:contentPart>
          </mc:Choice>
          <mc:Fallback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C3EA5C77-84EB-4E09-BC6D-C85B841032C7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790307" y="5053027"/>
                  <a:ext cx="9576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4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668BC165-3AA8-4FC4-AE71-7A99296A3AD1}"/>
                    </a:ext>
                  </a:extLst>
                </p14:cNvPr>
                <p14:cNvContentPartPr/>
                <p14:nvPr/>
              </p14:nvContentPartPr>
              <p14:xfrm>
                <a:off x="785987" y="5063827"/>
                <a:ext cx="46440" cy="186840"/>
              </p14:xfrm>
            </p:contentPart>
          </mc:Choice>
          <mc:Fallback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668BC165-3AA8-4FC4-AE71-7A99296A3AD1}"/>
                    </a:ext>
                  </a:extLst>
                </p:cNvPr>
                <p:cNvPicPr/>
                <p:nvPr/>
              </p:nvPicPr>
              <p:blipFill>
                <a:blip r:embed="rId375"/>
                <a:stretch>
                  <a:fillRect/>
                </a:stretch>
              </p:blipFill>
              <p:spPr>
                <a:xfrm>
                  <a:off x="781667" y="5059507"/>
                  <a:ext cx="5508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6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C77D0C8B-33FC-4E68-880D-7C85EC9FD993}"/>
                    </a:ext>
                  </a:extLst>
                </p14:cNvPr>
                <p14:cNvContentPartPr/>
                <p14:nvPr/>
              </p14:nvContentPartPr>
              <p14:xfrm>
                <a:off x="757547" y="5051587"/>
                <a:ext cx="145080" cy="78480"/>
              </p14:xfrm>
            </p:contentPart>
          </mc:Choice>
          <mc:Fallback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C77D0C8B-33FC-4E68-880D-7C85EC9FD993}"/>
                    </a:ext>
                  </a:extLst>
                </p:cNvPr>
                <p:cNvPicPr/>
                <p:nvPr/>
              </p:nvPicPr>
              <p:blipFill>
                <a:blip r:embed="rId377"/>
                <a:stretch>
                  <a:fillRect/>
                </a:stretch>
              </p:blipFill>
              <p:spPr>
                <a:xfrm>
                  <a:off x="753227" y="5047267"/>
                  <a:ext cx="15372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8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EE45857E-F82A-4B5D-896A-D6F2455F04CF}"/>
                    </a:ext>
                  </a:extLst>
                </p14:cNvPr>
                <p14:cNvContentPartPr/>
                <p14:nvPr/>
              </p14:nvContentPartPr>
              <p14:xfrm>
                <a:off x="898307" y="5114227"/>
                <a:ext cx="164880" cy="97920"/>
              </p14:xfrm>
            </p:contentPart>
          </mc:Choice>
          <mc:Fallback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EE45857E-F82A-4B5D-896A-D6F2455F04CF}"/>
                    </a:ext>
                  </a:extLst>
                </p:cNvPr>
                <p:cNvPicPr/>
                <p:nvPr/>
              </p:nvPicPr>
              <p:blipFill>
                <a:blip r:embed="rId379"/>
                <a:stretch>
                  <a:fillRect/>
                </a:stretch>
              </p:blipFill>
              <p:spPr>
                <a:xfrm>
                  <a:off x="893987" y="5109907"/>
                  <a:ext cx="17352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0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53F16A68-AA34-4328-978B-F3B388E98A43}"/>
                    </a:ext>
                  </a:extLst>
                </p14:cNvPr>
                <p14:cNvContentPartPr/>
                <p14:nvPr/>
              </p14:nvContentPartPr>
              <p14:xfrm>
                <a:off x="1046627" y="5084347"/>
                <a:ext cx="54720" cy="4680"/>
              </p14:xfrm>
            </p:contentPart>
          </mc:Choice>
          <mc:Fallback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53F16A68-AA34-4328-978B-F3B388E98A43}"/>
                    </a:ext>
                  </a:extLst>
                </p:cNvPr>
                <p:cNvPicPr/>
                <p:nvPr/>
              </p:nvPicPr>
              <p:blipFill>
                <a:blip r:embed="rId381"/>
                <a:stretch>
                  <a:fillRect/>
                </a:stretch>
              </p:blipFill>
              <p:spPr>
                <a:xfrm>
                  <a:off x="1042307" y="5080027"/>
                  <a:ext cx="6336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2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2F101EFA-04A7-4A46-93FE-A4B901D6DBCE}"/>
                    </a:ext>
                  </a:extLst>
                </p14:cNvPr>
                <p14:cNvContentPartPr/>
                <p14:nvPr/>
              </p14:nvContentPartPr>
              <p14:xfrm>
                <a:off x="1090907" y="5089027"/>
                <a:ext cx="274320" cy="120240"/>
              </p14:xfrm>
            </p:contentPart>
          </mc:Choice>
          <mc:Fallback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2F101EFA-04A7-4A46-93FE-A4B901D6DBCE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1086587" y="5084707"/>
                  <a:ext cx="28296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4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78C254CC-94AD-4708-BAE6-74CEC51DE8EA}"/>
                    </a:ext>
                  </a:extLst>
                </p14:cNvPr>
                <p14:cNvContentPartPr/>
                <p14:nvPr/>
              </p14:nvContentPartPr>
              <p14:xfrm>
                <a:off x="1259387" y="5134027"/>
                <a:ext cx="133200" cy="13680"/>
              </p14:xfrm>
            </p:contentPart>
          </mc:Choice>
          <mc:Fallback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78C254CC-94AD-4708-BAE6-74CEC51DE8EA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1255067" y="5129707"/>
                  <a:ext cx="1418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6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9F3E7960-206B-4DBD-8016-3234ADF93021}"/>
                    </a:ext>
                  </a:extLst>
                </p14:cNvPr>
                <p14:cNvContentPartPr/>
                <p14:nvPr/>
              </p14:nvContentPartPr>
              <p14:xfrm>
                <a:off x="1444427" y="5000467"/>
                <a:ext cx="111960" cy="162000"/>
              </p14:xfrm>
            </p:contentPart>
          </mc:Choice>
          <mc:Fallback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9F3E7960-206B-4DBD-8016-3234ADF93021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1440107" y="4996147"/>
                  <a:ext cx="12060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8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0D533BC9-2752-4210-8F88-F191907858D4}"/>
                    </a:ext>
                  </a:extLst>
                </p14:cNvPr>
                <p14:cNvContentPartPr/>
                <p14:nvPr/>
              </p14:nvContentPartPr>
              <p14:xfrm>
                <a:off x="1580147" y="5061307"/>
                <a:ext cx="288000" cy="89280"/>
              </p14:xfrm>
            </p:contentPart>
          </mc:Choice>
          <mc:Fallback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0D533BC9-2752-4210-8F88-F191907858D4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1575827" y="5056987"/>
                  <a:ext cx="29664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0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0A3A66DE-11B4-41E0-A132-DE22521C4C2D}"/>
                    </a:ext>
                  </a:extLst>
                </p14:cNvPr>
                <p14:cNvContentPartPr/>
                <p14:nvPr/>
              </p14:nvContentPartPr>
              <p14:xfrm>
                <a:off x="1802987" y="5096587"/>
                <a:ext cx="109800" cy="22320"/>
              </p14:xfrm>
            </p:contentPart>
          </mc:Choice>
          <mc:Fallback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0A3A66DE-11B4-41E0-A132-DE22521C4C2D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1798667" y="5092267"/>
                  <a:ext cx="11844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2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0A307FBB-831A-4F4E-ADBE-79FDD8DB462B}"/>
                    </a:ext>
                  </a:extLst>
                </p14:cNvPr>
                <p14:cNvContentPartPr/>
                <p14:nvPr/>
              </p14:nvContentPartPr>
              <p14:xfrm>
                <a:off x="1921787" y="5027107"/>
                <a:ext cx="90720" cy="128880"/>
              </p14:xfrm>
            </p:contentPart>
          </mc:Choice>
          <mc:Fallback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0A307FBB-831A-4F4E-ADBE-79FDD8DB462B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1917467" y="5022787"/>
                  <a:ext cx="9936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4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C2AFEA76-1C20-4883-9B63-CF183281A872}"/>
                    </a:ext>
                  </a:extLst>
                </p14:cNvPr>
                <p14:cNvContentPartPr/>
                <p14:nvPr/>
              </p14:nvContentPartPr>
              <p14:xfrm>
                <a:off x="2014307" y="5095867"/>
                <a:ext cx="164880" cy="92880"/>
              </p14:xfrm>
            </p:contentPart>
          </mc:Choice>
          <mc:Fallback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C2AFEA76-1C20-4883-9B63-CF183281A872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2009987" y="5091547"/>
                  <a:ext cx="17352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6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CE203C58-2688-4228-B6DC-C5042F5CA46C}"/>
                    </a:ext>
                  </a:extLst>
                </p14:cNvPr>
                <p14:cNvContentPartPr/>
                <p14:nvPr/>
              </p14:nvContentPartPr>
              <p14:xfrm>
                <a:off x="2152547" y="5035027"/>
                <a:ext cx="103320" cy="137880"/>
              </p14:xfrm>
            </p:contentPart>
          </mc:Choice>
          <mc:Fallback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CE203C58-2688-4228-B6DC-C5042F5CA46C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2148227" y="5030707"/>
                  <a:ext cx="11196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8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BF120FAB-B80C-4458-BF4E-80D8C550459E}"/>
                    </a:ext>
                  </a:extLst>
                </p14:cNvPr>
                <p14:cNvContentPartPr/>
                <p14:nvPr/>
              </p14:nvContentPartPr>
              <p14:xfrm>
                <a:off x="2252627" y="5101987"/>
                <a:ext cx="150480" cy="68040"/>
              </p14:xfrm>
            </p:contentPart>
          </mc:Choice>
          <mc:Fallback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BF120FAB-B80C-4458-BF4E-80D8C550459E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2248307" y="5097667"/>
                  <a:ext cx="15912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0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6BE5D4D6-9AF2-4EA6-B24F-AF7EBFAD1D17}"/>
                    </a:ext>
                  </a:extLst>
                </p14:cNvPr>
                <p14:cNvContentPartPr/>
                <p14:nvPr/>
              </p14:nvContentPartPr>
              <p14:xfrm>
                <a:off x="2508227" y="5108107"/>
                <a:ext cx="171000" cy="18360"/>
              </p14:xfrm>
            </p:contentPart>
          </mc:Choice>
          <mc:Fallback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6BE5D4D6-9AF2-4EA6-B24F-AF7EBFAD1D17}"/>
                    </a:ext>
                  </a:extLst>
                </p:cNvPr>
                <p:cNvPicPr/>
                <p:nvPr/>
              </p:nvPicPr>
              <p:blipFill>
                <a:blip r:embed="rId401"/>
                <a:stretch>
                  <a:fillRect/>
                </a:stretch>
              </p:blipFill>
              <p:spPr>
                <a:xfrm>
                  <a:off x="2503907" y="5103787"/>
                  <a:ext cx="1796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2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05DBC9C1-AB9E-4486-B8C2-1E5D72193A90}"/>
                    </a:ext>
                  </a:extLst>
                </p14:cNvPr>
                <p14:cNvContentPartPr/>
                <p14:nvPr/>
              </p14:nvContentPartPr>
              <p14:xfrm>
                <a:off x="2431547" y="5056987"/>
                <a:ext cx="199440" cy="104040"/>
              </p14:xfrm>
            </p:contentPart>
          </mc:Choice>
          <mc:Fallback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05DBC9C1-AB9E-4486-B8C2-1E5D72193A90}"/>
                    </a:ext>
                  </a:extLst>
                </p:cNvPr>
                <p:cNvPicPr/>
                <p:nvPr/>
              </p:nvPicPr>
              <p:blipFill>
                <a:blip r:embed="rId403"/>
                <a:stretch>
                  <a:fillRect/>
                </a:stretch>
              </p:blipFill>
              <p:spPr>
                <a:xfrm>
                  <a:off x="2427227" y="5052667"/>
                  <a:ext cx="20808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4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6948A11B-D676-4414-8AD0-89631451865A}"/>
                    </a:ext>
                  </a:extLst>
                </p14:cNvPr>
                <p14:cNvContentPartPr/>
                <p14:nvPr/>
              </p14:nvContentPartPr>
              <p14:xfrm>
                <a:off x="2782907" y="5045107"/>
                <a:ext cx="138600" cy="119880"/>
              </p14:xfrm>
            </p:contentPart>
          </mc:Choice>
          <mc:Fallback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6948A11B-D676-4414-8AD0-89631451865A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2778587" y="5040787"/>
                  <a:ext cx="14724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6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397D73CA-48A1-43CD-8554-A1A6EB20728D}"/>
                    </a:ext>
                  </a:extLst>
                </p14:cNvPr>
                <p14:cNvContentPartPr/>
                <p14:nvPr/>
              </p14:nvContentPartPr>
              <p14:xfrm>
                <a:off x="2884427" y="5082907"/>
                <a:ext cx="96480" cy="131400"/>
              </p14:xfrm>
            </p:contentPart>
          </mc:Choice>
          <mc:Fallback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397D73CA-48A1-43CD-8554-A1A6EB20728D}"/>
                    </a:ext>
                  </a:extLst>
                </p:cNvPr>
                <p:cNvPicPr/>
                <p:nvPr/>
              </p:nvPicPr>
              <p:blipFill>
                <a:blip r:embed="rId407"/>
                <a:stretch>
                  <a:fillRect/>
                </a:stretch>
              </p:blipFill>
              <p:spPr>
                <a:xfrm>
                  <a:off x="2880107" y="5078587"/>
                  <a:ext cx="10512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8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D9CE5C45-5642-491D-8E3F-F8B0EC813CDC}"/>
                    </a:ext>
                  </a:extLst>
                </p14:cNvPr>
                <p14:cNvContentPartPr/>
                <p14:nvPr/>
              </p14:nvContentPartPr>
              <p14:xfrm>
                <a:off x="2978747" y="5055187"/>
                <a:ext cx="286200" cy="102600"/>
              </p14:xfrm>
            </p:contentPart>
          </mc:Choice>
          <mc:Fallback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D9CE5C45-5642-491D-8E3F-F8B0EC813CDC}"/>
                    </a:ext>
                  </a:extLst>
                </p:cNvPr>
                <p:cNvPicPr/>
                <p:nvPr/>
              </p:nvPicPr>
              <p:blipFill>
                <a:blip r:embed="rId409"/>
                <a:stretch>
                  <a:fillRect/>
                </a:stretch>
              </p:blipFill>
              <p:spPr>
                <a:xfrm>
                  <a:off x="2974427" y="5050867"/>
                  <a:ext cx="29484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0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C1BD422A-10DC-4114-B8AE-4CC35BAA818D}"/>
                    </a:ext>
                  </a:extLst>
                </p14:cNvPr>
                <p14:cNvContentPartPr/>
                <p14:nvPr/>
              </p14:nvContentPartPr>
              <p14:xfrm>
                <a:off x="3241907" y="5086867"/>
                <a:ext cx="60120" cy="18720"/>
              </p14:xfrm>
            </p:contentPart>
          </mc:Choice>
          <mc:Fallback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C1BD422A-10DC-4114-B8AE-4CC35BAA818D}"/>
                    </a:ext>
                  </a:extLst>
                </p:cNvPr>
                <p:cNvPicPr/>
                <p:nvPr/>
              </p:nvPicPr>
              <p:blipFill>
                <a:blip r:embed="rId411"/>
                <a:stretch>
                  <a:fillRect/>
                </a:stretch>
              </p:blipFill>
              <p:spPr>
                <a:xfrm>
                  <a:off x="3237587" y="5082547"/>
                  <a:ext cx="6876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2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86605E51-483A-44D2-991A-FC7044E2C39D}"/>
                    </a:ext>
                  </a:extLst>
                </p14:cNvPr>
                <p14:cNvContentPartPr/>
                <p14:nvPr/>
              </p14:nvContentPartPr>
              <p14:xfrm>
                <a:off x="3288347" y="5051587"/>
                <a:ext cx="187200" cy="114120"/>
              </p14:xfrm>
            </p:contentPart>
          </mc:Choice>
          <mc:Fallback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86605E51-483A-44D2-991A-FC7044E2C39D}"/>
                    </a:ext>
                  </a:extLst>
                </p:cNvPr>
                <p:cNvPicPr/>
                <p:nvPr/>
              </p:nvPicPr>
              <p:blipFill>
                <a:blip r:embed="rId413"/>
                <a:stretch>
                  <a:fillRect/>
                </a:stretch>
              </p:blipFill>
              <p:spPr>
                <a:xfrm>
                  <a:off x="3284027" y="5047267"/>
                  <a:ext cx="1958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4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B606DAE4-B4A4-40E3-A9F2-5EEE7B59BCFF}"/>
                    </a:ext>
                  </a:extLst>
                </p14:cNvPr>
                <p14:cNvContentPartPr/>
                <p14:nvPr/>
              </p14:nvContentPartPr>
              <p14:xfrm>
                <a:off x="3514427" y="5050507"/>
                <a:ext cx="66600" cy="101880"/>
              </p14:xfrm>
            </p:contentPart>
          </mc:Choice>
          <mc:Fallback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B606DAE4-B4A4-40E3-A9F2-5EEE7B59BCFF}"/>
                    </a:ext>
                  </a:extLst>
                </p:cNvPr>
                <p:cNvPicPr/>
                <p:nvPr/>
              </p:nvPicPr>
              <p:blipFill>
                <a:blip r:embed="rId415"/>
                <a:stretch>
                  <a:fillRect/>
                </a:stretch>
              </p:blipFill>
              <p:spPr>
                <a:xfrm>
                  <a:off x="3510107" y="5046187"/>
                  <a:ext cx="7524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6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C5DFEB37-6B48-4C4D-9E72-0E0231EC0FDF}"/>
                    </a:ext>
                  </a:extLst>
                </p14:cNvPr>
                <p14:cNvContentPartPr/>
                <p14:nvPr/>
              </p14:nvContentPartPr>
              <p14:xfrm>
                <a:off x="3605147" y="5089027"/>
                <a:ext cx="102600" cy="60120"/>
              </p14:xfrm>
            </p:contentPart>
          </mc:Choice>
          <mc:Fallback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C5DFEB37-6B48-4C4D-9E72-0E0231EC0FDF}"/>
                    </a:ext>
                  </a:extLst>
                </p:cNvPr>
                <p:cNvPicPr/>
                <p:nvPr/>
              </p:nvPicPr>
              <p:blipFill>
                <a:blip r:embed="rId417"/>
                <a:stretch>
                  <a:fillRect/>
                </a:stretch>
              </p:blipFill>
              <p:spPr>
                <a:xfrm>
                  <a:off x="3600827" y="5084707"/>
                  <a:ext cx="11124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8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521F0C08-31BF-4484-B212-E71B5A862C9A}"/>
                    </a:ext>
                  </a:extLst>
                </p14:cNvPr>
                <p14:cNvContentPartPr/>
                <p14:nvPr/>
              </p14:nvContentPartPr>
              <p14:xfrm>
                <a:off x="3696587" y="5060587"/>
                <a:ext cx="172440" cy="89280"/>
              </p14:xfrm>
            </p:contentPart>
          </mc:Choice>
          <mc:Fallback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521F0C08-31BF-4484-B212-E71B5A862C9A}"/>
                    </a:ext>
                  </a:extLst>
                </p:cNvPr>
                <p:cNvPicPr/>
                <p:nvPr/>
              </p:nvPicPr>
              <p:blipFill>
                <a:blip r:embed="rId419"/>
                <a:stretch>
                  <a:fillRect/>
                </a:stretch>
              </p:blipFill>
              <p:spPr>
                <a:xfrm>
                  <a:off x="3692267" y="5056267"/>
                  <a:ext cx="18108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0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FFD3B33C-0BCB-47C1-8817-75365EE5CA77}"/>
                    </a:ext>
                  </a:extLst>
                </p14:cNvPr>
                <p14:cNvContentPartPr/>
                <p14:nvPr/>
              </p14:nvContentPartPr>
              <p14:xfrm>
                <a:off x="3999347" y="5004787"/>
                <a:ext cx="247680" cy="17676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FFD3B33C-0BCB-47C1-8817-75365EE5CA77}"/>
                    </a:ext>
                  </a:extLst>
                </p:cNvPr>
                <p:cNvPicPr/>
                <p:nvPr/>
              </p:nvPicPr>
              <p:blipFill>
                <a:blip r:embed="rId421"/>
                <a:stretch>
                  <a:fillRect/>
                </a:stretch>
              </p:blipFill>
              <p:spPr>
                <a:xfrm>
                  <a:off x="3995027" y="5000467"/>
                  <a:ext cx="25632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2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9DB913BB-DA40-44AA-BE9C-A34B63226928}"/>
                    </a:ext>
                  </a:extLst>
                </p14:cNvPr>
                <p14:cNvContentPartPr/>
                <p14:nvPr/>
              </p14:nvContentPartPr>
              <p14:xfrm>
                <a:off x="4148387" y="5001547"/>
                <a:ext cx="91440" cy="684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9DB913BB-DA40-44AA-BE9C-A34B63226928}"/>
                    </a:ext>
                  </a:extLst>
                </p:cNvPr>
                <p:cNvPicPr/>
                <p:nvPr/>
              </p:nvPicPr>
              <p:blipFill>
                <a:blip r:embed="rId423"/>
                <a:stretch>
                  <a:fillRect/>
                </a:stretch>
              </p:blipFill>
              <p:spPr>
                <a:xfrm>
                  <a:off x="4144067" y="4997227"/>
                  <a:ext cx="10008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4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A3634B6F-9C79-4F2E-B68E-5515B925C07D}"/>
                    </a:ext>
                  </a:extLst>
                </p14:cNvPr>
                <p14:cNvContentPartPr/>
                <p14:nvPr/>
              </p14:nvContentPartPr>
              <p14:xfrm>
                <a:off x="4358627" y="4973467"/>
                <a:ext cx="156960" cy="12564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A3634B6F-9C79-4F2E-B68E-5515B925C07D}"/>
                    </a:ext>
                  </a:extLst>
                </p:cNvPr>
                <p:cNvPicPr/>
                <p:nvPr/>
              </p:nvPicPr>
              <p:blipFill>
                <a:blip r:embed="rId425"/>
                <a:stretch>
                  <a:fillRect/>
                </a:stretch>
              </p:blipFill>
              <p:spPr>
                <a:xfrm>
                  <a:off x="4354307" y="4969147"/>
                  <a:ext cx="16560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6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C85D3799-B09D-4388-A6D7-10D137C251F6}"/>
                    </a:ext>
                  </a:extLst>
                </p14:cNvPr>
                <p14:cNvContentPartPr/>
                <p14:nvPr/>
              </p14:nvContentPartPr>
              <p14:xfrm>
                <a:off x="4486787" y="5051947"/>
                <a:ext cx="67680" cy="54000"/>
              </p14:xfrm>
            </p:contentPart>
          </mc:Choice>
          <mc:Fallback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C85D3799-B09D-4388-A6D7-10D137C251F6}"/>
                    </a:ext>
                  </a:extLst>
                </p:cNvPr>
                <p:cNvPicPr/>
                <p:nvPr/>
              </p:nvPicPr>
              <p:blipFill>
                <a:blip r:embed="rId427"/>
                <a:stretch>
                  <a:fillRect/>
                </a:stretch>
              </p:blipFill>
              <p:spPr>
                <a:xfrm>
                  <a:off x="4482467" y="5047627"/>
                  <a:ext cx="7632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8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AFA113B7-3464-432D-94DC-515094CB3771}"/>
                    </a:ext>
                  </a:extLst>
                </p14:cNvPr>
                <p14:cNvContentPartPr/>
                <p14:nvPr/>
              </p14:nvContentPartPr>
              <p14:xfrm>
                <a:off x="4562747" y="4982827"/>
                <a:ext cx="159120" cy="11556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AFA113B7-3464-432D-94DC-515094CB3771}"/>
                    </a:ext>
                  </a:extLst>
                </p:cNvPr>
                <p:cNvPicPr/>
                <p:nvPr/>
              </p:nvPicPr>
              <p:blipFill>
                <a:blip r:embed="rId429"/>
                <a:stretch>
                  <a:fillRect/>
                </a:stretch>
              </p:blipFill>
              <p:spPr>
                <a:xfrm>
                  <a:off x="4558427" y="4978507"/>
                  <a:ext cx="16776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0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E74B85B0-7302-417B-A120-A7289E4B7CBB}"/>
                    </a:ext>
                  </a:extLst>
                </p14:cNvPr>
                <p14:cNvContentPartPr/>
                <p14:nvPr/>
              </p14:nvContentPartPr>
              <p14:xfrm>
                <a:off x="4740587" y="4991107"/>
                <a:ext cx="127440" cy="103680"/>
              </p14:xfrm>
            </p:contentPart>
          </mc:Choice>
          <mc:Fallback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E74B85B0-7302-417B-A120-A7289E4B7CBB}"/>
                    </a:ext>
                  </a:extLst>
                </p:cNvPr>
                <p:cNvPicPr/>
                <p:nvPr/>
              </p:nvPicPr>
              <p:blipFill>
                <a:blip r:embed="rId431"/>
                <a:stretch>
                  <a:fillRect/>
                </a:stretch>
              </p:blipFill>
              <p:spPr>
                <a:xfrm>
                  <a:off x="4736267" y="4986787"/>
                  <a:ext cx="13608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2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5D3ECA2C-3CA2-44AF-8074-F8848C23DDEA}"/>
                    </a:ext>
                  </a:extLst>
                </p14:cNvPr>
                <p14:cNvContentPartPr/>
                <p14:nvPr/>
              </p14:nvContentPartPr>
              <p14:xfrm>
                <a:off x="4783067" y="5062387"/>
                <a:ext cx="77040" cy="25560"/>
              </p14:xfrm>
            </p:contentPart>
          </mc:Choice>
          <mc:Fallback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5D3ECA2C-3CA2-44AF-8074-F8848C23DDEA}"/>
                    </a:ext>
                  </a:extLst>
                </p:cNvPr>
                <p:cNvPicPr/>
                <p:nvPr/>
              </p:nvPicPr>
              <p:blipFill>
                <a:blip r:embed="rId433"/>
                <a:stretch>
                  <a:fillRect/>
                </a:stretch>
              </p:blipFill>
              <p:spPr>
                <a:xfrm>
                  <a:off x="4778747" y="5058067"/>
                  <a:ext cx="8568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4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8BE3E433-D4B2-4F26-BA00-1F73053AE204}"/>
                    </a:ext>
                  </a:extLst>
                </p14:cNvPr>
                <p14:cNvContentPartPr/>
                <p14:nvPr/>
              </p14:nvContentPartPr>
              <p14:xfrm>
                <a:off x="4866947" y="5063827"/>
                <a:ext cx="664920" cy="5508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8BE3E433-D4B2-4F26-BA00-1F73053AE204}"/>
                    </a:ext>
                  </a:extLst>
                </p:cNvPr>
                <p:cNvPicPr/>
                <p:nvPr/>
              </p:nvPicPr>
              <p:blipFill>
                <a:blip r:embed="rId435"/>
                <a:stretch>
                  <a:fillRect/>
                </a:stretch>
              </p:blipFill>
              <p:spPr>
                <a:xfrm>
                  <a:off x="4862627" y="5059507"/>
                  <a:ext cx="67356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6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04B94872-BA31-415E-8B53-66956BCDCBFA}"/>
                    </a:ext>
                  </a:extLst>
                </p14:cNvPr>
                <p14:cNvContentPartPr/>
                <p14:nvPr/>
              </p14:nvContentPartPr>
              <p14:xfrm>
                <a:off x="5526827" y="5069587"/>
                <a:ext cx="140400" cy="6660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04B94872-BA31-415E-8B53-66956BCDCBFA}"/>
                    </a:ext>
                  </a:extLst>
                </p:cNvPr>
                <p:cNvPicPr/>
                <p:nvPr/>
              </p:nvPicPr>
              <p:blipFill>
                <a:blip r:embed="rId437"/>
                <a:stretch>
                  <a:fillRect/>
                </a:stretch>
              </p:blipFill>
              <p:spPr>
                <a:xfrm>
                  <a:off x="5522507" y="5065267"/>
                  <a:ext cx="14904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8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8CCFF6C0-B78B-4712-BC05-F9B33B52D01A}"/>
                    </a:ext>
                  </a:extLst>
                </p14:cNvPr>
                <p14:cNvContentPartPr/>
                <p14:nvPr/>
              </p14:nvContentPartPr>
              <p14:xfrm>
                <a:off x="5804747" y="4967347"/>
                <a:ext cx="164520" cy="114480"/>
              </p14:xfrm>
            </p:contentPart>
          </mc:Choice>
          <mc:Fallback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8CCFF6C0-B78B-4712-BC05-F9B33B52D01A}"/>
                    </a:ext>
                  </a:extLst>
                </p:cNvPr>
                <p:cNvPicPr/>
                <p:nvPr/>
              </p:nvPicPr>
              <p:blipFill>
                <a:blip r:embed="rId439"/>
                <a:stretch>
                  <a:fillRect/>
                </a:stretch>
              </p:blipFill>
              <p:spPr>
                <a:xfrm>
                  <a:off x="5800427" y="4963027"/>
                  <a:ext cx="17316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0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0EFF8049-D468-4D65-BC34-A7E7AB70D102}"/>
                    </a:ext>
                  </a:extLst>
                </p14:cNvPr>
                <p14:cNvContentPartPr/>
                <p14:nvPr/>
              </p14:nvContentPartPr>
              <p14:xfrm>
                <a:off x="5882147" y="5025667"/>
                <a:ext cx="82800" cy="4428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0EFF8049-D468-4D65-BC34-A7E7AB70D102}"/>
                    </a:ext>
                  </a:extLst>
                </p:cNvPr>
                <p:cNvPicPr/>
                <p:nvPr/>
              </p:nvPicPr>
              <p:blipFill>
                <a:blip r:embed="rId441"/>
                <a:stretch>
                  <a:fillRect/>
                </a:stretch>
              </p:blipFill>
              <p:spPr>
                <a:xfrm>
                  <a:off x="5877827" y="5021347"/>
                  <a:ext cx="9144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2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8D9AF1B9-DD9B-443B-955C-84FB20A24025}"/>
                    </a:ext>
                  </a:extLst>
                </p14:cNvPr>
                <p14:cNvContentPartPr/>
                <p14:nvPr/>
              </p14:nvContentPartPr>
              <p14:xfrm>
                <a:off x="5968187" y="5041147"/>
                <a:ext cx="253800" cy="4896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8D9AF1B9-DD9B-443B-955C-84FB20A24025}"/>
                    </a:ext>
                  </a:extLst>
                </p:cNvPr>
                <p:cNvPicPr/>
                <p:nvPr/>
              </p:nvPicPr>
              <p:blipFill>
                <a:blip r:embed="rId443"/>
                <a:stretch>
                  <a:fillRect/>
                </a:stretch>
              </p:blipFill>
              <p:spPr>
                <a:xfrm>
                  <a:off x="5963867" y="5036827"/>
                  <a:ext cx="262440" cy="5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4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25D88FD7-B085-4A6F-A26E-E96C5482543C}"/>
                    </a:ext>
                  </a:extLst>
                </p14:cNvPr>
                <p14:cNvContentPartPr/>
                <p14:nvPr/>
              </p14:nvContentPartPr>
              <p14:xfrm>
                <a:off x="6244307" y="4989307"/>
                <a:ext cx="118800" cy="90720"/>
              </p14:xfrm>
            </p:contentPart>
          </mc:Choice>
          <mc:Fallback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25D88FD7-B085-4A6F-A26E-E96C5482543C}"/>
                    </a:ext>
                  </a:extLst>
                </p:cNvPr>
                <p:cNvPicPr/>
                <p:nvPr/>
              </p:nvPicPr>
              <p:blipFill>
                <a:blip r:embed="rId445"/>
                <a:stretch>
                  <a:fillRect/>
                </a:stretch>
              </p:blipFill>
              <p:spPr>
                <a:xfrm>
                  <a:off x="6239987" y="4984987"/>
                  <a:ext cx="12744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6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82F636A9-84F2-4DC9-BACA-02F3F763B741}"/>
                    </a:ext>
                  </a:extLst>
                </p14:cNvPr>
                <p14:cNvContentPartPr/>
                <p14:nvPr/>
              </p14:nvContentPartPr>
              <p14:xfrm>
                <a:off x="6293987" y="5049787"/>
                <a:ext cx="537480" cy="6768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82F636A9-84F2-4DC9-BACA-02F3F763B741}"/>
                    </a:ext>
                  </a:extLst>
                </p:cNvPr>
                <p:cNvPicPr/>
                <p:nvPr/>
              </p:nvPicPr>
              <p:blipFill>
                <a:blip r:embed="rId447"/>
                <a:stretch>
                  <a:fillRect/>
                </a:stretch>
              </p:blipFill>
              <p:spPr>
                <a:xfrm>
                  <a:off x="6289667" y="5045467"/>
                  <a:ext cx="54612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8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717C0900-4271-4D01-8628-F8FCD7374206}"/>
                    </a:ext>
                  </a:extLst>
                </p14:cNvPr>
                <p14:cNvContentPartPr/>
                <p14:nvPr/>
              </p14:nvContentPartPr>
              <p14:xfrm>
                <a:off x="6847667" y="5030707"/>
                <a:ext cx="72720" cy="92160"/>
              </p14:xfrm>
            </p:contentPart>
          </mc:Choice>
          <mc:Fallback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717C0900-4271-4D01-8628-F8FCD7374206}"/>
                    </a:ext>
                  </a:extLst>
                </p:cNvPr>
                <p:cNvPicPr/>
                <p:nvPr/>
              </p:nvPicPr>
              <p:blipFill>
                <a:blip r:embed="rId449"/>
                <a:stretch>
                  <a:fillRect/>
                </a:stretch>
              </p:blipFill>
              <p:spPr>
                <a:xfrm>
                  <a:off x="6843347" y="5026387"/>
                  <a:ext cx="8136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0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5BDF0FA0-211B-4349-BEA0-875F486CD245}"/>
                    </a:ext>
                  </a:extLst>
                </p14:cNvPr>
                <p14:cNvContentPartPr/>
                <p14:nvPr/>
              </p14:nvContentPartPr>
              <p14:xfrm>
                <a:off x="6845507" y="4989307"/>
                <a:ext cx="176760" cy="98640"/>
              </p14:xfrm>
            </p:contentPart>
          </mc:Choice>
          <mc:Fallback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5BDF0FA0-211B-4349-BEA0-875F486CD245}"/>
                    </a:ext>
                  </a:extLst>
                </p:cNvPr>
                <p:cNvPicPr/>
                <p:nvPr/>
              </p:nvPicPr>
              <p:blipFill>
                <a:blip r:embed="rId451"/>
                <a:stretch>
                  <a:fillRect/>
                </a:stretch>
              </p:blipFill>
              <p:spPr>
                <a:xfrm>
                  <a:off x="6841187" y="4984987"/>
                  <a:ext cx="18540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2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8D1662E1-84BB-492B-A8E2-2DA33D4A4480}"/>
                    </a:ext>
                  </a:extLst>
                </p14:cNvPr>
                <p14:cNvContentPartPr/>
                <p14:nvPr/>
              </p14:nvContentPartPr>
              <p14:xfrm>
                <a:off x="7003547" y="5104507"/>
                <a:ext cx="360" cy="360"/>
              </p14:xfrm>
            </p:contentPart>
          </mc:Choice>
          <mc:Fallback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8D1662E1-84BB-492B-A8E2-2DA33D4A4480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6999227" y="51001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3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2336DA9F-1650-4610-B719-9FEE4767E61F}"/>
                    </a:ext>
                  </a:extLst>
                </p14:cNvPr>
                <p14:cNvContentPartPr/>
                <p14:nvPr/>
              </p14:nvContentPartPr>
              <p14:xfrm>
                <a:off x="5587667" y="5715427"/>
                <a:ext cx="134640" cy="7560"/>
              </p14:xfrm>
            </p:contentPart>
          </mc:Choice>
          <mc:Fallback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2336DA9F-1650-4610-B719-9FEE4767E61F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5583347" y="5711107"/>
                  <a:ext cx="14328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5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1CDA679B-C5A5-47CD-8E97-A88365CD9516}"/>
                    </a:ext>
                  </a:extLst>
                </p14:cNvPr>
                <p14:cNvContentPartPr/>
                <p14:nvPr/>
              </p14:nvContentPartPr>
              <p14:xfrm>
                <a:off x="5526107" y="5248147"/>
                <a:ext cx="1119960" cy="622800"/>
              </p14:xfrm>
            </p:contentPart>
          </mc:Choice>
          <mc:Fallback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1CDA679B-C5A5-47CD-8E97-A88365CD9516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5521787" y="5243827"/>
                  <a:ext cx="1128600" cy="63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7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540F24C8-A2C2-4F3F-A32E-C2D9F34DE894}"/>
                    </a:ext>
                  </a:extLst>
                </p14:cNvPr>
                <p14:cNvContentPartPr/>
                <p14:nvPr/>
              </p14:nvContentPartPr>
              <p14:xfrm>
                <a:off x="1790027" y="5733067"/>
                <a:ext cx="824040" cy="53640"/>
              </p14:xfrm>
            </p:contentPart>
          </mc:Choice>
          <mc:Fallback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540F24C8-A2C2-4F3F-A32E-C2D9F34DE894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1785707" y="5728747"/>
                  <a:ext cx="83268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9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D9B7D74D-BA06-47DF-A18F-0BC52A7C035D}"/>
                    </a:ext>
                  </a:extLst>
                </p14:cNvPr>
                <p14:cNvContentPartPr/>
                <p14:nvPr/>
              </p14:nvContentPartPr>
              <p14:xfrm>
                <a:off x="1972187" y="5797147"/>
                <a:ext cx="509400" cy="239760"/>
              </p14:xfrm>
            </p:contentPart>
          </mc:Choice>
          <mc:Fallback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D9B7D74D-BA06-47DF-A18F-0BC52A7C035D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1967867" y="5792827"/>
                  <a:ext cx="518040" cy="24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1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B44502C0-E6B3-4F1C-8E6F-C0998B0BA1C4}"/>
                    </a:ext>
                  </a:extLst>
                </p14:cNvPr>
                <p14:cNvContentPartPr/>
                <p14:nvPr/>
              </p14:nvContentPartPr>
              <p14:xfrm>
                <a:off x="2515067" y="5834947"/>
                <a:ext cx="174960" cy="175320"/>
              </p14:xfrm>
            </p:contentPart>
          </mc:Choice>
          <mc:Fallback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B44502C0-E6B3-4F1C-8E6F-C0998B0BA1C4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2510747" y="5830627"/>
                  <a:ext cx="18360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3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CC85FED9-43C3-4120-84F8-EBD130D327A1}"/>
                    </a:ext>
                  </a:extLst>
                </p14:cNvPr>
                <p14:cNvContentPartPr/>
                <p14:nvPr/>
              </p14:nvContentPartPr>
              <p14:xfrm>
                <a:off x="2688227" y="5828827"/>
                <a:ext cx="355680" cy="165600"/>
              </p14:xfrm>
            </p:contentPart>
          </mc:Choice>
          <mc:Fallback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CC85FED9-43C3-4120-84F8-EBD130D327A1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2683907" y="5824507"/>
                  <a:ext cx="36432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5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15D9518F-2E1A-4BD5-B749-16E139CD8751}"/>
                    </a:ext>
                  </a:extLst>
                </p14:cNvPr>
                <p14:cNvContentPartPr/>
                <p14:nvPr/>
              </p14:nvContentPartPr>
              <p14:xfrm>
                <a:off x="3136787" y="5777347"/>
                <a:ext cx="154800" cy="158040"/>
              </p14:xfrm>
            </p:contentPart>
          </mc:Choice>
          <mc:Fallback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15D9518F-2E1A-4BD5-B749-16E139CD8751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3132467" y="5773027"/>
                  <a:ext cx="16344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7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887E9784-3C44-40AE-AFB3-995E4BA0FA30}"/>
                    </a:ext>
                  </a:extLst>
                </p14:cNvPr>
                <p14:cNvContentPartPr/>
                <p14:nvPr/>
              </p14:nvContentPartPr>
              <p14:xfrm>
                <a:off x="3413987" y="5726227"/>
                <a:ext cx="194040" cy="216360"/>
              </p14:xfrm>
            </p:contentPart>
          </mc:Choice>
          <mc:Fallback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887E9784-3C44-40AE-AFB3-995E4BA0FA30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3409667" y="5721907"/>
                  <a:ext cx="20268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9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E26990C0-28F8-4187-8AB6-7F74E2869598}"/>
                    </a:ext>
                  </a:extLst>
                </p14:cNvPr>
                <p14:cNvContentPartPr/>
                <p14:nvPr/>
              </p14:nvContentPartPr>
              <p14:xfrm>
                <a:off x="3504707" y="5762227"/>
                <a:ext cx="56160" cy="8640"/>
              </p14:xfrm>
            </p:contentPart>
          </mc:Choice>
          <mc:Fallback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E26990C0-28F8-4187-8AB6-7F74E2869598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3500387" y="5757907"/>
                  <a:ext cx="6480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1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F0B600C4-A224-471B-8969-7CE9A2C645E9}"/>
                    </a:ext>
                  </a:extLst>
                </p14:cNvPr>
                <p14:cNvContentPartPr/>
                <p14:nvPr/>
              </p14:nvContentPartPr>
              <p14:xfrm>
                <a:off x="3561587" y="5753587"/>
                <a:ext cx="35280" cy="7560"/>
              </p14:xfrm>
            </p:contentPart>
          </mc:Choice>
          <mc:Fallback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F0B600C4-A224-471B-8969-7CE9A2C645E9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3557267" y="5749267"/>
                  <a:ext cx="4392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3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49F04930-71F4-4370-A2F5-F9D288D3114B}"/>
                    </a:ext>
                  </a:extLst>
                </p14:cNvPr>
                <p14:cNvContentPartPr/>
                <p14:nvPr/>
              </p14:nvContentPartPr>
              <p14:xfrm>
                <a:off x="3615947" y="5778427"/>
                <a:ext cx="157320" cy="106560"/>
              </p14:xfrm>
            </p:contentPart>
          </mc:Choice>
          <mc:Fallback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49F04930-71F4-4370-A2F5-F9D288D3114B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3611627" y="5774107"/>
                  <a:ext cx="16596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5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2C90C11C-13DC-486A-AA40-9B7A0B7AD4CD}"/>
                    </a:ext>
                  </a:extLst>
                </p14:cNvPr>
                <p14:cNvContentPartPr/>
                <p14:nvPr/>
              </p14:nvContentPartPr>
              <p14:xfrm>
                <a:off x="3981707" y="5776987"/>
                <a:ext cx="137880" cy="79920"/>
              </p14:xfrm>
            </p:contentPart>
          </mc:Choice>
          <mc:Fallback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2C90C11C-13DC-486A-AA40-9B7A0B7AD4CD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3977387" y="5772667"/>
                  <a:ext cx="14652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7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4D2A8B2D-3045-445A-B6BB-8396A34139CF}"/>
                    </a:ext>
                  </a:extLst>
                </p14:cNvPr>
                <p14:cNvContentPartPr/>
                <p14:nvPr/>
              </p14:nvContentPartPr>
              <p14:xfrm>
                <a:off x="4207427" y="5793187"/>
                <a:ext cx="191880" cy="22320"/>
              </p14:xfrm>
            </p:contentPart>
          </mc:Choice>
          <mc:Fallback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4D2A8B2D-3045-445A-B6BB-8396A34139CF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4203107" y="5788867"/>
                  <a:ext cx="20052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9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62534E6E-254B-4E95-B801-5E44F464D3FC}"/>
                    </a:ext>
                  </a:extLst>
                </p14:cNvPr>
                <p14:cNvContentPartPr/>
                <p14:nvPr/>
              </p14:nvContentPartPr>
              <p14:xfrm>
                <a:off x="4366907" y="5775187"/>
                <a:ext cx="129600" cy="118080"/>
              </p14:xfrm>
            </p:contentPart>
          </mc:Choice>
          <mc:Fallback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62534E6E-254B-4E95-B801-5E44F464D3FC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4362587" y="5770867"/>
                  <a:ext cx="13824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1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8CA04D8B-F22C-4C4D-806C-9F0711D55DE4}"/>
                    </a:ext>
                  </a:extLst>
                </p14:cNvPr>
                <p14:cNvContentPartPr/>
                <p14:nvPr/>
              </p14:nvContentPartPr>
              <p14:xfrm>
                <a:off x="4590467" y="5771947"/>
                <a:ext cx="111960" cy="77040"/>
              </p14:xfrm>
            </p:contentPart>
          </mc:Choice>
          <mc:Fallback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8CA04D8B-F22C-4C4D-806C-9F0711D55DE4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4586147" y="5767627"/>
                  <a:ext cx="12060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3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B402233F-E2F0-4157-99CA-7A480A16808E}"/>
                    </a:ext>
                  </a:extLst>
                </p14:cNvPr>
                <p14:cNvContentPartPr/>
                <p14:nvPr/>
              </p14:nvContentPartPr>
              <p14:xfrm>
                <a:off x="4660307" y="5783467"/>
                <a:ext cx="162360" cy="51840"/>
              </p14:xfrm>
            </p:contentPart>
          </mc:Choice>
          <mc:Fallback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B402233F-E2F0-4157-99CA-7A480A16808E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4655987" y="5779147"/>
                  <a:ext cx="17100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5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76716DBE-D8C5-46AC-AB32-A25B222552F7}"/>
                    </a:ext>
                  </a:extLst>
                </p14:cNvPr>
                <p14:cNvContentPartPr/>
                <p14:nvPr/>
              </p14:nvContentPartPr>
              <p14:xfrm>
                <a:off x="737387" y="5695627"/>
                <a:ext cx="360" cy="360"/>
              </p14:xfrm>
            </p:contentPart>
          </mc:Choice>
          <mc:Fallback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76716DBE-D8C5-46AC-AB32-A25B222552F7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733067" y="56913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6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256E6C63-DDE2-4491-B825-6CDFFFF3A56C}"/>
                    </a:ext>
                  </a:extLst>
                </p14:cNvPr>
                <p14:cNvContentPartPr/>
                <p14:nvPr/>
              </p14:nvContentPartPr>
              <p14:xfrm>
                <a:off x="777707" y="5668627"/>
                <a:ext cx="489240" cy="128160"/>
              </p14:xfrm>
            </p:contentPart>
          </mc:Choice>
          <mc:Fallback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256E6C63-DDE2-4491-B825-6CDFFFF3A56C}"/>
                    </a:ext>
                  </a:extLst>
                </p:cNvPr>
                <p:cNvPicPr/>
                <p:nvPr/>
              </p:nvPicPr>
              <p:blipFill>
                <a:blip r:embed="rId487"/>
                <a:stretch>
                  <a:fillRect/>
                </a:stretch>
              </p:blipFill>
              <p:spPr>
                <a:xfrm>
                  <a:off x="773387" y="5664307"/>
                  <a:ext cx="49788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8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B2368909-89FF-437B-A3FE-8978FE7512A6}"/>
                    </a:ext>
                  </a:extLst>
                </p14:cNvPr>
                <p14:cNvContentPartPr/>
                <p14:nvPr/>
              </p14:nvContentPartPr>
              <p14:xfrm>
                <a:off x="1637747" y="5281267"/>
                <a:ext cx="1052640" cy="558000"/>
              </p14:xfrm>
            </p:contentPart>
          </mc:Choice>
          <mc:Fallback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B2368909-89FF-437B-A3FE-8978FE7512A6}"/>
                    </a:ext>
                  </a:extLst>
                </p:cNvPr>
                <p:cNvPicPr/>
                <p:nvPr/>
              </p:nvPicPr>
              <p:blipFill>
                <a:blip r:embed="rId489"/>
                <a:stretch>
                  <a:fillRect/>
                </a:stretch>
              </p:blipFill>
              <p:spPr>
                <a:xfrm>
                  <a:off x="1633427" y="5276947"/>
                  <a:ext cx="1061280" cy="566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899703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DBB62D-A0C3-BF5C-FDF9-945E22682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FDDCC74-7F97-F697-0C2A-120CC5AA89A4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Monopolitische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Konkurrenz</a:t>
            </a:r>
            <a:r>
              <a:rPr lang="en-US" sz="2800" dirty="0">
                <a:solidFill>
                  <a:sysClr val="windowText" lastClr="000000"/>
                </a:solidFill>
              </a:rPr>
              <a:t>: </a:t>
            </a:r>
            <a:r>
              <a:rPr lang="en-US" sz="2800" dirty="0" err="1">
                <a:solidFill>
                  <a:sysClr val="windowText" lastClr="000000"/>
                </a:solidFill>
              </a:rPr>
              <a:t>Gleichgewicht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CED3F0D-9CF2-3E25-34D7-F2D0EB29F051}"/>
              </a:ext>
            </a:extLst>
          </p:cNvPr>
          <p:cNvSpPr txBox="1"/>
          <p:nvPr/>
        </p:nvSpPr>
        <p:spPr>
          <a:xfrm>
            <a:off x="98612" y="724907"/>
            <a:ext cx="8303110" cy="194421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400" u="sng" dirty="0"/>
              <a:t>Firmenzahl im Gleichgewicht:</a:t>
            </a:r>
          </a:p>
          <a:p>
            <a:endParaRPr lang="de-DE" sz="2400" dirty="0"/>
          </a:p>
          <a:p>
            <a:r>
              <a:rPr lang="en-US" sz="2400" dirty="0"/>
              <a:t>PP-</a:t>
            </a:r>
            <a:r>
              <a:rPr lang="en-US" sz="2400" dirty="0" err="1"/>
              <a:t>Kurve</a:t>
            </a:r>
            <a:r>
              <a:rPr lang="en-US" sz="2400" dirty="0"/>
              <a:t>	p = k + 1/(</a:t>
            </a:r>
            <a:r>
              <a:rPr lang="en-US" sz="2400" dirty="0" err="1"/>
              <a:t>nb</a:t>
            </a:r>
            <a:r>
              <a:rPr lang="en-US" sz="2400" dirty="0"/>
              <a:t>)</a:t>
            </a:r>
            <a:r>
              <a:rPr lang="en-US" sz="2400"/>
              <a:t>	Durchschnittspreis </a:t>
            </a:r>
            <a:r>
              <a:rPr lang="en-US" sz="2400" dirty="0"/>
              <a:t>in der </a:t>
            </a:r>
            <a:r>
              <a:rPr lang="en-US" sz="2400" dirty="0" err="1"/>
              <a:t>Branche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CC-</a:t>
            </a:r>
            <a:r>
              <a:rPr lang="en-US" sz="2400" dirty="0" err="1"/>
              <a:t>Kurve</a:t>
            </a:r>
            <a:r>
              <a:rPr lang="en-US" sz="2400" dirty="0"/>
              <a:t>	DK = </a:t>
            </a:r>
            <a:r>
              <a:rPr lang="en-US" sz="2400" dirty="0" err="1"/>
              <a:t>n∙KF</a:t>
            </a:r>
            <a:r>
              <a:rPr lang="en-US" sz="2400" dirty="0"/>
              <a:t>/</a:t>
            </a:r>
            <a:r>
              <a:rPr lang="en-US" sz="2400" dirty="0" err="1"/>
              <a:t>S+k</a:t>
            </a:r>
            <a:r>
              <a:rPr lang="en-US" sz="2400" dirty="0"/>
              <a:t>	</a:t>
            </a:r>
            <a:r>
              <a:rPr lang="en-US" sz="2400" dirty="0" err="1"/>
              <a:t>Durchschnittskosten</a:t>
            </a:r>
            <a:r>
              <a:rPr lang="en-US" sz="2400" dirty="0"/>
              <a:t> in der </a:t>
            </a:r>
            <a:r>
              <a:rPr lang="en-US" sz="2400" dirty="0" err="1"/>
              <a:t>Branche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de-DE" sz="2400" dirty="0"/>
          </a:p>
          <a:p>
            <a:endParaRPr lang="de-DE" sz="2000" dirty="0"/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E255EEB4-68DD-4DFC-541C-634AB4210E7F}"/>
              </a:ext>
            </a:extLst>
          </p:cNvPr>
          <p:cNvCxnSpPr>
            <a:cxnSpLocks/>
          </p:cNvCxnSpPr>
          <p:nvPr/>
        </p:nvCxnSpPr>
        <p:spPr>
          <a:xfrm flipH="1" flipV="1">
            <a:off x="1562369" y="3212976"/>
            <a:ext cx="15954" cy="273630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7E858B64-0667-50C6-7F32-23970BC8044C}"/>
              </a:ext>
            </a:extLst>
          </p:cNvPr>
          <p:cNvCxnSpPr>
            <a:cxnSpLocks/>
          </p:cNvCxnSpPr>
          <p:nvPr/>
        </p:nvCxnSpPr>
        <p:spPr>
          <a:xfrm>
            <a:off x="1578323" y="5949280"/>
            <a:ext cx="525189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16289482-6AA9-0E6D-DA37-6FDF1A096C56}"/>
              </a:ext>
            </a:extLst>
          </p:cNvPr>
          <p:cNvSpPr txBox="1"/>
          <p:nvPr/>
        </p:nvSpPr>
        <p:spPr>
          <a:xfrm>
            <a:off x="5296467" y="5949280"/>
            <a:ext cx="1533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n (Firmenzahl)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953E277-EA78-E907-1985-6F032A82EAFE}"/>
              </a:ext>
            </a:extLst>
          </p:cNvPr>
          <p:cNvSpPr txBox="1"/>
          <p:nvPr/>
        </p:nvSpPr>
        <p:spPr>
          <a:xfrm>
            <a:off x="1111605" y="3214718"/>
            <a:ext cx="450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DK</a:t>
            </a:r>
          </a:p>
          <a:p>
            <a:r>
              <a:rPr lang="de-DE" dirty="0"/>
              <a:t>p</a:t>
            </a: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C4FFF1FF-A122-88E4-E18F-115EE9FDE356}"/>
              </a:ext>
            </a:extLst>
          </p:cNvPr>
          <p:cNvCxnSpPr>
            <a:cxnSpLocks/>
          </p:cNvCxnSpPr>
          <p:nvPr/>
        </p:nvCxnSpPr>
        <p:spPr>
          <a:xfrm flipV="1">
            <a:off x="2030273" y="3645024"/>
            <a:ext cx="3580498" cy="17374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hteck 14">
            <a:extLst>
              <a:ext uri="{FF2B5EF4-FFF2-40B4-BE49-F238E27FC236}">
                <a16:creationId xmlns:a16="http://schemas.microsoft.com/office/drawing/2014/main" id="{E5E6A8D9-D2C8-F515-0F0A-21B5B961E335}"/>
              </a:ext>
            </a:extLst>
          </p:cNvPr>
          <p:cNvSpPr/>
          <p:nvPr/>
        </p:nvSpPr>
        <p:spPr>
          <a:xfrm>
            <a:off x="6129060" y="5110162"/>
            <a:ext cx="1030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PP-</a:t>
            </a:r>
            <a:r>
              <a:rPr lang="en-US" dirty="0" err="1"/>
              <a:t>Kurve</a:t>
            </a:r>
            <a:endParaRPr lang="de-DE" dirty="0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9DFD8FD1-D4F8-1B4F-E4EF-F89E0833D459}"/>
              </a:ext>
            </a:extLst>
          </p:cNvPr>
          <p:cNvSpPr/>
          <p:nvPr/>
        </p:nvSpPr>
        <p:spPr>
          <a:xfrm>
            <a:off x="5575813" y="3374941"/>
            <a:ext cx="10401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CC-</a:t>
            </a:r>
            <a:r>
              <a:rPr lang="en-US" dirty="0" err="1"/>
              <a:t>Kurve</a:t>
            </a:r>
            <a:endParaRPr lang="de-DE" dirty="0"/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12CF6521-0608-5F0B-990D-DF9AC2FC78F6}"/>
              </a:ext>
            </a:extLst>
          </p:cNvPr>
          <p:cNvCxnSpPr/>
          <p:nvPr/>
        </p:nvCxnSpPr>
        <p:spPr>
          <a:xfrm flipH="1">
            <a:off x="1578323" y="4396462"/>
            <a:ext cx="244827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27808BE3-198E-C85F-CBD2-9F2EDB65E5C5}"/>
              </a:ext>
            </a:extLst>
          </p:cNvPr>
          <p:cNvCxnSpPr>
            <a:cxnSpLocks/>
          </p:cNvCxnSpPr>
          <p:nvPr/>
        </p:nvCxnSpPr>
        <p:spPr>
          <a:xfrm flipV="1">
            <a:off x="4026595" y="4396462"/>
            <a:ext cx="0" cy="155281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>
            <a:extLst>
              <a:ext uri="{FF2B5EF4-FFF2-40B4-BE49-F238E27FC236}">
                <a16:creationId xmlns:a16="http://schemas.microsoft.com/office/drawing/2014/main" id="{57DF419B-9145-DD71-727C-71F121AAEC6F}"/>
              </a:ext>
            </a:extLst>
          </p:cNvPr>
          <p:cNvSpPr/>
          <p:nvPr/>
        </p:nvSpPr>
        <p:spPr>
          <a:xfrm>
            <a:off x="3873348" y="5949280"/>
            <a:ext cx="421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n*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5B7CE5B2-79D5-368C-AF8E-AE8AAC0492CD}"/>
              </a:ext>
            </a:extLst>
          </p:cNvPr>
          <p:cNvSpPr/>
          <p:nvPr/>
        </p:nvSpPr>
        <p:spPr>
          <a:xfrm>
            <a:off x="1187337" y="4191489"/>
            <a:ext cx="421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p*</a:t>
            </a:r>
          </a:p>
        </p:txBody>
      </p:sp>
      <p:sp>
        <p:nvSpPr>
          <p:cNvPr id="23" name="Freihandform: Form 22">
            <a:extLst>
              <a:ext uri="{FF2B5EF4-FFF2-40B4-BE49-F238E27FC236}">
                <a16:creationId xmlns:a16="http://schemas.microsoft.com/office/drawing/2014/main" id="{B5896922-FE9A-9992-A7DF-9E06366583D9}"/>
              </a:ext>
            </a:extLst>
          </p:cNvPr>
          <p:cNvSpPr/>
          <p:nvPr/>
        </p:nvSpPr>
        <p:spPr>
          <a:xfrm>
            <a:off x="2259129" y="3234690"/>
            <a:ext cx="3966210" cy="1863090"/>
          </a:xfrm>
          <a:custGeom>
            <a:avLst/>
            <a:gdLst>
              <a:gd name="connsiteX0" fmla="*/ 0 w 3966210"/>
              <a:gd name="connsiteY0" fmla="*/ 0 h 1863090"/>
              <a:gd name="connsiteX1" fmla="*/ 1760220 w 3966210"/>
              <a:gd name="connsiteY1" fmla="*/ 1200150 h 1863090"/>
              <a:gd name="connsiteX2" fmla="*/ 3966210 w 3966210"/>
              <a:gd name="connsiteY2" fmla="*/ 1863090 h 186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6210" h="1863090">
                <a:moveTo>
                  <a:pt x="0" y="0"/>
                </a:moveTo>
                <a:cubicBezTo>
                  <a:pt x="549592" y="444817"/>
                  <a:pt x="1099185" y="889635"/>
                  <a:pt x="1760220" y="1200150"/>
                </a:cubicBezTo>
                <a:cubicBezTo>
                  <a:pt x="2421255" y="1510665"/>
                  <a:pt x="3193732" y="1686877"/>
                  <a:pt x="3966210" y="186309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B7BAE750-6BF2-D405-AAD8-4D1169D9B760}"/>
              </a:ext>
            </a:extLst>
          </p:cNvPr>
          <p:cNvCxnSpPr/>
          <p:nvPr/>
        </p:nvCxnSpPr>
        <p:spPr>
          <a:xfrm flipH="1">
            <a:off x="4422840" y="4221940"/>
            <a:ext cx="1912989" cy="1995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hteck 24">
            <a:extLst>
              <a:ext uri="{FF2B5EF4-FFF2-40B4-BE49-F238E27FC236}">
                <a16:creationId xmlns:a16="http://schemas.microsoft.com/office/drawing/2014/main" id="{7B4371E9-D212-39E5-A29F-FCF563AD57F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7390504F-F960-463B-ACDE-69FCD9A5D8D3}"/>
                  </a:ext>
                </a:extLst>
              </p14:cNvPr>
              <p14:cNvContentPartPr/>
              <p14:nvPr/>
            </p14:nvContentPartPr>
            <p14:xfrm>
              <a:off x="1936907" y="1843267"/>
              <a:ext cx="1785240" cy="396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7390504F-F960-463B-ACDE-69FCD9A5D8D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32587" y="1838947"/>
                <a:ext cx="1793880" cy="4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1559A3C6-C997-4E1E-A6F6-F77E51847ABD}"/>
                  </a:ext>
                </a:extLst>
              </p14:cNvPr>
              <p14:cNvContentPartPr/>
              <p14:nvPr/>
            </p14:nvContentPartPr>
            <p14:xfrm>
              <a:off x="3904307" y="1922467"/>
              <a:ext cx="1999080" cy="7740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1559A3C6-C997-4E1E-A6F6-F77E51847AB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99987" y="1918147"/>
                <a:ext cx="2007720" cy="8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65342308-D045-4958-AF2A-454C5A54467F}"/>
                  </a:ext>
                </a:extLst>
              </p14:cNvPr>
              <p14:cNvContentPartPr/>
              <p14:nvPr/>
            </p14:nvContentPartPr>
            <p14:xfrm>
              <a:off x="208547" y="2621227"/>
              <a:ext cx="1021680" cy="92520"/>
            </p14:xfrm>
          </p:contentPart>
        </mc:Choice>
        <mc:Fallback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65342308-D045-4958-AF2A-454C5A54467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04227" y="2616907"/>
                <a:ext cx="103032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CC051288-FE4B-454B-AB7D-98038FC6567E}"/>
                  </a:ext>
                </a:extLst>
              </p14:cNvPr>
              <p14:cNvContentPartPr/>
              <p14:nvPr/>
            </p14:nvContentPartPr>
            <p14:xfrm>
              <a:off x="3797387" y="2647867"/>
              <a:ext cx="2494800" cy="102960"/>
            </p14:xfrm>
          </p:contentPart>
        </mc:Choice>
        <mc:Fallback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CC051288-FE4B-454B-AB7D-98038FC6567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93067" y="2643547"/>
                <a:ext cx="2503440" cy="11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0E547425-13CC-46FA-B66E-C293F2EB1B89}"/>
                  </a:ext>
                </a:extLst>
              </p14:cNvPr>
              <p14:cNvContentPartPr/>
              <p14:nvPr/>
            </p14:nvContentPartPr>
            <p14:xfrm>
              <a:off x="5540867" y="6259747"/>
              <a:ext cx="1207080" cy="69840"/>
            </p14:xfrm>
          </p:contentPart>
        </mc:Choice>
        <mc:Fallback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0E547425-13CC-46FA-B66E-C293F2EB1B89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536547" y="6255427"/>
                <a:ext cx="1215720" cy="7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3810EE24-86AC-4CDB-BA90-86E44C5CB154}"/>
                  </a:ext>
                </a:extLst>
              </p14:cNvPr>
              <p14:cNvContentPartPr/>
              <p14:nvPr/>
            </p14:nvContentPartPr>
            <p14:xfrm>
              <a:off x="987947" y="3278947"/>
              <a:ext cx="29520" cy="1658880"/>
            </p14:xfrm>
          </p:contentPart>
        </mc:Choice>
        <mc:Fallback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3810EE24-86AC-4CDB-BA90-86E44C5CB15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83627" y="3274627"/>
                <a:ext cx="38160" cy="1667520"/>
              </a:xfrm>
              <a:prstGeom prst="rect">
                <a:avLst/>
              </a:prstGeom>
            </p:spPr>
          </p:pic>
        </mc:Fallback>
      </mc:AlternateContent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54899659-D190-4D36-905F-780AD4F8F107}"/>
              </a:ext>
            </a:extLst>
          </p:cNvPr>
          <p:cNvGrpSpPr/>
          <p:nvPr/>
        </p:nvGrpSpPr>
        <p:grpSpPr>
          <a:xfrm>
            <a:off x="6547067" y="3235027"/>
            <a:ext cx="4777560" cy="1055880"/>
            <a:chOff x="6547067" y="3235027"/>
            <a:chExt cx="4777560" cy="1055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EC4C30A9-1894-4DEE-9524-2E31E19EDDD8}"/>
                    </a:ext>
                  </a:extLst>
                </p14:cNvPr>
                <p14:cNvContentPartPr/>
                <p14:nvPr/>
              </p14:nvContentPartPr>
              <p14:xfrm>
                <a:off x="6547067" y="3983467"/>
                <a:ext cx="161640" cy="26280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EC4C30A9-1894-4DEE-9524-2E31E19EDDD8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542747" y="3979147"/>
                  <a:ext cx="17028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20AFD0C2-1980-4D21-985D-570F591585B5}"/>
                    </a:ext>
                  </a:extLst>
                </p14:cNvPr>
                <p14:cNvContentPartPr/>
                <p14:nvPr/>
              </p14:nvContentPartPr>
              <p14:xfrm>
                <a:off x="6779987" y="3975547"/>
                <a:ext cx="45000" cy="19908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20AFD0C2-1980-4D21-985D-570F591585B5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775307" y="3971227"/>
                  <a:ext cx="5364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B7F2A6B9-4D51-4E89-8435-E123463CA877}"/>
                    </a:ext>
                  </a:extLst>
                </p14:cNvPr>
                <p14:cNvContentPartPr/>
                <p14:nvPr/>
              </p14:nvContentPartPr>
              <p14:xfrm>
                <a:off x="6813467" y="4058707"/>
                <a:ext cx="203400" cy="10800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B7F2A6B9-4D51-4E89-8435-E123463CA877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6809147" y="4054387"/>
                  <a:ext cx="21204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82480404-01CC-48E5-9559-347F0133879D}"/>
                    </a:ext>
                  </a:extLst>
                </p14:cNvPr>
                <p14:cNvContentPartPr/>
                <p14:nvPr/>
              </p14:nvContentPartPr>
              <p14:xfrm>
                <a:off x="6975107" y="3994627"/>
                <a:ext cx="360" cy="36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82480404-01CC-48E5-9559-347F0133879D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6970787" y="39903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2EBE1A02-771A-4FAA-9037-F7F601E95B5A}"/>
                    </a:ext>
                  </a:extLst>
                </p14:cNvPr>
                <p14:cNvContentPartPr/>
                <p14:nvPr/>
              </p14:nvContentPartPr>
              <p14:xfrm>
                <a:off x="7036307" y="4007227"/>
                <a:ext cx="103320" cy="15552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2EBE1A02-771A-4FAA-9037-F7F601E95B5A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7031987" y="4002907"/>
                  <a:ext cx="11196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C9CCB52E-7491-40A1-A54E-F8931697944E}"/>
                    </a:ext>
                  </a:extLst>
                </p14:cNvPr>
                <p14:cNvContentPartPr/>
                <p14:nvPr/>
              </p14:nvContentPartPr>
              <p14:xfrm>
                <a:off x="7156547" y="3887347"/>
                <a:ext cx="129600" cy="21708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C9CCB52E-7491-40A1-A54E-F8931697944E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7152227" y="3883027"/>
                  <a:ext cx="13824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0FFA6C9E-7C78-4840-AC08-504535EC0822}"/>
                    </a:ext>
                  </a:extLst>
                </p14:cNvPr>
                <p14:cNvContentPartPr/>
                <p14:nvPr/>
              </p14:nvContentPartPr>
              <p14:xfrm>
                <a:off x="7294787" y="3967267"/>
                <a:ext cx="433800" cy="32364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0FFA6C9E-7C78-4840-AC08-504535EC0822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290467" y="3962947"/>
                  <a:ext cx="442440" cy="33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D5DADB3B-B5AF-4333-A37D-E40E9118C685}"/>
                    </a:ext>
                  </a:extLst>
                </p14:cNvPr>
                <p14:cNvContentPartPr/>
                <p14:nvPr/>
              </p14:nvContentPartPr>
              <p14:xfrm>
                <a:off x="7696547" y="3911107"/>
                <a:ext cx="46800" cy="2628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D5DADB3B-B5AF-4333-A37D-E40E9118C685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7692227" y="3906787"/>
                  <a:ext cx="5544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8F423F43-3C69-4418-9919-02C188C902B9}"/>
                    </a:ext>
                  </a:extLst>
                </p14:cNvPr>
                <p14:cNvContentPartPr/>
                <p14:nvPr/>
              </p14:nvContentPartPr>
              <p14:xfrm>
                <a:off x="7763147" y="3794107"/>
                <a:ext cx="333360" cy="23184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8F423F43-3C69-4418-9919-02C188C902B9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758827" y="3789787"/>
                  <a:ext cx="34200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E1A0BE63-62D2-480C-B5FA-07144B6C1D95}"/>
                    </a:ext>
                  </a:extLst>
                </p14:cNvPr>
                <p14:cNvContentPartPr/>
                <p14:nvPr/>
              </p14:nvContentPartPr>
              <p14:xfrm>
                <a:off x="8286227" y="3740467"/>
                <a:ext cx="540720" cy="19512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E1A0BE63-62D2-480C-B5FA-07144B6C1D95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8281907" y="3736147"/>
                  <a:ext cx="54936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E17745C8-28DE-4701-BCF1-4C1A95EAE941}"/>
                    </a:ext>
                  </a:extLst>
                </p14:cNvPr>
                <p14:cNvContentPartPr/>
                <p14:nvPr/>
              </p14:nvContentPartPr>
              <p14:xfrm>
                <a:off x="8998667" y="3728947"/>
                <a:ext cx="226800" cy="8244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E17745C8-28DE-4701-BCF1-4C1A95EAE941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8994347" y="3724627"/>
                  <a:ext cx="23544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EE3A4439-3B11-4957-8FD3-6C9DBAFF77B9}"/>
                    </a:ext>
                  </a:extLst>
                </p14:cNvPr>
                <p14:cNvContentPartPr/>
                <p14:nvPr/>
              </p14:nvContentPartPr>
              <p14:xfrm>
                <a:off x="9230147" y="3655507"/>
                <a:ext cx="204480" cy="9936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EE3A4439-3B11-4957-8FD3-6C9DBAFF77B9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225827" y="3651187"/>
                  <a:ext cx="21312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28DCD0CA-1075-4DEF-A860-C9C36A7F8189}"/>
                    </a:ext>
                  </a:extLst>
                </p14:cNvPr>
                <p14:cNvContentPartPr/>
                <p14:nvPr/>
              </p14:nvContentPartPr>
              <p14:xfrm>
                <a:off x="9423467" y="3638587"/>
                <a:ext cx="65520" cy="4320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28DCD0CA-1075-4DEF-A860-C9C36A7F8189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9419147" y="3634267"/>
                  <a:ext cx="7416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FE8E9EE4-8A80-47A8-8EC1-3D26698BB792}"/>
                    </a:ext>
                  </a:extLst>
                </p14:cNvPr>
                <p14:cNvContentPartPr/>
                <p14:nvPr/>
              </p14:nvContentPartPr>
              <p14:xfrm>
                <a:off x="9524987" y="3552907"/>
                <a:ext cx="84240" cy="23364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FE8E9EE4-8A80-47A8-8EC1-3D26698BB792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520667" y="3548587"/>
                  <a:ext cx="92880" cy="24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43AF42BF-A360-4ACF-8F5E-4F0906407338}"/>
                    </a:ext>
                  </a:extLst>
                </p14:cNvPr>
                <p14:cNvContentPartPr/>
                <p14:nvPr/>
              </p14:nvContentPartPr>
              <p14:xfrm>
                <a:off x="9616427" y="3382627"/>
                <a:ext cx="256320" cy="23328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43AF42BF-A360-4ACF-8F5E-4F0906407338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9612107" y="3378307"/>
                  <a:ext cx="26496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DCB9D2F8-38B8-4F33-839E-B33D8C226E2A}"/>
                    </a:ext>
                  </a:extLst>
                </p14:cNvPr>
                <p14:cNvContentPartPr/>
                <p14:nvPr/>
              </p14:nvContentPartPr>
              <p14:xfrm>
                <a:off x="9824507" y="3363907"/>
                <a:ext cx="80640" cy="6444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DCB9D2F8-38B8-4F33-839E-B33D8C226E2A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820187" y="3359587"/>
                  <a:ext cx="8928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07A36490-22AC-4CD6-B4EF-7C6B4F15409B}"/>
                    </a:ext>
                  </a:extLst>
                </p14:cNvPr>
                <p14:cNvContentPartPr/>
                <p14:nvPr/>
              </p14:nvContentPartPr>
              <p14:xfrm>
                <a:off x="9868067" y="3420067"/>
                <a:ext cx="69480" cy="8784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07A36490-22AC-4CD6-B4EF-7C6B4F15409B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9863747" y="3415747"/>
                  <a:ext cx="7812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63D6A4B5-0197-45B4-B687-4E628E357F6C}"/>
                    </a:ext>
                  </a:extLst>
                </p14:cNvPr>
                <p14:cNvContentPartPr/>
                <p14:nvPr/>
              </p14:nvContentPartPr>
              <p14:xfrm>
                <a:off x="9947267" y="3295147"/>
                <a:ext cx="132480" cy="16740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63D6A4B5-0197-45B4-B687-4E628E357F6C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9942947" y="3290827"/>
                  <a:ext cx="14112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179459DB-41AE-49A1-B546-6044CB25811B}"/>
                    </a:ext>
                  </a:extLst>
                </p14:cNvPr>
                <p14:cNvContentPartPr/>
                <p14:nvPr/>
              </p14:nvContentPartPr>
              <p14:xfrm>
                <a:off x="10055267" y="3320707"/>
                <a:ext cx="135360" cy="14112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179459DB-41AE-49A1-B546-6044CB25811B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0050947" y="3316387"/>
                  <a:ext cx="14400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D7FF717A-46A4-4A04-B917-3B6DC3E7DC57}"/>
                    </a:ext>
                  </a:extLst>
                </p14:cNvPr>
                <p14:cNvContentPartPr/>
                <p14:nvPr/>
              </p14:nvContentPartPr>
              <p14:xfrm>
                <a:off x="10218707" y="3235027"/>
                <a:ext cx="337320" cy="16164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D7FF717A-46A4-4A04-B917-3B6DC3E7DC57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0214387" y="3230707"/>
                  <a:ext cx="34596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DE2ED9CA-ECE6-464F-AB95-FAC7EF6383DA}"/>
                    </a:ext>
                  </a:extLst>
                </p14:cNvPr>
                <p14:cNvContentPartPr/>
                <p14:nvPr/>
              </p14:nvContentPartPr>
              <p14:xfrm>
                <a:off x="10080827" y="3512587"/>
                <a:ext cx="149040" cy="27216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DE2ED9CA-ECE6-464F-AB95-FAC7EF6383DA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076507" y="3508267"/>
                  <a:ext cx="157680" cy="28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BA72B114-7421-4AEE-AFE2-D7CBAB63BB3E}"/>
                    </a:ext>
                  </a:extLst>
                </p14:cNvPr>
                <p14:cNvContentPartPr/>
                <p14:nvPr/>
              </p14:nvContentPartPr>
              <p14:xfrm>
                <a:off x="10176587" y="3682867"/>
                <a:ext cx="82440" cy="6696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BA72B114-7421-4AEE-AFE2-D7CBAB63BB3E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172267" y="3678547"/>
                  <a:ext cx="91080" cy="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D8BCE15A-90F5-4532-B2BA-14DB59833F3E}"/>
                    </a:ext>
                  </a:extLst>
                </p14:cNvPr>
                <p14:cNvContentPartPr/>
                <p14:nvPr/>
              </p14:nvContentPartPr>
              <p14:xfrm>
                <a:off x="10253987" y="3609067"/>
                <a:ext cx="230040" cy="9468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D8BCE15A-90F5-4532-B2BA-14DB59833F3E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249667" y="3604747"/>
                  <a:ext cx="23868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1037D2E3-5DC6-494D-BFD4-7AD61153DD50}"/>
                    </a:ext>
                  </a:extLst>
                </p14:cNvPr>
                <p14:cNvContentPartPr/>
                <p14:nvPr/>
              </p14:nvContentPartPr>
              <p14:xfrm>
                <a:off x="10560707" y="3345547"/>
                <a:ext cx="102240" cy="28800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1037D2E3-5DC6-494D-BFD4-7AD61153DD50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0556387" y="3341227"/>
                  <a:ext cx="110880" cy="29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662F4B3A-0B9D-4FD6-9CBD-37022AA5FD53}"/>
                    </a:ext>
                  </a:extLst>
                </p14:cNvPr>
                <p14:cNvContentPartPr/>
                <p14:nvPr/>
              </p14:nvContentPartPr>
              <p14:xfrm>
                <a:off x="10605707" y="3364627"/>
                <a:ext cx="538920" cy="23544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662F4B3A-0B9D-4FD6-9CBD-37022AA5FD53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601387" y="3360307"/>
                  <a:ext cx="54756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D2328B5C-372D-4CB3-9377-4B9D2E531481}"/>
                    </a:ext>
                  </a:extLst>
                </p14:cNvPr>
                <p14:cNvContentPartPr/>
                <p14:nvPr/>
              </p14:nvContentPartPr>
              <p14:xfrm>
                <a:off x="11202947" y="3313147"/>
                <a:ext cx="87120" cy="14976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D2328B5C-372D-4CB3-9377-4B9D2E531481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1198627" y="3308827"/>
                  <a:ext cx="9576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900D2B81-1D22-42EF-A14E-F13A4391F35D}"/>
                    </a:ext>
                  </a:extLst>
                </p14:cNvPr>
                <p14:cNvContentPartPr/>
                <p14:nvPr/>
              </p14:nvContentPartPr>
              <p14:xfrm>
                <a:off x="11187467" y="3322507"/>
                <a:ext cx="137160" cy="6624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900D2B81-1D22-42EF-A14E-F13A4391F35D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1183147" y="3318187"/>
                  <a:ext cx="145800" cy="74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9">
            <p14:nvContentPartPr>
              <p14:cNvPr id="52" name="Freihand 51">
                <a:extLst>
                  <a:ext uri="{FF2B5EF4-FFF2-40B4-BE49-F238E27FC236}">
                    <a16:creationId xmlns:a16="http://schemas.microsoft.com/office/drawing/2014/main" id="{8BAC46F2-6567-4C16-843B-664035A7ACC5}"/>
                  </a:ext>
                </a:extLst>
              </p14:cNvPr>
              <p14:cNvContentPartPr/>
              <p14:nvPr/>
            </p14:nvContentPartPr>
            <p14:xfrm>
              <a:off x="1108547" y="4126747"/>
              <a:ext cx="469800" cy="548280"/>
            </p14:xfrm>
          </p:contentPart>
        </mc:Choice>
        <mc:Fallback>
          <p:pic>
            <p:nvPicPr>
              <p:cNvPr id="52" name="Freihand 51">
                <a:extLst>
                  <a:ext uri="{FF2B5EF4-FFF2-40B4-BE49-F238E27FC236}">
                    <a16:creationId xmlns:a16="http://schemas.microsoft.com/office/drawing/2014/main" id="{8BAC46F2-6567-4C16-843B-664035A7ACC5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1104227" y="4122427"/>
                <a:ext cx="478440" cy="55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">
            <p14:nvContentPartPr>
              <p14:cNvPr id="53" name="Freihand 52">
                <a:extLst>
                  <a:ext uri="{FF2B5EF4-FFF2-40B4-BE49-F238E27FC236}">
                    <a16:creationId xmlns:a16="http://schemas.microsoft.com/office/drawing/2014/main" id="{CB61E5CC-CCB8-45E4-9154-76568BBD3AA2}"/>
                  </a:ext>
                </a:extLst>
              </p14:cNvPr>
              <p14:cNvContentPartPr/>
              <p14:nvPr/>
            </p14:nvContentPartPr>
            <p14:xfrm>
              <a:off x="3735827" y="5864827"/>
              <a:ext cx="585360" cy="517320"/>
            </p14:xfrm>
          </p:contentPart>
        </mc:Choice>
        <mc:Fallback>
          <p:pic>
            <p:nvPicPr>
              <p:cNvPr id="53" name="Freihand 52">
                <a:extLst>
                  <a:ext uri="{FF2B5EF4-FFF2-40B4-BE49-F238E27FC236}">
                    <a16:creationId xmlns:a16="http://schemas.microsoft.com/office/drawing/2014/main" id="{CB61E5CC-CCB8-45E4-9154-76568BBD3AA2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3731507" y="5860507"/>
                <a:ext cx="594000" cy="525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301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ACB1A-29A9-BEC4-8306-A48CE8097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9562BA-7047-CA81-38DF-6B227CCAE8BF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Monopolitische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Konkurrenz</a:t>
            </a:r>
            <a:r>
              <a:rPr lang="en-US" sz="2800" dirty="0">
                <a:solidFill>
                  <a:sysClr val="windowText" lastClr="000000"/>
                </a:solidFill>
              </a:rPr>
              <a:t> und Handel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EE9711E-3B42-65DE-F51F-4CB3FE4FC16B}"/>
              </a:ext>
            </a:extLst>
          </p:cNvPr>
          <p:cNvSpPr txBox="1"/>
          <p:nvPr/>
        </p:nvSpPr>
        <p:spPr>
          <a:xfrm>
            <a:off x="319143" y="459455"/>
            <a:ext cx="9144000" cy="55196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dirty="0" err="1"/>
              <a:t>Unter</a:t>
            </a:r>
            <a:r>
              <a:rPr lang="en-US" sz="2400" dirty="0"/>
              <a:t> </a:t>
            </a:r>
            <a:r>
              <a:rPr lang="en-US" sz="2400" dirty="0" err="1"/>
              <a:t>monopolistischer</a:t>
            </a:r>
            <a:r>
              <a:rPr lang="en-US" sz="2400" dirty="0"/>
              <a:t> </a:t>
            </a:r>
            <a:r>
              <a:rPr lang="en-US" sz="2400" dirty="0" err="1"/>
              <a:t>Konkurrenz</a:t>
            </a:r>
            <a:r>
              <a:rPr lang="en-US" sz="2400" dirty="0"/>
              <a:t> </a:t>
            </a:r>
            <a:r>
              <a:rPr lang="en-US" sz="2400" dirty="0" err="1"/>
              <a:t>ohne</a:t>
            </a:r>
            <a:r>
              <a:rPr lang="en-US" sz="2400" dirty="0"/>
              <a:t> Handel muss </a:t>
            </a:r>
            <a:r>
              <a:rPr lang="en-US" sz="2400" dirty="0" err="1"/>
              <a:t>ein</a:t>
            </a:r>
            <a:r>
              <a:rPr lang="en-US" sz="2400" dirty="0"/>
              <a:t> </a:t>
            </a:r>
            <a:r>
              <a:rPr lang="en-US" sz="2400" dirty="0" err="1"/>
              <a:t>kleines</a:t>
            </a:r>
            <a:r>
              <a:rPr lang="en-US" sz="2400" dirty="0"/>
              <a:t> Land (</a:t>
            </a:r>
            <a:r>
              <a:rPr lang="en-US" sz="2400" dirty="0" err="1"/>
              <a:t>begrenzte</a:t>
            </a:r>
            <a:r>
              <a:rPr lang="en-US" sz="2400" dirty="0"/>
              <a:t> </a:t>
            </a:r>
            <a:r>
              <a:rPr lang="en-US" sz="2400" dirty="0" err="1"/>
              <a:t>Produktionskapazitäten</a:t>
            </a:r>
            <a:r>
              <a:rPr lang="en-US" sz="2400" dirty="0"/>
              <a:t>) </a:t>
            </a:r>
            <a:r>
              <a:rPr lang="en-US" sz="2400" dirty="0" err="1"/>
              <a:t>zwischen</a:t>
            </a:r>
            <a:endParaRPr lang="en-US" sz="2400" dirty="0"/>
          </a:p>
          <a:p>
            <a:r>
              <a:rPr lang="en-US" sz="2400" b="1" dirty="0" err="1"/>
              <a:t>mehr</a:t>
            </a:r>
            <a:r>
              <a:rPr lang="en-US" sz="2400" b="1" dirty="0"/>
              <a:t> </a:t>
            </a:r>
            <a:r>
              <a:rPr lang="en-US" sz="2400" b="1" dirty="0" err="1"/>
              <a:t>Produktvarianten</a:t>
            </a:r>
            <a:r>
              <a:rPr lang="en-US" sz="2400" b="1" dirty="0"/>
              <a:t> </a:t>
            </a:r>
            <a:r>
              <a:rPr lang="en-US" sz="2400" b="1" dirty="0" err="1"/>
              <a:t>oder</a:t>
            </a:r>
            <a:r>
              <a:rPr lang="en-US" sz="2400" b="1" dirty="0"/>
              <a:t> </a:t>
            </a:r>
            <a:r>
              <a:rPr lang="en-US" sz="2400" b="1" dirty="0" err="1"/>
              <a:t>höheren</a:t>
            </a:r>
            <a:r>
              <a:rPr lang="en-US" sz="2400" b="1" dirty="0"/>
              <a:t> </a:t>
            </a:r>
            <a:r>
              <a:rPr lang="en-US" sz="2400" b="1" dirty="0" err="1"/>
              <a:t>Produktionskosten</a:t>
            </a:r>
            <a:r>
              <a:rPr lang="en-US" sz="2400" dirty="0"/>
              <a:t> </a:t>
            </a:r>
            <a:r>
              <a:rPr lang="en-US" sz="2400" dirty="0" err="1"/>
              <a:t>entscheiden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							</a:t>
            </a:r>
            <a:endParaRPr lang="de-DE" sz="2000" dirty="0"/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43E5FC3B-B4CE-08E8-68E7-BCA9A4F77FE4}"/>
              </a:ext>
            </a:extLst>
          </p:cNvPr>
          <p:cNvCxnSpPr>
            <a:cxnSpLocks/>
          </p:cNvCxnSpPr>
          <p:nvPr/>
        </p:nvCxnSpPr>
        <p:spPr>
          <a:xfrm flipH="1" flipV="1">
            <a:off x="1778937" y="3645024"/>
            <a:ext cx="15954" cy="273630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5E21083A-8CA2-D114-2D70-4B197055E51F}"/>
              </a:ext>
            </a:extLst>
          </p:cNvPr>
          <p:cNvCxnSpPr>
            <a:cxnSpLocks/>
          </p:cNvCxnSpPr>
          <p:nvPr/>
        </p:nvCxnSpPr>
        <p:spPr>
          <a:xfrm>
            <a:off x="1794891" y="6381328"/>
            <a:ext cx="525189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1A2EFB2C-2A7D-78C4-8B69-D87EAB6C2B97}"/>
              </a:ext>
            </a:extLst>
          </p:cNvPr>
          <p:cNvSpPr txBox="1"/>
          <p:nvPr/>
        </p:nvSpPr>
        <p:spPr>
          <a:xfrm>
            <a:off x="5513035" y="6381328"/>
            <a:ext cx="1533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n (Firmenzahl)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6D12B9F-A4A2-D213-9CBD-4167FA8418C3}"/>
              </a:ext>
            </a:extLst>
          </p:cNvPr>
          <p:cNvSpPr txBox="1"/>
          <p:nvPr/>
        </p:nvSpPr>
        <p:spPr>
          <a:xfrm>
            <a:off x="1328173" y="3646766"/>
            <a:ext cx="450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DK</a:t>
            </a:r>
          </a:p>
          <a:p>
            <a:r>
              <a:rPr lang="de-DE" dirty="0"/>
              <a:t>p</a:t>
            </a: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E19B4E45-A4B0-FA72-CADF-20E806E0136B}"/>
              </a:ext>
            </a:extLst>
          </p:cNvPr>
          <p:cNvCxnSpPr>
            <a:cxnSpLocks/>
          </p:cNvCxnSpPr>
          <p:nvPr/>
        </p:nvCxnSpPr>
        <p:spPr>
          <a:xfrm flipV="1">
            <a:off x="2085068" y="3806990"/>
            <a:ext cx="2373735" cy="118447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>
            <a:extLst>
              <a:ext uri="{FF2B5EF4-FFF2-40B4-BE49-F238E27FC236}">
                <a16:creationId xmlns:a16="http://schemas.microsoft.com/office/drawing/2014/main" id="{35057E4D-70B2-C13C-40DA-FE0D9A08ACFD}"/>
              </a:ext>
            </a:extLst>
          </p:cNvPr>
          <p:cNvSpPr/>
          <p:nvPr/>
        </p:nvSpPr>
        <p:spPr>
          <a:xfrm>
            <a:off x="6345628" y="5542210"/>
            <a:ext cx="1030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PP-</a:t>
            </a:r>
            <a:r>
              <a:rPr lang="en-US" dirty="0" err="1"/>
              <a:t>Kurve</a:t>
            </a:r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AA60F37A-8505-BE9A-80B6-09DAB5EEA97E}"/>
              </a:ext>
            </a:extLst>
          </p:cNvPr>
          <p:cNvSpPr/>
          <p:nvPr/>
        </p:nvSpPr>
        <p:spPr>
          <a:xfrm>
            <a:off x="4420840" y="3600598"/>
            <a:ext cx="2434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CC-</a:t>
            </a:r>
            <a:r>
              <a:rPr lang="en-US" dirty="0" err="1"/>
              <a:t>Kurve</a:t>
            </a:r>
            <a:r>
              <a:rPr lang="en-US" dirty="0"/>
              <a:t> (</a:t>
            </a:r>
            <a:r>
              <a:rPr lang="en-US" dirty="0" err="1"/>
              <a:t>ohne</a:t>
            </a:r>
            <a:r>
              <a:rPr lang="en-US" dirty="0"/>
              <a:t> Handel)</a:t>
            </a:r>
            <a:endParaRPr lang="de-DE" dirty="0"/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1A3C9E7B-1AE4-379D-1EC4-DACB3E0BE85D}"/>
              </a:ext>
            </a:extLst>
          </p:cNvPr>
          <p:cNvCxnSpPr>
            <a:cxnSpLocks/>
          </p:cNvCxnSpPr>
          <p:nvPr/>
        </p:nvCxnSpPr>
        <p:spPr>
          <a:xfrm flipH="1">
            <a:off x="1794891" y="4365104"/>
            <a:ext cx="154950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E6633A77-CB42-D42D-74E1-D786FC9E654C}"/>
              </a:ext>
            </a:extLst>
          </p:cNvPr>
          <p:cNvCxnSpPr>
            <a:cxnSpLocks/>
          </p:cNvCxnSpPr>
          <p:nvPr/>
        </p:nvCxnSpPr>
        <p:spPr>
          <a:xfrm flipV="1">
            <a:off x="3344397" y="4365104"/>
            <a:ext cx="0" cy="201622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hteck 15">
            <a:extLst>
              <a:ext uri="{FF2B5EF4-FFF2-40B4-BE49-F238E27FC236}">
                <a16:creationId xmlns:a16="http://schemas.microsoft.com/office/drawing/2014/main" id="{AB60F32D-5404-3145-985A-B7D59F9A4210}"/>
              </a:ext>
            </a:extLst>
          </p:cNvPr>
          <p:cNvSpPr/>
          <p:nvPr/>
        </p:nvSpPr>
        <p:spPr>
          <a:xfrm>
            <a:off x="3169490" y="6361856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/>
              <a:t>nA</a:t>
            </a:r>
            <a:r>
              <a:rPr lang="de-DE" dirty="0"/>
              <a:t>*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89C40912-DBD1-5232-B947-C7B8D31963AC}"/>
              </a:ext>
            </a:extLst>
          </p:cNvPr>
          <p:cNvSpPr/>
          <p:nvPr/>
        </p:nvSpPr>
        <p:spPr>
          <a:xfrm>
            <a:off x="1289467" y="41804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/>
              <a:t>pA</a:t>
            </a:r>
            <a:r>
              <a:rPr lang="de-DE" dirty="0"/>
              <a:t>*</a:t>
            </a:r>
          </a:p>
        </p:txBody>
      </p:sp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AAEFD38E-FBE3-DC38-8581-8A911FEA58E7}"/>
              </a:ext>
            </a:extLst>
          </p:cNvPr>
          <p:cNvSpPr/>
          <p:nvPr/>
        </p:nvSpPr>
        <p:spPr>
          <a:xfrm>
            <a:off x="2475697" y="3666738"/>
            <a:ext cx="3966210" cy="1863090"/>
          </a:xfrm>
          <a:custGeom>
            <a:avLst/>
            <a:gdLst>
              <a:gd name="connsiteX0" fmla="*/ 0 w 3966210"/>
              <a:gd name="connsiteY0" fmla="*/ 0 h 1863090"/>
              <a:gd name="connsiteX1" fmla="*/ 1760220 w 3966210"/>
              <a:gd name="connsiteY1" fmla="*/ 1200150 h 1863090"/>
              <a:gd name="connsiteX2" fmla="*/ 3966210 w 3966210"/>
              <a:gd name="connsiteY2" fmla="*/ 1863090 h 186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6210" h="1863090">
                <a:moveTo>
                  <a:pt x="0" y="0"/>
                </a:moveTo>
                <a:cubicBezTo>
                  <a:pt x="549592" y="444817"/>
                  <a:pt x="1099185" y="889635"/>
                  <a:pt x="1760220" y="1200150"/>
                </a:cubicBezTo>
                <a:cubicBezTo>
                  <a:pt x="2421255" y="1510665"/>
                  <a:pt x="3193732" y="1686877"/>
                  <a:pt x="3966210" y="186309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60801998-7FEE-9993-A5A3-6CBC84A4DA69}"/>
              </a:ext>
            </a:extLst>
          </p:cNvPr>
          <p:cNvCxnSpPr>
            <a:cxnSpLocks/>
          </p:cNvCxnSpPr>
          <p:nvPr/>
        </p:nvCxnSpPr>
        <p:spPr>
          <a:xfrm flipV="1">
            <a:off x="2403496" y="4705301"/>
            <a:ext cx="3106444" cy="77713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>
            <a:extLst>
              <a:ext uri="{FF2B5EF4-FFF2-40B4-BE49-F238E27FC236}">
                <a16:creationId xmlns:a16="http://schemas.microsoft.com/office/drawing/2014/main" id="{659064B9-D6BA-5211-996A-0DED43664523}"/>
              </a:ext>
            </a:extLst>
          </p:cNvPr>
          <p:cNvSpPr/>
          <p:nvPr/>
        </p:nvSpPr>
        <p:spPr>
          <a:xfrm>
            <a:off x="5468685" y="4413617"/>
            <a:ext cx="2320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CC-</a:t>
            </a:r>
            <a:r>
              <a:rPr lang="en-US" dirty="0" err="1"/>
              <a:t>Kurve</a:t>
            </a:r>
            <a:r>
              <a:rPr lang="en-US" dirty="0"/>
              <a:t>  (</a:t>
            </a:r>
            <a:r>
              <a:rPr lang="en-US" dirty="0" err="1"/>
              <a:t>mit</a:t>
            </a:r>
            <a:r>
              <a:rPr lang="en-US" dirty="0"/>
              <a:t> Handel)</a:t>
            </a:r>
            <a:endParaRPr lang="de-DE" dirty="0"/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3F37A08A-6BFF-BA39-5B6A-9FA46FA0730F}"/>
              </a:ext>
            </a:extLst>
          </p:cNvPr>
          <p:cNvCxnSpPr>
            <a:cxnSpLocks/>
          </p:cNvCxnSpPr>
          <p:nvPr/>
        </p:nvCxnSpPr>
        <p:spPr>
          <a:xfrm flipH="1">
            <a:off x="1778937" y="4941168"/>
            <a:ext cx="2645580" cy="5029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B7A9D585-F9A3-3267-7389-86BC266840ED}"/>
              </a:ext>
            </a:extLst>
          </p:cNvPr>
          <p:cNvCxnSpPr>
            <a:cxnSpLocks/>
          </p:cNvCxnSpPr>
          <p:nvPr/>
        </p:nvCxnSpPr>
        <p:spPr>
          <a:xfrm flipV="1">
            <a:off x="4458802" y="5013176"/>
            <a:ext cx="0" cy="134317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hteck 26">
            <a:extLst>
              <a:ext uri="{FF2B5EF4-FFF2-40B4-BE49-F238E27FC236}">
                <a16:creationId xmlns:a16="http://schemas.microsoft.com/office/drawing/2014/main" id="{1ED46D97-7CF6-2BB4-A49D-01E6B8A96240}"/>
              </a:ext>
            </a:extLst>
          </p:cNvPr>
          <p:cNvSpPr/>
          <p:nvPr/>
        </p:nvSpPr>
        <p:spPr>
          <a:xfrm>
            <a:off x="1321782" y="4781649"/>
            <a:ext cx="5661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pH*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72F2E006-B904-9E83-15DD-C972BCC04AF9}"/>
              </a:ext>
            </a:extLst>
          </p:cNvPr>
          <p:cNvSpPr/>
          <p:nvPr/>
        </p:nvSpPr>
        <p:spPr>
          <a:xfrm>
            <a:off x="4136835" y="6368183"/>
            <a:ext cx="5661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/>
              <a:t>nH</a:t>
            </a:r>
            <a:r>
              <a:rPr lang="de-DE" dirty="0"/>
              <a:t>*</a:t>
            </a:r>
          </a:p>
        </p:txBody>
      </p:sp>
      <p:cxnSp>
        <p:nvCxnSpPr>
          <p:cNvPr id="40" name="Gerade Verbindung mit Pfeil 39">
            <a:extLst>
              <a:ext uri="{FF2B5EF4-FFF2-40B4-BE49-F238E27FC236}">
                <a16:creationId xmlns:a16="http://schemas.microsoft.com/office/drawing/2014/main" id="{022B30C5-FA4A-674D-46DF-DD3FE80CE1E5}"/>
              </a:ext>
            </a:extLst>
          </p:cNvPr>
          <p:cNvCxnSpPr/>
          <p:nvPr/>
        </p:nvCxnSpPr>
        <p:spPr>
          <a:xfrm>
            <a:off x="1289467" y="4413617"/>
            <a:ext cx="0" cy="5275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666452AA-D6C0-025B-9F56-29BBF2F0FACE}"/>
              </a:ext>
            </a:extLst>
          </p:cNvPr>
          <p:cNvCxnSpPr/>
          <p:nvPr/>
        </p:nvCxnSpPr>
        <p:spPr>
          <a:xfrm>
            <a:off x="3389001" y="6731188"/>
            <a:ext cx="8773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>
            <a:extLst>
              <a:ext uri="{FF2B5EF4-FFF2-40B4-BE49-F238E27FC236}">
                <a16:creationId xmlns:a16="http://schemas.microsoft.com/office/drawing/2014/main" id="{EB61E327-D8B5-A3D9-2F53-14935C764A1E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653C1EAB-6068-4186-B06F-F087621FA1C4}"/>
                  </a:ext>
                </a:extLst>
              </p14:cNvPr>
              <p14:cNvContentPartPr/>
              <p14:nvPr/>
            </p14:nvContentPartPr>
            <p14:xfrm>
              <a:off x="4844987" y="867307"/>
              <a:ext cx="4545720" cy="7524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653C1EAB-6068-4186-B06F-F087621FA1C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40667" y="862987"/>
                <a:ext cx="4554360" cy="8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26A4F8E7-3A48-4404-8AA9-CC5A70649BD1}"/>
                  </a:ext>
                </a:extLst>
              </p14:cNvPr>
              <p14:cNvContentPartPr/>
              <p14:nvPr/>
            </p14:nvContentPartPr>
            <p14:xfrm>
              <a:off x="4434587" y="3920467"/>
              <a:ext cx="2471760" cy="8280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26A4F8E7-3A48-4404-8AA9-CC5A70649BD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430267" y="3916147"/>
                <a:ext cx="2480400" cy="91440"/>
              </a:xfrm>
              <a:prstGeom prst="rect">
                <a:avLst/>
              </a:prstGeom>
            </p:spPr>
          </p:pic>
        </mc:Fallback>
      </mc:AlternateContent>
      <p:grpSp>
        <p:nvGrpSpPr>
          <p:cNvPr id="155" name="Gruppieren 154">
            <a:extLst>
              <a:ext uri="{FF2B5EF4-FFF2-40B4-BE49-F238E27FC236}">
                <a16:creationId xmlns:a16="http://schemas.microsoft.com/office/drawing/2014/main" id="{4D0525FB-81E0-43D2-9FDD-195D6931CE8B}"/>
              </a:ext>
            </a:extLst>
          </p:cNvPr>
          <p:cNvGrpSpPr/>
          <p:nvPr/>
        </p:nvGrpSpPr>
        <p:grpSpPr>
          <a:xfrm>
            <a:off x="3410387" y="1496947"/>
            <a:ext cx="8605080" cy="1544760"/>
            <a:chOff x="3410387" y="1496947"/>
            <a:chExt cx="8605080" cy="1544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9E423823-88D1-4EBE-8F4F-1B2BBFF76D1E}"/>
                    </a:ext>
                  </a:extLst>
                </p14:cNvPr>
                <p14:cNvContentPartPr/>
                <p14:nvPr/>
              </p14:nvContentPartPr>
              <p14:xfrm>
                <a:off x="7584587" y="1696747"/>
                <a:ext cx="259560" cy="31068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9E423823-88D1-4EBE-8F4F-1B2BBFF76D1E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580267" y="1692427"/>
                  <a:ext cx="268200" cy="31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85321E8B-360A-474F-8499-AF55FD643F34}"/>
                    </a:ext>
                  </a:extLst>
                </p14:cNvPr>
                <p14:cNvContentPartPr/>
                <p14:nvPr/>
              </p14:nvContentPartPr>
              <p14:xfrm>
                <a:off x="7820747" y="1670107"/>
                <a:ext cx="156240" cy="27792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85321E8B-360A-474F-8499-AF55FD643F34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816427" y="1665787"/>
                  <a:ext cx="164880" cy="28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33FE4FF8-3DE9-4A81-AFEE-09BDC8F829B1}"/>
                    </a:ext>
                  </a:extLst>
                </p14:cNvPr>
                <p14:cNvContentPartPr/>
                <p14:nvPr/>
              </p14:nvContentPartPr>
              <p14:xfrm>
                <a:off x="7168067" y="1713667"/>
                <a:ext cx="212760" cy="10620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33FE4FF8-3DE9-4A81-AFEE-09BDC8F829B1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7163747" y="1709347"/>
                  <a:ext cx="22140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17A04CD6-1EC9-46FF-ACBA-EA4149E61AD4}"/>
                    </a:ext>
                  </a:extLst>
                </p14:cNvPr>
                <p14:cNvContentPartPr/>
                <p14:nvPr/>
              </p14:nvContentPartPr>
              <p14:xfrm>
                <a:off x="7992827" y="1726627"/>
                <a:ext cx="400680" cy="8028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17A04CD6-1EC9-46FF-ACBA-EA4149E61AD4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988507" y="1722307"/>
                  <a:ext cx="40932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9C1BD9BB-D12A-4B42-9741-BC3533E37E6B}"/>
                    </a:ext>
                  </a:extLst>
                </p14:cNvPr>
                <p14:cNvContentPartPr/>
                <p14:nvPr/>
              </p14:nvContentPartPr>
              <p14:xfrm>
                <a:off x="7865747" y="1630147"/>
                <a:ext cx="81360" cy="1512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9C1BD9BB-D12A-4B42-9741-BC3533E37E6B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7861427" y="1625827"/>
                  <a:ext cx="9000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97355CCF-2685-441E-B8D4-8581663B0FF1}"/>
                    </a:ext>
                  </a:extLst>
                </p14:cNvPr>
                <p14:cNvContentPartPr/>
                <p14:nvPr/>
              </p14:nvContentPartPr>
              <p14:xfrm>
                <a:off x="8545787" y="1650667"/>
                <a:ext cx="168840" cy="15660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97355CCF-2685-441E-B8D4-8581663B0FF1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541467" y="1646347"/>
                  <a:ext cx="17748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C0C51A2F-01A8-4B3C-AA85-5ACD365B5258}"/>
                    </a:ext>
                  </a:extLst>
                </p14:cNvPr>
                <p14:cNvContentPartPr/>
                <p14:nvPr/>
              </p14:nvContentPartPr>
              <p14:xfrm>
                <a:off x="8690507" y="1647067"/>
                <a:ext cx="424800" cy="14760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C0C51A2F-01A8-4B3C-AA85-5ACD365B5258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686187" y="1642747"/>
                  <a:ext cx="43344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88698C31-4FB7-4A85-B0C2-DF6BF8412BBA}"/>
                    </a:ext>
                  </a:extLst>
                </p14:cNvPr>
                <p14:cNvContentPartPr/>
                <p14:nvPr/>
              </p14:nvContentPartPr>
              <p14:xfrm>
                <a:off x="9341747" y="1620067"/>
                <a:ext cx="162000" cy="14940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88698C31-4FB7-4A85-B0C2-DF6BF8412BBA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9337427" y="1615747"/>
                  <a:ext cx="17064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4EB5FA80-CF47-486B-9A43-EFA202E7844E}"/>
                    </a:ext>
                  </a:extLst>
                </p14:cNvPr>
                <p14:cNvContentPartPr/>
                <p14:nvPr/>
              </p14:nvContentPartPr>
              <p14:xfrm>
                <a:off x="9521027" y="1743907"/>
                <a:ext cx="19800" cy="2196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4EB5FA80-CF47-486B-9A43-EFA202E7844E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9516707" y="1739587"/>
                  <a:ext cx="2844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FF627985-90ED-41E0-907A-62E834C37EE6}"/>
                    </a:ext>
                  </a:extLst>
                </p14:cNvPr>
                <p14:cNvContentPartPr/>
                <p14:nvPr/>
              </p14:nvContentPartPr>
              <p14:xfrm>
                <a:off x="9593027" y="1581907"/>
                <a:ext cx="187920" cy="15120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FF627985-90ED-41E0-907A-62E834C37EE6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588707" y="1577587"/>
                  <a:ext cx="19656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AF0963BA-8135-4B5B-8F70-DB8A8D6E6AF7}"/>
                    </a:ext>
                  </a:extLst>
                </p14:cNvPr>
                <p14:cNvContentPartPr/>
                <p14:nvPr/>
              </p14:nvContentPartPr>
              <p14:xfrm>
                <a:off x="10115387" y="1560307"/>
                <a:ext cx="64080" cy="18360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AF0963BA-8135-4B5B-8F70-DB8A8D6E6AF7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0111067" y="1555987"/>
                  <a:ext cx="7272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9ED1B301-D23E-4DA4-8836-FB78254B7B1D}"/>
                    </a:ext>
                  </a:extLst>
                </p14:cNvPr>
                <p14:cNvContentPartPr/>
                <p14:nvPr/>
              </p14:nvContentPartPr>
              <p14:xfrm>
                <a:off x="10068947" y="1522147"/>
                <a:ext cx="173520" cy="23904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9ED1B301-D23E-4DA4-8836-FB78254B7B1D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0064627" y="1517827"/>
                  <a:ext cx="18216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C6E29156-C25F-46C7-BC6F-22113ADBA9B4}"/>
                    </a:ext>
                  </a:extLst>
                </p14:cNvPr>
                <p14:cNvContentPartPr/>
                <p14:nvPr/>
              </p14:nvContentPartPr>
              <p14:xfrm>
                <a:off x="10282067" y="1591627"/>
                <a:ext cx="111240" cy="12276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C6E29156-C25F-46C7-BC6F-22113ADBA9B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0277747" y="1587307"/>
                  <a:ext cx="11988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0743FA2F-9FCF-46C0-B6C2-AD760C99EE7A}"/>
                    </a:ext>
                  </a:extLst>
                </p14:cNvPr>
                <p14:cNvContentPartPr/>
                <p14:nvPr/>
              </p14:nvContentPartPr>
              <p14:xfrm>
                <a:off x="10363787" y="1606747"/>
                <a:ext cx="273960" cy="8820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0743FA2F-9FCF-46C0-B6C2-AD760C99EE7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0359467" y="1602427"/>
                  <a:ext cx="28260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0D1090E2-B821-463D-999B-9B2E62762971}"/>
                    </a:ext>
                  </a:extLst>
                </p14:cNvPr>
                <p14:cNvContentPartPr/>
                <p14:nvPr/>
              </p14:nvContentPartPr>
              <p14:xfrm>
                <a:off x="10684187" y="1502347"/>
                <a:ext cx="339120" cy="19548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0D1090E2-B821-463D-999B-9B2E62762971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0679867" y="1498027"/>
                  <a:ext cx="34776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38ED8CDE-F2EA-4AF3-8E29-D9245076D709}"/>
                    </a:ext>
                  </a:extLst>
                </p14:cNvPr>
                <p14:cNvContentPartPr/>
                <p14:nvPr/>
              </p14:nvContentPartPr>
              <p14:xfrm>
                <a:off x="11055707" y="1564267"/>
                <a:ext cx="183600" cy="31068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38ED8CDE-F2EA-4AF3-8E29-D9245076D709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1051387" y="1559947"/>
                  <a:ext cx="192240" cy="31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7347BD13-075F-4C4E-BB94-DE3AE4FFCF4B}"/>
                    </a:ext>
                  </a:extLst>
                </p14:cNvPr>
                <p14:cNvContentPartPr/>
                <p14:nvPr/>
              </p14:nvContentPartPr>
              <p14:xfrm>
                <a:off x="11243267" y="1627987"/>
                <a:ext cx="180360" cy="10152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7347BD13-075F-4C4E-BB94-DE3AE4FFCF4B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1238947" y="1623667"/>
                  <a:ext cx="18900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F3FE2CF6-6CC8-4B7B-A0CC-F78460663A42}"/>
                    </a:ext>
                  </a:extLst>
                </p14:cNvPr>
                <p14:cNvContentPartPr/>
                <p14:nvPr/>
              </p14:nvContentPartPr>
              <p14:xfrm>
                <a:off x="11404547" y="1611427"/>
                <a:ext cx="117000" cy="10368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F3FE2CF6-6CC8-4B7B-A0CC-F78460663A42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1400227" y="1607107"/>
                  <a:ext cx="12564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1932C8EF-C57C-445B-95C0-AC63798B693B}"/>
                    </a:ext>
                  </a:extLst>
                </p14:cNvPr>
                <p14:cNvContentPartPr/>
                <p14:nvPr/>
              </p14:nvContentPartPr>
              <p14:xfrm>
                <a:off x="11581307" y="1496947"/>
                <a:ext cx="21960" cy="4428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1932C8EF-C57C-445B-95C0-AC63798B693B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1576987" y="1492627"/>
                  <a:ext cx="3060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29F6EC4E-B524-47E7-9791-420AADC7EE08}"/>
                    </a:ext>
                  </a:extLst>
                </p14:cNvPr>
                <p14:cNvContentPartPr/>
                <p14:nvPr/>
              </p14:nvContentPartPr>
              <p14:xfrm>
                <a:off x="11530187" y="1501627"/>
                <a:ext cx="485280" cy="20448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29F6EC4E-B524-47E7-9791-420AADC7EE08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1525867" y="1497307"/>
                  <a:ext cx="493920" cy="21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57761C92-5AC2-4D80-AC8D-78B12F969484}"/>
                    </a:ext>
                  </a:extLst>
                </p14:cNvPr>
                <p14:cNvContentPartPr/>
                <p14:nvPr/>
              </p14:nvContentPartPr>
              <p14:xfrm>
                <a:off x="9841787" y="1939747"/>
                <a:ext cx="190440" cy="27360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57761C92-5AC2-4D80-AC8D-78B12F969484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9837467" y="1935427"/>
                  <a:ext cx="199080" cy="28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336C7FBC-8494-4A2B-9407-1EA59A3BBCF0}"/>
                    </a:ext>
                  </a:extLst>
                </p14:cNvPr>
                <p14:cNvContentPartPr/>
                <p14:nvPr/>
              </p14:nvContentPartPr>
              <p14:xfrm>
                <a:off x="10166147" y="2037667"/>
                <a:ext cx="370080" cy="13176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336C7FBC-8494-4A2B-9407-1EA59A3BBCF0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0161827" y="2033347"/>
                  <a:ext cx="37872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61EEA1BE-8016-4C09-8FAF-EA7B25EAD359}"/>
                    </a:ext>
                  </a:extLst>
                </p14:cNvPr>
                <p14:cNvContentPartPr/>
                <p14:nvPr/>
              </p14:nvContentPartPr>
              <p14:xfrm>
                <a:off x="10490867" y="2007067"/>
                <a:ext cx="42120" cy="2484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61EEA1BE-8016-4C09-8FAF-EA7B25EAD359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0486547" y="2002747"/>
                  <a:ext cx="5076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7A8AD50C-3C9D-4BD0-9F9C-3383D5F60006}"/>
                    </a:ext>
                  </a:extLst>
                </p14:cNvPr>
                <p14:cNvContentPartPr/>
                <p14:nvPr/>
              </p14:nvContentPartPr>
              <p14:xfrm>
                <a:off x="10553147" y="1969267"/>
                <a:ext cx="164520" cy="14436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7A8AD50C-3C9D-4BD0-9F9C-3383D5F60006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0548827" y="1964947"/>
                  <a:ext cx="17316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2CD151A9-AD9D-4A52-A72E-607DB7D1A201}"/>
                    </a:ext>
                  </a:extLst>
                </p14:cNvPr>
                <p14:cNvContentPartPr/>
                <p14:nvPr/>
              </p14:nvContentPartPr>
              <p14:xfrm>
                <a:off x="10792907" y="2031547"/>
                <a:ext cx="281520" cy="25092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2CD151A9-AD9D-4A52-A72E-607DB7D1A201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788587" y="2027227"/>
                  <a:ext cx="29016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DEBD4190-21C2-4DB1-8BBD-E47F4B7E00C0}"/>
                    </a:ext>
                  </a:extLst>
                </p14:cNvPr>
                <p14:cNvContentPartPr/>
                <p14:nvPr/>
              </p14:nvContentPartPr>
              <p14:xfrm>
                <a:off x="11058587" y="1944787"/>
                <a:ext cx="214920" cy="32868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DEBD4190-21C2-4DB1-8BBD-E47F4B7E00C0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1054267" y="1940467"/>
                  <a:ext cx="223560" cy="33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32591EA8-1808-47B3-8BC2-5E6BA4A18A8F}"/>
                    </a:ext>
                  </a:extLst>
                </p14:cNvPr>
                <p14:cNvContentPartPr/>
                <p14:nvPr/>
              </p14:nvContentPartPr>
              <p14:xfrm>
                <a:off x="11290067" y="2015707"/>
                <a:ext cx="205560" cy="13464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32591EA8-1808-47B3-8BC2-5E6BA4A18A8F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1285747" y="2011387"/>
                  <a:ext cx="21420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17A4A47D-DF13-478A-9584-8904F793E60F}"/>
                    </a:ext>
                  </a:extLst>
                </p14:cNvPr>
                <p14:cNvContentPartPr/>
                <p14:nvPr/>
              </p14:nvContentPartPr>
              <p14:xfrm>
                <a:off x="11075507" y="1923907"/>
                <a:ext cx="83880" cy="216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17A4A47D-DF13-478A-9584-8904F793E60F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1071187" y="1919587"/>
                  <a:ext cx="9252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2A20A7CD-2AE8-4534-A238-77849C7F6B80}"/>
                    </a:ext>
                  </a:extLst>
                </p14:cNvPr>
                <p14:cNvContentPartPr/>
                <p14:nvPr/>
              </p14:nvContentPartPr>
              <p14:xfrm>
                <a:off x="3410387" y="1730227"/>
                <a:ext cx="158040" cy="18612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2A20A7CD-2AE8-4534-A238-77849C7F6B80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3406067" y="1725907"/>
                  <a:ext cx="16668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BE0C764F-F6D2-48A0-8685-497CB83A127E}"/>
                    </a:ext>
                  </a:extLst>
                </p14:cNvPr>
                <p14:cNvContentPartPr/>
                <p14:nvPr/>
              </p14:nvContentPartPr>
              <p14:xfrm>
                <a:off x="3598307" y="1695307"/>
                <a:ext cx="115920" cy="30240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BE0C764F-F6D2-48A0-8685-497CB83A127E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3593987" y="1690987"/>
                  <a:ext cx="124560" cy="31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7527176C-14FB-4980-BCD8-AFAC4EA358B8}"/>
                    </a:ext>
                  </a:extLst>
                </p14:cNvPr>
                <p14:cNvContentPartPr/>
                <p14:nvPr/>
              </p14:nvContentPartPr>
              <p14:xfrm>
                <a:off x="3696587" y="1728427"/>
                <a:ext cx="360360" cy="29448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7527176C-14FB-4980-BCD8-AFAC4EA358B8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3692267" y="1724107"/>
                  <a:ext cx="369000" cy="30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2B6E0A34-59DC-43B4-93A2-367F1A7C892F}"/>
                    </a:ext>
                  </a:extLst>
                </p14:cNvPr>
                <p14:cNvContentPartPr/>
                <p14:nvPr/>
              </p14:nvContentPartPr>
              <p14:xfrm>
                <a:off x="3420107" y="1665067"/>
                <a:ext cx="165240" cy="5688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2B6E0A34-59DC-43B4-93A2-367F1A7C892F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3415787" y="1660747"/>
                  <a:ext cx="17388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0E5E556C-EC95-4857-B43A-07651D872DFF}"/>
                    </a:ext>
                  </a:extLst>
                </p14:cNvPr>
                <p14:cNvContentPartPr/>
                <p14:nvPr/>
              </p14:nvContentPartPr>
              <p14:xfrm>
                <a:off x="4168547" y="1679467"/>
                <a:ext cx="295920" cy="27432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0E5E556C-EC95-4857-B43A-07651D872DFF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4164227" y="1675147"/>
                  <a:ext cx="304560" cy="28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0F256913-3A25-436E-AB1B-EE5ED074E1D9}"/>
                    </a:ext>
                  </a:extLst>
                </p14:cNvPr>
                <p14:cNvContentPartPr/>
                <p14:nvPr/>
              </p14:nvContentPartPr>
              <p14:xfrm>
                <a:off x="4315427" y="1685947"/>
                <a:ext cx="55800" cy="936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0F256913-3A25-436E-AB1B-EE5ED074E1D9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4311107" y="1681627"/>
                  <a:ext cx="6444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8AD4C1CB-BE8B-45C3-8529-8EC36B740B66}"/>
                    </a:ext>
                  </a:extLst>
                </p14:cNvPr>
                <p14:cNvContentPartPr/>
                <p14:nvPr/>
              </p14:nvContentPartPr>
              <p14:xfrm>
                <a:off x="4712147" y="1649227"/>
                <a:ext cx="123480" cy="19044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8AD4C1CB-BE8B-45C3-8529-8EC36B740B66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4707827" y="1644907"/>
                  <a:ext cx="13212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8F953D4F-8FBF-47C6-BC42-2A3C434F28A9}"/>
                    </a:ext>
                  </a:extLst>
                </p14:cNvPr>
                <p14:cNvContentPartPr/>
                <p14:nvPr/>
              </p14:nvContentPartPr>
              <p14:xfrm>
                <a:off x="4823747" y="1730947"/>
                <a:ext cx="330840" cy="10188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8F953D4F-8FBF-47C6-BC42-2A3C434F28A9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4819427" y="1726627"/>
                  <a:ext cx="33948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00C30F30-4DCD-49EA-AF51-7CF2B8FA56E0}"/>
                    </a:ext>
                  </a:extLst>
                </p14:cNvPr>
                <p14:cNvContentPartPr/>
                <p14:nvPr/>
              </p14:nvContentPartPr>
              <p14:xfrm>
                <a:off x="5128667" y="1612147"/>
                <a:ext cx="377280" cy="20916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00C30F30-4DCD-49EA-AF51-7CF2B8FA56E0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5124347" y="1607827"/>
                  <a:ext cx="38592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4604049C-79AE-4631-8156-3F1BD6984EEF}"/>
                    </a:ext>
                  </a:extLst>
                </p14:cNvPr>
                <p14:cNvContentPartPr/>
                <p14:nvPr/>
              </p14:nvContentPartPr>
              <p14:xfrm>
                <a:off x="5685587" y="1643107"/>
                <a:ext cx="138240" cy="17712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4604049C-79AE-4631-8156-3F1BD6984EEF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5681267" y="1638787"/>
                  <a:ext cx="14688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379881FD-11FA-46B1-ADC6-2E8CF83411FA}"/>
                    </a:ext>
                  </a:extLst>
                </p14:cNvPr>
                <p14:cNvContentPartPr/>
                <p14:nvPr/>
              </p14:nvContentPartPr>
              <p14:xfrm>
                <a:off x="5846147" y="1724467"/>
                <a:ext cx="88920" cy="8172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379881FD-11FA-46B1-ADC6-2E8CF83411FA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5841827" y="1720147"/>
                  <a:ext cx="9756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F503FCE3-CB7E-419A-963C-6E7AE3B6A4CB}"/>
                    </a:ext>
                  </a:extLst>
                </p14:cNvPr>
                <p14:cNvContentPartPr/>
                <p14:nvPr/>
              </p14:nvContentPartPr>
              <p14:xfrm>
                <a:off x="5951267" y="1672987"/>
                <a:ext cx="311400" cy="14868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F503FCE3-CB7E-419A-963C-6E7AE3B6A4CB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5946947" y="1668667"/>
                  <a:ext cx="32004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0EC42FDE-9E9D-4050-971C-77AE8F50EDDD}"/>
                    </a:ext>
                  </a:extLst>
                </p14:cNvPr>
                <p14:cNvContentPartPr/>
                <p14:nvPr/>
              </p14:nvContentPartPr>
              <p14:xfrm>
                <a:off x="6291827" y="1656427"/>
                <a:ext cx="297360" cy="15624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0EC42FDE-9E9D-4050-971C-77AE8F50EDDD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6287507" y="1652107"/>
                  <a:ext cx="30600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1DC75A9E-D388-4551-AE9E-059C3A67DDC6}"/>
                    </a:ext>
                  </a:extLst>
                </p14:cNvPr>
                <p14:cNvContentPartPr/>
                <p14:nvPr/>
              </p14:nvContentPartPr>
              <p14:xfrm>
                <a:off x="6733547" y="1682707"/>
                <a:ext cx="379800" cy="13392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1DC75A9E-D388-4551-AE9E-059C3A67DDC6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6729227" y="1678387"/>
                  <a:ext cx="38844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E67AB28D-8826-455E-8905-25C40D21E674}"/>
                    </a:ext>
                  </a:extLst>
                </p14:cNvPr>
                <p14:cNvContentPartPr/>
                <p14:nvPr/>
              </p14:nvContentPartPr>
              <p14:xfrm>
                <a:off x="7041707" y="1671547"/>
                <a:ext cx="44280" cy="1080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E67AB28D-8826-455E-8905-25C40D21E674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7037387" y="1667227"/>
                  <a:ext cx="529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D2EE5837-88D1-44D1-8D2E-CB706625B7F1}"/>
                    </a:ext>
                  </a:extLst>
                </p14:cNvPr>
                <p14:cNvContentPartPr/>
                <p14:nvPr/>
              </p14:nvContentPartPr>
              <p14:xfrm>
                <a:off x="4287347" y="2159347"/>
                <a:ext cx="29880" cy="26028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D2EE5837-88D1-44D1-8D2E-CB706625B7F1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4283027" y="2155027"/>
                  <a:ext cx="38520" cy="2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4876FED1-A3E0-4B32-BF39-C46FA1DB8C1D}"/>
                    </a:ext>
                  </a:extLst>
                </p14:cNvPr>
                <p14:cNvContentPartPr/>
                <p14:nvPr/>
              </p14:nvContentPartPr>
              <p14:xfrm>
                <a:off x="4098347" y="2140267"/>
                <a:ext cx="297360" cy="12960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4876FED1-A3E0-4B32-BF39-C46FA1DB8C1D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4094027" y="2135947"/>
                  <a:ext cx="30600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9473C9A8-E843-40C8-BD5D-AABB4C2D6DDB}"/>
                    </a:ext>
                  </a:extLst>
                </p14:cNvPr>
                <p14:cNvContentPartPr/>
                <p14:nvPr/>
              </p14:nvContentPartPr>
              <p14:xfrm>
                <a:off x="4468427" y="2164387"/>
                <a:ext cx="54000" cy="25344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9473C9A8-E843-40C8-BD5D-AABB4C2D6DDB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4464107" y="2160067"/>
                  <a:ext cx="62640" cy="26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6382A645-F20C-4B8F-9DBD-108BFA616DD5}"/>
                    </a:ext>
                  </a:extLst>
                </p14:cNvPr>
                <p14:cNvContentPartPr/>
                <p14:nvPr/>
              </p14:nvContentPartPr>
              <p14:xfrm>
                <a:off x="4379867" y="2134867"/>
                <a:ext cx="228600" cy="13284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6382A645-F20C-4B8F-9DBD-108BFA616DD5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4375547" y="2130547"/>
                  <a:ext cx="23724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FD22FAB3-FEF1-4AB0-8E8D-9C21F7B73355}"/>
                    </a:ext>
                  </a:extLst>
                </p14:cNvPr>
                <p14:cNvContentPartPr/>
                <p14:nvPr/>
              </p14:nvContentPartPr>
              <p14:xfrm>
                <a:off x="4812587" y="2265187"/>
                <a:ext cx="320760" cy="1008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FD22FAB3-FEF1-4AB0-8E8D-9C21F7B73355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808267" y="2260867"/>
                  <a:ext cx="32940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E5AC30E5-AA66-4E9C-B562-5139DFBB90F0}"/>
                    </a:ext>
                  </a:extLst>
                </p14:cNvPr>
                <p14:cNvContentPartPr/>
                <p14:nvPr/>
              </p14:nvContentPartPr>
              <p14:xfrm>
                <a:off x="4842467" y="2330707"/>
                <a:ext cx="365040" cy="1692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E5AC30E5-AA66-4E9C-B562-5139DFBB90F0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838147" y="2326387"/>
                  <a:ext cx="37368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50DFA8E3-9934-47F9-9709-4AA470E4FE01}"/>
                    </a:ext>
                  </a:extLst>
                </p14:cNvPr>
                <p14:cNvContentPartPr/>
                <p14:nvPr/>
              </p14:nvContentPartPr>
              <p14:xfrm>
                <a:off x="4927067" y="2212627"/>
                <a:ext cx="64440" cy="9036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50DFA8E3-9934-47F9-9709-4AA470E4FE01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4922747" y="2208307"/>
                  <a:ext cx="7308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978B00C9-BC22-49C5-9DD0-54BE70FA1E81}"/>
                    </a:ext>
                  </a:extLst>
                </p14:cNvPr>
                <p14:cNvContentPartPr/>
                <p14:nvPr/>
              </p14:nvContentPartPr>
              <p14:xfrm>
                <a:off x="4960547" y="2329627"/>
                <a:ext cx="50040" cy="7452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978B00C9-BC22-49C5-9DD0-54BE70FA1E81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4956227" y="2325307"/>
                  <a:ext cx="58680" cy="8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54460631-E2FC-4125-B920-4BDD8F6C0633}"/>
                    </a:ext>
                  </a:extLst>
                </p14:cNvPr>
                <p14:cNvContentPartPr/>
                <p14:nvPr/>
              </p14:nvContentPartPr>
              <p14:xfrm>
                <a:off x="5562107" y="2325307"/>
                <a:ext cx="360" cy="36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54460631-E2FC-4125-B920-4BDD8F6C0633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5557787" y="23209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5C630147-BDC6-4FA9-89F4-68651240EC2B}"/>
                    </a:ext>
                  </a:extLst>
                </p14:cNvPr>
                <p14:cNvContentPartPr/>
                <p14:nvPr/>
              </p14:nvContentPartPr>
              <p14:xfrm>
                <a:off x="5526827" y="2199307"/>
                <a:ext cx="107280" cy="27828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5C630147-BDC6-4FA9-89F4-68651240EC2B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5522507" y="2194987"/>
                  <a:ext cx="115920" cy="28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6DE9A5B3-893D-4E83-B1CB-2EE982F1324F}"/>
                    </a:ext>
                  </a:extLst>
                </p14:cNvPr>
                <p14:cNvContentPartPr/>
                <p14:nvPr/>
              </p14:nvContentPartPr>
              <p14:xfrm>
                <a:off x="5780627" y="2217667"/>
                <a:ext cx="122040" cy="7848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6DE9A5B3-893D-4E83-B1CB-2EE982F1324F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5776307" y="2213347"/>
                  <a:ext cx="13068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564C0545-691E-41CE-9561-A3FAE9A90D77}"/>
                    </a:ext>
                  </a:extLst>
                </p14:cNvPr>
                <p14:cNvContentPartPr/>
                <p14:nvPr/>
              </p14:nvContentPartPr>
              <p14:xfrm>
                <a:off x="6137747" y="2113267"/>
                <a:ext cx="164160" cy="19908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564C0545-691E-41CE-9561-A3FAE9A90D77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6133427" y="2108947"/>
                  <a:ext cx="17280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B3E36DFB-3F41-4AD8-A43D-BEADD7D3D82A}"/>
                    </a:ext>
                  </a:extLst>
                </p14:cNvPr>
                <p14:cNvContentPartPr/>
                <p14:nvPr/>
              </p14:nvContentPartPr>
              <p14:xfrm>
                <a:off x="6225227" y="2223067"/>
                <a:ext cx="95040" cy="5688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B3E36DFB-3F41-4AD8-A43D-BEADD7D3D82A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6220907" y="2218747"/>
                  <a:ext cx="10368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58F7F3AD-C4D1-4D6A-A54E-6B3819E35C14}"/>
                    </a:ext>
                  </a:extLst>
                </p14:cNvPr>
                <p14:cNvContentPartPr/>
                <p14:nvPr/>
              </p14:nvContentPartPr>
              <p14:xfrm>
                <a:off x="6533747" y="2177347"/>
                <a:ext cx="8640" cy="11088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58F7F3AD-C4D1-4D6A-A54E-6B3819E35C14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6529427" y="2173027"/>
                  <a:ext cx="1728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1FD7CBFA-1934-4702-8990-23B3BCEAAE0C}"/>
                    </a:ext>
                  </a:extLst>
                </p14:cNvPr>
                <p14:cNvContentPartPr/>
                <p14:nvPr/>
              </p14:nvContentPartPr>
              <p14:xfrm>
                <a:off x="6471827" y="2216227"/>
                <a:ext cx="164880" cy="1332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1FD7CBFA-1934-4702-8990-23B3BCEAAE0C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6467507" y="2211907"/>
                  <a:ext cx="17352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5A118A8D-7B8A-49E8-912E-A7CD02C1081E}"/>
                    </a:ext>
                  </a:extLst>
                </p14:cNvPr>
                <p14:cNvContentPartPr/>
                <p14:nvPr/>
              </p14:nvContentPartPr>
              <p14:xfrm>
                <a:off x="6862067" y="2007067"/>
                <a:ext cx="183240" cy="17712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5A118A8D-7B8A-49E8-912E-A7CD02C1081E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6857747" y="2002747"/>
                  <a:ext cx="19188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AB6759FB-76E1-4F41-B81B-6F7B6313ACEF}"/>
                    </a:ext>
                  </a:extLst>
                </p14:cNvPr>
                <p14:cNvContentPartPr/>
                <p14:nvPr/>
              </p14:nvContentPartPr>
              <p14:xfrm>
                <a:off x="6828947" y="2178787"/>
                <a:ext cx="316080" cy="4284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AB6759FB-76E1-4F41-B81B-6F7B6313ACEF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6824627" y="2174467"/>
                  <a:ext cx="324720" cy="5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028A309A-C23F-4B68-B480-7E9BD603248C}"/>
                    </a:ext>
                  </a:extLst>
                </p14:cNvPr>
                <p14:cNvContentPartPr/>
                <p14:nvPr/>
              </p14:nvContentPartPr>
              <p14:xfrm>
                <a:off x="6847307" y="2315227"/>
                <a:ext cx="134280" cy="7596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028A309A-C23F-4B68-B480-7E9BD603248C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6842987" y="2310907"/>
                  <a:ext cx="14292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5887193A-99B5-497B-BB74-D91DEF934916}"/>
                    </a:ext>
                  </a:extLst>
                </p14:cNvPr>
                <p14:cNvContentPartPr/>
                <p14:nvPr/>
              </p14:nvContentPartPr>
              <p14:xfrm>
                <a:off x="7022987" y="2263387"/>
                <a:ext cx="81000" cy="13392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5887193A-99B5-497B-BB74-D91DEF934916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7018667" y="2259067"/>
                  <a:ext cx="8964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0D5030F4-B102-4BB4-AE2D-4680930FBD1E}"/>
                    </a:ext>
                  </a:extLst>
                </p14:cNvPr>
                <p14:cNvContentPartPr/>
                <p14:nvPr/>
              </p14:nvContentPartPr>
              <p14:xfrm>
                <a:off x="4176827" y="2707987"/>
                <a:ext cx="195840" cy="16560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0D5030F4-B102-4BB4-AE2D-4680930FBD1E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4172507" y="2703667"/>
                  <a:ext cx="20448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3A620D3E-14EA-4F5C-B1ED-2C27CD1E84BC}"/>
                    </a:ext>
                  </a:extLst>
                </p14:cNvPr>
                <p14:cNvContentPartPr/>
                <p14:nvPr/>
              </p14:nvContentPartPr>
              <p14:xfrm>
                <a:off x="4376267" y="2708707"/>
                <a:ext cx="211320" cy="16740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3A620D3E-14EA-4F5C-B1ED-2C27CD1E84BC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4371947" y="2704387"/>
                  <a:ext cx="21996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42B53AE6-4830-4C5A-ACD2-D53650214CF2}"/>
                    </a:ext>
                  </a:extLst>
                </p14:cNvPr>
                <p14:cNvContentPartPr/>
                <p14:nvPr/>
              </p14:nvContentPartPr>
              <p14:xfrm>
                <a:off x="4894667" y="2727067"/>
                <a:ext cx="285120" cy="1152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42B53AE6-4830-4C5A-ACD2-D53650214CF2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4890347" y="2722747"/>
                  <a:ext cx="29376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B24F7068-82E2-48FE-92FC-0382333BE1DF}"/>
                    </a:ext>
                  </a:extLst>
                </p14:cNvPr>
                <p14:cNvContentPartPr/>
                <p14:nvPr/>
              </p14:nvContentPartPr>
              <p14:xfrm>
                <a:off x="4930667" y="2796907"/>
                <a:ext cx="307080" cy="2160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B24F7068-82E2-48FE-92FC-0382333BE1DF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4926347" y="2792587"/>
                  <a:ext cx="31572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C409F312-5FFF-4BB9-92E2-938DDBA8B687}"/>
                    </a:ext>
                  </a:extLst>
                </p14:cNvPr>
                <p14:cNvContentPartPr/>
                <p14:nvPr/>
              </p14:nvContentPartPr>
              <p14:xfrm>
                <a:off x="5473187" y="2683867"/>
                <a:ext cx="21600" cy="14472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C409F312-5FFF-4BB9-92E2-938DDBA8B687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5468867" y="2679547"/>
                  <a:ext cx="3024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FDDD5B15-DB7B-480A-AAE5-D99A65C62B54}"/>
                    </a:ext>
                  </a:extLst>
                </p14:cNvPr>
                <p14:cNvContentPartPr/>
                <p14:nvPr/>
              </p14:nvContentPartPr>
              <p14:xfrm>
                <a:off x="5346827" y="2665867"/>
                <a:ext cx="202320" cy="17388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FDDD5B15-DB7B-480A-AAE5-D99A65C62B54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5342507" y="2661547"/>
                  <a:ext cx="21096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2ED4738D-1C55-4E6F-B8D4-2BB79F36DFDF}"/>
                    </a:ext>
                  </a:extLst>
                </p14:cNvPr>
                <p14:cNvContentPartPr/>
                <p14:nvPr/>
              </p14:nvContentPartPr>
              <p14:xfrm>
                <a:off x="5571107" y="2668747"/>
                <a:ext cx="120600" cy="12024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2ED4738D-1C55-4E6F-B8D4-2BB79F36DFDF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5566787" y="2664427"/>
                  <a:ext cx="12924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734031F1-E42A-4586-AEDD-58A1F6BC20DC}"/>
                    </a:ext>
                  </a:extLst>
                </p14:cNvPr>
                <p14:cNvContentPartPr/>
                <p14:nvPr/>
              </p14:nvContentPartPr>
              <p14:xfrm>
                <a:off x="5624747" y="2741107"/>
                <a:ext cx="87120" cy="6084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734031F1-E42A-4586-AEDD-58A1F6BC20DC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5620427" y="2736787"/>
                  <a:ext cx="9576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21D4E761-F1D2-43FF-953B-67231C4168E0}"/>
                    </a:ext>
                  </a:extLst>
                </p14:cNvPr>
                <p14:cNvContentPartPr/>
                <p14:nvPr/>
              </p14:nvContentPartPr>
              <p14:xfrm>
                <a:off x="5832467" y="2708707"/>
                <a:ext cx="173520" cy="6768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21D4E761-F1D2-43FF-953B-67231C4168E0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5828147" y="2704387"/>
                  <a:ext cx="18216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29C9A266-7161-40F2-83AF-FE93D889AE9A}"/>
                    </a:ext>
                  </a:extLst>
                </p14:cNvPr>
                <p14:cNvContentPartPr/>
                <p14:nvPr/>
              </p14:nvContentPartPr>
              <p14:xfrm>
                <a:off x="5015987" y="2673427"/>
                <a:ext cx="66600" cy="11520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29C9A266-7161-40F2-83AF-FE93D889AE9A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5011667" y="2669107"/>
                  <a:ext cx="7524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A1E33865-50BA-412F-AB7C-42A4E28CFA80}"/>
                    </a:ext>
                  </a:extLst>
                </p14:cNvPr>
                <p14:cNvContentPartPr/>
                <p14:nvPr/>
              </p14:nvContentPartPr>
              <p14:xfrm>
                <a:off x="5044067" y="2819947"/>
                <a:ext cx="52920" cy="7848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A1E33865-50BA-412F-AB7C-42A4E28CFA80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5039747" y="2815627"/>
                  <a:ext cx="6156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E683A23F-AB68-4C15-8966-C9F50D8142BA}"/>
                    </a:ext>
                  </a:extLst>
                </p14:cNvPr>
                <p14:cNvContentPartPr/>
                <p14:nvPr/>
              </p14:nvContentPartPr>
              <p14:xfrm>
                <a:off x="6185987" y="2632387"/>
                <a:ext cx="158040" cy="16956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E683A23F-AB68-4C15-8966-C9F50D8142BA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6181667" y="2628067"/>
                  <a:ext cx="16668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1C2EBC1F-FDCC-4BAB-89B1-DB2B04D45B8B}"/>
                    </a:ext>
                  </a:extLst>
                </p14:cNvPr>
                <p14:cNvContentPartPr/>
                <p14:nvPr/>
              </p14:nvContentPartPr>
              <p14:xfrm>
                <a:off x="6291467" y="2716987"/>
                <a:ext cx="63360" cy="6804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1C2EBC1F-FDCC-4BAB-89B1-DB2B04D45B8B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6287147" y="2712667"/>
                  <a:ext cx="7200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10D0145E-0FD0-4533-9AEF-7694DA2BEB43}"/>
                    </a:ext>
                  </a:extLst>
                </p14:cNvPr>
                <p14:cNvContentPartPr/>
                <p14:nvPr/>
              </p14:nvContentPartPr>
              <p14:xfrm>
                <a:off x="6578027" y="2660827"/>
                <a:ext cx="26640" cy="14148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10D0145E-0FD0-4533-9AEF-7694DA2BEB43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6573707" y="2656507"/>
                  <a:ext cx="3528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655A3BB3-EB1F-44B8-9FDC-2213DCB6BADD}"/>
                    </a:ext>
                  </a:extLst>
                </p14:cNvPr>
                <p14:cNvContentPartPr/>
                <p14:nvPr/>
              </p14:nvContentPartPr>
              <p14:xfrm>
                <a:off x="6501707" y="2726707"/>
                <a:ext cx="173880" cy="756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655A3BB3-EB1F-44B8-9FDC-2213DCB6BADD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6497387" y="2722387"/>
                  <a:ext cx="18252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2E7CA9D6-0EDD-4145-B27D-813D3BD848FF}"/>
                    </a:ext>
                  </a:extLst>
                </p14:cNvPr>
                <p14:cNvContentPartPr/>
                <p14:nvPr/>
              </p14:nvContentPartPr>
              <p14:xfrm>
                <a:off x="6903467" y="2552467"/>
                <a:ext cx="107280" cy="9540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2E7CA9D6-0EDD-4145-B27D-813D3BD848FF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6899147" y="2548147"/>
                  <a:ext cx="11592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849EF2B6-A28B-44A5-B46F-1787543A686B}"/>
                    </a:ext>
                  </a:extLst>
                </p14:cNvPr>
                <p14:cNvContentPartPr/>
                <p14:nvPr/>
              </p14:nvContentPartPr>
              <p14:xfrm>
                <a:off x="7065107" y="2494867"/>
                <a:ext cx="132840" cy="12384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849EF2B6-A28B-44A5-B46F-1787543A686B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7060787" y="2490547"/>
                  <a:ext cx="14148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86466EA3-B945-4A19-A704-08F11DC8C0FA}"/>
                    </a:ext>
                  </a:extLst>
                </p14:cNvPr>
                <p14:cNvContentPartPr/>
                <p14:nvPr/>
              </p14:nvContentPartPr>
              <p14:xfrm>
                <a:off x="7130987" y="2566507"/>
                <a:ext cx="54000" cy="5040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86466EA3-B945-4A19-A704-08F11DC8C0FA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7126667" y="2562187"/>
                  <a:ext cx="6264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9807D438-1F78-487F-ABDA-07E38290450D}"/>
                    </a:ext>
                  </a:extLst>
                </p14:cNvPr>
                <p14:cNvContentPartPr/>
                <p14:nvPr/>
              </p14:nvContentPartPr>
              <p14:xfrm>
                <a:off x="7253027" y="2529787"/>
                <a:ext cx="15120" cy="1008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9807D438-1F78-487F-ABDA-07E38290450D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7248707" y="2525467"/>
                  <a:ext cx="2376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75BB7508-14B3-4BD3-9926-0F3C95873F8C}"/>
                    </a:ext>
                  </a:extLst>
                </p14:cNvPr>
                <p14:cNvContentPartPr/>
                <p14:nvPr/>
              </p14:nvContentPartPr>
              <p14:xfrm>
                <a:off x="7253027" y="2522227"/>
                <a:ext cx="9720" cy="1872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75BB7508-14B3-4BD3-9926-0F3C95873F8C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7248707" y="2517907"/>
                  <a:ext cx="1836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526C01C5-3358-434B-B092-B5BB21526409}"/>
                    </a:ext>
                  </a:extLst>
                </p14:cNvPr>
                <p14:cNvContentPartPr/>
                <p14:nvPr/>
              </p14:nvContentPartPr>
              <p14:xfrm>
                <a:off x="7260227" y="2497027"/>
                <a:ext cx="20880" cy="8784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526C01C5-3358-434B-B092-B5BB21526409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7255907" y="2492707"/>
                  <a:ext cx="2952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88A2C1B3-52C9-4503-B338-454297D351C4}"/>
                    </a:ext>
                  </a:extLst>
                </p14:cNvPr>
                <p14:cNvContentPartPr/>
                <p14:nvPr/>
              </p14:nvContentPartPr>
              <p14:xfrm>
                <a:off x="7206587" y="2467867"/>
                <a:ext cx="134280" cy="1512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88A2C1B3-52C9-4503-B338-454297D351C4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7202267" y="2463547"/>
                  <a:ext cx="1429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326BD729-DE37-4EBF-B2BA-EE301F6FC7B6}"/>
                    </a:ext>
                  </a:extLst>
                </p14:cNvPr>
                <p14:cNvContentPartPr/>
                <p14:nvPr/>
              </p14:nvContentPartPr>
              <p14:xfrm>
                <a:off x="7216307" y="2519707"/>
                <a:ext cx="109440" cy="1476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326BD729-DE37-4EBF-B2BA-EE301F6FC7B6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7211987" y="2515387"/>
                  <a:ext cx="11808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359B42EF-3B6E-4D4F-BE16-6B3ADD8370DE}"/>
                    </a:ext>
                  </a:extLst>
                </p14:cNvPr>
                <p14:cNvContentPartPr/>
                <p14:nvPr/>
              </p14:nvContentPartPr>
              <p14:xfrm>
                <a:off x="6896627" y="2651827"/>
                <a:ext cx="421200" cy="3960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359B42EF-3B6E-4D4F-BE16-6B3ADD8370DE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6892307" y="2647507"/>
                  <a:ext cx="429840" cy="4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5D3DDFE8-847C-48AD-9ADB-A36F374722CA}"/>
                    </a:ext>
                  </a:extLst>
                </p14:cNvPr>
                <p14:cNvContentPartPr/>
                <p14:nvPr/>
              </p14:nvContentPartPr>
              <p14:xfrm>
                <a:off x="7016507" y="2748307"/>
                <a:ext cx="164520" cy="14796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5D3DDFE8-847C-48AD-9ADB-A36F374722CA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7012187" y="2743987"/>
                  <a:ext cx="17316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1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FB4D86D1-0F4B-495E-B9F0-246F964346A9}"/>
                    </a:ext>
                  </a:extLst>
                </p14:cNvPr>
                <p14:cNvContentPartPr/>
                <p14:nvPr/>
              </p14:nvContentPartPr>
              <p14:xfrm>
                <a:off x="7119827" y="2388307"/>
                <a:ext cx="360" cy="36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FB4D86D1-0F4B-495E-B9F0-246F964346A9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7115507" y="23839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2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7D01782C-4F8F-4C49-A4A0-0E4DA1B71BB9}"/>
                    </a:ext>
                  </a:extLst>
                </p14:cNvPr>
                <p14:cNvContentPartPr/>
                <p14:nvPr/>
              </p14:nvContentPartPr>
              <p14:xfrm>
                <a:off x="7056107" y="2471827"/>
                <a:ext cx="360" cy="36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7D01782C-4F8F-4C49-A4A0-0E4DA1B71BB9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7051787" y="24675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6BE27C2D-2977-41EB-8DA4-8AD8A696FAB8}"/>
                    </a:ext>
                  </a:extLst>
                </p14:cNvPr>
                <p14:cNvContentPartPr/>
                <p14:nvPr/>
              </p14:nvContentPartPr>
              <p14:xfrm>
                <a:off x="6992387" y="2348347"/>
                <a:ext cx="460440" cy="69336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6BE27C2D-2977-41EB-8DA4-8AD8A696FAB8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6988067" y="2344027"/>
                  <a:ext cx="469080" cy="70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47976965-2035-45F0-8C99-2D9A067E7D8F}"/>
                    </a:ext>
                  </a:extLst>
                </p14:cNvPr>
                <p14:cNvContentPartPr/>
                <p14:nvPr/>
              </p14:nvContentPartPr>
              <p14:xfrm>
                <a:off x="7573787" y="2473267"/>
                <a:ext cx="162000" cy="16380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47976965-2035-45F0-8C99-2D9A067E7D8F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7569467" y="2468947"/>
                  <a:ext cx="17064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08DEAB34-5122-4159-8DA0-6D31C3D74B3A}"/>
                    </a:ext>
                  </a:extLst>
                </p14:cNvPr>
                <p14:cNvContentPartPr/>
                <p14:nvPr/>
              </p14:nvContentPartPr>
              <p14:xfrm>
                <a:off x="7488107" y="2526187"/>
                <a:ext cx="210600" cy="15948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08DEAB34-5122-4159-8DA0-6D31C3D74B3A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7483787" y="2521867"/>
                  <a:ext cx="21924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2003FE25-F621-4F38-8B61-3337D36EC761}"/>
                    </a:ext>
                  </a:extLst>
                </p14:cNvPr>
                <p14:cNvContentPartPr/>
                <p14:nvPr/>
              </p14:nvContentPartPr>
              <p14:xfrm>
                <a:off x="7848107" y="2408107"/>
                <a:ext cx="109440" cy="18360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2003FE25-F621-4F38-8B61-3337D36EC761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7843787" y="2403787"/>
                  <a:ext cx="11808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A77C67D4-6263-4D57-BA92-61FB6C0D6039}"/>
                    </a:ext>
                  </a:extLst>
                </p14:cNvPr>
                <p14:cNvContentPartPr/>
                <p14:nvPr/>
              </p14:nvContentPartPr>
              <p14:xfrm>
                <a:off x="7991747" y="2404507"/>
                <a:ext cx="197640" cy="17100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A77C67D4-6263-4D57-BA92-61FB6C0D6039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7987427" y="2400187"/>
                  <a:ext cx="20628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213A3780-11C0-428E-A414-5A3BB60F276B}"/>
                    </a:ext>
                  </a:extLst>
                </p14:cNvPr>
                <p14:cNvContentPartPr/>
                <p14:nvPr/>
              </p14:nvContentPartPr>
              <p14:xfrm>
                <a:off x="8189387" y="2450227"/>
                <a:ext cx="21600" cy="2592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213A3780-11C0-428E-A414-5A3BB60F276B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8185067" y="2445907"/>
                  <a:ext cx="3024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ABD583B6-0702-4967-948A-CF13D8EB5D29}"/>
                    </a:ext>
                  </a:extLst>
                </p14:cNvPr>
                <p14:cNvContentPartPr/>
                <p14:nvPr/>
              </p14:nvContentPartPr>
              <p14:xfrm>
                <a:off x="8189387" y="2500267"/>
                <a:ext cx="291960" cy="22356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ABD583B6-0702-4967-948A-CF13D8EB5D29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8185067" y="2495947"/>
                  <a:ext cx="30060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7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D04C1E1D-9282-4F80-B28A-39E6898D2D3F}"/>
                    </a:ext>
                  </a:extLst>
                </p14:cNvPr>
                <p14:cNvContentPartPr/>
                <p14:nvPr/>
              </p14:nvContentPartPr>
              <p14:xfrm>
                <a:off x="8644427" y="2439787"/>
                <a:ext cx="351720" cy="14544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D04C1E1D-9282-4F80-B28A-39E6898D2D3F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8640107" y="2435467"/>
                  <a:ext cx="36036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9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23F882A3-4D69-4452-AFAF-D9C3D5D7E0B3}"/>
                    </a:ext>
                  </a:extLst>
                </p14:cNvPr>
                <p14:cNvContentPartPr/>
                <p14:nvPr/>
              </p14:nvContentPartPr>
              <p14:xfrm>
                <a:off x="9138347" y="2449867"/>
                <a:ext cx="140760" cy="12708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23F882A3-4D69-4452-AFAF-D9C3D5D7E0B3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9134027" y="2445547"/>
                  <a:ext cx="14940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B00C9DAE-DC4F-4A85-BE5B-23FF9CC955BA}"/>
                    </a:ext>
                  </a:extLst>
                </p14:cNvPr>
                <p14:cNvContentPartPr/>
                <p14:nvPr/>
              </p14:nvContentPartPr>
              <p14:xfrm>
                <a:off x="9288107" y="2461027"/>
                <a:ext cx="142920" cy="9324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B00C9DAE-DC4F-4A85-BE5B-23FF9CC955BA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9283787" y="2456707"/>
                  <a:ext cx="15156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B47FD80E-F3E9-4BD4-B443-65E9AD5003F1}"/>
                    </a:ext>
                  </a:extLst>
                </p14:cNvPr>
                <p14:cNvContentPartPr/>
                <p14:nvPr/>
              </p14:nvContentPartPr>
              <p14:xfrm>
                <a:off x="9519227" y="2489827"/>
                <a:ext cx="144360" cy="3204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B47FD80E-F3E9-4BD4-B443-65E9AD5003F1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9514907" y="2485507"/>
                  <a:ext cx="153000" cy="4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E59A0D9F-A906-4604-BA0F-853F4DD1A6BC}"/>
                    </a:ext>
                  </a:extLst>
                </p14:cNvPr>
                <p14:cNvContentPartPr/>
                <p14:nvPr/>
              </p14:nvContentPartPr>
              <p14:xfrm>
                <a:off x="9679067" y="2409187"/>
                <a:ext cx="168480" cy="12600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E59A0D9F-A906-4604-BA0F-853F4DD1A6BC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9674747" y="2404867"/>
                  <a:ext cx="17712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62DA8811-7F8B-40A0-8C7E-A50FFF756782}"/>
                    </a:ext>
                  </a:extLst>
                </p14:cNvPr>
                <p14:cNvContentPartPr/>
                <p14:nvPr/>
              </p14:nvContentPartPr>
              <p14:xfrm>
                <a:off x="9749987" y="2478307"/>
                <a:ext cx="479520" cy="9936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62DA8811-7F8B-40A0-8C7E-A50FFF756782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9745667" y="2473987"/>
                  <a:ext cx="488160" cy="10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5" name="Gruppieren 174">
            <a:extLst>
              <a:ext uri="{FF2B5EF4-FFF2-40B4-BE49-F238E27FC236}">
                <a16:creationId xmlns:a16="http://schemas.microsoft.com/office/drawing/2014/main" id="{497D32DF-7607-4C0B-9D57-C00247C0FB43}"/>
              </a:ext>
            </a:extLst>
          </p:cNvPr>
          <p:cNvGrpSpPr/>
          <p:nvPr/>
        </p:nvGrpSpPr>
        <p:grpSpPr>
          <a:xfrm>
            <a:off x="8183987" y="2735707"/>
            <a:ext cx="2961360" cy="651960"/>
            <a:chOff x="8183987" y="2735707"/>
            <a:chExt cx="2961360" cy="651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4F242E0F-7E69-4C82-902D-35EE3F3FFEB7}"/>
                    </a:ext>
                  </a:extLst>
                </p14:cNvPr>
                <p14:cNvContentPartPr/>
                <p14:nvPr/>
              </p14:nvContentPartPr>
              <p14:xfrm>
                <a:off x="8183987" y="2861347"/>
                <a:ext cx="426600" cy="13536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4F242E0F-7E69-4C82-902D-35EE3F3FFEB7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8179667" y="2857027"/>
                  <a:ext cx="43524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662965BC-F26C-4C0A-9929-ABF4865A2C19}"/>
                    </a:ext>
                  </a:extLst>
                </p14:cNvPr>
                <p14:cNvContentPartPr/>
                <p14:nvPr/>
              </p14:nvContentPartPr>
              <p14:xfrm>
                <a:off x="8546867" y="2821747"/>
                <a:ext cx="55080" cy="1188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662965BC-F26C-4C0A-9929-ABF4865A2C19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8542547" y="2817427"/>
                  <a:ext cx="6372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358C0004-599A-4A4A-9C8C-842F0B0B89BD}"/>
                    </a:ext>
                  </a:extLst>
                </p14:cNvPr>
                <p14:cNvContentPartPr/>
                <p14:nvPr/>
              </p14:nvContentPartPr>
              <p14:xfrm>
                <a:off x="8630027" y="2791147"/>
                <a:ext cx="164880" cy="13464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358C0004-599A-4A4A-9C8C-842F0B0B89BD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8625707" y="2786827"/>
                  <a:ext cx="17352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C3DFA837-9434-4629-AB39-706FC416E26C}"/>
                    </a:ext>
                  </a:extLst>
                </p14:cNvPr>
                <p14:cNvContentPartPr/>
                <p14:nvPr/>
              </p14:nvContentPartPr>
              <p14:xfrm>
                <a:off x="8997587" y="2768107"/>
                <a:ext cx="280080" cy="16020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C3DFA837-9434-4629-AB39-706FC416E26C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8993267" y="2763787"/>
                  <a:ext cx="28872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7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4EC3F979-04CB-4CD2-8DD6-C89715D79124}"/>
                    </a:ext>
                  </a:extLst>
                </p14:cNvPr>
                <p14:cNvContentPartPr/>
                <p14:nvPr/>
              </p14:nvContentPartPr>
              <p14:xfrm>
                <a:off x="9216467" y="2735707"/>
                <a:ext cx="20880" cy="1116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4EC3F979-04CB-4CD2-8DD6-C89715D79124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9212147" y="2731387"/>
                  <a:ext cx="2952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7EC8B7C7-5D7A-4AC4-8547-42E45D11D7D7}"/>
                    </a:ext>
                  </a:extLst>
                </p14:cNvPr>
                <p14:cNvContentPartPr/>
                <p14:nvPr/>
              </p14:nvContentPartPr>
              <p14:xfrm>
                <a:off x="9297467" y="2799067"/>
                <a:ext cx="88560" cy="12456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7EC8B7C7-5D7A-4AC4-8547-42E45D11D7D7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9293147" y="2794747"/>
                  <a:ext cx="9720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32F83520-AB06-412F-BC34-B4D5D71873CF}"/>
                    </a:ext>
                  </a:extLst>
                </p14:cNvPr>
                <p14:cNvContentPartPr/>
                <p14:nvPr/>
              </p14:nvContentPartPr>
              <p14:xfrm>
                <a:off x="9384947" y="2810947"/>
                <a:ext cx="135360" cy="8604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32F83520-AB06-412F-BC34-B4D5D71873CF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9380627" y="2806627"/>
                  <a:ext cx="14400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4A62AE78-AA57-4486-8725-038F3E708862}"/>
                    </a:ext>
                  </a:extLst>
                </p14:cNvPr>
                <p14:cNvContentPartPr/>
                <p14:nvPr/>
              </p14:nvContentPartPr>
              <p14:xfrm>
                <a:off x="9596627" y="2819227"/>
                <a:ext cx="487440" cy="22320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4A62AE78-AA57-4486-8725-038F3E708862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9592307" y="2814907"/>
                  <a:ext cx="496080" cy="23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87376EF0-52F1-4346-8997-DF1D54F38721}"/>
                    </a:ext>
                  </a:extLst>
                </p14:cNvPr>
                <p14:cNvContentPartPr/>
                <p14:nvPr/>
              </p14:nvContentPartPr>
              <p14:xfrm>
                <a:off x="10067147" y="2784307"/>
                <a:ext cx="360" cy="36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87376EF0-52F1-4346-8997-DF1D54F38721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0062827" y="27799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6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0DD06D72-1394-4933-B570-7433ACDFDE70}"/>
                    </a:ext>
                  </a:extLst>
                </p14:cNvPr>
                <p14:cNvContentPartPr/>
                <p14:nvPr/>
              </p14:nvContentPartPr>
              <p14:xfrm>
                <a:off x="10061747" y="2754067"/>
                <a:ext cx="388080" cy="26676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0DD06D72-1394-4933-B570-7433ACDFDE70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10057427" y="2749747"/>
                  <a:ext cx="396720" cy="27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8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8460600C-7E4F-4D5F-969F-F6E5F04F7609}"/>
                    </a:ext>
                  </a:extLst>
                </p14:cNvPr>
                <p14:cNvContentPartPr/>
                <p14:nvPr/>
              </p14:nvContentPartPr>
              <p14:xfrm>
                <a:off x="9147347" y="3082387"/>
                <a:ext cx="465480" cy="30528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8460600C-7E4F-4D5F-969F-F6E5F04F7609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9143027" y="3078067"/>
                  <a:ext cx="474120" cy="31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0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37D8E4A1-E124-44B8-AE76-EFE00623D85C}"/>
                    </a:ext>
                  </a:extLst>
                </p14:cNvPr>
                <p14:cNvContentPartPr/>
                <p14:nvPr/>
              </p14:nvContentPartPr>
              <p14:xfrm>
                <a:off x="9644867" y="3161947"/>
                <a:ext cx="148320" cy="11736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37D8E4A1-E124-44B8-AE76-EFE00623D85C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9640547" y="3157627"/>
                  <a:ext cx="15696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2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37CC8F0F-68F9-4E3B-9643-6C140CD1184A}"/>
                    </a:ext>
                  </a:extLst>
                </p14:cNvPr>
                <p14:cNvContentPartPr/>
                <p14:nvPr/>
              </p14:nvContentPartPr>
              <p14:xfrm>
                <a:off x="10071107" y="3120907"/>
                <a:ext cx="35280" cy="576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37CC8F0F-68F9-4E3B-9643-6C140CD1184A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10066787" y="3116587"/>
                  <a:ext cx="4392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4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DBB4E667-D96F-418D-90AD-EF07F5D3B704}"/>
                    </a:ext>
                  </a:extLst>
                </p14:cNvPr>
                <p14:cNvContentPartPr/>
                <p14:nvPr/>
              </p14:nvContentPartPr>
              <p14:xfrm>
                <a:off x="10058867" y="3004267"/>
                <a:ext cx="177120" cy="24336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DBB4E667-D96F-418D-90AD-EF07F5D3B704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10054547" y="2999947"/>
                  <a:ext cx="185760" cy="25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6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EEAB839E-DEC1-472A-9F4E-48A7EF19FDCB}"/>
                    </a:ext>
                  </a:extLst>
                </p14:cNvPr>
                <p14:cNvContentPartPr/>
                <p14:nvPr/>
              </p14:nvContentPartPr>
              <p14:xfrm>
                <a:off x="10404827" y="3089947"/>
                <a:ext cx="142200" cy="15804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EEAB839E-DEC1-472A-9F4E-48A7EF19FDCB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10400507" y="3085627"/>
                  <a:ext cx="15084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8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41ED7A3D-7D6B-435A-A849-D101E06E2D38}"/>
                    </a:ext>
                  </a:extLst>
                </p14:cNvPr>
                <p14:cNvContentPartPr/>
                <p14:nvPr/>
              </p14:nvContentPartPr>
              <p14:xfrm>
                <a:off x="10566107" y="2981227"/>
                <a:ext cx="275760" cy="22968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41ED7A3D-7D6B-435A-A849-D101E06E2D38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10561787" y="2976907"/>
                  <a:ext cx="28440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0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30F3BC09-FC15-4DA1-BE69-77E692669888}"/>
                    </a:ext>
                  </a:extLst>
                </p14:cNvPr>
                <p14:cNvContentPartPr/>
                <p14:nvPr/>
              </p14:nvContentPartPr>
              <p14:xfrm>
                <a:off x="10857707" y="2972227"/>
                <a:ext cx="5760" cy="6012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30F3BC09-FC15-4DA1-BE69-77E692669888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10853387" y="2967907"/>
                  <a:ext cx="1440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2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DC99156B-63C0-4D0A-B3DE-D8140E563287}"/>
                    </a:ext>
                  </a:extLst>
                </p14:cNvPr>
                <p14:cNvContentPartPr/>
                <p14:nvPr/>
              </p14:nvContentPartPr>
              <p14:xfrm>
                <a:off x="10830707" y="2935147"/>
                <a:ext cx="314640" cy="39348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DC99156B-63C0-4D0A-B3DE-D8140E563287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10826387" y="2930827"/>
                  <a:ext cx="323280" cy="402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8" name="Gruppieren 177">
            <a:extLst>
              <a:ext uri="{FF2B5EF4-FFF2-40B4-BE49-F238E27FC236}">
                <a16:creationId xmlns:a16="http://schemas.microsoft.com/office/drawing/2014/main" id="{B450A8E6-7BFB-4CDE-8C54-B8082389E3E8}"/>
              </a:ext>
            </a:extLst>
          </p:cNvPr>
          <p:cNvGrpSpPr/>
          <p:nvPr/>
        </p:nvGrpSpPr>
        <p:grpSpPr>
          <a:xfrm>
            <a:off x="3090707" y="6325267"/>
            <a:ext cx="1614960" cy="549720"/>
            <a:chOff x="3090707" y="6325267"/>
            <a:chExt cx="1614960" cy="549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44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9CDFD4DF-59C0-4AF5-90B9-A11F96560FC4}"/>
                    </a:ext>
                  </a:extLst>
                </p14:cNvPr>
                <p14:cNvContentPartPr/>
                <p14:nvPr/>
              </p14:nvContentPartPr>
              <p14:xfrm>
                <a:off x="3090707" y="6354067"/>
                <a:ext cx="593640" cy="41076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9CDFD4DF-59C0-4AF5-90B9-A11F96560FC4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3086387" y="6349747"/>
                  <a:ext cx="602280" cy="41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6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899BD0AC-9CBE-4E00-96CF-6F5F12F04E3B}"/>
                    </a:ext>
                  </a:extLst>
                </p14:cNvPr>
                <p14:cNvContentPartPr/>
                <p14:nvPr/>
              </p14:nvContentPartPr>
              <p14:xfrm>
                <a:off x="4050827" y="6325267"/>
                <a:ext cx="654840" cy="54972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899BD0AC-9CBE-4E00-96CF-6F5F12F04E3B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4046507" y="6320947"/>
                  <a:ext cx="663480" cy="558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48">
            <p14:nvContentPartPr>
              <p14:cNvPr id="179" name="Freihand 178">
                <a:extLst>
                  <a:ext uri="{FF2B5EF4-FFF2-40B4-BE49-F238E27FC236}">
                    <a16:creationId xmlns:a16="http://schemas.microsoft.com/office/drawing/2014/main" id="{7C60978C-82DB-471F-B01E-2DF8E7ADA286}"/>
                  </a:ext>
                </a:extLst>
              </p14:cNvPr>
              <p14:cNvContentPartPr/>
              <p14:nvPr/>
            </p14:nvContentPartPr>
            <p14:xfrm>
              <a:off x="1285307" y="4655227"/>
              <a:ext cx="581760" cy="691200"/>
            </p14:xfrm>
          </p:contentPart>
        </mc:Choice>
        <mc:Fallback>
          <p:pic>
            <p:nvPicPr>
              <p:cNvPr id="179" name="Freihand 178">
                <a:extLst>
                  <a:ext uri="{FF2B5EF4-FFF2-40B4-BE49-F238E27FC236}">
                    <a16:creationId xmlns:a16="http://schemas.microsoft.com/office/drawing/2014/main" id="{7C60978C-82DB-471F-B01E-2DF8E7ADA286}"/>
                  </a:ext>
                </a:extLst>
              </p:cNvPr>
              <p:cNvPicPr/>
              <p:nvPr/>
            </p:nvPicPr>
            <p:blipFill>
              <a:blip r:embed="rId249"/>
              <a:stretch>
                <a:fillRect/>
              </a:stretch>
            </p:blipFill>
            <p:spPr>
              <a:xfrm>
                <a:off x="1280987" y="4650907"/>
                <a:ext cx="590400" cy="69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0">
            <p14:nvContentPartPr>
              <p14:cNvPr id="198" name="Freihand 197">
                <a:extLst>
                  <a:ext uri="{FF2B5EF4-FFF2-40B4-BE49-F238E27FC236}">
                    <a16:creationId xmlns:a16="http://schemas.microsoft.com/office/drawing/2014/main" id="{D75D868A-D9C7-453D-A138-3F723DF65291}"/>
                  </a:ext>
                </a:extLst>
              </p14:cNvPr>
              <p14:cNvContentPartPr/>
              <p14:nvPr/>
            </p14:nvContentPartPr>
            <p14:xfrm>
              <a:off x="10616867" y="3484507"/>
              <a:ext cx="156960" cy="182160"/>
            </p14:xfrm>
          </p:contentPart>
        </mc:Choice>
        <mc:Fallback>
          <p:pic>
            <p:nvPicPr>
              <p:cNvPr id="198" name="Freihand 197">
                <a:extLst>
                  <a:ext uri="{FF2B5EF4-FFF2-40B4-BE49-F238E27FC236}">
                    <a16:creationId xmlns:a16="http://schemas.microsoft.com/office/drawing/2014/main" id="{D75D868A-D9C7-453D-A138-3F723DF65291}"/>
                  </a:ext>
                </a:extLst>
              </p:cNvPr>
              <p:cNvPicPr/>
              <p:nvPr/>
            </p:nvPicPr>
            <p:blipFill>
              <a:blip r:embed="rId251"/>
              <a:stretch>
                <a:fillRect/>
              </a:stretch>
            </p:blipFill>
            <p:spPr>
              <a:xfrm>
                <a:off x="10612547" y="3480187"/>
                <a:ext cx="165600" cy="19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2">
            <p14:nvContentPartPr>
              <p14:cNvPr id="199" name="Freihand 198">
                <a:extLst>
                  <a:ext uri="{FF2B5EF4-FFF2-40B4-BE49-F238E27FC236}">
                    <a16:creationId xmlns:a16="http://schemas.microsoft.com/office/drawing/2014/main" id="{DB432AB7-580C-42A9-91D5-4FF0674EEA63}"/>
                  </a:ext>
                </a:extLst>
              </p14:cNvPr>
              <p14:cNvContentPartPr/>
              <p14:nvPr/>
            </p14:nvContentPartPr>
            <p14:xfrm>
              <a:off x="10819547" y="3539947"/>
              <a:ext cx="185400" cy="101520"/>
            </p14:xfrm>
          </p:contentPart>
        </mc:Choice>
        <mc:Fallback>
          <p:pic>
            <p:nvPicPr>
              <p:cNvPr id="199" name="Freihand 198">
                <a:extLst>
                  <a:ext uri="{FF2B5EF4-FFF2-40B4-BE49-F238E27FC236}">
                    <a16:creationId xmlns:a16="http://schemas.microsoft.com/office/drawing/2014/main" id="{DB432AB7-580C-42A9-91D5-4FF0674EEA63}"/>
                  </a:ext>
                </a:extLst>
              </p:cNvPr>
              <p:cNvPicPr/>
              <p:nvPr/>
            </p:nvPicPr>
            <p:blipFill>
              <a:blip r:embed="rId253"/>
              <a:stretch>
                <a:fillRect/>
              </a:stretch>
            </p:blipFill>
            <p:spPr>
              <a:xfrm>
                <a:off x="10815227" y="3535627"/>
                <a:ext cx="194040" cy="11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4">
            <p14:nvContentPartPr>
              <p14:cNvPr id="200" name="Freihand 199">
                <a:extLst>
                  <a:ext uri="{FF2B5EF4-FFF2-40B4-BE49-F238E27FC236}">
                    <a16:creationId xmlns:a16="http://schemas.microsoft.com/office/drawing/2014/main" id="{255AAE45-F667-4745-8BC8-D2165556A3BB}"/>
                  </a:ext>
                </a:extLst>
              </p14:cNvPr>
              <p14:cNvContentPartPr/>
              <p14:nvPr/>
            </p14:nvContentPartPr>
            <p14:xfrm>
              <a:off x="10999547" y="3416827"/>
              <a:ext cx="11520" cy="30600"/>
            </p14:xfrm>
          </p:contentPart>
        </mc:Choice>
        <mc:Fallback>
          <p:pic>
            <p:nvPicPr>
              <p:cNvPr id="200" name="Freihand 199">
                <a:extLst>
                  <a:ext uri="{FF2B5EF4-FFF2-40B4-BE49-F238E27FC236}">
                    <a16:creationId xmlns:a16="http://schemas.microsoft.com/office/drawing/2014/main" id="{255AAE45-F667-4745-8BC8-D2165556A3BB}"/>
                  </a:ext>
                </a:extLst>
              </p:cNvPr>
              <p:cNvPicPr/>
              <p:nvPr/>
            </p:nvPicPr>
            <p:blipFill>
              <a:blip r:embed="rId255"/>
              <a:stretch>
                <a:fillRect/>
              </a:stretch>
            </p:blipFill>
            <p:spPr>
              <a:xfrm>
                <a:off x="10995227" y="3412507"/>
                <a:ext cx="20160" cy="3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6">
            <p14:nvContentPartPr>
              <p14:cNvPr id="180" name="Freihand 179">
                <a:extLst>
                  <a:ext uri="{FF2B5EF4-FFF2-40B4-BE49-F238E27FC236}">
                    <a16:creationId xmlns:a16="http://schemas.microsoft.com/office/drawing/2014/main" id="{4259DD64-D927-467D-B758-9DEC628549D2}"/>
                  </a:ext>
                </a:extLst>
              </p14:cNvPr>
              <p14:cNvContentPartPr/>
              <p14:nvPr/>
            </p14:nvContentPartPr>
            <p14:xfrm>
              <a:off x="7184267" y="3785107"/>
              <a:ext cx="251280" cy="30960"/>
            </p14:xfrm>
          </p:contentPart>
        </mc:Choice>
        <mc:Fallback>
          <p:pic>
            <p:nvPicPr>
              <p:cNvPr id="180" name="Freihand 179">
                <a:extLst>
                  <a:ext uri="{FF2B5EF4-FFF2-40B4-BE49-F238E27FC236}">
                    <a16:creationId xmlns:a16="http://schemas.microsoft.com/office/drawing/2014/main" id="{4259DD64-D927-467D-B758-9DEC628549D2}"/>
                  </a:ext>
                </a:extLst>
              </p:cNvPr>
              <p:cNvPicPr/>
              <p:nvPr/>
            </p:nvPicPr>
            <p:blipFill>
              <a:blip r:embed="rId257"/>
              <a:stretch>
                <a:fillRect/>
              </a:stretch>
            </p:blipFill>
            <p:spPr>
              <a:xfrm>
                <a:off x="7179947" y="3780787"/>
                <a:ext cx="25992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8">
            <p14:nvContentPartPr>
              <p14:cNvPr id="181" name="Freihand 180">
                <a:extLst>
                  <a:ext uri="{FF2B5EF4-FFF2-40B4-BE49-F238E27FC236}">
                    <a16:creationId xmlns:a16="http://schemas.microsoft.com/office/drawing/2014/main" id="{1E7DABDC-84F8-4C23-9273-8191E9F121DE}"/>
                  </a:ext>
                </a:extLst>
              </p14:cNvPr>
              <p14:cNvContentPartPr/>
              <p14:nvPr/>
            </p14:nvContentPartPr>
            <p14:xfrm>
              <a:off x="7373987" y="3713467"/>
              <a:ext cx="164160" cy="193320"/>
            </p14:xfrm>
          </p:contentPart>
        </mc:Choice>
        <mc:Fallback>
          <p:pic>
            <p:nvPicPr>
              <p:cNvPr id="181" name="Freihand 180">
                <a:extLst>
                  <a:ext uri="{FF2B5EF4-FFF2-40B4-BE49-F238E27FC236}">
                    <a16:creationId xmlns:a16="http://schemas.microsoft.com/office/drawing/2014/main" id="{1E7DABDC-84F8-4C23-9273-8191E9F121DE}"/>
                  </a:ext>
                </a:extLst>
              </p:cNvPr>
              <p:cNvPicPr/>
              <p:nvPr/>
            </p:nvPicPr>
            <p:blipFill>
              <a:blip r:embed="rId259"/>
              <a:stretch>
                <a:fillRect/>
              </a:stretch>
            </p:blipFill>
            <p:spPr>
              <a:xfrm>
                <a:off x="7369667" y="3709147"/>
                <a:ext cx="172800" cy="20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0">
            <p14:nvContentPartPr>
              <p14:cNvPr id="182" name="Freihand 181">
                <a:extLst>
                  <a:ext uri="{FF2B5EF4-FFF2-40B4-BE49-F238E27FC236}">
                    <a16:creationId xmlns:a16="http://schemas.microsoft.com/office/drawing/2014/main" id="{31AD44BC-9676-445E-91DF-BF966DFC07E8}"/>
                  </a:ext>
                </a:extLst>
              </p14:cNvPr>
              <p14:cNvContentPartPr/>
              <p14:nvPr/>
            </p14:nvContentPartPr>
            <p14:xfrm>
              <a:off x="7710947" y="3674947"/>
              <a:ext cx="217080" cy="120240"/>
            </p14:xfrm>
          </p:contentPart>
        </mc:Choice>
        <mc:Fallback>
          <p:pic>
            <p:nvPicPr>
              <p:cNvPr id="182" name="Freihand 181">
                <a:extLst>
                  <a:ext uri="{FF2B5EF4-FFF2-40B4-BE49-F238E27FC236}">
                    <a16:creationId xmlns:a16="http://schemas.microsoft.com/office/drawing/2014/main" id="{31AD44BC-9676-445E-91DF-BF966DFC07E8}"/>
                  </a:ext>
                </a:extLst>
              </p:cNvPr>
              <p:cNvPicPr/>
              <p:nvPr/>
            </p:nvPicPr>
            <p:blipFill>
              <a:blip r:embed="rId261"/>
              <a:stretch>
                <a:fillRect/>
              </a:stretch>
            </p:blipFill>
            <p:spPr>
              <a:xfrm>
                <a:off x="7706627" y="3670627"/>
                <a:ext cx="225720" cy="12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2">
            <p14:nvContentPartPr>
              <p14:cNvPr id="183" name="Freihand 182">
                <a:extLst>
                  <a:ext uri="{FF2B5EF4-FFF2-40B4-BE49-F238E27FC236}">
                    <a16:creationId xmlns:a16="http://schemas.microsoft.com/office/drawing/2014/main" id="{6A4FDE54-7AFA-4C83-A07A-04218B22F694}"/>
                  </a:ext>
                </a:extLst>
              </p14:cNvPr>
              <p14:cNvContentPartPr/>
              <p14:nvPr/>
            </p14:nvContentPartPr>
            <p14:xfrm>
              <a:off x="7953587" y="3679627"/>
              <a:ext cx="153360" cy="104040"/>
            </p14:xfrm>
          </p:contentPart>
        </mc:Choice>
        <mc:Fallback>
          <p:pic>
            <p:nvPicPr>
              <p:cNvPr id="183" name="Freihand 182">
                <a:extLst>
                  <a:ext uri="{FF2B5EF4-FFF2-40B4-BE49-F238E27FC236}">
                    <a16:creationId xmlns:a16="http://schemas.microsoft.com/office/drawing/2014/main" id="{6A4FDE54-7AFA-4C83-A07A-04218B22F694}"/>
                  </a:ext>
                </a:extLst>
              </p:cNvPr>
              <p:cNvPicPr/>
              <p:nvPr/>
            </p:nvPicPr>
            <p:blipFill>
              <a:blip r:embed="rId263"/>
              <a:stretch>
                <a:fillRect/>
              </a:stretch>
            </p:blipFill>
            <p:spPr>
              <a:xfrm>
                <a:off x="7949267" y="3675307"/>
                <a:ext cx="162000" cy="11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4">
            <p14:nvContentPartPr>
              <p14:cNvPr id="184" name="Freihand 183">
                <a:extLst>
                  <a:ext uri="{FF2B5EF4-FFF2-40B4-BE49-F238E27FC236}">
                    <a16:creationId xmlns:a16="http://schemas.microsoft.com/office/drawing/2014/main" id="{56A245F3-8451-4850-9A9E-A20A46BE7268}"/>
                  </a:ext>
                </a:extLst>
              </p14:cNvPr>
              <p14:cNvContentPartPr/>
              <p14:nvPr/>
            </p14:nvContentPartPr>
            <p14:xfrm>
              <a:off x="8098667" y="3577387"/>
              <a:ext cx="209160" cy="183960"/>
            </p14:xfrm>
          </p:contentPart>
        </mc:Choice>
        <mc:Fallback>
          <p:pic>
            <p:nvPicPr>
              <p:cNvPr id="184" name="Freihand 183">
                <a:extLst>
                  <a:ext uri="{FF2B5EF4-FFF2-40B4-BE49-F238E27FC236}">
                    <a16:creationId xmlns:a16="http://schemas.microsoft.com/office/drawing/2014/main" id="{56A245F3-8451-4850-9A9E-A20A46BE7268}"/>
                  </a:ext>
                </a:extLst>
              </p:cNvPr>
              <p:cNvPicPr/>
              <p:nvPr/>
            </p:nvPicPr>
            <p:blipFill>
              <a:blip r:embed="rId265"/>
              <a:stretch>
                <a:fillRect/>
              </a:stretch>
            </p:blipFill>
            <p:spPr>
              <a:xfrm>
                <a:off x="8094347" y="3573067"/>
                <a:ext cx="217800" cy="19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6">
            <p14:nvContentPartPr>
              <p14:cNvPr id="185" name="Freihand 184">
                <a:extLst>
                  <a:ext uri="{FF2B5EF4-FFF2-40B4-BE49-F238E27FC236}">
                    <a16:creationId xmlns:a16="http://schemas.microsoft.com/office/drawing/2014/main" id="{67072A70-2153-4EF6-80DA-A687F2782D6E}"/>
                  </a:ext>
                </a:extLst>
              </p14:cNvPr>
              <p14:cNvContentPartPr/>
              <p14:nvPr/>
            </p14:nvContentPartPr>
            <p14:xfrm>
              <a:off x="8481347" y="3600067"/>
              <a:ext cx="36720" cy="183600"/>
            </p14:xfrm>
          </p:contentPart>
        </mc:Choice>
        <mc:Fallback>
          <p:pic>
            <p:nvPicPr>
              <p:cNvPr id="185" name="Freihand 184">
                <a:extLst>
                  <a:ext uri="{FF2B5EF4-FFF2-40B4-BE49-F238E27FC236}">
                    <a16:creationId xmlns:a16="http://schemas.microsoft.com/office/drawing/2014/main" id="{67072A70-2153-4EF6-80DA-A687F2782D6E}"/>
                  </a:ext>
                </a:extLst>
              </p:cNvPr>
              <p:cNvPicPr/>
              <p:nvPr/>
            </p:nvPicPr>
            <p:blipFill>
              <a:blip r:embed="rId267"/>
              <a:stretch>
                <a:fillRect/>
              </a:stretch>
            </p:blipFill>
            <p:spPr>
              <a:xfrm>
                <a:off x="8477027" y="3595747"/>
                <a:ext cx="4536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8">
            <p14:nvContentPartPr>
              <p14:cNvPr id="186" name="Freihand 185">
                <a:extLst>
                  <a:ext uri="{FF2B5EF4-FFF2-40B4-BE49-F238E27FC236}">
                    <a16:creationId xmlns:a16="http://schemas.microsoft.com/office/drawing/2014/main" id="{38E100E5-0D25-4FFC-A4C8-37CF65A4C989}"/>
                  </a:ext>
                </a:extLst>
              </p14:cNvPr>
              <p14:cNvContentPartPr/>
              <p14:nvPr/>
            </p14:nvContentPartPr>
            <p14:xfrm>
              <a:off x="8427707" y="3545347"/>
              <a:ext cx="189720" cy="113040"/>
            </p14:xfrm>
          </p:contentPart>
        </mc:Choice>
        <mc:Fallback>
          <p:pic>
            <p:nvPicPr>
              <p:cNvPr id="186" name="Freihand 185">
                <a:extLst>
                  <a:ext uri="{FF2B5EF4-FFF2-40B4-BE49-F238E27FC236}">
                    <a16:creationId xmlns:a16="http://schemas.microsoft.com/office/drawing/2014/main" id="{38E100E5-0D25-4FFC-A4C8-37CF65A4C989}"/>
                  </a:ext>
                </a:extLst>
              </p:cNvPr>
              <p:cNvPicPr/>
              <p:nvPr/>
            </p:nvPicPr>
            <p:blipFill>
              <a:blip r:embed="rId269"/>
              <a:stretch>
                <a:fillRect/>
              </a:stretch>
            </p:blipFill>
            <p:spPr>
              <a:xfrm>
                <a:off x="8423387" y="3541027"/>
                <a:ext cx="198360" cy="12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0">
            <p14:nvContentPartPr>
              <p14:cNvPr id="187" name="Freihand 186">
                <a:extLst>
                  <a:ext uri="{FF2B5EF4-FFF2-40B4-BE49-F238E27FC236}">
                    <a16:creationId xmlns:a16="http://schemas.microsoft.com/office/drawing/2014/main" id="{F0C46C2D-165F-424C-A17D-3D5DBC31B884}"/>
                  </a:ext>
                </a:extLst>
              </p14:cNvPr>
              <p14:cNvContentPartPr/>
              <p14:nvPr/>
            </p14:nvContentPartPr>
            <p14:xfrm>
              <a:off x="8630747" y="3656227"/>
              <a:ext cx="78480" cy="117720"/>
            </p14:xfrm>
          </p:contentPart>
        </mc:Choice>
        <mc:Fallback>
          <p:pic>
            <p:nvPicPr>
              <p:cNvPr id="187" name="Freihand 186">
                <a:extLst>
                  <a:ext uri="{FF2B5EF4-FFF2-40B4-BE49-F238E27FC236}">
                    <a16:creationId xmlns:a16="http://schemas.microsoft.com/office/drawing/2014/main" id="{F0C46C2D-165F-424C-A17D-3D5DBC31B884}"/>
                  </a:ext>
                </a:extLst>
              </p:cNvPr>
              <p:cNvPicPr/>
              <p:nvPr/>
            </p:nvPicPr>
            <p:blipFill>
              <a:blip r:embed="rId271"/>
              <a:stretch>
                <a:fillRect/>
              </a:stretch>
            </p:blipFill>
            <p:spPr>
              <a:xfrm>
                <a:off x="8626427" y="3651907"/>
                <a:ext cx="8712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2">
            <p14:nvContentPartPr>
              <p14:cNvPr id="188" name="Freihand 187">
                <a:extLst>
                  <a:ext uri="{FF2B5EF4-FFF2-40B4-BE49-F238E27FC236}">
                    <a16:creationId xmlns:a16="http://schemas.microsoft.com/office/drawing/2014/main" id="{89BBD523-DB18-49A2-B6B7-98B2C70CCD30}"/>
                  </a:ext>
                </a:extLst>
              </p14:cNvPr>
              <p14:cNvContentPartPr/>
              <p14:nvPr/>
            </p14:nvContentPartPr>
            <p14:xfrm>
              <a:off x="8710667" y="3599707"/>
              <a:ext cx="369360" cy="157320"/>
            </p14:xfrm>
          </p:contentPart>
        </mc:Choice>
        <mc:Fallback>
          <p:pic>
            <p:nvPicPr>
              <p:cNvPr id="188" name="Freihand 187">
                <a:extLst>
                  <a:ext uri="{FF2B5EF4-FFF2-40B4-BE49-F238E27FC236}">
                    <a16:creationId xmlns:a16="http://schemas.microsoft.com/office/drawing/2014/main" id="{89BBD523-DB18-49A2-B6B7-98B2C70CCD30}"/>
                  </a:ext>
                </a:extLst>
              </p:cNvPr>
              <p:cNvPicPr/>
              <p:nvPr/>
            </p:nvPicPr>
            <p:blipFill>
              <a:blip r:embed="rId273"/>
              <a:stretch>
                <a:fillRect/>
              </a:stretch>
            </p:blipFill>
            <p:spPr>
              <a:xfrm>
                <a:off x="8706347" y="3595387"/>
                <a:ext cx="378000" cy="16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4">
            <p14:nvContentPartPr>
              <p14:cNvPr id="190" name="Freihand 189">
                <a:extLst>
                  <a:ext uri="{FF2B5EF4-FFF2-40B4-BE49-F238E27FC236}">
                    <a16:creationId xmlns:a16="http://schemas.microsoft.com/office/drawing/2014/main" id="{A5457D3E-6BE4-4F46-A6BF-77F59BD1C7FB}"/>
                  </a:ext>
                </a:extLst>
              </p14:cNvPr>
              <p14:cNvContentPartPr/>
              <p14:nvPr/>
            </p14:nvContentPartPr>
            <p14:xfrm>
              <a:off x="9173987" y="3552907"/>
              <a:ext cx="159120" cy="183240"/>
            </p14:xfrm>
          </p:contentPart>
        </mc:Choice>
        <mc:Fallback>
          <p:pic>
            <p:nvPicPr>
              <p:cNvPr id="190" name="Freihand 189">
                <a:extLst>
                  <a:ext uri="{FF2B5EF4-FFF2-40B4-BE49-F238E27FC236}">
                    <a16:creationId xmlns:a16="http://schemas.microsoft.com/office/drawing/2014/main" id="{A5457D3E-6BE4-4F46-A6BF-77F59BD1C7FB}"/>
                  </a:ext>
                </a:extLst>
              </p:cNvPr>
              <p:cNvPicPr/>
              <p:nvPr/>
            </p:nvPicPr>
            <p:blipFill>
              <a:blip r:embed="rId275"/>
              <a:stretch>
                <a:fillRect/>
              </a:stretch>
            </p:blipFill>
            <p:spPr>
              <a:xfrm>
                <a:off x="9169667" y="3548587"/>
                <a:ext cx="167760" cy="19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6">
            <p14:nvContentPartPr>
              <p14:cNvPr id="191" name="Freihand 190">
                <a:extLst>
                  <a:ext uri="{FF2B5EF4-FFF2-40B4-BE49-F238E27FC236}">
                    <a16:creationId xmlns:a16="http://schemas.microsoft.com/office/drawing/2014/main" id="{F5964088-84F5-4A9E-BAC3-39ADDD04FA64}"/>
                  </a:ext>
                </a:extLst>
              </p14:cNvPr>
              <p14:cNvContentPartPr/>
              <p14:nvPr/>
            </p14:nvContentPartPr>
            <p14:xfrm>
              <a:off x="9222947" y="3677467"/>
              <a:ext cx="93600" cy="37440"/>
            </p14:xfrm>
          </p:contentPart>
        </mc:Choice>
        <mc:Fallback>
          <p:pic>
            <p:nvPicPr>
              <p:cNvPr id="191" name="Freihand 190">
                <a:extLst>
                  <a:ext uri="{FF2B5EF4-FFF2-40B4-BE49-F238E27FC236}">
                    <a16:creationId xmlns:a16="http://schemas.microsoft.com/office/drawing/2014/main" id="{F5964088-84F5-4A9E-BAC3-39ADDD04FA64}"/>
                  </a:ext>
                </a:extLst>
              </p:cNvPr>
              <p:cNvPicPr/>
              <p:nvPr/>
            </p:nvPicPr>
            <p:blipFill>
              <a:blip r:embed="rId277"/>
              <a:stretch>
                <a:fillRect/>
              </a:stretch>
            </p:blipFill>
            <p:spPr>
              <a:xfrm>
                <a:off x="9218627" y="3673147"/>
                <a:ext cx="102240" cy="4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8">
            <p14:nvContentPartPr>
              <p14:cNvPr id="192" name="Freihand 191">
                <a:extLst>
                  <a:ext uri="{FF2B5EF4-FFF2-40B4-BE49-F238E27FC236}">
                    <a16:creationId xmlns:a16="http://schemas.microsoft.com/office/drawing/2014/main" id="{3A12B3E3-D58D-4AAE-8E9F-C1EC81823FE7}"/>
                  </a:ext>
                </a:extLst>
              </p14:cNvPr>
              <p14:cNvContentPartPr/>
              <p14:nvPr/>
            </p14:nvContentPartPr>
            <p14:xfrm>
              <a:off x="9329147" y="3525547"/>
              <a:ext cx="63360" cy="193320"/>
            </p14:xfrm>
          </p:contentPart>
        </mc:Choice>
        <mc:Fallback>
          <p:pic>
            <p:nvPicPr>
              <p:cNvPr id="192" name="Freihand 191">
                <a:extLst>
                  <a:ext uri="{FF2B5EF4-FFF2-40B4-BE49-F238E27FC236}">
                    <a16:creationId xmlns:a16="http://schemas.microsoft.com/office/drawing/2014/main" id="{3A12B3E3-D58D-4AAE-8E9F-C1EC81823FE7}"/>
                  </a:ext>
                </a:extLst>
              </p:cNvPr>
              <p:cNvPicPr/>
              <p:nvPr/>
            </p:nvPicPr>
            <p:blipFill>
              <a:blip r:embed="rId279"/>
              <a:stretch>
                <a:fillRect/>
              </a:stretch>
            </p:blipFill>
            <p:spPr>
              <a:xfrm>
                <a:off x="9324827" y="3521227"/>
                <a:ext cx="72000" cy="20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0">
            <p14:nvContentPartPr>
              <p14:cNvPr id="193" name="Freihand 192">
                <a:extLst>
                  <a:ext uri="{FF2B5EF4-FFF2-40B4-BE49-F238E27FC236}">
                    <a16:creationId xmlns:a16="http://schemas.microsoft.com/office/drawing/2014/main" id="{801A9CDC-37E2-4FFF-8270-2FA1B1937AB3}"/>
                  </a:ext>
                </a:extLst>
              </p14:cNvPr>
              <p14:cNvContentPartPr/>
              <p14:nvPr/>
            </p14:nvContentPartPr>
            <p14:xfrm>
              <a:off x="9438947" y="3622027"/>
              <a:ext cx="150120" cy="85320"/>
            </p14:xfrm>
          </p:contentPart>
        </mc:Choice>
        <mc:Fallback>
          <p:pic>
            <p:nvPicPr>
              <p:cNvPr id="193" name="Freihand 192">
                <a:extLst>
                  <a:ext uri="{FF2B5EF4-FFF2-40B4-BE49-F238E27FC236}">
                    <a16:creationId xmlns:a16="http://schemas.microsoft.com/office/drawing/2014/main" id="{801A9CDC-37E2-4FFF-8270-2FA1B1937AB3}"/>
                  </a:ext>
                </a:extLst>
              </p:cNvPr>
              <p:cNvPicPr/>
              <p:nvPr/>
            </p:nvPicPr>
            <p:blipFill>
              <a:blip r:embed="rId281"/>
              <a:stretch>
                <a:fillRect/>
              </a:stretch>
            </p:blipFill>
            <p:spPr>
              <a:xfrm>
                <a:off x="9434627" y="3617707"/>
                <a:ext cx="158760" cy="9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2">
            <p14:nvContentPartPr>
              <p14:cNvPr id="194" name="Freihand 193">
                <a:extLst>
                  <a:ext uri="{FF2B5EF4-FFF2-40B4-BE49-F238E27FC236}">
                    <a16:creationId xmlns:a16="http://schemas.microsoft.com/office/drawing/2014/main" id="{CE8F4E69-5C61-4261-8671-27D0B441DD25}"/>
                  </a:ext>
                </a:extLst>
              </p14:cNvPr>
              <p14:cNvContentPartPr/>
              <p14:nvPr/>
            </p14:nvContentPartPr>
            <p14:xfrm>
              <a:off x="9588707" y="3642187"/>
              <a:ext cx="275040" cy="36720"/>
            </p14:xfrm>
          </p:contentPart>
        </mc:Choice>
        <mc:Fallback>
          <p:pic>
            <p:nvPicPr>
              <p:cNvPr id="194" name="Freihand 193">
                <a:extLst>
                  <a:ext uri="{FF2B5EF4-FFF2-40B4-BE49-F238E27FC236}">
                    <a16:creationId xmlns:a16="http://schemas.microsoft.com/office/drawing/2014/main" id="{CE8F4E69-5C61-4261-8671-27D0B441DD25}"/>
                  </a:ext>
                </a:extLst>
              </p:cNvPr>
              <p:cNvPicPr/>
              <p:nvPr/>
            </p:nvPicPr>
            <p:blipFill>
              <a:blip r:embed="rId283"/>
              <a:stretch>
                <a:fillRect/>
              </a:stretch>
            </p:blipFill>
            <p:spPr>
              <a:xfrm>
                <a:off x="9584387" y="3637867"/>
                <a:ext cx="283680" cy="4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4">
            <p14:nvContentPartPr>
              <p14:cNvPr id="195" name="Freihand 194">
                <a:extLst>
                  <a:ext uri="{FF2B5EF4-FFF2-40B4-BE49-F238E27FC236}">
                    <a16:creationId xmlns:a16="http://schemas.microsoft.com/office/drawing/2014/main" id="{954A3AB2-866C-477C-BFD7-70CE20BCEEEA}"/>
                  </a:ext>
                </a:extLst>
              </p14:cNvPr>
              <p14:cNvContentPartPr/>
              <p14:nvPr/>
            </p14:nvContentPartPr>
            <p14:xfrm>
              <a:off x="9846107" y="3608347"/>
              <a:ext cx="360" cy="360"/>
            </p14:xfrm>
          </p:contentPart>
        </mc:Choice>
        <mc:Fallback>
          <p:pic>
            <p:nvPicPr>
              <p:cNvPr id="195" name="Freihand 194">
                <a:extLst>
                  <a:ext uri="{FF2B5EF4-FFF2-40B4-BE49-F238E27FC236}">
                    <a16:creationId xmlns:a16="http://schemas.microsoft.com/office/drawing/2014/main" id="{954A3AB2-866C-477C-BFD7-70CE20BCEEEA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9841787" y="360402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5">
            <p14:nvContentPartPr>
              <p14:cNvPr id="196" name="Freihand 195">
                <a:extLst>
                  <a:ext uri="{FF2B5EF4-FFF2-40B4-BE49-F238E27FC236}">
                    <a16:creationId xmlns:a16="http://schemas.microsoft.com/office/drawing/2014/main" id="{E563CB1F-23BA-4A06-BACF-39B6C22DE96E}"/>
                  </a:ext>
                </a:extLst>
              </p14:cNvPr>
              <p14:cNvContentPartPr/>
              <p14:nvPr/>
            </p14:nvContentPartPr>
            <p14:xfrm>
              <a:off x="9873467" y="3504667"/>
              <a:ext cx="520560" cy="187200"/>
            </p14:xfrm>
          </p:contentPart>
        </mc:Choice>
        <mc:Fallback>
          <p:pic>
            <p:nvPicPr>
              <p:cNvPr id="196" name="Freihand 195">
                <a:extLst>
                  <a:ext uri="{FF2B5EF4-FFF2-40B4-BE49-F238E27FC236}">
                    <a16:creationId xmlns:a16="http://schemas.microsoft.com/office/drawing/2014/main" id="{E563CB1F-23BA-4A06-BACF-39B6C22DE96E}"/>
                  </a:ext>
                </a:extLst>
              </p:cNvPr>
              <p:cNvPicPr/>
              <p:nvPr/>
            </p:nvPicPr>
            <p:blipFill>
              <a:blip r:embed="rId286"/>
              <a:stretch>
                <a:fillRect/>
              </a:stretch>
            </p:blipFill>
            <p:spPr>
              <a:xfrm>
                <a:off x="9869147" y="3500347"/>
                <a:ext cx="529200" cy="19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7">
            <p14:nvContentPartPr>
              <p14:cNvPr id="201" name="Freihand 200">
                <a:extLst>
                  <a:ext uri="{FF2B5EF4-FFF2-40B4-BE49-F238E27FC236}">
                    <a16:creationId xmlns:a16="http://schemas.microsoft.com/office/drawing/2014/main" id="{97BF6A61-E4CD-4C87-87D8-D3DD1F46F8F6}"/>
                  </a:ext>
                </a:extLst>
              </p14:cNvPr>
              <p14:cNvContentPartPr/>
              <p14:nvPr/>
            </p14:nvContentPartPr>
            <p14:xfrm>
              <a:off x="7918307" y="3872947"/>
              <a:ext cx="189000" cy="134280"/>
            </p14:xfrm>
          </p:contentPart>
        </mc:Choice>
        <mc:Fallback>
          <p:pic>
            <p:nvPicPr>
              <p:cNvPr id="201" name="Freihand 200">
                <a:extLst>
                  <a:ext uri="{FF2B5EF4-FFF2-40B4-BE49-F238E27FC236}">
                    <a16:creationId xmlns:a16="http://schemas.microsoft.com/office/drawing/2014/main" id="{97BF6A61-E4CD-4C87-87D8-D3DD1F46F8F6}"/>
                  </a:ext>
                </a:extLst>
              </p:cNvPr>
              <p:cNvPicPr/>
              <p:nvPr/>
            </p:nvPicPr>
            <p:blipFill>
              <a:blip r:embed="rId288"/>
              <a:stretch>
                <a:fillRect/>
              </a:stretch>
            </p:blipFill>
            <p:spPr>
              <a:xfrm>
                <a:off x="7913987" y="3868627"/>
                <a:ext cx="197640" cy="14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9">
            <p14:nvContentPartPr>
              <p14:cNvPr id="202" name="Freihand 201">
                <a:extLst>
                  <a:ext uri="{FF2B5EF4-FFF2-40B4-BE49-F238E27FC236}">
                    <a16:creationId xmlns:a16="http://schemas.microsoft.com/office/drawing/2014/main" id="{A628B1E6-F40A-4D2E-855B-CFFAE5689C90}"/>
                  </a:ext>
                </a:extLst>
              </p14:cNvPr>
              <p14:cNvContentPartPr/>
              <p14:nvPr/>
            </p14:nvContentPartPr>
            <p14:xfrm>
              <a:off x="8107307" y="3880867"/>
              <a:ext cx="89280" cy="103320"/>
            </p14:xfrm>
          </p:contentPart>
        </mc:Choice>
        <mc:Fallback>
          <p:pic>
            <p:nvPicPr>
              <p:cNvPr id="202" name="Freihand 201">
                <a:extLst>
                  <a:ext uri="{FF2B5EF4-FFF2-40B4-BE49-F238E27FC236}">
                    <a16:creationId xmlns:a16="http://schemas.microsoft.com/office/drawing/2014/main" id="{A628B1E6-F40A-4D2E-855B-CFFAE5689C90}"/>
                  </a:ext>
                </a:extLst>
              </p:cNvPr>
              <p:cNvPicPr/>
              <p:nvPr/>
            </p:nvPicPr>
            <p:blipFill>
              <a:blip r:embed="rId290"/>
              <a:stretch>
                <a:fillRect/>
              </a:stretch>
            </p:blipFill>
            <p:spPr>
              <a:xfrm>
                <a:off x="8102987" y="3876547"/>
                <a:ext cx="9792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1">
            <p14:nvContentPartPr>
              <p14:cNvPr id="203" name="Freihand 202">
                <a:extLst>
                  <a:ext uri="{FF2B5EF4-FFF2-40B4-BE49-F238E27FC236}">
                    <a16:creationId xmlns:a16="http://schemas.microsoft.com/office/drawing/2014/main" id="{9954664D-2792-46ED-B97F-A49B2DDF9F25}"/>
                  </a:ext>
                </a:extLst>
              </p14:cNvPr>
              <p14:cNvContentPartPr/>
              <p14:nvPr/>
            </p14:nvContentPartPr>
            <p14:xfrm>
              <a:off x="8160587" y="3829027"/>
              <a:ext cx="4320" cy="26280"/>
            </p14:xfrm>
          </p:contentPart>
        </mc:Choice>
        <mc:Fallback>
          <p:pic>
            <p:nvPicPr>
              <p:cNvPr id="203" name="Freihand 202">
                <a:extLst>
                  <a:ext uri="{FF2B5EF4-FFF2-40B4-BE49-F238E27FC236}">
                    <a16:creationId xmlns:a16="http://schemas.microsoft.com/office/drawing/2014/main" id="{9954664D-2792-46ED-B97F-A49B2DDF9F25}"/>
                  </a:ext>
                </a:extLst>
              </p:cNvPr>
              <p:cNvPicPr/>
              <p:nvPr/>
            </p:nvPicPr>
            <p:blipFill>
              <a:blip r:embed="rId292"/>
              <a:stretch>
                <a:fillRect/>
              </a:stretch>
            </p:blipFill>
            <p:spPr>
              <a:xfrm>
                <a:off x="8156267" y="3824707"/>
                <a:ext cx="1296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3">
            <p14:nvContentPartPr>
              <p14:cNvPr id="204" name="Freihand 203">
                <a:extLst>
                  <a:ext uri="{FF2B5EF4-FFF2-40B4-BE49-F238E27FC236}">
                    <a16:creationId xmlns:a16="http://schemas.microsoft.com/office/drawing/2014/main" id="{80071523-8693-4ED7-831D-742216E1430A}"/>
                  </a:ext>
                </a:extLst>
              </p14:cNvPr>
              <p14:cNvContentPartPr/>
              <p14:nvPr/>
            </p14:nvContentPartPr>
            <p14:xfrm>
              <a:off x="8284067" y="3834067"/>
              <a:ext cx="295920" cy="165240"/>
            </p14:xfrm>
          </p:contentPart>
        </mc:Choice>
        <mc:Fallback>
          <p:pic>
            <p:nvPicPr>
              <p:cNvPr id="204" name="Freihand 203">
                <a:extLst>
                  <a:ext uri="{FF2B5EF4-FFF2-40B4-BE49-F238E27FC236}">
                    <a16:creationId xmlns:a16="http://schemas.microsoft.com/office/drawing/2014/main" id="{80071523-8693-4ED7-831D-742216E1430A}"/>
                  </a:ext>
                </a:extLst>
              </p:cNvPr>
              <p:cNvPicPr/>
              <p:nvPr/>
            </p:nvPicPr>
            <p:blipFill>
              <a:blip r:embed="rId294"/>
              <a:stretch>
                <a:fillRect/>
              </a:stretch>
            </p:blipFill>
            <p:spPr>
              <a:xfrm>
                <a:off x="8279747" y="3829747"/>
                <a:ext cx="304560" cy="17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5">
            <p14:nvContentPartPr>
              <p14:cNvPr id="206" name="Freihand 205">
                <a:extLst>
                  <a:ext uri="{FF2B5EF4-FFF2-40B4-BE49-F238E27FC236}">
                    <a16:creationId xmlns:a16="http://schemas.microsoft.com/office/drawing/2014/main" id="{C8AC4C80-F79B-4260-AA1A-1C714A92C227}"/>
                  </a:ext>
                </a:extLst>
              </p14:cNvPr>
              <p14:cNvContentPartPr/>
              <p14:nvPr/>
            </p14:nvContentPartPr>
            <p14:xfrm>
              <a:off x="8592227" y="3907507"/>
              <a:ext cx="541440" cy="186120"/>
            </p14:xfrm>
          </p:contentPart>
        </mc:Choice>
        <mc:Fallback>
          <p:pic>
            <p:nvPicPr>
              <p:cNvPr id="206" name="Freihand 205">
                <a:extLst>
                  <a:ext uri="{FF2B5EF4-FFF2-40B4-BE49-F238E27FC236}">
                    <a16:creationId xmlns:a16="http://schemas.microsoft.com/office/drawing/2014/main" id="{C8AC4C80-F79B-4260-AA1A-1C714A92C227}"/>
                  </a:ext>
                </a:extLst>
              </p:cNvPr>
              <p:cNvPicPr/>
              <p:nvPr/>
            </p:nvPicPr>
            <p:blipFill>
              <a:blip r:embed="rId296"/>
              <a:stretch>
                <a:fillRect/>
              </a:stretch>
            </p:blipFill>
            <p:spPr>
              <a:xfrm>
                <a:off x="8587907" y="3903187"/>
                <a:ext cx="550080" cy="19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7">
            <p14:nvContentPartPr>
              <p14:cNvPr id="207" name="Freihand 206">
                <a:extLst>
                  <a:ext uri="{FF2B5EF4-FFF2-40B4-BE49-F238E27FC236}">
                    <a16:creationId xmlns:a16="http://schemas.microsoft.com/office/drawing/2014/main" id="{8F9A69C0-7643-4F88-8763-944777928022}"/>
                  </a:ext>
                </a:extLst>
              </p14:cNvPr>
              <p14:cNvContentPartPr/>
              <p14:nvPr/>
            </p14:nvContentPartPr>
            <p14:xfrm>
              <a:off x="9096947" y="3875107"/>
              <a:ext cx="360" cy="360"/>
            </p14:xfrm>
          </p:contentPart>
        </mc:Choice>
        <mc:Fallback>
          <p:pic>
            <p:nvPicPr>
              <p:cNvPr id="207" name="Freihand 206">
                <a:extLst>
                  <a:ext uri="{FF2B5EF4-FFF2-40B4-BE49-F238E27FC236}">
                    <a16:creationId xmlns:a16="http://schemas.microsoft.com/office/drawing/2014/main" id="{8F9A69C0-7643-4F88-8763-944777928022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9092627" y="387078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8">
            <p14:nvContentPartPr>
              <p14:cNvPr id="208" name="Freihand 207">
                <a:extLst>
                  <a:ext uri="{FF2B5EF4-FFF2-40B4-BE49-F238E27FC236}">
                    <a16:creationId xmlns:a16="http://schemas.microsoft.com/office/drawing/2014/main" id="{0ABA0AD3-70FE-4C81-8C97-234CC72158F1}"/>
                  </a:ext>
                </a:extLst>
              </p14:cNvPr>
              <p14:cNvContentPartPr/>
              <p14:nvPr/>
            </p14:nvContentPartPr>
            <p14:xfrm>
              <a:off x="9405827" y="3828667"/>
              <a:ext cx="28080" cy="147240"/>
            </p14:xfrm>
          </p:contentPart>
        </mc:Choice>
        <mc:Fallback>
          <p:pic>
            <p:nvPicPr>
              <p:cNvPr id="208" name="Freihand 207">
                <a:extLst>
                  <a:ext uri="{FF2B5EF4-FFF2-40B4-BE49-F238E27FC236}">
                    <a16:creationId xmlns:a16="http://schemas.microsoft.com/office/drawing/2014/main" id="{0ABA0AD3-70FE-4C81-8C97-234CC72158F1}"/>
                  </a:ext>
                </a:extLst>
              </p:cNvPr>
              <p:cNvPicPr/>
              <p:nvPr/>
            </p:nvPicPr>
            <p:blipFill>
              <a:blip r:embed="rId299"/>
              <a:stretch>
                <a:fillRect/>
              </a:stretch>
            </p:blipFill>
            <p:spPr>
              <a:xfrm>
                <a:off x="9401507" y="3824347"/>
                <a:ext cx="36720" cy="1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0">
            <p14:nvContentPartPr>
              <p14:cNvPr id="209" name="Freihand 208">
                <a:extLst>
                  <a:ext uri="{FF2B5EF4-FFF2-40B4-BE49-F238E27FC236}">
                    <a16:creationId xmlns:a16="http://schemas.microsoft.com/office/drawing/2014/main" id="{F1086A4C-DFBC-4DA5-8354-6973DC4D6335}"/>
                  </a:ext>
                </a:extLst>
              </p14:cNvPr>
              <p14:cNvContentPartPr/>
              <p14:nvPr/>
            </p14:nvContentPartPr>
            <p14:xfrm>
              <a:off x="9348947" y="3781147"/>
              <a:ext cx="150840" cy="96480"/>
            </p14:xfrm>
          </p:contentPart>
        </mc:Choice>
        <mc:Fallback>
          <p:pic>
            <p:nvPicPr>
              <p:cNvPr id="209" name="Freihand 208">
                <a:extLst>
                  <a:ext uri="{FF2B5EF4-FFF2-40B4-BE49-F238E27FC236}">
                    <a16:creationId xmlns:a16="http://schemas.microsoft.com/office/drawing/2014/main" id="{F1086A4C-DFBC-4DA5-8354-6973DC4D6335}"/>
                  </a:ext>
                </a:extLst>
              </p:cNvPr>
              <p:cNvPicPr/>
              <p:nvPr/>
            </p:nvPicPr>
            <p:blipFill>
              <a:blip r:embed="rId301"/>
              <a:stretch>
                <a:fillRect/>
              </a:stretch>
            </p:blipFill>
            <p:spPr>
              <a:xfrm>
                <a:off x="9344627" y="3776827"/>
                <a:ext cx="159480" cy="10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2">
            <p14:nvContentPartPr>
              <p14:cNvPr id="210" name="Freihand 209">
                <a:extLst>
                  <a:ext uri="{FF2B5EF4-FFF2-40B4-BE49-F238E27FC236}">
                    <a16:creationId xmlns:a16="http://schemas.microsoft.com/office/drawing/2014/main" id="{87B30BE4-B51C-4FD3-AADC-9328A29D4787}"/>
                  </a:ext>
                </a:extLst>
              </p14:cNvPr>
              <p14:cNvContentPartPr/>
              <p14:nvPr/>
            </p14:nvContentPartPr>
            <p14:xfrm>
              <a:off x="9522827" y="3844507"/>
              <a:ext cx="221040" cy="108360"/>
            </p14:xfrm>
          </p:contentPart>
        </mc:Choice>
        <mc:Fallback>
          <p:pic>
            <p:nvPicPr>
              <p:cNvPr id="210" name="Freihand 209">
                <a:extLst>
                  <a:ext uri="{FF2B5EF4-FFF2-40B4-BE49-F238E27FC236}">
                    <a16:creationId xmlns:a16="http://schemas.microsoft.com/office/drawing/2014/main" id="{87B30BE4-B51C-4FD3-AADC-9328A29D4787}"/>
                  </a:ext>
                </a:extLst>
              </p:cNvPr>
              <p:cNvPicPr/>
              <p:nvPr/>
            </p:nvPicPr>
            <p:blipFill>
              <a:blip r:embed="rId303"/>
              <a:stretch>
                <a:fillRect/>
              </a:stretch>
            </p:blipFill>
            <p:spPr>
              <a:xfrm>
                <a:off x="9518507" y="3840187"/>
                <a:ext cx="229680" cy="11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4">
            <p14:nvContentPartPr>
              <p14:cNvPr id="211" name="Freihand 210">
                <a:extLst>
                  <a:ext uri="{FF2B5EF4-FFF2-40B4-BE49-F238E27FC236}">
                    <a16:creationId xmlns:a16="http://schemas.microsoft.com/office/drawing/2014/main" id="{6A77D5D7-D283-47B4-8BE2-3D90CBD27E7B}"/>
                  </a:ext>
                </a:extLst>
              </p14:cNvPr>
              <p14:cNvContentPartPr/>
              <p14:nvPr/>
            </p14:nvContentPartPr>
            <p14:xfrm>
              <a:off x="9744227" y="3783307"/>
              <a:ext cx="27720" cy="45720"/>
            </p14:xfrm>
          </p:contentPart>
        </mc:Choice>
        <mc:Fallback>
          <p:pic>
            <p:nvPicPr>
              <p:cNvPr id="211" name="Freihand 210">
                <a:extLst>
                  <a:ext uri="{FF2B5EF4-FFF2-40B4-BE49-F238E27FC236}">
                    <a16:creationId xmlns:a16="http://schemas.microsoft.com/office/drawing/2014/main" id="{6A77D5D7-D283-47B4-8BE2-3D90CBD27E7B}"/>
                  </a:ext>
                </a:extLst>
              </p:cNvPr>
              <p:cNvPicPr/>
              <p:nvPr/>
            </p:nvPicPr>
            <p:blipFill>
              <a:blip r:embed="rId305"/>
              <a:stretch>
                <a:fillRect/>
              </a:stretch>
            </p:blipFill>
            <p:spPr>
              <a:xfrm>
                <a:off x="9739907" y="3778987"/>
                <a:ext cx="36360" cy="5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6">
            <p14:nvContentPartPr>
              <p14:cNvPr id="212" name="Freihand 211">
                <a:extLst>
                  <a:ext uri="{FF2B5EF4-FFF2-40B4-BE49-F238E27FC236}">
                    <a16:creationId xmlns:a16="http://schemas.microsoft.com/office/drawing/2014/main" id="{2B658738-4140-4ABD-84C5-594EA03C5072}"/>
                  </a:ext>
                </a:extLst>
              </p14:cNvPr>
              <p14:cNvContentPartPr/>
              <p14:nvPr/>
            </p14:nvContentPartPr>
            <p14:xfrm>
              <a:off x="9793907" y="3836587"/>
              <a:ext cx="109080" cy="128160"/>
            </p14:xfrm>
          </p:contentPart>
        </mc:Choice>
        <mc:Fallback>
          <p:pic>
            <p:nvPicPr>
              <p:cNvPr id="212" name="Freihand 211">
                <a:extLst>
                  <a:ext uri="{FF2B5EF4-FFF2-40B4-BE49-F238E27FC236}">
                    <a16:creationId xmlns:a16="http://schemas.microsoft.com/office/drawing/2014/main" id="{2B658738-4140-4ABD-84C5-594EA03C5072}"/>
                  </a:ext>
                </a:extLst>
              </p:cNvPr>
              <p:cNvPicPr/>
              <p:nvPr/>
            </p:nvPicPr>
            <p:blipFill>
              <a:blip r:embed="rId307"/>
              <a:stretch>
                <a:fillRect/>
              </a:stretch>
            </p:blipFill>
            <p:spPr>
              <a:xfrm>
                <a:off x="9789587" y="3832267"/>
                <a:ext cx="117720" cy="13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8">
            <p14:nvContentPartPr>
              <p14:cNvPr id="214" name="Freihand 213">
                <a:extLst>
                  <a:ext uri="{FF2B5EF4-FFF2-40B4-BE49-F238E27FC236}">
                    <a16:creationId xmlns:a16="http://schemas.microsoft.com/office/drawing/2014/main" id="{1FC787A6-502A-4198-9F37-0CB169B7DFEF}"/>
                  </a:ext>
                </a:extLst>
              </p14:cNvPr>
              <p14:cNvContentPartPr/>
              <p14:nvPr/>
            </p14:nvContentPartPr>
            <p14:xfrm>
              <a:off x="10110707" y="3844867"/>
              <a:ext cx="230400" cy="92160"/>
            </p14:xfrm>
          </p:contentPart>
        </mc:Choice>
        <mc:Fallback>
          <p:pic>
            <p:nvPicPr>
              <p:cNvPr id="214" name="Freihand 213">
                <a:extLst>
                  <a:ext uri="{FF2B5EF4-FFF2-40B4-BE49-F238E27FC236}">
                    <a16:creationId xmlns:a16="http://schemas.microsoft.com/office/drawing/2014/main" id="{1FC787A6-502A-4198-9F37-0CB169B7DFEF}"/>
                  </a:ext>
                </a:extLst>
              </p:cNvPr>
              <p:cNvPicPr/>
              <p:nvPr/>
            </p:nvPicPr>
            <p:blipFill>
              <a:blip r:embed="rId309"/>
              <a:stretch>
                <a:fillRect/>
              </a:stretch>
            </p:blipFill>
            <p:spPr>
              <a:xfrm>
                <a:off x="10106387" y="3840547"/>
                <a:ext cx="239040" cy="10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0">
            <p14:nvContentPartPr>
              <p14:cNvPr id="215" name="Freihand 214">
                <a:extLst>
                  <a:ext uri="{FF2B5EF4-FFF2-40B4-BE49-F238E27FC236}">
                    <a16:creationId xmlns:a16="http://schemas.microsoft.com/office/drawing/2014/main" id="{414E1F8B-F83F-47E3-8C28-9846F1DEE755}"/>
                  </a:ext>
                </a:extLst>
              </p14:cNvPr>
              <p14:cNvContentPartPr/>
              <p14:nvPr/>
            </p14:nvContentPartPr>
            <p14:xfrm>
              <a:off x="10388627" y="3825427"/>
              <a:ext cx="117720" cy="106560"/>
            </p14:xfrm>
          </p:contentPart>
        </mc:Choice>
        <mc:Fallback>
          <p:pic>
            <p:nvPicPr>
              <p:cNvPr id="215" name="Freihand 214">
                <a:extLst>
                  <a:ext uri="{FF2B5EF4-FFF2-40B4-BE49-F238E27FC236}">
                    <a16:creationId xmlns:a16="http://schemas.microsoft.com/office/drawing/2014/main" id="{414E1F8B-F83F-47E3-8C28-9846F1DEE755}"/>
                  </a:ext>
                </a:extLst>
              </p:cNvPr>
              <p:cNvPicPr/>
              <p:nvPr/>
            </p:nvPicPr>
            <p:blipFill>
              <a:blip r:embed="rId311"/>
              <a:stretch>
                <a:fillRect/>
              </a:stretch>
            </p:blipFill>
            <p:spPr>
              <a:xfrm>
                <a:off x="10384307" y="3821107"/>
                <a:ext cx="126360" cy="11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2">
            <p14:nvContentPartPr>
              <p14:cNvPr id="217" name="Freihand 216">
                <a:extLst>
                  <a:ext uri="{FF2B5EF4-FFF2-40B4-BE49-F238E27FC236}">
                    <a16:creationId xmlns:a16="http://schemas.microsoft.com/office/drawing/2014/main" id="{F636314E-C246-4B56-8103-2B89BCB7DF41}"/>
                  </a:ext>
                </a:extLst>
              </p14:cNvPr>
              <p14:cNvContentPartPr/>
              <p14:nvPr/>
            </p14:nvContentPartPr>
            <p14:xfrm>
              <a:off x="10462787" y="3741907"/>
              <a:ext cx="43920" cy="163440"/>
            </p14:xfrm>
          </p:contentPart>
        </mc:Choice>
        <mc:Fallback>
          <p:pic>
            <p:nvPicPr>
              <p:cNvPr id="217" name="Freihand 216">
                <a:extLst>
                  <a:ext uri="{FF2B5EF4-FFF2-40B4-BE49-F238E27FC236}">
                    <a16:creationId xmlns:a16="http://schemas.microsoft.com/office/drawing/2014/main" id="{F636314E-C246-4B56-8103-2B89BCB7DF41}"/>
                  </a:ext>
                </a:extLst>
              </p:cNvPr>
              <p:cNvPicPr/>
              <p:nvPr/>
            </p:nvPicPr>
            <p:blipFill>
              <a:blip r:embed="rId313"/>
              <a:stretch>
                <a:fillRect/>
              </a:stretch>
            </p:blipFill>
            <p:spPr>
              <a:xfrm>
                <a:off x="10458467" y="3737587"/>
                <a:ext cx="52560" cy="17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4">
            <p14:nvContentPartPr>
              <p14:cNvPr id="218" name="Freihand 217">
                <a:extLst>
                  <a:ext uri="{FF2B5EF4-FFF2-40B4-BE49-F238E27FC236}">
                    <a16:creationId xmlns:a16="http://schemas.microsoft.com/office/drawing/2014/main" id="{30A67C9C-7EA4-4FB2-9481-84EFDC0CD992}"/>
                  </a:ext>
                </a:extLst>
              </p14:cNvPr>
              <p14:cNvContentPartPr/>
              <p14:nvPr/>
            </p14:nvContentPartPr>
            <p14:xfrm>
              <a:off x="10682027" y="3751267"/>
              <a:ext cx="335880" cy="139320"/>
            </p14:xfrm>
          </p:contentPart>
        </mc:Choice>
        <mc:Fallback>
          <p:pic>
            <p:nvPicPr>
              <p:cNvPr id="218" name="Freihand 217">
                <a:extLst>
                  <a:ext uri="{FF2B5EF4-FFF2-40B4-BE49-F238E27FC236}">
                    <a16:creationId xmlns:a16="http://schemas.microsoft.com/office/drawing/2014/main" id="{30A67C9C-7EA4-4FB2-9481-84EFDC0CD992}"/>
                  </a:ext>
                </a:extLst>
              </p:cNvPr>
              <p:cNvPicPr/>
              <p:nvPr/>
            </p:nvPicPr>
            <p:blipFill>
              <a:blip r:embed="rId315"/>
              <a:stretch>
                <a:fillRect/>
              </a:stretch>
            </p:blipFill>
            <p:spPr>
              <a:xfrm>
                <a:off x="10677707" y="3746947"/>
                <a:ext cx="344520" cy="14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6">
            <p14:nvContentPartPr>
              <p14:cNvPr id="219" name="Freihand 218">
                <a:extLst>
                  <a:ext uri="{FF2B5EF4-FFF2-40B4-BE49-F238E27FC236}">
                    <a16:creationId xmlns:a16="http://schemas.microsoft.com/office/drawing/2014/main" id="{F866D342-FC77-401C-A763-FCC6DFD20A20}"/>
                  </a:ext>
                </a:extLst>
              </p14:cNvPr>
              <p14:cNvContentPartPr/>
              <p14:nvPr/>
            </p14:nvContentPartPr>
            <p14:xfrm>
              <a:off x="8175347" y="4216387"/>
              <a:ext cx="360" cy="360"/>
            </p14:xfrm>
          </p:contentPart>
        </mc:Choice>
        <mc:Fallback>
          <p:pic>
            <p:nvPicPr>
              <p:cNvPr id="219" name="Freihand 218">
                <a:extLst>
                  <a:ext uri="{FF2B5EF4-FFF2-40B4-BE49-F238E27FC236}">
                    <a16:creationId xmlns:a16="http://schemas.microsoft.com/office/drawing/2014/main" id="{F866D342-FC77-401C-A763-FCC6DFD20A20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8171027" y="421206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7">
            <p14:nvContentPartPr>
              <p14:cNvPr id="220" name="Freihand 219">
                <a:extLst>
                  <a:ext uri="{FF2B5EF4-FFF2-40B4-BE49-F238E27FC236}">
                    <a16:creationId xmlns:a16="http://schemas.microsoft.com/office/drawing/2014/main" id="{ADFCA67D-F865-44F8-9004-056FEAAACACD}"/>
                  </a:ext>
                </a:extLst>
              </p14:cNvPr>
              <p14:cNvContentPartPr/>
              <p14:nvPr/>
            </p14:nvContentPartPr>
            <p14:xfrm>
              <a:off x="8169227" y="4163107"/>
              <a:ext cx="311400" cy="126360"/>
            </p14:xfrm>
          </p:contentPart>
        </mc:Choice>
        <mc:Fallback>
          <p:pic>
            <p:nvPicPr>
              <p:cNvPr id="220" name="Freihand 219">
                <a:extLst>
                  <a:ext uri="{FF2B5EF4-FFF2-40B4-BE49-F238E27FC236}">
                    <a16:creationId xmlns:a16="http://schemas.microsoft.com/office/drawing/2014/main" id="{ADFCA67D-F865-44F8-9004-056FEAAACACD}"/>
                  </a:ext>
                </a:extLst>
              </p:cNvPr>
              <p:cNvPicPr/>
              <p:nvPr/>
            </p:nvPicPr>
            <p:blipFill>
              <a:blip r:embed="rId318"/>
              <a:stretch>
                <a:fillRect/>
              </a:stretch>
            </p:blipFill>
            <p:spPr>
              <a:xfrm>
                <a:off x="8164907" y="4158787"/>
                <a:ext cx="320040" cy="13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9">
            <p14:nvContentPartPr>
              <p14:cNvPr id="221" name="Freihand 220">
                <a:extLst>
                  <a:ext uri="{FF2B5EF4-FFF2-40B4-BE49-F238E27FC236}">
                    <a16:creationId xmlns:a16="http://schemas.microsoft.com/office/drawing/2014/main" id="{92805ECC-3E58-44B4-BB1C-3ABCCED19658}"/>
                  </a:ext>
                </a:extLst>
              </p14:cNvPr>
              <p14:cNvContentPartPr/>
              <p14:nvPr/>
            </p14:nvContentPartPr>
            <p14:xfrm>
              <a:off x="8449667" y="4104787"/>
              <a:ext cx="24120" cy="43920"/>
            </p14:xfrm>
          </p:contentPart>
        </mc:Choice>
        <mc:Fallback>
          <p:pic>
            <p:nvPicPr>
              <p:cNvPr id="221" name="Freihand 220">
                <a:extLst>
                  <a:ext uri="{FF2B5EF4-FFF2-40B4-BE49-F238E27FC236}">
                    <a16:creationId xmlns:a16="http://schemas.microsoft.com/office/drawing/2014/main" id="{92805ECC-3E58-44B4-BB1C-3ABCCED19658}"/>
                  </a:ext>
                </a:extLst>
              </p:cNvPr>
              <p:cNvPicPr/>
              <p:nvPr/>
            </p:nvPicPr>
            <p:blipFill>
              <a:blip r:embed="rId320"/>
              <a:stretch>
                <a:fillRect/>
              </a:stretch>
            </p:blipFill>
            <p:spPr>
              <a:xfrm>
                <a:off x="8445347" y="4100467"/>
                <a:ext cx="32760" cy="5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1">
            <p14:nvContentPartPr>
              <p14:cNvPr id="222" name="Freihand 221">
                <a:extLst>
                  <a:ext uri="{FF2B5EF4-FFF2-40B4-BE49-F238E27FC236}">
                    <a16:creationId xmlns:a16="http://schemas.microsoft.com/office/drawing/2014/main" id="{9742E46B-E42F-4CF0-874A-67E4BA2006F4}"/>
                  </a:ext>
                </a:extLst>
              </p14:cNvPr>
              <p14:cNvContentPartPr/>
              <p14:nvPr/>
            </p14:nvContentPartPr>
            <p14:xfrm>
              <a:off x="8513387" y="4132147"/>
              <a:ext cx="591480" cy="218880"/>
            </p14:xfrm>
          </p:contentPart>
        </mc:Choice>
        <mc:Fallback>
          <p:pic>
            <p:nvPicPr>
              <p:cNvPr id="222" name="Freihand 221">
                <a:extLst>
                  <a:ext uri="{FF2B5EF4-FFF2-40B4-BE49-F238E27FC236}">
                    <a16:creationId xmlns:a16="http://schemas.microsoft.com/office/drawing/2014/main" id="{9742E46B-E42F-4CF0-874A-67E4BA2006F4}"/>
                  </a:ext>
                </a:extLst>
              </p:cNvPr>
              <p:cNvPicPr/>
              <p:nvPr/>
            </p:nvPicPr>
            <p:blipFill>
              <a:blip r:embed="rId322"/>
              <a:stretch>
                <a:fillRect/>
              </a:stretch>
            </p:blipFill>
            <p:spPr>
              <a:xfrm>
                <a:off x="8509067" y="4127827"/>
                <a:ext cx="600120" cy="22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3">
            <p14:nvContentPartPr>
              <p14:cNvPr id="223" name="Freihand 222">
                <a:extLst>
                  <a:ext uri="{FF2B5EF4-FFF2-40B4-BE49-F238E27FC236}">
                    <a16:creationId xmlns:a16="http://schemas.microsoft.com/office/drawing/2014/main" id="{19A9C7A2-DD45-4678-917F-9BB3C0B9D1B0}"/>
                  </a:ext>
                </a:extLst>
              </p14:cNvPr>
              <p14:cNvContentPartPr/>
              <p14:nvPr/>
            </p14:nvContentPartPr>
            <p14:xfrm>
              <a:off x="9340307" y="4090027"/>
              <a:ext cx="36000" cy="173160"/>
            </p14:xfrm>
          </p:contentPart>
        </mc:Choice>
        <mc:Fallback>
          <p:pic>
            <p:nvPicPr>
              <p:cNvPr id="223" name="Freihand 222">
                <a:extLst>
                  <a:ext uri="{FF2B5EF4-FFF2-40B4-BE49-F238E27FC236}">
                    <a16:creationId xmlns:a16="http://schemas.microsoft.com/office/drawing/2014/main" id="{19A9C7A2-DD45-4678-917F-9BB3C0B9D1B0}"/>
                  </a:ext>
                </a:extLst>
              </p:cNvPr>
              <p:cNvPicPr/>
              <p:nvPr/>
            </p:nvPicPr>
            <p:blipFill>
              <a:blip r:embed="rId324"/>
              <a:stretch>
                <a:fillRect/>
              </a:stretch>
            </p:blipFill>
            <p:spPr>
              <a:xfrm>
                <a:off x="9335987" y="4085707"/>
                <a:ext cx="44640" cy="18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5">
            <p14:nvContentPartPr>
              <p14:cNvPr id="224" name="Freihand 223">
                <a:extLst>
                  <a:ext uri="{FF2B5EF4-FFF2-40B4-BE49-F238E27FC236}">
                    <a16:creationId xmlns:a16="http://schemas.microsoft.com/office/drawing/2014/main" id="{08CADDA9-F758-45C0-84D5-5153281343FD}"/>
                  </a:ext>
                </a:extLst>
              </p14:cNvPr>
              <p14:cNvContentPartPr/>
              <p14:nvPr/>
            </p14:nvContentPartPr>
            <p14:xfrm>
              <a:off x="9292067" y="4078147"/>
              <a:ext cx="159840" cy="89280"/>
            </p14:xfrm>
          </p:contentPart>
        </mc:Choice>
        <mc:Fallback>
          <p:pic>
            <p:nvPicPr>
              <p:cNvPr id="224" name="Freihand 223">
                <a:extLst>
                  <a:ext uri="{FF2B5EF4-FFF2-40B4-BE49-F238E27FC236}">
                    <a16:creationId xmlns:a16="http://schemas.microsoft.com/office/drawing/2014/main" id="{08CADDA9-F758-45C0-84D5-5153281343FD}"/>
                  </a:ext>
                </a:extLst>
              </p:cNvPr>
              <p:cNvPicPr/>
              <p:nvPr/>
            </p:nvPicPr>
            <p:blipFill>
              <a:blip r:embed="rId326"/>
              <a:stretch>
                <a:fillRect/>
              </a:stretch>
            </p:blipFill>
            <p:spPr>
              <a:xfrm>
                <a:off x="9287747" y="4073827"/>
                <a:ext cx="168480" cy="9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7">
            <p14:nvContentPartPr>
              <p14:cNvPr id="225" name="Freihand 224">
                <a:extLst>
                  <a:ext uri="{FF2B5EF4-FFF2-40B4-BE49-F238E27FC236}">
                    <a16:creationId xmlns:a16="http://schemas.microsoft.com/office/drawing/2014/main" id="{5CD2AD34-97E1-4F24-807E-4F5098CFD25D}"/>
                  </a:ext>
                </a:extLst>
              </p14:cNvPr>
              <p14:cNvContentPartPr/>
              <p14:nvPr/>
            </p14:nvContentPartPr>
            <p14:xfrm>
              <a:off x="9478187" y="4133587"/>
              <a:ext cx="217800" cy="95760"/>
            </p14:xfrm>
          </p:contentPart>
        </mc:Choice>
        <mc:Fallback>
          <p:pic>
            <p:nvPicPr>
              <p:cNvPr id="225" name="Freihand 224">
                <a:extLst>
                  <a:ext uri="{FF2B5EF4-FFF2-40B4-BE49-F238E27FC236}">
                    <a16:creationId xmlns:a16="http://schemas.microsoft.com/office/drawing/2014/main" id="{5CD2AD34-97E1-4F24-807E-4F5098CFD25D}"/>
                  </a:ext>
                </a:extLst>
              </p:cNvPr>
              <p:cNvPicPr/>
              <p:nvPr/>
            </p:nvPicPr>
            <p:blipFill>
              <a:blip r:embed="rId328"/>
              <a:stretch>
                <a:fillRect/>
              </a:stretch>
            </p:blipFill>
            <p:spPr>
              <a:xfrm>
                <a:off x="9473867" y="4129267"/>
                <a:ext cx="22644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9">
            <p14:nvContentPartPr>
              <p14:cNvPr id="226" name="Freihand 225">
                <a:extLst>
                  <a:ext uri="{FF2B5EF4-FFF2-40B4-BE49-F238E27FC236}">
                    <a16:creationId xmlns:a16="http://schemas.microsoft.com/office/drawing/2014/main" id="{4FE3C704-D153-4A7F-9F05-643FC163CAB4}"/>
                  </a:ext>
                </a:extLst>
              </p14:cNvPr>
              <p14:cNvContentPartPr/>
              <p14:nvPr/>
            </p14:nvContentPartPr>
            <p14:xfrm>
              <a:off x="9698147" y="4060147"/>
              <a:ext cx="20520" cy="36720"/>
            </p14:xfrm>
          </p:contentPart>
        </mc:Choice>
        <mc:Fallback>
          <p:pic>
            <p:nvPicPr>
              <p:cNvPr id="226" name="Freihand 225">
                <a:extLst>
                  <a:ext uri="{FF2B5EF4-FFF2-40B4-BE49-F238E27FC236}">
                    <a16:creationId xmlns:a16="http://schemas.microsoft.com/office/drawing/2014/main" id="{4FE3C704-D153-4A7F-9F05-643FC163CAB4}"/>
                  </a:ext>
                </a:extLst>
              </p:cNvPr>
              <p:cNvPicPr/>
              <p:nvPr/>
            </p:nvPicPr>
            <p:blipFill>
              <a:blip r:embed="rId330"/>
              <a:stretch>
                <a:fillRect/>
              </a:stretch>
            </p:blipFill>
            <p:spPr>
              <a:xfrm>
                <a:off x="9693827" y="4055827"/>
                <a:ext cx="29160" cy="4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1">
            <p14:nvContentPartPr>
              <p14:cNvPr id="227" name="Freihand 226">
                <a:extLst>
                  <a:ext uri="{FF2B5EF4-FFF2-40B4-BE49-F238E27FC236}">
                    <a16:creationId xmlns:a16="http://schemas.microsoft.com/office/drawing/2014/main" id="{798B81F8-ECC7-4266-B4F4-6D2C7E9AD8E5}"/>
                  </a:ext>
                </a:extLst>
              </p14:cNvPr>
              <p14:cNvContentPartPr/>
              <p14:nvPr/>
            </p14:nvContentPartPr>
            <p14:xfrm>
              <a:off x="9727667" y="4115947"/>
              <a:ext cx="93240" cy="117720"/>
            </p14:xfrm>
          </p:contentPart>
        </mc:Choice>
        <mc:Fallback>
          <p:pic>
            <p:nvPicPr>
              <p:cNvPr id="227" name="Freihand 226">
                <a:extLst>
                  <a:ext uri="{FF2B5EF4-FFF2-40B4-BE49-F238E27FC236}">
                    <a16:creationId xmlns:a16="http://schemas.microsoft.com/office/drawing/2014/main" id="{798B81F8-ECC7-4266-B4F4-6D2C7E9AD8E5}"/>
                  </a:ext>
                </a:extLst>
              </p:cNvPr>
              <p:cNvPicPr/>
              <p:nvPr/>
            </p:nvPicPr>
            <p:blipFill>
              <a:blip r:embed="rId332"/>
              <a:stretch>
                <a:fillRect/>
              </a:stretch>
            </p:blipFill>
            <p:spPr>
              <a:xfrm>
                <a:off x="9723347" y="4111627"/>
                <a:ext cx="10188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3">
            <p14:nvContentPartPr>
              <p14:cNvPr id="229" name="Freihand 228">
                <a:extLst>
                  <a:ext uri="{FF2B5EF4-FFF2-40B4-BE49-F238E27FC236}">
                    <a16:creationId xmlns:a16="http://schemas.microsoft.com/office/drawing/2014/main" id="{33B0EF56-19E0-4A98-9AAB-015F45208D9E}"/>
                  </a:ext>
                </a:extLst>
              </p14:cNvPr>
              <p14:cNvContentPartPr/>
              <p14:nvPr/>
            </p14:nvContentPartPr>
            <p14:xfrm>
              <a:off x="9964907" y="4206667"/>
              <a:ext cx="360" cy="360"/>
            </p14:xfrm>
          </p:contentPart>
        </mc:Choice>
        <mc:Fallback>
          <p:pic>
            <p:nvPicPr>
              <p:cNvPr id="229" name="Freihand 228">
                <a:extLst>
                  <a:ext uri="{FF2B5EF4-FFF2-40B4-BE49-F238E27FC236}">
                    <a16:creationId xmlns:a16="http://schemas.microsoft.com/office/drawing/2014/main" id="{33B0EF56-19E0-4A98-9AAB-015F45208D9E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9960587" y="42023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4">
            <p14:nvContentPartPr>
              <p14:cNvPr id="230" name="Freihand 229">
                <a:extLst>
                  <a:ext uri="{FF2B5EF4-FFF2-40B4-BE49-F238E27FC236}">
                    <a16:creationId xmlns:a16="http://schemas.microsoft.com/office/drawing/2014/main" id="{7C2A3751-E195-44D9-9C3E-48C2B91A0EBF}"/>
                  </a:ext>
                </a:extLst>
              </p14:cNvPr>
              <p14:cNvContentPartPr/>
              <p14:nvPr/>
            </p14:nvContentPartPr>
            <p14:xfrm>
              <a:off x="9978587" y="4057627"/>
              <a:ext cx="131400" cy="134280"/>
            </p14:xfrm>
          </p:contentPart>
        </mc:Choice>
        <mc:Fallback>
          <p:pic>
            <p:nvPicPr>
              <p:cNvPr id="230" name="Freihand 229">
                <a:extLst>
                  <a:ext uri="{FF2B5EF4-FFF2-40B4-BE49-F238E27FC236}">
                    <a16:creationId xmlns:a16="http://schemas.microsoft.com/office/drawing/2014/main" id="{7C2A3751-E195-44D9-9C3E-48C2B91A0EBF}"/>
                  </a:ext>
                </a:extLst>
              </p:cNvPr>
              <p:cNvPicPr/>
              <p:nvPr/>
            </p:nvPicPr>
            <p:blipFill>
              <a:blip r:embed="rId335"/>
              <a:stretch>
                <a:fillRect/>
              </a:stretch>
            </p:blipFill>
            <p:spPr>
              <a:xfrm>
                <a:off x="9974267" y="4053307"/>
                <a:ext cx="140040" cy="14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6">
            <p14:nvContentPartPr>
              <p14:cNvPr id="231" name="Freihand 230">
                <a:extLst>
                  <a:ext uri="{FF2B5EF4-FFF2-40B4-BE49-F238E27FC236}">
                    <a16:creationId xmlns:a16="http://schemas.microsoft.com/office/drawing/2014/main" id="{066D3241-77D5-4966-84C9-667AAE9A34EE}"/>
                  </a:ext>
                </a:extLst>
              </p14:cNvPr>
              <p14:cNvContentPartPr/>
              <p14:nvPr/>
            </p14:nvContentPartPr>
            <p14:xfrm>
              <a:off x="10049867" y="4120267"/>
              <a:ext cx="78480" cy="75600"/>
            </p14:xfrm>
          </p:contentPart>
        </mc:Choice>
        <mc:Fallback>
          <p:pic>
            <p:nvPicPr>
              <p:cNvPr id="231" name="Freihand 230">
                <a:extLst>
                  <a:ext uri="{FF2B5EF4-FFF2-40B4-BE49-F238E27FC236}">
                    <a16:creationId xmlns:a16="http://schemas.microsoft.com/office/drawing/2014/main" id="{066D3241-77D5-4966-84C9-667AAE9A34EE}"/>
                  </a:ext>
                </a:extLst>
              </p:cNvPr>
              <p:cNvPicPr/>
              <p:nvPr/>
            </p:nvPicPr>
            <p:blipFill>
              <a:blip r:embed="rId337"/>
              <a:stretch>
                <a:fillRect/>
              </a:stretch>
            </p:blipFill>
            <p:spPr>
              <a:xfrm>
                <a:off x="10045547" y="4115947"/>
                <a:ext cx="8712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8">
            <p14:nvContentPartPr>
              <p14:cNvPr id="232" name="Freihand 231">
                <a:extLst>
                  <a:ext uri="{FF2B5EF4-FFF2-40B4-BE49-F238E27FC236}">
                    <a16:creationId xmlns:a16="http://schemas.microsoft.com/office/drawing/2014/main" id="{0357F6EA-1B5E-43B7-942C-E09C3152D59D}"/>
                  </a:ext>
                </a:extLst>
              </p14:cNvPr>
              <p14:cNvContentPartPr/>
              <p14:nvPr/>
            </p14:nvContentPartPr>
            <p14:xfrm>
              <a:off x="10115027" y="4137547"/>
              <a:ext cx="321840" cy="63720"/>
            </p14:xfrm>
          </p:contentPart>
        </mc:Choice>
        <mc:Fallback>
          <p:pic>
            <p:nvPicPr>
              <p:cNvPr id="232" name="Freihand 231">
                <a:extLst>
                  <a:ext uri="{FF2B5EF4-FFF2-40B4-BE49-F238E27FC236}">
                    <a16:creationId xmlns:a16="http://schemas.microsoft.com/office/drawing/2014/main" id="{0357F6EA-1B5E-43B7-942C-E09C3152D59D}"/>
                  </a:ext>
                </a:extLst>
              </p:cNvPr>
              <p:cNvPicPr/>
              <p:nvPr/>
            </p:nvPicPr>
            <p:blipFill>
              <a:blip r:embed="rId339"/>
              <a:stretch>
                <a:fillRect/>
              </a:stretch>
            </p:blipFill>
            <p:spPr>
              <a:xfrm>
                <a:off x="10110707" y="4133227"/>
                <a:ext cx="330480" cy="7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0">
            <p14:nvContentPartPr>
              <p14:cNvPr id="233" name="Freihand 232">
                <a:extLst>
                  <a:ext uri="{FF2B5EF4-FFF2-40B4-BE49-F238E27FC236}">
                    <a16:creationId xmlns:a16="http://schemas.microsoft.com/office/drawing/2014/main" id="{AD3144DA-C8FA-4291-8D93-61874669CD52}"/>
                  </a:ext>
                </a:extLst>
              </p14:cNvPr>
              <p14:cNvContentPartPr/>
              <p14:nvPr/>
            </p14:nvContentPartPr>
            <p14:xfrm>
              <a:off x="10462787" y="4115947"/>
              <a:ext cx="192600" cy="73800"/>
            </p14:xfrm>
          </p:contentPart>
        </mc:Choice>
        <mc:Fallback>
          <p:pic>
            <p:nvPicPr>
              <p:cNvPr id="233" name="Freihand 232">
                <a:extLst>
                  <a:ext uri="{FF2B5EF4-FFF2-40B4-BE49-F238E27FC236}">
                    <a16:creationId xmlns:a16="http://schemas.microsoft.com/office/drawing/2014/main" id="{AD3144DA-C8FA-4291-8D93-61874669CD52}"/>
                  </a:ext>
                </a:extLst>
              </p:cNvPr>
              <p:cNvPicPr/>
              <p:nvPr/>
            </p:nvPicPr>
            <p:blipFill>
              <a:blip r:embed="rId341"/>
              <a:stretch>
                <a:fillRect/>
              </a:stretch>
            </p:blipFill>
            <p:spPr>
              <a:xfrm>
                <a:off x="10458467" y="4111627"/>
                <a:ext cx="201240" cy="8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2">
            <p14:nvContentPartPr>
              <p14:cNvPr id="234" name="Freihand 233">
                <a:extLst>
                  <a:ext uri="{FF2B5EF4-FFF2-40B4-BE49-F238E27FC236}">
                    <a16:creationId xmlns:a16="http://schemas.microsoft.com/office/drawing/2014/main" id="{C8E3851E-B17F-4764-8DBA-44FA57E5F232}"/>
                  </a:ext>
                </a:extLst>
              </p14:cNvPr>
              <p14:cNvContentPartPr/>
              <p14:nvPr/>
            </p14:nvContentPartPr>
            <p14:xfrm>
              <a:off x="10166507" y="4020907"/>
              <a:ext cx="90720" cy="10800"/>
            </p14:xfrm>
          </p:contentPart>
        </mc:Choice>
        <mc:Fallback>
          <p:pic>
            <p:nvPicPr>
              <p:cNvPr id="234" name="Freihand 233">
                <a:extLst>
                  <a:ext uri="{FF2B5EF4-FFF2-40B4-BE49-F238E27FC236}">
                    <a16:creationId xmlns:a16="http://schemas.microsoft.com/office/drawing/2014/main" id="{C8E3851E-B17F-4764-8DBA-44FA57E5F232}"/>
                  </a:ext>
                </a:extLst>
              </p:cNvPr>
              <p:cNvPicPr/>
              <p:nvPr/>
            </p:nvPicPr>
            <p:blipFill>
              <a:blip r:embed="rId343"/>
              <a:stretch>
                <a:fillRect/>
              </a:stretch>
            </p:blipFill>
            <p:spPr>
              <a:xfrm>
                <a:off x="10162187" y="4016587"/>
                <a:ext cx="9936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4">
            <p14:nvContentPartPr>
              <p14:cNvPr id="235" name="Freihand 234">
                <a:extLst>
                  <a:ext uri="{FF2B5EF4-FFF2-40B4-BE49-F238E27FC236}">
                    <a16:creationId xmlns:a16="http://schemas.microsoft.com/office/drawing/2014/main" id="{F9248FD7-4404-4DB3-9EC4-F9FFCD0FF60E}"/>
                  </a:ext>
                </a:extLst>
              </p14:cNvPr>
              <p14:cNvContentPartPr/>
              <p14:nvPr/>
            </p14:nvContentPartPr>
            <p14:xfrm>
              <a:off x="10898747" y="4038187"/>
              <a:ext cx="316080" cy="135000"/>
            </p14:xfrm>
          </p:contentPart>
        </mc:Choice>
        <mc:Fallback>
          <p:pic>
            <p:nvPicPr>
              <p:cNvPr id="235" name="Freihand 234">
                <a:extLst>
                  <a:ext uri="{FF2B5EF4-FFF2-40B4-BE49-F238E27FC236}">
                    <a16:creationId xmlns:a16="http://schemas.microsoft.com/office/drawing/2014/main" id="{F9248FD7-4404-4DB3-9EC4-F9FFCD0FF60E}"/>
                  </a:ext>
                </a:extLst>
              </p:cNvPr>
              <p:cNvPicPr/>
              <p:nvPr/>
            </p:nvPicPr>
            <p:blipFill>
              <a:blip r:embed="rId345"/>
              <a:stretch>
                <a:fillRect/>
              </a:stretch>
            </p:blipFill>
            <p:spPr>
              <a:xfrm>
                <a:off x="10894427" y="4033867"/>
                <a:ext cx="324720" cy="14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6">
            <p14:nvContentPartPr>
              <p14:cNvPr id="236" name="Freihand 235">
                <a:extLst>
                  <a:ext uri="{FF2B5EF4-FFF2-40B4-BE49-F238E27FC236}">
                    <a16:creationId xmlns:a16="http://schemas.microsoft.com/office/drawing/2014/main" id="{6FA9147D-4D05-4297-9828-83270762BF90}"/>
                  </a:ext>
                </a:extLst>
              </p14:cNvPr>
              <p14:cNvContentPartPr/>
              <p14:nvPr/>
            </p14:nvContentPartPr>
            <p14:xfrm>
              <a:off x="11168747" y="3974467"/>
              <a:ext cx="360" cy="360"/>
            </p14:xfrm>
          </p:contentPart>
        </mc:Choice>
        <mc:Fallback>
          <p:pic>
            <p:nvPicPr>
              <p:cNvPr id="236" name="Freihand 235">
                <a:extLst>
                  <a:ext uri="{FF2B5EF4-FFF2-40B4-BE49-F238E27FC236}">
                    <a16:creationId xmlns:a16="http://schemas.microsoft.com/office/drawing/2014/main" id="{6FA9147D-4D05-4297-9828-83270762BF90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11164427" y="39701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7">
            <p14:nvContentPartPr>
              <p14:cNvPr id="237" name="Freihand 236">
                <a:extLst>
                  <a:ext uri="{FF2B5EF4-FFF2-40B4-BE49-F238E27FC236}">
                    <a16:creationId xmlns:a16="http://schemas.microsoft.com/office/drawing/2014/main" id="{AD2BB172-2487-4517-B2D3-7B3CC02224A3}"/>
                  </a:ext>
                </a:extLst>
              </p14:cNvPr>
              <p14:cNvContentPartPr/>
              <p14:nvPr/>
            </p14:nvContentPartPr>
            <p14:xfrm>
              <a:off x="8824787" y="4381627"/>
              <a:ext cx="9720" cy="106200"/>
            </p14:xfrm>
          </p:contentPart>
        </mc:Choice>
        <mc:Fallback>
          <p:pic>
            <p:nvPicPr>
              <p:cNvPr id="237" name="Freihand 236">
                <a:extLst>
                  <a:ext uri="{FF2B5EF4-FFF2-40B4-BE49-F238E27FC236}">
                    <a16:creationId xmlns:a16="http://schemas.microsoft.com/office/drawing/2014/main" id="{AD2BB172-2487-4517-B2D3-7B3CC02224A3}"/>
                  </a:ext>
                </a:extLst>
              </p:cNvPr>
              <p:cNvPicPr/>
              <p:nvPr/>
            </p:nvPicPr>
            <p:blipFill>
              <a:blip r:embed="rId348"/>
              <a:stretch>
                <a:fillRect/>
              </a:stretch>
            </p:blipFill>
            <p:spPr>
              <a:xfrm>
                <a:off x="8820467" y="4377307"/>
                <a:ext cx="1836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9">
            <p14:nvContentPartPr>
              <p14:cNvPr id="238" name="Freihand 237">
                <a:extLst>
                  <a:ext uri="{FF2B5EF4-FFF2-40B4-BE49-F238E27FC236}">
                    <a16:creationId xmlns:a16="http://schemas.microsoft.com/office/drawing/2014/main" id="{7D2B379E-C7FF-4AF7-9522-0649D372481C}"/>
                  </a:ext>
                </a:extLst>
              </p14:cNvPr>
              <p14:cNvContentPartPr/>
              <p14:nvPr/>
            </p14:nvContentPartPr>
            <p14:xfrm>
              <a:off x="8757827" y="4320427"/>
              <a:ext cx="153000" cy="54000"/>
            </p14:xfrm>
          </p:contentPart>
        </mc:Choice>
        <mc:Fallback>
          <p:pic>
            <p:nvPicPr>
              <p:cNvPr id="238" name="Freihand 237">
                <a:extLst>
                  <a:ext uri="{FF2B5EF4-FFF2-40B4-BE49-F238E27FC236}">
                    <a16:creationId xmlns:a16="http://schemas.microsoft.com/office/drawing/2014/main" id="{7D2B379E-C7FF-4AF7-9522-0649D372481C}"/>
                  </a:ext>
                </a:extLst>
              </p:cNvPr>
              <p:cNvPicPr/>
              <p:nvPr/>
            </p:nvPicPr>
            <p:blipFill>
              <a:blip r:embed="rId350"/>
              <a:stretch>
                <a:fillRect/>
              </a:stretch>
            </p:blipFill>
            <p:spPr>
              <a:xfrm>
                <a:off x="8753507" y="4316107"/>
                <a:ext cx="161640" cy="62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1">
            <p14:nvContentPartPr>
              <p14:cNvPr id="239" name="Freihand 238">
                <a:extLst>
                  <a:ext uri="{FF2B5EF4-FFF2-40B4-BE49-F238E27FC236}">
                    <a16:creationId xmlns:a16="http://schemas.microsoft.com/office/drawing/2014/main" id="{9F0AEE77-10F1-4F1C-A652-E6D08183A412}"/>
                  </a:ext>
                </a:extLst>
              </p14:cNvPr>
              <p14:cNvContentPartPr/>
              <p14:nvPr/>
            </p14:nvContentPartPr>
            <p14:xfrm>
              <a:off x="8726507" y="4387747"/>
              <a:ext cx="184320" cy="41400"/>
            </p14:xfrm>
          </p:contentPart>
        </mc:Choice>
        <mc:Fallback>
          <p:pic>
            <p:nvPicPr>
              <p:cNvPr id="239" name="Freihand 238">
                <a:extLst>
                  <a:ext uri="{FF2B5EF4-FFF2-40B4-BE49-F238E27FC236}">
                    <a16:creationId xmlns:a16="http://schemas.microsoft.com/office/drawing/2014/main" id="{9F0AEE77-10F1-4F1C-A652-E6D08183A412}"/>
                  </a:ext>
                </a:extLst>
              </p:cNvPr>
              <p:cNvPicPr/>
              <p:nvPr/>
            </p:nvPicPr>
            <p:blipFill>
              <a:blip r:embed="rId352"/>
              <a:stretch>
                <a:fillRect/>
              </a:stretch>
            </p:blipFill>
            <p:spPr>
              <a:xfrm>
                <a:off x="8722187" y="4383427"/>
                <a:ext cx="192960" cy="5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3">
            <p14:nvContentPartPr>
              <p14:cNvPr id="240" name="Freihand 239">
                <a:extLst>
                  <a:ext uri="{FF2B5EF4-FFF2-40B4-BE49-F238E27FC236}">
                    <a16:creationId xmlns:a16="http://schemas.microsoft.com/office/drawing/2014/main" id="{95C7455F-A1A9-41F7-989A-35F075F3E298}"/>
                  </a:ext>
                </a:extLst>
              </p14:cNvPr>
              <p14:cNvContentPartPr/>
              <p14:nvPr/>
            </p14:nvContentPartPr>
            <p14:xfrm>
              <a:off x="8897507" y="4362187"/>
              <a:ext cx="221760" cy="110880"/>
            </p14:xfrm>
          </p:contentPart>
        </mc:Choice>
        <mc:Fallback>
          <p:pic>
            <p:nvPicPr>
              <p:cNvPr id="240" name="Freihand 239">
                <a:extLst>
                  <a:ext uri="{FF2B5EF4-FFF2-40B4-BE49-F238E27FC236}">
                    <a16:creationId xmlns:a16="http://schemas.microsoft.com/office/drawing/2014/main" id="{95C7455F-A1A9-41F7-989A-35F075F3E298}"/>
                  </a:ext>
                </a:extLst>
              </p:cNvPr>
              <p:cNvPicPr/>
              <p:nvPr/>
            </p:nvPicPr>
            <p:blipFill>
              <a:blip r:embed="rId354"/>
              <a:stretch>
                <a:fillRect/>
              </a:stretch>
            </p:blipFill>
            <p:spPr>
              <a:xfrm>
                <a:off x="8893187" y="4357867"/>
                <a:ext cx="230400" cy="11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5">
            <p14:nvContentPartPr>
              <p14:cNvPr id="241" name="Freihand 240">
                <a:extLst>
                  <a:ext uri="{FF2B5EF4-FFF2-40B4-BE49-F238E27FC236}">
                    <a16:creationId xmlns:a16="http://schemas.microsoft.com/office/drawing/2014/main" id="{8FE797EF-E973-4B67-A1E2-1CFC3F720A94}"/>
                  </a:ext>
                </a:extLst>
              </p14:cNvPr>
              <p14:cNvContentPartPr/>
              <p14:nvPr/>
            </p14:nvContentPartPr>
            <p14:xfrm>
              <a:off x="9274787" y="4410427"/>
              <a:ext cx="360" cy="360"/>
            </p14:xfrm>
          </p:contentPart>
        </mc:Choice>
        <mc:Fallback>
          <p:pic>
            <p:nvPicPr>
              <p:cNvPr id="241" name="Freihand 240">
                <a:extLst>
                  <a:ext uri="{FF2B5EF4-FFF2-40B4-BE49-F238E27FC236}">
                    <a16:creationId xmlns:a16="http://schemas.microsoft.com/office/drawing/2014/main" id="{8FE797EF-E973-4B67-A1E2-1CFC3F720A94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9270467" y="440610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6">
            <p14:nvContentPartPr>
              <p14:cNvPr id="242" name="Freihand 241">
                <a:extLst>
                  <a:ext uri="{FF2B5EF4-FFF2-40B4-BE49-F238E27FC236}">
                    <a16:creationId xmlns:a16="http://schemas.microsoft.com/office/drawing/2014/main" id="{9238382D-0A1D-4BD9-A0C7-F84DDDB3256F}"/>
                  </a:ext>
                </a:extLst>
              </p14:cNvPr>
              <p14:cNvContentPartPr/>
              <p14:nvPr/>
            </p14:nvContentPartPr>
            <p14:xfrm>
              <a:off x="9161027" y="4372987"/>
              <a:ext cx="248760" cy="78840"/>
            </p14:xfrm>
          </p:contentPart>
        </mc:Choice>
        <mc:Fallback>
          <p:pic>
            <p:nvPicPr>
              <p:cNvPr id="242" name="Freihand 241">
                <a:extLst>
                  <a:ext uri="{FF2B5EF4-FFF2-40B4-BE49-F238E27FC236}">
                    <a16:creationId xmlns:a16="http://schemas.microsoft.com/office/drawing/2014/main" id="{9238382D-0A1D-4BD9-A0C7-F84DDDB3256F}"/>
                  </a:ext>
                </a:extLst>
              </p:cNvPr>
              <p:cNvPicPr/>
              <p:nvPr/>
            </p:nvPicPr>
            <p:blipFill>
              <a:blip r:embed="rId357"/>
              <a:stretch>
                <a:fillRect/>
              </a:stretch>
            </p:blipFill>
            <p:spPr>
              <a:xfrm>
                <a:off x="9156707" y="4368667"/>
                <a:ext cx="257400" cy="8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8">
            <p14:nvContentPartPr>
              <p14:cNvPr id="243" name="Freihand 242">
                <a:extLst>
                  <a:ext uri="{FF2B5EF4-FFF2-40B4-BE49-F238E27FC236}">
                    <a16:creationId xmlns:a16="http://schemas.microsoft.com/office/drawing/2014/main" id="{A6920F3C-BC6D-477D-A25F-C0D3E28F1D41}"/>
                  </a:ext>
                </a:extLst>
              </p14:cNvPr>
              <p14:cNvContentPartPr/>
              <p14:nvPr/>
            </p14:nvContentPartPr>
            <p14:xfrm>
              <a:off x="9548747" y="4302067"/>
              <a:ext cx="266040" cy="200520"/>
            </p14:xfrm>
          </p:contentPart>
        </mc:Choice>
        <mc:Fallback>
          <p:pic>
            <p:nvPicPr>
              <p:cNvPr id="243" name="Freihand 242">
                <a:extLst>
                  <a:ext uri="{FF2B5EF4-FFF2-40B4-BE49-F238E27FC236}">
                    <a16:creationId xmlns:a16="http://schemas.microsoft.com/office/drawing/2014/main" id="{A6920F3C-BC6D-477D-A25F-C0D3E28F1D41}"/>
                  </a:ext>
                </a:extLst>
              </p:cNvPr>
              <p:cNvPicPr/>
              <p:nvPr/>
            </p:nvPicPr>
            <p:blipFill>
              <a:blip r:embed="rId359"/>
              <a:stretch>
                <a:fillRect/>
              </a:stretch>
            </p:blipFill>
            <p:spPr>
              <a:xfrm>
                <a:off x="9544427" y="4297747"/>
                <a:ext cx="274680" cy="20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0">
            <p14:nvContentPartPr>
              <p14:cNvPr id="244" name="Freihand 243">
                <a:extLst>
                  <a:ext uri="{FF2B5EF4-FFF2-40B4-BE49-F238E27FC236}">
                    <a16:creationId xmlns:a16="http://schemas.microsoft.com/office/drawing/2014/main" id="{1885AD1F-48E3-4587-8BF3-DAC2AB4D8026}"/>
                  </a:ext>
                </a:extLst>
              </p14:cNvPr>
              <p14:cNvContentPartPr/>
              <p14:nvPr/>
            </p14:nvContentPartPr>
            <p14:xfrm>
              <a:off x="9833147" y="4296667"/>
              <a:ext cx="376200" cy="172440"/>
            </p14:xfrm>
          </p:contentPart>
        </mc:Choice>
        <mc:Fallback>
          <p:pic>
            <p:nvPicPr>
              <p:cNvPr id="244" name="Freihand 243">
                <a:extLst>
                  <a:ext uri="{FF2B5EF4-FFF2-40B4-BE49-F238E27FC236}">
                    <a16:creationId xmlns:a16="http://schemas.microsoft.com/office/drawing/2014/main" id="{1885AD1F-48E3-4587-8BF3-DAC2AB4D8026}"/>
                  </a:ext>
                </a:extLst>
              </p:cNvPr>
              <p:cNvPicPr/>
              <p:nvPr/>
            </p:nvPicPr>
            <p:blipFill>
              <a:blip r:embed="rId361"/>
              <a:stretch>
                <a:fillRect/>
              </a:stretch>
            </p:blipFill>
            <p:spPr>
              <a:xfrm>
                <a:off x="9828827" y="4292347"/>
                <a:ext cx="384840" cy="18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2">
            <p14:nvContentPartPr>
              <p14:cNvPr id="245" name="Freihand 244">
                <a:extLst>
                  <a:ext uri="{FF2B5EF4-FFF2-40B4-BE49-F238E27FC236}">
                    <a16:creationId xmlns:a16="http://schemas.microsoft.com/office/drawing/2014/main" id="{17C0031B-05D4-4895-A7B8-07C4FDD33586}"/>
                  </a:ext>
                </a:extLst>
              </p14:cNvPr>
              <p14:cNvContentPartPr/>
              <p14:nvPr/>
            </p14:nvContentPartPr>
            <p14:xfrm>
              <a:off x="10376747" y="4255627"/>
              <a:ext cx="219240" cy="177480"/>
            </p14:xfrm>
          </p:contentPart>
        </mc:Choice>
        <mc:Fallback>
          <p:pic>
            <p:nvPicPr>
              <p:cNvPr id="245" name="Freihand 244">
                <a:extLst>
                  <a:ext uri="{FF2B5EF4-FFF2-40B4-BE49-F238E27FC236}">
                    <a16:creationId xmlns:a16="http://schemas.microsoft.com/office/drawing/2014/main" id="{17C0031B-05D4-4895-A7B8-07C4FDD33586}"/>
                  </a:ext>
                </a:extLst>
              </p:cNvPr>
              <p:cNvPicPr/>
              <p:nvPr/>
            </p:nvPicPr>
            <p:blipFill>
              <a:blip r:embed="rId363"/>
              <a:stretch>
                <a:fillRect/>
              </a:stretch>
            </p:blipFill>
            <p:spPr>
              <a:xfrm>
                <a:off x="10372427" y="4251307"/>
                <a:ext cx="227880" cy="18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4">
            <p14:nvContentPartPr>
              <p14:cNvPr id="246" name="Freihand 245">
                <a:extLst>
                  <a:ext uri="{FF2B5EF4-FFF2-40B4-BE49-F238E27FC236}">
                    <a16:creationId xmlns:a16="http://schemas.microsoft.com/office/drawing/2014/main" id="{D24A53F0-DED7-45EF-939B-0871553BA476}"/>
                  </a:ext>
                </a:extLst>
              </p14:cNvPr>
              <p14:cNvContentPartPr/>
              <p14:nvPr/>
            </p14:nvContentPartPr>
            <p14:xfrm>
              <a:off x="10611827" y="4249507"/>
              <a:ext cx="241200" cy="120960"/>
            </p14:xfrm>
          </p:contentPart>
        </mc:Choice>
        <mc:Fallback>
          <p:pic>
            <p:nvPicPr>
              <p:cNvPr id="246" name="Freihand 245">
                <a:extLst>
                  <a:ext uri="{FF2B5EF4-FFF2-40B4-BE49-F238E27FC236}">
                    <a16:creationId xmlns:a16="http://schemas.microsoft.com/office/drawing/2014/main" id="{D24A53F0-DED7-45EF-939B-0871553BA476}"/>
                  </a:ext>
                </a:extLst>
              </p:cNvPr>
              <p:cNvPicPr/>
              <p:nvPr/>
            </p:nvPicPr>
            <p:blipFill>
              <a:blip r:embed="rId365"/>
              <a:stretch>
                <a:fillRect/>
              </a:stretch>
            </p:blipFill>
            <p:spPr>
              <a:xfrm>
                <a:off x="10607507" y="4245187"/>
                <a:ext cx="249840" cy="12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6">
            <p14:nvContentPartPr>
              <p14:cNvPr id="247" name="Freihand 246">
                <a:extLst>
                  <a:ext uri="{FF2B5EF4-FFF2-40B4-BE49-F238E27FC236}">
                    <a16:creationId xmlns:a16="http://schemas.microsoft.com/office/drawing/2014/main" id="{48F34CA5-2CCA-4966-B4DB-DA4C03FC2B26}"/>
                  </a:ext>
                </a:extLst>
              </p14:cNvPr>
              <p14:cNvContentPartPr/>
              <p14:nvPr/>
            </p14:nvContentPartPr>
            <p14:xfrm>
              <a:off x="10854467" y="4262827"/>
              <a:ext cx="338040" cy="105480"/>
            </p14:xfrm>
          </p:contentPart>
        </mc:Choice>
        <mc:Fallback>
          <p:pic>
            <p:nvPicPr>
              <p:cNvPr id="247" name="Freihand 246">
                <a:extLst>
                  <a:ext uri="{FF2B5EF4-FFF2-40B4-BE49-F238E27FC236}">
                    <a16:creationId xmlns:a16="http://schemas.microsoft.com/office/drawing/2014/main" id="{48F34CA5-2CCA-4966-B4DB-DA4C03FC2B26}"/>
                  </a:ext>
                </a:extLst>
              </p:cNvPr>
              <p:cNvPicPr/>
              <p:nvPr/>
            </p:nvPicPr>
            <p:blipFill>
              <a:blip r:embed="rId367"/>
              <a:stretch>
                <a:fillRect/>
              </a:stretch>
            </p:blipFill>
            <p:spPr>
              <a:xfrm>
                <a:off x="10850147" y="4258507"/>
                <a:ext cx="346680" cy="11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8">
            <p14:nvContentPartPr>
              <p14:cNvPr id="248" name="Freihand 247">
                <a:extLst>
                  <a:ext uri="{FF2B5EF4-FFF2-40B4-BE49-F238E27FC236}">
                    <a16:creationId xmlns:a16="http://schemas.microsoft.com/office/drawing/2014/main" id="{8A24A7B8-69CA-40EA-B3D2-5276517D7FA2}"/>
                  </a:ext>
                </a:extLst>
              </p14:cNvPr>
              <p14:cNvContentPartPr/>
              <p14:nvPr/>
            </p14:nvContentPartPr>
            <p14:xfrm>
              <a:off x="9306467" y="4526347"/>
              <a:ext cx="45360" cy="117720"/>
            </p14:xfrm>
          </p:contentPart>
        </mc:Choice>
        <mc:Fallback>
          <p:pic>
            <p:nvPicPr>
              <p:cNvPr id="248" name="Freihand 247">
                <a:extLst>
                  <a:ext uri="{FF2B5EF4-FFF2-40B4-BE49-F238E27FC236}">
                    <a16:creationId xmlns:a16="http://schemas.microsoft.com/office/drawing/2014/main" id="{8A24A7B8-69CA-40EA-B3D2-5276517D7FA2}"/>
                  </a:ext>
                </a:extLst>
              </p:cNvPr>
              <p:cNvPicPr/>
              <p:nvPr/>
            </p:nvPicPr>
            <p:blipFill>
              <a:blip r:embed="rId369"/>
              <a:stretch>
                <a:fillRect/>
              </a:stretch>
            </p:blipFill>
            <p:spPr>
              <a:xfrm>
                <a:off x="9302147" y="4522027"/>
                <a:ext cx="5400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0">
            <p14:nvContentPartPr>
              <p14:cNvPr id="249" name="Freihand 248">
                <a:extLst>
                  <a:ext uri="{FF2B5EF4-FFF2-40B4-BE49-F238E27FC236}">
                    <a16:creationId xmlns:a16="http://schemas.microsoft.com/office/drawing/2014/main" id="{BB503C78-B148-46A2-AAAD-CA85458EC3C4}"/>
                  </a:ext>
                </a:extLst>
              </p14:cNvPr>
              <p14:cNvContentPartPr/>
              <p14:nvPr/>
            </p14:nvContentPartPr>
            <p14:xfrm>
              <a:off x="9233027" y="4513027"/>
              <a:ext cx="178920" cy="154080"/>
            </p14:xfrm>
          </p:contentPart>
        </mc:Choice>
        <mc:Fallback>
          <p:pic>
            <p:nvPicPr>
              <p:cNvPr id="249" name="Freihand 248">
                <a:extLst>
                  <a:ext uri="{FF2B5EF4-FFF2-40B4-BE49-F238E27FC236}">
                    <a16:creationId xmlns:a16="http://schemas.microsoft.com/office/drawing/2014/main" id="{BB503C78-B148-46A2-AAAD-CA85458EC3C4}"/>
                  </a:ext>
                </a:extLst>
              </p:cNvPr>
              <p:cNvPicPr/>
              <p:nvPr/>
            </p:nvPicPr>
            <p:blipFill>
              <a:blip r:embed="rId371"/>
              <a:stretch>
                <a:fillRect/>
              </a:stretch>
            </p:blipFill>
            <p:spPr>
              <a:xfrm>
                <a:off x="9228707" y="4508707"/>
                <a:ext cx="187560" cy="16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2">
            <p14:nvContentPartPr>
              <p14:cNvPr id="250" name="Freihand 249">
                <a:extLst>
                  <a:ext uri="{FF2B5EF4-FFF2-40B4-BE49-F238E27FC236}">
                    <a16:creationId xmlns:a16="http://schemas.microsoft.com/office/drawing/2014/main" id="{FB9C4799-30CA-448B-A4ED-5B2538C4AA99}"/>
                  </a:ext>
                </a:extLst>
              </p14:cNvPr>
              <p14:cNvContentPartPr/>
              <p14:nvPr/>
            </p14:nvContentPartPr>
            <p14:xfrm>
              <a:off x="9468107" y="4525627"/>
              <a:ext cx="151200" cy="133200"/>
            </p14:xfrm>
          </p:contentPart>
        </mc:Choice>
        <mc:Fallback>
          <p:pic>
            <p:nvPicPr>
              <p:cNvPr id="250" name="Freihand 249">
                <a:extLst>
                  <a:ext uri="{FF2B5EF4-FFF2-40B4-BE49-F238E27FC236}">
                    <a16:creationId xmlns:a16="http://schemas.microsoft.com/office/drawing/2014/main" id="{FB9C4799-30CA-448B-A4ED-5B2538C4AA99}"/>
                  </a:ext>
                </a:extLst>
              </p:cNvPr>
              <p:cNvPicPr/>
              <p:nvPr/>
            </p:nvPicPr>
            <p:blipFill>
              <a:blip r:embed="rId373"/>
              <a:stretch>
                <a:fillRect/>
              </a:stretch>
            </p:blipFill>
            <p:spPr>
              <a:xfrm>
                <a:off x="9463787" y="4521307"/>
                <a:ext cx="159840" cy="14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4">
            <p14:nvContentPartPr>
              <p14:cNvPr id="251" name="Freihand 250">
                <a:extLst>
                  <a:ext uri="{FF2B5EF4-FFF2-40B4-BE49-F238E27FC236}">
                    <a16:creationId xmlns:a16="http://schemas.microsoft.com/office/drawing/2014/main" id="{D603BAC2-D737-49D7-A7E0-28685682242C}"/>
                  </a:ext>
                </a:extLst>
              </p14:cNvPr>
              <p14:cNvContentPartPr/>
              <p14:nvPr/>
            </p14:nvContentPartPr>
            <p14:xfrm>
              <a:off x="9535067" y="4581067"/>
              <a:ext cx="78840" cy="56160"/>
            </p14:xfrm>
          </p:contentPart>
        </mc:Choice>
        <mc:Fallback>
          <p:pic>
            <p:nvPicPr>
              <p:cNvPr id="251" name="Freihand 250">
                <a:extLst>
                  <a:ext uri="{FF2B5EF4-FFF2-40B4-BE49-F238E27FC236}">
                    <a16:creationId xmlns:a16="http://schemas.microsoft.com/office/drawing/2014/main" id="{D603BAC2-D737-49D7-A7E0-28685682242C}"/>
                  </a:ext>
                </a:extLst>
              </p:cNvPr>
              <p:cNvPicPr/>
              <p:nvPr/>
            </p:nvPicPr>
            <p:blipFill>
              <a:blip r:embed="rId375"/>
              <a:stretch>
                <a:fillRect/>
              </a:stretch>
            </p:blipFill>
            <p:spPr>
              <a:xfrm>
                <a:off x="9530747" y="4576747"/>
                <a:ext cx="87480" cy="6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6">
            <p14:nvContentPartPr>
              <p14:cNvPr id="253" name="Freihand 252">
                <a:extLst>
                  <a:ext uri="{FF2B5EF4-FFF2-40B4-BE49-F238E27FC236}">
                    <a16:creationId xmlns:a16="http://schemas.microsoft.com/office/drawing/2014/main" id="{F426757B-1A83-42C9-A07D-2C02312C9CE2}"/>
                  </a:ext>
                </a:extLst>
              </p14:cNvPr>
              <p14:cNvContentPartPr/>
              <p14:nvPr/>
            </p14:nvContentPartPr>
            <p14:xfrm>
              <a:off x="9798947" y="4538947"/>
              <a:ext cx="346680" cy="172440"/>
            </p14:xfrm>
          </p:contentPart>
        </mc:Choice>
        <mc:Fallback>
          <p:pic>
            <p:nvPicPr>
              <p:cNvPr id="253" name="Freihand 252">
                <a:extLst>
                  <a:ext uri="{FF2B5EF4-FFF2-40B4-BE49-F238E27FC236}">
                    <a16:creationId xmlns:a16="http://schemas.microsoft.com/office/drawing/2014/main" id="{F426757B-1A83-42C9-A07D-2C02312C9CE2}"/>
                  </a:ext>
                </a:extLst>
              </p:cNvPr>
              <p:cNvPicPr/>
              <p:nvPr/>
            </p:nvPicPr>
            <p:blipFill>
              <a:blip r:embed="rId377"/>
              <a:stretch>
                <a:fillRect/>
              </a:stretch>
            </p:blipFill>
            <p:spPr>
              <a:xfrm>
                <a:off x="9794627" y="4534627"/>
                <a:ext cx="355320" cy="18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8">
            <p14:nvContentPartPr>
              <p14:cNvPr id="254" name="Freihand 253">
                <a:extLst>
                  <a:ext uri="{FF2B5EF4-FFF2-40B4-BE49-F238E27FC236}">
                    <a16:creationId xmlns:a16="http://schemas.microsoft.com/office/drawing/2014/main" id="{8CB45F5C-187A-4B9C-83D4-0E4790A3FB98}"/>
                  </a:ext>
                </a:extLst>
              </p14:cNvPr>
              <p14:cNvContentPartPr/>
              <p14:nvPr/>
            </p14:nvContentPartPr>
            <p14:xfrm>
              <a:off x="10165427" y="4466227"/>
              <a:ext cx="475920" cy="137520"/>
            </p14:xfrm>
          </p:contentPart>
        </mc:Choice>
        <mc:Fallback>
          <p:pic>
            <p:nvPicPr>
              <p:cNvPr id="254" name="Freihand 253">
                <a:extLst>
                  <a:ext uri="{FF2B5EF4-FFF2-40B4-BE49-F238E27FC236}">
                    <a16:creationId xmlns:a16="http://schemas.microsoft.com/office/drawing/2014/main" id="{8CB45F5C-187A-4B9C-83D4-0E4790A3FB98}"/>
                  </a:ext>
                </a:extLst>
              </p:cNvPr>
              <p:cNvPicPr/>
              <p:nvPr/>
            </p:nvPicPr>
            <p:blipFill>
              <a:blip r:embed="rId379"/>
              <a:stretch>
                <a:fillRect/>
              </a:stretch>
            </p:blipFill>
            <p:spPr>
              <a:xfrm>
                <a:off x="10161107" y="4461907"/>
                <a:ext cx="48456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0">
            <p14:nvContentPartPr>
              <p14:cNvPr id="255" name="Freihand 254">
                <a:extLst>
                  <a:ext uri="{FF2B5EF4-FFF2-40B4-BE49-F238E27FC236}">
                    <a16:creationId xmlns:a16="http://schemas.microsoft.com/office/drawing/2014/main" id="{DF682851-4550-4223-8D80-98034E009CBD}"/>
                  </a:ext>
                </a:extLst>
              </p14:cNvPr>
              <p14:cNvContentPartPr/>
              <p14:nvPr/>
            </p14:nvContentPartPr>
            <p14:xfrm>
              <a:off x="10178387" y="4450027"/>
              <a:ext cx="206280" cy="8280"/>
            </p14:xfrm>
          </p:contentPart>
        </mc:Choice>
        <mc:Fallback>
          <p:pic>
            <p:nvPicPr>
              <p:cNvPr id="255" name="Freihand 254">
                <a:extLst>
                  <a:ext uri="{FF2B5EF4-FFF2-40B4-BE49-F238E27FC236}">
                    <a16:creationId xmlns:a16="http://schemas.microsoft.com/office/drawing/2014/main" id="{DF682851-4550-4223-8D80-98034E009CBD}"/>
                  </a:ext>
                </a:extLst>
              </p:cNvPr>
              <p:cNvPicPr/>
              <p:nvPr/>
            </p:nvPicPr>
            <p:blipFill>
              <a:blip r:embed="rId381"/>
              <a:stretch>
                <a:fillRect/>
              </a:stretch>
            </p:blipFill>
            <p:spPr>
              <a:xfrm>
                <a:off x="10174067" y="4445707"/>
                <a:ext cx="214920" cy="1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2">
            <p14:nvContentPartPr>
              <p14:cNvPr id="256" name="Freihand 255">
                <a:extLst>
                  <a:ext uri="{FF2B5EF4-FFF2-40B4-BE49-F238E27FC236}">
                    <a16:creationId xmlns:a16="http://schemas.microsoft.com/office/drawing/2014/main" id="{BFA9EE55-B16F-41ED-B9B7-41F7D12285CB}"/>
                  </a:ext>
                </a:extLst>
              </p14:cNvPr>
              <p14:cNvContentPartPr/>
              <p14:nvPr/>
            </p14:nvContentPartPr>
            <p14:xfrm>
              <a:off x="10656107" y="4408627"/>
              <a:ext cx="16200" cy="177480"/>
            </p14:xfrm>
          </p:contentPart>
        </mc:Choice>
        <mc:Fallback>
          <p:pic>
            <p:nvPicPr>
              <p:cNvPr id="256" name="Freihand 255">
                <a:extLst>
                  <a:ext uri="{FF2B5EF4-FFF2-40B4-BE49-F238E27FC236}">
                    <a16:creationId xmlns:a16="http://schemas.microsoft.com/office/drawing/2014/main" id="{BFA9EE55-B16F-41ED-B9B7-41F7D12285CB}"/>
                  </a:ext>
                </a:extLst>
              </p:cNvPr>
              <p:cNvPicPr/>
              <p:nvPr/>
            </p:nvPicPr>
            <p:blipFill>
              <a:blip r:embed="rId383"/>
              <a:stretch>
                <a:fillRect/>
              </a:stretch>
            </p:blipFill>
            <p:spPr>
              <a:xfrm>
                <a:off x="10651787" y="4404307"/>
                <a:ext cx="24840" cy="18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4">
            <p14:nvContentPartPr>
              <p14:cNvPr id="258" name="Freihand 257">
                <a:extLst>
                  <a:ext uri="{FF2B5EF4-FFF2-40B4-BE49-F238E27FC236}">
                    <a16:creationId xmlns:a16="http://schemas.microsoft.com/office/drawing/2014/main" id="{27701F39-2DF8-4CB0-8D41-CC71F4A0A854}"/>
                  </a:ext>
                </a:extLst>
              </p14:cNvPr>
              <p14:cNvContentPartPr/>
              <p14:nvPr/>
            </p14:nvContentPartPr>
            <p14:xfrm>
              <a:off x="8286947" y="4525987"/>
              <a:ext cx="515520" cy="334800"/>
            </p14:xfrm>
          </p:contentPart>
        </mc:Choice>
        <mc:Fallback>
          <p:pic>
            <p:nvPicPr>
              <p:cNvPr id="258" name="Freihand 257">
                <a:extLst>
                  <a:ext uri="{FF2B5EF4-FFF2-40B4-BE49-F238E27FC236}">
                    <a16:creationId xmlns:a16="http://schemas.microsoft.com/office/drawing/2014/main" id="{27701F39-2DF8-4CB0-8D41-CC71F4A0A854}"/>
                  </a:ext>
                </a:extLst>
              </p:cNvPr>
              <p:cNvPicPr/>
              <p:nvPr/>
            </p:nvPicPr>
            <p:blipFill>
              <a:blip r:embed="rId385"/>
              <a:stretch>
                <a:fillRect/>
              </a:stretch>
            </p:blipFill>
            <p:spPr>
              <a:xfrm>
                <a:off x="8282627" y="4521667"/>
                <a:ext cx="524160" cy="34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6">
            <p14:nvContentPartPr>
              <p14:cNvPr id="259" name="Freihand 258">
                <a:extLst>
                  <a:ext uri="{FF2B5EF4-FFF2-40B4-BE49-F238E27FC236}">
                    <a16:creationId xmlns:a16="http://schemas.microsoft.com/office/drawing/2014/main" id="{825BC404-DC4A-430E-981C-1726BA571A68}"/>
                  </a:ext>
                </a:extLst>
              </p14:cNvPr>
              <p14:cNvContentPartPr/>
              <p14:nvPr/>
            </p14:nvContentPartPr>
            <p14:xfrm>
              <a:off x="8108027" y="4733347"/>
              <a:ext cx="371520" cy="250200"/>
            </p14:xfrm>
          </p:contentPart>
        </mc:Choice>
        <mc:Fallback>
          <p:pic>
            <p:nvPicPr>
              <p:cNvPr id="259" name="Freihand 258">
                <a:extLst>
                  <a:ext uri="{FF2B5EF4-FFF2-40B4-BE49-F238E27FC236}">
                    <a16:creationId xmlns:a16="http://schemas.microsoft.com/office/drawing/2014/main" id="{825BC404-DC4A-430E-981C-1726BA571A68}"/>
                  </a:ext>
                </a:extLst>
              </p:cNvPr>
              <p:cNvPicPr/>
              <p:nvPr/>
            </p:nvPicPr>
            <p:blipFill>
              <a:blip r:embed="rId387"/>
              <a:stretch>
                <a:fillRect/>
              </a:stretch>
            </p:blipFill>
            <p:spPr>
              <a:xfrm>
                <a:off x="8103707" y="4729027"/>
                <a:ext cx="380160" cy="25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8">
            <p14:nvContentPartPr>
              <p14:cNvPr id="261" name="Freihand 260">
                <a:extLst>
                  <a:ext uri="{FF2B5EF4-FFF2-40B4-BE49-F238E27FC236}">
                    <a16:creationId xmlns:a16="http://schemas.microsoft.com/office/drawing/2014/main" id="{017B4588-055B-400F-9E68-DD6571278F4A}"/>
                  </a:ext>
                </a:extLst>
              </p14:cNvPr>
              <p14:cNvContentPartPr/>
              <p14:nvPr/>
            </p14:nvContentPartPr>
            <p14:xfrm>
              <a:off x="7197587" y="5005867"/>
              <a:ext cx="40680" cy="180360"/>
            </p14:xfrm>
          </p:contentPart>
        </mc:Choice>
        <mc:Fallback>
          <p:pic>
            <p:nvPicPr>
              <p:cNvPr id="261" name="Freihand 260">
                <a:extLst>
                  <a:ext uri="{FF2B5EF4-FFF2-40B4-BE49-F238E27FC236}">
                    <a16:creationId xmlns:a16="http://schemas.microsoft.com/office/drawing/2014/main" id="{017B4588-055B-400F-9E68-DD6571278F4A}"/>
                  </a:ext>
                </a:extLst>
              </p:cNvPr>
              <p:cNvPicPr/>
              <p:nvPr/>
            </p:nvPicPr>
            <p:blipFill>
              <a:blip r:embed="rId389"/>
              <a:stretch>
                <a:fillRect/>
              </a:stretch>
            </p:blipFill>
            <p:spPr>
              <a:xfrm>
                <a:off x="7193267" y="5001547"/>
                <a:ext cx="49320" cy="18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0">
            <p14:nvContentPartPr>
              <p14:cNvPr id="262" name="Freihand 261">
                <a:extLst>
                  <a:ext uri="{FF2B5EF4-FFF2-40B4-BE49-F238E27FC236}">
                    <a16:creationId xmlns:a16="http://schemas.microsoft.com/office/drawing/2014/main" id="{07867B57-D7EC-4ED4-959C-68B000737458}"/>
                  </a:ext>
                </a:extLst>
              </p14:cNvPr>
              <p14:cNvContentPartPr/>
              <p14:nvPr/>
            </p14:nvContentPartPr>
            <p14:xfrm>
              <a:off x="7177067" y="4996507"/>
              <a:ext cx="115920" cy="195480"/>
            </p14:xfrm>
          </p:contentPart>
        </mc:Choice>
        <mc:Fallback>
          <p:pic>
            <p:nvPicPr>
              <p:cNvPr id="262" name="Freihand 261">
                <a:extLst>
                  <a:ext uri="{FF2B5EF4-FFF2-40B4-BE49-F238E27FC236}">
                    <a16:creationId xmlns:a16="http://schemas.microsoft.com/office/drawing/2014/main" id="{07867B57-D7EC-4ED4-959C-68B000737458}"/>
                  </a:ext>
                </a:extLst>
              </p:cNvPr>
              <p:cNvPicPr/>
              <p:nvPr/>
            </p:nvPicPr>
            <p:blipFill>
              <a:blip r:embed="rId391"/>
              <a:stretch>
                <a:fillRect/>
              </a:stretch>
            </p:blipFill>
            <p:spPr>
              <a:xfrm>
                <a:off x="7172747" y="4992187"/>
                <a:ext cx="124560" cy="20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2">
            <p14:nvContentPartPr>
              <p14:cNvPr id="263" name="Freihand 262">
                <a:extLst>
                  <a:ext uri="{FF2B5EF4-FFF2-40B4-BE49-F238E27FC236}">
                    <a16:creationId xmlns:a16="http://schemas.microsoft.com/office/drawing/2014/main" id="{83B24BED-3F22-40F4-A0CD-6A3C968E3B1C}"/>
                  </a:ext>
                </a:extLst>
              </p14:cNvPr>
              <p14:cNvContentPartPr/>
              <p14:nvPr/>
            </p14:nvContentPartPr>
            <p14:xfrm>
              <a:off x="7301987" y="5073547"/>
              <a:ext cx="268560" cy="86760"/>
            </p14:xfrm>
          </p:contentPart>
        </mc:Choice>
        <mc:Fallback>
          <p:pic>
            <p:nvPicPr>
              <p:cNvPr id="263" name="Freihand 262">
                <a:extLst>
                  <a:ext uri="{FF2B5EF4-FFF2-40B4-BE49-F238E27FC236}">
                    <a16:creationId xmlns:a16="http://schemas.microsoft.com/office/drawing/2014/main" id="{83B24BED-3F22-40F4-A0CD-6A3C968E3B1C}"/>
                  </a:ext>
                </a:extLst>
              </p:cNvPr>
              <p:cNvPicPr/>
              <p:nvPr/>
            </p:nvPicPr>
            <p:blipFill>
              <a:blip r:embed="rId393"/>
              <a:stretch>
                <a:fillRect/>
              </a:stretch>
            </p:blipFill>
            <p:spPr>
              <a:xfrm>
                <a:off x="7297667" y="5069227"/>
                <a:ext cx="27720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4">
            <p14:nvContentPartPr>
              <p14:cNvPr id="264" name="Freihand 263">
                <a:extLst>
                  <a:ext uri="{FF2B5EF4-FFF2-40B4-BE49-F238E27FC236}">
                    <a16:creationId xmlns:a16="http://schemas.microsoft.com/office/drawing/2014/main" id="{1B7CC8EE-A73C-49DA-9A03-462ADB7C0AA5}"/>
                  </a:ext>
                </a:extLst>
              </p14:cNvPr>
              <p14:cNvContentPartPr/>
              <p14:nvPr/>
            </p14:nvContentPartPr>
            <p14:xfrm>
              <a:off x="7575227" y="5019907"/>
              <a:ext cx="303480" cy="129960"/>
            </p14:xfrm>
          </p:contentPart>
        </mc:Choice>
        <mc:Fallback>
          <p:pic>
            <p:nvPicPr>
              <p:cNvPr id="264" name="Freihand 263">
                <a:extLst>
                  <a:ext uri="{FF2B5EF4-FFF2-40B4-BE49-F238E27FC236}">
                    <a16:creationId xmlns:a16="http://schemas.microsoft.com/office/drawing/2014/main" id="{1B7CC8EE-A73C-49DA-9A03-462ADB7C0AA5}"/>
                  </a:ext>
                </a:extLst>
              </p:cNvPr>
              <p:cNvPicPr/>
              <p:nvPr/>
            </p:nvPicPr>
            <p:blipFill>
              <a:blip r:embed="rId395"/>
              <a:stretch>
                <a:fillRect/>
              </a:stretch>
            </p:blipFill>
            <p:spPr>
              <a:xfrm>
                <a:off x="7570907" y="5015587"/>
                <a:ext cx="312120" cy="13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6">
            <p14:nvContentPartPr>
              <p14:cNvPr id="265" name="Freihand 264">
                <a:extLst>
                  <a:ext uri="{FF2B5EF4-FFF2-40B4-BE49-F238E27FC236}">
                    <a16:creationId xmlns:a16="http://schemas.microsoft.com/office/drawing/2014/main" id="{6FA84C30-19B4-4498-B06D-98A06397C0C0}"/>
                  </a:ext>
                </a:extLst>
              </p14:cNvPr>
              <p14:cNvContentPartPr/>
              <p14:nvPr/>
            </p14:nvContentPartPr>
            <p14:xfrm>
              <a:off x="7961147" y="5052307"/>
              <a:ext cx="357480" cy="115920"/>
            </p14:xfrm>
          </p:contentPart>
        </mc:Choice>
        <mc:Fallback>
          <p:pic>
            <p:nvPicPr>
              <p:cNvPr id="265" name="Freihand 264">
                <a:extLst>
                  <a:ext uri="{FF2B5EF4-FFF2-40B4-BE49-F238E27FC236}">
                    <a16:creationId xmlns:a16="http://schemas.microsoft.com/office/drawing/2014/main" id="{6FA84C30-19B4-4498-B06D-98A06397C0C0}"/>
                  </a:ext>
                </a:extLst>
              </p:cNvPr>
              <p:cNvPicPr/>
              <p:nvPr/>
            </p:nvPicPr>
            <p:blipFill>
              <a:blip r:embed="rId397"/>
              <a:stretch>
                <a:fillRect/>
              </a:stretch>
            </p:blipFill>
            <p:spPr>
              <a:xfrm>
                <a:off x="7956827" y="5047987"/>
                <a:ext cx="366120" cy="12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8">
            <p14:nvContentPartPr>
              <p14:cNvPr id="266" name="Freihand 265">
                <a:extLst>
                  <a:ext uri="{FF2B5EF4-FFF2-40B4-BE49-F238E27FC236}">
                    <a16:creationId xmlns:a16="http://schemas.microsoft.com/office/drawing/2014/main" id="{CBF5D722-6759-4D08-9287-E0FFEC394DC2}"/>
                  </a:ext>
                </a:extLst>
              </p14:cNvPr>
              <p14:cNvContentPartPr/>
              <p14:nvPr/>
            </p14:nvContentPartPr>
            <p14:xfrm>
              <a:off x="8311787" y="4997947"/>
              <a:ext cx="169560" cy="149040"/>
            </p14:xfrm>
          </p:contentPart>
        </mc:Choice>
        <mc:Fallback>
          <p:pic>
            <p:nvPicPr>
              <p:cNvPr id="266" name="Freihand 265">
                <a:extLst>
                  <a:ext uri="{FF2B5EF4-FFF2-40B4-BE49-F238E27FC236}">
                    <a16:creationId xmlns:a16="http://schemas.microsoft.com/office/drawing/2014/main" id="{CBF5D722-6759-4D08-9287-E0FFEC394DC2}"/>
                  </a:ext>
                </a:extLst>
              </p:cNvPr>
              <p:cNvPicPr/>
              <p:nvPr/>
            </p:nvPicPr>
            <p:blipFill>
              <a:blip r:embed="rId399"/>
              <a:stretch>
                <a:fillRect/>
              </a:stretch>
            </p:blipFill>
            <p:spPr>
              <a:xfrm>
                <a:off x="8307467" y="4993627"/>
                <a:ext cx="178200" cy="157680"/>
              </a:xfrm>
              <a:prstGeom prst="rect">
                <a:avLst/>
              </a:prstGeom>
            </p:spPr>
          </p:pic>
        </mc:Fallback>
      </mc:AlternateContent>
      <p:grpSp>
        <p:nvGrpSpPr>
          <p:cNvPr id="289" name="Gruppieren 288">
            <a:extLst>
              <a:ext uri="{FF2B5EF4-FFF2-40B4-BE49-F238E27FC236}">
                <a16:creationId xmlns:a16="http://schemas.microsoft.com/office/drawing/2014/main" id="{DE20559C-458D-4BA1-898B-CE205A7805DD}"/>
              </a:ext>
            </a:extLst>
          </p:cNvPr>
          <p:cNvGrpSpPr/>
          <p:nvPr/>
        </p:nvGrpSpPr>
        <p:grpSpPr>
          <a:xfrm>
            <a:off x="7663067" y="5255347"/>
            <a:ext cx="866880" cy="1211040"/>
            <a:chOff x="7663067" y="5255347"/>
            <a:chExt cx="866880" cy="1211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00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F6E9D096-DD5A-42C6-ACAE-017A7A5249B4}"/>
                    </a:ext>
                  </a:extLst>
                </p14:cNvPr>
                <p14:cNvContentPartPr/>
                <p14:nvPr/>
              </p14:nvContentPartPr>
              <p14:xfrm>
                <a:off x="7689707" y="5280907"/>
                <a:ext cx="147240" cy="20124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F6E9D096-DD5A-42C6-ACAE-017A7A5249B4}"/>
                    </a:ext>
                  </a:extLst>
                </p:cNvPr>
                <p:cNvPicPr/>
                <p:nvPr/>
              </p:nvPicPr>
              <p:blipFill>
                <a:blip r:embed="rId401"/>
                <a:stretch>
                  <a:fillRect/>
                </a:stretch>
              </p:blipFill>
              <p:spPr>
                <a:xfrm>
                  <a:off x="7685387" y="5276587"/>
                  <a:ext cx="15588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2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949BC75E-6CCC-46DD-9401-705BD10A1B40}"/>
                    </a:ext>
                  </a:extLst>
                </p14:cNvPr>
                <p14:cNvContentPartPr/>
                <p14:nvPr/>
              </p14:nvContentPartPr>
              <p14:xfrm>
                <a:off x="7832987" y="5282347"/>
                <a:ext cx="12600" cy="4968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949BC75E-6CCC-46DD-9401-705BD10A1B40}"/>
                    </a:ext>
                  </a:extLst>
                </p:cNvPr>
                <p:cNvPicPr/>
                <p:nvPr/>
              </p:nvPicPr>
              <p:blipFill>
                <a:blip r:embed="rId403"/>
                <a:stretch>
                  <a:fillRect/>
                </a:stretch>
              </p:blipFill>
              <p:spPr>
                <a:xfrm>
                  <a:off x="7828667" y="5278027"/>
                  <a:ext cx="2124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4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2DDF49F3-5FF5-4EE7-AA10-302FACF3739F}"/>
                    </a:ext>
                  </a:extLst>
                </p14:cNvPr>
                <p14:cNvContentPartPr/>
                <p14:nvPr/>
              </p14:nvContentPartPr>
              <p14:xfrm>
                <a:off x="7891307" y="5255347"/>
                <a:ext cx="151920" cy="20448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2DDF49F3-5FF5-4EE7-AA10-302FACF3739F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7886987" y="5251027"/>
                  <a:ext cx="160560" cy="21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6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10FBD880-0B7D-41F0-BA9D-44D7BA40BDC8}"/>
                    </a:ext>
                  </a:extLst>
                </p14:cNvPr>
                <p14:cNvContentPartPr/>
                <p14:nvPr/>
              </p14:nvContentPartPr>
              <p14:xfrm>
                <a:off x="7681067" y="5595907"/>
                <a:ext cx="81360" cy="193320"/>
              </p14:xfrm>
            </p:contentPart>
          </mc:Choice>
          <mc:Fallback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10FBD880-0B7D-41F0-BA9D-44D7BA40BDC8}"/>
                    </a:ext>
                  </a:extLst>
                </p:cNvPr>
                <p:cNvPicPr/>
                <p:nvPr/>
              </p:nvPicPr>
              <p:blipFill>
                <a:blip r:embed="rId407"/>
                <a:stretch>
                  <a:fillRect/>
                </a:stretch>
              </p:blipFill>
              <p:spPr>
                <a:xfrm>
                  <a:off x="7676747" y="5591587"/>
                  <a:ext cx="9000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8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9C05F3E0-B9A1-429E-A9BA-1E469F28A63C}"/>
                    </a:ext>
                  </a:extLst>
                </p14:cNvPr>
                <p14:cNvContentPartPr/>
                <p14:nvPr/>
              </p14:nvContentPartPr>
              <p14:xfrm>
                <a:off x="7773227" y="5590867"/>
                <a:ext cx="94680" cy="9324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9C05F3E0-B9A1-429E-A9BA-1E469F28A63C}"/>
                    </a:ext>
                  </a:extLst>
                </p:cNvPr>
                <p:cNvPicPr/>
                <p:nvPr/>
              </p:nvPicPr>
              <p:blipFill>
                <a:blip r:embed="rId409"/>
                <a:stretch>
                  <a:fillRect/>
                </a:stretch>
              </p:blipFill>
              <p:spPr>
                <a:xfrm>
                  <a:off x="7768907" y="5586547"/>
                  <a:ext cx="10332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0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ACE80081-78A1-40FC-B042-8A1917052F92}"/>
                    </a:ext>
                  </a:extLst>
                </p14:cNvPr>
                <p14:cNvContentPartPr/>
                <p14:nvPr/>
              </p14:nvContentPartPr>
              <p14:xfrm>
                <a:off x="7876187" y="5581867"/>
                <a:ext cx="76320" cy="102600"/>
              </p14:xfrm>
            </p:contentPart>
          </mc:Choice>
          <mc:Fallback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ACE80081-78A1-40FC-B042-8A1917052F92}"/>
                    </a:ext>
                  </a:extLst>
                </p:cNvPr>
                <p:cNvPicPr/>
                <p:nvPr/>
              </p:nvPicPr>
              <p:blipFill>
                <a:blip r:embed="rId411"/>
                <a:stretch>
                  <a:fillRect/>
                </a:stretch>
              </p:blipFill>
              <p:spPr>
                <a:xfrm>
                  <a:off x="7871867" y="5577547"/>
                  <a:ext cx="8496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2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B59F7995-8730-4794-AE41-F52070FF2C1B}"/>
                    </a:ext>
                  </a:extLst>
                </p14:cNvPr>
                <p14:cNvContentPartPr/>
                <p14:nvPr/>
              </p14:nvContentPartPr>
              <p14:xfrm>
                <a:off x="7952147" y="5571787"/>
                <a:ext cx="32760" cy="83520"/>
              </p14:xfrm>
            </p:contentPart>
          </mc:Choice>
          <mc:Fallback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B59F7995-8730-4794-AE41-F52070FF2C1B}"/>
                    </a:ext>
                  </a:extLst>
                </p:cNvPr>
                <p:cNvPicPr/>
                <p:nvPr/>
              </p:nvPicPr>
              <p:blipFill>
                <a:blip r:embed="rId413"/>
                <a:stretch>
                  <a:fillRect/>
                </a:stretch>
              </p:blipFill>
              <p:spPr>
                <a:xfrm>
                  <a:off x="7947827" y="5567467"/>
                  <a:ext cx="4140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4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D19ECD89-30CA-4252-ADB6-D0EAE1D1D872}"/>
                    </a:ext>
                  </a:extLst>
                </p14:cNvPr>
                <p14:cNvContentPartPr/>
                <p14:nvPr/>
              </p14:nvContentPartPr>
              <p14:xfrm>
                <a:off x="8013347" y="5479627"/>
                <a:ext cx="252720" cy="16416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D19ECD89-30CA-4252-ADB6-D0EAE1D1D872}"/>
                    </a:ext>
                  </a:extLst>
                </p:cNvPr>
                <p:cNvPicPr/>
                <p:nvPr/>
              </p:nvPicPr>
              <p:blipFill>
                <a:blip r:embed="rId415"/>
                <a:stretch>
                  <a:fillRect/>
                </a:stretch>
              </p:blipFill>
              <p:spPr>
                <a:xfrm>
                  <a:off x="8009027" y="5475307"/>
                  <a:ext cx="26136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6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426FF242-9FC7-4C38-9865-710B003B006A}"/>
                    </a:ext>
                  </a:extLst>
                </p14:cNvPr>
                <p14:cNvContentPartPr/>
                <p14:nvPr/>
              </p14:nvContentPartPr>
              <p14:xfrm>
                <a:off x="7970867" y="5425987"/>
                <a:ext cx="360" cy="36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426FF242-9FC7-4C38-9865-710B003B006A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7966547" y="54216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7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2AF3537E-46EF-4AF5-8F72-82C45AA4C7E3}"/>
                    </a:ext>
                  </a:extLst>
                </p14:cNvPr>
                <p14:cNvContentPartPr/>
                <p14:nvPr/>
              </p14:nvContentPartPr>
              <p14:xfrm>
                <a:off x="8281547" y="5518147"/>
                <a:ext cx="248400" cy="234000"/>
              </p14:xfrm>
            </p:contentPart>
          </mc:Choice>
          <mc:Fallback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2AF3537E-46EF-4AF5-8F72-82C45AA4C7E3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8277227" y="5513827"/>
                  <a:ext cx="25704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9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BEF8FD8E-06A1-413E-A83C-2B0891AB6615}"/>
                    </a:ext>
                  </a:extLst>
                </p14:cNvPr>
                <p14:cNvContentPartPr/>
                <p14:nvPr/>
              </p14:nvContentPartPr>
              <p14:xfrm>
                <a:off x="7758107" y="5821987"/>
                <a:ext cx="300600" cy="15660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BEF8FD8E-06A1-413E-A83C-2B0891AB6615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7753787" y="5817667"/>
                  <a:ext cx="30924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1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6ADBBC87-DA41-4DF5-8539-F1DE419BE125}"/>
                    </a:ext>
                  </a:extLst>
                </p14:cNvPr>
                <p14:cNvContentPartPr/>
                <p14:nvPr/>
              </p14:nvContentPartPr>
              <p14:xfrm>
                <a:off x="7998587" y="5789947"/>
                <a:ext cx="7920" cy="29160"/>
              </p14:xfrm>
            </p:contentPart>
          </mc:Choice>
          <mc:Fallback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6ADBBC87-DA41-4DF5-8539-F1DE419BE125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7994267" y="5785627"/>
                  <a:ext cx="1656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3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2DEEC7EB-8C2A-4CEC-A733-F685766F6578}"/>
                    </a:ext>
                  </a:extLst>
                </p14:cNvPr>
                <p14:cNvContentPartPr/>
                <p14:nvPr/>
              </p14:nvContentPartPr>
              <p14:xfrm>
                <a:off x="7663067" y="6039427"/>
                <a:ext cx="173880" cy="214200"/>
              </p14:xfrm>
            </p:contentPart>
          </mc:Choice>
          <mc:Fallback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2DEEC7EB-8C2A-4CEC-A733-F685766F6578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7658747" y="6035107"/>
                  <a:ext cx="18252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5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2FE7EE56-7C06-461E-B170-D9FBD79A43E5}"/>
                    </a:ext>
                  </a:extLst>
                </p14:cNvPr>
                <p14:cNvContentPartPr/>
                <p14:nvPr/>
              </p14:nvContentPartPr>
              <p14:xfrm>
                <a:off x="7845587" y="6036547"/>
                <a:ext cx="229320" cy="213120"/>
              </p14:xfrm>
            </p:contentPart>
          </mc:Choice>
          <mc:Fallback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2FE7EE56-7C06-461E-B170-D9FBD79A43E5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7841267" y="6032227"/>
                  <a:ext cx="23796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7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92988D43-A788-4AD1-98CA-87394E1B29C9}"/>
                    </a:ext>
                  </a:extLst>
                </p14:cNvPr>
                <p14:cNvContentPartPr/>
                <p14:nvPr/>
              </p14:nvContentPartPr>
              <p14:xfrm>
                <a:off x="8083907" y="6007027"/>
                <a:ext cx="18000" cy="193320"/>
              </p14:xfrm>
            </p:contentPart>
          </mc:Choice>
          <mc:Fallback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92988D43-A788-4AD1-98CA-87394E1B29C9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8079587" y="6002707"/>
                  <a:ext cx="2664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9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EB978BEC-5F01-4C07-836D-7A672405FC77}"/>
                    </a:ext>
                  </a:extLst>
                </p14:cNvPr>
                <p14:cNvContentPartPr/>
                <p14:nvPr/>
              </p14:nvContentPartPr>
              <p14:xfrm>
                <a:off x="8140427" y="5986147"/>
                <a:ext cx="290880" cy="259200"/>
              </p14:xfrm>
            </p:contentPart>
          </mc:Choice>
          <mc:Fallback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EB978BEC-5F01-4C07-836D-7A672405FC77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8136107" y="5981827"/>
                  <a:ext cx="299520" cy="26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1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72A5DA03-F4E0-4022-A67B-6F39C2BA1522}"/>
                    </a:ext>
                  </a:extLst>
                </p14:cNvPr>
                <p14:cNvContentPartPr/>
                <p14:nvPr/>
              </p14:nvContentPartPr>
              <p14:xfrm>
                <a:off x="8020187" y="6358387"/>
                <a:ext cx="220320" cy="108000"/>
              </p14:xfrm>
            </p:contentPart>
          </mc:Choice>
          <mc:Fallback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72A5DA03-F4E0-4022-A67B-6F39C2BA1522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8015867" y="6354067"/>
                  <a:ext cx="22896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3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B9323543-4793-431B-B32E-908F9F4DF592}"/>
                    </a:ext>
                  </a:extLst>
                </p14:cNvPr>
                <p14:cNvContentPartPr/>
                <p14:nvPr/>
              </p14:nvContentPartPr>
              <p14:xfrm>
                <a:off x="8250947" y="6336067"/>
                <a:ext cx="102600" cy="95400"/>
              </p14:xfrm>
            </p:contentPart>
          </mc:Choice>
          <mc:Fallback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B9323543-4793-431B-B32E-908F9F4DF592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8246627" y="6331747"/>
                  <a:ext cx="11124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5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763EC917-C172-4BC8-8B1C-9AE4C0B78AAB}"/>
                    </a:ext>
                  </a:extLst>
                </p14:cNvPr>
                <p14:cNvContentPartPr/>
                <p14:nvPr/>
              </p14:nvContentPartPr>
              <p14:xfrm>
                <a:off x="8397827" y="6196747"/>
                <a:ext cx="21240" cy="219600"/>
              </p14:xfrm>
            </p:contentPart>
          </mc:Choice>
          <mc:Fallback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763EC917-C172-4BC8-8B1C-9AE4C0B78AAB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8393507" y="6192427"/>
                  <a:ext cx="29880" cy="2282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63414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2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5EC72-366C-03AE-4E7A-DA900EECD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2FED1C2-024C-7F98-AC9F-336B72AAB347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700" dirty="0" err="1">
                <a:solidFill>
                  <a:sysClr val="windowText" lastClr="000000"/>
                </a:solidFill>
              </a:rPr>
              <a:t>Monopolitische</a:t>
            </a:r>
            <a:r>
              <a:rPr lang="en-US" sz="2700" dirty="0">
                <a:solidFill>
                  <a:sysClr val="windowText" lastClr="000000"/>
                </a:solidFill>
              </a:rPr>
              <a:t> </a:t>
            </a:r>
            <a:r>
              <a:rPr lang="en-US" sz="2700" dirty="0" err="1">
                <a:solidFill>
                  <a:sysClr val="windowText" lastClr="000000"/>
                </a:solidFill>
              </a:rPr>
              <a:t>Konkurrenz</a:t>
            </a:r>
            <a:r>
              <a:rPr lang="en-US" sz="2700" dirty="0">
                <a:solidFill>
                  <a:sysClr val="windowText" lastClr="000000"/>
                </a:solidFill>
              </a:rPr>
              <a:t> vs </a:t>
            </a:r>
            <a:r>
              <a:rPr lang="en-US" sz="2700" dirty="0" err="1">
                <a:solidFill>
                  <a:sysClr val="windowText" lastClr="000000"/>
                </a:solidFill>
              </a:rPr>
              <a:t>komparative</a:t>
            </a:r>
            <a:r>
              <a:rPr lang="en-US" sz="2700" dirty="0">
                <a:solidFill>
                  <a:sysClr val="windowText" lastClr="000000"/>
                </a:solidFill>
              </a:rPr>
              <a:t> </a:t>
            </a:r>
            <a:r>
              <a:rPr lang="en-US" sz="2700" dirty="0" err="1">
                <a:solidFill>
                  <a:sysClr val="windowText" lastClr="000000"/>
                </a:solidFill>
              </a:rPr>
              <a:t>Kostenvorteile</a:t>
            </a:r>
            <a:endParaRPr lang="en-US" sz="27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5A1FABC-51F4-C77A-8BD2-217B0982FAED}"/>
              </a:ext>
            </a:extLst>
          </p:cNvPr>
          <p:cNvSpPr txBox="1"/>
          <p:nvPr/>
        </p:nvSpPr>
        <p:spPr>
          <a:xfrm>
            <a:off x="573505" y="523891"/>
            <a:ext cx="9959788" cy="55196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Inter-</a:t>
            </a:r>
            <a:r>
              <a:rPr lang="en-US" sz="2400" b="1" dirty="0" err="1"/>
              <a:t>industrieller</a:t>
            </a:r>
            <a:r>
              <a:rPr lang="en-US" sz="2400" b="1" dirty="0"/>
              <a:t> Handel: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Basiert</a:t>
            </a:r>
            <a:r>
              <a:rPr lang="en-US" sz="2400" dirty="0"/>
              <a:t> </a:t>
            </a:r>
            <a:r>
              <a:rPr lang="en-US" sz="2400" dirty="0" err="1"/>
              <a:t>meistens</a:t>
            </a:r>
            <a:r>
              <a:rPr lang="en-US" sz="2400" dirty="0"/>
              <a:t> auf </a:t>
            </a:r>
            <a:r>
              <a:rPr lang="en-US" sz="2400" dirty="0" err="1"/>
              <a:t>komparativen</a:t>
            </a:r>
            <a:r>
              <a:rPr lang="en-US" sz="2400" dirty="0"/>
              <a:t> </a:t>
            </a:r>
            <a:r>
              <a:rPr lang="en-US" sz="2400" dirty="0" err="1"/>
              <a:t>Kostenvorteilen</a:t>
            </a:r>
            <a:endParaRPr lang="en-US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Spezialisierung</a:t>
            </a:r>
            <a:r>
              <a:rPr lang="en-US" sz="2400" dirty="0"/>
              <a:t> der Länder </a:t>
            </a:r>
            <a:r>
              <a:rPr lang="en-US" sz="2400" dirty="0" err="1"/>
              <a:t>nach</a:t>
            </a:r>
            <a:r>
              <a:rPr lang="en-US" sz="2400" dirty="0"/>
              <a:t> </a:t>
            </a:r>
            <a:r>
              <a:rPr lang="en-US" sz="2400" dirty="0" err="1"/>
              <a:t>Branchen</a:t>
            </a:r>
            <a:endParaRPr lang="en-US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Die </a:t>
            </a:r>
            <a:r>
              <a:rPr lang="en-US" sz="2400" dirty="0" err="1"/>
              <a:t>Richtung</a:t>
            </a:r>
            <a:r>
              <a:rPr lang="en-US" sz="2400" dirty="0"/>
              <a:t> der </a:t>
            </a:r>
            <a:r>
              <a:rPr lang="en-US" sz="2400" dirty="0" err="1"/>
              <a:t>unterschiedlichen</a:t>
            </a:r>
            <a:r>
              <a:rPr lang="en-US" sz="2400" dirty="0"/>
              <a:t> </a:t>
            </a:r>
            <a:r>
              <a:rPr lang="en-US" sz="2400" dirty="0" err="1"/>
              <a:t>Güterströme</a:t>
            </a:r>
            <a:r>
              <a:rPr lang="en-US" sz="2400" dirty="0"/>
              <a:t> </a:t>
            </a:r>
            <a:r>
              <a:rPr lang="en-US" sz="2400" dirty="0" err="1"/>
              <a:t>ist</a:t>
            </a:r>
            <a:r>
              <a:rPr lang="en-US" sz="2400" dirty="0"/>
              <a:t> </a:t>
            </a:r>
            <a:r>
              <a:rPr lang="en-US" sz="2400" dirty="0" err="1"/>
              <a:t>festgelegt</a:t>
            </a:r>
            <a:endParaRPr lang="en-US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z.B</a:t>
            </a:r>
            <a:r>
              <a:rPr lang="en-US" sz="2400" dirty="0"/>
              <a:t>. </a:t>
            </a:r>
            <a:r>
              <a:rPr lang="en-US" sz="2400" dirty="0" err="1"/>
              <a:t>Bekleidung</a:t>
            </a:r>
            <a:r>
              <a:rPr lang="en-US" sz="2400" dirty="0"/>
              <a:t> vs </a:t>
            </a:r>
            <a:r>
              <a:rPr lang="en-US" sz="2400" dirty="0" err="1"/>
              <a:t>Maschinenbau</a:t>
            </a:r>
            <a:r>
              <a:rPr lang="en-US" sz="2400" dirty="0"/>
              <a:t> (Deutschland/China)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Intra-</a:t>
            </a:r>
            <a:r>
              <a:rPr lang="en-US" sz="2400" b="1" dirty="0" err="1"/>
              <a:t>industrieller</a:t>
            </a:r>
            <a:r>
              <a:rPr lang="en-US" sz="2400" b="1" dirty="0"/>
              <a:t> Handel: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Basiert</a:t>
            </a:r>
            <a:r>
              <a:rPr lang="en-US" sz="2400" dirty="0"/>
              <a:t> auf </a:t>
            </a:r>
            <a:r>
              <a:rPr lang="en-US" sz="2400" dirty="0" err="1"/>
              <a:t>internen</a:t>
            </a:r>
            <a:r>
              <a:rPr lang="en-US" sz="2400" dirty="0"/>
              <a:t> </a:t>
            </a:r>
            <a:r>
              <a:rPr lang="en-US" sz="2400" dirty="0" err="1"/>
              <a:t>Skalenerträgen</a:t>
            </a:r>
            <a:endParaRPr lang="en-US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Austausch</a:t>
            </a:r>
            <a:r>
              <a:rPr lang="en-US" sz="2400" dirty="0"/>
              <a:t> von </a:t>
            </a:r>
            <a:r>
              <a:rPr lang="en-US" sz="2400" dirty="0" err="1"/>
              <a:t>Produktvarianten</a:t>
            </a:r>
            <a:endParaRPr lang="en-US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Die </a:t>
            </a:r>
            <a:r>
              <a:rPr lang="en-US" sz="2400" dirty="0" err="1"/>
              <a:t>Richtung</a:t>
            </a:r>
            <a:r>
              <a:rPr lang="en-US" sz="2400" dirty="0"/>
              <a:t> der </a:t>
            </a:r>
            <a:r>
              <a:rPr lang="en-US" sz="2400" dirty="0" err="1"/>
              <a:t>unterschiedlichen</a:t>
            </a:r>
            <a:r>
              <a:rPr lang="en-US" sz="2400" dirty="0"/>
              <a:t> </a:t>
            </a:r>
            <a:r>
              <a:rPr lang="en-US" sz="2400" dirty="0" err="1"/>
              <a:t>Güterströme</a:t>
            </a:r>
            <a:r>
              <a:rPr lang="en-US" sz="2400" dirty="0"/>
              <a:t> </a:t>
            </a:r>
            <a:r>
              <a:rPr lang="en-US" sz="2400" dirty="0" err="1"/>
              <a:t>ist</a:t>
            </a:r>
            <a:r>
              <a:rPr lang="en-US" sz="2400" dirty="0"/>
              <a:t> </a:t>
            </a:r>
            <a:r>
              <a:rPr lang="en-US" sz="2400" dirty="0" err="1"/>
              <a:t>nicht</a:t>
            </a:r>
            <a:r>
              <a:rPr lang="en-US" sz="2400" dirty="0"/>
              <a:t> </a:t>
            </a:r>
            <a:r>
              <a:rPr lang="en-US" sz="2400" dirty="0" err="1"/>
              <a:t>festgelegt</a:t>
            </a:r>
            <a:endParaRPr lang="en-US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z.B</a:t>
            </a:r>
            <a:r>
              <a:rPr lang="en-US" sz="2400" dirty="0"/>
              <a:t>. </a:t>
            </a:r>
            <a:r>
              <a:rPr lang="en-US" sz="2400" dirty="0" err="1"/>
              <a:t>Automobilindustrie</a:t>
            </a:r>
            <a:r>
              <a:rPr lang="en-US" sz="2400" dirty="0"/>
              <a:t> (Deutschland/Japan)</a:t>
            </a:r>
            <a:endParaRPr lang="de-DE" sz="20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E486606A-8F10-E33E-5DC3-665139D7BCF0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D0A8E1D8-5AA4-4095-B934-BE5257D94FC1}"/>
                  </a:ext>
                </a:extLst>
              </p14:cNvPr>
              <p14:cNvContentPartPr/>
              <p14:nvPr/>
            </p14:nvContentPartPr>
            <p14:xfrm>
              <a:off x="716867" y="526027"/>
              <a:ext cx="2618280" cy="4320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D0A8E1D8-5AA4-4095-B934-BE5257D94FC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2547" y="521707"/>
                <a:ext cx="2626920" cy="44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80ACD160-214F-4153-961C-D1351EF2D306}"/>
                  </a:ext>
                </a:extLst>
              </p14:cNvPr>
              <p14:cNvContentPartPr/>
              <p14:nvPr/>
            </p14:nvContentPartPr>
            <p14:xfrm>
              <a:off x="850067" y="2716627"/>
              <a:ext cx="2513880" cy="41112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80ACD160-214F-4153-961C-D1351EF2D30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45747" y="2712307"/>
                <a:ext cx="2522520" cy="41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6BF8E879-3A33-4A2A-8B4E-95431EB363A4}"/>
                  </a:ext>
                </a:extLst>
              </p14:cNvPr>
              <p14:cNvContentPartPr/>
              <p14:nvPr/>
            </p14:nvContentPartPr>
            <p14:xfrm>
              <a:off x="1515347" y="3757747"/>
              <a:ext cx="3809880" cy="19116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6BF8E879-3A33-4A2A-8B4E-95431EB363A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511027" y="3753427"/>
                <a:ext cx="3818520" cy="199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07735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FF67B-B799-2961-1918-BFCB1921B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7DE14-6ED0-AE5B-4A43-2176EBE440BC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Externe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Skaleneffekte</a:t>
            </a:r>
            <a:r>
              <a:rPr lang="en-US" sz="2800" dirty="0">
                <a:solidFill>
                  <a:sysClr val="windowText" lastClr="000000"/>
                </a:solidFill>
              </a:rPr>
              <a:t>: </a:t>
            </a:r>
            <a:r>
              <a:rPr lang="en-US" sz="2800" dirty="0" err="1">
                <a:solidFill>
                  <a:sysClr val="windowText" lastClr="000000"/>
                </a:solidFill>
              </a:rPr>
              <a:t>Gründe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123A414-3C06-B0A0-26C3-63EB1F8C9264}"/>
              </a:ext>
            </a:extLst>
          </p:cNvPr>
          <p:cNvSpPr txBox="1"/>
          <p:nvPr/>
        </p:nvSpPr>
        <p:spPr>
          <a:xfrm>
            <a:off x="25853" y="842092"/>
            <a:ext cx="8185276" cy="16698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800" b="1" dirty="0"/>
              <a:t>Spezialisierte Anbieter</a:t>
            </a:r>
            <a:r>
              <a:rPr lang="de-DE" sz="2400" b="1" dirty="0"/>
              <a:t> </a:t>
            </a:r>
          </a:p>
          <a:p>
            <a:endParaRPr lang="de-DE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/>
              <a:t>In vielen Branchen erfordert die Produktion den Einsatz hoch spezialisierter Geräte oder unterstützender Dienstleistungen.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267FA1E-29FC-03E2-30C4-74CBAE20D05A}"/>
              </a:ext>
            </a:extLst>
          </p:cNvPr>
          <p:cNvSpPr/>
          <p:nvPr/>
        </p:nvSpPr>
        <p:spPr>
          <a:xfrm>
            <a:off x="952805" y="2616362"/>
            <a:ext cx="6008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/>
              <a:t>Der von einem einzelnen Unternehmen gebotene Markt ist zu klein, um deren Anbietern das Überleben zu sichern.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D492838-B123-180F-B816-FD5A22E301E8}"/>
              </a:ext>
            </a:extLst>
          </p:cNvPr>
          <p:cNvSpPr/>
          <p:nvPr/>
        </p:nvSpPr>
        <p:spPr>
          <a:xfrm>
            <a:off x="1684322" y="4061838"/>
            <a:ext cx="70052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/>
              <a:t>Ein geografisch konzentriertes Branchencluster führt viele Unternehmen zusammen, die gemeinsam einen großen Markt bilden.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A323C56A-704E-0B7A-6ED4-75DE0B2531DC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657BCD4A-215C-44F4-8A3C-3C2E6E4A8F54}"/>
                  </a:ext>
                </a:extLst>
              </p14:cNvPr>
              <p14:cNvContentPartPr/>
              <p14:nvPr/>
            </p14:nvContentPartPr>
            <p14:xfrm>
              <a:off x="185507" y="1306147"/>
              <a:ext cx="3746160" cy="6984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657BCD4A-215C-44F4-8A3C-3C2E6E4A8F5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1187" y="1301827"/>
                <a:ext cx="3754800" cy="7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AE2AA88C-020F-4783-A47A-E6EBB0F68C48}"/>
                  </a:ext>
                </a:extLst>
              </p14:cNvPr>
              <p14:cNvContentPartPr/>
              <p14:nvPr/>
            </p14:nvContentPartPr>
            <p14:xfrm>
              <a:off x="2658347" y="4341667"/>
              <a:ext cx="5006880" cy="15696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AE2AA88C-020F-4783-A47A-E6EBB0F68C4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54027" y="4337347"/>
                <a:ext cx="5015520" cy="16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5646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0B44A-E29B-8F74-A15F-3395ECAE1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891CBD6-AA09-66A0-1AB4-90E3B1232FD0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Gründe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für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externe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Skaleneffekte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D935B62-D39E-05D5-044B-EDE2815754A8}"/>
              </a:ext>
            </a:extLst>
          </p:cNvPr>
          <p:cNvSpPr txBox="1"/>
          <p:nvPr/>
        </p:nvSpPr>
        <p:spPr>
          <a:xfrm>
            <a:off x="1524000" y="836712"/>
            <a:ext cx="9144000" cy="18688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800" b="1" dirty="0"/>
              <a:t>Arbeitskräfte-Pooling</a:t>
            </a:r>
          </a:p>
          <a:p>
            <a:endParaRPr lang="de-DE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400" dirty="0"/>
              <a:t>In einem Unternehmenscluster kann einen Pool hoch qualifizierter Arbeitskräfte für genau diesen Produktionssektor entstehen.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sz="2400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535487BF-963C-D565-598B-717F26E6230D}"/>
              </a:ext>
            </a:extLst>
          </p:cNvPr>
          <p:cNvSpPr/>
          <p:nvPr/>
        </p:nvSpPr>
        <p:spPr>
          <a:xfrm>
            <a:off x="2284207" y="292915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de-DE" sz="2400" dirty="0"/>
              <a:t>Vorteil für: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de-DE" sz="2400" u="sng" dirty="0"/>
          </a:p>
          <a:p>
            <a:pPr marL="914400" lvl="1" indent="-457200">
              <a:buFont typeface="Wingdings" panose="05000000000000000000" pitchFamily="2" charset="2"/>
              <a:buChar char="§"/>
            </a:pPr>
            <a:endParaRPr lang="de-DE" sz="2400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2C17FDC-E920-86B8-D237-AA6ADE841C7D}"/>
              </a:ext>
            </a:extLst>
          </p:cNvPr>
          <p:cNvSpPr/>
          <p:nvPr/>
        </p:nvSpPr>
        <p:spPr>
          <a:xfrm>
            <a:off x="2304023" y="361538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de-DE" sz="2400" u="sng" dirty="0"/>
              <a:t>die Produzenten</a:t>
            </a:r>
            <a:r>
              <a:rPr lang="de-DE" sz="2400" dirty="0"/>
              <a:t>: die Wahrscheinlichkeit von Arbeitskräftemangel wird gesenkt.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6AAF663-3BC2-2077-3D3E-C114393EB464}"/>
              </a:ext>
            </a:extLst>
          </p:cNvPr>
          <p:cNvSpPr/>
          <p:nvPr/>
        </p:nvSpPr>
        <p:spPr>
          <a:xfrm>
            <a:off x="2304023" y="4552697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de-DE" sz="2400" u="sng" dirty="0"/>
              <a:t>die Arbeitnehmer</a:t>
            </a:r>
            <a:r>
              <a:rPr lang="de-DE" sz="2400" dirty="0"/>
              <a:t>: das Risiko der Arbeitslosigkeit nimmt ab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9709195-3F3D-6E7E-D7F5-3DB918755305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8E6E0F50-81D8-4479-958A-452DD92F54F4}"/>
                  </a:ext>
                </a:extLst>
              </p14:cNvPr>
              <p14:cNvContentPartPr/>
              <p14:nvPr/>
            </p14:nvContentPartPr>
            <p14:xfrm>
              <a:off x="1536947" y="1252147"/>
              <a:ext cx="3402360" cy="11304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8E6E0F50-81D8-4479-958A-452DD92F54F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32627" y="1247827"/>
                <a:ext cx="3411000" cy="12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8706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C6C84-9369-86D1-1571-C54652041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6FCBDC6-62F5-6D33-34BB-C61A73D809F5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Gründe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für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externe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Skaleneffekte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A496021-CB7E-7B8F-5C86-C7FEBADAB3ED}"/>
              </a:ext>
            </a:extLst>
          </p:cNvPr>
          <p:cNvSpPr txBox="1"/>
          <p:nvPr/>
        </p:nvSpPr>
        <p:spPr>
          <a:xfrm>
            <a:off x="317352" y="713399"/>
            <a:ext cx="11874648" cy="22127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800" b="1" dirty="0" err="1"/>
              <a:t>Wissensexternalitäten</a:t>
            </a:r>
            <a:endParaRPr lang="de-DE" sz="2800" b="1" dirty="0"/>
          </a:p>
          <a:p>
            <a:endParaRPr lang="de-DE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400" dirty="0"/>
              <a:t>Wissen ist in hoch innovativen Branchen ein wichtiger Produktionsfaktor.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400" dirty="0"/>
              <a:t>Das Spezialwissen, das über den Erfolg in innovativen Branchen entscheidet, entstammt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de-DE" sz="2400" u="sng" dirty="0"/>
          </a:p>
          <a:p>
            <a:pPr lvl="1"/>
            <a:endParaRPr lang="de-DE" sz="2400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A0AE8949-A1BB-490D-190F-D825CCD751D8}"/>
              </a:ext>
            </a:extLst>
          </p:cNvPr>
          <p:cNvSpPr/>
          <p:nvPr/>
        </p:nvSpPr>
        <p:spPr>
          <a:xfrm>
            <a:off x="1301200" y="2599538"/>
            <a:ext cx="6093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de-DE" sz="2400" dirty="0"/>
              <a:t>der Forschungs- und Entwicklungsarbeit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F542BC11-6ABC-B5F4-D6CF-8A21A87F7C29}"/>
              </a:ext>
            </a:extLst>
          </p:cNvPr>
          <p:cNvSpPr/>
          <p:nvPr/>
        </p:nvSpPr>
        <p:spPr>
          <a:xfrm>
            <a:off x="2009886" y="3197936"/>
            <a:ext cx="66769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de-DE" sz="2400" dirty="0"/>
              <a:t>der Analyse der Bauart fremder Produkte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1F6FF46-A785-390F-8203-E6CB10ECBCA1}"/>
              </a:ext>
            </a:extLst>
          </p:cNvPr>
          <p:cNvSpPr/>
          <p:nvPr/>
        </p:nvSpPr>
        <p:spPr>
          <a:xfrm>
            <a:off x="2719890" y="3826243"/>
            <a:ext cx="85648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de-DE" sz="2400" dirty="0"/>
              <a:t>dem informellen Austausch von Informationen und Ideen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07CB2057-96FB-D546-E3E7-8790CBF0A063}"/>
              </a:ext>
            </a:extLst>
          </p:cNvPr>
          <p:cNvSpPr/>
          <p:nvPr/>
        </p:nvSpPr>
        <p:spPr>
          <a:xfrm>
            <a:off x="181984" y="5450305"/>
            <a:ext cx="850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de-DE" sz="2400" b="1" dirty="0"/>
              <a:t>Diese Spill-</a:t>
            </a:r>
            <a:r>
              <a:rPr lang="de-DE" sz="2400" b="1" dirty="0" err="1"/>
              <a:t>over</a:t>
            </a:r>
            <a:r>
              <a:rPr lang="de-DE" sz="2400" b="1" dirty="0"/>
              <a:t>-Effekte treten in Clustern mit einer höheren Wahrscheinlichkeit auf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C3167AE-D025-9D6B-0183-470C956F06AA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2F72F692-9320-4D62-AD26-0580D8A18D21}"/>
                  </a:ext>
                </a:extLst>
              </p14:cNvPr>
              <p14:cNvContentPartPr/>
              <p14:nvPr/>
            </p14:nvContentPartPr>
            <p14:xfrm>
              <a:off x="1511747" y="1244587"/>
              <a:ext cx="3571200" cy="5040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2F72F692-9320-4D62-AD26-0580D8A18D2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07427" y="1240267"/>
                <a:ext cx="3579840" cy="5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366A8EDF-654D-4BDA-ABB9-06721CC0EDEC}"/>
                  </a:ext>
                </a:extLst>
              </p14:cNvPr>
              <p14:cNvContentPartPr/>
              <p14:nvPr/>
            </p14:nvContentPartPr>
            <p14:xfrm>
              <a:off x="4897187" y="2461387"/>
              <a:ext cx="4582800" cy="21276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366A8EDF-654D-4BDA-ABB9-06721CC0EDE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92867" y="2457067"/>
                <a:ext cx="4591440" cy="22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FBDB6642-F822-43E4-903A-3639FD1EE8F1}"/>
                  </a:ext>
                </a:extLst>
              </p14:cNvPr>
              <p14:cNvContentPartPr/>
              <p14:nvPr/>
            </p14:nvContentPartPr>
            <p14:xfrm>
              <a:off x="1782467" y="5894347"/>
              <a:ext cx="2931480" cy="4824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FBDB6642-F822-43E4-903A-3639FD1EE8F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78147" y="5890027"/>
                <a:ext cx="2940120" cy="5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E5372752-1C18-4197-AD00-0DE1E3E250B8}"/>
                  </a:ext>
                </a:extLst>
              </p14:cNvPr>
              <p14:cNvContentPartPr/>
              <p14:nvPr/>
            </p14:nvContentPartPr>
            <p14:xfrm>
              <a:off x="1203227" y="6170827"/>
              <a:ext cx="3564720" cy="99000"/>
            </p14:xfrm>
          </p:contentPart>
        </mc:Choice>
        <mc:Fallback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E5372752-1C18-4197-AD00-0DE1E3E250B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98907" y="6166507"/>
                <a:ext cx="3573360" cy="107640"/>
              </a:xfrm>
              <a:prstGeom prst="rect">
                <a:avLst/>
              </a:prstGeom>
            </p:spPr>
          </p:pic>
        </mc:Fallback>
      </mc:AlternateContent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080610E6-F4BA-475B-A4BF-BA4C01022580}"/>
              </a:ext>
            </a:extLst>
          </p:cNvPr>
          <p:cNvGrpSpPr/>
          <p:nvPr/>
        </p:nvGrpSpPr>
        <p:grpSpPr>
          <a:xfrm>
            <a:off x="4501907" y="4419067"/>
            <a:ext cx="3333600" cy="1048680"/>
            <a:chOff x="4501907" y="4419067"/>
            <a:chExt cx="3333600" cy="1048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4F3F55F1-7C95-490A-BDD2-804ED9F1113A}"/>
                    </a:ext>
                  </a:extLst>
                </p14:cNvPr>
                <p14:cNvContentPartPr/>
                <p14:nvPr/>
              </p14:nvContentPartPr>
              <p14:xfrm>
                <a:off x="4649147" y="4976347"/>
                <a:ext cx="467280" cy="42408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4F3F55F1-7C95-490A-BDD2-804ED9F1113A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644827" y="4972027"/>
                  <a:ext cx="475920" cy="43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A208E68B-FE9B-42A0-A9BB-DECE71F169BC}"/>
                    </a:ext>
                  </a:extLst>
                </p14:cNvPr>
                <p14:cNvContentPartPr/>
                <p14:nvPr/>
              </p14:nvContentPartPr>
              <p14:xfrm>
                <a:off x="4501907" y="5169307"/>
                <a:ext cx="499320" cy="29844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A208E68B-FE9B-42A0-A9BB-DECE71F169BC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497587" y="5164987"/>
                  <a:ext cx="507960" cy="30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EC4D1D00-519C-46B7-B6D9-B4BF158DE970}"/>
                    </a:ext>
                  </a:extLst>
                </p14:cNvPr>
                <p14:cNvContentPartPr/>
                <p14:nvPr/>
              </p14:nvContentPartPr>
              <p14:xfrm>
                <a:off x="5319827" y="4735147"/>
                <a:ext cx="155880" cy="14256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EC4D1D00-519C-46B7-B6D9-B4BF158DE970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315507" y="4730827"/>
                  <a:ext cx="16452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04EFC6D1-1470-4CD5-BC2E-2F62A5F2AEAF}"/>
                    </a:ext>
                  </a:extLst>
                </p14:cNvPr>
                <p14:cNvContentPartPr/>
                <p14:nvPr/>
              </p14:nvContentPartPr>
              <p14:xfrm>
                <a:off x="5466347" y="4708147"/>
                <a:ext cx="190800" cy="28548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04EFC6D1-1470-4CD5-BC2E-2F62A5F2AEAF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462027" y="4703827"/>
                  <a:ext cx="19944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4BE11C46-638C-49A5-999D-4EEFF8E8D48E}"/>
                    </a:ext>
                  </a:extLst>
                </p14:cNvPr>
                <p14:cNvContentPartPr/>
                <p14:nvPr/>
              </p14:nvContentPartPr>
              <p14:xfrm>
                <a:off x="5720867" y="4808227"/>
                <a:ext cx="30960" cy="2484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4BE11C46-638C-49A5-999D-4EEFF8E8D48E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716547" y="4803907"/>
                  <a:ext cx="3960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761E4B86-C51A-46B3-BF52-76B2BA44E0B5}"/>
                    </a:ext>
                  </a:extLst>
                </p14:cNvPr>
                <p14:cNvContentPartPr/>
                <p14:nvPr/>
              </p14:nvContentPartPr>
              <p14:xfrm>
                <a:off x="5920307" y="4576027"/>
                <a:ext cx="132480" cy="23220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761E4B86-C51A-46B3-BF52-76B2BA44E0B5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915987" y="4571707"/>
                  <a:ext cx="14112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CD496878-4B41-4963-A01D-50B62E3B1CF0}"/>
                    </a:ext>
                  </a:extLst>
                </p14:cNvPr>
                <p14:cNvContentPartPr/>
                <p14:nvPr/>
              </p14:nvContentPartPr>
              <p14:xfrm>
                <a:off x="6085187" y="4701307"/>
                <a:ext cx="33480" cy="7524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CD496878-4B41-4963-A01D-50B62E3B1CF0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6080867" y="4696987"/>
                  <a:ext cx="4212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7C60E507-5E36-4FFF-9195-A7E690442439}"/>
                    </a:ext>
                  </a:extLst>
                </p14:cNvPr>
                <p14:cNvContentPartPr/>
                <p14:nvPr/>
              </p14:nvContentPartPr>
              <p14:xfrm>
                <a:off x="6183107" y="4548667"/>
                <a:ext cx="162360" cy="24012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7C60E507-5E36-4FFF-9195-A7E690442439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178787" y="4544347"/>
                  <a:ext cx="17100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5875E74C-7221-428F-AACE-35D347755F16}"/>
                    </a:ext>
                  </a:extLst>
                </p14:cNvPr>
                <p14:cNvContentPartPr/>
                <p14:nvPr/>
              </p14:nvContentPartPr>
              <p14:xfrm>
                <a:off x="6382907" y="4528147"/>
                <a:ext cx="197640" cy="22932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5875E74C-7221-428F-AACE-35D347755F16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378587" y="4523827"/>
                  <a:ext cx="206280" cy="23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94547D3D-1962-417B-AB02-9003F944F503}"/>
                    </a:ext>
                  </a:extLst>
                </p14:cNvPr>
                <p14:cNvContentPartPr/>
                <p14:nvPr/>
              </p14:nvContentPartPr>
              <p14:xfrm>
                <a:off x="6486587" y="4706347"/>
                <a:ext cx="85680" cy="3996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94547D3D-1962-417B-AB02-9003F944F503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482267" y="4702027"/>
                  <a:ext cx="9432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11CBF540-ED21-411E-B53E-5CF8A161E2DB}"/>
                    </a:ext>
                  </a:extLst>
                </p14:cNvPr>
                <p14:cNvContentPartPr/>
                <p14:nvPr/>
              </p14:nvContentPartPr>
              <p14:xfrm>
                <a:off x="6580907" y="4698067"/>
                <a:ext cx="233280" cy="3276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11CBF540-ED21-411E-B53E-5CF8A161E2DB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576587" y="4693747"/>
                  <a:ext cx="24192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37C549DF-058D-4A42-89CD-A8EFD17429B7}"/>
                    </a:ext>
                  </a:extLst>
                </p14:cNvPr>
                <p14:cNvContentPartPr/>
                <p14:nvPr/>
              </p14:nvContentPartPr>
              <p14:xfrm>
                <a:off x="6917867" y="4632187"/>
                <a:ext cx="191880" cy="12672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37C549DF-058D-4A42-89CD-A8EFD17429B7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913547" y="4627867"/>
                  <a:ext cx="20052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02C31428-A118-436E-BA03-4CC40AFC45D9}"/>
                    </a:ext>
                  </a:extLst>
                </p14:cNvPr>
                <p14:cNvContentPartPr/>
                <p14:nvPr/>
              </p14:nvContentPartPr>
              <p14:xfrm>
                <a:off x="7138547" y="4654147"/>
                <a:ext cx="135360" cy="5760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02C31428-A118-436E-BA03-4CC40AFC45D9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134227" y="4649827"/>
                  <a:ext cx="144000" cy="6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1DEDEAAE-83BB-40C5-A70A-2AA8F90C77CE}"/>
                    </a:ext>
                  </a:extLst>
                </p14:cNvPr>
                <p14:cNvContentPartPr/>
                <p14:nvPr/>
              </p14:nvContentPartPr>
              <p14:xfrm>
                <a:off x="7330427" y="4554427"/>
                <a:ext cx="103320" cy="14004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1DEDEAAE-83BB-40C5-A70A-2AA8F90C77C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326107" y="4550107"/>
                  <a:ext cx="11196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A92CD979-FC15-412D-B178-8A13471109B0}"/>
                    </a:ext>
                  </a:extLst>
                </p14:cNvPr>
                <p14:cNvContentPartPr/>
                <p14:nvPr/>
              </p14:nvContentPartPr>
              <p14:xfrm>
                <a:off x="7452827" y="4586827"/>
                <a:ext cx="332640" cy="31752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A92CD979-FC15-412D-B178-8A13471109B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7448507" y="4582507"/>
                  <a:ext cx="341280" cy="32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6D3FF65D-64DB-4DC4-8056-EB9CC475547A}"/>
                    </a:ext>
                  </a:extLst>
                </p14:cNvPr>
                <p14:cNvContentPartPr/>
                <p14:nvPr/>
              </p14:nvContentPartPr>
              <p14:xfrm>
                <a:off x="7809227" y="4419067"/>
                <a:ext cx="26280" cy="31032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6D3FF65D-64DB-4DC4-8056-EB9CC475547A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804907" y="4414747"/>
                  <a:ext cx="34920" cy="3189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51026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6777C-3A53-3C2D-BFBB-A0D4F1507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1538117-1BBD-EB6B-129A-1E256D6BF5C2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Externe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Skaleneffekte</a:t>
            </a:r>
            <a:r>
              <a:rPr lang="en-US" sz="2800" dirty="0">
                <a:solidFill>
                  <a:sysClr val="windowText" lastClr="000000"/>
                </a:solidFill>
              </a:rPr>
              <a:t> und Handel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065A31AD-41BF-544D-4AD5-4194A9FEDEB4}"/>
              </a:ext>
            </a:extLst>
          </p:cNvPr>
          <p:cNvSpPr txBox="1"/>
          <p:nvPr/>
        </p:nvSpPr>
        <p:spPr>
          <a:xfrm>
            <a:off x="8876" y="916761"/>
            <a:ext cx="9518766" cy="10626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Ein Land mit umfangreicher Produktion in einer bestimmten Branche hat normalerweise geringe Produktionskosten für das betreffende Gut.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B880FCCA-F0A8-1399-2ACF-4978E1E1D4CC}"/>
              </a:ext>
            </a:extLst>
          </p:cNvPr>
          <p:cNvSpPr/>
          <p:nvPr/>
        </p:nvSpPr>
        <p:spPr>
          <a:xfrm>
            <a:off x="429215" y="1797145"/>
            <a:ext cx="108293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Außenhandel vergrößert den Markt und führt aufgrund von zunehmenden Skalenerträgen zu einem niedrigerem Preis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B2DAAD7-04CA-07C8-C67E-C8E39E4ABE60}"/>
              </a:ext>
            </a:extLst>
          </p:cNvPr>
          <p:cNvSpPr/>
          <p:nvPr/>
        </p:nvSpPr>
        <p:spPr>
          <a:xfrm>
            <a:off x="1056415" y="3095739"/>
            <a:ext cx="9377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Länder, die in bestimmten Branchen von vorneherein Großproduzenten sind, bleiben dies normalerweise selbst dann, wenn ein anderes Land über das Potenzial verfügt, diese Güter kostengünstiger herzustellen.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C725966-F2A4-6367-EC7E-8BFEF2AAE1BE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295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91458-B4AC-B06A-286A-11FC9116D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797FB0C-B6DA-6070-958A-9F7612C7C07F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Externe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Skalenerträge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971E78D-22D4-B297-9F65-7DA58AD392EC}"/>
              </a:ext>
            </a:extLst>
          </p:cNvPr>
          <p:cNvSpPr txBox="1"/>
          <p:nvPr/>
        </p:nvSpPr>
        <p:spPr>
          <a:xfrm>
            <a:off x="313764" y="708886"/>
            <a:ext cx="2805954" cy="50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400" dirty="0"/>
              <a:t>↑ Anzahl der Firmen</a:t>
            </a:r>
          </a:p>
          <a:p>
            <a:endParaRPr lang="de-DE" sz="2000" dirty="0"/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5E0D8931-8F8B-7EFA-AFD7-00F856699D50}"/>
              </a:ext>
            </a:extLst>
          </p:cNvPr>
          <p:cNvCxnSpPr>
            <a:cxnSpLocks/>
          </p:cNvCxnSpPr>
          <p:nvPr/>
        </p:nvCxnSpPr>
        <p:spPr>
          <a:xfrm flipH="1" flipV="1">
            <a:off x="1882596" y="3355656"/>
            <a:ext cx="15954" cy="273630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FA92A6EE-F4E9-B959-AD84-1D621918D052}"/>
              </a:ext>
            </a:extLst>
          </p:cNvPr>
          <p:cNvCxnSpPr>
            <a:cxnSpLocks/>
          </p:cNvCxnSpPr>
          <p:nvPr/>
        </p:nvCxnSpPr>
        <p:spPr>
          <a:xfrm>
            <a:off x="1888721" y="6062412"/>
            <a:ext cx="525189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89752BAD-B934-BC61-6E61-74D668237DAF}"/>
              </a:ext>
            </a:extLst>
          </p:cNvPr>
          <p:cNvSpPr txBox="1"/>
          <p:nvPr/>
        </p:nvSpPr>
        <p:spPr>
          <a:xfrm>
            <a:off x="6060497" y="6073286"/>
            <a:ext cx="993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Menge x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F08A903-B609-745D-BE5F-FD35B4806C5E}"/>
              </a:ext>
            </a:extLst>
          </p:cNvPr>
          <p:cNvSpPr txBox="1"/>
          <p:nvPr/>
        </p:nvSpPr>
        <p:spPr>
          <a:xfrm>
            <a:off x="1091547" y="3336361"/>
            <a:ext cx="821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Kosten</a:t>
            </a:r>
          </a:p>
          <a:p>
            <a:r>
              <a:rPr lang="de-DE"/>
              <a:t>Preis</a:t>
            </a:r>
            <a:endParaRPr lang="de-DE" dirty="0"/>
          </a:p>
        </p:txBody>
      </p:sp>
      <p:sp>
        <p:nvSpPr>
          <p:cNvPr id="11" name="Freihandform: Form 10">
            <a:extLst>
              <a:ext uri="{FF2B5EF4-FFF2-40B4-BE49-F238E27FC236}">
                <a16:creationId xmlns:a16="http://schemas.microsoft.com/office/drawing/2014/main" id="{F90EB827-3F47-FC60-0257-427FF52F2D81}"/>
              </a:ext>
            </a:extLst>
          </p:cNvPr>
          <p:cNvSpPr/>
          <p:nvPr/>
        </p:nvSpPr>
        <p:spPr>
          <a:xfrm>
            <a:off x="2290565" y="3514858"/>
            <a:ext cx="4213448" cy="1476725"/>
          </a:xfrm>
          <a:custGeom>
            <a:avLst/>
            <a:gdLst>
              <a:gd name="connsiteX0" fmla="*/ 0 w 3966210"/>
              <a:gd name="connsiteY0" fmla="*/ 0 h 1863090"/>
              <a:gd name="connsiteX1" fmla="*/ 1760220 w 3966210"/>
              <a:gd name="connsiteY1" fmla="*/ 1200150 h 1863090"/>
              <a:gd name="connsiteX2" fmla="*/ 3966210 w 3966210"/>
              <a:gd name="connsiteY2" fmla="*/ 1863090 h 186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6210" h="1863090">
                <a:moveTo>
                  <a:pt x="0" y="0"/>
                </a:moveTo>
                <a:cubicBezTo>
                  <a:pt x="549592" y="444817"/>
                  <a:pt x="1099185" y="889635"/>
                  <a:pt x="1760220" y="1200150"/>
                </a:cubicBezTo>
                <a:cubicBezTo>
                  <a:pt x="2421255" y="1510665"/>
                  <a:pt x="3193732" y="1686877"/>
                  <a:pt x="3966210" y="186309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2C1E5F2F-C170-9C96-FE9B-59E95BA5C160}"/>
              </a:ext>
            </a:extLst>
          </p:cNvPr>
          <p:cNvCxnSpPr>
            <a:cxnSpLocks/>
          </p:cNvCxnSpPr>
          <p:nvPr/>
        </p:nvCxnSpPr>
        <p:spPr>
          <a:xfrm>
            <a:off x="3969625" y="3321067"/>
            <a:ext cx="1763430" cy="24266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9D2FF94B-B308-7841-3F6B-ABB628636032}"/>
              </a:ext>
            </a:extLst>
          </p:cNvPr>
          <p:cNvSpPr txBox="1"/>
          <p:nvPr/>
        </p:nvSpPr>
        <p:spPr>
          <a:xfrm>
            <a:off x="6591700" y="4771347"/>
            <a:ext cx="2007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DK=Angebotskurve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D0CE9AF5-AA1C-8BFA-F6C8-5DA5FC145514}"/>
              </a:ext>
            </a:extLst>
          </p:cNvPr>
          <p:cNvSpPr txBox="1"/>
          <p:nvPr/>
        </p:nvSpPr>
        <p:spPr>
          <a:xfrm>
            <a:off x="5674941" y="5434664"/>
            <a:ext cx="1919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Nachfragekurve N</a:t>
            </a:r>
          </a:p>
        </p:txBody>
      </p: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2626DDDE-F9C4-6178-B744-0901037FC542}"/>
              </a:ext>
            </a:extLst>
          </p:cNvPr>
          <p:cNvCxnSpPr>
            <a:cxnSpLocks/>
          </p:cNvCxnSpPr>
          <p:nvPr/>
        </p:nvCxnSpPr>
        <p:spPr>
          <a:xfrm flipH="1">
            <a:off x="1940280" y="4723808"/>
            <a:ext cx="302181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7CA12283-40C5-B210-ED78-B88649B69B18}"/>
              </a:ext>
            </a:extLst>
          </p:cNvPr>
          <p:cNvCxnSpPr>
            <a:cxnSpLocks/>
          </p:cNvCxnSpPr>
          <p:nvPr/>
        </p:nvCxnSpPr>
        <p:spPr>
          <a:xfrm flipV="1">
            <a:off x="4980377" y="4725144"/>
            <a:ext cx="0" cy="130119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7ECD4068-F607-663C-B30D-A43BB3BC4719}"/>
              </a:ext>
            </a:extLst>
          </p:cNvPr>
          <p:cNvSpPr txBox="1"/>
          <p:nvPr/>
        </p:nvSpPr>
        <p:spPr>
          <a:xfrm>
            <a:off x="1553645" y="4508258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p*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72C82078-1898-FE34-562B-C69FA7793BC0}"/>
              </a:ext>
            </a:extLst>
          </p:cNvPr>
          <p:cNvSpPr txBox="1"/>
          <p:nvPr/>
        </p:nvSpPr>
        <p:spPr>
          <a:xfrm>
            <a:off x="4764353" y="6059741"/>
            <a:ext cx="3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x*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A90F9BD8-27F0-AF5D-6FE8-E6C3B63809D9}"/>
              </a:ext>
            </a:extLst>
          </p:cNvPr>
          <p:cNvSpPr/>
          <p:nvPr/>
        </p:nvSpPr>
        <p:spPr>
          <a:xfrm>
            <a:off x="3564454" y="694178"/>
            <a:ext cx="18437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→ ↑ Output 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8B6D52F3-6B41-6AC0-A921-6EAB94C37D91}"/>
              </a:ext>
            </a:extLst>
          </p:cNvPr>
          <p:cNvSpPr/>
          <p:nvPr/>
        </p:nvSpPr>
        <p:spPr>
          <a:xfrm>
            <a:off x="5816463" y="684150"/>
            <a:ext cx="3414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/>
              <a:t>→ ↓ Durchschnittskosten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A03BD6D5-FB92-BE39-27AC-748AA22F786B}"/>
              </a:ext>
            </a:extLst>
          </p:cNvPr>
          <p:cNvSpPr/>
          <p:nvPr/>
        </p:nvSpPr>
        <p:spPr>
          <a:xfrm>
            <a:off x="388161" y="1383983"/>
            <a:ext cx="11492633" cy="461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de-DE" sz="2400" dirty="0"/>
              <a:t>→ leicht fallende Angebotskurve </a:t>
            </a:r>
            <a:r>
              <a:rPr lang="de-DE" sz="2400"/>
              <a:t>im Preis </a:t>
            </a:r>
            <a:r>
              <a:rPr lang="de-DE" sz="2400" dirty="0"/>
              <a:t>entspricht in etwa der Durchschnittskostenkurve, 						ausgelöst durch die steigenden Skalenerträge 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2AFF3EF-B5C9-738F-6A48-0F6F71970493}"/>
              </a:ext>
            </a:extLst>
          </p:cNvPr>
          <p:cNvSpPr txBox="1"/>
          <p:nvPr/>
        </p:nvSpPr>
        <p:spPr>
          <a:xfrm>
            <a:off x="2872947" y="2682996"/>
            <a:ext cx="6001240" cy="5354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400" dirty="0"/>
              <a:t>Marktgleichgewicht und externe Skalenerträge</a:t>
            </a:r>
          </a:p>
          <a:p>
            <a:endParaRPr lang="de-DE" sz="2000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5D8D312E-737B-6DE3-70A1-85D7E57D2330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FE0D6156-5231-41DA-A1E0-8E819FBF882D}"/>
                  </a:ext>
                </a:extLst>
              </p14:cNvPr>
              <p14:cNvContentPartPr/>
              <p14:nvPr/>
            </p14:nvContentPartPr>
            <p14:xfrm>
              <a:off x="6570467" y="5162107"/>
              <a:ext cx="1981800" cy="3672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FE0D6156-5231-41DA-A1E0-8E819FBF882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66147" y="5157787"/>
                <a:ext cx="1990440" cy="4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D9D5C635-FFE9-47D2-B79D-D11EF15C470D}"/>
                  </a:ext>
                </a:extLst>
              </p14:cNvPr>
              <p14:cNvContentPartPr/>
              <p14:nvPr/>
            </p14:nvContentPartPr>
            <p14:xfrm>
              <a:off x="5979347" y="5822707"/>
              <a:ext cx="1621080" cy="84600"/>
            </p14:xfrm>
          </p:contentPart>
        </mc:Choice>
        <mc:Fallback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D9D5C635-FFE9-47D2-B79D-D11EF15C470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975027" y="5818387"/>
                <a:ext cx="162972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9" name="Freihand 18">
                <a:extLst>
                  <a:ext uri="{FF2B5EF4-FFF2-40B4-BE49-F238E27FC236}">
                    <a16:creationId xmlns:a16="http://schemas.microsoft.com/office/drawing/2014/main" id="{888CE780-6A8C-4683-8F55-2BD08B8BC736}"/>
                  </a:ext>
                </a:extLst>
              </p14:cNvPr>
              <p14:cNvContentPartPr/>
              <p14:nvPr/>
            </p14:nvContentPartPr>
            <p14:xfrm>
              <a:off x="4955147" y="4655947"/>
              <a:ext cx="57960" cy="80280"/>
            </p14:xfrm>
          </p:contentPart>
        </mc:Choice>
        <mc:Fallback>
          <p:pic>
            <p:nvPicPr>
              <p:cNvPr id="19" name="Freihand 18">
                <a:extLst>
                  <a:ext uri="{FF2B5EF4-FFF2-40B4-BE49-F238E27FC236}">
                    <a16:creationId xmlns:a16="http://schemas.microsoft.com/office/drawing/2014/main" id="{888CE780-6A8C-4683-8F55-2BD08B8BC73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50827" y="4651627"/>
                <a:ext cx="66600" cy="8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75B5E760-BF38-4731-8DB9-AA31E2A64F9C}"/>
                  </a:ext>
                </a:extLst>
              </p14:cNvPr>
              <p14:cNvContentPartPr/>
              <p14:nvPr/>
            </p14:nvContentPartPr>
            <p14:xfrm>
              <a:off x="5156027" y="4157707"/>
              <a:ext cx="342360" cy="336240"/>
            </p14:xfrm>
          </p:contentPart>
        </mc:Choice>
        <mc:Fallback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75B5E760-BF38-4731-8DB9-AA31E2A64F9C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151707" y="4153387"/>
                <a:ext cx="351000" cy="34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90D7CC24-C4F3-4A1C-A919-2EA694EF15DF}"/>
                  </a:ext>
                </a:extLst>
              </p14:cNvPr>
              <p14:cNvContentPartPr/>
              <p14:nvPr/>
            </p14:nvContentPartPr>
            <p14:xfrm>
              <a:off x="5088707" y="4300987"/>
              <a:ext cx="327240" cy="226800"/>
            </p14:xfrm>
          </p:contentPart>
        </mc:Choice>
        <mc:Fallback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90D7CC24-C4F3-4A1C-A919-2EA694EF15DF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084387" y="4296667"/>
                <a:ext cx="335880" cy="235440"/>
              </a:xfrm>
              <a:prstGeom prst="rect">
                <a:avLst/>
              </a:prstGeom>
            </p:spPr>
          </p:pic>
        </mc:Fallback>
      </mc:AlternateContent>
      <p:grpSp>
        <p:nvGrpSpPr>
          <p:cNvPr id="101" name="Gruppieren 100">
            <a:extLst>
              <a:ext uri="{FF2B5EF4-FFF2-40B4-BE49-F238E27FC236}">
                <a16:creationId xmlns:a16="http://schemas.microsoft.com/office/drawing/2014/main" id="{822B3CBA-3923-4E93-ADB2-9B8498185820}"/>
              </a:ext>
            </a:extLst>
          </p:cNvPr>
          <p:cNvGrpSpPr/>
          <p:nvPr/>
        </p:nvGrpSpPr>
        <p:grpSpPr>
          <a:xfrm>
            <a:off x="5711507" y="3289747"/>
            <a:ext cx="6311520" cy="1067400"/>
            <a:chOff x="5711507" y="3289747"/>
            <a:chExt cx="6311520" cy="1067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97887BC3-401E-4535-BD44-2C2BC29810D7}"/>
                    </a:ext>
                  </a:extLst>
                </p14:cNvPr>
                <p14:cNvContentPartPr/>
                <p14:nvPr/>
              </p14:nvContentPartPr>
              <p14:xfrm>
                <a:off x="10774187" y="3469747"/>
                <a:ext cx="360" cy="36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97887BC3-401E-4535-BD44-2C2BC29810D7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0769867" y="34654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5ABB432E-2A19-4B13-9F46-5775141DF920}"/>
                    </a:ext>
                  </a:extLst>
                </p14:cNvPr>
                <p14:cNvContentPartPr/>
                <p14:nvPr/>
              </p14:nvContentPartPr>
              <p14:xfrm>
                <a:off x="10769867" y="3289747"/>
                <a:ext cx="345240" cy="12960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5ABB432E-2A19-4B13-9F46-5775141DF920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765547" y="3285427"/>
                  <a:ext cx="35388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F307F55A-A211-460F-A25B-E44A79474B57}"/>
                    </a:ext>
                  </a:extLst>
                </p14:cNvPr>
                <p14:cNvContentPartPr/>
                <p14:nvPr/>
              </p14:nvContentPartPr>
              <p14:xfrm>
                <a:off x="5711507" y="3853867"/>
                <a:ext cx="132120" cy="24444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F307F55A-A211-460F-A25B-E44A79474B57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707187" y="3849547"/>
                  <a:ext cx="140760" cy="25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9F4D12E2-992A-4DEE-AA05-0499D6BCFADB}"/>
                    </a:ext>
                  </a:extLst>
                </p14:cNvPr>
                <p14:cNvContentPartPr/>
                <p14:nvPr/>
              </p14:nvContentPartPr>
              <p14:xfrm>
                <a:off x="5835707" y="3818587"/>
                <a:ext cx="72000" cy="20196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9F4D12E2-992A-4DEE-AA05-0499D6BCFADB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831387" y="3814267"/>
                  <a:ext cx="8064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2E1A32E7-8C64-4D9F-860C-79E3B1B10176}"/>
                    </a:ext>
                  </a:extLst>
                </p14:cNvPr>
                <p14:cNvContentPartPr/>
                <p14:nvPr/>
              </p14:nvContentPartPr>
              <p14:xfrm>
                <a:off x="5913467" y="3895267"/>
                <a:ext cx="136440" cy="10116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2E1A32E7-8C64-4D9F-860C-79E3B1B10176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909147" y="3890947"/>
                  <a:ext cx="14508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C1A93543-7E86-4455-9CB9-2C9BB1CD131F}"/>
                    </a:ext>
                  </a:extLst>
                </p14:cNvPr>
                <p14:cNvContentPartPr/>
                <p14:nvPr/>
              </p14:nvContentPartPr>
              <p14:xfrm>
                <a:off x="6051707" y="3746947"/>
                <a:ext cx="88920" cy="21384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C1A93543-7E86-4455-9CB9-2C9BB1CD131F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6047387" y="3742627"/>
                  <a:ext cx="9756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38FD7FD5-E4D6-4E5F-A87E-D451C8F82240}"/>
                    </a:ext>
                  </a:extLst>
                </p14:cNvPr>
                <p14:cNvContentPartPr/>
                <p14:nvPr/>
              </p14:nvContentPartPr>
              <p14:xfrm>
                <a:off x="6176627" y="3861427"/>
                <a:ext cx="27000" cy="7020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38FD7FD5-E4D6-4E5F-A87E-D451C8F82240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172307" y="3857107"/>
                  <a:ext cx="3564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D413D99F-FE90-4DA8-A07C-FBCAC2EC6293}"/>
                    </a:ext>
                  </a:extLst>
                </p14:cNvPr>
                <p14:cNvContentPartPr/>
                <p14:nvPr/>
              </p14:nvContentPartPr>
              <p14:xfrm>
                <a:off x="6232787" y="3706267"/>
                <a:ext cx="170640" cy="20628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D413D99F-FE90-4DA8-A07C-FBCAC2EC6293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228467" y="3701947"/>
                  <a:ext cx="17928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E494DE1C-7C16-4884-8C80-4057FD0D1281}"/>
                    </a:ext>
                  </a:extLst>
                </p14:cNvPr>
                <p14:cNvContentPartPr/>
                <p14:nvPr/>
              </p14:nvContentPartPr>
              <p14:xfrm>
                <a:off x="6363827" y="3763147"/>
                <a:ext cx="147600" cy="1062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E494DE1C-7C16-4884-8C80-4057FD0D1281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359507" y="3758827"/>
                  <a:ext cx="15624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E4AB33EF-4A88-4947-92C6-629C0CB60A44}"/>
                    </a:ext>
                  </a:extLst>
                </p14:cNvPr>
                <p14:cNvContentPartPr/>
                <p14:nvPr/>
              </p14:nvContentPartPr>
              <p14:xfrm>
                <a:off x="6144227" y="3593587"/>
                <a:ext cx="4680" cy="1836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E4AB33EF-4A88-4947-92C6-629C0CB60A4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139907" y="3589267"/>
                  <a:ext cx="1332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1049F0DD-F66E-437E-BF07-129DB8F6CCE3}"/>
                    </a:ext>
                  </a:extLst>
                </p14:cNvPr>
                <p14:cNvContentPartPr/>
                <p14:nvPr/>
              </p14:nvContentPartPr>
              <p14:xfrm>
                <a:off x="6720947" y="3603307"/>
                <a:ext cx="173160" cy="23112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1049F0DD-F66E-437E-BF07-129DB8F6CCE3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716627" y="3598987"/>
                  <a:ext cx="181800" cy="23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FB5EA566-F7BC-4014-A357-4F47CF64288D}"/>
                    </a:ext>
                  </a:extLst>
                </p14:cNvPr>
                <p14:cNvContentPartPr/>
                <p14:nvPr/>
              </p14:nvContentPartPr>
              <p14:xfrm>
                <a:off x="6911387" y="3548227"/>
                <a:ext cx="194040" cy="25668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FB5EA566-F7BC-4014-A357-4F47CF64288D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907067" y="3543907"/>
                  <a:ext cx="202680" cy="26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42A6FD51-1FF4-42B0-A573-3C2E1F83A1B8}"/>
                    </a:ext>
                  </a:extLst>
                </p14:cNvPr>
                <p14:cNvContentPartPr/>
                <p14:nvPr/>
              </p14:nvContentPartPr>
              <p14:xfrm>
                <a:off x="7311347" y="3591787"/>
                <a:ext cx="330840" cy="12096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42A6FD51-1FF4-42B0-A573-3C2E1F83A1B8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307027" y="3587467"/>
                  <a:ext cx="33948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E1AAC06C-FC82-4102-834E-FC7903132901}"/>
                    </a:ext>
                  </a:extLst>
                </p14:cNvPr>
                <p14:cNvContentPartPr/>
                <p14:nvPr/>
              </p14:nvContentPartPr>
              <p14:xfrm>
                <a:off x="7626707" y="3507547"/>
                <a:ext cx="208800" cy="17856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E1AAC06C-FC82-4102-834E-FC7903132901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7622387" y="3503227"/>
                  <a:ext cx="21744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43A61CCD-91DF-46FB-98CD-E83BE9924FB2}"/>
                    </a:ext>
                  </a:extLst>
                </p14:cNvPr>
                <p14:cNvContentPartPr/>
                <p14:nvPr/>
              </p14:nvContentPartPr>
              <p14:xfrm>
                <a:off x="8046107" y="3493507"/>
                <a:ext cx="308520" cy="13068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43A61CCD-91DF-46FB-98CD-E83BE9924FB2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8041787" y="3489187"/>
                  <a:ext cx="31716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0A09A0AF-D290-4ED0-BCC8-95A1D0AE7102}"/>
                    </a:ext>
                  </a:extLst>
                </p14:cNvPr>
                <p14:cNvContentPartPr/>
                <p14:nvPr/>
              </p14:nvContentPartPr>
              <p14:xfrm>
                <a:off x="8553707" y="3390547"/>
                <a:ext cx="368640" cy="22824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0A09A0AF-D290-4ED0-BCC8-95A1D0AE7102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8549387" y="3386227"/>
                  <a:ext cx="37728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1A005C1A-BFBF-4F54-8427-51D4349C7BAC}"/>
                    </a:ext>
                  </a:extLst>
                </p14:cNvPr>
                <p14:cNvContentPartPr/>
                <p14:nvPr/>
              </p14:nvContentPartPr>
              <p14:xfrm>
                <a:off x="8926307" y="3471547"/>
                <a:ext cx="122760" cy="8784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1A005C1A-BFBF-4F54-8427-51D4349C7BAC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8921987" y="3467227"/>
                  <a:ext cx="13140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02D5B10F-3087-42D0-83AC-3163483F7BC9}"/>
                    </a:ext>
                  </a:extLst>
                </p14:cNvPr>
                <p14:cNvContentPartPr/>
                <p14:nvPr/>
              </p14:nvContentPartPr>
              <p14:xfrm>
                <a:off x="9029987" y="3468667"/>
                <a:ext cx="156960" cy="9504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02D5B10F-3087-42D0-83AC-3163483F7BC9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9025667" y="3464347"/>
                  <a:ext cx="16560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031BF68A-2797-4D3F-B840-1EB3CE0A643A}"/>
                    </a:ext>
                  </a:extLst>
                </p14:cNvPr>
                <p14:cNvContentPartPr/>
                <p14:nvPr/>
              </p14:nvContentPartPr>
              <p14:xfrm>
                <a:off x="9168587" y="3407107"/>
                <a:ext cx="430200" cy="12492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031BF68A-2797-4D3F-B840-1EB3CE0A643A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9164267" y="3402787"/>
                  <a:ext cx="43884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9E73FB2F-8A47-4343-9777-B18730ECEB64}"/>
                    </a:ext>
                  </a:extLst>
                </p14:cNvPr>
                <p14:cNvContentPartPr/>
                <p14:nvPr/>
              </p14:nvContentPartPr>
              <p14:xfrm>
                <a:off x="9616067" y="3433027"/>
                <a:ext cx="169200" cy="11016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9E73FB2F-8A47-4343-9777-B18730ECEB64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611747" y="3428707"/>
                  <a:ext cx="17784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F7AA3123-9B30-4C95-9611-312318C8EE1A}"/>
                    </a:ext>
                  </a:extLst>
                </p14:cNvPr>
                <p14:cNvContentPartPr/>
                <p14:nvPr/>
              </p14:nvContentPartPr>
              <p14:xfrm>
                <a:off x="9996227" y="3463987"/>
                <a:ext cx="35640" cy="14256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F7AA3123-9B30-4C95-9611-312318C8EE1A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991907" y="3459667"/>
                  <a:ext cx="4428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862E38B0-F6B3-4E68-8388-B539CA5069E5}"/>
                    </a:ext>
                  </a:extLst>
                </p14:cNvPr>
                <p14:cNvContentPartPr/>
                <p14:nvPr/>
              </p14:nvContentPartPr>
              <p14:xfrm>
                <a:off x="10116107" y="3312787"/>
                <a:ext cx="317520" cy="23580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862E38B0-F6B3-4E68-8388-B539CA5069E5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111787" y="3308467"/>
                  <a:ext cx="32616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AF92943D-21BC-4C6C-94B1-8F1401EB287D}"/>
                    </a:ext>
                  </a:extLst>
                </p14:cNvPr>
                <p14:cNvContentPartPr/>
                <p14:nvPr/>
              </p14:nvContentPartPr>
              <p14:xfrm>
                <a:off x="6658667" y="4091107"/>
                <a:ext cx="9720" cy="13356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AF92943D-21BC-4C6C-94B1-8F1401EB287D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6654347" y="4086787"/>
                  <a:ext cx="1836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4B0AD691-525A-421D-B9F5-84C0A8224BF2}"/>
                    </a:ext>
                  </a:extLst>
                </p14:cNvPr>
                <p14:cNvContentPartPr/>
                <p14:nvPr/>
              </p14:nvContentPartPr>
              <p14:xfrm>
                <a:off x="6561467" y="4025227"/>
                <a:ext cx="192960" cy="23220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4B0AD691-525A-421D-B9F5-84C0A8224BF2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6557147" y="4020907"/>
                  <a:ext cx="20160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0A5D7A31-C71B-4693-8253-56C6B39A7A14}"/>
                    </a:ext>
                  </a:extLst>
                </p14:cNvPr>
                <p14:cNvContentPartPr/>
                <p14:nvPr/>
              </p14:nvContentPartPr>
              <p14:xfrm>
                <a:off x="6746147" y="4107307"/>
                <a:ext cx="124920" cy="11232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0A5D7A31-C71B-4693-8253-56C6B39A7A14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6741827" y="4102987"/>
                  <a:ext cx="13356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0F4EAD08-8F9C-4468-AE83-46DEABF08B43}"/>
                    </a:ext>
                  </a:extLst>
                </p14:cNvPr>
                <p14:cNvContentPartPr/>
                <p14:nvPr/>
              </p14:nvContentPartPr>
              <p14:xfrm>
                <a:off x="6864587" y="4070227"/>
                <a:ext cx="162360" cy="10512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0F4EAD08-8F9C-4468-AE83-46DEABF08B43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6860267" y="4065907"/>
                  <a:ext cx="17100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E6788EAA-3D3A-453C-90CD-C9902DF15915}"/>
                    </a:ext>
                  </a:extLst>
                </p14:cNvPr>
                <p14:cNvContentPartPr/>
                <p14:nvPr/>
              </p14:nvContentPartPr>
              <p14:xfrm>
                <a:off x="6833627" y="4096507"/>
                <a:ext cx="109080" cy="1548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E6788EAA-3D3A-453C-90CD-C9902DF15915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6829307" y="4092187"/>
                  <a:ext cx="11772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B506E823-7428-44D3-97A1-C92419EA6025}"/>
                    </a:ext>
                  </a:extLst>
                </p14:cNvPr>
                <p14:cNvContentPartPr/>
                <p14:nvPr/>
              </p14:nvContentPartPr>
              <p14:xfrm>
                <a:off x="7066547" y="4066987"/>
                <a:ext cx="117000" cy="21312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B506E823-7428-44D3-97A1-C92419EA6025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7062227" y="4062667"/>
                  <a:ext cx="12564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41CC1026-2887-47B3-A767-91A0A00668E9}"/>
                    </a:ext>
                  </a:extLst>
                </p14:cNvPr>
                <p14:cNvContentPartPr/>
                <p14:nvPr/>
              </p14:nvContentPartPr>
              <p14:xfrm>
                <a:off x="7007507" y="4102627"/>
                <a:ext cx="59040" cy="6408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41CC1026-2887-47B3-A767-91A0A00668E9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7003187" y="4098307"/>
                  <a:ext cx="6768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9049C041-4BE2-4DA5-B238-35D4F80031C9}"/>
                    </a:ext>
                  </a:extLst>
                </p14:cNvPr>
                <p14:cNvContentPartPr/>
                <p14:nvPr/>
              </p14:nvContentPartPr>
              <p14:xfrm>
                <a:off x="7313867" y="3956827"/>
                <a:ext cx="310680" cy="13284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9049C041-4BE2-4DA5-B238-35D4F80031C9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7309547" y="3952507"/>
                  <a:ext cx="31932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2471E463-69E0-4117-AE86-5A4467FC4EE2}"/>
                    </a:ext>
                  </a:extLst>
                </p14:cNvPr>
                <p14:cNvContentPartPr/>
                <p14:nvPr/>
              </p14:nvContentPartPr>
              <p14:xfrm>
                <a:off x="7846667" y="3836227"/>
                <a:ext cx="113760" cy="16092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2471E463-69E0-4117-AE86-5A4467FC4EE2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7842347" y="3831907"/>
                  <a:ext cx="12240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5D5F6C1D-D8F7-440E-9833-845D8B8646D3}"/>
                    </a:ext>
                  </a:extLst>
                </p14:cNvPr>
                <p14:cNvContentPartPr/>
                <p14:nvPr/>
              </p14:nvContentPartPr>
              <p14:xfrm>
                <a:off x="8000387" y="3795907"/>
                <a:ext cx="235080" cy="17424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5D5F6C1D-D8F7-440E-9833-845D8B8646D3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7996067" y="3791587"/>
                  <a:ext cx="24372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292B7D35-E61A-414D-A77B-9C2F5E40E064}"/>
                    </a:ext>
                  </a:extLst>
                </p14:cNvPr>
                <p14:cNvContentPartPr/>
                <p14:nvPr/>
              </p14:nvContentPartPr>
              <p14:xfrm>
                <a:off x="8224667" y="3823267"/>
                <a:ext cx="38160" cy="4500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292B7D35-E61A-414D-A77B-9C2F5E40E064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8220347" y="3818947"/>
                  <a:ext cx="46800" cy="5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C1ACF4D4-7EC9-48B1-B888-D24DB0F04D51}"/>
                    </a:ext>
                  </a:extLst>
                </p14:cNvPr>
                <p14:cNvContentPartPr/>
                <p14:nvPr/>
              </p14:nvContentPartPr>
              <p14:xfrm>
                <a:off x="8244827" y="3882307"/>
                <a:ext cx="346680" cy="21168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C1ACF4D4-7EC9-48B1-B888-D24DB0F04D51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8240507" y="3877987"/>
                  <a:ext cx="35532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B0500708-F759-4FD2-A918-68CEE1E04504}"/>
                    </a:ext>
                  </a:extLst>
                </p14:cNvPr>
                <p14:cNvContentPartPr/>
                <p14:nvPr/>
              </p14:nvContentPartPr>
              <p14:xfrm>
                <a:off x="8771507" y="3793387"/>
                <a:ext cx="354960" cy="15372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B0500708-F759-4FD2-A918-68CEE1E04504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8767187" y="3789067"/>
                  <a:ext cx="36360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4E43FE0A-2514-4751-8FDD-70973B43A6BF}"/>
                    </a:ext>
                  </a:extLst>
                </p14:cNvPr>
                <p14:cNvContentPartPr/>
                <p14:nvPr/>
              </p14:nvContentPartPr>
              <p14:xfrm>
                <a:off x="9397547" y="3763147"/>
                <a:ext cx="15120" cy="15516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4E43FE0A-2514-4751-8FDD-70973B43A6BF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9393227" y="3758827"/>
                  <a:ext cx="2376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7C790C7F-791C-4E90-A37C-D46F6AE602DE}"/>
                    </a:ext>
                  </a:extLst>
                </p14:cNvPr>
                <p14:cNvContentPartPr/>
                <p14:nvPr/>
              </p14:nvContentPartPr>
              <p14:xfrm>
                <a:off x="9285587" y="3749107"/>
                <a:ext cx="210960" cy="19512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7C790C7F-791C-4E90-A37C-D46F6AE602DE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9281267" y="3744787"/>
                  <a:ext cx="21960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1717BD54-BAC9-4196-A51D-5CFF9299BB77}"/>
                    </a:ext>
                  </a:extLst>
                </p14:cNvPr>
                <p14:cNvContentPartPr/>
                <p14:nvPr/>
              </p14:nvContentPartPr>
              <p14:xfrm>
                <a:off x="9532907" y="3731107"/>
                <a:ext cx="147600" cy="15372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1717BD54-BAC9-4196-A51D-5CFF9299BB77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9528587" y="3726787"/>
                  <a:ext cx="15624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F4C2ADDB-3F3F-42BC-96A6-DD38146E3114}"/>
                    </a:ext>
                  </a:extLst>
                </p14:cNvPr>
                <p14:cNvContentPartPr/>
                <p14:nvPr/>
              </p14:nvContentPartPr>
              <p14:xfrm>
                <a:off x="9588707" y="3820027"/>
                <a:ext cx="264240" cy="5292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F4C2ADDB-3F3F-42BC-96A6-DD38146E3114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9584387" y="3815707"/>
                  <a:ext cx="272880" cy="6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5F0BD482-EBF3-4317-90B1-D862E1CEEE6F}"/>
                    </a:ext>
                  </a:extLst>
                </p14:cNvPr>
                <p14:cNvContentPartPr/>
                <p14:nvPr/>
              </p14:nvContentPartPr>
              <p14:xfrm>
                <a:off x="9980027" y="3688267"/>
                <a:ext cx="154800" cy="15192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5F0BD482-EBF3-4317-90B1-D862E1CEEE6F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9975707" y="3683947"/>
                  <a:ext cx="16344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02A6AE77-7586-49CE-A0E0-0E7EF2C46E3E}"/>
                    </a:ext>
                  </a:extLst>
                </p14:cNvPr>
                <p14:cNvContentPartPr/>
                <p14:nvPr/>
              </p14:nvContentPartPr>
              <p14:xfrm>
                <a:off x="10043027" y="3781147"/>
                <a:ext cx="171720" cy="8172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02A6AE77-7586-49CE-A0E0-0E7EF2C46E3E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0038707" y="3776827"/>
                  <a:ext cx="18036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7B4A9576-C9CB-4CE0-B9AD-7CB8CBDBDDD7}"/>
                    </a:ext>
                  </a:extLst>
                </p14:cNvPr>
                <p14:cNvContentPartPr/>
                <p14:nvPr/>
              </p14:nvContentPartPr>
              <p14:xfrm>
                <a:off x="10242467" y="3813187"/>
                <a:ext cx="3600" cy="1620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7B4A9576-C9CB-4CE0-B9AD-7CB8CBDBDDD7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0238147" y="3808867"/>
                  <a:ext cx="1224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51EF48BF-060E-481E-83A8-6F1C35092439}"/>
                    </a:ext>
                  </a:extLst>
                </p14:cNvPr>
                <p14:cNvContentPartPr/>
                <p14:nvPr/>
              </p14:nvContentPartPr>
              <p14:xfrm>
                <a:off x="10268747" y="3741547"/>
                <a:ext cx="324720" cy="10476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51EF48BF-060E-481E-83A8-6F1C35092439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0264427" y="3737227"/>
                  <a:ext cx="33336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2E136F07-E42F-4130-863D-D4446FA6229D}"/>
                    </a:ext>
                  </a:extLst>
                </p14:cNvPr>
                <p14:cNvContentPartPr/>
                <p14:nvPr/>
              </p14:nvContentPartPr>
              <p14:xfrm>
                <a:off x="10865627" y="3612307"/>
                <a:ext cx="164160" cy="18900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2E136F07-E42F-4130-863D-D4446FA6229D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0861307" y="3607987"/>
                  <a:ext cx="17280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BA057966-8A61-465B-AAFE-EB730607C49A}"/>
                    </a:ext>
                  </a:extLst>
                </p14:cNvPr>
                <p14:cNvContentPartPr/>
                <p14:nvPr/>
              </p14:nvContentPartPr>
              <p14:xfrm>
                <a:off x="10959587" y="3719947"/>
                <a:ext cx="61920" cy="8460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BA057966-8A61-465B-AAFE-EB730607C49A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0955267" y="3715627"/>
                  <a:ext cx="7056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EE7DCA09-068F-4332-A59D-4C8154CF2EAB}"/>
                    </a:ext>
                  </a:extLst>
                </p14:cNvPr>
                <p14:cNvContentPartPr/>
                <p14:nvPr/>
              </p14:nvContentPartPr>
              <p14:xfrm>
                <a:off x="11071187" y="3571987"/>
                <a:ext cx="40320" cy="22140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EE7DCA09-068F-4332-A59D-4C8154CF2EAB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1066867" y="3567667"/>
                  <a:ext cx="4896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4EFECED2-CCD9-4062-96A6-0FF91D1F3557}"/>
                    </a:ext>
                  </a:extLst>
                </p14:cNvPr>
                <p14:cNvContentPartPr/>
                <p14:nvPr/>
              </p14:nvContentPartPr>
              <p14:xfrm>
                <a:off x="11130587" y="3658747"/>
                <a:ext cx="407520" cy="10692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4EFECED2-CCD9-4062-96A6-0FF91D1F3557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11126267" y="3654427"/>
                  <a:ext cx="41616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478F606E-54B3-4126-95DB-F5E187A8755C}"/>
                    </a:ext>
                  </a:extLst>
                </p14:cNvPr>
                <p14:cNvContentPartPr/>
                <p14:nvPr/>
              </p14:nvContentPartPr>
              <p14:xfrm>
                <a:off x="11445587" y="3599707"/>
                <a:ext cx="84240" cy="3132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478F606E-54B3-4126-95DB-F5E187A8755C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1441267" y="3595387"/>
                  <a:ext cx="9288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16FC2383-C423-47A4-A4C1-7B8020C6D686}"/>
                    </a:ext>
                  </a:extLst>
                </p14:cNvPr>
                <p14:cNvContentPartPr/>
                <p14:nvPr/>
              </p14:nvContentPartPr>
              <p14:xfrm>
                <a:off x="10857707" y="3810667"/>
                <a:ext cx="699840" cy="7920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16FC2383-C423-47A4-A4C1-7B8020C6D686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0853387" y="3806347"/>
                  <a:ext cx="70848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54CED134-77B8-4F36-8515-2DE568CBC3E3}"/>
                    </a:ext>
                  </a:extLst>
                </p14:cNvPr>
                <p14:cNvContentPartPr/>
                <p14:nvPr/>
              </p14:nvContentPartPr>
              <p14:xfrm>
                <a:off x="8062667" y="4185787"/>
                <a:ext cx="68040" cy="13212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54CED134-77B8-4F36-8515-2DE568CBC3E3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8058347" y="4181467"/>
                  <a:ext cx="7668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93E7E8A5-B9A7-4C1C-BF02-2B5BE2ED2D2F}"/>
                    </a:ext>
                  </a:extLst>
                </p14:cNvPr>
                <p14:cNvContentPartPr/>
                <p14:nvPr/>
              </p14:nvContentPartPr>
              <p14:xfrm>
                <a:off x="8126387" y="4180747"/>
                <a:ext cx="95400" cy="15732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93E7E8A5-B9A7-4C1C-BF02-2B5BE2ED2D2F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8122067" y="4176427"/>
                  <a:ext cx="1040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581F3C02-3A18-4392-9201-D4FB5D838720}"/>
                    </a:ext>
                  </a:extLst>
                </p14:cNvPr>
                <p14:cNvContentPartPr/>
                <p14:nvPr/>
              </p14:nvContentPartPr>
              <p14:xfrm>
                <a:off x="8228627" y="4110187"/>
                <a:ext cx="181080" cy="18432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581F3C02-3A18-4392-9201-D4FB5D838720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8224307" y="4105867"/>
                  <a:ext cx="18972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C9A3B776-082D-4DF8-AEB1-66CC3702AE05}"/>
                    </a:ext>
                  </a:extLst>
                </p14:cNvPr>
                <p14:cNvContentPartPr/>
                <p14:nvPr/>
              </p14:nvContentPartPr>
              <p14:xfrm>
                <a:off x="8434907" y="4090747"/>
                <a:ext cx="265680" cy="17352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C9A3B776-082D-4DF8-AEB1-66CC3702AE05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8430587" y="4086427"/>
                  <a:ext cx="27432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B0EF0D8C-6648-4E0A-B7D9-3FED337C3A3C}"/>
                    </a:ext>
                  </a:extLst>
                </p14:cNvPr>
                <p14:cNvContentPartPr/>
                <p14:nvPr/>
              </p14:nvContentPartPr>
              <p14:xfrm>
                <a:off x="8700947" y="4156987"/>
                <a:ext cx="128160" cy="10152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B0EF0D8C-6648-4E0A-B7D9-3FED337C3A3C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8696627" y="4152667"/>
                  <a:ext cx="13680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F895921A-E6A0-4D18-BC39-BB8242AC8CD6}"/>
                    </a:ext>
                  </a:extLst>
                </p14:cNvPr>
                <p14:cNvContentPartPr/>
                <p14:nvPr/>
              </p14:nvContentPartPr>
              <p14:xfrm>
                <a:off x="8974187" y="4061587"/>
                <a:ext cx="382320" cy="15912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F895921A-E6A0-4D18-BC39-BB8242AC8CD6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8969867" y="4057267"/>
                  <a:ext cx="39096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D6ECD26A-EE4E-4C4E-BFE7-D5632FAF4C28}"/>
                    </a:ext>
                  </a:extLst>
                </p14:cNvPr>
                <p14:cNvContentPartPr/>
                <p14:nvPr/>
              </p14:nvContentPartPr>
              <p14:xfrm>
                <a:off x="9300707" y="4028107"/>
                <a:ext cx="26280" cy="792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D6ECD26A-EE4E-4C4E-BFE7-D5632FAF4C28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9296387" y="4023787"/>
                  <a:ext cx="3492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0578B6C3-CE1D-48D0-97D3-CA651BAA13D7}"/>
                    </a:ext>
                  </a:extLst>
                </p14:cNvPr>
                <p14:cNvContentPartPr/>
                <p14:nvPr/>
              </p14:nvContentPartPr>
              <p14:xfrm>
                <a:off x="9497627" y="4051507"/>
                <a:ext cx="108360" cy="18432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0578B6C3-CE1D-48D0-97D3-CA651BAA13D7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9493307" y="4047187"/>
                  <a:ext cx="11700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0212E3F4-C12C-4A77-9871-B8A5A1BB9EBC}"/>
                    </a:ext>
                  </a:extLst>
                </p14:cNvPr>
                <p14:cNvContentPartPr/>
                <p14:nvPr/>
              </p14:nvContentPartPr>
              <p14:xfrm>
                <a:off x="9636227" y="4034227"/>
                <a:ext cx="272880" cy="15516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0212E3F4-C12C-4A77-9871-B8A5A1BB9EBC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9631907" y="4029907"/>
                  <a:ext cx="28152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70EAFC2F-7105-4B22-B8C2-0234A67A1FC9}"/>
                    </a:ext>
                  </a:extLst>
                </p14:cNvPr>
                <p14:cNvContentPartPr/>
                <p14:nvPr/>
              </p14:nvContentPartPr>
              <p14:xfrm>
                <a:off x="9821267" y="4041427"/>
                <a:ext cx="68040" cy="3096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70EAFC2F-7105-4B22-B8C2-0234A67A1FC9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9816947" y="4037107"/>
                  <a:ext cx="7668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1360A104-5E16-4D95-9C3C-57A1151EA9F6}"/>
                    </a:ext>
                  </a:extLst>
                </p14:cNvPr>
                <p14:cNvContentPartPr/>
                <p14:nvPr/>
              </p14:nvContentPartPr>
              <p14:xfrm>
                <a:off x="9900467" y="4111627"/>
                <a:ext cx="267840" cy="21312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1360A104-5E16-4D95-9C3C-57A1151EA9F6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9896147" y="4107307"/>
                  <a:ext cx="27648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FD6D14ED-E50C-4AB7-81D7-6204CF99CB9C}"/>
                    </a:ext>
                  </a:extLst>
                </p14:cNvPr>
                <p14:cNvContentPartPr/>
                <p14:nvPr/>
              </p14:nvContentPartPr>
              <p14:xfrm>
                <a:off x="10329587" y="4036027"/>
                <a:ext cx="327960" cy="15516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FD6D14ED-E50C-4AB7-81D7-6204CF99CB9C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0325267" y="4031707"/>
                  <a:ext cx="33660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9A6EE2EF-D36F-4414-AF5E-1E15020B9571}"/>
                    </a:ext>
                  </a:extLst>
                </p14:cNvPr>
                <p14:cNvContentPartPr/>
                <p14:nvPr/>
              </p14:nvContentPartPr>
              <p14:xfrm>
                <a:off x="10703627" y="4002547"/>
                <a:ext cx="121680" cy="16056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9A6EE2EF-D36F-4414-AF5E-1E15020B9571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0699307" y="3998227"/>
                  <a:ext cx="13032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D87CB426-3F42-4B75-9315-3C6B34FC21F5}"/>
                    </a:ext>
                  </a:extLst>
                </p14:cNvPr>
                <p14:cNvContentPartPr/>
                <p14:nvPr/>
              </p14:nvContentPartPr>
              <p14:xfrm>
                <a:off x="10833947" y="4096147"/>
                <a:ext cx="89640" cy="7704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D87CB426-3F42-4B75-9315-3C6B34FC21F5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10829627" y="4091827"/>
                  <a:ext cx="9828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366C2021-EDDC-45EF-BB8C-3CA25319B4F8}"/>
                    </a:ext>
                  </a:extLst>
                </p14:cNvPr>
                <p14:cNvContentPartPr/>
                <p14:nvPr/>
              </p14:nvContentPartPr>
              <p14:xfrm>
                <a:off x="10937267" y="3975187"/>
                <a:ext cx="139320" cy="23328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366C2021-EDDC-45EF-BB8C-3CA25319B4F8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0932947" y="3970867"/>
                  <a:ext cx="14796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63E5FAE5-D8BE-423B-B094-D9A5E3EBCFA7}"/>
                    </a:ext>
                  </a:extLst>
                </p14:cNvPr>
                <p14:cNvContentPartPr/>
                <p14:nvPr/>
              </p14:nvContentPartPr>
              <p14:xfrm>
                <a:off x="11094227" y="3952147"/>
                <a:ext cx="189720" cy="33624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63E5FAE5-D8BE-423B-B094-D9A5E3EBCFA7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11089907" y="3947827"/>
                  <a:ext cx="198360" cy="34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521091AE-7D67-4CD5-9B6F-698EA3106039}"/>
                    </a:ext>
                  </a:extLst>
                </p14:cNvPr>
                <p14:cNvContentPartPr/>
                <p14:nvPr/>
              </p14:nvContentPartPr>
              <p14:xfrm>
                <a:off x="11297987" y="4083187"/>
                <a:ext cx="140040" cy="27396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521091AE-7D67-4CD5-9B6F-698EA3106039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11293667" y="4078867"/>
                  <a:ext cx="148680" cy="28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1C83A1D4-1777-449A-88F0-827ADDE94002}"/>
                    </a:ext>
                  </a:extLst>
                </p14:cNvPr>
                <p14:cNvContentPartPr/>
                <p14:nvPr/>
              </p14:nvContentPartPr>
              <p14:xfrm>
                <a:off x="11469707" y="3966907"/>
                <a:ext cx="139320" cy="19764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1C83A1D4-1777-449A-88F0-827ADDE94002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11465387" y="3962587"/>
                  <a:ext cx="14796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70203F18-D45C-48AA-A7A2-B1D968A4ABDA}"/>
                    </a:ext>
                  </a:extLst>
                </p14:cNvPr>
                <p14:cNvContentPartPr/>
                <p14:nvPr/>
              </p14:nvContentPartPr>
              <p14:xfrm>
                <a:off x="11533067" y="4080667"/>
                <a:ext cx="403920" cy="10584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70203F18-D45C-48AA-A7A2-B1D968A4ABDA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1528747" y="4076347"/>
                  <a:ext cx="41256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B7230AC4-EA5E-42DD-B5E8-7C78E503D2E8}"/>
                    </a:ext>
                  </a:extLst>
                </p14:cNvPr>
                <p14:cNvContentPartPr/>
                <p14:nvPr/>
              </p14:nvContentPartPr>
              <p14:xfrm>
                <a:off x="11983067" y="3984547"/>
                <a:ext cx="39960" cy="22356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B7230AC4-EA5E-42DD-B5E8-7C78E503D2E8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11978747" y="3980227"/>
                  <a:ext cx="48600" cy="2322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15169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5" grpId="0"/>
      <p:bldP spid="23" grpId="0"/>
      <p:bldP spid="24" grpId="0"/>
      <p:bldP spid="2" grpId="0"/>
      <p:bldP spid="3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8A0AB-4E5B-FCA0-6F3B-923007133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A5D242F-D5EA-839F-33CE-88A42D9ED4E2}"/>
              </a:ext>
            </a:extLst>
          </p:cNvPr>
          <p:cNvSpPr txBox="1">
            <a:spLocks/>
          </p:cNvSpPr>
          <p:nvPr/>
        </p:nvSpPr>
        <p:spPr>
          <a:xfrm>
            <a:off x="1797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Skalenerträge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432B8283-D44C-1271-CC7B-4DF49F52E864}"/>
              </a:ext>
            </a:extLst>
          </p:cNvPr>
          <p:cNvCxnSpPr>
            <a:cxnSpLocks/>
          </p:cNvCxnSpPr>
          <p:nvPr/>
        </p:nvCxnSpPr>
        <p:spPr>
          <a:xfrm flipV="1">
            <a:off x="216853" y="755412"/>
            <a:ext cx="14426" cy="129614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mit Pfeil 45">
            <a:extLst>
              <a:ext uri="{FF2B5EF4-FFF2-40B4-BE49-F238E27FC236}">
                <a16:creationId xmlns:a16="http://schemas.microsoft.com/office/drawing/2014/main" id="{738373A0-2154-49AE-279B-50615028030E}"/>
              </a:ext>
            </a:extLst>
          </p:cNvPr>
          <p:cNvCxnSpPr>
            <a:cxnSpLocks/>
          </p:cNvCxnSpPr>
          <p:nvPr/>
        </p:nvCxnSpPr>
        <p:spPr>
          <a:xfrm>
            <a:off x="216853" y="2051556"/>
            <a:ext cx="230425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feld 60">
            <a:extLst>
              <a:ext uri="{FF2B5EF4-FFF2-40B4-BE49-F238E27FC236}">
                <a16:creationId xmlns:a16="http://schemas.microsoft.com/office/drawing/2014/main" id="{F9097593-D6C7-2C93-368A-C7475223DBC7}"/>
              </a:ext>
            </a:extLst>
          </p:cNvPr>
          <p:cNvSpPr txBox="1"/>
          <p:nvPr/>
        </p:nvSpPr>
        <p:spPr>
          <a:xfrm>
            <a:off x="2233077" y="1979548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L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91CBB0F0-6321-B97B-4AFC-B86AAAF30261}"/>
              </a:ext>
            </a:extLst>
          </p:cNvPr>
          <p:cNvSpPr txBox="1"/>
          <p:nvPr/>
        </p:nvSpPr>
        <p:spPr>
          <a:xfrm>
            <a:off x="-5437" y="818128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</a:t>
            </a:r>
          </a:p>
        </p:txBody>
      </p:sp>
      <p:cxnSp>
        <p:nvCxnSpPr>
          <p:cNvPr id="103" name="Gerade Verbindung mit Pfeil 102">
            <a:extLst>
              <a:ext uri="{FF2B5EF4-FFF2-40B4-BE49-F238E27FC236}">
                <a16:creationId xmlns:a16="http://schemas.microsoft.com/office/drawing/2014/main" id="{0732C78C-10DC-D199-F0C1-95122B8A9A1F}"/>
              </a:ext>
            </a:extLst>
          </p:cNvPr>
          <p:cNvCxnSpPr>
            <a:cxnSpLocks/>
          </p:cNvCxnSpPr>
          <p:nvPr/>
        </p:nvCxnSpPr>
        <p:spPr>
          <a:xfrm flipV="1">
            <a:off x="3385205" y="764704"/>
            <a:ext cx="14426" cy="129614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Gerade Verbindung mit Pfeil 103">
            <a:extLst>
              <a:ext uri="{FF2B5EF4-FFF2-40B4-BE49-F238E27FC236}">
                <a16:creationId xmlns:a16="http://schemas.microsoft.com/office/drawing/2014/main" id="{0453B2C8-F8F4-248F-4861-1D4B45C642BB}"/>
              </a:ext>
            </a:extLst>
          </p:cNvPr>
          <p:cNvCxnSpPr>
            <a:cxnSpLocks/>
          </p:cNvCxnSpPr>
          <p:nvPr/>
        </p:nvCxnSpPr>
        <p:spPr>
          <a:xfrm>
            <a:off x="3385205" y="2060848"/>
            <a:ext cx="230425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feld 104">
            <a:extLst>
              <a:ext uri="{FF2B5EF4-FFF2-40B4-BE49-F238E27FC236}">
                <a16:creationId xmlns:a16="http://schemas.microsoft.com/office/drawing/2014/main" id="{3A895C90-4742-8F8A-5845-2AECE18AE33C}"/>
              </a:ext>
            </a:extLst>
          </p:cNvPr>
          <p:cNvSpPr txBox="1"/>
          <p:nvPr/>
        </p:nvSpPr>
        <p:spPr>
          <a:xfrm>
            <a:off x="5401429" y="198884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106" name="Textfeld 105">
            <a:extLst>
              <a:ext uri="{FF2B5EF4-FFF2-40B4-BE49-F238E27FC236}">
                <a16:creationId xmlns:a16="http://schemas.microsoft.com/office/drawing/2014/main" id="{B2B34432-1732-F7C3-C935-59B84939BE25}"/>
              </a:ext>
            </a:extLst>
          </p:cNvPr>
          <p:cNvSpPr txBox="1"/>
          <p:nvPr/>
        </p:nvSpPr>
        <p:spPr>
          <a:xfrm>
            <a:off x="3102755" y="827420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</a:t>
            </a:r>
          </a:p>
        </p:txBody>
      </p:sp>
      <p:cxnSp>
        <p:nvCxnSpPr>
          <p:cNvPr id="107" name="Gerade Verbindung mit Pfeil 106">
            <a:extLst>
              <a:ext uri="{FF2B5EF4-FFF2-40B4-BE49-F238E27FC236}">
                <a16:creationId xmlns:a16="http://schemas.microsoft.com/office/drawing/2014/main" id="{E7389409-C0CE-39FF-9514-CF0470B2EAE4}"/>
              </a:ext>
            </a:extLst>
          </p:cNvPr>
          <p:cNvCxnSpPr>
            <a:cxnSpLocks/>
          </p:cNvCxnSpPr>
          <p:nvPr/>
        </p:nvCxnSpPr>
        <p:spPr>
          <a:xfrm flipV="1">
            <a:off x="6259943" y="764704"/>
            <a:ext cx="14426" cy="129614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Gerade Verbindung mit Pfeil 107">
            <a:extLst>
              <a:ext uri="{FF2B5EF4-FFF2-40B4-BE49-F238E27FC236}">
                <a16:creationId xmlns:a16="http://schemas.microsoft.com/office/drawing/2014/main" id="{6E734461-EB19-3F70-D3AE-B00BE3819F6A}"/>
              </a:ext>
            </a:extLst>
          </p:cNvPr>
          <p:cNvCxnSpPr>
            <a:cxnSpLocks/>
          </p:cNvCxnSpPr>
          <p:nvPr/>
        </p:nvCxnSpPr>
        <p:spPr>
          <a:xfrm>
            <a:off x="6259943" y="2060848"/>
            <a:ext cx="230425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feld 108">
            <a:extLst>
              <a:ext uri="{FF2B5EF4-FFF2-40B4-BE49-F238E27FC236}">
                <a16:creationId xmlns:a16="http://schemas.microsoft.com/office/drawing/2014/main" id="{D54D9CE1-97EE-02EB-9C98-272249CBA38A}"/>
              </a:ext>
            </a:extLst>
          </p:cNvPr>
          <p:cNvSpPr txBox="1"/>
          <p:nvPr/>
        </p:nvSpPr>
        <p:spPr>
          <a:xfrm>
            <a:off x="8276167" y="198884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110" name="Textfeld 109">
            <a:extLst>
              <a:ext uri="{FF2B5EF4-FFF2-40B4-BE49-F238E27FC236}">
                <a16:creationId xmlns:a16="http://schemas.microsoft.com/office/drawing/2014/main" id="{517F1AFD-1C67-5CD1-A246-05D939346C4F}"/>
              </a:ext>
            </a:extLst>
          </p:cNvPr>
          <p:cNvSpPr txBox="1"/>
          <p:nvPr/>
        </p:nvSpPr>
        <p:spPr>
          <a:xfrm>
            <a:off x="5881187" y="827420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GK</a:t>
            </a:r>
          </a:p>
        </p:txBody>
      </p:sp>
      <p:sp>
        <p:nvSpPr>
          <p:cNvPr id="111" name="Textfeld 110">
            <a:extLst>
              <a:ext uri="{FF2B5EF4-FFF2-40B4-BE49-F238E27FC236}">
                <a16:creationId xmlns:a16="http://schemas.microsoft.com/office/drawing/2014/main" id="{2C7A5FF7-EE11-6331-DB71-8261DA802749}"/>
              </a:ext>
            </a:extLst>
          </p:cNvPr>
          <p:cNvSpPr txBox="1"/>
          <p:nvPr/>
        </p:nvSpPr>
        <p:spPr>
          <a:xfrm>
            <a:off x="3160030" y="395371"/>
            <a:ext cx="244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konstante Skalenerträge</a:t>
            </a:r>
          </a:p>
        </p:txBody>
      </p:sp>
      <p:cxnSp>
        <p:nvCxnSpPr>
          <p:cNvPr id="125" name="Gerade Verbindung mit Pfeil 124">
            <a:extLst>
              <a:ext uri="{FF2B5EF4-FFF2-40B4-BE49-F238E27FC236}">
                <a16:creationId xmlns:a16="http://schemas.microsoft.com/office/drawing/2014/main" id="{AF15CDA0-55E2-67E5-318F-B34B99AE6F7A}"/>
              </a:ext>
            </a:extLst>
          </p:cNvPr>
          <p:cNvCxnSpPr>
            <a:cxnSpLocks/>
          </p:cNvCxnSpPr>
          <p:nvPr/>
        </p:nvCxnSpPr>
        <p:spPr>
          <a:xfrm flipV="1">
            <a:off x="345803" y="2714647"/>
            <a:ext cx="14426" cy="129614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Gerader Verbinder 138">
            <a:extLst>
              <a:ext uri="{FF2B5EF4-FFF2-40B4-BE49-F238E27FC236}">
                <a16:creationId xmlns:a16="http://schemas.microsoft.com/office/drawing/2014/main" id="{97911B83-C424-C3CD-787A-4BD03CEC298F}"/>
              </a:ext>
            </a:extLst>
          </p:cNvPr>
          <p:cNvCxnSpPr/>
          <p:nvPr/>
        </p:nvCxnSpPr>
        <p:spPr>
          <a:xfrm flipV="1">
            <a:off x="218485" y="1240883"/>
            <a:ext cx="1654553" cy="8013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Gerader Verbinder 139">
            <a:extLst>
              <a:ext uri="{FF2B5EF4-FFF2-40B4-BE49-F238E27FC236}">
                <a16:creationId xmlns:a16="http://schemas.microsoft.com/office/drawing/2014/main" id="{209497F8-D78F-9D19-5F17-461ED1950831}"/>
              </a:ext>
            </a:extLst>
          </p:cNvPr>
          <p:cNvCxnSpPr/>
          <p:nvPr/>
        </p:nvCxnSpPr>
        <p:spPr>
          <a:xfrm flipV="1">
            <a:off x="3386837" y="1259468"/>
            <a:ext cx="1654553" cy="8013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Gerader Verbinder 140">
            <a:extLst>
              <a:ext uri="{FF2B5EF4-FFF2-40B4-BE49-F238E27FC236}">
                <a16:creationId xmlns:a16="http://schemas.microsoft.com/office/drawing/2014/main" id="{F53A148B-C868-C2B3-C49E-8259071D776B}"/>
              </a:ext>
            </a:extLst>
          </p:cNvPr>
          <p:cNvCxnSpPr>
            <a:cxnSpLocks/>
          </p:cNvCxnSpPr>
          <p:nvPr/>
        </p:nvCxnSpPr>
        <p:spPr>
          <a:xfrm flipV="1">
            <a:off x="6259037" y="1575064"/>
            <a:ext cx="1806689" cy="1308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feld 142">
            <a:extLst>
              <a:ext uri="{FF2B5EF4-FFF2-40B4-BE49-F238E27FC236}">
                <a16:creationId xmlns:a16="http://schemas.microsoft.com/office/drawing/2014/main" id="{91128B3A-4656-455A-BA89-FBCA5A3C37F8}"/>
              </a:ext>
            </a:extLst>
          </p:cNvPr>
          <p:cNvSpPr txBox="1"/>
          <p:nvPr/>
        </p:nvSpPr>
        <p:spPr>
          <a:xfrm>
            <a:off x="360870" y="827420"/>
            <a:ext cx="1221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Produktion</a:t>
            </a:r>
          </a:p>
        </p:txBody>
      </p:sp>
      <p:sp>
        <p:nvSpPr>
          <p:cNvPr id="144" name="Textfeld 143">
            <a:extLst>
              <a:ext uri="{FF2B5EF4-FFF2-40B4-BE49-F238E27FC236}">
                <a16:creationId xmlns:a16="http://schemas.microsoft.com/office/drawing/2014/main" id="{0D66BB22-9B46-4263-6219-E9FDF725E379}"/>
              </a:ext>
            </a:extLst>
          </p:cNvPr>
          <p:cNvSpPr txBox="1"/>
          <p:nvPr/>
        </p:nvSpPr>
        <p:spPr>
          <a:xfrm>
            <a:off x="4015329" y="786771"/>
            <a:ext cx="821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Kosten</a:t>
            </a:r>
          </a:p>
        </p:txBody>
      </p:sp>
      <p:sp>
        <p:nvSpPr>
          <p:cNvPr id="145" name="Textfeld 144">
            <a:extLst>
              <a:ext uri="{FF2B5EF4-FFF2-40B4-BE49-F238E27FC236}">
                <a16:creationId xmlns:a16="http://schemas.microsoft.com/office/drawing/2014/main" id="{DF88C8CF-EA5F-A26E-D754-F396C7B08333}"/>
              </a:ext>
            </a:extLst>
          </p:cNvPr>
          <p:cNvSpPr txBox="1"/>
          <p:nvPr/>
        </p:nvSpPr>
        <p:spPr>
          <a:xfrm>
            <a:off x="6587371" y="764704"/>
            <a:ext cx="1406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Grenzkosten </a:t>
            </a:r>
          </a:p>
        </p:txBody>
      </p:sp>
      <p:sp>
        <p:nvSpPr>
          <p:cNvPr id="152" name="Textfeld 151">
            <a:extLst>
              <a:ext uri="{FF2B5EF4-FFF2-40B4-BE49-F238E27FC236}">
                <a16:creationId xmlns:a16="http://schemas.microsoft.com/office/drawing/2014/main" id="{3633E650-8B7F-6402-5025-B84F7701AEBF}"/>
              </a:ext>
            </a:extLst>
          </p:cNvPr>
          <p:cNvSpPr txBox="1"/>
          <p:nvPr/>
        </p:nvSpPr>
        <p:spPr>
          <a:xfrm>
            <a:off x="6697573" y="1196752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GK</a:t>
            </a:r>
          </a:p>
        </p:txBody>
      </p:sp>
      <p:cxnSp>
        <p:nvCxnSpPr>
          <p:cNvPr id="126" name="Gerade Verbindung mit Pfeil 125">
            <a:extLst>
              <a:ext uri="{FF2B5EF4-FFF2-40B4-BE49-F238E27FC236}">
                <a16:creationId xmlns:a16="http://schemas.microsoft.com/office/drawing/2014/main" id="{A19FC8B2-7463-0D2F-C8D8-82698785F9D6}"/>
              </a:ext>
            </a:extLst>
          </p:cNvPr>
          <p:cNvCxnSpPr>
            <a:cxnSpLocks/>
          </p:cNvCxnSpPr>
          <p:nvPr/>
        </p:nvCxnSpPr>
        <p:spPr>
          <a:xfrm>
            <a:off x="354647" y="3994844"/>
            <a:ext cx="230425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feld 126">
            <a:extLst>
              <a:ext uri="{FF2B5EF4-FFF2-40B4-BE49-F238E27FC236}">
                <a16:creationId xmlns:a16="http://schemas.microsoft.com/office/drawing/2014/main" id="{10403D5B-9C58-B62F-FCAA-2094D218D4C8}"/>
              </a:ext>
            </a:extLst>
          </p:cNvPr>
          <p:cNvSpPr txBox="1"/>
          <p:nvPr/>
        </p:nvSpPr>
        <p:spPr>
          <a:xfrm>
            <a:off x="2370871" y="3922836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L</a:t>
            </a:r>
          </a:p>
        </p:txBody>
      </p:sp>
      <p:sp>
        <p:nvSpPr>
          <p:cNvPr id="128" name="Textfeld 127">
            <a:extLst>
              <a:ext uri="{FF2B5EF4-FFF2-40B4-BE49-F238E27FC236}">
                <a16:creationId xmlns:a16="http://schemas.microsoft.com/office/drawing/2014/main" id="{427A3086-98D3-615F-53F3-69C181D71A84}"/>
              </a:ext>
            </a:extLst>
          </p:cNvPr>
          <p:cNvSpPr txBox="1"/>
          <p:nvPr/>
        </p:nvSpPr>
        <p:spPr>
          <a:xfrm>
            <a:off x="72197" y="2761416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</a:t>
            </a:r>
          </a:p>
        </p:txBody>
      </p:sp>
      <p:cxnSp>
        <p:nvCxnSpPr>
          <p:cNvPr id="129" name="Gerade Verbindung mit Pfeil 128">
            <a:extLst>
              <a:ext uri="{FF2B5EF4-FFF2-40B4-BE49-F238E27FC236}">
                <a16:creationId xmlns:a16="http://schemas.microsoft.com/office/drawing/2014/main" id="{6CB529A5-47EA-5DBF-B219-47A29BA2CD3E}"/>
              </a:ext>
            </a:extLst>
          </p:cNvPr>
          <p:cNvCxnSpPr>
            <a:cxnSpLocks/>
          </p:cNvCxnSpPr>
          <p:nvPr/>
        </p:nvCxnSpPr>
        <p:spPr>
          <a:xfrm flipV="1">
            <a:off x="3522999" y="2707992"/>
            <a:ext cx="14426" cy="129614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Gerade Verbindung mit Pfeil 129">
            <a:extLst>
              <a:ext uri="{FF2B5EF4-FFF2-40B4-BE49-F238E27FC236}">
                <a16:creationId xmlns:a16="http://schemas.microsoft.com/office/drawing/2014/main" id="{51ADF751-EBC2-B542-8579-9EEB7C01BBDD}"/>
              </a:ext>
            </a:extLst>
          </p:cNvPr>
          <p:cNvCxnSpPr>
            <a:cxnSpLocks/>
          </p:cNvCxnSpPr>
          <p:nvPr/>
        </p:nvCxnSpPr>
        <p:spPr>
          <a:xfrm>
            <a:off x="3522999" y="3992271"/>
            <a:ext cx="230425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feld 130">
            <a:extLst>
              <a:ext uri="{FF2B5EF4-FFF2-40B4-BE49-F238E27FC236}">
                <a16:creationId xmlns:a16="http://schemas.microsoft.com/office/drawing/2014/main" id="{E55666F3-EFCF-6C67-666A-97693F453DD5}"/>
              </a:ext>
            </a:extLst>
          </p:cNvPr>
          <p:cNvSpPr txBox="1"/>
          <p:nvPr/>
        </p:nvSpPr>
        <p:spPr>
          <a:xfrm>
            <a:off x="5539223" y="3902901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132" name="Textfeld 131">
            <a:extLst>
              <a:ext uri="{FF2B5EF4-FFF2-40B4-BE49-F238E27FC236}">
                <a16:creationId xmlns:a16="http://schemas.microsoft.com/office/drawing/2014/main" id="{1B92D798-1678-973D-D8DA-562F40F78D8B}"/>
              </a:ext>
            </a:extLst>
          </p:cNvPr>
          <p:cNvSpPr txBox="1"/>
          <p:nvPr/>
        </p:nvSpPr>
        <p:spPr>
          <a:xfrm>
            <a:off x="3240549" y="2758843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</a:t>
            </a:r>
          </a:p>
        </p:txBody>
      </p:sp>
      <p:cxnSp>
        <p:nvCxnSpPr>
          <p:cNvPr id="133" name="Gerade Verbindung mit Pfeil 132">
            <a:extLst>
              <a:ext uri="{FF2B5EF4-FFF2-40B4-BE49-F238E27FC236}">
                <a16:creationId xmlns:a16="http://schemas.microsoft.com/office/drawing/2014/main" id="{615968EB-EBCA-2DC0-60A2-FF170CD1600D}"/>
              </a:ext>
            </a:extLst>
          </p:cNvPr>
          <p:cNvCxnSpPr>
            <a:cxnSpLocks/>
          </p:cNvCxnSpPr>
          <p:nvPr/>
        </p:nvCxnSpPr>
        <p:spPr>
          <a:xfrm flipV="1">
            <a:off x="6397737" y="2678765"/>
            <a:ext cx="14426" cy="129614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 Verbindung mit Pfeil 133">
            <a:extLst>
              <a:ext uri="{FF2B5EF4-FFF2-40B4-BE49-F238E27FC236}">
                <a16:creationId xmlns:a16="http://schemas.microsoft.com/office/drawing/2014/main" id="{39EEC10C-0BB8-34FB-998B-44C81124FF0A}"/>
              </a:ext>
            </a:extLst>
          </p:cNvPr>
          <p:cNvCxnSpPr>
            <a:cxnSpLocks/>
          </p:cNvCxnSpPr>
          <p:nvPr/>
        </p:nvCxnSpPr>
        <p:spPr>
          <a:xfrm>
            <a:off x="6381714" y="3959812"/>
            <a:ext cx="230425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feld 134">
            <a:extLst>
              <a:ext uri="{FF2B5EF4-FFF2-40B4-BE49-F238E27FC236}">
                <a16:creationId xmlns:a16="http://schemas.microsoft.com/office/drawing/2014/main" id="{2B815242-0911-E288-FAB5-F4173ECE68D6}"/>
              </a:ext>
            </a:extLst>
          </p:cNvPr>
          <p:cNvSpPr txBox="1"/>
          <p:nvPr/>
        </p:nvSpPr>
        <p:spPr>
          <a:xfrm>
            <a:off x="8397938" y="3878511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136" name="Textfeld 135">
            <a:extLst>
              <a:ext uri="{FF2B5EF4-FFF2-40B4-BE49-F238E27FC236}">
                <a16:creationId xmlns:a16="http://schemas.microsoft.com/office/drawing/2014/main" id="{0C77A027-8BC2-A277-393F-DE255E07B03E}"/>
              </a:ext>
            </a:extLst>
          </p:cNvPr>
          <p:cNvSpPr txBox="1"/>
          <p:nvPr/>
        </p:nvSpPr>
        <p:spPr>
          <a:xfrm>
            <a:off x="6018981" y="2741481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GK</a:t>
            </a:r>
          </a:p>
        </p:txBody>
      </p:sp>
      <p:sp>
        <p:nvSpPr>
          <p:cNvPr id="137" name="Textfeld 136">
            <a:extLst>
              <a:ext uri="{FF2B5EF4-FFF2-40B4-BE49-F238E27FC236}">
                <a16:creationId xmlns:a16="http://schemas.microsoft.com/office/drawing/2014/main" id="{C48E7F0B-0A40-700E-2058-D6ED034DBB03}"/>
              </a:ext>
            </a:extLst>
          </p:cNvPr>
          <p:cNvSpPr txBox="1"/>
          <p:nvPr/>
        </p:nvSpPr>
        <p:spPr>
          <a:xfrm>
            <a:off x="3297825" y="2326794"/>
            <a:ext cx="228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fallende Skalenerträge</a:t>
            </a:r>
          </a:p>
        </p:txBody>
      </p:sp>
      <p:sp>
        <p:nvSpPr>
          <p:cNvPr id="149" name="Textfeld 148">
            <a:extLst>
              <a:ext uri="{FF2B5EF4-FFF2-40B4-BE49-F238E27FC236}">
                <a16:creationId xmlns:a16="http://schemas.microsoft.com/office/drawing/2014/main" id="{C757C1BE-20C3-A73C-ADD1-C4BC25DB92EF}"/>
              </a:ext>
            </a:extLst>
          </p:cNvPr>
          <p:cNvSpPr txBox="1"/>
          <p:nvPr/>
        </p:nvSpPr>
        <p:spPr>
          <a:xfrm>
            <a:off x="432238" y="2714647"/>
            <a:ext cx="1221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Produktion</a:t>
            </a:r>
          </a:p>
        </p:txBody>
      </p:sp>
      <p:sp>
        <p:nvSpPr>
          <p:cNvPr id="150" name="Textfeld 149">
            <a:extLst>
              <a:ext uri="{FF2B5EF4-FFF2-40B4-BE49-F238E27FC236}">
                <a16:creationId xmlns:a16="http://schemas.microsoft.com/office/drawing/2014/main" id="{DEFF444F-B1CC-9057-85CA-AFD3F476114F}"/>
              </a:ext>
            </a:extLst>
          </p:cNvPr>
          <p:cNvSpPr txBox="1"/>
          <p:nvPr/>
        </p:nvSpPr>
        <p:spPr>
          <a:xfrm>
            <a:off x="4086697" y="2662133"/>
            <a:ext cx="821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Kosten</a:t>
            </a:r>
          </a:p>
        </p:txBody>
      </p:sp>
      <p:sp>
        <p:nvSpPr>
          <p:cNvPr id="162" name="Freihandform: Form 161">
            <a:extLst>
              <a:ext uri="{FF2B5EF4-FFF2-40B4-BE49-F238E27FC236}">
                <a16:creationId xmlns:a16="http://schemas.microsoft.com/office/drawing/2014/main" id="{2581C245-17EF-54E6-7895-E96DE42280D9}"/>
              </a:ext>
            </a:extLst>
          </p:cNvPr>
          <p:cNvSpPr/>
          <p:nvPr/>
        </p:nvSpPr>
        <p:spPr>
          <a:xfrm>
            <a:off x="347179" y="3021990"/>
            <a:ext cx="1612232" cy="962526"/>
          </a:xfrm>
          <a:custGeom>
            <a:avLst/>
            <a:gdLst>
              <a:gd name="connsiteX0" fmla="*/ 0 w 1612232"/>
              <a:gd name="connsiteY0" fmla="*/ 962526 h 962526"/>
              <a:gd name="connsiteX1" fmla="*/ 577516 w 1612232"/>
              <a:gd name="connsiteY1" fmla="*/ 324852 h 962526"/>
              <a:gd name="connsiteX2" fmla="*/ 1612232 w 1612232"/>
              <a:gd name="connsiteY2" fmla="*/ 0 h 96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2232" h="962526">
                <a:moveTo>
                  <a:pt x="0" y="962526"/>
                </a:moveTo>
                <a:cubicBezTo>
                  <a:pt x="154405" y="723899"/>
                  <a:pt x="308811" y="485273"/>
                  <a:pt x="577516" y="324852"/>
                </a:cubicBezTo>
                <a:cubicBezTo>
                  <a:pt x="846221" y="164431"/>
                  <a:pt x="1229226" y="82215"/>
                  <a:pt x="1612232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3" name="Freihandform: Form 162">
            <a:extLst>
              <a:ext uri="{FF2B5EF4-FFF2-40B4-BE49-F238E27FC236}">
                <a16:creationId xmlns:a16="http://schemas.microsoft.com/office/drawing/2014/main" id="{8DCC110D-9E64-4DF1-2B41-0BB4CE3A0410}"/>
              </a:ext>
            </a:extLst>
          </p:cNvPr>
          <p:cNvSpPr/>
          <p:nvPr/>
        </p:nvSpPr>
        <p:spPr>
          <a:xfrm>
            <a:off x="3506936" y="3347009"/>
            <a:ext cx="2045369" cy="625642"/>
          </a:xfrm>
          <a:custGeom>
            <a:avLst/>
            <a:gdLst>
              <a:gd name="connsiteX0" fmla="*/ 0 w 2045369"/>
              <a:gd name="connsiteY0" fmla="*/ 625642 h 625642"/>
              <a:gd name="connsiteX1" fmla="*/ 1227221 w 2045369"/>
              <a:gd name="connsiteY1" fmla="*/ 445169 h 625642"/>
              <a:gd name="connsiteX2" fmla="*/ 2045369 w 2045369"/>
              <a:gd name="connsiteY2" fmla="*/ 0 h 625642"/>
              <a:gd name="connsiteX3" fmla="*/ 2045369 w 2045369"/>
              <a:gd name="connsiteY3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369" h="625642">
                <a:moveTo>
                  <a:pt x="0" y="625642"/>
                </a:moveTo>
                <a:cubicBezTo>
                  <a:pt x="443163" y="587542"/>
                  <a:pt x="886326" y="549443"/>
                  <a:pt x="1227221" y="445169"/>
                </a:cubicBezTo>
                <a:cubicBezTo>
                  <a:pt x="1568116" y="340895"/>
                  <a:pt x="2045369" y="0"/>
                  <a:pt x="2045369" y="0"/>
                </a:cubicBezTo>
                <a:lnTo>
                  <a:pt x="2045369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4" name="Gerader Verbinder 163">
            <a:extLst>
              <a:ext uri="{FF2B5EF4-FFF2-40B4-BE49-F238E27FC236}">
                <a16:creationId xmlns:a16="http://schemas.microsoft.com/office/drawing/2014/main" id="{F1ADE0F9-7909-CA08-501E-F9B5AA3856A4}"/>
              </a:ext>
            </a:extLst>
          </p:cNvPr>
          <p:cNvCxnSpPr>
            <a:cxnSpLocks/>
          </p:cNvCxnSpPr>
          <p:nvPr/>
        </p:nvCxnSpPr>
        <p:spPr>
          <a:xfrm flipV="1">
            <a:off x="6691351" y="3251659"/>
            <a:ext cx="1445742" cy="34851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feld 165">
            <a:extLst>
              <a:ext uri="{FF2B5EF4-FFF2-40B4-BE49-F238E27FC236}">
                <a16:creationId xmlns:a16="http://schemas.microsoft.com/office/drawing/2014/main" id="{67F3B920-0FB8-41C0-188F-2BA768AC887B}"/>
              </a:ext>
            </a:extLst>
          </p:cNvPr>
          <p:cNvSpPr txBox="1"/>
          <p:nvPr/>
        </p:nvSpPr>
        <p:spPr>
          <a:xfrm>
            <a:off x="8095612" y="3031566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GK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4127CE73-565E-86F7-64E3-CEA0C0AA929F}"/>
              </a:ext>
            </a:extLst>
          </p:cNvPr>
          <p:cNvSpPr txBox="1"/>
          <p:nvPr/>
        </p:nvSpPr>
        <p:spPr>
          <a:xfrm>
            <a:off x="6858740" y="2717091"/>
            <a:ext cx="1406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Grenzkosten </a:t>
            </a:r>
          </a:p>
        </p:txBody>
      </p:sp>
      <p:cxnSp>
        <p:nvCxnSpPr>
          <p:cNvPr id="112" name="Gerade Verbindung mit Pfeil 111">
            <a:extLst>
              <a:ext uri="{FF2B5EF4-FFF2-40B4-BE49-F238E27FC236}">
                <a16:creationId xmlns:a16="http://schemas.microsoft.com/office/drawing/2014/main" id="{6F685EA8-5541-2FA7-C5A5-D6F74C0D6A5A}"/>
              </a:ext>
            </a:extLst>
          </p:cNvPr>
          <p:cNvCxnSpPr>
            <a:cxnSpLocks/>
          </p:cNvCxnSpPr>
          <p:nvPr/>
        </p:nvCxnSpPr>
        <p:spPr>
          <a:xfrm flipV="1">
            <a:off x="280747" y="4713575"/>
            <a:ext cx="14426" cy="129614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 Verbindung mit Pfeil 112">
            <a:extLst>
              <a:ext uri="{FF2B5EF4-FFF2-40B4-BE49-F238E27FC236}">
                <a16:creationId xmlns:a16="http://schemas.microsoft.com/office/drawing/2014/main" id="{D694E18B-FE2A-F22E-E61B-92EE0ABAC02B}"/>
              </a:ext>
            </a:extLst>
          </p:cNvPr>
          <p:cNvCxnSpPr>
            <a:cxnSpLocks/>
          </p:cNvCxnSpPr>
          <p:nvPr/>
        </p:nvCxnSpPr>
        <p:spPr>
          <a:xfrm>
            <a:off x="249575" y="6009719"/>
            <a:ext cx="230425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feld 113">
            <a:extLst>
              <a:ext uri="{FF2B5EF4-FFF2-40B4-BE49-F238E27FC236}">
                <a16:creationId xmlns:a16="http://schemas.microsoft.com/office/drawing/2014/main" id="{01FD2CF3-A862-86B2-4F25-73C394B242F0}"/>
              </a:ext>
            </a:extLst>
          </p:cNvPr>
          <p:cNvSpPr txBox="1"/>
          <p:nvPr/>
        </p:nvSpPr>
        <p:spPr>
          <a:xfrm>
            <a:off x="2265799" y="5937711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L</a:t>
            </a:r>
          </a:p>
        </p:txBody>
      </p:sp>
      <p:sp>
        <p:nvSpPr>
          <p:cNvPr id="115" name="Textfeld 114">
            <a:extLst>
              <a:ext uri="{FF2B5EF4-FFF2-40B4-BE49-F238E27FC236}">
                <a16:creationId xmlns:a16="http://schemas.microsoft.com/office/drawing/2014/main" id="{AC2F530D-F27D-E8B0-41DE-5E33F5D1757D}"/>
              </a:ext>
            </a:extLst>
          </p:cNvPr>
          <p:cNvSpPr txBox="1"/>
          <p:nvPr/>
        </p:nvSpPr>
        <p:spPr>
          <a:xfrm>
            <a:off x="-1703" y="4776291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</a:t>
            </a:r>
          </a:p>
        </p:txBody>
      </p:sp>
      <p:cxnSp>
        <p:nvCxnSpPr>
          <p:cNvPr id="116" name="Gerade Verbindung mit Pfeil 115">
            <a:extLst>
              <a:ext uri="{FF2B5EF4-FFF2-40B4-BE49-F238E27FC236}">
                <a16:creationId xmlns:a16="http://schemas.microsoft.com/office/drawing/2014/main" id="{FAB60588-1E8A-A363-000B-806BE9D7E7D1}"/>
              </a:ext>
            </a:extLst>
          </p:cNvPr>
          <p:cNvCxnSpPr>
            <a:cxnSpLocks/>
          </p:cNvCxnSpPr>
          <p:nvPr/>
        </p:nvCxnSpPr>
        <p:spPr>
          <a:xfrm flipV="1">
            <a:off x="3417927" y="4722867"/>
            <a:ext cx="14426" cy="129614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 Verbindung mit Pfeil 116">
            <a:extLst>
              <a:ext uri="{FF2B5EF4-FFF2-40B4-BE49-F238E27FC236}">
                <a16:creationId xmlns:a16="http://schemas.microsoft.com/office/drawing/2014/main" id="{4139AC19-B5D8-931D-ED33-7134725CDAD5}"/>
              </a:ext>
            </a:extLst>
          </p:cNvPr>
          <p:cNvCxnSpPr>
            <a:cxnSpLocks/>
          </p:cNvCxnSpPr>
          <p:nvPr/>
        </p:nvCxnSpPr>
        <p:spPr>
          <a:xfrm>
            <a:off x="3417927" y="6019011"/>
            <a:ext cx="230425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feld 117">
            <a:extLst>
              <a:ext uri="{FF2B5EF4-FFF2-40B4-BE49-F238E27FC236}">
                <a16:creationId xmlns:a16="http://schemas.microsoft.com/office/drawing/2014/main" id="{BD34ED32-0C97-A4DC-4B88-F377F8E4BA49}"/>
              </a:ext>
            </a:extLst>
          </p:cNvPr>
          <p:cNvSpPr txBox="1"/>
          <p:nvPr/>
        </p:nvSpPr>
        <p:spPr>
          <a:xfrm>
            <a:off x="5425307" y="5947003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119" name="Textfeld 118">
            <a:extLst>
              <a:ext uri="{FF2B5EF4-FFF2-40B4-BE49-F238E27FC236}">
                <a16:creationId xmlns:a16="http://schemas.microsoft.com/office/drawing/2014/main" id="{B40B0DE4-C1FA-EAAA-293B-36B2A2CB3B1E}"/>
              </a:ext>
            </a:extLst>
          </p:cNvPr>
          <p:cNvSpPr txBox="1"/>
          <p:nvPr/>
        </p:nvSpPr>
        <p:spPr>
          <a:xfrm>
            <a:off x="3126633" y="4785583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</a:t>
            </a:r>
          </a:p>
        </p:txBody>
      </p:sp>
      <p:cxnSp>
        <p:nvCxnSpPr>
          <p:cNvPr id="120" name="Gerade Verbindung mit Pfeil 119">
            <a:extLst>
              <a:ext uri="{FF2B5EF4-FFF2-40B4-BE49-F238E27FC236}">
                <a16:creationId xmlns:a16="http://schemas.microsoft.com/office/drawing/2014/main" id="{A1522DFC-3784-68C8-E619-57F7D7A8CC8D}"/>
              </a:ext>
            </a:extLst>
          </p:cNvPr>
          <p:cNvCxnSpPr>
            <a:cxnSpLocks/>
          </p:cNvCxnSpPr>
          <p:nvPr/>
        </p:nvCxnSpPr>
        <p:spPr>
          <a:xfrm flipV="1">
            <a:off x="6292665" y="4722867"/>
            <a:ext cx="14426" cy="129614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Gerade Verbindung mit Pfeil 120">
            <a:extLst>
              <a:ext uri="{FF2B5EF4-FFF2-40B4-BE49-F238E27FC236}">
                <a16:creationId xmlns:a16="http://schemas.microsoft.com/office/drawing/2014/main" id="{A312B84D-C254-2755-2AC8-00BFFA0013EF}"/>
              </a:ext>
            </a:extLst>
          </p:cNvPr>
          <p:cNvCxnSpPr>
            <a:cxnSpLocks/>
          </p:cNvCxnSpPr>
          <p:nvPr/>
        </p:nvCxnSpPr>
        <p:spPr>
          <a:xfrm>
            <a:off x="6283821" y="6019011"/>
            <a:ext cx="230425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feld 121">
            <a:extLst>
              <a:ext uri="{FF2B5EF4-FFF2-40B4-BE49-F238E27FC236}">
                <a16:creationId xmlns:a16="http://schemas.microsoft.com/office/drawing/2014/main" id="{0EC001BE-0980-32C4-3BE5-7921BE207A00}"/>
              </a:ext>
            </a:extLst>
          </p:cNvPr>
          <p:cNvSpPr txBox="1"/>
          <p:nvPr/>
        </p:nvSpPr>
        <p:spPr>
          <a:xfrm>
            <a:off x="8265612" y="5947003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123" name="Textfeld 122">
            <a:extLst>
              <a:ext uri="{FF2B5EF4-FFF2-40B4-BE49-F238E27FC236}">
                <a16:creationId xmlns:a16="http://schemas.microsoft.com/office/drawing/2014/main" id="{8E22B14F-E8B1-1346-CE68-0C55E3F4BD78}"/>
              </a:ext>
            </a:extLst>
          </p:cNvPr>
          <p:cNvSpPr txBox="1"/>
          <p:nvPr/>
        </p:nvSpPr>
        <p:spPr>
          <a:xfrm>
            <a:off x="5870632" y="4785583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GK</a:t>
            </a:r>
          </a:p>
        </p:txBody>
      </p:sp>
      <p:sp>
        <p:nvSpPr>
          <p:cNvPr id="124" name="Textfeld 123">
            <a:extLst>
              <a:ext uri="{FF2B5EF4-FFF2-40B4-BE49-F238E27FC236}">
                <a16:creationId xmlns:a16="http://schemas.microsoft.com/office/drawing/2014/main" id="{EF91FAB5-DF2B-8572-34C6-466B95489F5D}"/>
              </a:ext>
            </a:extLst>
          </p:cNvPr>
          <p:cNvSpPr txBox="1"/>
          <p:nvPr/>
        </p:nvSpPr>
        <p:spPr>
          <a:xfrm>
            <a:off x="3183908" y="4353534"/>
            <a:ext cx="2436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steigende Skalenerträge</a:t>
            </a:r>
          </a:p>
        </p:txBody>
      </p:sp>
      <p:sp>
        <p:nvSpPr>
          <p:cNvPr id="146" name="Textfeld 145">
            <a:extLst>
              <a:ext uri="{FF2B5EF4-FFF2-40B4-BE49-F238E27FC236}">
                <a16:creationId xmlns:a16="http://schemas.microsoft.com/office/drawing/2014/main" id="{1783D0DA-3962-C15E-108F-D9D84BE538D0}"/>
              </a:ext>
            </a:extLst>
          </p:cNvPr>
          <p:cNvSpPr txBox="1"/>
          <p:nvPr/>
        </p:nvSpPr>
        <p:spPr>
          <a:xfrm>
            <a:off x="347174" y="4748107"/>
            <a:ext cx="1221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Produktion</a:t>
            </a:r>
          </a:p>
        </p:txBody>
      </p:sp>
      <p:sp>
        <p:nvSpPr>
          <p:cNvPr id="147" name="Textfeld 146">
            <a:extLst>
              <a:ext uri="{FF2B5EF4-FFF2-40B4-BE49-F238E27FC236}">
                <a16:creationId xmlns:a16="http://schemas.microsoft.com/office/drawing/2014/main" id="{CBD3E335-1220-3DE5-1690-27F4627E10FE}"/>
              </a:ext>
            </a:extLst>
          </p:cNvPr>
          <p:cNvSpPr txBox="1"/>
          <p:nvPr/>
        </p:nvSpPr>
        <p:spPr>
          <a:xfrm>
            <a:off x="3961617" y="4707458"/>
            <a:ext cx="821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Kosten</a:t>
            </a:r>
          </a:p>
        </p:txBody>
      </p:sp>
      <p:sp>
        <p:nvSpPr>
          <p:cNvPr id="153" name="Freihandform: Form 152">
            <a:extLst>
              <a:ext uri="{FF2B5EF4-FFF2-40B4-BE49-F238E27FC236}">
                <a16:creationId xmlns:a16="http://schemas.microsoft.com/office/drawing/2014/main" id="{F22DCB0D-D32C-A04C-7585-AD96CD6B4F0D}"/>
              </a:ext>
            </a:extLst>
          </p:cNvPr>
          <p:cNvSpPr/>
          <p:nvPr/>
        </p:nvSpPr>
        <p:spPr>
          <a:xfrm>
            <a:off x="245500" y="5368562"/>
            <a:ext cx="2045369" cy="625642"/>
          </a:xfrm>
          <a:custGeom>
            <a:avLst/>
            <a:gdLst>
              <a:gd name="connsiteX0" fmla="*/ 0 w 2045369"/>
              <a:gd name="connsiteY0" fmla="*/ 625642 h 625642"/>
              <a:gd name="connsiteX1" fmla="*/ 1227221 w 2045369"/>
              <a:gd name="connsiteY1" fmla="*/ 445169 h 625642"/>
              <a:gd name="connsiteX2" fmla="*/ 2045369 w 2045369"/>
              <a:gd name="connsiteY2" fmla="*/ 0 h 625642"/>
              <a:gd name="connsiteX3" fmla="*/ 2045369 w 2045369"/>
              <a:gd name="connsiteY3" fmla="*/ 0 h 62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369" h="625642">
                <a:moveTo>
                  <a:pt x="0" y="625642"/>
                </a:moveTo>
                <a:cubicBezTo>
                  <a:pt x="443163" y="587542"/>
                  <a:pt x="886326" y="549443"/>
                  <a:pt x="1227221" y="445169"/>
                </a:cubicBezTo>
                <a:cubicBezTo>
                  <a:pt x="1568116" y="340895"/>
                  <a:pt x="2045369" y="0"/>
                  <a:pt x="2045369" y="0"/>
                </a:cubicBezTo>
                <a:lnTo>
                  <a:pt x="2045369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4" name="Freihandform: Form 153">
            <a:extLst>
              <a:ext uri="{FF2B5EF4-FFF2-40B4-BE49-F238E27FC236}">
                <a16:creationId xmlns:a16="http://schemas.microsoft.com/office/drawing/2014/main" id="{8E317D91-29DD-B56B-1C2A-03C3BE1B185E}"/>
              </a:ext>
            </a:extLst>
          </p:cNvPr>
          <p:cNvSpPr/>
          <p:nvPr/>
        </p:nvSpPr>
        <p:spPr>
          <a:xfrm>
            <a:off x="3437055" y="5043710"/>
            <a:ext cx="1612232" cy="962526"/>
          </a:xfrm>
          <a:custGeom>
            <a:avLst/>
            <a:gdLst>
              <a:gd name="connsiteX0" fmla="*/ 0 w 1612232"/>
              <a:gd name="connsiteY0" fmla="*/ 962526 h 962526"/>
              <a:gd name="connsiteX1" fmla="*/ 577516 w 1612232"/>
              <a:gd name="connsiteY1" fmla="*/ 324852 h 962526"/>
              <a:gd name="connsiteX2" fmla="*/ 1612232 w 1612232"/>
              <a:gd name="connsiteY2" fmla="*/ 0 h 96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2232" h="962526">
                <a:moveTo>
                  <a:pt x="0" y="962526"/>
                </a:moveTo>
                <a:cubicBezTo>
                  <a:pt x="154405" y="723899"/>
                  <a:pt x="308811" y="485273"/>
                  <a:pt x="577516" y="324852"/>
                </a:cubicBezTo>
                <a:cubicBezTo>
                  <a:pt x="846221" y="164431"/>
                  <a:pt x="1229226" y="82215"/>
                  <a:pt x="1612232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5" name="Gerader Verbinder 154">
            <a:extLst>
              <a:ext uri="{FF2B5EF4-FFF2-40B4-BE49-F238E27FC236}">
                <a16:creationId xmlns:a16="http://schemas.microsoft.com/office/drawing/2014/main" id="{40BE1262-638A-680B-EE28-A301B74C4100}"/>
              </a:ext>
            </a:extLst>
          </p:cNvPr>
          <p:cNvCxnSpPr>
            <a:cxnSpLocks/>
          </p:cNvCxnSpPr>
          <p:nvPr/>
        </p:nvCxnSpPr>
        <p:spPr>
          <a:xfrm>
            <a:off x="6543002" y="5265833"/>
            <a:ext cx="1480996" cy="1590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feld 158">
            <a:extLst>
              <a:ext uri="{FF2B5EF4-FFF2-40B4-BE49-F238E27FC236}">
                <a16:creationId xmlns:a16="http://schemas.microsoft.com/office/drawing/2014/main" id="{EFE4E487-37E8-A5E0-F5E7-8F85BD3ABB23}"/>
              </a:ext>
            </a:extLst>
          </p:cNvPr>
          <p:cNvSpPr txBox="1"/>
          <p:nvPr/>
        </p:nvSpPr>
        <p:spPr>
          <a:xfrm>
            <a:off x="8008868" y="5236470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GK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5C8C4340-2BA9-DB2C-FDE2-8E86B9CCDD62}"/>
              </a:ext>
            </a:extLst>
          </p:cNvPr>
          <p:cNvSpPr txBox="1"/>
          <p:nvPr/>
        </p:nvSpPr>
        <p:spPr>
          <a:xfrm>
            <a:off x="6571234" y="4722867"/>
            <a:ext cx="1406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Grenzkosten </a:t>
            </a: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CA2973FE-DCF8-0117-A95F-1BF4AAE60585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DF484F2B-DA01-49BC-9E14-136153B9BC97}"/>
                  </a:ext>
                </a:extLst>
              </p14:cNvPr>
              <p14:cNvContentPartPr/>
              <p14:nvPr/>
            </p14:nvContentPartPr>
            <p14:xfrm>
              <a:off x="5035067" y="1232347"/>
              <a:ext cx="80280" cy="4356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DF484F2B-DA01-49BC-9E14-136153B9BC9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30747" y="1228027"/>
                <a:ext cx="88920" cy="5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CA25F7ED-813A-458D-8B0D-3C5EF2DDF8CD}"/>
                  </a:ext>
                </a:extLst>
              </p14:cNvPr>
              <p14:cNvContentPartPr/>
              <p14:nvPr/>
            </p14:nvContentPartPr>
            <p14:xfrm>
              <a:off x="4902227" y="1287067"/>
              <a:ext cx="21600" cy="1980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CA25F7ED-813A-458D-8B0D-3C5EF2DDF8C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97907" y="1282747"/>
                <a:ext cx="30240" cy="2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448E9C82-514F-4375-B481-39C978F010CF}"/>
                  </a:ext>
                </a:extLst>
              </p14:cNvPr>
              <p14:cNvContentPartPr/>
              <p14:nvPr/>
            </p14:nvContentPartPr>
            <p14:xfrm>
              <a:off x="6303347" y="1541587"/>
              <a:ext cx="1840680" cy="7128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448E9C82-514F-4375-B481-39C978F010C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99027" y="1537267"/>
                <a:ext cx="1849320" cy="7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C80D2BA1-7E94-480C-A6C9-14DFFC2B5E9C}"/>
                  </a:ext>
                </a:extLst>
              </p14:cNvPr>
              <p14:cNvContentPartPr/>
              <p14:nvPr/>
            </p14:nvContentPartPr>
            <p14:xfrm>
              <a:off x="3051107" y="4703107"/>
              <a:ext cx="2534400" cy="9612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C80D2BA1-7E94-480C-A6C9-14DFFC2B5E9C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046787" y="4698787"/>
                <a:ext cx="2543040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EC3CEE8E-8B37-486B-9131-96B0CDC9586F}"/>
                  </a:ext>
                </a:extLst>
              </p14:cNvPr>
              <p14:cNvContentPartPr/>
              <p14:nvPr/>
            </p14:nvContentPartPr>
            <p14:xfrm>
              <a:off x="2227067" y="5392507"/>
              <a:ext cx="15120" cy="2268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EC3CEE8E-8B37-486B-9131-96B0CDC9586F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222747" y="5388187"/>
                <a:ext cx="23760" cy="3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6B570423-9F84-4C81-B6B7-524D628DE0CE}"/>
                  </a:ext>
                </a:extLst>
              </p14:cNvPr>
              <p14:cNvContentPartPr/>
              <p14:nvPr/>
            </p14:nvContentPartPr>
            <p14:xfrm>
              <a:off x="6528347" y="5253907"/>
              <a:ext cx="1647360" cy="23256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6B570423-9F84-4C81-B6B7-524D628DE0CE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524027" y="5249587"/>
                <a:ext cx="1656000" cy="24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043BF059-2BE7-453C-A0F6-6AFF6CB0026A}"/>
                  </a:ext>
                </a:extLst>
              </p14:cNvPr>
              <p14:cNvContentPartPr/>
              <p14:nvPr/>
            </p14:nvContentPartPr>
            <p14:xfrm>
              <a:off x="3024827" y="4700947"/>
              <a:ext cx="2545560" cy="9756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043BF059-2BE7-453C-A0F6-6AFF6CB0026A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020507" y="4696627"/>
                <a:ext cx="2554200" cy="106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76911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5D3A6-28AA-F4BF-07CE-D040186FB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312E672-B029-2104-4B5C-AEC17C951CA9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903" dirty="0" err="1">
                <a:solidFill>
                  <a:sysClr val="windowText" lastClr="000000"/>
                </a:solidFill>
              </a:rPr>
              <a:t>Beispiele</a:t>
            </a:r>
            <a:r>
              <a:rPr lang="en-US" sz="2903" dirty="0">
                <a:solidFill>
                  <a:sysClr val="windowText" lastClr="000000"/>
                </a:solidFill>
              </a:rPr>
              <a:t> </a:t>
            </a:r>
            <a:r>
              <a:rPr lang="en-US" sz="2903" dirty="0" err="1">
                <a:solidFill>
                  <a:sysClr val="windowText" lastClr="000000"/>
                </a:solidFill>
              </a:rPr>
              <a:t>für</a:t>
            </a:r>
            <a:r>
              <a:rPr lang="en-US" sz="2903" dirty="0">
                <a:solidFill>
                  <a:sysClr val="windowText" lastClr="000000"/>
                </a:solidFill>
              </a:rPr>
              <a:t> </a:t>
            </a:r>
            <a:r>
              <a:rPr lang="en-US" sz="2903" dirty="0" err="1">
                <a:solidFill>
                  <a:sysClr val="windowText" lastClr="000000"/>
                </a:solidFill>
              </a:rPr>
              <a:t>externe</a:t>
            </a:r>
            <a:r>
              <a:rPr lang="en-US" sz="2903" dirty="0">
                <a:solidFill>
                  <a:sysClr val="windowText" lastClr="000000"/>
                </a:solidFill>
              </a:rPr>
              <a:t> </a:t>
            </a:r>
            <a:r>
              <a:rPr lang="en-US" sz="2903" dirty="0" err="1">
                <a:solidFill>
                  <a:sysClr val="windowText" lastClr="000000"/>
                </a:solidFill>
              </a:rPr>
              <a:t>Skalenerträge</a:t>
            </a:r>
            <a:endParaRPr lang="en-US" sz="2903" dirty="0">
              <a:solidFill>
                <a:sysClr val="windowText" lastClr="000000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9F2C79-FE59-8634-02AD-D4D48B2F7939}"/>
              </a:ext>
            </a:extLst>
          </p:cNvPr>
          <p:cNvSpPr txBox="1">
            <a:spLocks/>
          </p:cNvSpPr>
          <p:nvPr/>
        </p:nvSpPr>
        <p:spPr>
          <a:xfrm>
            <a:off x="0" y="889967"/>
            <a:ext cx="1219200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pPr marL="673930" lvl="2" indent="-259204">
              <a:buFont typeface="Symbol" panose="05050102010706020507" pitchFamily="18" charset="2"/>
              <a:buChar char="-"/>
            </a:pP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York/Frankfurt: Investment Banking/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Finanzindustrie</a:t>
            </a:r>
            <a:endParaRPr lang="en-US" alt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73930" lvl="2" indent="-259204">
              <a:buFont typeface="Symbol" panose="05050102010706020507" pitchFamily="18" charset="2"/>
              <a:buChar char="-"/>
            </a:pPr>
            <a:endParaRPr lang="en-US" alt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73930" lvl="2" indent="-259204">
              <a:buFont typeface="Symbol" panose="05050102010706020507" pitchFamily="18" charset="2"/>
              <a:buChar char="-"/>
            </a:pP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Silicon Valley: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Digitale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Technologien</a:t>
            </a:r>
            <a:endParaRPr lang="en-US" alt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73930" lvl="2" indent="-259204">
              <a:buFont typeface="Symbol" panose="05050102010706020507" pitchFamily="18" charset="2"/>
              <a:buChar char="-"/>
            </a:pPr>
            <a:endParaRPr lang="en-US" alt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73930" lvl="2" indent="-259204">
              <a:buFont typeface="Symbol" panose="05050102010706020507" pitchFamily="18" charset="2"/>
              <a:buChar char="-"/>
            </a:pP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Hollywood/Bollywood: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Filmindustrie</a:t>
            </a:r>
            <a:endParaRPr lang="en-US" alt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73930" lvl="2" indent="-259204">
              <a:buFont typeface="Symbol" panose="05050102010706020507" pitchFamily="18" charset="2"/>
              <a:buChar char="-"/>
            </a:pPr>
            <a:endParaRPr lang="en-US" alt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73930" lvl="2" indent="-259204">
              <a:buFont typeface="Symbol" panose="05050102010706020507" pitchFamily="18" charset="2"/>
              <a:buChar char="-"/>
            </a:pP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Historisches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Beispiel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“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Musecon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 Valley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Bis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Zweiten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Weltkrieg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befand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um die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Städte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Klingenthal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Graslitz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Kraslice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tschechisch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Musikinstrumentebau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weltweit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führdende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Region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kleinen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mittelständischen</a:t>
            </a:r>
            <a:r>
              <a:rPr lang="en-US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Firmen</a:t>
            </a:r>
            <a:endParaRPr lang="en-US" alt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73930" lvl="2" indent="-259204">
              <a:buFont typeface="Symbol" panose="05050102010706020507" pitchFamily="18" charset="2"/>
              <a:buChar char="-"/>
            </a:pPr>
            <a:endParaRPr lang="en-US" altLang="en-US" sz="2400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400" dirty="0" err="1"/>
              <a:t>Firmen</a:t>
            </a:r>
            <a:r>
              <a:rPr lang="en-US" sz="2400" dirty="0"/>
              <a:t> </a:t>
            </a:r>
            <a:r>
              <a:rPr lang="en-US" sz="2400" dirty="0" err="1"/>
              <a:t>bilden</a:t>
            </a:r>
            <a:r>
              <a:rPr lang="en-US" sz="2400" dirty="0"/>
              <a:t> Cluster →      </a:t>
            </a:r>
            <a:r>
              <a:rPr lang="en-US" sz="2400" dirty="0" err="1"/>
              <a:t>Ansatzpunkt</a:t>
            </a:r>
            <a:r>
              <a:rPr lang="en-US" sz="2400" dirty="0"/>
              <a:t> für </a:t>
            </a:r>
            <a:r>
              <a:rPr lang="en-US" sz="2400" dirty="0" err="1"/>
              <a:t>eine</a:t>
            </a:r>
            <a:endParaRPr lang="en-US" sz="2400" dirty="0"/>
          </a:p>
          <a:p>
            <a:r>
              <a:rPr lang="en-US" sz="2400" dirty="0"/>
              <a:t>				      </a:t>
            </a:r>
            <a:r>
              <a:rPr lang="en-US" sz="2400" dirty="0" err="1"/>
              <a:t>wirtschaftsgeografische</a:t>
            </a:r>
            <a:r>
              <a:rPr lang="en-US" sz="2400" dirty="0"/>
              <a:t> </a:t>
            </a:r>
            <a:r>
              <a:rPr lang="en-US" sz="2400" dirty="0" err="1"/>
              <a:t>Analyse</a:t>
            </a:r>
            <a:r>
              <a:rPr lang="en-US" sz="2400" dirty="0"/>
              <a:t> </a:t>
            </a:r>
            <a:endParaRPr lang="en-US" sz="24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C7B056F-58A0-5CA0-8969-962E9557192B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CAF816E9-2AD9-4A8C-9B0D-C0356A80ABEB}"/>
                  </a:ext>
                </a:extLst>
              </p14:cNvPr>
              <p14:cNvContentPartPr/>
              <p14:nvPr/>
            </p14:nvContentPartPr>
            <p14:xfrm>
              <a:off x="691307" y="2088787"/>
              <a:ext cx="3095640" cy="14724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CAF816E9-2AD9-4A8C-9B0D-C0356A80ABE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6987" y="2084467"/>
                <a:ext cx="3104280" cy="1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863A1BF1-5783-4525-86B8-8DB193869610}"/>
                  </a:ext>
                </a:extLst>
              </p14:cNvPr>
              <p14:cNvContentPartPr/>
              <p14:nvPr/>
            </p14:nvContentPartPr>
            <p14:xfrm>
              <a:off x="734507" y="1268347"/>
              <a:ext cx="3756960" cy="8460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863A1BF1-5783-4525-86B8-8DB19386961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30187" y="1264027"/>
                <a:ext cx="376560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D83577E2-A63B-4CB3-86BE-FFDC4286B486}"/>
                  </a:ext>
                </a:extLst>
              </p14:cNvPr>
              <p14:cNvContentPartPr/>
              <p14:nvPr/>
            </p14:nvContentPartPr>
            <p14:xfrm>
              <a:off x="779507" y="1216147"/>
              <a:ext cx="2809080" cy="16848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D83577E2-A63B-4CB3-86BE-FFDC4286B486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75187" y="1211827"/>
                <a:ext cx="2817720" cy="17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82700661-D494-4039-9AB8-0A71C7C01BF6}"/>
                  </a:ext>
                </a:extLst>
              </p14:cNvPr>
              <p14:cNvContentPartPr/>
              <p14:nvPr/>
            </p14:nvContentPartPr>
            <p14:xfrm>
              <a:off x="711467" y="2752627"/>
              <a:ext cx="3076920" cy="17712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82700661-D494-4039-9AB8-0A71C7C01BF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07147" y="2748307"/>
                <a:ext cx="3085560" cy="18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181AEE73-1580-4FE3-91DD-15ED089B1C52}"/>
                  </a:ext>
                </a:extLst>
              </p14:cNvPr>
              <p14:cNvContentPartPr/>
              <p14:nvPr/>
            </p14:nvContentPartPr>
            <p14:xfrm>
              <a:off x="3752387" y="3017587"/>
              <a:ext cx="2168280" cy="61056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181AEE73-1580-4FE3-91DD-15ED089B1C52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748067" y="3013267"/>
                <a:ext cx="2176920" cy="61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E51EB746-76CA-4EED-B60F-04B87C60E03A}"/>
                  </a:ext>
                </a:extLst>
              </p14:cNvPr>
              <p14:cNvContentPartPr/>
              <p14:nvPr/>
            </p14:nvContentPartPr>
            <p14:xfrm>
              <a:off x="1607147" y="3523027"/>
              <a:ext cx="1639800" cy="466200"/>
            </p14:xfrm>
          </p:contentPart>
        </mc:Choice>
        <mc:Fallback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E51EB746-76CA-4EED-B60F-04B87C60E03A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602827" y="3518707"/>
                <a:ext cx="1648440" cy="47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46AF3926-8042-4849-8B1E-2071A996780F}"/>
                  </a:ext>
                </a:extLst>
              </p14:cNvPr>
              <p14:cNvContentPartPr/>
              <p14:nvPr/>
            </p14:nvContentPartPr>
            <p14:xfrm>
              <a:off x="3935267" y="3862867"/>
              <a:ext cx="1093680" cy="9756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46AF3926-8042-4849-8B1E-2071A996780F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930947" y="3858547"/>
                <a:ext cx="1102320" cy="106200"/>
              </a:xfrm>
              <a:prstGeom prst="rect">
                <a:avLst/>
              </a:prstGeom>
            </p:spPr>
          </p:pic>
        </mc:Fallback>
      </mc:AlternateContent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535349A3-D34A-43CA-B422-1EEE9AD537FC}"/>
              </a:ext>
            </a:extLst>
          </p:cNvPr>
          <p:cNvGrpSpPr/>
          <p:nvPr/>
        </p:nvGrpSpPr>
        <p:grpSpPr>
          <a:xfrm>
            <a:off x="3729707" y="3091387"/>
            <a:ext cx="4371480" cy="926640"/>
            <a:chOff x="3729707" y="3091387"/>
            <a:chExt cx="4371480" cy="926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D6F96A71-0F80-4D54-8EC9-02E55305D131}"/>
                    </a:ext>
                  </a:extLst>
                </p14:cNvPr>
                <p14:cNvContentPartPr/>
                <p14:nvPr/>
              </p14:nvContentPartPr>
              <p14:xfrm>
                <a:off x="4794947" y="3338707"/>
                <a:ext cx="3306240" cy="67932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D6F96A71-0F80-4D54-8EC9-02E55305D13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790627" y="3334387"/>
                  <a:ext cx="3314880" cy="68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73DF624E-EC3F-4DC7-9208-5D12F6D9D2FA}"/>
                    </a:ext>
                  </a:extLst>
                </p14:cNvPr>
                <p14:cNvContentPartPr/>
                <p14:nvPr/>
              </p14:nvContentPartPr>
              <p14:xfrm>
                <a:off x="4019867" y="3091387"/>
                <a:ext cx="966600" cy="8064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73DF624E-EC3F-4DC7-9208-5D12F6D9D2FA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015547" y="3087067"/>
                  <a:ext cx="97524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15019F82-AD50-4534-99AB-2B780F35C031}"/>
                    </a:ext>
                  </a:extLst>
                </p14:cNvPr>
                <p14:cNvContentPartPr/>
                <p14:nvPr/>
              </p14:nvContentPartPr>
              <p14:xfrm>
                <a:off x="3729707" y="3124867"/>
                <a:ext cx="2220120" cy="49608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15019F82-AD50-4534-99AB-2B780F35C031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3725387" y="3120547"/>
                  <a:ext cx="2228760" cy="504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2FA0F6E5-2394-4A49-AFFF-993E52CE24ED}"/>
                  </a:ext>
                </a:extLst>
              </p14:cNvPr>
              <p14:cNvContentPartPr/>
              <p14:nvPr/>
            </p14:nvContentPartPr>
            <p14:xfrm>
              <a:off x="4917707" y="847147"/>
              <a:ext cx="3728880" cy="50400"/>
            </p14:xfrm>
          </p:contentPart>
        </mc:Choice>
        <mc:Fallback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2FA0F6E5-2394-4A49-AFFF-993E52CE24ED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913387" y="842827"/>
                <a:ext cx="3737520" cy="59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6BD7B3A3-2A6F-494A-B59E-7F280637A5C5}"/>
              </a:ext>
            </a:extLst>
          </p:cNvPr>
          <p:cNvGrpSpPr/>
          <p:nvPr/>
        </p:nvGrpSpPr>
        <p:grpSpPr>
          <a:xfrm>
            <a:off x="1691387" y="4974187"/>
            <a:ext cx="6777720" cy="784080"/>
            <a:chOff x="1691387" y="4974187"/>
            <a:chExt cx="6777720" cy="784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79FA1E4E-97FE-43D6-9FE7-AD4FE6E07CBF}"/>
                    </a:ext>
                  </a:extLst>
                </p14:cNvPr>
                <p14:cNvContentPartPr/>
                <p14:nvPr/>
              </p14:nvContentPartPr>
              <p14:xfrm>
                <a:off x="1691387" y="5143747"/>
                <a:ext cx="1530720" cy="5328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79FA1E4E-97FE-43D6-9FE7-AD4FE6E07CBF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687067" y="5139427"/>
                  <a:ext cx="153936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05EBD639-C482-4BDF-AAE6-6D55C84009B4}"/>
                    </a:ext>
                  </a:extLst>
                </p14:cNvPr>
                <p14:cNvContentPartPr/>
                <p14:nvPr/>
              </p14:nvContentPartPr>
              <p14:xfrm>
                <a:off x="3904667" y="4974187"/>
                <a:ext cx="4564440" cy="78408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05EBD639-C482-4BDF-AAE6-6D55C84009B4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3900347" y="4969867"/>
                  <a:ext cx="4573080" cy="7927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4465222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E9D04-5049-3909-A423-0C703F78A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79DBC88-24A1-8A15-5B17-F5A71396C441}"/>
              </a:ext>
            </a:extLst>
          </p:cNvPr>
          <p:cNvSpPr txBox="1">
            <a:spLocks/>
          </p:cNvSpPr>
          <p:nvPr/>
        </p:nvSpPr>
        <p:spPr>
          <a:xfrm>
            <a:off x="6096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Externe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Skaleneffekte</a:t>
            </a:r>
            <a:r>
              <a:rPr lang="en-US" sz="2800" dirty="0">
                <a:solidFill>
                  <a:sysClr val="windowText" lastClr="000000"/>
                </a:solidFill>
              </a:rPr>
              <a:t> und Handel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01ED2D36-440D-9EDB-4729-CB86E8287E12}"/>
              </a:ext>
            </a:extLst>
          </p:cNvPr>
          <p:cNvSpPr txBox="1"/>
          <p:nvPr/>
        </p:nvSpPr>
        <p:spPr>
          <a:xfrm>
            <a:off x="8294996" y="65358"/>
            <a:ext cx="3299749" cy="5760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400" dirty="0" err="1"/>
              <a:t>Beispiel</a:t>
            </a:r>
            <a:r>
              <a:rPr lang="en-US" sz="2400" dirty="0"/>
              <a:t>: </a:t>
            </a:r>
            <a:r>
              <a:rPr lang="en-US" sz="2400" dirty="0" err="1"/>
              <a:t>Uhrenindustrie</a:t>
            </a:r>
            <a:r>
              <a:rPr lang="en-US" sz="2400" dirty="0"/>
              <a:t> </a:t>
            </a:r>
          </a:p>
          <a:p>
            <a:endParaRPr lang="en-US" sz="2400" dirty="0"/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BF7D8877-36FC-1947-2408-EA6348E7BDE4}"/>
              </a:ext>
            </a:extLst>
          </p:cNvPr>
          <p:cNvCxnSpPr>
            <a:cxnSpLocks/>
          </p:cNvCxnSpPr>
          <p:nvPr/>
        </p:nvCxnSpPr>
        <p:spPr>
          <a:xfrm flipH="1" flipV="1">
            <a:off x="940363" y="2115986"/>
            <a:ext cx="15954" cy="273630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97664BAC-EA49-749F-41AB-7A26E00E6D71}"/>
              </a:ext>
            </a:extLst>
          </p:cNvPr>
          <p:cNvCxnSpPr>
            <a:cxnSpLocks/>
          </p:cNvCxnSpPr>
          <p:nvPr/>
        </p:nvCxnSpPr>
        <p:spPr>
          <a:xfrm flipV="1">
            <a:off x="963075" y="4842454"/>
            <a:ext cx="3075366" cy="267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FC1E8137-C97D-781D-E8B6-7FA4C993A052}"/>
              </a:ext>
            </a:extLst>
          </p:cNvPr>
          <p:cNvSpPr txBox="1"/>
          <p:nvPr/>
        </p:nvSpPr>
        <p:spPr>
          <a:xfrm>
            <a:off x="3730807" y="4826831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3A5A3256-E30C-71D6-D416-294A1A060A11}"/>
              </a:ext>
            </a:extLst>
          </p:cNvPr>
          <p:cNvSpPr txBox="1"/>
          <p:nvPr/>
        </p:nvSpPr>
        <p:spPr>
          <a:xfrm>
            <a:off x="168465" y="2148667"/>
            <a:ext cx="821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Kosten</a:t>
            </a:r>
          </a:p>
          <a:p>
            <a:r>
              <a:rPr lang="de-DE"/>
              <a:t>Preis</a:t>
            </a:r>
            <a:endParaRPr lang="de-DE" dirty="0"/>
          </a:p>
        </p:txBody>
      </p:sp>
      <p:sp>
        <p:nvSpPr>
          <p:cNvPr id="11" name="Freihandform: Form 10">
            <a:extLst>
              <a:ext uri="{FF2B5EF4-FFF2-40B4-BE49-F238E27FC236}">
                <a16:creationId xmlns:a16="http://schemas.microsoft.com/office/drawing/2014/main" id="{D6211A5F-A98F-2DE2-0BCE-A7E68A79946E}"/>
              </a:ext>
            </a:extLst>
          </p:cNvPr>
          <p:cNvSpPr/>
          <p:nvPr/>
        </p:nvSpPr>
        <p:spPr>
          <a:xfrm>
            <a:off x="923164" y="3010189"/>
            <a:ext cx="2485660" cy="1332234"/>
          </a:xfrm>
          <a:custGeom>
            <a:avLst/>
            <a:gdLst>
              <a:gd name="connsiteX0" fmla="*/ 0 w 3966210"/>
              <a:gd name="connsiteY0" fmla="*/ 0 h 1863090"/>
              <a:gd name="connsiteX1" fmla="*/ 1760220 w 3966210"/>
              <a:gd name="connsiteY1" fmla="*/ 1200150 h 1863090"/>
              <a:gd name="connsiteX2" fmla="*/ 3966210 w 3966210"/>
              <a:gd name="connsiteY2" fmla="*/ 1863090 h 186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6210" h="1863090">
                <a:moveTo>
                  <a:pt x="0" y="0"/>
                </a:moveTo>
                <a:cubicBezTo>
                  <a:pt x="549592" y="444817"/>
                  <a:pt x="1099185" y="889635"/>
                  <a:pt x="1760220" y="1200150"/>
                </a:cubicBezTo>
                <a:cubicBezTo>
                  <a:pt x="2421255" y="1510665"/>
                  <a:pt x="3193732" y="1686877"/>
                  <a:pt x="3966210" y="186309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11DD018D-3F68-1722-24B6-67034DD68F2C}"/>
              </a:ext>
            </a:extLst>
          </p:cNvPr>
          <p:cNvCxnSpPr>
            <a:cxnSpLocks/>
          </p:cNvCxnSpPr>
          <p:nvPr/>
        </p:nvCxnSpPr>
        <p:spPr>
          <a:xfrm>
            <a:off x="1096661" y="2471832"/>
            <a:ext cx="1388342" cy="20559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>
            <a:extLst>
              <a:ext uri="{FF2B5EF4-FFF2-40B4-BE49-F238E27FC236}">
                <a16:creationId xmlns:a16="http://schemas.microsoft.com/office/drawing/2014/main" id="{7DBCB272-0F3C-AC15-1292-5E9C2DDCC837}"/>
              </a:ext>
            </a:extLst>
          </p:cNvPr>
          <p:cNvSpPr txBox="1"/>
          <p:nvPr/>
        </p:nvSpPr>
        <p:spPr>
          <a:xfrm>
            <a:off x="1651695" y="1544410"/>
            <a:ext cx="1889452" cy="5354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400" dirty="0"/>
              <a:t>Thailand</a:t>
            </a:r>
          </a:p>
          <a:p>
            <a:endParaRPr lang="de-DE" sz="2000" dirty="0"/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0E946CB8-A8EA-1122-7C50-348FE7AC5407}"/>
              </a:ext>
            </a:extLst>
          </p:cNvPr>
          <p:cNvCxnSpPr>
            <a:cxnSpLocks/>
          </p:cNvCxnSpPr>
          <p:nvPr/>
        </p:nvCxnSpPr>
        <p:spPr>
          <a:xfrm flipV="1">
            <a:off x="5013978" y="4837105"/>
            <a:ext cx="3075366" cy="2672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feld 20">
            <a:extLst>
              <a:ext uri="{FF2B5EF4-FFF2-40B4-BE49-F238E27FC236}">
                <a16:creationId xmlns:a16="http://schemas.microsoft.com/office/drawing/2014/main" id="{DFA474FC-3C47-0384-2986-01B45D2DB088}"/>
              </a:ext>
            </a:extLst>
          </p:cNvPr>
          <p:cNvSpPr txBox="1"/>
          <p:nvPr/>
        </p:nvSpPr>
        <p:spPr>
          <a:xfrm>
            <a:off x="4200913" y="2136153"/>
            <a:ext cx="821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Kosten</a:t>
            </a:r>
          </a:p>
          <a:p>
            <a:r>
              <a:rPr lang="de-DE"/>
              <a:t>Preis</a:t>
            </a:r>
            <a:endParaRPr lang="de-DE" dirty="0"/>
          </a:p>
        </p:txBody>
      </p:sp>
      <p:sp>
        <p:nvSpPr>
          <p:cNvPr id="22" name="Freihandform: Form 21">
            <a:extLst>
              <a:ext uri="{FF2B5EF4-FFF2-40B4-BE49-F238E27FC236}">
                <a16:creationId xmlns:a16="http://schemas.microsoft.com/office/drawing/2014/main" id="{124A3648-566F-3335-00BA-E6B9F1F7B754}"/>
              </a:ext>
            </a:extLst>
          </p:cNvPr>
          <p:cNvSpPr/>
          <p:nvPr/>
        </p:nvSpPr>
        <p:spPr>
          <a:xfrm>
            <a:off x="4993000" y="2391436"/>
            <a:ext cx="2632388" cy="1643322"/>
          </a:xfrm>
          <a:custGeom>
            <a:avLst/>
            <a:gdLst>
              <a:gd name="connsiteX0" fmla="*/ 0 w 3966210"/>
              <a:gd name="connsiteY0" fmla="*/ 0 h 1863090"/>
              <a:gd name="connsiteX1" fmla="*/ 1760220 w 3966210"/>
              <a:gd name="connsiteY1" fmla="*/ 1200150 h 1863090"/>
              <a:gd name="connsiteX2" fmla="*/ 3966210 w 3966210"/>
              <a:gd name="connsiteY2" fmla="*/ 1863090 h 186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66210" h="1863090">
                <a:moveTo>
                  <a:pt x="0" y="0"/>
                </a:moveTo>
                <a:cubicBezTo>
                  <a:pt x="549592" y="444817"/>
                  <a:pt x="1099185" y="889635"/>
                  <a:pt x="1760220" y="1200150"/>
                </a:cubicBezTo>
                <a:cubicBezTo>
                  <a:pt x="2421255" y="1510665"/>
                  <a:pt x="3193732" y="1686877"/>
                  <a:pt x="3966210" y="186309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AF933673-7A8C-76E5-0CCC-A1F4D7639030}"/>
              </a:ext>
            </a:extLst>
          </p:cNvPr>
          <p:cNvCxnSpPr>
            <a:cxnSpLocks/>
          </p:cNvCxnSpPr>
          <p:nvPr/>
        </p:nvCxnSpPr>
        <p:spPr>
          <a:xfrm>
            <a:off x="5248268" y="2156521"/>
            <a:ext cx="1763430" cy="24266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C365F125-4B2B-0A9C-5504-B8ECB59CC996}"/>
              </a:ext>
            </a:extLst>
          </p:cNvPr>
          <p:cNvCxnSpPr>
            <a:cxnSpLocks/>
          </p:cNvCxnSpPr>
          <p:nvPr/>
        </p:nvCxnSpPr>
        <p:spPr>
          <a:xfrm flipH="1" flipV="1">
            <a:off x="4993000" y="2136152"/>
            <a:ext cx="15954" cy="273630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hteck 24">
            <a:extLst>
              <a:ext uri="{FF2B5EF4-FFF2-40B4-BE49-F238E27FC236}">
                <a16:creationId xmlns:a16="http://schemas.microsoft.com/office/drawing/2014/main" id="{91D7DB6A-7AB4-763D-FDEE-C79D83573DF6}"/>
              </a:ext>
            </a:extLst>
          </p:cNvPr>
          <p:cNvSpPr/>
          <p:nvPr/>
        </p:nvSpPr>
        <p:spPr>
          <a:xfrm>
            <a:off x="7059074" y="4343122"/>
            <a:ext cx="7336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/>
              <a:t>N</a:t>
            </a:r>
            <a:r>
              <a:rPr lang="de-DE" baseline="-25000" dirty="0" err="1"/>
              <a:t>Welt</a:t>
            </a:r>
            <a:r>
              <a:rPr lang="de-DE" dirty="0"/>
              <a:t>  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9F34D264-E88C-51C1-EF65-12689261A327}"/>
              </a:ext>
            </a:extLst>
          </p:cNvPr>
          <p:cNvSpPr/>
          <p:nvPr/>
        </p:nvSpPr>
        <p:spPr>
          <a:xfrm>
            <a:off x="7625389" y="3846838"/>
            <a:ext cx="669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DK</a:t>
            </a:r>
            <a:r>
              <a:rPr lang="de-DE" baseline="-25000" dirty="0"/>
              <a:t>CH</a:t>
            </a:r>
            <a:r>
              <a:rPr lang="de-DE" dirty="0"/>
              <a:t> 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C4324F9E-CC4B-BF91-7B3B-47A3650D5518}"/>
              </a:ext>
            </a:extLst>
          </p:cNvPr>
          <p:cNvSpPr/>
          <p:nvPr/>
        </p:nvSpPr>
        <p:spPr>
          <a:xfrm>
            <a:off x="3426024" y="4138017"/>
            <a:ext cx="800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DK</a:t>
            </a:r>
            <a:r>
              <a:rPr lang="de-DE" baseline="-25000" dirty="0"/>
              <a:t>THAI</a:t>
            </a:r>
            <a:r>
              <a:rPr lang="de-DE" dirty="0"/>
              <a:t> 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33F003A5-9EB8-C433-49A8-180D53400158}"/>
              </a:ext>
            </a:extLst>
          </p:cNvPr>
          <p:cNvSpPr txBox="1"/>
          <p:nvPr/>
        </p:nvSpPr>
        <p:spPr>
          <a:xfrm>
            <a:off x="5903284" y="1516983"/>
            <a:ext cx="1889452" cy="5354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400" dirty="0"/>
              <a:t>Schweiz</a:t>
            </a:r>
          </a:p>
          <a:p>
            <a:endParaRPr lang="de-DE" sz="2000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BC026D56-C090-E7A1-71CC-47B2E00DA42B}"/>
              </a:ext>
            </a:extLst>
          </p:cNvPr>
          <p:cNvSpPr/>
          <p:nvPr/>
        </p:nvSpPr>
        <p:spPr>
          <a:xfrm>
            <a:off x="2464005" y="4343122"/>
            <a:ext cx="739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N</a:t>
            </a:r>
            <a:r>
              <a:rPr lang="de-DE" baseline="-25000" dirty="0"/>
              <a:t>THAI</a:t>
            </a:r>
            <a:r>
              <a:rPr lang="de-DE" dirty="0"/>
              <a:t>  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9FD68709-B876-173D-BC29-4659D0D29E62}"/>
              </a:ext>
            </a:extLst>
          </p:cNvPr>
          <p:cNvSpPr txBox="1"/>
          <p:nvPr/>
        </p:nvSpPr>
        <p:spPr>
          <a:xfrm>
            <a:off x="7783444" y="4827530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087D9477-C5E7-FA40-55D4-46886C576D3F}"/>
              </a:ext>
            </a:extLst>
          </p:cNvPr>
          <p:cNvSpPr/>
          <p:nvPr/>
        </p:nvSpPr>
        <p:spPr>
          <a:xfrm>
            <a:off x="379040" y="3709134"/>
            <a:ext cx="606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/>
              <a:t>p</a:t>
            </a:r>
            <a:r>
              <a:rPr lang="de-DE" baseline="-25000" dirty="0" err="1"/>
              <a:t>THAI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hteck 43">
                <a:extLst>
                  <a:ext uri="{FF2B5EF4-FFF2-40B4-BE49-F238E27FC236}">
                    <a16:creationId xmlns:a16="http://schemas.microsoft.com/office/drawing/2014/main" id="{848FD086-5184-D85A-CF45-DE561EE9B877}"/>
                  </a:ext>
                </a:extLst>
              </p:cNvPr>
              <p:cNvSpPr/>
              <p:nvPr/>
            </p:nvSpPr>
            <p:spPr>
              <a:xfrm>
                <a:off x="142943" y="2837325"/>
                <a:ext cx="81362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𝐷𝐾</m:t>
                        </m:r>
                      </m:e>
                    </m:acc>
                  </m:oMath>
                </a14:m>
                <a:r>
                  <a:rPr lang="de-DE" baseline="-25000" dirty="0" err="1"/>
                  <a:t>THAI</a:t>
                </a:r>
                <a:endParaRPr lang="de-DE" dirty="0"/>
              </a:p>
            </p:txBody>
          </p:sp>
        </mc:Choice>
        <mc:Fallback xmlns="">
          <p:sp>
            <p:nvSpPr>
              <p:cNvPr id="44" name="Rechteck 43">
                <a:extLst>
                  <a:ext uri="{FF2B5EF4-FFF2-40B4-BE49-F238E27FC236}">
                    <a16:creationId xmlns:a16="http://schemas.microsoft.com/office/drawing/2014/main" id="{B1D63D7C-9452-45D5-9897-C696D17B76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943" y="2837325"/>
                <a:ext cx="813621" cy="369332"/>
              </a:xfrm>
              <a:prstGeom prst="rect">
                <a:avLst/>
              </a:prstGeom>
              <a:blipFill>
                <a:blip r:embed="rId3"/>
                <a:stretch>
                  <a:fillRect b="-1967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hteck 48">
            <a:extLst>
              <a:ext uri="{FF2B5EF4-FFF2-40B4-BE49-F238E27FC236}">
                <a16:creationId xmlns:a16="http://schemas.microsoft.com/office/drawing/2014/main" id="{5C3127DF-55B8-61F5-8F1E-3BAE196641D2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E77AC3B8-57F5-400D-9AF7-FB0B1CAC2259}"/>
                  </a:ext>
                </a:extLst>
              </p14:cNvPr>
              <p14:cNvContentPartPr/>
              <p14:nvPr/>
            </p14:nvContentPartPr>
            <p14:xfrm>
              <a:off x="9428507" y="544387"/>
              <a:ext cx="1910880" cy="4968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E77AC3B8-57F5-400D-9AF7-FB0B1CAC225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424187" y="540067"/>
                <a:ext cx="1919520" cy="5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564E2081-20C1-4335-B7F0-28207E33AA0B}"/>
                  </a:ext>
                </a:extLst>
              </p14:cNvPr>
              <p14:cNvContentPartPr/>
              <p14:nvPr/>
            </p14:nvContentPartPr>
            <p14:xfrm>
              <a:off x="5998787" y="1960267"/>
              <a:ext cx="1032480" cy="1872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564E2081-20C1-4335-B7F0-28207E33AA0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994467" y="1955947"/>
                <a:ext cx="1041120" cy="2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16" name="Freihand 115">
                <a:extLst>
                  <a:ext uri="{FF2B5EF4-FFF2-40B4-BE49-F238E27FC236}">
                    <a16:creationId xmlns:a16="http://schemas.microsoft.com/office/drawing/2014/main" id="{E490FF82-AF89-4122-8155-026FE1C9FA8C}"/>
                  </a:ext>
                </a:extLst>
              </p14:cNvPr>
              <p14:cNvContentPartPr/>
              <p14:nvPr/>
            </p14:nvContentPartPr>
            <p14:xfrm>
              <a:off x="7640387" y="3655507"/>
              <a:ext cx="666720" cy="729720"/>
            </p14:xfrm>
          </p:contentPart>
        </mc:Choice>
        <mc:Fallback>
          <p:pic>
            <p:nvPicPr>
              <p:cNvPr id="116" name="Freihand 115">
                <a:extLst>
                  <a:ext uri="{FF2B5EF4-FFF2-40B4-BE49-F238E27FC236}">
                    <a16:creationId xmlns:a16="http://schemas.microsoft.com/office/drawing/2014/main" id="{E490FF82-AF89-4122-8155-026FE1C9FA8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636067" y="3651187"/>
                <a:ext cx="675360" cy="73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14" name="Freihand 213">
                <a:extLst>
                  <a:ext uri="{FF2B5EF4-FFF2-40B4-BE49-F238E27FC236}">
                    <a16:creationId xmlns:a16="http://schemas.microsoft.com/office/drawing/2014/main" id="{839801E3-5A49-4ED1-9F2E-7E53A75B5308}"/>
                  </a:ext>
                </a:extLst>
              </p14:cNvPr>
              <p14:cNvContentPartPr/>
              <p14:nvPr/>
            </p14:nvContentPartPr>
            <p14:xfrm>
              <a:off x="590507" y="3730747"/>
              <a:ext cx="160200" cy="111600"/>
            </p14:xfrm>
          </p:contentPart>
        </mc:Choice>
        <mc:Fallback>
          <p:pic>
            <p:nvPicPr>
              <p:cNvPr id="214" name="Freihand 213">
                <a:extLst>
                  <a:ext uri="{FF2B5EF4-FFF2-40B4-BE49-F238E27FC236}">
                    <a16:creationId xmlns:a16="http://schemas.microsoft.com/office/drawing/2014/main" id="{839801E3-5A49-4ED1-9F2E-7E53A75B530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86187" y="3726427"/>
                <a:ext cx="16884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48" name="Freihand 47">
                <a:extLst>
                  <a:ext uri="{FF2B5EF4-FFF2-40B4-BE49-F238E27FC236}">
                    <a16:creationId xmlns:a16="http://schemas.microsoft.com/office/drawing/2014/main" id="{3FF556F3-7217-4FAD-8D9E-911DD702BECA}"/>
                  </a:ext>
                </a:extLst>
              </p14:cNvPr>
              <p14:cNvContentPartPr/>
              <p14:nvPr/>
            </p14:nvContentPartPr>
            <p14:xfrm>
              <a:off x="7552187" y="787027"/>
              <a:ext cx="252720" cy="115200"/>
            </p14:xfrm>
          </p:contentPart>
        </mc:Choice>
        <mc:Fallback>
          <p:pic>
            <p:nvPicPr>
              <p:cNvPr id="48" name="Freihand 47">
                <a:extLst>
                  <a:ext uri="{FF2B5EF4-FFF2-40B4-BE49-F238E27FC236}">
                    <a16:creationId xmlns:a16="http://schemas.microsoft.com/office/drawing/2014/main" id="{3FF556F3-7217-4FAD-8D9E-911DD702BECA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547867" y="782707"/>
                <a:ext cx="261360" cy="12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220CF0F1-66C8-469C-AE8E-36AEFB565CED}"/>
                  </a:ext>
                </a:extLst>
              </p14:cNvPr>
              <p14:cNvContentPartPr/>
              <p14:nvPr/>
            </p14:nvContentPartPr>
            <p14:xfrm>
              <a:off x="7794467" y="754627"/>
              <a:ext cx="360" cy="360"/>
            </p14:xfrm>
          </p:contentPart>
        </mc:Choice>
        <mc:Fallback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220CF0F1-66C8-469C-AE8E-36AEFB565CED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790147" y="75030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51" name="Freihand 50">
                <a:extLst>
                  <a:ext uri="{FF2B5EF4-FFF2-40B4-BE49-F238E27FC236}">
                    <a16:creationId xmlns:a16="http://schemas.microsoft.com/office/drawing/2014/main" id="{229390A2-22EB-49B3-A2E0-67F2BF159B4A}"/>
                  </a:ext>
                </a:extLst>
              </p14:cNvPr>
              <p14:cNvContentPartPr/>
              <p14:nvPr/>
            </p14:nvContentPartPr>
            <p14:xfrm>
              <a:off x="7928747" y="741667"/>
              <a:ext cx="117720" cy="127080"/>
            </p14:xfrm>
          </p:contentPart>
        </mc:Choice>
        <mc:Fallback>
          <p:pic>
            <p:nvPicPr>
              <p:cNvPr id="51" name="Freihand 50">
                <a:extLst>
                  <a:ext uri="{FF2B5EF4-FFF2-40B4-BE49-F238E27FC236}">
                    <a16:creationId xmlns:a16="http://schemas.microsoft.com/office/drawing/2014/main" id="{229390A2-22EB-49B3-A2E0-67F2BF159B4A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924427" y="737347"/>
                <a:ext cx="12636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52" name="Freihand 51">
                <a:extLst>
                  <a:ext uri="{FF2B5EF4-FFF2-40B4-BE49-F238E27FC236}">
                    <a16:creationId xmlns:a16="http://schemas.microsoft.com/office/drawing/2014/main" id="{33E5C2F6-5949-4FA4-9FB3-103C06C4CD1C}"/>
                  </a:ext>
                </a:extLst>
              </p14:cNvPr>
              <p14:cNvContentPartPr/>
              <p14:nvPr/>
            </p14:nvContentPartPr>
            <p14:xfrm>
              <a:off x="8081387" y="808987"/>
              <a:ext cx="111960" cy="84600"/>
            </p14:xfrm>
          </p:contentPart>
        </mc:Choice>
        <mc:Fallback>
          <p:pic>
            <p:nvPicPr>
              <p:cNvPr id="52" name="Freihand 51">
                <a:extLst>
                  <a:ext uri="{FF2B5EF4-FFF2-40B4-BE49-F238E27FC236}">
                    <a16:creationId xmlns:a16="http://schemas.microsoft.com/office/drawing/2014/main" id="{33E5C2F6-5949-4FA4-9FB3-103C06C4CD1C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077067" y="804667"/>
                <a:ext cx="12060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53" name="Freihand 52">
                <a:extLst>
                  <a:ext uri="{FF2B5EF4-FFF2-40B4-BE49-F238E27FC236}">
                    <a16:creationId xmlns:a16="http://schemas.microsoft.com/office/drawing/2014/main" id="{5A371D73-D9B9-4686-9FDD-EF66D2719975}"/>
                  </a:ext>
                </a:extLst>
              </p14:cNvPr>
              <p14:cNvContentPartPr/>
              <p14:nvPr/>
            </p14:nvContentPartPr>
            <p14:xfrm>
              <a:off x="8194067" y="721867"/>
              <a:ext cx="441360" cy="128880"/>
            </p14:xfrm>
          </p:contentPart>
        </mc:Choice>
        <mc:Fallback>
          <p:pic>
            <p:nvPicPr>
              <p:cNvPr id="53" name="Freihand 52">
                <a:extLst>
                  <a:ext uri="{FF2B5EF4-FFF2-40B4-BE49-F238E27FC236}">
                    <a16:creationId xmlns:a16="http://schemas.microsoft.com/office/drawing/2014/main" id="{5A371D73-D9B9-4686-9FDD-EF66D2719975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189747" y="717547"/>
                <a:ext cx="450000" cy="13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54" name="Freihand 53">
                <a:extLst>
                  <a:ext uri="{FF2B5EF4-FFF2-40B4-BE49-F238E27FC236}">
                    <a16:creationId xmlns:a16="http://schemas.microsoft.com/office/drawing/2014/main" id="{0BA74AC3-2FCC-4CCD-846C-665C9D280496}"/>
                  </a:ext>
                </a:extLst>
              </p14:cNvPr>
              <p14:cNvContentPartPr/>
              <p14:nvPr/>
            </p14:nvContentPartPr>
            <p14:xfrm>
              <a:off x="8604827" y="741307"/>
              <a:ext cx="45360" cy="5040"/>
            </p14:xfrm>
          </p:contentPart>
        </mc:Choice>
        <mc:Fallback>
          <p:pic>
            <p:nvPicPr>
              <p:cNvPr id="54" name="Freihand 53">
                <a:extLst>
                  <a:ext uri="{FF2B5EF4-FFF2-40B4-BE49-F238E27FC236}">
                    <a16:creationId xmlns:a16="http://schemas.microsoft.com/office/drawing/2014/main" id="{0BA74AC3-2FCC-4CCD-846C-665C9D280496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8600507" y="736987"/>
                <a:ext cx="54000" cy="1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55" name="Freihand 54">
                <a:extLst>
                  <a:ext uri="{FF2B5EF4-FFF2-40B4-BE49-F238E27FC236}">
                    <a16:creationId xmlns:a16="http://schemas.microsoft.com/office/drawing/2014/main" id="{75B85E61-5EA7-42FB-8D87-EC50B3880141}"/>
                  </a:ext>
                </a:extLst>
              </p14:cNvPr>
              <p14:cNvContentPartPr/>
              <p14:nvPr/>
            </p14:nvContentPartPr>
            <p14:xfrm>
              <a:off x="8672867" y="754987"/>
              <a:ext cx="100080" cy="101880"/>
            </p14:xfrm>
          </p:contentPart>
        </mc:Choice>
        <mc:Fallback>
          <p:pic>
            <p:nvPicPr>
              <p:cNvPr id="55" name="Freihand 54">
                <a:extLst>
                  <a:ext uri="{FF2B5EF4-FFF2-40B4-BE49-F238E27FC236}">
                    <a16:creationId xmlns:a16="http://schemas.microsoft.com/office/drawing/2014/main" id="{75B85E61-5EA7-42FB-8D87-EC50B3880141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8668547" y="750667"/>
                <a:ext cx="108720" cy="11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56" name="Freihand 55">
                <a:extLst>
                  <a:ext uri="{FF2B5EF4-FFF2-40B4-BE49-F238E27FC236}">
                    <a16:creationId xmlns:a16="http://schemas.microsoft.com/office/drawing/2014/main" id="{E5653E67-13BD-46DD-80F0-09EA431F795C}"/>
                  </a:ext>
                </a:extLst>
              </p14:cNvPr>
              <p14:cNvContentPartPr/>
              <p14:nvPr/>
            </p14:nvContentPartPr>
            <p14:xfrm>
              <a:off x="8946107" y="741667"/>
              <a:ext cx="120240" cy="254880"/>
            </p14:xfrm>
          </p:contentPart>
        </mc:Choice>
        <mc:Fallback>
          <p:pic>
            <p:nvPicPr>
              <p:cNvPr id="56" name="Freihand 55">
                <a:extLst>
                  <a:ext uri="{FF2B5EF4-FFF2-40B4-BE49-F238E27FC236}">
                    <a16:creationId xmlns:a16="http://schemas.microsoft.com/office/drawing/2014/main" id="{E5653E67-13BD-46DD-80F0-09EA431F795C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8941787" y="737347"/>
                <a:ext cx="128880" cy="26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57" name="Freihand 56">
                <a:extLst>
                  <a:ext uri="{FF2B5EF4-FFF2-40B4-BE49-F238E27FC236}">
                    <a16:creationId xmlns:a16="http://schemas.microsoft.com/office/drawing/2014/main" id="{3823CE5C-70FC-440E-9909-11D9EB3DB619}"/>
                  </a:ext>
                </a:extLst>
              </p14:cNvPr>
              <p14:cNvContentPartPr/>
              <p14:nvPr/>
            </p14:nvContentPartPr>
            <p14:xfrm>
              <a:off x="9073187" y="780547"/>
              <a:ext cx="78840" cy="79200"/>
            </p14:xfrm>
          </p:contentPart>
        </mc:Choice>
        <mc:Fallback>
          <p:pic>
            <p:nvPicPr>
              <p:cNvPr id="57" name="Freihand 56">
                <a:extLst>
                  <a:ext uri="{FF2B5EF4-FFF2-40B4-BE49-F238E27FC236}">
                    <a16:creationId xmlns:a16="http://schemas.microsoft.com/office/drawing/2014/main" id="{3823CE5C-70FC-440E-9909-11D9EB3DB619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9068867" y="776227"/>
                <a:ext cx="87480" cy="8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58" name="Freihand 57">
                <a:extLst>
                  <a:ext uri="{FF2B5EF4-FFF2-40B4-BE49-F238E27FC236}">
                    <a16:creationId xmlns:a16="http://schemas.microsoft.com/office/drawing/2014/main" id="{C090F823-6647-4B57-8594-F51E940E07BB}"/>
                  </a:ext>
                </a:extLst>
              </p14:cNvPr>
              <p14:cNvContentPartPr/>
              <p14:nvPr/>
            </p14:nvContentPartPr>
            <p14:xfrm>
              <a:off x="9181907" y="762907"/>
              <a:ext cx="56160" cy="58680"/>
            </p14:xfrm>
          </p:contentPart>
        </mc:Choice>
        <mc:Fallback>
          <p:pic>
            <p:nvPicPr>
              <p:cNvPr id="58" name="Freihand 57">
                <a:extLst>
                  <a:ext uri="{FF2B5EF4-FFF2-40B4-BE49-F238E27FC236}">
                    <a16:creationId xmlns:a16="http://schemas.microsoft.com/office/drawing/2014/main" id="{C090F823-6647-4B57-8594-F51E940E07BB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9177587" y="758587"/>
                <a:ext cx="64800" cy="6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59" name="Freihand 58">
                <a:extLst>
                  <a:ext uri="{FF2B5EF4-FFF2-40B4-BE49-F238E27FC236}">
                    <a16:creationId xmlns:a16="http://schemas.microsoft.com/office/drawing/2014/main" id="{BEDD2014-D4EB-4A96-A0FA-5F239C5B5D37}"/>
                  </a:ext>
                </a:extLst>
              </p14:cNvPr>
              <p14:cNvContentPartPr/>
              <p14:nvPr/>
            </p14:nvContentPartPr>
            <p14:xfrm>
              <a:off x="9265787" y="697387"/>
              <a:ext cx="216000" cy="127080"/>
            </p14:xfrm>
          </p:contentPart>
        </mc:Choice>
        <mc:Fallback>
          <p:pic>
            <p:nvPicPr>
              <p:cNvPr id="59" name="Freihand 58">
                <a:extLst>
                  <a:ext uri="{FF2B5EF4-FFF2-40B4-BE49-F238E27FC236}">
                    <a16:creationId xmlns:a16="http://schemas.microsoft.com/office/drawing/2014/main" id="{BEDD2014-D4EB-4A96-A0FA-5F239C5B5D37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9261467" y="693067"/>
                <a:ext cx="22464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60" name="Freihand 59">
                <a:extLst>
                  <a:ext uri="{FF2B5EF4-FFF2-40B4-BE49-F238E27FC236}">
                    <a16:creationId xmlns:a16="http://schemas.microsoft.com/office/drawing/2014/main" id="{CB938ACB-FB36-4C64-9F02-539092434F74}"/>
                  </a:ext>
                </a:extLst>
              </p14:cNvPr>
              <p14:cNvContentPartPr/>
              <p14:nvPr/>
            </p14:nvContentPartPr>
            <p14:xfrm>
              <a:off x="9509147" y="740227"/>
              <a:ext cx="84960" cy="91440"/>
            </p14:xfrm>
          </p:contentPart>
        </mc:Choice>
        <mc:Fallback>
          <p:pic>
            <p:nvPicPr>
              <p:cNvPr id="60" name="Freihand 59">
                <a:extLst>
                  <a:ext uri="{FF2B5EF4-FFF2-40B4-BE49-F238E27FC236}">
                    <a16:creationId xmlns:a16="http://schemas.microsoft.com/office/drawing/2014/main" id="{CB938ACB-FB36-4C64-9F02-539092434F74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9504827" y="735907"/>
                <a:ext cx="9360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61" name="Freihand 60">
                <a:extLst>
                  <a:ext uri="{FF2B5EF4-FFF2-40B4-BE49-F238E27FC236}">
                    <a16:creationId xmlns:a16="http://schemas.microsoft.com/office/drawing/2014/main" id="{A591E55E-FF0B-4B20-BE94-52B86F820E57}"/>
                  </a:ext>
                </a:extLst>
              </p14:cNvPr>
              <p14:cNvContentPartPr/>
              <p14:nvPr/>
            </p14:nvContentPartPr>
            <p14:xfrm>
              <a:off x="9515267" y="779107"/>
              <a:ext cx="112320" cy="10080"/>
            </p14:xfrm>
          </p:contentPart>
        </mc:Choice>
        <mc:Fallback>
          <p:pic>
            <p:nvPicPr>
              <p:cNvPr id="61" name="Freihand 60">
                <a:extLst>
                  <a:ext uri="{FF2B5EF4-FFF2-40B4-BE49-F238E27FC236}">
                    <a16:creationId xmlns:a16="http://schemas.microsoft.com/office/drawing/2014/main" id="{A591E55E-FF0B-4B20-BE94-52B86F820E57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9510947" y="774787"/>
                <a:ext cx="12096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62" name="Freihand 61">
                <a:extLst>
                  <a:ext uri="{FF2B5EF4-FFF2-40B4-BE49-F238E27FC236}">
                    <a16:creationId xmlns:a16="http://schemas.microsoft.com/office/drawing/2014/main" id="{3261EDBE-DB35-4177-B2FE-8034A52B58D6}"/>
                  </a:ext>
                </a:extLst>
              </p14:cNvPr>
              <p14:cNvContentPartPr/>
              <p14:nvPr/>
            </p14:nvContentPartPr>
            <p14:xfrm>
              <a:off x="9630467" y="756067"/>
              <a:ext cx="203040" cy="60480"/>
            </p14:xfrm>
          </p:contentPart>
        </mc:Choice>
        <mc:Fallback>
          <p:pic>
            <p:nvPicPr>
              <p:cNvPr id="62" name="Freihand 61">
                <a:extLst>
                  <a:ext uri="{FF2B5EF4-FFF2-40B4-BE49-F238E27FC236}">
                    <a16:creationId xmlns:a16="http://schemas.microsoft.com/office/drawing/2014/main" id="{3261EDBE-DB35-4177-B2FE-8034A52B58D6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9626147" y="751747"/>
                <a:ext cx="211680" cy="6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63" name="Freihand 62">
                <a:extLst>
                  <a:ext uri="{FF2B5EF4-FFF2-40B4-BE49-F238E27FC236}">
                    <a16:creationId xmlns:a16="http://schemas.microsoft.com/office/drawing/2014/main" id="{A83759B1-BEC9-4BE5-8676-B8C95A4D5372}"/>
                  </a:ext>
                </a:extLst>
              </p14:cNvPr>
              <p14:cNvContentPartPr/>
              <p14:nvPr/>
            </p14:nvContentPartPr>
            <p14:xfrm>
              <a:off x="9744947" y="694507"/>
              <a:ext cx="27360" cy="11520"/>
            </p14:xfrm>
          </p:contentPart>
        </mc:Choice>
        <mc:Fallback>
          <p:pic>
            <p:nvPicPr>
              <p:cNvPr id="63" name="Freihand 62">
                <a:extLst>
                  <a:ext uri="{FF2B5EF4-FFF2-40B4-BE49-F238E27FC236}">
                    <a16:creationId xmlns:a16="http://schemas.microsoft.com/office/drawing/2014/main" id="{A83759B1-BEC9-4BE5-8676-B8C95A4D5372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9740627" y="690187"/>
                <a:ext cx="3600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64" name="Freihand 63">
                <a:extLst>
                  <a:ext uri="{FF2B5EF4-FFF2-40B4-BE49-F238E27FC236}">
                    <a16:creationId xmlns:a16="http://schemas.microsoft.com/office/drawing/2014/main" id="{E24A8099-743A-4B8C-8621-DE0B90530598}"/>
                  </a:ext>
                </a:extLst>
              </p14:cNvPr>
              <p14:cNvContentPartPr/>
              <p14:nvPr/>
            </p14:nvContentPartPr>
            <p14:xfrm>
              <a:off x="9841067" y="692707"/>
              <a:ext cx="114480" cy="157680"/>
            </p14:xfrm>
          </p:contentPart>
        </mc:Choice>
        <mc:Fallback>
          <p:pic>
            <p:nvPicPr>
              <p:cNvPr id="64" name="Freihand 63">
                <a:extLst>
                  <a:ext uri="{FF2B5EF4-FFF2-40B4-BE49-F238E27FC236}">
                    <a16:creationId xmlns:a16="http://schemas.microsoft.com/office/drawing/2014/main" id="{E24A8099-743A-4B8C-8621-DE0B90530598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9836747" y="688387"/>
                <a:ext cx="123120" cy="16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65" name="Freihand 64">
                <a:extLst>
                  <a:ext uri="{FF2B5EF4-FFF2-40B4-BE49-F238E27FC236}">
                    <a16:creationId xmlns:a16="http://schemas.microsoft.com/office/drawing/2014/main" id="{3077E9FA-0C2E-411F-B37D-A3863F1AE68C}"/>
                  </a:ext>
                </a:extLst>
              </p14:cNvPr>
              <p14:cNvContentPartPr/>
              <p14:nvPr/>
            </p14:nvContentPartPr>
            <p14:xfrm>
              <a:off x="10120067" y="691627"/>
              <a:ext cx="469800" cy="162720"/>
            </p14:xfrm>
          </p:contentPart>
        </mc:Choice>
        <mc:Fallback>
          <p:pic>
            <p:nvPicPr>
              <p:cNvPr id="65" name="Freihand 64">
                <a:extLst>
                  <a:ext uri="{FF2B5EF4-FFF2-40B4-BE49-F238E27FC236}">
                    <a16:creationId xmlns:a16="http://schemas.microsoft.com/office/drawing/2014/main" id="{3077E9FA-0C2E-411F-B37D-A3863F1AE68C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10115747" y="687307"/>
                <a:ext cx="478440" cy="17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F7673311-13B0-48E0-B7D7-9CC609E5537A}"/>
                  </a:ext>
                </a:extLst>
              </p14:cNvPr>
              <p14:cNvContentPartPr/>
              <p14:nvPr/>
            </p14:nvContentPartPr>
            <p14:xfrm>
              <a:off x="5236307" y="754987"/>
              <a:ext cx="223920" cy="24480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F7673311-13B0-48E0-B7D7-9CC609E5537A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5231987" y="750667"/>
                <a:ext cx="232560" cy="25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ADC0CF93-CE7B-46AD-9400-BDED7F763E54}"/>
                  </a:ext>
                </a:extLst>
              </p14:cNvPr>
              <p14:cNvContentPartPr/>
              <p14:nvPr/>
            </p14:nvContentPartPr>
            <p14:xfrm>
              <a:off x="5346107" y="900787"/>
              <a:ext cx="138960" cy="1800"/>
            </p14:xfrm>
          </p:contentPart>
        </mc:Choice>
        <mc:Fallback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ADC0CF93-CE7B-46AD-9400-BDED7F763E54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5341787" y="896467"/>
                <a:ext cx="147600" cy="1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B61A06BE-5C31-457C-8B5D-D246C3859CF2}"/>
                  </a:ext>
                </a:extLst>
              </p14:cNvPr>
              <p14:cNvContentPartPr/>
              <p14:nvPr/>
            </p14:nvContentPartPr>
            <p14:xfrm>
              <a:off x="5491547" y="861907"/>
              <a:ext cx="139320" cy="82440"/>
            </p14:xfrm>
          </p:contentPart>
        </mc:Choice>
        <mc:Fallback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B61A06BE-5C31-457C-8B5D-D246C3859CF2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5487227" y="857587"/>
                <a:ext cx="147960" cy="9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31B065FB-A878-4009-ABBE-F0163C0F06BA}"/>
                  </a:ext>
                </a:extLst>
              </p14:cNvPr>
              <p14:cNvContentPartPr/>
              <p14:nvPr/>
            </p14:nvContentPartPr>
            <p14:xfrm>
              <a:off x="5638427" y="848947"/>
              <a:ext cx="70200" cy="99360"/>
            </p14:xfrm>
          </p:contentPart>
        </mc:Choice>
        <mc:Fallback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31B065FB-A878-4009-ABBE-F0163C0F06BA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5634107" y="844627"/>
                <a:ext cx="7884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7849FBA2-046C-4934-BD82-F7D98C0B2BE3}"/>
                  </a:ext>
                </a:extLst>
              </p14:cNvPr>
              <p14:cNvContentPartPr/>
              <p14:nvPr/>
            </p14:nvContentPartPr>
            <p14:xfrm>
              <a:off x="5746427" y="883147"/>
              <a:ext cx="91800" cy="173520"/>
            </p14:xfrm>
          </p:contentPart>
        </mc:Choice>
        <mc:Fallback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7849FBA2-046C-4934-BD82-F7D98C0B2BE3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5742107" y="878827"/>
                <a:ext cx="100440" cy="18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9C94649D-3F4D-4614-9253-DDD712A0CE5C}"/>
                  </a:ext>
                </a:extLst>
              </p14:cNvPr>
              <p14:cNvContentPartPr/>
              <p14:nvPr/>
            </p14:nvContentPartPr>
            <p14:xfrm>
              <a:off x="5881067" y="873067"/>
              <a:ext cx="241560" cy="61560"/>
            </p14:xfrm>
          </p:contentPart>
        </mc:Choice>
        <mc:Fallback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9C94649D-3F4D-4614-9253-DDD712A0CE5C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5876747" y="868747"/>
                <a:ext cx="250200" cy="7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B5C46070-BB5E-4726-9B22-8F2ADD92CF98}"/>
                  </a:ext>
                </a:extLst>
              </p14:cNvPr>
              <p14:cNvContentPartPr/>
              <p14:nvPr/>
            </p14:nvContentPartPr>
            <p14:xfrm>
              <a:off x="6099587" y="842467"/>
              <a:ext cx="81360" cy="227880"/>
            </p14:xfrm>
          </p:contentPart>
        </mc:Choice>
        <mc:Fallback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B5C46070-BB5E-4726-9B22-8F2ADD92CF98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6095267" y="838147"/>
                <a:ext cx="90000" cy="23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">
            <p14:nvContentPartPr>
              <p14:cNvPr id="36" name="Freihand 35">
                <a:extLst>
                  <a:ext uri="{FF2B5EF4-FFF2-40B4-BE49-F238E27FC236}">
                    <a16:creationId xmlns:a16="http://schemas.microsoft.com/office/drawing/2014/main" id="{B99F47CA-3E87-49DB-90CC-EC8F07C9D51C}"/>
                  </a:ext>
                </a:extLst>
              </p14:cNvPr>
              <p14:cNvContentPartPr/>
              <p14:nvPr/>
            </p14:nvContentPartPr>
            <p14:xfrm>
              <a:off x="6224507" y="825907"/>
              <a:ext cx="92520" cy="97560"/>
            </p14:xfrm>
          </p:contentPart>
        </mc:Choice>
        <mc:Fallback>
          <p:pic>
            <p:nvPicPr>
              <p:cNvPr id="36" name="Freihand 35">
                <a:extLst>
                  <a:ext uri="{FF2B5EF4-FFF2-40B4-BE49-F238E27FC236}">
                    <a16:creationId xmlns:a16="http://schemas.microsoft.com/office/drawing/2014/main" id="{B99F47CA-3E87-49DB-90CC-EC8F07C9D51C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6220187" y="821587"/>
                <a:ext cx="101160" cy="10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1F53860F-E886-4B00-A0A0-943EB404EFCE}"/>
                  </a:ext>
                </a:extLst>
              </p14:cNvPr>
              <p14:cNvContentPartPr/>
              <p14:nvPr/>
            </p14:nvContentPartPr>
            <p14:xfrm>
              <a:off x="6389027" y="867307"/>
              <a:ext cx="124200" cy="8280"/>
            </p14:xfrm>
          </p:contentPart>
        </mc:Choice>
        <mc:Fallback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1F53860F-E886-4B00-A0A0-943EB404EFCE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6384707" y="862987"/>
                <a:ext cx="132840" cy="1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">
            <p14:nvContentPartPr>
              <p14:cNvPr id="39" name="Freihand 38">
                <a:extLst>
                  <a:ext uri="{FF2B5EF4-FFF2-40B4-BE49-F238E27FC236}">
                    <a16:creationId xmlns:a16="http://schemas.microsoft.com/office/drawing/2014/main" id="{DD974120-C80C-4B7C-801E-596BCC283656}"/>
                  </a:ext>
                </a:extLst>
              </p14:cNvPr>
              <p14:cNvContentPartPr/>
              <p14:nvPr/>
            </p14:nvContentPartPr>
            <p14:xfrm>
              <a:off x="6534827" y="787387"/>
              <a:ext cx="90720" cy="127080"/>
            </p14:xfrm>
          </p:contentPart>
        </mc:Choice>
        <mc:Fallback>
          <p:pic>
            <p:nvPicPr>
              <p:cNvPr id="39" name="Freihand 38">
                <a:extLst>
                  <a:ext uri="{FF2B5EF4-FFF2-40B4-BE49-F238E27FC236}">
                    <a16:creationId xmlns:a16="http://schemas.microsoft.com/office/drawing/2014/main" id="{DD974120-C80C-4B7C-801E-596BCC283656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6530507" y="783067"/>
                <a:ext cx="9936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7A596BA0-2D4C-4AB4-9E37-479E692A9BE8}"/>
                  </a:ext>
                </a:extLst>
              </p14:cNvPr>
              <p14:cNvContentPartPr/>
              <p14:nvPr/>
            </p14:nvContentPartPr>
            <p14:xfrm>
              <a:off x="6651827" y="835267"/>
              <a:ext cx="20880" cy="75600"/>
            </p14:xfrm>
          </p:contentPart>
        </mc:Choice>
        <mc:Fallback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7A596BA0-2D4C-4AB4-9E37-479E692A9BE8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6647507" y="830947"/>
                <a:ext cx="2952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">
            <p14:nvContentPartPr>
              <p14:cNvPr id="41" name="Freihand 40">
                <a:extLst>
                  <a:ext uri="{FF2B5EF4-FFF2-40B4-BE49-F238E27FC236}">
                    <a16:creationId xmlns:a16="http://schemas.microsoft.com/office/drawing/2014/main" id="{523A120C-A417-4963-837B-A0B1A7D0D0D4}"/>
                  </a:ext>
                </a:extLst>
              </p14:cNvPr>
              <p14:cNvContentPartPr/>
              <p14:nvPr/>
            </p14:nvContentPartPr>
            <p14:xfrm>
              <a:off x="6698627" y="766867"/>
              <a:ext cx="217440" cy="138600"/>
            </p14:xfrm>
          </p:contentPart>
        </mc:Choice>
        <mc:Fallback>
          <p:pic>
            <p:nvPicPr>
              <p:cNvPr id="41" name="Freihand 40">
                <a:extLst>
                  <a:ext uri="{FF2B5EF4-FFF2-40B4-BE49-F238E27FC236}">
                    <a16:creationId xmlns:a16="http://schemas.microsoft.com/office/drawing/2014/main" id="{523A120C-A417-4963-837B-A0B1A7D0D0D4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6694307" y="762547"/>
                <a:ext cx="226080" cy="14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">
            <p14:nvContentPartPr>
              <p14:cNvPr id="45" name="Freihand 44">
                <a:extLst>
                  <a:ext uri="{FF2B5EF4-FFF2-40B4-BE49-F238E27FC236}">
                    <a16:creationId xmlns:a16="http://schemas.microsoft.com/office/drawing/2014/main" id="{89F5F183-5069-47C3-8E3F-EBF27A27E8D8}"/>
                  </a:ext>
                </a:extLst>
              </p14:cNvPr>
              <p14:cNvContentPartPr/>
              <p14:nvPr/>
            </p14:nvContentPartPr>
            <p14:xfrm>
              <a:off x="6902027" y="774067"/>
              <a:ext cx="234360" cy="132120"/>
            </p14:xfrm>
          </p:contentPart>
        </mc:Choice>
        <mc:Fallback>
          <p:pic>
            <p:nvPicPr>
              <p:cNvPr id="45" name="Freihand 44">
                <a:extLst>
                  <a:ext uri="{FF2B5EF4-FFF2-40B4-BE49-F238E27FC236}">
                    <a16:creationId xmlns:a16="http://schemas.microsoft.com/office/drawing/2014/main" id="{89F5F183-5069-47C3-8E3F-EBF27A27E8D8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6897707" y="769747"/>
                <a:ext cx="243000" cy="14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868BE35E-9F62-48C2-8ECB-D55803EAB9FB}"/>
                  </a:ext>
                </a:extLst>
              </p14:cNvPr>
              <p14:cNvContentPartPr/>
              <p14:nvPr/>
            </p14:nvContentPartPr>
            <p14:xfrm>
              <a:off x="7123427" y="797107"/>
              <a:ext cx="28080" cy="21600"/>
            </p14:xfrm>
          </p:contentPart>
        </mc:Choice>
        <mc:Fallback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868BE35E-9F62-48C2-8ECB-D55803EAB9FB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7119107" y="792787"/>
                <a:ext cx="36720" cy="3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">
            <p14:nvContentPartPr>
              <p14:cNvPr id="47" name="Freihand 46">
                <a:extLst>
                  <a:ext uri="{FF2B5EF4-FFF2-40B4-BE49-F238E27FC236}">
                    <a16:creationId xmlns:a16="http://schemas.microsoft.com/office/drawing/2014/main" id="{34A2D2CB-E016-4D32-9B94-5BB34AC30530}"/>
                  </a:ext>
                </a:extLst>
              </p14:cNvPr>
              <p14:cNvContentPartPr/>
              <p14:nvPr/>
            </p14:nvContentPartPr>
            <p14:xfrm>
              <a:off x="7191467" y="838507"/>
              <a:ext cx="143280" cy="32400"/>
            </p14:xfrm>
          </p:contentPart>
        </mc:Choice>
        <mc:Fallback>
          <p:pic>
            <p:nvPicPr>
              <p:cNvPr id="47" name="Freihand 46">
                <a:extLst>
                  <a:ext uri="{FF2B5EF4-FFF2-40B4-BE49-F238E27FC236}">
                    <a16:creationId xmlns:a16="http://schemas.microsoft.com/office/drawing/2014/main" id="{34A2D2CB-E016-4D32-9B94-5BB34AC30530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7187147" y="834187"/>
                <a:ext cx="151920" cy="4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6">
            <p14:nvContentPartPr>
              <p14:cNvPr id="66" name="Freihand 65">
                <a:extLst>
                  <a:ext uri="{FF2B5EF4-FFF2-40B4-BE49-F238E27FC236}">
                    <a16:creationId xmlns:a16="http://schemas.microsoft.com/office/drawing/2014/main" id="{7A4614AB-9DDF-4034-A287-101738B01E5A}"/>
                  </a:ext>
                </a:extLst>
              </p14:cNvPr>
              <p14:cNvContentPartPr/>
              <p14:nvPr/>
            </p14:nvContentPartPr>
            <p14:xfrm>
              <a:off x="6218027" y="1002667"/>
              <a:ext cx="388080" cy="219240"/>
            </p14:xfrm>
          </p:contentPart>
        </mc:Choice>
        <mc:Fallback>
          <p:pic>
            <p:nvPicPr>
              <p:cNvPr id="66" name="Freihand 65">
                <a:extLst>
                  <a:ext uri="{FF2B5EF4-FFF2-40B4-BE49-F238E27FC236}">
                    <a16:creationId xmlns:a16="http://schemas.microsoft.com/office/drawing/2014/main" id="{7A4614AB-9DDF-4034-A287-101738B01E5A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6213707" y="998347"/>
                <a:ext cx="396720" cy="22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8">
            <p14:nvContentPartPr>
              <p14:cNvPr id="67" name="Freihand 66">
                <a:extLst>
                  <a:ext uri="{FF2B5EF4-FFF2-40B4-BE49-F238E27FC236}">
                    <a16:creationId xmlns:a16="http://schemas.microsoft.com/office/drawing/2014/main" id="{E819AF37-5DCB-4196-B8E3-368DC44BD003}"/>
                  </a:ext>
                </a:extLst>
              </p14:cNvPr>
              <p14:cNvContentPartPr/>
              <p14:nvPr/>
            </p14:nvContentPartPr>
            <p14:xfrm>
              <a:off x="6620867" y="1072147"/>
              <a:ext cx="77040" cy="105120"/>
            </p14:xfrm>
          </p:contentPart>
        </mc:Choice>
        <mc:Fallback>
          <p:pic>
            <p:nvPicPr>
              <p:cNvPr id="67" name="Freihand 66">
                <a:extLst>
                  <a:ext uri="{FF2B5EF4-FFF2-40B4-BE49-F238E27FC236}">
                    <a16:creationId xmlns:a16="http://schemas.microsoft.com/office/drawing/2014/main" id="{E819AF37-5DCB-4196-B8E3-368DC44BD003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6616547" y="1067827"/>
                <a:ext cx="85680" cy="11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0">
            <p14:nvContentPartPr>
              <p14:cNvPr id="68" name="Freihand 67">
                <a:extLst>
                  <a:ext uri="{FF2B5EF4-FFF2-40B4-BE49-F238E27FC236}">
                    <a16:creationId xmlns:a16="http://schemas.microsoft.com/office/drawing/2014/main" id="{1FD151FF-CB10-459B-B681-93B76F59F230}"/>
                  </a:ext>
                </a:extLst>
              </p14:cNvPr>
              <p14:cNvContentPartPr/>
              <p14:nvPr/>
            </p14:nvContentPartPr>
            <p14:xfrm>
              <a:off x="6717707" y="1086907"/>
              <a:ext cx="246960" cy="81360"/>
            </p14:xfrm>
          </p:contentPart>
        </mc:Choice>
        <mc:Fallback>
          <p:pic>
            <p:nvPicPr>
              <p:cNvPr id="68" name="Freihand 67">
                <a:extLst>
                  <a:ext uri="{FF2B5EF4-FFF2-40B4-BE49-F238E27FC236}">
                    <a16:creationId xmlns:a16="http://schemas.microsoft.com/office/drawing/2014/main" id="{1FD151FF-CB10-459B-B681-93B76F59F230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6713387" y="1082587"/>
                <a:ext cx="255600" cy="9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2">
            <p14:nvContentPartPr>
              <p14:cNvPr id="69" name="Freihand 68">
                <a:extLst>
                  <a:ext uri="{FF2B5EF4-FFF2-40B4-BE49-F238E27FC236}">
                    <a16:creationId xmlns:a16="http://schemas.microsoft.com/office/drawing/2014/main" id="{4593C9F4-92B9-4492-9B5D-022777AD4922}"/>
                  </a:ext>
                </a:extLst>
              </p14:cNvPr>
              <p14:cNvContentPartPr/>
              <p14:nvPr/>
            </p14:nvContentPartPr>
            <p14:xfrm>
              <a:off x="7010747" y="1024987"/>
              <a:ext cx="306720" cy="286560"/>
            </p14:xfrm>
          </p:contentPart>
        </mc:Choice>
        <mc:Fallback>
          <p:pic>
            <p:nvPicPr>
              <p:cNvPr id="69" name="Freihand 68">
                <a:extLst>
                  <a:ext uri="{FF2B5EF4-FFF2-40B4-BE49-F238E27FC236}">
                    <a16:creationId xmlns:a16="http://schemas.microsoft.com/office/drawing/2014/main" id="{4593C9F4-92B9-4492-9B5D-022777AD4922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7006427" y="1020667"/>
                <a:ext cx="315360" cy="29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4">
            <p14:nvContentPartPr>
              <p14:cNvPr id="72" name="Freihand 71">
                <a:extLst>
                  <a:ext uri="{FF2B5EF4-FFF2-40B4-BE49-F238E27FC236}">
                    <a16:creationId xmlns:a16="http://schemas.microsoft.com/office/drawing/2014/main" id="{7BF1049D-875E-4AFE-8650-242F0FB0BC4C}"/>
                  </a:ext>
                </a:extLst>
              </p14:cNvPr>
              <p14:cNvContentPartPr/>
              <p14:nvPr/>
            </p14:nvContentPartPr>
            <p14:xfrm>
              <a:off x="7470827" y="1051987"/>
              <a:ext cx="174240" cy="98640"/>
            </p14:xfrm>
          </p:contentPart>
        </mc:Choice>
        <mc:Fallback>
          <p:pic>
            <p:nvPicPr>
              <p:cNvPr id="72" name="Freihand 71">
                <a:extLst>
                  <a:ext uri="{FF2B5EF4-FFF2-40B4-BE49-F238E27FC236}">
                    <a16:creationId xmlns:a16="http://schemas.microsoft.com/office/drawing/2014/main" id="{7BF1049D-875E-4AFE-8650-242F0FB0BC4C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7466507" y="1047667"/>
                <a:ext cx="182880" cy="10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6">
            <p14:nvContentPartPr>
              <p14:cNvPr id="73" name="Freihand 72">
                <a:extLst>
                  <a:ext uri="{FF2B5EF4-FFF2-40B4-BE49-F238E27FC236}">
                    <a16:creationId xmlns:a16="http://schemas.microsoft.com/office/drawing/2014/main" id="{7831422D-6297-4E1B-A6BD-2B993A227C95}"/>
                  </a:ext>
                </a:extLst>
              </p14:cNvPr>
              <p14:cNvContentPartPr/>
              <p14:nvPr/>
            </p14:nvContentPartPr>
            <p14:xfrm>
              <a:off x="7625267" y="1068187"/>
              <a:ext cx="108360" cy="112320"/>
            </p14:xfrm>
          </p:contentPart>
        </mc:Choice>
        <mc:Fallback>
          <p:pic>
            <p:nvPicPr>
              <p:cNvPr id="73" name="Freihand 72">
                <a:extLst>
                  <a:ext uri="{FF2B5EF4-FFF2-40B4-BE49-F238E27FC236}">
                    <a16:creationId xmlns:a16="http://schemas.microsoft.com/office/drawing/2014/main" id="{7831422D-6297-4E1B-A6BD-2B993A227C95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7620947" y="1063867"/>
                <a:ext cx="117000" cy="12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8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DD0D50D2-809E-418A-87E0-80F341E6AEBA}"/>
                  </a:ext>
                </a:extLst>
              </p14:cNvPr>
              <p14:cNvContentPartPr/>
              <p14:nvPr/>
            </p14:nvContentPartPr>
            <p14:xfrm>
              <a:off x="7764947" y="1007707"/>
              <a:ext cx="444240" cy="142560"/>
            </p14:xfrm>
          </p:contentPart>
        </mc:Choice>
        <mc:Fallback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DD0D50D2-809E-418A-87E0-80F341E6AEBA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7760627" y="1003387"/>
                <a:ext cx="452880" cy="15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0">
            <p14:nvContentPartPr>
              <p14:cNvPr id="75" name="Freihand 74">
                <a:extLst>
                  <a:ext uri="{FF2B5EF4-FFF2-40B4-BE49-F238E27FC236}">
                    <a16:creationId xmlns:a16="http://schemas.microsoft.com/office/drawing/2014/main" id="{5C43D2FF-D5B1-42B9-B97F-9687B54031A3}"/>
                  </a:ext>
                </a:extLst>
              </p14:cNvPr>
              <p14:cNvContentPartPr/>
              <p14:nvPr/>
            </p14:nvContentPartPr>
            <p14:xfrm>
              <a:off x="8343827" y="1030027"/>
              <a:ext cx="126360" cy="139320"/>
            </p14:xfrm>
          </p:contentPart>
        </mc:Choice>
        <mc:Fallback>
          <p:pic>
            <p:nvPicPr>
              <p:cNvPr id="75" name="Freihand 74">
                <a:extLst>
                  <a:ext uri="{FF2B5EF4-FFF2-40B4-BE49-F238E27FC236}">
                    <a16:creationId xmlns:a16="http://schemas.microsoft.com/office/drawing/2014/main" id="{5C43D2FF-D5B1-42B9-B97F-9687B54031A3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8339507" y="1025707"/>
                <a:ext cx="135000" cy="14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2">
            <p14:nvContentPartPr>
              <p14:cNvPr id="76" name="Freihand 75">
                <a:extLst>
                  <a:ext uri="{FF2B5EF4-FFF2-40B4-BE49-F238E27FC236}">
                    <a16:creationId xmlns:a16="http://schemas.microsoft.com/office/drawing/2014/main" id="{E8D5F33E-BB5E-4577-A38D-A77C1235AC98}"/>
                  </a:ext>
                </a:extLst>
              </p14:cNvPr>
              <p14:cNvContentPartPr/>
              <p14:nvPr/>
            </p14:nvContentPartPr>
            <p14:xfrm>
              <a:off x="8492867" y="1006267"/>
              <a:ext cx="97560" cy="128520"/>
            </p14:xfrm>
          </p:contentPart>
        </mc:Choice>
        <mc:Fallback>
          <p:pic>
            <p:nvPicPr>
              <p:cNvPr id="76" name="Freihand 75">
                <a:extLst>
                  <a:ext uri="{FF2B5EF4-FFF2-40B4-BE49-F238E27FC236}">
                    <a16:creationId xmlns:a16="http://schemas.microsoft.com/office/drawing/2014/main" id="{E8D5F33E-BB5E-4577-A38D-A77C1235AC98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8488547" y="1001947"/>
                <a:ext cx="106200" cy="13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4">
            <p14:nvContentPartPr>
              <p14:cNvPr id="77" name="Freihand 76">
                <a:extLst>
                  <a:ext uri="{FF2B5EF4-FFF2-40B4-BE49-F238E27FC236}">
                    <a16:creationId xmlns:a16="http://schemas.microsoft.com/office/drawing/2014/main" id="{3193D154-EE98-4487-A413-F5D951AB5745}"/>
                  </a:ext>
                </a:extLst>
              </p14:cNvPr>
              <p14:cNvContentPartPr/>
              <p14:nvPr/>
            </p14:nvContentPartPr>
            <p14:xfrm>
              <a:off x="8531747" y="1073227"/>
              <a:ext cx="41760" cy="61920"/>
            </p14:xfrm>
          </p:contentPart>
        </mc:Choice>
        <mc:Fallback>
          <p:pic>
            <p:nvPicPr>
              <p:cNvPr id="77" name="Freihand 76">
                <a:extLst>
                  <a:ext uri="{FF2B5EF4-FFF2-40B4-BE49-F238E27FC236}">
                    <a16:creationId xmlns:a16="http://schemas.microsoft.com/office/drawing/2014/main" id="{3193D154-EE98-4487-A413-F5D951AB5745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8527427" y="1068907"/>
                <a:ext cx="50400" cy="7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6">
            <p14:nvContentPartPr>
              <p14:cNvPr id="78" name="Freihand 77">
                <a:extLst>
                  <a:ext uri="{FF2B5EF4-FFF2-40B4-BE49-F238E27FC236}">
                    <a16:creationId xmlns:a16="http://schemas.microsoft.com/office/drawing/2014/main" id="{95A2326C-AEAD-4CC4-A12E-9B4EE197132C}"/>
                  </a:ext>
                </a:extLst>
              </p14:cNvPr>
              <p14:cNvContentPartPr/>
              <p14:nvPr/>
            </p14:nvContentPartPr>
            <p14:xfrm>
              <a:off x="8609867" y="992587"/>
              <a:ext cx="189000" cy="148680"/>
            </p14:xfrm>
          </p:contentPart>
        </mc:Choice>
        <mc:Fallback>
          <p:pic>
            <p:nvPicPr>
              <p:cNvPr id="78" name="Freihand 77">
                <a:extLst>
                  <a:ext uri="{FF2B5EF4-FFF2-40B4-BE49-F238E27FC236}">
                    <a16:creationId xmlns:a16="http://schemas.microsoft.com/office/drawing/2014/main" id="{95A2326C-AEAD-4CC4-A12E-9B4EE197132C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8605547" y="988267"/>
                <a:ext cx="197640" cy="15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8">
            <p14:nvContentPartPr>
              <p14:cNvPr id="79" name="Freihand 78">
                <a:extLst>
                  <a:ext uri="{FF2B5EF4-FFF2-40B4-BE49-F238E27FC236}">
                    <a16:creationId xmlns:a16="http://schemas.microsoft.com/office/drawing/2014/main" id="{1AC7B073-AE2A-4D0F-9DA1-E5DD7CCD68E0}"/>
                  </a:ext>
                </a:extLst>
              </p14:cNvPr>
              <p14:cNvContentPartPr/>
              <p14:nvPr/>
            </p14:nvContentPartPr>
            <p14:xfrm>
              <a:off x="8783387" y="1076107"/>
              <a:ext cx="177120" cy="63000"/>
            </p14:xfrm>
          </p:contentPart>
        </mc:Choice>
        <mc:Fallback>
          <p:pic>
            <p:nvPicPr>
              <p:cNvPr id="79" name="Freihand 78">
                <a:extLst>
                  <a:ext uri="{FF2B5EF4-FFF2-40B4-BE49-F238E27FC236}">
                    <a16:creationId xmlns:a16="http://schemas.microsoft.com/office/drawing/2014/main" id="{1AC7B073-AE2A-4D0F-9DA1-E5DD7CCD68E0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8779067" y="1071787"/>
                <a:ext cx="185760" cy="7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0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03A86AE6-0D8E-4BF9-B8DA-1A3951F0F768}"/>
                  </a:ext>
                </a:extLst>
              </p14:cNvPr>
              <p14:cNvContentPartPr/>
              <p14:nvPr/>
            </p14:nvContentPartPr>
            <p14:xfrm>
              <a:off x="9005867" y="1003027"/>
              <a:ext cx="219600" cy="120240"/>
            </p14:xfrm>
          </p:contentPart>
        </mc:Choice>
        <mc:Fallback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03A86AE6-0D8E-4BF9-B8DA-1A3951F0F768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9001547" y="998707"/>
                <a:ext cx="228240" cy="12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2">
            <p14:nvContentPartPr>
              <p14:cNvPr id="81" name="Freihand 80">
                <a:extLst>
                  <a:ext uri="{FF2B5EF4-FFF2-40B4-BE49-F238E27FC236}">
                    <a16:creationId xmlns:a16="http://schemas.microsoft.com/office/drawing/2014/main" id="{EA91C7F7-85F8-4C5E-A184-2B3348C62EE9}"/>
                  </a:ext>
                </a:extLst>
              </p14:cNvPr>
              <p14:cNvContentPartPr/>
              <p14:nvPr/>
            </p14:nvContentPartPr>
            <p14:xfrm>
              <a:off x="9207467" y="936067"/>
              <a:ext cx="205200" cy="176760"/>
            </p14:xfrm>
          </p:contentPart>
        </mc:Choice>
        <mc:Fallback>
          <p:pic>
            <p:nvPicPr>
              <p:cNvPr id="81" name="Freihand 80">
                <a:extLst>
                  <a:ext uri="{FF2B5EF4-FFF2-40B4-BE49-F238E27FC236}">
                    <a16:creationId xmlns:a16="http://schemas.microsoft.com/office/drawing/2014/main" id="{EA91C7F7-85F8-4C5E-A184-2B3348C62EE9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9203147" y="931747"/>
                <a:ext cx="213840" cy="18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4">
            <p14:nvContentPartPr>
              <p14:cNvPr id="82" name="Freihand 81">
                <a:extLst>
                  <a:ext uri="{FF2B5EF4-FFF2-40B4-BE49-F238E27FC236}">
                    <a16:creationId xmlns:a16="http://schemas.microsoft.com/office/drawing/2014/main" id="{7CB56766-A264-4B6D-90A2-1ECE20CBDF51}"/>
                  </a:ext>
                </a:extLst>
              </p14:cNvPr>
              <p14:cNvContentPartPr/>
              <p14:nvPr/>
            </p14:nvContentPartPr>
            <p14:xfrm>
              <a:off x="9399347" y="1011307"/>
              <a:ext cx="227160" cy="231840"/>
            </p14:xfrm>
          </p:contentPart>
        </mc:Choice>
        <mc:Fallback>
          <p:pic>
            <p:nvPicPr>
              <p:cNvPr id="82" name="Freihand 81">
                <a:extLst>
                  <a:ext uri="{FF2B5EF4-FFF2-40B4-BE49-F238E27FC236}">
                    <a16:creationId xmlns:a16="http://schemas.microsoft.com/office/drawing/2014/main" id="{7CB56766-A264-4B6D-90A2-1ECE20CBDF51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9395027" y="1006987"/>
                <a:ext cx="235800" cy="24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6">
            <p14:nvContentPartPr>
              <p14:cNvPr id="83" name="Freihand 82">
                <a:extLst>
                  <a:ext uri="{FF2B5EF4-FFF2-40B4-BE49-F238E27FC236}">
                    <a16:creationId xmlns:a16="http://schemas.microsoft.com/office/drawing/2014/main" id="{226025EF-7FE1-4E02-AA5E-835C93967849}"/>
                  </a:ext>
                </a:extLst>
              </p14:cNvPr>
              <p14:cNvContentPartPr/>
              <p14:nvPr/>
            </p14:nvContentPartPr>
            <p14:xfrm>
              <a:off x="9410147" y="949387"/>
              <a:ext cx="122400" cy="10080"/>
            </p14:xfrm>
          </p:contentPart>
        </mc:Choice>
        <mc:Fallback>
          <p:pic>
            <p:nvPicPr>
              <p:cNvPr id="83" name="Freihand 82">
                <a:extLst>
                  <a:ext uri="{FF2B5EF4-FFF2-40B4-BE49-F238E27FC236}">
                    <a16:creationId xmlns:a16="http://schemas.microsoft.com/office/drawing/2014/main" id="{226025EF-7FE1-4E02-AA5E-835C93967849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9405827" y="945067"/>
                <a:ext cx="13104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7">
            <p14:nvContentPartPr>
              <p14:cNvPr id="85" name="Freihand 84">
                <a:extLst>
                  <a:ext uri="{FF2B5EF4-FFF2-40B4-BE49-F238E27FC236}">
                    <a16:creationId xmlns:a16="http://schemas.microsoft.com/office/drawing/2014/main" id="{04CE293D-1E50-4CDF-9E76-B102D694D58D}"/>
                  </a:ext>
                </a:extLst>
              </p14:cNvPr>
              <p14:cNvContentPartPr/>
              <p14:nvPr/>
            </p14:nvContentPartPr>
            <p14:xfrm>
              <a:off x="9783467" y="967387"/>
              <a:ext cx="316800" cy="142200"/>
            </p14:xfrm>
          </p:contentPart>
        </mc:Choice>
        <mc:Fallback>
          <p:pic>
            <p:nvPicPr>
              <p:cNvPr id="85" name="Freihand 84">
                <a:extLst>
                  <a:ext uri="{FF2B5EF4-FFF2-40B4-BE49-F238E27FC236}">
                    <a16:creationId xmlns:a16="http://schemas.microsoft.com/office/drawing/2014/main" id="{04CE293D-1E50-4CDF-9E76-B102D694D58D}"/>
                  </a:ext>
                </a:extLst>
              </p:cNvPr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9779147" y="963067"/>
                <a:ext cx="325440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9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1B43558E-B7D3-4064-8FDB-061F15273BC3}"/>
                  </a:ext>
                </a:extLst>
              </p14:cNvPr>
              <p14:cNvContentPartPr/>
              <p14:nvPr/>
            </p14:nvContentPartPr>
            <p14:xfrm>
              <a:off x="10066427" y="913747"/>
              <a:ext cx="20880" cy="29880"/>
            </p14:xfrm>
          </p:contentPart>
        </mc:Choice>
        <mc:Fallback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1B43558E-B7D3-4064-8FDB-061F15273BC3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10062107" y="909427"/>
                <a:ext cx="2952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1">
            <p14:nvContentPartPr>
              <p14:cNvPr id="88" name="Freihand 87">
                <a:extLst>
                  <a:ext uri="{FF2B5EF4-FFF2-40B4-BE49-F238E27FC236}">
                    <a16:creationId xmlns:a16="http://schemas.microsoft.com/office/drawing/2014/main" id="{2A12BC90-F4E5-4389-B0B8-FE3397DFB517}"/>
                  </a:ext>
                </a:extLst>
              </p14:cNvPr>
              <p14:cNvContentPartPr/>
              <p14:nvPr/>
            </p14:nvContentPartPr>
            <p14:xfrm>
              <a:off x="10236707" y="966667"/>
              <a:ext cx="240120" cy="293760"/>
            </p14:xfrm>
          </p:contentPart>
        </mc:Choice>
        <mc:Fallback>
          <p:pic>
            <p:nvPicPr>
              <p:cNvPr id="88" name="Freihand 87">
                <a:extLst>
                  <a:ext uri="{FF2B5EF4-FFF2-40B4-BE49-F238E27FC236}">
                    <a16:creationId xmlns:a16="http://schemas.microsoft.com/office/drawing/2014/main" id="{2A12BC90-F4E5-4389-B0B8-FE3397DFB517}"/>
                  </a:ext>
                </a:extLst>
              </p:cNvPr>
              <p:cNvPicPr/>
              <p:nvPr/>
            </p:nvPicPr>
            <p:blipFill>
              <a:blip r:embed="rId112"/>
              <a:stretch>
                <a:fillRect/>
              </a:stretch>
            </p:blipFill>
            <p:spPr>
              <a:xfrm>
                <a:off x="10232387" y="962347"/>
                <a:ext cx="248760" cy="30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3">
            <p14:nvContentPartPr>
              <p14:cNvPr id="89" name="Freihand 88">
                <a:extLst>
                  <a:ext uri="{FF2B5EF4-FFF2-40B4-BE49-F238E27FC236}">
                    <a16:creationId xmlns:a16="http://schemas.microsoft.com/office/drawing/2014/main" id="{2B76DC20-17C0-42C4-960B-022CF1C31740}"/>
                  </a:ext>
                </a:extLst>
              </p14:cNvPr>
              <p14:cNvContentPartPr/>
              <p14:nvPr/>
            </p14:nvContentPartPr>
            <p14:xfrm>
              <a:off x="10443347" y="867307"/>
              <a:ext cx="513360" cy="216720"/>
            </p14:xfrm>
          </p:contentPart>
        </mc:Choice>
        <mc:Fallback>
          <p:pic>
            <p:nvPicPr>
              <p:cNvPr id="89" name="Freihand 88">
                <a:extLst>
                  <a:ext uri="{FF2B5EF4-FFF2-40B4-BE49-F238E27FC236}">
                    <a16:creationId xmlns:a16="http://schemas.microsoft.com/office/drawing/2014/main" id="{2B76DC20-17C0-42C4-960B-022CF1C31740}"/>
                  </a:ext>
                </a:extLst>
              </p:cNvPr>
              <p:cNvPicPr/>
              <p:nvPr/>
            </p:nvPicPr>
            <p:blipFill>
              <a:blip r:embed="rId114"/>
              <a:stretch>
                <a:fillRect/>
              </a:stretch>
            </p:blipFill>
            <p:spPr>
              <a:xfrm>
                <a:off x="10439027" y="862987"/>
                <a:ext cx="522000" cy="22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5">
            <p14:nvContentPartPr>
              <p14:cNvPr id="90" name="Freihand 89">
                <a:extLst>
                  <a:ext uri="{FF2B5EF4-FFF2-40B4-BE49-F238E27FC236}">
                    <a16:creationId xmlns:a16="http://schemas.microsoft.com/office/drawing/2014/main" id="{3C6DE870-60CA-4B09-891D-A73B38CCF3A8}"/>
                  </a:ext>
                </a:extLst>
              </p14:cNvPr>
              <p14:cNvContentPartPr/>
              <p14:nvPr/>
            </p14:nvContentPartPr>
            <p14:xfrm>
              <a:off x="8445347" y="1278787"/>
              <a:ext cx="264240" cy="173160"/>
            </p14:xfrm>
          </p:contentPart>
        </mc:Choice>
        <mc:Fallback>
          <p:pic>
            <p:nvPicPr>
              <p:cNvPr id="90" name="Freihand 89">
                <a:extLst>
                  <a:ext uri="{FF2B5EF4-FFF2-40B4-BE49-F238E27FC236}">
                    <a16:creationId xmlns:a16="http://schemas.microsoft.com/office/drawing/2014/main" id="{3C6DE870-60CA-4B09-891D-A73B38CCF3A8}"/>
                  </a:ext>
                </a:extLst>
              </p:cNvPr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8441027" y="1274467"/>
                <a:ext cx="272880" cy="18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7">
            <p14:nvContentPartPr>
              <p14:cNvPr id="91" name="Freihand 90">
                <a:extLst>
                  <a:ext uri="{FF2B5EF4-FFF2-40B4-BE49-F238E27FC236}">
                    <a16:creationId xmlns:a16="http://schemas.microsoft.com/office/drawing/2014/main" id="{6EF6DA6E-E503-410D-88CF-746336AAE732}"/>
                  </a:ext>
                </a:extLst>
              </p14:cNvPr>
              <p14:cNvContentPartPr/>
              <p14:nvPr/>
            </p14:nvContentPartPr>
            <p14:xfrm>
              <a:off x="8633267" y="1402267"/>
              <a:ext cx="70200" cy="72000"/>
            </p14:xfrm>
          </p:contentPart>
        </mc:Choice>
        <mc:Fallback>
          <p:pic>
            <p:nvPicPr>
              <p:cNvPr id="91" name="Freihand 90">
                <a:extLst>
                  <a:ext uri="{FF2B5EF4-FFF2-40B4-BE49-F238E27FC236}">
                    <a16:creationId xmlns:a16="http://schemas.microsoft.com/office/drawing/2014/main" id="{6EF6DA6E-E503-410D-88CF-746336AAE732}"/>
                  </a:ext>
                </a:extLst>
              </p:cNvPr>
              <p:cNvPicPr/>
              <p:nvPr/>
            </p:nvPicPr>
            <p:blipFill>
              <a:blip r:embed="rId118"/>
              <a:stretch>
                <a:fillRect/>
              </a:stretch>
            </p:blipFill>
            <p:spPr>
              <a:xfrm>
                <a:off x="8628947" y="1397947"/>
                <a:ext cx="78840" cy="8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9">
            <p14:nvContentPartPr>
              <p14:cNvPr id="92" name="Freihand 91">
                <a:extLst>
                  <a:ext uri="{FF2B5EF4-FFF2-40B4-BE49-F238E27FC236}">
                    <a16:creationId xmlns:a16="http://schemas.microsoft.com/office/drawing/2014/main" id="{863D55FD-F292-4C7D-8CC0-B17A6C9B0672}"/>
                  </a:ext>
                </a:extLst>
              </p14:cNvPr>
              <p14:cNvContentPartPr/>
              <p14:nvPr/>
            </p14:nvContentPartPr>
            <p14:xfrm>
              <a:off x="8732267" y="1385707"/>
              <a:ext cx="281520" cy="75600"/>
            </p14:xfrm>
          </p:contentPart>
        </mc:Choice>
        <mc:Fallback>
          <p:pic>
            <p:nvPicPr>
              <p:cNvPr id="92" name="Freihand 91">
                <a:extLst>
                  <a:ext uri="{FF2B5EF4-FFF2-40B4-BE49-F238E27FC236}">
                    <a16:creationId xmlns:a16="http://schemas.microsoft.com/office/drawing/2014/main" id="{863D55FD-F292-4C7D-8CC0-B17A6C9B0672}"/>
                  </a:ext>
                </a:extLst>
              </p:cNvPr>
              <p:cNvPicPr/>
              <p:nvPr/>
            </p:nvPicPr>
            <p:blipFill>
              <a:blip r:embed="rId120"/>
              <a:stretch>
                <a:fillRect/>
              </a:stretch>
            </p:blipFill>
            <p:spPr>
              <a:xfrm>
                <a:off x="8727947" y="1381387"/>
                <a:ext cx="29016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1">
            <p14:nvContentPartPr>
              <p14:cNvPr id="93" name="Freihand 92">
                <a:extLst>
                  <a:ext uri="{FF2B5EF4-FFF2-40B4-BE49-F238E27FC236}">
                    <a16:creationId xmlns:a16="http://schemas.microsoft.com/office/drawing/2014/main" id="{D0B27611-7395-49E7-B58E-C97F161B68B8}"/>
                  </a:ext>
                </a:extLst>
              </p14:cNvPr>
              <p14:cNvContentPartPr/>
              <p14:nvPr/>
            </p14:nvContentPartPr>
            <p14:xfrm>
              <a:off x="9025307" y="1372027"/>
              <a:ext cx="119160" cy="229320"/>
            </p14:xfrm>
          </p:contentPart>
        </mc:Choice>
        <mc:Fallback>
          <p:pic>
            <p:nvPicPr>
              <p:cNvPr id="93" name="Freihand 92">
                <a:extLst>
                  <a:ext uri="{FF2B5EF4-FFF2-40B4-BE49-F238E27FC236}">
                    <a16:creationId xmlns:a16="http://schemas.microsoft.com/office/drawing/2014/main" id="{D0B27611-7395-49E7-B58E-C97F161B68B8}"/>
                  </a:ext>
                </a:extLst>
              </p:cNvPr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9020987" y="1367707"/>
                <a:ext cx="127800" cy="23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3">
            <p14:nvContentPartPr>
              <p14:cNvPr id="94" name="Freihand 93">
                <a:extLst>
                  <a:ext uri="{FF2B5EF4-FFF2-40B4-BE49-F238E27FC236}">
                    <a16:creationId xmlns:a16="http://schemas.microsoft.com/office/drawing/2014/main" id="{55F98C56-2355-4E4F-AA63-BDED8DFCD457}"/>
                  </a:ext>
                </a:extLst>
              </p14:cNvPr>
              <p14:cNvContentPartPr/>
              <p14:nvPr/>
            </p14:nvContentPartPr>
            <p14:xfrm>
              <a:off x="9138707" y="1364467"/>
              <a:ext cx="93960" cy="110160"/>
            </p14:xfrm>
          </p:contentPart>
        </mc:Choice>
        <mc:Fallback>
          <p:pic>
            <p:nvPicPr>
              <p:cNvPr id="94" name="Freihand 93">
                <a:extLst>
                  <a:ext uri="{FF2B5EF4-FFF2-40B4-BE49-F238E27FC236}">
                    <a16:creationId xmlns:a16="http://schemas.microsoft.com/office/drawing/2014/main" id="{55F98C56-2355-4E4F-AA63-BDED8DFCD457}"/>
                  </a:ext>
                </a:extLst>
              </p:cNvPr>
              <p:cNvPicPr/>
              <p:nvPr/>
            </p:nvPicPr>
            <p:blipFill>
              <a:blip r:embed="rId124"/>
              <a:stretch>
                <a:fillRect/>
              </a:stretch>
            </p:blipFill>
            <p:spPr>
              <a:xfrm>
                <a:off x="9134387" y="1360147"/>
                <a:ext cx="102600" cy="11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5">
            <p14:nvContentPartPr>
              <p14:cNvPr id="95" name="Freihand 94">
                <a:extLst>
                  <a:ext uri="{FF2B5EF4-FFF2-40B4-BE49-F238E27FC236}">
                    <a16:creationId xmlns:a16="http://schemas.microsoft.com/office/drawing/2014/main" id="{ADCE9133-C7A0-4F49-85F2-FA5E2643686D}"/>
                  </a:ext>
                </a:extLst>
              </p14:cNvPr>
              <p14:cNvContentPartPr/>
              <p14:nvPr/>
            </p14:nvContentPartPr>
            <p14:xfrm>
              <a:off x="9224027" y="1368067"/>
              <a:ext cx="91080" cy="84600"/>
            </p14:xfrm>
          </p:contentPart>
        </mc:Choice>
        <mc:Fallback>
          <p:pic>
            <p:nvPicPr>
              <p:cNvPr id="95" name="Freihand 94">
                <a:extLst>
                  <a:ext uri="{FF2B5EF4-FFF2-40B4-BE49-F238E27FC236}">
                    <a16:creationId xmlns:a16="http://schemas.microsoft.com/office/drawing/2014/main" id="{ADCE9133-C7A0-4F49-85F2-FA5E2643686D}"/>
                  </a:ext>
                </a:extLst>
              </p:cNvPr>
              <p:cNvPicPr/>
              <p:nvPr/>
            </p:nvPicPr>
            <p:blipFill>
              <a:blip r:embed="rId126"/>
              <a:stretch>
                <a:fillRect/>
              </a:stretch>
            </p:blipFill>
            <p:spPr>
              <a:xfrm>
                <a:off x="9219707" y="1363747"/>
                <a:ext cx="9972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7">
            <p14:nvContentPartPr>
              <p14:cNvPr id="96" name="Freihand 95">
                <a:extLst>
                  <a:ext uri="{FF2B5EF4-FFF2-40B4-BE49-F238E27FC236}">
                    <a16:creationId xmlns:a16="http://schemas.microsoft.com/office/drawing/2014/main" id="{68D5F078-A99C-4995-80A2-714A9F0FF104}"/>
                  </a:ext>
                </a:extLst>
              </p14:cNvPr>
              <p14:cNvContentPartPr/>
              <p14:nvPr/>
            </p14:nvContentPartPr>
            <p14:xfrm>
              <a:off x="9334547" y="1313707"/>
              <a:ext cx="260280" cy="129600"/>
            </p14:xfrm>
          </p:contentPart>
        </mc:Choice>
        <mc:Fallback>
          <p:pic>
            <p:nvPicPr>
              <p:cNvPr id="96" name="Freihand 95">
                <a:extLst>
                  <a:ext uri="{FF2B5EF4-FFF2-40B4-BE49-F238E27FC236}">
                    <a16:creationId xmlns:a16="http://schemas.microsoft.com/office/drawing/2014/main" id="{68D5F078-A99C-4995-80A2-714A9F0FF104}"/>
                  </a:ext>
                </a:extLst>
              </p:cNvPr>
              <p:cNvPicPr/>
              <p:nvPr/>
            </p:nvPicPr>
            <p:blipFill>
              <a:blip r:embed="rId128"/>
              <a:stretch>
                <a:fillRect/>
              </a:stretch>
            </p:blipFill>
            <p:spPr>
              <a:xfrm>
                <a:off x="9330227" y="1309387"/>
                <a:ext cx="268920" cy="1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9">
            <p14:nvContentPartPr>
              <p14:cNvPr id="97" name="Freihand 96">
                <a:extLst>
                  <a:ext uri="{FF2B5EF4-FFF2-40B4-BE49-F238E27FC236}">
                    <a16:creationId xmlns:a16="http://schemas.microsoft.com/office/drawing/2014/main" id="{F85B47D6-2FDF-4567-8C31-A94976701736}"/>
                  </a:ext>
                </a:extLst>
              </p14:cNvPr>
              <p14:cNvContentPartPr/>
              <p14:nvPr/>
            </p14:nvContentPartPr>
            <p14:xfrm>
              <a:off x="9685547" y="1256107"/>
              <a:ext cx="126360" cy="172800"/>
            </p14:xfrm>
          </p:contentPart>
        </mc:Choice>
        <mc:Fallback>
          <p:pic>
            <p:nvPicPr>
              <p:cNvPr id="97" name="Freihand 96">
                <a:extLst>
                  <a:ext uri="{FF2B5EF4-FFF2-40B4-BE49-F238E27FC236}">
                    <a16:creationId xmlns:a16="http://schemas.microsoft.com/office/drawing/2014/main" id="{F85B47D6-2FDF-4567-8C31-A94976701736}"/>
                  </a:ext>
                </a:extLst>
              </p:cNvPr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9681227" y="1251787"/>
                <a:ext cx="135000" cy="18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1">
            <p14:nvContentPartPr>
              <p14:cNvPr id="98" name="Freihand 97">
                <a:extLst>
                  <a:ext uri="{FF2B5EF4-FFF2-40B4-BE49-F238E27FC236}">
                    <a16:creationId xmlns:a16="http://schemas.microsoft.com/office/drawing/2014/main" id="{86358AE7-6D58-43A2-996A-9D3FB97351F3}"/>
                  </a:ext>
                </a:extLst>
              </p14:cNvPr>
              <p14:cNvContentPartPr/>
              <p14:nvPr/>
            </p14:nvContentPartPr>
            <p14:xfrm>
              <a:off x="9733787" y="1258987"/>
              <a:ext cx="236520" cy="179280"/>
            </p14:xfrm>
          </p:contentPart>
        </mc:Choice>
        <mc:Fallback>
          <p:pic>
            <p:nvPicPr>
              <p:cNvPr id="98" name="Freihand 97">
                <a:extLst>
                  <a:ext uri="{FF2B5EF4-FFF2-40B4-BE49-F238E27FC236}">
                    <a16:creationId xmlns:a16="http://schemas.microsoft.com/office/drawing/2014/main" id="{86358AE7-6D58-43A2-996A-9D3FB97351F3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9729467" y="1254667"/>
                <a:ext cx="245160" cy="18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3">
            <p14:nvContentPartPr>
              <p14:cNvPr id="99" name="Freihand 98">
                <a:extLst>
                  <a:ext uri="{FF2B5EF4-FFF2-40B4-BE49-F238E27FC236}">
                    <a16:creationId xmlns:a16="http://schemas.microsoft.com/office/drawing/2014/main" id="{C9FCA735-46D2-4645-9744-C1824F769FFC}"/>
                  </a:ext>
                </a:extLst>
              </p14:cNvPr>
              <p14:cNvContentPartPr/>
              <p14:nvPr/>
            </p14:nvContentPartPr>
            <p14:xfrm>
              <a:off x="9976067" y="1278787"/>
              <a:ext cx="40680" cy="57240"/>
            </p14:xfrm>
          </p:contentPart>
        </mc:Choice>
        <mc:Fallback>
          <p:pic>
            <p:nvPicPr>
              <p:cNvPr id="99" name="Freihand 98">
                <a:extLst>
                  <a:ext uri="{FF2B5EF4-FFF2-40B4-BE49-F238E27FC236}">
                    <a16:creationId xmlns:a16="http://schemas.microsoft.com/office/drawing/2014/main" id="{C9FCA735-46D2-4645-9744-C1824F769FFC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9971747" y="1274467"/>
                <a:ext cx="4932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5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53CED47C-21D7-4EE4-8918-95F0B5DDBE0C}"/>
                  </a:ext>
                </a:extLst>
              </p14:cNvPr>
              <p14:cNvContentPartPr/>
              <p14:nvPr/>
            </p14:nvContentPartPr>
            <p14:xfrm>
              <a:off x="10016747" y="1342507"/>
              <a:ext cx="133200" cy="57960"/>
            </p14:xfrm>
          </p:contentPart>
        </mc:Choice>
        <mc:Fallback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53CED47C-21D7-4EE4-8918-95F0B5DDBE0C}"/>
                  </a:ext>
                </a:extLst>
              </p:cNvPr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10012427" y="1338187"/>
                <a:ext cx="141840" cy="6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7">
            <p14:nvContentPartPr>
              <p14:cNvPr id="101" name="Freihand 100">
                <a:extLst>
                  <a:ext uri="{FF2B5EF4-FFF2-40B4-BE49-F238E27FC236}">
                    <a16:creationId xmlns:a16="http://schemas.microsoft.com/office/drawing/2014/main" id="{2135B672-7ED8-4F26-96A1-736C607FEDC7}"/>
                  </a:ext>
                </a:extLst>
              </p14:cNvPr>
              <p14:cNvContentPartPr/>
              <p14:nvPr/>
            </p14:nvContentPartPr>
            <p14:xfrm>
              <a:off x="10382147" y="1191667"/>
              <a:ext cx="330840" cy="324720"/>
            </p14:xfrm>
          </p:contentPart>
        </mc:Choice>
        <mc:Fallback>
          <p:pic>
            <p:nvPicPr>
              <p:cNvPr id="101" name="Freihand 100">
                <a:extLst>
                  <a:ext uri="{FF2B5EF4-FFF2-40B4-BE49-F238E27FC236}">
                    <a16:creationId xmlns:a16="http://schemas.microsoft.com/office/drawing/2014/main" id="{2135B672-7ED8-4F26-96A1-736C607FEDC7}"/>
                  </a:ext>
                </a:extLst>
              </p:cNvPr>
              <p:cNvPicPr/>
              <p:nvPr/>
            </p:nvPicPr>
            <p:blipFill>
              <a:blip r:embed="rId138"/>
              <a:stretch>
                <a:fillRect/>
              </a:stretch>
            </p:blipFill>
            <p:spPr>
              <a:xfrm>
                <a:off x="10377827" y="1187347"/>
                <a:ext cx="339480" cy="33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9">
            <p14:nvContentPartPr>
              <p14:cNvPr id="102" name="Freihand 101">
                <a:extLst>
                  <a:ext uri="{FF2B5EF4-FFF2-40B4-BE49-F238E27FC236}">
                    <a16:creationId xmlns:a16="http://schemas.microsoft.com/office/drawing/2014/main" id="{590EBD0C-A6E1-4A8D-A6FC-02C5A7F76F0C}"/>
                  </a:ext>
                </a:extLst>
              </p14:cNvPr>
              <p14:cNvContentPartPr/>
              <p14:nvPr/>
            </p14:nvContentPartPr>
            <p14:xfrm>
              <a:off x="10695347" y="1246747"/>
              <a:ext cx="32400" cy="15840"/>
            </p14:xfrm>
          </p:contentPart>
        </mc:Choice>
        <mc:Fallback>
          <p:pic>
            <p:nvPicPr>
              <p:cNvPr id="102" name="Freihand 101">
                <a:extLst>
                  <a:ext uri="{FF2B5EF4-FFF2-40B4-BE49-F238E27FC236}">
                    <a16:creationId xmlns:a16="http://schemas.microsoft.com/office/drawing/2014/main" id="{590EBD0C-A6E1-4A8D-A6FC-02C5A7F76F0C}"/>
                  </a:ext>
                </a:extLst>
              </p:cNvPr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10691027" y="1242427"/>
                <a:ext cx="41040" cy="2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1">
            <p14:nvContentPartPr>
              <p14:cNvPr id="103" name="Freihand 102">
                <a:extLst>
                  <a:ext uri="{FF2B5EF4-FFF2-40B4-BE49-F238E27FC236}">
                    <a16:creationId xmlns:a16="http://schemas.microsoft.com/office/drawing/2014/main" id="{B6618C96-F353-4C8F-A145-7768CBD98456}"/>
                  </a:ext>
                </a:extLst>
              </p14:cNvPr>
              <p14:cNvContentPartPr/>
              <p14:nvPr/>
            </p14:nvContentPartPr>
            <p14:xfrm>
              <a:off x="10813427" y="1217587"/>
              <a:ext cx="308520" cy="150840"/>
            </p14:xfrm>
          </p:contentPart>
        </mc:Choice>
        <mc:Fallback>
          <p:pic>
            <p:nvPicPr>
              <p:cNvPr id="103" name="Freihand 102">
                <a:extLst>
                  <a:ext uri="{FF2B5EF4-FFF2-40B4-BE49-F238E27FC236}">
                    <a16:creationId xmlns:a16="http://schemas.microsoft.com/office/drawing/2014/main" id="{B6618C96-F353-4C8F-A145-7768CBD98456}"/>
                  </a:ext>
                </a:extLst>
              </p:cNvPr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10809107" y="1213267"/>
                <a:ext cx="317160" cy="15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3">
            <p14:nvContentPartPr>
              <p14:cNvPr id="104" name="Freihand 103">
                <a:extLst>
                  <a:ext uri="{FF2B5EF4-FFF2-40B4-BE49-F238E27FC236}">
                    <a16:creationId xmlns:a16="http://schemas.microsoft.com/office/drawing/2014/main" id="{3FB682C4-A2F8-42A3-A93C-4593B01A4A3C}"/>
                  </a:ext>
                </a:extLst>
              </p14:cNvPr>
              <p14:cNvContentPartPr/>
              <p14:nvPr/>
            </p14:nvContentPartPr>
            <p14:xfrm>
              <a:off x="11116907" y="1204267"/>
              <a:ext cx="360" cy="360"/>
            </p14:xfrm>
          </p:contentPart>
        </mc:Choice>
        <mc:Fallback>
          <p:pic>
            <p:nvPicPr>
              <p:cNvPr id="104" name="Freihand 103">
                <a:extLst>
                  <a:ext uri="{FF2B5EF4-FFF2-40B4-BE49-F238E27FC236}">
                    <a16:creationId xmlns:a16="http://schemas.microsoft.com/office/drawing/2014/main" id="{3FB682C4-A2F8-42A3-A93C-4593B01A4A3C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1112587" y="11999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4">
            <p14:nvContentPartPr>
              <p14:cNvPr id="105" name="Freihand 104">
                <a:extLst>
                  <a:ext uri="{FF2B5EF4-FFF2-40B4-BE49-F238E27FC236}">
                    <a16:creationId xmlns:a16="http://schemas.microsoft.com/office/drawing/2014/main" id="{F442832D-54E5-4DCF-B219-040D26E919DA}"/>
                  </a:ext>
                </a:extLst>
              </p14:cNvPr>
              <p14:cNvContentPartPr/>
              <p14:nvPr/>
            </p14:nvContentPartPr>
            <p14:xfrm>
              <a:off x="11206187" y="1172227"/>
              <a:ext cx="248040" cy="198000"/>
            </p14:xfrm>
          </p:contentPart>
        </mc:Choice>
        <mc:Fallback>
          <p:pic>
            <p:nvPicPr>
              <p:cNvPr id="105" name="Freihand 104">
                <a:extLst>
                  <a:ext uri="{FF2B5EF4-FFF2-40B4-BE49-F238E27FC236}">
                    <a16:creationId xmlns:a16="http://schemas.microsoft.com/office/drawing/2014/main" id="{F442832D-54E5-4DCF-B219-040D26E919DA}"/>
                  </a:ext>
                </a:extLst>
              </p:cNvPr>
              <p:cNvPicPr/>
              <p:nvPr/>
            </p:nvPicPr>
            <p:blipFill>
              <a:blip r:embed="rId145"/>
              <a:stretch>
                <a:fillRect/>
              </a:stretch>
            </p:blipFill>
            <p:spPr>
              <a:xfrm>
                <a:off x="11201867" y="1167907"/>
                <a:ext cx="256680" cy="20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6">
            <p14:nvContentPartPr>
              <p14:cNvPr id="106" name="Freihand 105">
                <a:extLst>
                  <a:ext uri="{FF2B5EF4-FFF2-40B4-BE49-F238E27FC236}">
                    <a16:creationId xmlns:a16="http://schemas.microsoft.com/office/drawing/2014/main" id="{BC35D327-CE4E-43B7-8D72-2937AF1CEE30}"/>
                  </a:ext>
                </a:extLst>
              </p14:cNvPr>
              <p14:cNvContentPartPr/>
              <p14:nvPr/>
            </p14:nvContentPartPr>
            <p14:xfrm>
              <a:off x="11436947" y="1146307"/>
              <a:ext cx="438120" cy="229680"/>
            </p14:xfrm>
          </p:contentPart>
        </mc:Choice>
        <mc:Fallback>
          <p:pic>
            <p:nvPicPr>
              <p:cNvPr id="106" name="Freihand 105">
                <a:extLst>
                  <a:ext uri="{FF2B5EF4-FFF2-40B4-BE49-F238E27FC236}">
                    <a16:creationId xmlns:a16="http://schemas.microsoft.com/office/drawing/2014/main" id="{BC35D327-CE4E-43B7-8D72-2937AF1CEE30}"/>
                  </a:ext>
                </a:extLst>
              </p:cNvPr>
              <p:cNvPicPr/>
              <p:nvPr/>
            </p:nvPicPr>
            <p:blipFill>
              <a:blip r:embed="rId147"/>
              <a:stretch>
                <a:fillRect/>
              </a:stretch>
            </p:blipFill>
            <p:spPr>
              <a:xfrm>
                <a:off x="11432627" y="1141987"/>
                <a:ext cx="446760" cy="23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8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AEC75B07-15E6-442D-B1C1-E84FC0424C7F}"/>
                  </a:ext>
                </a:extLst>
              </p14:cNvPr>
              <p14:cNvContentPartPr/>
              <p14:nvPr/>
            </p14:nvContentPartPr>
            <p14:xfrm>
              <a:off x="6209747" y="3756667"/>
              <a:ext cx="28800" cy="588600"/>
            </p14:xfrm>
          </p:contentPart>
        </mc:Choice>
        <mc:Fallback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AEC75B07-15E6-442D-B1C1-E84FC0424C7F}"/>
                  </a:ext>
                </a:extLst>
              </p:cNvPr>
              <p:cNvPicPr/>
              <p:nvPr/>
            </p:nvPicPr>
            <p:blipFill>
              <a:blip r:embed="rId149"/>
              <a:stretch>
                <a:fillRect/>
              </a:stretch>
            </p:blipFill>
            <p:spPr>
              <a:xfrm>
                <a:off x="6205427" y="3752347"/>
                <a:ext cx="37440" cy="59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0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D200D12C-64A0-4A1D-BBCD-F4014D504E16}"/>
                  </a:ext>
                </a:extLst>
              </p14:cNvPr>
              <p14:cNvContentPartPr/>
              <p14:nvPr/>
            </p14:nvContentPartPr>
            <p14:xfrm>
              <a:off x="6231347" y="4510147"/>
              <a:ext cx="19080" cy="342360"/>
            </p14:xfrm>
          </p:contentPart>
        </mc:Choice>
        <mc:Fallback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D200D12C-64A0-4A1D-BBCD-F4014D504E16}"/>
                  </a:ext>
                </a:extLst>
              </p:cNvPr>
              <p:cNvPicPr/>
              <p:nvPr/>
            </p:nvPicPr>
            <p:blipFill>
              <a:blip r:embed="rId151"/>
              <a:stretch>
                <a:fillRect/>
              </a:stretch>
            </p:blipFill>
            <p:spPr>
              <a:xfrm>
                <a:off x="6227027" y="4505827"/>
                <a:ext cx="27720" cy="35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2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92E1DA30-7BD0-4776-8ABF-DFC13CD887DF}"/>
                  </a:ext>
                </a:extLst>
              </p14:cNvPr>
              <p14:cNvContentPartPr/>
              <p14:nvPr/>
            </p14:nvContentPartPr>
            <p14:xfrm>
              <a:off x="5042627" y="3524107"/>
              <a:ext cx="285480" cy="10800"/>
            </p14:xfrm>
          </p:contentPart>
        </mc:Choice>
        <mc:Fallback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92E1DA30-7BD0-4776-8ABF-DFC13CD887DF}"/>
                  </a:ext>
                </a:extLst>
              </p:cNvPr>
              <p:cNvPicPr/>
              <p:nvPr/>
            </p:nvPicPr>
            <p:blipFill>
              <a:blip r:embed="rId153"/>
              <a:stretch>
                <a:fillRect/>
              </a:stretch>
            </p:blipFill>
            <p:spPr>
              <a:xfrm>
                <a:off x="5038307" y="3519787"/>
                <a:ext cx="29412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4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83AD81C4-4824-4900-8E56-9CC2EA247BD7}"/>
                  </a:ext>
                </a:extLst>
              </p14:cNvPr>
              <p14:cNvContentPartPr/>
              <p14:nvPr/>
            </p14:nvContentPartPr>
            <p14:xfrm>
              <a:off x="6196787" y="3501067"/>
              <a:ext cx="12600" cy="14256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83AD81C4-4824-4900-8E56-9CC2EA247BD7}"/>
                  </a:ext>
                </a:extLst>
              </p:cNvPr>
              <p:cNvPicPr/>
              <p:nvPr/>
            </p:nvPicPr>
            <p:blipFill>
              <a:blip r:embed="rId155"/>
              <a:stretch>
                <a:fillRect/>
              </a:stretch>
            </p:blipFill>
            <p:spPr>
              <a:xfrm>
                <a:off x="6192467" y="3496747"/>
                <a:ext cx="21240" cy="15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6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A78994D2-3EB4-4739-B56C-0210186B0FAD}"/>
                  </a:ext>
                </a:extLst>
              </p14:cNvPr>
              <p14:cNvContentPartPr/>
              <p14:nvPr/>
            </p14:nvContentPartPr>
            <p14:xfrm>
              <a:off x="5652467" y="3539227"/>
              <a:ext cx="548640" cy="17280"/>
            </p14:xfrm>
          </p:contentPart>
        </mc:Choice>
        <mc:Fallback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A78994D2-3EB4-4739-B56C-0210186B0FAD}"/>
                  </a:ext>
                </a:extLst>
              </p:cNvPr>
              <p:cNvPicPr/>
              <p:nvPr/>
            </p:nvPicPr>
            <p:blipFill>
              <a:blip r:embed="rId157"/>
              <a:stretch>
                <a:fillRect/>
              </a:stretch>
            </p:blipFill>
            <p:spPr>
              <a:xfrm>
                <a:off x="5648147" y="3534907"/>
                <a:ext cx="557280" cy="2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8">
            <p14:nvContentPartPr>
              <p14:cNvPr id="108" name="Freihand 107">
                <a:extLst>
                  <a:ext uri="{FF2B5EF4-FFF2-40B4-BE49-F238E27FC236}">
                    <a16:creationId xmlns:a16="http://schemas.microsoft.com/office/drawing/2014/main" id="{4F47F136-50AD-4837-882B-CE98084A9233}"/>
                  </a:ext>
                </a:extLst>
              </p14:cNvPr>
              <p14:cNvContentPartPr/>
              <p14:nvPr/>
            </p14:nvContentPartPr>
            <p14:xfrm>
              <a:off x="6208667" y="5009467"/>
              <a:ext cx="179640" cy="181440"/>
            </p14:xfrm>
          </p:contentPart>
        </mc:Choice>
        <mc:Fallback>
          <p:pic>
            <p:nvPicPr>
              <p:cNvPr id="108" name="Freihand 107">
                <a:extLst>
                  <a:ext uri="{FF2B5EF4-FFF2-40B4-BE49-F238E27FC236}">
                    <a16:creationId xmlns:a16="http://schemas.microsoft.com/office/drawing/2014/main" id="{4F47F136-50AD-4837-882B-CE98084A9233}"/>
                  </a:ext>
                </a:extLst>
              </p:cNvPr>
              <p:cNvPicPr/>
              <p:nvPr/>
            </p:nvPicPr>
            <p:blipFill>
              <a:blip r:embed="rId159"/>
              <a:stretch>
                <a:fillRect/>
              </a:stretch>
            </p:blipFill>
            <p:spPr>
              <a:xfrm>
                <a:off x="6204347" y="5005147"/>
                <a:ext cx="188280" cy="19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0">
            <p14:nvContentPartPr>
              <p14:cNvPr id="109" name="Freihand 108">
                <a:extLst>
                  <a:ext uri="{FF2B5EF4-FFF2-40B4-BE49-F238E27FC236}">
                    <a16:creationId xmlns:a16="http://schemas.microsoft.com/office/drawing/2014/main" id="{55E17ECD-5F38-4E10-9871-A33E5463C9C3}"/>
                  </a:ext>
                </a:extLst>
              </p14:cNvPr>
              <p14:cNvContentPartPr/>
              <p14:nvPr/>
            </p14:nvContentPartPr>
            <p14:xfrm>
              <a:off x="6247907" y="5025307"/>
              <a:ext cx="101880" cy="135000"/>
            </p14:xfrm>
          </p:contentPart>
        </mc:Choice>
        <mc:Fallback>
          <p:pic>
            <p:nvPicPr>
              <p:cNvPr id="109" name="Freihand 108">
                <a:extLst>
                  <a:ext uri="{FF2B5EF4-FFF2-40B4-BE49-F238E27FC236}">
                    <a16:creationId xmlns:a16="http://schemas.microsoft.com/office/drawing/2014/main" id="{55E17ECD-5F38-4E10-9871-A33E5463C9C3}"/>
                  </a:ext>
                </a:extLst>
              </p:cNvPr>
              <p:cNvPicPr/>
              <p:nvPr/>
            </p:nvPicPr>
            <p:blipFill>
              <a:blip r:embed="rId161"/>
              <a:stretch>
                <a:fillRect/>
              </a:stretch>
            </p:blipFill>
            <p:spPr>
              <a:xfrm>
                <a:off x="6243587" y="5020987"/>
                <a:ext cx="110520" cy="14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2">
            <p14:nvContentPartPr>
              <p14:cNvPr id="110" name="Freihand 109">
                <a:extLst>
                  <a:ext uri="{FF2B5EF4-FFF2-40B4-BE49-F238E27FC236}">
                    <a16:creationId xmlns:a16="http://schemas.microsoft.com/office/drawing/2014/main" id="{AD5C4951-28B4-4CBD-B303-2C66557F4A1B}"/>
                  </a:ext>
                </a:extLst>
              </p14:cNvPr>
              <p14:cNvContentPartPr/>
              <p14:nvPr/>
            </p14:nvContentPartPr>
            <p14:xfrm>
              <a:off x="6404867" y="4929547"/>
              <a:ext cx="128160" cy="151560"/>
            </p14:xfrm>
          </p:contentPart>
        </mc:Choice>
        <mc:Fallback>
          <p:pic>
            <p:nvPicPr>
              <p:cNvPr id="110" name="Freihand 109">
                <a:extLst>
                  <a:ext uri="{FF2B5EF4-FFF2-40B4-BE49-F238E27FC236}">
                    <a16:creationId xmlns:a16="http://schemas.microsoft.com/office/drawing/2014/main" id="{AD5C4951-28B4-4CBD-B303-2C66557F4A1B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6400547" y="4925227"/>
                <a:ext cx="136800" cy="16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4">
            <p14:nvContentPartPr>
              <p14:cNvPr id="112" name="Freihand 111">
                <a:extLst>
                  <a:ext uri="{FF2B5EF4-FFF2-40B4-BE49-F238E27FC236}">
                    <a16:creationId xmlns:a16="http://schemas.microsoft.com/office/drawing/2014/main" id="{F639BC7E-D363-4E6E-AF9C-BF758A530B8E}"/>
                  </a:ext>
                </a:extLst>
              </p14:cNvPr>
              <p14:cNvContentPartPr/>
              <p14:nvPr/>
            </p14:nvContentPartPr>
            <p14:xfrm>
              <a:off x="4699547" y="3499987"/>
              <a:ext cx="109800" cy="253800"/>
            </p14:xfrm>
          </p:contentPart>
        </mc:Choice>
        <mc:Fallback>
          <p:pic>
            <p:nvPicPr>
              <p:cNvPr id="112" name="Freihand 111">
                <a:extLst>
                  <a:ext uri="{FF2B5EF4-FFF2-40B4-BE49-F238E27FC236}">
                    <a16:creationId xmlns:a16="http://schemas.microsoft.com/office/drawing/2014/main" id="{F639BC7E-D363-4E6E-AF9C-BF758A530B8E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4695227" y="3495667"/>
                <a:ext cx="118440" cy="26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6">
            <p14:nvContentPartPr>
              <p14:cNvPr id="113" name="Freihand 112">
                <a:extLst>
                  <a:ext uri="{FF2B5EF4-FFF2-40B4-BE49-F238E27FC236}">
                    <a16:creationId xmlns:a16="http://schemas.microsoft.com/office/drawing/2014/main" id="{9447A22F-CCB3-4AF5-BBCE-410E7DAA4EAA}"/>
                  </a:ext>
                </a:extLst>
              </p14:cNvPr>
              <p14:cNvContentPartPr/>
              <p14:nvPr/>
            </p14:nvContentPartPr>
            <p14:xfrm>
              <a:off x="4807907" y="3380827"/>
              <a:ext cx="87120" cy="137160"/>
            </p14:xfrm>
          </p:contentPart>
        </mc:Choice>
        <mc:Fallback>
          <p:pic>
            <p:nvPicPr>
              <p:cNvPr id="113" name="Freihand 112">
                <a:extLst>
                  <a:ext uri="{FF2B5EF4-FFF2-40B4-BE49-F238E27FC236}">
                    <a16:creationId xmlns:a16="http://schemas.microsoft.com/office/drawing/2014/main" id="{9447A22F-CCB3-4AF5-BBCE-410E7DAA4EAA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4803587" y="3376507"/>
                <a:ext cx="95760" cy="14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8">
            <p14:nvContentPartPr>
              <p14:cNvPr id="114" name="Freihand 113">
                <a:extLst>
                  <a:ext uri="{FF2B5EF4-FFF2-40B4-BE49-F238E27FC236}">
                    <a16:creationId xmlns:a16="http://schemas.microsoft.com/office/drawing/2014/main" id="{43CC9AC4-6375-4AA6-9A67-B3727AA57E35}"/>
                  </a:ext>
                </a:extLst>
              </p14:cNvPr>
              <p14:cNvContentPartPr/>
              <p14:nvPr/>
            </p14:nvContentPartPr>
            <p14:xfrm>
              <a:off x="4816187" y="3589267"/>
              <a:ext cx="100440" cy="95760"/>
            </p14:xfrm>
          </p:contentPart>
        </mc:Choice>
        <mc:Fallback>
          <p:pic>
            <p:nvPicPr>
              <p:cNvPr id="114" name="Freihand 113">
                <a:extLst>
                  <a:ext uri="{FF2B5EF4-FFF2-40B4-BE49-F238E27FC236}">
                    <a16:creationId xmlns:a16="http://schemas.microsoft.com/office/drawing/2014/main" id="{43CC9AC4-6375-4AA6-9A67-B3727AA57E35}"/>
                  </a:ext>
                </a:extLst>
              </p:cNvPr>
              <p:cNvPicPr/>
              <p:nvPr/>
            </p:nvPicPr>
            <p:blipFill>
              <a:blip r:embed="rId169"/>
              <a:stretch>
                <a:fillRect/>
              </a:stretch>
            </p:blipFill>
            <p:spPr>
              <a:xfrm>
                <a:off x="4811867" y="3584947"/>
                <a:ext cx="10908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0">
            <p14:nvContentPartPr>
              <p14:cNvPr id="190" name="Freihand 189">
                <a:extLst>
                  <a:ext uri="{FF2B5EF4-FFF2-40B4-BE49-F238E27FC236}">
                    <a16:creationId xmlns:a16="http://schemas.microsoft.com/office/drawing/2014/main" id="{8F8F8A4D-87D3-446D-BAA0-ED8405C64FAF}"/>
                  </a:ext>
                </a:extLst>
              </p14:cNvPr>
              <p14:cNvContentPartPr/>
              <p14:nvPr/>
            </p14:nvContentPartPr>
            <p14:xfrm>
              <a:off x="4671467" y="3563707"/>
              <a:ext cx="155520" cy="18000"/>
            </p14:xfrm>
          </p:contentPart>
        </mc:Choice>
        <mc:Fallback>
          <p:pic>
            <p:nvPicPr>
              <p:cNvPr id="190" name="Freihand 189">
                <a:extLst>
                  <a:ext uri="{FF2B5EF4-FFF2-40B4-BE49-F238E27FC236}">
                    <a16:creationId xmlns:a16="http://schemas.microsoft.com/office/drawing/2014/main" id="{8F8F8A4D-87D3-446D-BAA0-ED8405C64FAF}"/>
                  </a:ext>
                </a:extLst>
              </p:cNvPr>
              <p:cNvPicPr/>
              <p:nvPr/>
            </p:nvPicPr>
            <p:blipFill>
              <a:blip r:embed="rId171"/>
              <a:stretch>
                <a:fillRect/>
              </a:stretch>
            </p:blipFill>
            <p:spPr>
              <a:xfrm>
                <a:off x="4667147" y="3559387"/>
                <a:ext cx="164160" cy="2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2">
            <p14:nvContentPartPr>
              <p14:cNvPr id="117" name="Freihand 116">
                <a:extLst>
                  <a:ext uri="{FF2B5EF4-FFF2-40B4-BE49-F238E27FC236}">
                    <a16:creationId xmlns:a16="http://schemas.microsoft.com/office/drawing/2014/main" id="{2AC92BAD-E558-4655-A6ED-53A876ED6F6F}"/>
                  </a:ext>
                </a:extLst>
              </p14:cNvPr>
              <p14:cNvContentPartPr/>
              <p14:nvPr/>
            </p14:nvContentPartPr>
            <p14:xfrm>
              <a:off x="8256707" y="1675867"/>
              <a:ext cx="135720" cy="328680"/>
            </p14:xfrm>
          </p:contentPart>
        </mc:Choice>
        <mc:Fallback>
          <p:pic>
            <p:nvPicPr>
              <p:cNvPr id="117" name="Freihand 116">
                <a:extLst>
                  <a:ext uri="{FF2B5EF4-FFF2-40B4-BE49-F238E27FC236}">
                    <a16:creationId xmlns:a16="http://schemas.microsoft.com/office/drawing/2014/main" id="{2AC92BAD-E558-4655-A6ED-53A876ED6F6F}"/>
                  </a:ext>
                </a:extLst>
              </p:cNvPr>
              <p:cNvPicPr/>
              <p:nvPr/>
            </p:nvPicPr>
            <p:blipFill>
              <a:blip r:embed="rId173"/>
              <a:stretch>
                <a:fillRect/>
              </a:stretch>
            </p:blipFill>
            <p:spPr>
              <a:xfrm>
                <a:off x="8252387" y="1671547"/>
                <a:ext cx="144360" cy="33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4">
            <p14:nvContentPartPr>
              <p14:cNvPr id="118" name="Freihand 117">
                <a:extLst>
                  <a:ext uri="{FF2B5EF4-FFF2-40B4-BE49-F238E27FC236}">
                    <a16:creationId xmlns:a16="http://schemas.microsoft.com/office/drawing/2014/main" id="{6E3B01B7-B567-4975-AB17-4E6E7B461009}"/>
                  </a:ext>
                </a:extLst>
              </p14:cNvPr>
              <p14:cNvContentPartPr/>
              <p14:nvPr/>
            </p14:nvContentPartPr>
            <p14:xfrm>
              <a:off x="8463347" y="1680547"/>
              <a:ext cx="343080" cy="178920"/>
            </p14:xfrm>
          </p:contentPart>
        </mc:Choice>
        <mc:Fallback>
          <p:pic>
            <p:nvPicPr>
              <p:cNvPr id="118" name="Freihand 117">
                <a:extLst>
                  <a:ext uri="{FF2B5EF4-FFF2-40B4-BE49-F238E27FC236}">
                    <a16:creationId xmlns:a16="http://schemas.microsoft.com/office/drawing/2014/main" id="{6E3B01B7-B567-4975-AB17-4E6E7B461009}"/>
                  </a:ext>
                </a:extLst>
              </p:cNvPr>
              <p:cNvPicPr/>
              <p:nvPr/>
            </p:nvPicPr>
            <p:blipFill>
              <a:blip r:embed="rId175"/>
              <a:stretch>
                <a:fillRect/>
              </a:stretch>
            </p:blipFill>
            <p:spPr>
              <a:xfrm>
                <a:off x="8459027" y="1676227"/>
                <a:ext cx="351720" cy="18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6">
            <p14:nvContentPartPr>
              <p14:cNvPr id="119" name="Freihand 118">
                <a:extLst>
                  <a:ext uri="{FF2B5EF4-FFF2-40B4-BE49-F238E27FC236}">
                    <a16:creationId xmlns:a16="http://schemas.microsoft.com/office/drawing/2014/main" id="{6A05CD4F-90D7-4F3E-B32D-1E86A7AA0E10}"/>
                  </a:ext>
                </a:extLst>
              </p14:cNvPr>
              <p14:cNvContentPartPr/>
              <p14:nvPr/>
            </p14:nvContentPartPr>
            <p14:xfrm>
              <a:off x="8927027" y="1663627"/>
              <a:ext cx="306720" cy="221040"/>
            </p14:xfrm>
          </p:contentPart>
        </mc:Choice>
        <mc:Fallback>
          <p:pic>
            <p:nvPicPr>
              <p:cNvPr id="119" name="Freihand 118">
                <a:extLst>
                  <a:ext uri="{FF2B5EF4-FFF2-40B4-BE49-F238E27FC236}">
                    <a16:creationId xmlns:a16="http://schemas.microsoft.com/office/drawing/2014/main" id="{6A05CD4F-90D7-4F3E-B32D-1E86A7AA0E10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8922707" y="1659307"/>
                <a:ext cx="315360" cy="22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8">
            <p14:nvContentPartPr>
              <p14:cNvPr id="120" name="Freihand 119">
                <a:extLst>
                  <a:ext uri="{FF2B5EF4-FFF2-40B4-BE49-F238E27FC236}">
                    <a16:creationId xmlns:a16="http://schemas.microsoft.com/office/drawing/2014/main" id="{9B161015-058A-49F8-920C-40E80A0AE907}"/>
                  </a:ext>
                </a:extLst>
              </p14:cNvPr>
              <p14:cNvContentPartPr/>
              <p14:nvPr/>
            </p14:nvContentPartPr>
            <p14:xfrm>
              <a:off x="9067067" y="1731307"/>
              <a:ext cx="170640" cy="10080"/>
            </p14:xfrm>
          </p:contentPart>
        </mc:Choice>
        <mc:Fallback>
          <p:pic>
            <p:nvPicPr>
              <p:cNvPr id="120" name="Freihand 119">
                <a:extLst>
                  <a:ext uri="{FF2B5EF4-FFF2-40B4-BE49-F238E27FC236}">
                    <a16:creationId xmlns:a16="http://schemas.microsoft.com/office/drawing/2014/main" id="{9B161015-058A-49F8-920C-40E80A0AE907}"/>
                  </a:ext>
                </a:extLst>
              </p:cNvPr>
              <p:cNvPicPr/>
              <p:nvPr/>
            </p:nvPicPr>
            <p:blipFill>
              <a:blip r:embed="rId179"/>
              <a:stretch>
                <a:fillRect/>
              </a:stretch>
            </p:blipFill>
            <p:spPr>
              <a:xfrm>
                <a:off x="9062747" y="1726987"/>
                <a:ext cx="17928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0">
            <p14:nvContentPartPr>
              <p14:cNvPr id="121" name="Freihand 120">
                <a:extLst>
                  <a:ext uri="{FF2B5EF4-FFF2-40B4-BE49-F238E27FC236}">
                    <a16:creationId xmlns:a16="http://schemas.microsoft.com/office/drawing/2014/main" id="{655502E3-F4C1-42FD-9160-0FCE045BE60E}"/>
                  </a:ext>
                </a:extLst>
              </p14:cNvPr>
              <p14:cNvContentPartPr/>
              <p14:nvPr/>
            </p14:nvContentPartPr>
            <p14:xfrm>
              <a:off x="8829467" y="1671187"/>
              <a:ext cx="27720" cy="236160"/>
            </p14:xfrm>
          </p:contentPart>
        </mc:Choice>
        <mc:Fallback>
          <p:pic>
            <p:nvPicPr>
              <p:cNvPr id="121" name="Freihand 120">
                <a:extLst>
                  <a:ext uri="{FF2B5EF4-FFF2-40B4-BE49-F238E27FC236}">
                    <a16:creationId xmlns:a16="http://schemas.microsoft.com/office/drawing/2014/main" id="{655502E3-F4C1-42FD-9160-0FCE045BE60E}"/>
                  </a:ext>
                </a:extLst>
              </p:cNvPr>
              <p:cNvPicPr/>
              <p:nvPr/>
            </p:nvPicPr>
            <p:blipFill>
              <a:blip r:embed="rId181"/>
              <a:stretch>
                <a:fillRect/>
              </a:stretch>
            </p:blipFill>
            <p:spPr>
              <a:xfrm>
                <a:off x="8825147" y="1666867"/>
                <a:ext cx="36360" cy="24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2">
            <p14:nvContentPartPr>
              <p14:cNvPr id="122" name="Freihand 121">
                <a:extLst>
                  <a:ext uri="{FF2B5EF4-FFF2-40B4-BE49-F238E27FC236}">
                    <a16:creationId xmlns:a16="http://schemas.microsoft.com/office/drawing/2014/main" id="{D185946A-B965-47F3-B022-C60CE0B7F55A}"/>
                  </a:ext>
                </a:extLst>
              </p14:cNvPr>
              <p14:cNvContentPartPr/>
              <p14:nvPr/>
            </p14:nvContentPartPr>
            <p14:xfrm>
              <a:off x="8789147" y="1732387"/>
              <a:ext cx="128520" cy="45360"/>
            </p14:xfrm>
          </p:contentPart>
        </mc:Choice>
        <mc:Fallback>
          <p:pic>
            <p:nvPicPr>
              <p:cNvPr id="122" name="Freihand 121">
                <a:extLst>
                  <a:ext uri="{FF2B5EF4-FFF2-40B4-BE49-F238E27FC236}">
                    <a16:creationId xmlns:a16="http://schemas.microsoft.com/office/drawing/2014/main" id="{D185946A-B965-47F3-B022-C60CE0B7F55A}"/>
                  </a:ext>
                </a:extLst>
              </p:cNvPr>
              <p:cNvPicPr/>
              <p:nvPr/>
            </p:nvPicPr>
            <p:blipFill>
              <a:blip r:embed="rId183"/>
              <a:stretch>
                <a:fillRect/>
              </a:stretch>
            </p:blipFill>
            <p:spPr>
              <a:xfrm>
                <a:off x="8784827" y="1728067"/>
                <a:ext cx="13716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4">
            <p14:nvContentPartPr>
              <p14:cNvPr id="123" name="Freihand 122">
                <a:extLst>
                  <a:ext uri="{FF2B5EF4-FFF2-40B4-BE49-F238E27FC236}">
                    <a16:creationId xmlns:a16="http://schemas.microsoft.com/office/drawing/2014/main" id="{82B9A449-4C7D-479A-A98B-E103D21FAD37}"/>
                  </a:ext>
                </a:extLst>
              </p14:cNvPr>
              <p14:cNvContentPartPr/>
              <p14:nvPr/>
            </p14:nvContentPartPr>
            <p14:xfrm>
              <a:off x="9470987" y="1654987"/>
              <a:ext cx="24120" cy="214560"/>
            </p14:xfrm>
          </p:contentPart>
        </mc:Choice>
        <mc:Fallback>
          <p:pic>
            <p:nvPicPr>
              <p:cNvPr id="123" name="Freihand 122">
                <a:extLst>
                  <a:ext uri="{FF2B5EF4-FFF2-40B4-BE49-F238E27FC236}">
                    <a16:creationId xmlns:a16="http://schemas.microsoft.com/office/drawing/2014/main" id="{82B9A449-4C7D-479A-A98B-E103D21FAD37}"/>
                  </a:ext>
                </a:extLst>
              </p:cNvPr>
              <p:cNvPicPr/>
              <p:nvPr/>
            </p:nvPicPr>
            <p:blipFill>
              <a:blip r:embed="rId185"/>
              <a:stretch>
                <a:fillRect/>
              </a:stretch>
            </p:blipFill>
            <p:spPr>
              <a:xfrm>
                <a:off x="9466667" y="1650667"/>
                <a:ext cx="32760" cy="22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6">
            <p14:nvContentPartPr>
              <p14:cNvPr id="124" name="Freihand 123">
                <a:extLst>
                  <a:ext uri="{FF2B5EF4-FFF2-40B4-BE49-F238E27FC236}">
                    <a16:creationId xmlns:a16="http://schemas.microsoft.com/office/drawing/2014/main" id="{A94FEA39-A316-4CFB-BD41-D1B06FEE89F2}"/>
                  </a:ext>
                </a:extLst>
              </p14:cNvPr>
              <p14:cNvContentPartPr/>
              <p14:nvPr/>
            </p14:nvContentPartPr>
            <p14:xfrm>
              <a:off x="9409427" y="1600267"/>
              <a:ext cx="267840" cy="216000"/>
            </p14:xfrm>
          </p:contentPart>
        </mc:Choice>
        <mc:Fallback>
          <p:pic>
            <p:nvPicPr>
              <p:cNvPr id="124" name="Freihand 123">
                <a:extLst>
                  <a:ext uri="{FF2B5EF4-FFF2-40B4-BE49-F238E27FC236}">
                    <a16:creationId xmlns:a16="http://schemas.microsoft.com/office/drawing/2014/main" id="{A94FEA39-A316-4CFB-BD41-D1B06FEE89F2}"/>
                  </a:ext>
                </a:extLst>
              </p:cNvPr>
              <p:cNvPicPr/>
              <p:nvPr/>
            </p:nvPicPr>
            <p:blipFill>
              <a:blip r:embed="rId187"/>
              <a:stretch>
                <a:fillRect/>
              </a:stretch>
            </p:blipFill>
            <p:spPr>
              <a:xfrm>
                <a:off x="9405107" y="1595947"/>
                <a:ext cx="276480" cy="22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8">
            <p14:nvContentPartPr>
              <p14:cNvPr id="125" name="Freihand 124">
                <a:extLst>
                  <a:ext uri="{FF2B5EF4-FFF2-40B4-BE49-F238E27FC236}">
                    <a16:creationId xmlns:a16="http://schemas.microsoft.com/office/drawing/2014/main" id="{90A042A8-385D-45F7-89A7-251FF82191D4}"/>
                  </a:ext>
                </a:extLst>
              </p14:cNvPr>
              <p14:cNvContentPartPr/>
              <p14:nvPr/>
            </p14:nvContentPartPr>
            <p14:xfrm>
              <a:off x="9704627" y="1702147"/>
              <a:ext cx="131040" cy="111600"/>
            </p14:xfrm>
          </p:contentPart>
        </mc:Choice>
        <mc:Fallback>
          <p:pic>
            <p:nvPicPr>
              <p:cNvPr id="125" name="Freihand 124">
                <a:extLst>
                  <a:ext uri="{FF2B5EF4-FFF2-40B4-BE49-F238E27FC236}">
                    <a16:creationId xmlns:a16="http://schemas.microsoft.com/office/drawing/2014/main" id="{90A042A8-385D-45F7-89A7-251FF82191D4}"/>
                  </a:ext>
                </a:extLst>
              </p:cNvPr>
              <p:cNvPicPr/>
              <p:nvPr/>
            </p:nvPicPr>
            <p:blipFill>
              <a:blip r:embed="rId189"/>
              <a:stretch>
                <a:fillRect/>
              </a:stretch>
            </p:blipFill>
            <p:spPr>
              <a:xfrm>
                <a:off x="9700307" y="1697827"/>
                <a:ext cx="13968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0">
            <p14:nvContentPartPr>
              <p14:cNvPr id="126" name="Freihand 125">
                <a:extLst>
                  <a:ext uri="{FF2B5EF4-FFF2-40B4-BE49-F238E27FC236}">
                    <a16:creationId xmlns:a16="http://schemas.microsoft.com/office/drawing/2014/main" id="{70191C9F-0744-4F1F-9B0D-97398A9AE6CB}"/>
                  </a:ext>
                </a:extLst>
              </p14:cNvPr>
              <p14:cNvContentPartPr/>
              <p14:nvPr/>
            </p14:nvContentPartPr>
            <p14:xfrm>
              <a:off x="9839627" y="1616107"/>
              <a:ext cx="4320" cy="26280"/>
            </p14:xfrm>
          </p:contentPart>
        </mc:Choice>
        <mc:Fallback>
          <p:pic>
            <p:nvPicPr>
              <p:cNvPr id="126" name="Freihand 125">
                <a:extLst>
                  <a:ext uri="{FF2B5EF4-FFF2-40B4-BE49-F238E27FC236}">
                    <a16:creationId xmlns:a16="http://schemas.microsoft.com/office/drawing/2014/main" id="{70191C9F-0744-4F1F-9B0D-97398A9AE6CB}"/>
                  </a:ext>
                </a:extLst>
              </p:cNvPr>
              <p:cNvPicPr/>
              <p:nvPr/>
            </p:nvPicPr>
            <p:blipFill>
              <a:blip r:embed="rId191"/>
              <a:stretch>
                <a:fillRect/>
              </a:stretch>
            </p:blipFill>
            <p:spPr>
              <a:xfrm>
                <a:off x="9835307" y="1611787"/>
                <a:ext cx="1296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2">
            <p14:nvContentPartPr>
              <p14:cNvPr id="127" name="Freihand 126">
                <a:extLst>
                  <a:ext uri="{FF2B5EF4-FFF2-40B4-BE49-F238E27FC236}">
                    <a16:creationId xmlns:a16="http://schemas.microsoft.com/office/drawing/2014/main" id="{59414D6B-ACD6-45EE-AE1D-5948ACD3F729}"/>
                  </a:ext>
                </a:extLst>
              </p14:cNvPr>
              <p14:cNvContentPartPr/>
              <p14:nvPr/>
            </p14:nvContentPartPr>
            <p14:xfrm>
              <a:off x="9857987" y="1601707"/>
              <a:ext cx="39960" cy="177840"/>
            </p14:xfrm>
          </p:contentPart>
        </mc:Choice>
        <mc:Fallback>
          <p:pic>
            <p:nvPicPr>
              <p:cNvPr id="127" name="Freihand 126">
                <a:extLst>
                  <a:ext uri="{FF2B5EF4-FFF2-40B4-BE49-F238E27FC236}">
                    <a16:creationId xmlns:a16="http://schemas.microsoft.com/office/drawing/2014/main" id="{59414D6B-ACD6-45EE-AE1D-5948ACD3F729}"/>
                  </a:ext>
                </a:extLst>
              </p:cNvPr>
              <p:cNvPicPr/>
              <p:nvPr/>
            </p:nvPicPr>
            <p:blipFill>
              <a:blip r:embed="rId193"/>
              <a:stretch>
                <a:fillRect/>
              </a:stretch>
            </p:blipFill>
            <p:spPr>
              <a:xfrm>
                <a:off x="9853667" y="1597387"/>
                <a:ext cx="48600" cy="18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4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A8D858CD-4481-4A12-884C-C30682E3FC2B}"/>
                  </a:ext>
                </a:extLst>
              </p14:cNvPr>
              <p14:cNvContentPartPr/>
              <p14:nvPr/>
            </p14:nvContentPartPr>
            <p14:xfrm>
              <a:off x="9926027" y="1675867"/>
              <a:ext cx="323640" cy="117720"/>
            </p14:xfrm>
          </p:contentPart>
        </mc:Choice>
        <mc:Fallback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A8D858CD-4481-4A12-884C-C30682E3FC2B}"/>
                  </a:ext>
                </a:extLst>
              </p:cNvPr>
              <p:cNvPicPr/>
              <p:nvPr/>
            </p:nvPicPr>
            <p:blipFill>
              <a:blip r:embed="rId195"/>
              <a:stretch>
                <a:fillRect/>
              </a:stretch>
            </p:blipFill>
            <p:spPr>
              <a:xfrm>
                <a:off x="9921707" y="1671547"/>
                <a:ext cx="33228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6">
            <p14:nvContentPartPr>
              <p14:cNvPr id="129" name="Freihand 128">
                <a:extLst>
                  <a:ext uri="{FF2B5EF4-FFF2-40B4-BE49-F238E27FC236}">
                    <a16:creationId xmlns:a16="http://schemas.microsoft.com/office/drawing/2014/main" id="{E2B2A6E8-AE0E-473E-957B-0098589ED4C1}"/>
                  </a:ext>
                </a:extLst>
              </p14:cNvPr>
              <p14:cNvContentPartPr/>
              <p14:nvPr/>
            </p14:nvContentPartPr>
            <p14:xfrm>
              <a:off x="10447667" y="1632307"/>
              <a:ext cx="254880" cy="142200"/>
            </p14:xfrm>
          </p:contentPart>
        </mc:Choice>
        <mc:Fallback>
          <p:pic>
            <p:nvPicPr>
              <p:cNvPr id="129" name="Freihand 128">
                <a:extLst>
                  <a:ext uri="{FF2B5EF4-FFF2-40B4-BE49-F238E27FC236}">
                    <a16:creationId xmlns:a16="http://schemas.microsoft.com/office/drawing/2014/main" id="{E2B2A6E8-AE0E-473E-957B-0098589ED4C1}"/>
                  </a:ext>
                </a:extLst>
              </p:cNvPr>
              <p:cNvPicPr/>
              <p:nvPr/>
            </p:nvPicPr>
            <p:blipFill>
              <a:blip r:embed="rId197"/>
              <a:stretch>
                <a:fillRect/>
              </a:stretch>
            </p:blipFill>
            <p:spPr>
              <a:xfrm>
                <a:off x="10443347" y="1627987"/>
                <a:ext cx="263520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8">
            <p14:nvContentPartPr>
              <p14:cNvPr id="130" name="Freihand 129">
                <a:extLst>
                  <a:ext uri="{FF2B5EF4-FFF2-40B4-BE49-F238E27FC236}">
                    <a16:creationId xmlns:a16="http://schemas.microsoft.com/office/drawing/2014/main" id="{F8502FF6-7036-429E-A908-DFA6D9590320}"/>
                  </a:ext>
                </a:extLst>
              </p14:cNvPr>
              <p14:cNvContentPartPr/>
              <p14:nvPr/>
            </p14:nvContentPartPr>
            <p14:xfrm>
              <a:off x="10737467" y="1680907"/>
              <a:ext cx="117360" cy="104760"/>
            </p14:xfrm>
          </p:contentPart>
        </mc:Choice>
        <mc:Fallback>
          <p:pic>
            <p:nvPicPr>
              <p:cNvPr id="130" name="Freihand 129">
                <a:extLst>
                  <a:ext uri="{FF2B5EF4-FFF2-40B4-BE49-F238E27FC236}">
                    <a16:creationId xmlns:a16="http://schemas.microsoft.com/office/drawing/2014/main" id="{F8502FF6-7036-429E-A908-DFA6D9590320}"/>
                  </a:ext>
                </a:extLst>
              </p:cNvPr>
              <p:cNvPicPr/>
              <p:nvPr/>
            </p:nvPicPr>
            <p:blipFill>
              <a:blip r:embed="rId199"/>
              <a:stretch>
                <a:fillRect/>
              </a:stretch>
            </p:blipFill>
            <p:spPr>
              <a:xfrm>
                <a:off x="10733147" y="1676587"/>
                <a:ext cx="126000" cy="11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0">
            <p14:nvContentPartPr>
              <p14:cNvPr id="131" name="Freihand 130">
                <a:extLst>
                  <a:ext uri="{FF2B5EF4-FFF2-40B4-BE49-F238E27FC236}">
                    <a16:creationId xmlns:a16="http://schemas.microsoft.com/office/drawing/2014/main" id="{DD602AE6-3718-4B38-878A-7175CA97AC51}"/>
                  </a:ext>
                </a:extLst>
              </p14:cNvPr>
              <p14:cNvContentPartPr/>
              <p14:nvPr/>
            </p14:nvContentPartPr>
            <p14:xfrm>
              <a:off x="10986947" y="1564267"/>
              <a:ext cx="161640" cy="201960"/>
            </p14:xfrm>
          </p:contentPart>
        </mc:Choice>
        <mc:Fallback>
          <p:pic>
            <p:nvPicPr>
              <p:cNvPr id="131" name="Freihand 130">
                <a:extLst>
                  <a:ext uri="{FF2B5EF4-FFF2-40B4-BE49-F238E27FC236}">
                    <a16:creationId xmlns:a16="http://schemas.microsoft.com/office/drawing/2014/main" id="{DD602AE6-3718-4B38-878A-7175CA97AC51}"/>
                  </a:ext>
                </a:extLst>
              </p:cNvPr>
              <p:cNvPicPr/>
              <p:nvPr/>
            </p:nvPicPr>
            <p:blipFill>
              <a:blip r:embed="rId201"/>
              <a:stretch>
                <a:fillRect/>
              </a:stretch>
            </p:blipFill>
            <p:spPr>
              <a:xfrm>
                <a:off x="10982627" y="1559947"/>
                <a:ext cx="170280" cy="21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2">
            <p14:nvContentPartPr>
              <p14:cNvPr id="132" name="Freihand 131">
                <a:extLst>
                  <a:ext uri="{FF2B5EF4-FFF2-40B4-BE49-F238E27FC236}">
                    <a16:creationId xmlns:a16="http://schemas.microsoft.com/office/drawing/2014/main" id="{3981F85C-D965-4FFA-91F0-E0080E2D8EF5}"/>
                  </a:ext>
                </a:extLst>
              </p14:cNvPr>
              <p14:cNvContentPartPr/>
              <p14:nvPr/>
            </p14:nvContentPartPr>
            <p14:xfrm>
              <a:off x="11062547" y="1719787"/>
              <a:ext cx="75240" cy="37080"/>
            </p14:xfrm>
          </p:contentPart>
        </mc:Choice>
        <mc:Fallback>
          <p:pic>
            <p:nvPicPr>
              <p:cNvPr id="132" name="Freihand 131">
                <a:extLst>
                  <a:ext uri="{FF2B5EF4-FFF2-40B4-BE49-F238E27FC236}">
                    <a16:creationId xmlns:a16="http://schemas.microsoft.com/office/drawing/2014/main" id="{3981F85C-D965-4FFA-91F0-E0080E2D8EF5}"/>
                  </a:ext>
                </a:extLst>
              </p:cNvPr>
              <p:cNvPicPr/>
              <p:nvPr/>
            </p:nvPicPr>
            <p:blipFill>
              <a:blip r:embed="rId203"/>
              <a:stretch>
                <a:fillRect/>
              </a:stretch>
            </p:blipFill>
            <p:spPr>
              <a:xfrm>
                <a:off x="11058227" y="1715467"/>
                <a:ext cx="83880" cy="4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4">
            <p14:nvContentPartPr>
              <p14:cNvPr id="133" name="Freihand 132">
                <a:extLst>
                  <a:ext uri="{FF2B5EF4-FFF2-40B4-BE49-F238E27FC236}">
                    <a16:creationId xmlns:a16="http://schemas.microsoft.com/office/drawing/2014/main" id="{6F4BF1CB-B7CB-4352-BB8A-C47B8E3910C9}"/>
                  </a:ext>
                </a:extLst>
              </p14:cNvPr>
              <p14:cNvContentPartPr/>
              <p14:nvPr/>
            </p14:nvContentPartPr>
            <p14:xfrm>
              <a:off x="11148587" y="1674787"/>
              <a:ext cx="163080" cy="87840"/>
            </p14:xfrm>
          </p:contentPart>
        </mc:Choice>
        <mc:Fallback>
          <p:pic>
            <p:nvPicPr>
              <p:cNvPr id="133" name="Freihand 132">
                <a:extLst>
                  <a:ext uri="{FF2B5EF4-FFF2-40B4-BE49-F238E27FC236}">
                    <a16:creationId xmlns:a16="http://schemas.microsoft.com/office/drawing/2014/main" id="{6F4BF1CB-B7CB-4352-BB8A-C47B8E3910C9}"/>
                  </a:ext>
                </a:extLst>
              </p:cNvPr>
              <p:cNvPicPr/>
              <p:nvPr/>
            </p:nvPicPr>
            <p:blipFill>
              <a:blip r:embed="rId205"/>
              <a:stretch>
                <a:fillRect/>
              </a:stretch>
            </p:blipFill>
            <p:spPr>
              <a:xfrm>
                <a:off x="11144267" y="1670467"/>
                <a:ext cx="171720" cy="9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6">
            <p14:nvContentPartPr>
              <p14:cNvPr id="134" name="Freihand 133">
                <a:extLst>
                  <a:ext uri="{FF2B5EF4-FFF2-40B4-BE49-F238E27FC236}">
                    <a16:creationId xmlns:a16="http://schemas.microsoft.com/office/drawing/2014/main" id="{75CDC8F6-5775-487A-A8A0-0612AB89D9CA}"/>
                  </a:ext>
                </a:extLst>
              </p14:cNvPr>
              <p14:cNvContentPartPr/>
              <p14:nvPr/>
            </p14:nvContentPartPr>
            <p14:xfrm>
              <a:off x="11314907" y="1557787"/>
              <a:ext cx="132120" cy="183600"/>
            </p14:xfrm>
          </p:contentPart>
        </mc:Choice>
        <mc:Fallback>
          <p:pic>
            <p:nvPicPr>
              <p:cNvPr id="134" name="Freihand 133">
                <a:extLst>
                  <a:ext uri="{FF2B5EF4-FFF2-40B4-BE49-F238E27FC236}">
                    <a16:creationId xmlns:a16="http://schemas.microsoft.com/office/drawing/2014/main" id="{75CDC8F6-5775-487A-A8A0-0612AB89D9CA}"/>
                  </a:ext>
                </a:extLst>
              </p:cNvPr>
              <p:cNvPicPr/>
              <p:nvPr/>
            </p:nvPicPr>
            <p:blipFill>
              <a:blip r:embed="rId207"/>
              <a:stretch>
                <a:fillRect/>
              </a:stretch>
            </p:blipFill>
            <p:spPr>
              <a:xfrm>
                <a:off x="11310587" y="1553467"/>
                <a:ext cx="14076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8">
            <p14:nvContentPartPr>
              <p14:cNvPr id="135" name="Freihand 134">
                <a:extLst>
                  <a:ext uri="{FF2B5EF4-FFF2-40B4-BE49-F238E27FC236}">
                    <a16:creationId xmlns:a16="http://schemas.microsoft.com/office/drawing/2014/main" id="{15ECD7C1-D608-458E-9720-731FADC458B7}"/>
                  </a:ext>
                </a:extLst>
              </p14:cNvPr>
              <p14:cNvContentPartPr/>
              <p14:nvPr/>
            </p14:nvContentPartPr>
            <p14:xfrm>
              <a:off x="11367107" y="1598827"/>
              <a:ext cx="587160" cy="165960"/>
            </p14:xfrm>
          </p:contentPart>
        </mc:Choice>
        <mc:Fallback>
          <p:pic>
            <p:nvPicPr>
              <p:cNvPr id="135" name="Freihand 134">
                <a:extLst>
                  <a:ext uri="{FF2B5EF4-FFF2-40B4-BE49-F238E27FC236}">
                    <a16:creationId xmlns:a16="http://schemas.microsoft.com/office/drawing/2014/main" id="{15ECD7C1-D608-458E-9720-731FADC458B7}"/>
                  </a:ext>
                </a:extLst>
              </p:cNvPr>
              <p:cNvPicPr/>
              <p:nvPr/>
            </p:nvPicPr>
            <p:blipFill>
              <a:blip r:embed="rId209"/>
              <a:stretch>
                <a:fillRect/>
              </a:stretch>
            </p:blipFill>
            <p:spPr>
              <a:xfrm>
                <a:off x="11362787" y="1594507"/>
                <a:ext cx="595800" cy="17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0">
            <p14:nvContentPartPr>
              <p14:cNvPr id="136" name="Freihand 135">
                <a:extLst>
                  <a:ext uri="{FF2B5EF4-FFF2-40B4-BE49-F238E27FC236}">
                    <a16:creationId xmlns:a16="http://schemas.microsoft.com/office/drawing/2014/main" id="{BB7047F7-2733-434E-A89D-25358E24AC23}"/>
                  </a:ext>
                </a:extLst>
              </p14:cNvPr>
              <p14:cNvContentPartPr/>
              <p14:nvPr/>
            </p14:nvContentPartPr>
            <p14:xfrm>
              <a:off x="8478107" y="2055667"/>
              <a:ext cx="274680" cy="176400"/>
            </p14:xfrm>
          </p:contentPart>
        </mc:Choice>
        <mc:Fallback>
          <p:pic>
            <p:nvPicPr>
              <p:cNvPr id="136" name="Freihand 135">
                <a:extLst>
                  <a:ext uri="{FF2B5EF4-FFF2-40B4-BE49-F238E27FC236}">
                    <a16:creationId xmlns:a16="http://schemas.microsoft.com/office/drawing/2014/main" id="{BB7047F7-2733-434E-A89D-25358E24AC23}"/>
                  </a:ext>
                </a:extLst>
              </p:cNvPr>
              <p:cNvPicPr/>
              <p:nvPr/>
            </p:nvPicPr>
            <p:blipFill>
              <a:blip r:embed="rId211"/>
              <a:stretch>
                <a:fillRect/>
              </a:stretch>
            </p:blipFill>
            <p:spPr>
              <a:xfrm>
                <a:off x="8473787" y="2051347"/>
                <a:ext cx="283320" cy="18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2">
            <p14:nvContentPartPr>
              <p14:cNvPr id="137" name="Freihand 136">
                <a:extLst>
                  <a:ext uri="{FF2B5EF4-FFF2-40B4-BE49-F238E27FC236}">
                    <a16:creationId xmlns:a16="http://schemas.microsoft.com/office/drawing/2014/main" id="{9D03F4EF-68D8-43E0-B8F9-48C58DB8EAFA}"/>
                  </a:ext>
                </a:extLst>
              </p14:cNvPr>
              <p14:cNvContentPartPr/>
              <p14:nvPr/>
            </p14:nvContentPartPr>
            <p14:xfrm>
              <a:off x="8752427" y="2089867"/>
              <a:ext cx="29880" cy="11520"/>
            </p14:xfrm>
          </p:contentPart>
        </mc:Choice>
        <mc:Fallback>
          <p:pic>
            <p:nvPicPr>
              <p:cNvPr id="137" name="Freihand 136">
                <a:extLst>
                  <a:ext uri="{FF2B5EF4-FFF2-40B4-BE49-F238E27FC236}">
                    <a16:creationId xmlns:a16="http://schemas.microsoft.com/office/drawing/2014/main" id="{9D03F4EF-68D8-43E0-B8F9-48C58DB8EAFA}"/>
                  </a:ext>
                </a:extLst>
              </p:cNvPr>
              <p:cNvPicPr/>
              <p:nvPr/>
            </p:nvPicPr>
            <p:blipFill>
              <a:blip r:embed="rId213"/>
              <a:stretch>
                <a:fillRect/>
              </a:stretch>
            </p:blipFill>
            <p:spPr>
              <a:xfrm>
                <a:off x="8748107" y="2085547"/>
                <a:ext cx="3852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4">
            <p14:nvContentPartPr>
              <p14:cNvPr id="138" name="Freihand 137">
                <a:extLst>
                  <a:ext uri="{FF2B5EF4-FFF2-40B4-BE49-F238E27FC236}">
                    <a16:creationId xmlns:a16="http://schemas.microsoft.com/office/drawing/2014/main" id="{6914131C-5874-4194-ACBA-F4B335540E4D}"/>
                  </a:ext>
                </a:extLst>
              </p14:cNvPr>
              <p14:cNvContentPartPr/>
              <p14:nvPr/>
            </p14:nvContentPartPr>
            <p14:xfrm>
              <a:off x="8840987" y="2092387"/>
              <a:ext cx="256680" cy="117360"/>
            </p14:xfrm>
          </p:contentPart>
        </mc:Choice>
        <mc:Fallback>
          <p:pic>
            <p:nvPicPr>
              <p:cNvPr id="138" name="Freihand 137">
                <a:extLst>
                  <a:ext uri="{FF2B5EF4-FFF2-40B4-BE49-F238E27FC236}">
                    <a16:creationId xmlns:a16="http://schemas.microsoft.com/office/drawing/2014/main" id="{6914131C-5874-4194-ACBA-F4B335540E4D}"/>
                  </a:ext>
                </a:extLst>
              </p:cNvPr>
              <p:cNvPicPr/>
              <p:nvPr/>
            </p:nvPicPr>
            <p:blipFill>
              <a:blip r:embed="rId215"/>
              <a:stretch>
                <a:fillRect/>
              </a:stretch>
            </p:blipFill>
            <p:spPr>
              <a:xfrm>
                <a:off x="8836667" y="2088067"/>
                <a:ext cx="26532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6">
            <p14:nvContentPartPr>
              <p14:cNvPr id="141" name="Freihand 140">
                <a:extLst>
                  <a:ext uri="{FF2B5EF4-FFF2-40B4-BE49-F238E27FC236}">
                    <a16:creationId xmlns:a16="http://schemas.microsoft.com/office/drawing/2014/main" id="{E9A27E48-CDB4-44B9-9433-6E31E8E9DDF5}"/>
                  </a:ext>
                </a:extLst>
              </p14:cNvPr>
              <p14:cNvContentPartPr/>
              <p14:nvPr/>
            </p14:nvContentPartPr>
            <p14:xfrm>
              <a:off x="9281267" y="2107507"/>
              <a:ext cx="1080" cy="18720"/>
            </p14:xfrm>
          </p:contentPart>
        </mc:Choice>
        <mc:Fallback>
          <p:pic>
            <p:nvPicPr>
              <p:cNvPr id="141" name="Freihand 140">
                <a:extLst>
                  <a:ext uri="{FF2B5EF4-FFF2-40B4-BE49-F238E27FC236}">
                    <a16:creationId xmlns:a16="http://schemas.microsoft.com/office/drawing/2014/main" id="{E9A27E48-CDB4-44B9-9433-6E31E8E9DDF5}"/>
                  </a:ext>
                </a:extLst>
              </p:cNvPr>
              <p:cNvPicPr/>
              <p:nvPr/>
            </p:nvPicPr>
            <p:blipFill>
              <a:blip r:embed="rId217"/>
              <a:stretch>
                <a:fillRect/>
              </a:stretch>
            </p:blipFill>
            <p:spPr>
              <a:xfrm>
                <a:off x="9276947" y="2103187"/>
                <a:ext cx="9720" cy="2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8">
            <p14:nvContentPartPr>
              <p14:cNvPr id="142" name="Freihand 141">
                <a:extLst>
                  <a:ext uri="{FF2B5EF4-FFF2-40B4-BE49-F238E27FC236}">
                    <a16:creationId xmlns:a16="http://schemas.microsoft.com/office/drawing/2014/main" id="{A8D933B5-5EF7-479A-9DE2-E9739D04447A}"/>
                  </a:ext>
                </a:extLst>
              </p14:cNvPr>
              <p14:cNvContentPartPr/>
              <p14:nvPr/>
            </p14:nvContentPartPr>
            <p14:xfrm>
              <a:off x="9269027" y="2220547"/>
              <a:ext cx="19800" cy="23400"/>
            </p14:xfrm>
          </p:contentPart>
        </mc:Choice>
        <mc:Fallback>
          <p:pic>
            <p:nvPicPr>
              <p:cNvPr id="142" name="Freihand 141">
                <a:extLst>
                  <a:ext uri="{FF2B5EF4-FFF2-40B4-BE49-F238E27FC236}">
                    <a16:creationId xmlns:a16="http://schemas.microsoft.com/office/drawing/2014/main" id="{A8D933B5-5EF7-479A-9DE2-E9739D04447A}"/>
                  </a:ext>
                </a:extLst>
              </p:cNvPr>
              <p:cNvPicPr/>
              <p:nvPr/>
            </p:nvPicPr>
            <p:blipFill>
              <a:blip r:embed="rId219"/>
              <a:stretch>
                <a:fillRect/>
              </a:stretch>
            </p:blipFill>
            <p:spPr>
              <a:xfrm>
                <a:off x="9264707" y="2216227"/>
                <a:ext cx="2844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0">
            <p14:nvContentPartPr>
              <p14:cNvPr id="144" name="Freihand 143">
                <a:extLst>
                  <a:ext uri="{FF2B5EF4-FFF2-40B4-BE49-F238E27FC236}">
                    <a16:creationId xmlns:a16="http://schemas.microsoft.com/office/drawing/2014/main" id="{4F04F1FC-A475-4575-8032-CC32D662F42A}"/>
                  </a:ext>
                </a:extLst>
              </p14:cNvPr>
              <p14:cNvContentPartPr/>
              <p14:nvPr/>
            </p14:nvContentPartPr>
            <p14:xfrm>
              <a:off x="9546587" y="1997707"/>
              <a:ext cx="219960" cy="197640"/>
            </p14:xfrm>
          </p:contentPart>
        </mc:Choice>
        <mc:Fallback>
          <p:pic>
            <p:nvPicPr>
              <p:cNvPr id="144" name="Freihand 143">
                <a:extLst>
                  <a:ext uri="{FF2B5EF4-FFF2-40B4-BE49-F238E27FC236}">
                    <a16:creationId xmlns:a16="http://schemas.microsoft.com/office/drawing/2014/main" id="{4F04F1FC-A475-4575-8032-CC32D662F42A}"/>
                  </a:ext>
                </a:extLst>
              </p:cNvPr>
              <p:cNvPicPr/>
              <p:nvPr/>
            </p:nvPicPr>
            <p:blipFill>
              <a:blip r:embed="rId221"/>
              <a:stretch>
                <a:fillRect/>
              </a:stretch>
            </p:blipFill>
            <p:spPr>
              <a:xfrm>
                <a:off x="9542267" y="1993387"/>
                <a:ext cx="228600" cy="20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2">
            <p14:nvContentPartPr>
              <p14:cNvPr id="145" name="Freihand 144">
                <a:extLst>
                  <a:ext uri="{FF2B5EF4-FFF2-40B4-BE49-F238E27FC236}">
                    <a16:creationId xmlns:a16="http://schemas.microsoft.com/office/drawing/2014/main" id="{70476786-7F5E-4AC2-AB66-528E2FB1FF37}"/>
                  </a:ext>
                </a:extLst>
              </p14:cNvPr>
              <p14:cNvContentPartPr/>
              <p14:nvPr/>
            </p14:nvContentPartPr>
            <p14:xfrm>
              <a:off x="9659987" y="2102827"/>
              <a:ext cx="140760" cy="25560"/>
            </p14:xfrm>
          </p:contentPart>
        </mc:Choice>
        <mc:Fallback>
          <p:pic>
            <p:nvPicPr>
              <p:cNvPr id="145" name="Freihand 144">
                <a:extLst>
                  <a:ext uri="{FF2B5EF4-FFF2-40B4-BE49-F238E27FC236}">
                    <a16:creationId xmlns:a16="http://schemas.microsoft.com/office/drawing/2014/main" id="{70476786-7F5E-4AC2-AB66-528E2FB1FF37}"/>
                  </a:ext>
                </a:extLst>
              </p:cNvPr>
              <p:cNvPicPr/>
              <p:nvPr/>
            </p:nvPicPr>
            <p:blipFill>
              <a:blip r:embed="rId223"/>
              <a:stretch>
                <a:fillRect/>
              </a:stretch>
            </p:blipFill>
            <p:spPr>
              <a:xfrm>
                <a:off x="9655667" y="2098507"/>
                <a:ext cx="149400" cy="3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4">
            <p14:nvContentPartPr>
              <p14:cNvPr id="146" name="Freihand 145">
                <a:extLst>
                  <a:ext uri="{FF2B5EF4-FFF2-40B4-BE49-F238E27FC236}">
                    <a16:creationId xmlns:a16="http://schemas.microsoft.com/office/drawing/2014/main" id="{AAB142AD-BDBB-4330-8F19-FC9A253E824C}"/>
                  </a:ext>
                </a:extLst>
              </p14:cNvPr>
              <p14:cNvContentPartPr/>
              <p14:nvPr/>
            </p14:nvContentPartPr>
            <p14:xfrm>
              <a:off x="9824147" y="1987267"/>
              <a:ext cx="127080" cy="216360"/>
            </p14:xfrm>
          </p:contentPart>
        </mc:Choice>
        <mc:Fallback>
          <p:pic>
            <p:nvPicPr>
              <p:cNvPr id="146" name="Freihand 145">
                <a:extLst>
                  <a:ext uri="{FF2B5EF4-FFF2-40B4-BE49-F238E27FC236}">
                    <a16:creationId xmlns:a16="http://schemas.microsoft.com/office/drawing/2014/main" id="{AAB142AD-BDBB-4330-8F19-FC9A253E824C}"/>
                  </a:ext>
                </a:extLst>
              </p:cNvPr>
              <p:cNvPicPr/>
              <p:nvPr/>
            </p:nvPicPr>
            <p:blipFill>
              <a:blip r:embed="rId225"/>
              <a:stretch>
                <a:fillRect/>
              </a:stretch>
            </p:blipFill>
            <p:spPr>
              <a:xfrm>
                <a:off x="9819827" y="1982947"/>
                <a:ext cx="135720" cy="22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6">
            <p14:nvContentPartPr>
              <p14:cNvPr id="147" name="Freihand 146">
                <a:extLst>
                  <a:ext uri="{FF2B5EF4-FFF2-40B4-BE49-F238E27FC236}">
                    <a16:creationId xmlns:a16="http://schemas.microsoft.com/office/drawing/2014/main" id="{06AF5090-A44A-4931-BC7A-5CD8B26959B9}"/>
                  </a:ext>
                </a:extLst>
              </p14:cNvPr>
              <p14:cNvContentPartPr/>
              <p14:nvPr/>
            </p14:nvContentPartPr>
            <p14:xfrm>
              <a:off x="9964907" y="2051707"/>
              <a:ext cx="236520" cy="104400"/>
            </p14:xfrm>
          </p:contentPart>
        </mc:Choice>
        <mc:Fallback>
          <p:pic>
            <p:nvPicPr>
              <p:cNvPr id="147" name="Freihand 146">
                <a:extLst>
                  <a:ext uri="{FF2B5EF4-FFF2-40B4-BE49-F238E27FC236}">
                    <a16:creationId xmlns:a16="http://schemas.microsoft.com/office/drawing/2014/main" id="{06AF5090-A44A-4931-BC7A-5CD8B26959B9}"/>
                  </a:ext>
                </a:extLst>
              </p:cNvPr>
              <p:cNvPicPr/>
              <p:nvPr/>
            </p:nvPicPr>
            <p:blipFill>
              <a:blip r:embed="rId227"/>
              <a:stretch>
                <a:fillRect/>
              </a:stretch>
            </p:blipFill>
            <p:spPr>
              <a:xfrm>
                <a:off x="9960587" y="2047387"/>
                <a:ext cx="245160" cy="11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8">
            <p14:nvContentPartPr>
              <p14:cNvPr id="149" name="Freihand 148">
                <a:extLst>
                  <a:ext uri="{FF2B5EF4-FFF2-40B4-BE49-F238E27FC236}">
                    <a16:creationId xmlns:a16="http://schemas.microsoft.com/office/drawing/2014/main" id="{5375212F-7338-4DCC-BCD0-DEF62A87417F}"/>
                  </a:ext>
                </a:extLst>
              </p14:cNvPr>
              <p14:cNvContentPartPr/>
              <p14:nvPr/>
            </p14:nvContentPartPr>
            <p14:xfrm>
              <a:off x="10225547" y="2014627"/>
              <a:ext cx="294480" cy="157680"/>
            </p14:xfrm>
          </p:contentPart>
        </mc:Choice>
        <mc:Fallback>
          <p:pic>
            <p:nvPicPr>
              <p:cNvPr id="149" name="Freihand 148">
                <a:extLst>
                  <a:ext uri="{FF2B5EF4-FFF2-40B4-BE49-F238E27FC236}">
                    <a16:creationId xmlns:a16="http://schemas.microsoft.com/office/drawing/2014/main" id="{5375212F-7338-4DCC-BCD0-DEF62A87417F}"/>
                  </a:ext>
                </a:extLst>
              </p:cNvPr>
              <p:cNvPicPr/>
              <p:nvPr/>
            </p:nvPicPr>
            <p:blipFill>
              <a:blip r:embed="rId229"/>
              <a:stretch>
                <a:fillRect/>
              </a:stretch>
            </p:blipFill>
            <p:spPr>
              <a:xfrm>
                <a:off x="10221227" y="2010307"/>
                <a:ext cx="303120" cy="16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0">
            <p14:nvContentPartPr>
              <p14:cNvPr id="150" name="Freihand 149">
                <a:extLst>
                  <a:ext uri="{FF2B5EF4-FFF2-40B4-BE49-F238E27FC236}">
                    <a16:creationId xmlns:a16="http://schemas.microsoft.com/office/drawing/2014/main" id="{7F3A6CCA-6CCD-44FA-A90E-2D627484ACE1}"/>
                  </a:ext>
                </a:extLst>
              </p14:cNvPr>
              <p14:cNvContentPartPr/>
              <p14:nvPr/>
            </p14:nvContentPartPr>
            <p14:xfrm>
              <a:off x="10493747" y="2059267"/>
              <a:ext cx="20880" cy="19440"/>
            </p14:xfrm>
          </p:contentPart>
        </mc:Choice>
        <mc:Fallback>
          <p:pic>
            <p:nvPicPr>
              <p:cNvPr id="150" name="Freihand 149">
                <a:extLst>
                  <a:ext uri="{FF2B5EF4-FFF2-40B4-BE49-F238E27FC236}">
                    <a16:creationId xmlns:a16="http://schemas.microsoft.com/office/drawing/2014/main" id="{7F3A6CCA-6CCD-44FA-A90E-2D627484ACE1}"/>
                  </a:ext>
                </a:extLst>
              </p:cNvPr>
              <p:cNvPicPr/>
              <p:nvPr/>
            </p:nvPicPr>
            <p:blipFill>
              <a:blip r:embed="rId231"/>
              <a:stretch>
                <a:fillRect/>
              </a:stretch>
            </p:blipFill>
            <p:spPr>
              <a:xfrm>
                <a:off x="10489427" y="2054947"/>
                <a:ext cx="29520" cy="2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2">
            <p14:nvContentPartPr>
              <p14:cNvPr id="151" name="Freihand 150">
                <a:extLst>
                  <a:ext uri="{FF2B5EF4-FFF2-40B4-BE49-F238E27FC236}">
                    <a16:creationId xmlns:a16="http://schemas.microsoft.com/office/drawing/2014/main" id="{F8035740-D61E-4C5A-9033-1065729B4E48}"/>
                  </a:ext>
                </a:extLst>
              </p14:cNvPr>
              <p14:cNvContentPartPr/>
              <p14:nvPr/>
            </p14:nvContentPartPr>
            <p14:xfrm>
              <a:off x="10471427" y="2090587"/>
              <a:ext cx="157320" cy="305640"/>
            </p14:xfrm>
          </p:contentPart>
        </mc:Choice>
        <mc:Fallback>
          <p:pic>
            <p:nvPicPr>
              <p:cNvPr id="151" name="Freihand 150">
                <a:extLst>
                  <a:ext uri="{FF2B5EF4-FFF2-40B4-BE49-F238E27FC236}">
                    <a16:creationId xmlns:a16="http://schemas.microsoft.com/office/drawing/2014/main" id="{F8035740-D61E-4C5A-9033-1065729B4E48}"/>
                  </a:ext>
                </a:extLst>
              </p:cNvPr>
              <p:cNvPicPr/>
              <p:nvPr/>
            </p:nvPicPr>
            <p:blipFill>
              <a:blip r:embed="rId233"/>
              <a:stretch>
                <a:fillRect/>
              </a:stretch>
            </p:blipFill>
            <p:spPr>
              <a:xfrm>
                <a:off x="10467107" y="2086267"/>
                <a:ext cx="165960" cy="31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4">
            <p14:nvContentPartPr>
              <p14:cNvPr id="152" name="Freihand 151">
                <a:extLst>
                  <a:ext uri="{FF2B5EF4-FFF2-40B4-BE49-F238E27FC236}">
                    <a16:creationId xmlns:a16="http://schemas.microsoft.com/office/drawing/2014/main" id="{42A64467-7489-4A60-BD04-77D8CAAC7368}"/>
                  </a:ext>
                </a:extLst>
              </p14:cNvPr>
              <p14:cNvContentPartPr/>
              <p14:nvPr/>
            </p14:nvContentPartPr>
            <p14:xfrm>
              <a:off x="10651787" y="2066467"/>
              <a:ext cx="82800" cy="114120"/>
            </p14:xfrm>
          </p:contentPart>
        </mc:Choice>
        <mc:Fallback>
          <p:pic>
            <p:nvPicPr>
              <p:cNvPr id="152" name="Freihand 151">
                <a:extLst>
                  <a:ext uri="{FF2B5EF4-FFF2-40B4-BE49-F238E27FC236}">
                    <a16:creationId xmlns:a16="http://schemas.microsoft.com/office/drawing/2014/main" id="{42A64467-7489-4A60-BD04-77D8CAAC7368}"/>
                  </a:ext>
                </a:extLst>
              </p:cNvPr>
              <p:cNvPicPr/>
              <p:nvPr/>
            </p:nvPicPr>
            <p:blipFill>
              <a:blip r:embed="rId235"/>
              <a:stretch>
                <a:fillRect/>
              </a:stretch>
            </p:blipFill>
            <p:spPr>
              <a:xfrm>
                <a:off x="10647467" y="2062147"/>
                <a:ext cx="91440" cy="12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6">
            <p14:nvContentPartPr>
              <p14:cNvPr id="153" name="Freihand 152">
                <a:extLst>
                  <a:ext uri="{FF2B5EF4-FFF2-40B4-BE49-F238E27FC236}">
                    <a16:creationId xmlns:a16="http://schemas.microsoft.com/office/drawing/2014/main" id="{F5E6291C-D0F2-4730-9494-4EB00672140D}"/>
                  </a:ext>
                </a:extLst>
              </p14:cNvPr>
              <p14:cNvContentPartPr/>
              <p14:nvPr/>
            </p14:nvContentPartPr>
            <p14:xfrm>
              <a:off x="10870307" y="1965667"/>
              <a:ext cx="348480" cy="198000"/>
            </p14:xfrm>
          </p:contentPart>
        </mc:Choice>
        <mc:Fallback>
          <p:pic>
            <p:nvPicPr>
              <p:cNvPr id="153" name="Freihand 152">
                <a:extLst>
                  <a:ext uri="{FF2B5EF4-FFF2-40B4-BE49-F238E27FC236}">
                    <a16:creationId xmlns:a16="http://schemas.microsoft.com/office/drawing/2014/main" id="{F5E6291C-D0F2-4730-9494-4EB00672140D}"/>
                  </a:ext>
                </a:extLst>
              </p:cNvPr>
              <p:cNvPicPr/>
              <p:nvPr/>
            </p:nvPicPr>
            <p:blipFill>
              <a:blip r:embed="rId237"/>
              <a:stretch>
                <a:fillRect/>
              </a:stretch>
            </p:blipFill>
            <p:spPr>
              <a:xfrm>
                <a:off x="10865987" y="1961347"/>
                <a:ext cx="357120" cy="20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8">
            <p14:nvContentPartPr>
              <p14:cNvPr id="154" name="Freihand 153">
                <a:extLst>
                  <a:ext uri="{FF2B5EF4-FFF2-40B4-BE49-F238E27FC236}">
                    <a16:creationId xmlns:a16="http://schemas.microsoft.com/office/drawing/2014/main" id="{0F477F04-CC6A-4F69-A409-2168EC16A17F}"/>
                  </a:ext>
                </a:extLst>
              </p14:cNvPr>
              <p14:cNvContentPartPr/>
              <p14:nvPr/>
            </p14:nvContentPartPr>
            <p14:xfrm>
              <a:off x="11138507" y="1942267"/>
              <a:ext cx="360" cy="360"/>
            </p14:xfrm>
          </p:contentPart>
        </mc:Choice>
        <mc:Fallback>
          <p:pic>
            <p:nvPicPr>
              <p:cNvPr id="154" name="Freihand 153">
                <a:extLst>
                  <a:ext uri="{FF2B5EF4-FFF2-40B4-BE49-F238E27FC236}">
                    <a16:creationId xmlns:a16="http://schemas.microsoft.com/office/drawing/2014/main" id="{0F477F04-CC6A-4F69-A409-2168EC16A17F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1134187" y="19379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9">
            <p14:nvContentPartPr>
              <p14:cNvPr id="156" name="Freihand 155">
                <a:extLst>
                  <a:ext uri="{FF2B5EF4-FFF2-40B4-BE49-F238E27FC236}">
                    <a16:creationId xmlns:a16="http://schemas.microsoft.com/office/drawing/2014/main" id="{21E32E6D-0B58-4584-B5AA-F56DE498988B}"/>
                  </a:ext>
                </a:extLst>
              </p14:cNvPr>
              <p14:cNvContentPartPr/>
              <p14:nvPr/>
            </p14:nvContentPartPr>
            <p14:xfrm>
              <a:off x="8648747" y="2417827"/>
              <a:ext cx="203760" cy="127440"/>
            </p14:xfrm>
          </p:contentPart>
        </mc:Choice>
        <mc:Fallback>
          <p:pic>
            <p:nvPicPr>
              <p:cNvPr id="156" name="Freihand 155">
                <a:extLst>
                  <a:ext uri="{FF2B5EF4-FFF2-40B4-BE49-F238E27FC236}">
                    <a16:creationId xmlns:a16="http://schemas.microsoft.com/office/drawing/2014/main" id="{21E32E6D-0B58-4584-B5AA-F56DE498988B}"/>
                  </a:ext>
                </a:extLst>
              </p:cNvPr>
              <p:cNvPicPr/>
              <p:nvPr/>
            </p:nvPicPr>
            <p:blipFill>
              <a:blip r:embed="rId240"/>
              <a:stretch>
                <a:fillRect/>
              </a:stretch>
            </p:blipFill>
            <p:spPr>
              <a:xfrm>
                <a:off x="8644427" y="2413507"/>
                <a:ext cx="212400" cy="13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1">
            <p14:nvContentPartPr>
              <p14:cNvPr id="157" name="Freihand 156">
                <a:extLst>
                  <a:ext uri="{FF2B5EF4-FFF2-40B4-BE49-F238E27FC236}">
                    <a16:creationId xmlns:a16="http://schemas.microsoft.com/office/drawing/2014/main" id="{25F30567-387D-42EF-B0DA-65C0547A1CBE}"/>
                  </a:ext>
                </a:extLst>
              </p14:cNvPr>
              <p14:cNvContentPartPr/>
              <p14:nvPr/>
            </p14:nvContentPartPr>
            <p14:xfrm>
              <a:off x="9019907" y="2388307"/>
              <a:ext cx="38160" cy="140040"/>
            </p14:xfrm>
          </p:contentPart>
        </mc:Choice>
        <mc:Fallback>
          <p:pic>
            <p:nvPicPr>
              <p:cNvPr id="157" name="Freihand 156">
                <a:extLst>
                  <a:ext uri="{FF2B5EF4-FFF2-40B4-BE49-F238E27FC236}">
                    <a16:creationId xmlns:a16="http://schemas.microsoft.com/office/drawing/2014/main" id="{25F30567-387D-42EF-B0DA-65C0547A1CBE}"/>
                  </a:ext>
                </a:extLst>
              </p:cNvPr>
              <p:cNvPicPr/>
              <p:nvPr/>
            </p:nvPicPr>
            <p:blipFill>
              <a:blip r:embed="rId242"/>
              <a:stretch>
                <a:fillRect/>
              </a:stretch>
            </p:blipFill>
            <p:spPr>
              <a:xfrm>
                <a:off x="9015587" y="2383987"/>
                <a:ext cx="46800" cy="14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3">
            <p14:nvContentPartPr>
              <p14:cNvPr id="158" name="Freihand 157">
                <a:extLst>
                  <a:ext uri="{FF2B5EF4-FFF2-40B4-BE49-F238E27FC236}">
                    <a16:creationId xmlns:a16="http://schemas.microsoft.com/office/drawing/2014/main" id="{7BFFA10E-A422-4236-A993-F96C41F999ED}"/>
                  </a:ext>
                </a:extLst>
              </p14:cNvPr>
              <p14:cNvContentPartPr/>
              <p14:nvPr/>
            </p14:nvContentPartPr>
            <p14:xfrm>
              <a:off x="8986787" y="2376067"/>
              <a:ext cx="136800" cy="182520"/>
            </p14:xfrm>
          </p:contentPart>
        </mc:Choice>
        <mc:Fallback>
          <p:pic>
            <p:nvPicPr>
              <p:cNvPr id="158" name="Freihand 157">
                <a:extLst>
                  <a:ext uri="{FF2B5EF4-FFF2-40B4-BE49-F238E27FC236}">
                    <a16:creationId xmlns:a16="http://schemas.microsoft.com/office/drawing/2014/main" id="{7BFFA10E-A422-4236-A993-F96C41F999ED}"/>
                  </a:ext>
                </a:extLst>
              </p:cNvPr>
              <p:cNvPicPr/>
              <p:nvPr/>
            </p:nvPicPr>
            <p:blipFill>
              <a:blip r:embed="rId244"/>
              <a:stretch>
                <a:fillRect/>
              </a:stretch>
            </p:blipFill>
            <p:spPr>
              <a:xfrm>
                <a:off x="8982467" y="2371747"/>
                <a:ext cx="145440" cy="19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5">
            <p14:nvContentPartPr>
              <p14:cNvPr id="159" name="Freihand 158">
                <a:extLst>
                  <a:ext uri="{FF2B5EF4-FFF2-40B4-BE49-F238E27FC236}">
                    <a16:creationId xmlns:a16="http://schemas.microsoft.com/office/drawing/2014/main" id="{F6981538-5F6F-43D2-8F15-0A661C9224B0}"/>
                  </a:ext>
                </a:extLst>
              </p14:cNvPr>
              <p14:cNvContentPartPr/>
              <p14:nvPr/>
            </p14:nvContentPartPr>
            <p14:xfrm>
              <a:off x="9143387" y="2443747"/>
              <a:ext cx="111240" cy="117360"/>
            </p14:xfrm>
          </p:contentPart>
        </mc:Choice>
        <mc:Fallback>
          <p:pic>
            <p:nvPicPr>
              <p:cNvPr id="159" name="Freihand 158">
                <a:extLst>
                  <a:ext uri="{FF2B5EF4-FFF2-40B4-BE49-F238E27FC236}">
                    <a16:creationId xmlns:a16="http://schemas.microsoft.com/office/drawing/2014/main" id="{F6981538-5F6F-43D2-8F15-0A661C9224B0}"/>
                  </a:ext>
                </a:extLst>
              </p:cNvPr>
              <p:cNvPicPr/>
              <p:nvPr/>
            </p:nvPicPr>
            <p:blipFill>
              <a:blip r:embed="rId246"/>
              <a:stretch>
                <a:fillRect/>
              </a:stretch>
            </p:blipFill>
            <p:spPr>
              <a:xfrm>
                <a:off x="9139067" y="2439427"/>
                <a:ext cx="11988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7">
            <p14:nvContentPartPr>
              <p14:cNvPr id="160" name="Freihand 159">
                <a:extLst>
                  <a:ext uri="{FF2B5EF4-FFF2-40B4-BE49-F238E27FC236}">
                    <a16:creationId xmlns:a16="http://schemas.microsoft.com/office/drawing/2014/main" id="{BABB530A-4CD5-4B2B-89A9-746111EE0284}"/>
                  </a:ext>
                </a:extLst>
              </p14:cNvPr>
              <p14:cNvContentPartPr/>
              <p14:nvPr/>
            </p14:nvContentPartPr>
            <p14:xfrm>
              <a:off x="9229427" y="2445907"/>
              <a:ext cx="366120" cy="267480"/>
            </p14:xfrm>
          </p:contentPart>
        </mc:Choice>
        <mc:Fallback>
          <p:pic>
            <p:nvPicPr>
              <p:cNvPr id="160" name="Freihand 159">
                <a:extLst>
                  <a:ext uri="{FF2B5EF4-FFF2-40B4-BE49-F238E27FC236}">
                    <a16:creationId xmlns:a16="http://schemas.microsoft.com/office/drawing/2014/main" id="{BABB530A-4CD5-4B2B-89A9-746111EE0284}"/>
                  </a:ext>
                </a:extLst>
              </p:cNvPr>
              <p:cNvPicPr/>
              <p:nvPr/>
            </p:nvPicPr>
            <p:blipFill>
              <a:blip r:embed="rId248"/>
              <a:stretch>
                <a:fillRect/>
              </a:stretch>
            </p:blipFill>
            <p:spPr>
              <a:xfrm>
                <a:off x="9225107" y="2441587"/>
                <a:ext cx="374760" cy="27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9">
            <p14:nvContentPartPr>
              <p14:cNvPr id="161" name="Freihand 160">
                <a:extLst>
                  <a:ext uri="{FF2B5EF4-FFF2-40B4-BE49-F238E27FC236}">
                    <a16:creationId xmlns:a16="http://schemas.microsoft.com/office/drawing/2014/main" id="{E3449D85-287E-4209-846C-A6BF88FF96C7}"/>
                  </a:ext>
                </a:extLst>
              </p14:cNvPr>
              <p14:cNvContentPartPr/>
              <p14:nvPr/>
            </p14:nvContentPartPr>
            <p14:xfrm>
              <a:off x="9815147" y="2346187"/>
              <a:ext cx="136440" cy="173160"/>
            </p14:xfrm>
          </p:contentPart>
        </mc:Choice>
        <mc:Fallback>
          <p:pic>
            <p:nvPicPr>
              <p:cNvPr id="161" name="Freihand 160">
                <a:extLst>
                  <a:ext uri="{FF2B5EF4-FFF2-40B4-BE49-F238E27FC236}">
                    <a16:creationId xmlns:a16="http://schemas.microsoft.com/office/drawing/2014/main" id="{E3449D85-287E-4209-846C-A6BF88FF96C7}"/>
                  </a:ext>
                </a:extLst>
              </p:cNvPr>
              <p:cNvPicPr/>
              <p:nvPr/>
            </p:nvPicPr>
            <p:blipFill>
              <a:blip r:embed="rId250"/>
              <a:stretch>
                <a:fillRect/>
              </a:stretch>
            </p:blipFill>
            <p:spPr>
              <a:xfrm>
                <a:off x="9810827" y="2341867"/>
                <a:ext cx="145080" cy="18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1">
            <p14:nvContentPartPr>
              <p14:cNvPr id="162" name="Freihand 161">
                <a:extLst>
                  <a:ext uri="{FF2B5EF4-FFF2-40B4-BE49-F238E27FC236}">
                    <a16:creationId xmlns:a16="http://schemas.microsoft.com/office/drawing/2014/main" id="{72221A83-8B92-4D34-AF30-019CF0F07E1B}"/>
                  </a:ext>
                </a:extLst>
              </p14:cNvPr>
              <p14:cNvContentPartPr/>
              <p14:nvPr/>
            </p14:nvContentPartPr>
            <p14:xfrm>
              <a:off x="9975347" y="2419627"/>
              <a:ext cx="110160" cy="84960"/>
            </p14:xfrm>
          </p:contentPart>
        </mc:Choice>
        <mc:Fallback>
          <p:pic>
            <p:nvPicPr>
              <p:cNvPr id="162" name="Freihand 161">
                <a:extLst>
                  <a:ext uri="{FF2B5EF4-FFF2-40B4-BE49-F238E27FC236}">
                    <a16:creationId xmlns:a16="http://schemas.microsoft.com/office/drawing/2014/main" id="{72221A83-8B92-4D34-AF30-019CF0F07E1B}"/>
                  </a:ext>
                </a:extLst>
              </p:cNvPr>
              <p:cNvPicPr/>
              <p:nvPr/>
            </p:nvPicPr>
            <p:blipFill>
              <a:blip r:embed="rId252"/>
              <a:stretch>
                <a:fillRect/>
              </a:stretch>
            </p:blipFill>
            <p:spPr>
              <a:xfrm>
                <a:off x="9971027" y="2415307"/>
                <a:ext cx="11880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3">
            <p14:nvContentPartPr>
              <p14:cNvPr id="163" name="Freihand 162">
                <a:extLst>
                  <a:ext uri="{FF2B5EF4-FFF2-40B4-BE49-F238E27FC236}">
                    <a16:creationId xmlns:a16="http://schemas.microsoft.com/office/drawing/2014/main" id="{5CBA6202-04A9-4E6C-93D8-2093C395E499}"/>
                  </a:ext>
                </a:extLst>
              </p14:cNvPr>
              <p14:cNvContentPartPr/>
              <p14:nvPr/>
            </p14:nvContentPartPr>
            <p14:xfrm>
              <a:off x="10108907" y="2360947"/>
              <a:ext cx="462600" cy="166680"/>
            </p14:xfrm>
          </p:contentPart>
        </mc:Choice>
        <mc:Fallback>
          <p:pic>
            <p:nvPicPr>
              <p:cNvPr id="163" name="Freihand 162">
                <a:extLst>
                  <a:ext uri="{FF2B5EF4-FFF2-40B4-BE49-F238E27FC236}">
                    <a16:creationId xmlns:a16="http://schemas.microsoft.com/office/drawing/2014/main" id="{5CBA6202-04A9-4E6C-93D8-2093C395E499}"/>
                  </a:ext>
                </a:extLst>
              </p:cNvPr>
              <p:cNvPicPr/>
              <p:nvPr/>
            </p:nvPicPr>
            <p:blipFill>
              <a:blip r:embed="rId254"/>
              <a:stretch>
                <a:fillRect/>
              </a:stretch>
            </p:blipFill>
            <p:spPr>
              <a:xfrm>
                <a:off x="10104587" y="2356627"/>
                <a:ext cx="471240" cy="17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5">
            <p14:nvContentPartPr>
              <p14:cNvPr id="164" name="Freihand 163">
                <a:extLst>
                  <a:ext uri="{FF2B5EF4-FFF2-40B4-BE49-F238E27FC236}">
                    <a16:creationId xmlns:a16="http://schemas.microsoft.com/office/drawing/2014/main" id="{3A828C83-1E8E-46A3-BB4E-5AB2355BC421}"/>
                  </a:ext>
                </a:extLst>
              </p14:cNvPr>
              <p14:cNvContentPartPr/>
              <p14:nvPr/>
            </p14:nvContentPartPr>
            <p14:xfrm>
              <a:off x="9694547" y="2570467"/>
              <a:ext cx="973080" cy="80280"/>
            </p14:xfrm>
          </p:contentPart>
        </mc:Choice>
        <mc:Fallback>
          <p:pic>
            <p:nvPicPr>
              <p:cNvPr id="164" name="Freihand 163">
                <a:extLst>
                  <a:ext uri="{FF2B5EF4-FFF2-40B4-BE49-F238E27FC236}">
                    <a16:creationId xmlns:a16="http://schemas.microsoft.com/office/drawing/2014/main" id="{3A828C83-1E8E-46A3-BB4E-5AB2355BC421}"/>
                  </a:ext>
                </a:extLst>
              </p:cNvPr>
              <p:cNvPicPr/>
              <p:nvPr/>
            </p:nvPicPr>
            <p:blipFill>
              <a:blip r:embed="rId256"/>
              <a:stretch>
                <a:fillRect/>
              </a:stretch>
            </p:blipFill>
            <p:spPr>
              <a:xfrm>
                <a:off x="9690227" y="2566147"/>
                <a:ext cx="981720" cy="8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7">
            <p14:nvContentPartPr>
              <p14:cNvPr id="165" name="Freihand 164">
                <a:extLst>
                  <a:ext uri="{FF2B5EF4-FFF2-40B4-BE49-F238E27FC236}">
                    <a16:creationId xmlns:a16="http://schemas.microsoft.com/office/drawing/2014/main" id="{1A2F10C6-4EAA-488C-AEF5-3FFD106C7A1E}"/>
                  </a:ext>
                </a:extLst>
              </p14:cNvPr>
              <p14:cNvContentPartPr/>
              <p14:nvPr/>
            </p14:nvContentPartPr>
            <p14:xfrm>
              <a:off x="10029347" y="2318467"/>
              <a:ext cx="40320" cy="11160"/>
            </p14:xfrm>
          </p:contentPart>
        </mc:Choice>
        <mc:Fallback>
          <p:pic>
            <p:nvPicPr>
              <p:cNvPr id="165" name="Freihand 164">
                <a:extLst>
                  <a:ext uri="{FF2B5EF4-FFF2-40B4-BE49-F238E27FC236}">
                    <a16:creationId xmlns:a16="http://schemas.microsoft.com/office/drawing/2014/main" id="{1A2F10C6-4EAA-488C-AEF5-3FFD106C7A1E}"/>
                  </a:ext>
                </a:extLst>
              </p:cNvPr>
              <p:cNvPicPr/>
              <p:nvPr/>
            </p:nvPicPr>
            <p:blipFill>
              <a:blip r:embed="rId258"/>
              <a:stretch>
                <a:fillRect/>
              </a:stretch>
            </p:blipFill>
            <p:spPr>
              <a:xfrm>
                <a:off x="10025027" y="2314147"/>
                <a:ext cx="48960" cy="1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9">
            <p14:nvContentPartPr>
              <p14:cNvPr id="166" name="Freihand 165">
                <a:extLst>
                  <a:ext uri="{FF2B5EF4-FFF2-40B4-BE49-F238E27FC236}">
                    <a16:creationId xmlns:a16="http://schemas.microsoft.com/office/drawing/2014/main" id="{87AD894D-AE8F-4B81-9A0E-8A9591A51F1B}"/>
                  </a:ext>
                </a:extLst>
              </p14:cNvPr>
              <p14:cNvContentPartPr/>
              <p14:nvPr/>
            </p14:nvContentPartPr>
            <p14:xfrm>
              <a:off x="10071107" y="2288587"/>
              <a:ext cx="18720" cy="42840"/>
            </p14:xfrm>
          </p:contentPart>
        </mc:Choice>
        <mc:Fallback>
          <p:pic>
            <p:nvPicPr>
              <p:cNvPr id="166" name="Freihand 165">
                <a:extLst>
                  <a:ext uri="{FF2B5EF4-FFF2-40B4-BE49-F238E27FC236}">
                    <a16:creationId xmlns:a16="http://schemas.microsoft.com/office/drawing/2014/main" id="{87AD894D-AE8F-4B81-9A0E-8A9591A51F1B}"/>
                  </a:ext>
                </a:extLst>
              </p:cNvPr>
              <p:cNvPicPr/>
              <p:nvPr/>
            </p:nvPicPr>
            <p:blipFill>
              <a:blip r:embed="rId260"/>
              <a:stretch>
                <a:fillRect/>
              </a:stretch>
            </p:blipFill>
            <p:spPr>
              <a:xfrm>
                <a:off x="10066787" y="2284267"/>
                <a:ext cx="27360" cy="5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1">
            <p14:nvContentPartPr>
              <p14:cNvPr id="167" name="Freihand 166">
                <a:extLst>
                  <a:ext uri="{FF2B5EF4-FFF2-40B4-BE49-F238E27FC236}">
                    <a16:creationId xmlns:a16="http://schemas.microsoft.com/office/drawing/2014/main" id="{0A585D69-C9A8-44D9-A888-B4E04B579057}"/>
                  </a:ext>
                </a:extLst>
              </p14:cNvPr>
              <p14:cNvContentPartPr/>
              <p14:nvPr/>
            </p14:nvContentPartPr>
            <p14:xfrm>
              <a:off x="10890467" y="2370667"/>
              <a:ext cx="25560" cy="129960"/>
            </p14:xfrm>
          </p:contentPart>
        </mc:Choice>
        <mc:Fallback>
          <p:pic>
            <p:nvPicPr>
              <p:cNvPr id="167" name="Freihand 166">
                <a:extLst>
                  <a:ext uri="{FF2B5EF4-FFF2-40B4-BE49-F238E27FC236}">
                    <a16:creationId xmlns:a16="http://schemas.microsoft.com/office/drawing/2014/main" id="{0A585D69-C9A8-44D9-A888-B4E04B579057}"/>
                  </a:ext>
                </a:extLst>
              </p:cNvPr>
              <p:cNvPicPr/>
              <p:nvPr/>
            </p:nvPicPr>
            <p:blipFill>
              <a:blip r:embed="rId262"/>
              <a:stretch>
                <a:fillRect/>
              </a:stretch>
            </p:blipFill>
            <p:spPr>
              <a:xfrm>
                <a:off x="10886147" y="2366347"/>
                <a:ext cx="34200" cy="13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3">
            <p14:nvContentPartPr>
              <p14:cNvPr id="168" name="Freihand 167">
                <a:extLst>
                  <a:ext uri="{FF2B5EF4-FFF2-40B4-BE49-F238E27FC236}">
                    <a16:creationId xmlns:a16="http://schemas.microsoft.com/office/drawing/2014/main" id="{1C1A59B3-EC95-4996-ADE7-F30E5F2EE63F}"/>
                  </a:ext>
                </a:extLst>
              </p14:cNvPr>
              <p14:cNvContentPartPr/>
              <p14:nvPr/>
            </p14:nvContentPartPr>
            <p14:xfrm>
              <a:off x="10789307" y="2338267"/>
              <a:ext cx="213480" cy="142560"/>
            </p14:xfrm>
          </p:contentPart>
        </mc:Choice>
        <mc:Fallback>
          <p:pic>
            <p:nvPicPr>
              <p:cNvPr id="168" name="Freihand 167">
                <a:extLst>
                  <a:ext uri="{FF2B5EF4-FFF2-40B4-BE49-F238E27FC236}">
                    <a16:creationId xmlns:a16="http://schemas.microsoft.com/office/drawing/2014/main" id="{1C1A59B3-EC95-4996-ADE7-F30E5F2EE63F}"/>
                  </a:ext>
                </a:extLst>
              </p:cNvPr>
              <p:cNvPicPr/>
              <p:nvPr/>
            </p:nvPicPr>
            <p:blipFill>
              <a:blip r:embed="rId264"/>
              <a:stretch>
                <a:fillRect/>
              </a:stretch>
            </p:blipFill>
            <p:spPr>
              <a:xfrm>
                <a:off x="10784987" y="2333947"/>
                <a:ext cx="222120" cy="15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5">
            <p14:nvContentPartPr>
              <p14:cNvPr id="169" name="Freihand 168">
                <a:extLst>
                  <a:ext uri="{FF2B5EF4-FFF2-40B4-BE49-F238E27FC236}">
                    <a16:creationId xmlns:a16="http://schemas.microsoft.com/office/drawing/2014/main" id="{8CE88E1F-FE98-4A7A-AD37-A332EB09C50C}"/>
                  </a:ext>
                </a:extLst>
              </p14:cNvPr>
              <p14:cNvContentPartPr/>
              <p14:nvPr/>
            </p14:nvContentPartPr>
            <p14:xfrm>
              <a:off x="11035547" y="2309107"/>
              <a:ext cx="162360" cy="133920"/>
            </p14:xfrm>
          </p:contentPart>
        </mc:Choice>
        <mc:Fallback>
          <p:pic>
            <p:nvPicPr>
              <p:cNvPr id="169" name="Freihand 168">
                <a:extLst>
                  <a:ext uri="{FF2B5EF4-FFF2-40B4-BE49-F238E27FC236}">
                    <a16:creationId xmlns:a16="http://schemas.microsoft.com/office/drawing/2014/main" id="{8CE88E1F-FE98-4A7A-AD37-A332EB09C50C}"/>
                  </a:ext>
                </a:extLst>
              </p:cNvPr>
              <p:cNvPicPr/>
              <p:nvPr/>
            </p:nvPicPr>
            <p:blipFill>
              <a:blip r:embed="rId266"/>
              <a:stretch>
                <a:fillRect/>
              </a:stretch>
            </p:blipFill>
            <p:spPr>
              <a:xfrm>
                <a:off x="11031227" y="2304787"/>
                <a:ext cx="171000" cy="14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7">
            <p14:nvContentPartPr>
              <p14:cNvPr id="170" name="Freihand 169">
                <a:extLst>
                  <a:ext uri="{FF2B5EF4-FFF2-40B4-BE49-F238E27FC236}">
                    <a16:creationId xmlns:a16="http://schemas.microsoft.com/office/drawing/2014/main" id="{64DFEF59-EB09-4F9E-B771-03AFC6986A71}"/>
                  </a:ext>
                </a:extLst>
              </p14:cNvPr>
              <p14:cNvContentPartPr/>
              <p14:nvPr/>
            </p14:nvContentPartPr>
            <p14:xfrm>
              <a:off x="11233907" y="2261947"/>
              <a:ext cx="256680" cy="183600"/>
            </p14:xfrm>
          </p:contentPart>
        </mc:Choice>
        <mc:Fallback>
          <p:pic>
            <p:nvPicPr>
              <p:cNvPr id="170" name="Freihand 169">
                <a:extLst>
                  <a:ext uri="{FF2B5EF4-FFF2-40B4-BE49-F238E27FC236}">
                    <a16:creationId xmlns:a16="http://schemas.microsoft.com/office/drawing/2014/main" id="{64DFEF59-EB09-4F9E-B771-03AFC6986A71}"/>
                  </a:ext>
                </a:extLst>
              </p:cNvPr>
              <p:cNvPicPr/>
              <p:nvPr/>
            </p:nvPicPr>
            <p:blipFill>
              <a:blip r:embed="rId268"/>
              <a:stretch>
                <a:fillRect/>
              </a:stretch>
            </p:blipFill>
            <p:spPr>
              <a:xfrm>
                <a:off x="11229587" y="2257627"/>
                <a:ext cx="26532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9">
            <p14:nvContentPartPr>
              <p14:cNvPr id="171" name="Freihand 170">
                <a:extLst>
                  <a:ext uri="{FF2B5EF4-FFF2-40B4-BE49-F238E27FC236}">
                    <a16:creationId xmlns:a16="http://schemas.microsoft.com/office/drawing/2014/main" id="{40F433CA-425F-4B06-9325-BD93B22925DD}"/>
                  </a:ext>
                </a:extLst>
              </p14:cNvPr>
              <p14:cNvContentPartPr/>
              <p14:nvPr/>
            </p14:nvContentPartPr>
            <p14:xfrm>
              <a:off x="11583827" y="2373547"/>
              <a:ext cx="123840" cy="11520"/>
            </p14:xfrm>
          </p:contentPart>
        </mc:Choice>
        <mc:Fallback>
          <p:pic>
            <p:nvPicPr>
              <p:cNvPr id="171" name="Freihand 170">
                <a:extLst>
                  <a:ext uri="{FF2B5EF4-FFF2-40B4-BE49-F238E27FC236}">
                    <a16:creationId xmlns:a16="http://schemas.microsoft.com/office/drawing/2014/main" id="{40F433CA-425F-4B06-9325-BD93B22925DD}"/>
                  </a:ext>
                </a:extLst>
              </p:cNvPr>
              <p:cNvPicPr/>
              <p:nvPr/>
            </p:nvPicPr>
            <p:blipFill>
              <a:blip r:embed="rId270"/>
              <a:stretch>
                <a:fillRect/>
              </a:stretch>
            </p:blipFill>
            <p:spPr>
              <a:xfrm>
                <a:off x="11579507" y="2369227"/>
                <a:ext cx="13248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1">
            <p14:nvContentPartPr>
              <p14:cNvPr id="172" name="Freihand 171">
                <a:extLst>
                  <a:ext uri="{FF2B5EF4-FFF2-40B4-BE49-F238E27FC236}">
                    <a16:creationId xmlns:a16="http://schemas.microsoft.com/office/drawing/2014/main" id="{E60D85FD-2028-4C24-9329-247D95C9EEE8}"/>
                  </a:ext>
                </a:extLst>
              </p14:cNvPr>
              <p14:cNvContentPartPr/>
              <p14:nvPr/>
            </p14:nvContentPartPr>
            <p14:xfrm>
              <a:off x="8806067" y="2810947"/>
              <a:ext cx="101160" cy="161640"/>
            </p14:xfrm>
          </p:contentPart>
        </mc:Choice>
        <mc:Fallback>
          <p:pic>
            <p:nvPicPr>
              <p:cNvPr id="172" name="Freihand 171">
                <a:extLst>
                  <a:ext uri="{FF2B5EF4-FFF2-40B4-BE49-F238E27FC236}">
                    <a16:creationId xmlns:a16="http://schemas.microsoft.com/office/drawing/2014/main" id="{E60D85FD-2028-4C24-9329-247D95C9EEE8}"/>
                  </a:ext>
                </a:extLst>
              </p:cNvPr>
              <p:cNvPicPr/>
              <p:nvPr/>
            </p:nvPicPr>
            <p:blipFill>
              <a:blip r:embed="rId272"/>
              <a:stretch>
                <a:fillRect/>
              </a:stretch>
            </p:blipFill>
            <p:spPr>
              <a:xfrm>
                <a:off x="8801747" y="2806627"/>
                <a:ext cx="10980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3">
            <p14:nvContentPartPr>
              <p14:cNvPr id="173" name="Freihand 172">
                <a:extLst>
                  <a:ext uri="{FF2B5EF4-FFF2-40B4-BE49-F238E27FC236}">
                    <a16:creationId xmlns:a16="http://schemas.microsoft.com/office/drawing/2014/main" id="{CE3BD7E1-148C-4F5B-A8EB-8B4C8924198C}"/>
                  </a:ext>
                </a:extLst>
              </p14:cNvPr>
              <p14:cNvContentPartPr/>
              <p14:nvPr/>
            </p14:nvContentPartPr>
            <p14:xfrm>
              <a:off x="8958707" y="2728147"/>
              <a:ext cx="481320" cy="226800"/>
            </p14:xfrm>
          </p:contentPart>
        </mc:Choice>
        <mc:Fallback>
          <p:pic>
            <p:nvPicPr>
              <p:cNvPr id="173" name="Freihand 172">
                <a:extLst>
                  <a:ext uri="{FF2B5EF4-FFF2-40B4-BE49-F238E27FC236}">
                    <a16:creationId xmlns:a16="http://schemas.microsoft.com/office/drawing/2014/main" id="{CE3BD7E1-148C-4F5B-A8EB-8B4C8924198C}"/>
                  </a:ext>
                </a:extLst>
              </p:cNvPr>
              <p:cNvPicPr/>
              <p:nvPr/>
            </p:nvPicPr>
            <p:blipFill>
              <a:blip r:embed="rId274"/>
              <a:stretch>
                <a:fillRect/>
              </a:stretch>
            </p:blipFill>
            <p:spPr>
              <a:xfrm>
                <a:off x="8954387" y="2723827"/>
                <a:ext cx="489960" cy="23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5">
            <p14:nvContentPartPr>
              <p14:cNvPr id="174" name="Freihand 173">
                <a:extLst>
                  <a:ext uri="{FF2B5EF4-FFF2-40B4-BE49-F238E27FC236}">
                    <a16:creationId xmlns:a16="http://schemas.microsoft.com/office/drawing/2014/main" id="{B5A6D29E-8839-4D16-A2C2-0A36AB942398}"/>
                  </a:ext>
                </a:extLst>
              </p14:cNvPr>
              <p14:cNvContentPartPr/>
              <p14:nvPr/>
            </p14:nvContentPartPr>
            <p14:xfrm>
              <a:off x="9271547" y="2717707"/>
              <a:ext cx="173160" cy="92520"/>
            </p14:xfrm>
          </p:contentPart>
        </mc:Choice>
        <mc:Fallback>
          <p:pic>
            <p:nvPicPr>
              <p:cNvPr id="174" name="Freihand 173">
                <a:extLst>
                  <a:ext uri="{FF2B5EF4-FFF2-40B4-BE49-F238E27FC236}">
                    <a16:creationId xmlns:a16="http://schemas.microsoft.com/office/drawing/2014/main" id="{B5A6D29E-8839-4D16-A2C2-0A36AB942398}"/>
                  </a:ext>
                </a:extLst>
              </p:cNvPr>
              <p:cNvPicPr/>
              <p:nvPr/>
            </p:nvPicPr>
            <p:blipFill>
              <a:blip r:embed="rId276"/>
              <a:stretch>
                <a:fillRect/>
              </a:stretch>
            </p:blipFill>
            <p:spPr>
              <a:xfrm>
                <a:off x="9267227" y="2713387"/>
                <a:ext cx="18180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7">
            <p14:nvContentPartPr>
              <p14:cNvPr id="175" name="Freihand 174">
                <a:extLst>
                  <a:ext uri="{FF2B5EF4-FFF2-40B4-BE49-F238E27FC236}">
                    <a16:creationId xmlns:a16="http://schemas.microsoft.com/office/drawing/2014/main" id="{62DD1B8C-F201-42C3-A5A5-D997E8E6F8F1}"/>
                  </a:ext>
                </a:extLst>
              </p14:cNvPr>
              <p14:cNvContentPartPr/>
              <p14:nvPr/>
            </p14:nvContentPartPr>
            <p14:xfrm>
              <a:off x="9454427" y="2793667"/>
              <a:ext cx="116640" cy="110520"/>
            </p14:xfrm>
          </p:contentPart>
        </mc:Choice>
        <mc:Fallback>
          <p:pic>
            <p:nvPicPr>
              <p:cNvPr id="175" name="Freihand 174">
                <a:extLst>
                  <a:ext uri="{FF2B5EF4-FFF2-40B4-BE49-F238E27FC236}">
                    <a16:creationId xmlns:a16="http://schemas.microsoft.com/office/drawing/2014/main" id="{62DD1B8C-F201-42C3-A5A5-D997E8E6F8F1}"/>
                  </a:ext>
                </a:extLst>
              </p:cNvPr>
              <p:cNvPicPr/>
              <p:nvPr/>
            </p:nvPicPr>
            <p:blipFill>
              <a:blip r:embed="rId278"/>
              <a:stretch>
                <a:fillRect/>
              </a:stretch>
            </p:blipFill>
            <p:spPr>
              <a:xfrm>
                <a:off x="9450107" y="2789347"/>
                <a:ext cx="125280" cy="11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9">
            <p14:nvContentPartPr>
              <p14:cNvPr id="176" name="Freihand 175">
                <a:extLst>
                  <a:ext uri="{FF2B5EF4-FFF2-40B4-BE49-F238E27FC236}">
                    <a16:creationId xmlns:a16="http://schemas.microsoft.com/office/drawing/2014/main" id="{2FE284E9-4EDA-42DF-810F-6310FFA11DB2}"/>
                  </a:ext>
                </a:extLst>
              </p14:cNvPr>
              <p14:cNvContentPartPr/>
              <p14:nvPr/>
            </p14:nvContentPartPr>
            <p14:xfrm>
              <a:off x="9664667" y="2768107"/>
              <a:ext cx="132120" cy="137160"/>
            </p14:xfrm>
          </p:contentPart>
        </mc:Choice>
        <mc:Fallback>
          <p:pic>
            <p:nvPicPr>
              <p:cNvPr id="176" name="Freihand 175">
                <a:extLst>
                  <a:ext uri="{FF2B5EF4-FFF2-40B4-BE49-F238E27FC236}">
                    <a16:creationId xmlns:a16="http://schemas.microsoft.com/office/drawing/2014/main" id="{2FE284E9-4EDA-42DF-810F-6310FFA11DB2}"/>
                  </a:ext>
                </a:extLst>
              </p:cNvPr>
              <p:cNvPicPr/>
              <p:nvPr/>
            </p:nvPicPr>
            <p:blipFill>
              <a:blip r:embed="rId280"/>
              <a:stretch>
                <a:fillRect/>
              </a:stretch>
            </p:blipFill>
            <p:spPr>
              <a:xfrm>
                <a:off x="9660347" y="2763787"/>
                <a:ext cx="140760" cy="14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1">
            <p14:nvContentPartPr>
              <p14:cNvPr id="177" name="Freihand 176">
                <a:extLst>
                  <a:ext uri="{FF2B5EF4-FFF2-40B4-BE49-F238E27FC236}">
                    <a16:creationId xmlns:a16="http://schemas.microsoft.com/office/drawing/2014/main" id="{07CBAA5E-DCEF-4348-A611-02647B0AEE12}"/>
                  </a:ext>
                </a:extLst>
              </p14:cNvPr>
              <p14:cNvContentPartPr/>
              <p14:nvPr/>
            </p14:nvContentPartPr>
            <p14:xfrm>
              <a:off x="9726947" y="2868547"/>
              <a:ext cx="88200" cy="36720"/>
            </p14:xfrm>
          </p:contentPart>
        </mc:Choice>
        <mc:Fallback>
          <p:pic>
            <p:nvPicPr>
              <p:cNvPr id="177" name="Freihand 176">
                <a:extLst>
                  <a:ext uri="{FF2B5EF4-FFF2-40B4-BE49-F238E27FC236}">
                    <a16:creationId xmlns:a16="http://schemas.microsoft.com/office/drawing/2014/main" id="{07CBAA5E-DCEF-4348-A611-02647B0AEE12}"/>
                  </a:ext>
                </a:extLst>
              </p:cNvPr>
              <p:cNvPicPr/>
              <p:nvPr/>
            </p:nvPicPr>
            <p:blipFill>
              <a:blip r:embed="rId282"/>
              <a:stretch>
                <a:fillRect/>
              </a:stretch>
            </p:blipFill>
            <p:spPr>
              <a:xfrm>
                <a:off x="9722627" y="2864227"/>
                <a:ext cx="96840" cy="4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3">
            <p14:nvContentPartPr>
              <p14:cNvPr id="178" name="Freihand 177">
                <a:extLst>
                  <a:ext uri="{FF2B5EF4-FFF2-40B4-BE49-F238E27FC236}">
                    <a16:creationId xmlns:a16="http://schemas.microsoft.com/office/drawing/2014/main" id="{779288B0-748E-47CC-A46F-ADB746BCBDF5}"/>
                  </a:ext>
                </a:extLst>
              </p14:cNvPr>
              <p14:cNvContentPartPr/>
              <p14:nvPr/>
            </p14:nvContentPartPr>
            <p14:xfrm>
              <a:off x="9805427" y="2824267"/>
              <a:ext cx="166320" cy="98640"/>
            </p14:xfrm>
          </p:contentPart>
        </mc:Choice>
        <mc:Fallback>
          <p:pic>
            <p:nvPicPr>
              <p:cNvPr id="178" name="Freihand 177">
                <a:extLst>
                  <a:ext uri="{FF2B5EF4-FFF2-40B4-BE49-F238E27FC236}">
                    <a16:creationId xmlns:a16="http://schemas.microsoft.com/office/drawing/2014/main" id="{779288B0-748E-47CC-A46F-ADB746BCBDF5}"/>
                  </a:ext>
                </a:extLst>
              </p:cNvPr>
              <p:cNvPicPr/>
              <p:nvPr/>
            </p:nvPicPr>
            <p:blipFill>
              <a:blip r:embed="rId284"/>
              <a:stretch>
                <a:fillRect/>
              </a:stretch>
            </p:blipFill>
            <p:spPr>
              <a:xfrm>
                <a:off x="9801107" y="2819947"/>
                <a:ext cx="174960" cy="10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5">
            <p14:nvContentPartPr>
              <p14:cNvPr id="179" name="Freihand 178">
                <a:extLst>
                  <a:ext uri="{FF2B5EF4-FFF2-40B4-BE49-F238E27FC236}">
                    <a16:creationId xmlns:a16="http://schemas.microsoft.com/office/drawing/2014/main" id="{A69E6A29-066D-4431-8B28-78E4C3D746A2}"/>
                  </a:ext>
                </a:extLst>
              </p14:cNvPr>
              <p14:cNvContentPartPr/>
              <p14:nvPr/>
            </p14:nvContentPartPr>
            <p14:xfrm>
              <a:off x="9982907" y="2709427"/>
              <a:ext cx="311760" cy="183240"/>
            </p14:xfrm>
          </p:contentPart>
        </mc:Choice>
        <mc:Fallback>
          <p:pic>
            <p:nvPicPr>
              <p:cNvPr id="179" name="Freihand 178">
                <a:extLst>
                  <a:ext uri="{FF2B5EF4-FFF2-40B4-BE49-F238E27FC236}">
                    <a16:creationId xmlns:a16="http://schemas.microsoft.com/office/drawing/2014/main" id="{A69E6A29-066D-4431-8B28-78E4C3D746A2}"/>
                  </a:ext>
                </a:extLst>
              </p:cNvPr>
              <p:cNvPicPr/>
              <p:nvPr/>
            </p:nvPicPr>
            <p:blipFill>
              <a:blip r:embed="rId286"/>
              <a:stretch>
                <a:fillRect/>
              </a:stretch>
            </p:blipFill>
            <p:spPr>
              <a:xfrm>
                <a:off x="9978587" y="2705107"/>
                <a:ext cx="320400" cy="19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7">
            <p14:nvContentPartPr>
              <p14:cNvPr id="181" name="Freihand 180">
                <a:extLst>
                  <a:ext uri="{FF2B5EF4-FFF2-40B4-BE49-F238E27FC236}">
                    <a16:creationId xmlns:a16="http://schemas.microsoft.com/office/drawing/2014/main" id="{825F787E-B852-4EA3-9D11-6E0A4E22B152}"/>
                  </a:ext>
                </a:extLst>
              </p14:cNvPr>
              <p14:cNvContentPartPr/>
              <p14:nvPr/>
            </p14:nvContentPartPr>
            <p14:xfrm>
              <a:off x="10612907" y="2719507"/>
              <a:ext cx="28800" cy="162360"/>
            </p14:xfrm>
          </p:contentPart>
        </mc:Choice>
        <mc:Fallback>
          <p:pic>
            <p:nvPicPr>
              <p:cNvPr id="181" name="Freihand 180">
                <a:extLst>
                  <a:ext uri="{FF2B5EF4-FFF2-40B4-BE49-F238E27FC236}">
                    <a16:creationId xmlns:a16="http://schemas.microsoft.com/office/drawing/2014/main" id="{825F787E-B852-4EA3-9D11-6E0A4E22B152}"/>
                  </a:ext>
                </a:extLst>
              </p:cNvPr>
              <p:cNvPicPr/>
              <p:nvPr/>
            </p:nvPicPr>
            <p:blipFill>
              <a:blip r:embed="rId288"/>
              <a:stretch>
                <a:fillRect/>
              </a:stretch>
            </p:blipFill>
            <p:spPr>
              <a:xfrm>
                <a:off x="10608587" y="2715187"/>
                <a:ext cx="37440" cy="17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9">
            <p14:nvContentPartPr>
              <p14:cNvPr id="182" name="Freihand 181">
                <a:extLst>
                  <a:ext uri="{FF2B5EF4-FFF2-40B4-BE49-F238E27FC236}">
                    <a16:creationId xmlns:a16="http://schemas.microsoft.com/office/drawing/2014/main" id="{B46BAF08-BB25-42B8-9B47-F2373C2498F7}"/>
                  </a:ext>
                </a:extLst>
              </p14:cNvPr>
              <p14:cNvContentPartPr/>
              <p14:nvPr/>
            </p14:nvContentPartPr>
            <p14:xfrm>
              <a:off x="10511387" y="2712307"/>
              <a:ext cx="205560" cy="190800"/>
            </p14:xfrm>
          </p:contentPart>
        </mc:Choice>
        <mc:Fallback>
          <p:pic>
            <p:nvPicPr>
              <p:cNvPr id="182" name="Freihand 181">
                <a:extLst>
                  <a:ext uri="{FF2B5EF4-FFF2-40B4-BE49-F238E27FC236}">
                    <a16:creationId xmlns:a16="http://schemas.microsoft.com/office/drawing/2014/main" id="{B46BAF08-BB25-42B8-9B47-F2373C2498F7}"/>
                  </a:ext>
                </a:extLst>
              </p:cNvPr>
              <p:cNvPicPr/>
              <p:nvPr/>
            </p:nvPicPr>
            <p:blipFill>
              <a:blip r:embed="rId290"/>
              <a:stretch>
                <a:fillRect/>
              </a:stretch>
            </p:blipFill>
            <p:spPr>
              <a:xfrm>
                <a:off x="10507067" y="2707987"/>
                <a:ext cx="214200" cy="19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1">
            <p14:nvContentPartPr>
              <p14:cNvPr id="183" name="Freihand 182">
                <a:extLst>
                  <a:ext uri="{FF2B5EF4-FFF2-40B4-BE49-F238E27FC236}">
                    <a16:creationId xmlns:a16="http://schemas.microsoft.com/office/drawing/2014/main" id="{03659DAF-700B-46CC-8EDF-CA40ACC12958}"/>
                  </a:ext>
                </a:extLst>
              </p14:cNvPr>
              <p14:cNvContentPartPr/>
              <p14:nvPr/>
            </p14:nvContentPartPr>
            <p14:xfrm>
              <a:off x="10741787" y="2721307"/>
              <a:ext cx="154800" cy="181080"/>
            </p14:xfrm>
          </p:contentPart>
        </mc:Choice>
        <mc:Fallback>
          <p:pic>
            <p:nvPicPr>
              <p:cNvPr id="183" name="Freihand 182">
                <a:extLst>
                  <a:ext uri="{FF2B5EF4-FFF2-40B4-BE49-F238E27FC236}">
                    <a16:creationId xmlns:a16="http://schemas.microsoft.com/office/drawing/2014/main" id="{03659DAF-700B-46CC-8EDF-CA40ACC12958}"/>
                  </a:ext>
                </a:extLst>
              </p:cNvPr>
              <p:cNvPicPr/>
              <p:nvPr/>
            </p:nvPicPr>
            <p:blipFill>
              <a:blip r:embed="rId292"/>
              <a:stretch>
                <a:fillRect/>
              </a:stretch>
            </p:blipFill>
            <p:spPr>
              <a:xfrm>
                <a:off x="10737467" y="2716987"/>
                <a:ext cx="163440" cy="18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3">
            <p14:nvContentPartPr>
              <p14:cNvPr id="184" name="Freihand 183">
                <a:extLst>
                  <a:ext uri="{FF2B5EF4-FFF2-40B4-BE49-F238E27FC236}">
                    <a16:creationId xmlns:a16="http://schemas.microsoft.com/office/drawing/2014/main" id="{245D19B9-E704-440C-81E2-2B4B4130380E}"/>
                  </a:ext>
                </a:extLst>
              </p14:cNvPr>
              <p14:cNvContentPartPr/>
              <p14:nvPr/>
            </p14:nvContentPartPr>
            <p14:xfrm>
              <a:off x="10499507" y="2676667"/>
              <a:ext cx="328680" cy="10440"/>
            </p14:xfrm>
          </p:contentPart>
        </mc:Choice>
        <mc:Fallback>
          <p:pic>
            <p:nvPicPr>
              <p:cNvPr id="184" name="Freihand 183">
                <a:extLst>
                  <a:ext uri="{FF2B5EF4-FFF2-40B4-BE49-F238E27FC236}">
                    <a16:creationId xmlns:a16="http://schemas.microsoft.com/office/drawing/2014/main" id="{245D19B9-E704-440C-81E2-2B4B4130380E}"/>
                  </a:ext>
                </a:extLst>
              </p:cNvPr>
              <p:cNvPicPr/>
              <p:nvPr/>
            </p:nvPicPr>
            <p:blipFill>
              <a:blip r:embed="rId294"/>
              <a:stretch>
                <a:fillRect/>
              </a:stretch>
            </p:blipFill>
            <p:spPr>
              <a:xfrm>
                <a:off x="10495187" y="2672347"/>
                <a:ext cx="33732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5">
            <p14:nvContentPartPr>
              <p14:cNvPr id="185" name="Freihand 184">
                <a:extLst>
                  <a:ext uri="{FF2B5EF4-FFF2-40B4-BE49-F238E27FC236}">
                    <a16:creationId xmlns:a16="http://schemas.microsoft.com/office/drawing/2014/main" id="{2D36DB89-77DF-453F-8EF8-02181AECB1D9}"/>
                  </a:ext>
                </a:extLst>
              </p14:cNvPr>
              <p14:cNvContentPartPr/>
              <p14:nvPr/>
            </p14:nvContentPartPr>
            <p14:xfrm>
              <a:off x="11026187" y="2815987"/>
              <a:ext cx="18720" cy="135000"/>
            </p14:xfrm>
          </p:contentPart>
        </mc:Choice>
        <mc:Fallback>
          <p:pic>
            <p:nvPicPr>
              <p:cNvPr id="185" name="Freihand 184">
                <a:extLst>
                  <a:ext uri="{FF2B5EF4-FFF2-40B4-BE49-F238E27FC236}">
                    <a16:creationId xmlns:a16="http://schemas.microsoft.com/office/drawing/2014/main" id="{2D36DB89-77DF-453F-8EF8-02181AECB1D9}"/>
                  </a:ext>
                </a:extLst>
              </p:cNvPr>
              <p:cNvPicPr/>
              <p:nvPr/>
            </p:nvPicPr>
            <p:blipFill>
              <a:blip r:embed="rId296"/>
              <a:stretch>
                <a:fillRect/>
              </a:stretch>
            </p:blipFill>
            <p:spPr>
              <a:xfrm>
                <a:off x="11021867" y="2811667"/>
                <a:ext cx="27360" cy="14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7">
            <p14:nvContentPartPr>
              <p14:cNvPr id="186" name="Freihand 185">
                <a:extLst>
                  <a:ext uri="{FF2B5EF4-FFF2-40B4-BE49-F238E27FC236}">
                    <a16:creationId xmlns:a16="http://schemas.microsoft.com/office/drawing/2014/main" id="{18688427-58E3-4E65-8AC5-50BD0E22F619}"/>
                  </a:ext>
                </a:extLst>
              </p14:cNvPr>
              <p14:cNvContentPartPr/>
              <p14:nvPr/>
            </p14:nvContentPartPr>
            <p14:xfrm>
              <a:off x="10960307" y="2813107"/>
              <a:ext cx="95760" cy="5400"/>
            </p14:xfrm>
          </p:contentPart>
        </mc:Choice>
        <mc:Fallback>
          <p:pic>
            <p:nvPicPr>
              <p:cNvPr id="186" name="Freihand 185">
                <a:extLst>
                  <a:ext uri="{FF2B5EF4-FFF2-40B4-BE49-F238E27FC236}">
                    <a16:creationId xmlns:a16="http://schemas.microsoft.com/office/drawing/2014/main" id="{18688427-58E3-4E65-8AC5-50BD0E22F619}"/>
                  </a:ext>
                </a:extLst>
              </p:cNvPr>
              <p:cNvPicPr/>
              <p:nvPr/>
            </p:nvPicPr>
            <p:blipFill>
              <a:blip r:embed="rId298"/>
              <a:stretch>
                <a:fillRect/>
              </a:stretch>
            </p:blipFill>
            <p:spPr>
              <a:xfrm>
                <a:off x="10955987" y="2808787"/>
                <a:ext cx="104400" cy="1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9">
            <p14:nvContentPartPr>
              <p14:cNvPr id="187" name="Freihand 186">
                <a:extLst>
                  <a:ext uri="{FF2B5EF4-FFF2-40B4-BE49-F238E27FC236}">
                    <a16:creationId xmlns:a16="http://schemas.microsoft.com/office/drawing/2014/main" id="{C83183BF-6689-4D1D-BE18-6AAF04A6E02F}"/>
                  </a:ext>
                </a:extLst>
              </p14:cNvPr>
              <p14:cNvContentPartPr/>
              <p14:nvPr/>
            </p14:nvContentPartPr>
            <p14:xfrm>
              <a:off x="11086667" y="2753347"/>
              <a:ext cx="85320" cy="171720"/>
            </p14:xfrm>
          </p:contentPart>
        </mc:Choice>
        <mc:Fallback>
          <p:pic>
            <p:nvPicPr>
              <p:cNvPr id="187" name="Freihand 186">
                <a:extLst>
                  <a:ext uri="{FF2B5EF4-FFF2-40B4-BE49-F238E27FC236}">
                    <a16:creationId xmlns:a16="http://schemas.microsoft.com/office/drawing/2014/main" id="{C83183BF-6689-4D1D-BE18-6AAF04A6E02F}"/>
                  </a:ext>
                </a:extLst>
              </p:cNvPr>
              <p:cNvPicPr/>
              <p:nvPr/>
            </p:nvPicPr>
            <p:blipFill>
              <a:blip r:embed="rId300"/>
              <a:stretch>
                <a:fillRect/>
              </a:stretch>
            </p:blipFill>
            <p:spPr>
              <a:xfrm>
                <a:off x="11082347" y="2749027"/>
                <a:ext cx="93960" cy="18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1">
            <p14:nvContentPartPr>
              <p14:cNvPr id="188" name="Freihand 187">
                <a:extLst>
                  <a:ext uri="{FF2B5EF4-FFF2-40B4-BE49-F238E27FC236}">
                    <a16:creationId xmlns:a16="http://schemas.microsoft.com/office/drawing/2014/main" id="{927FD834-3ABA-4F6D-99B4-2D78DA029E8A}"/>
                  </a:ext>
                </a:extLst>
              </p14:cNvPr>
              <p14:cNvContentPartPr/>
              <p14:nvPr/>
            </p14:nvContentPartPr>
            <p14:xfrm>
              <a:off x="11201507" y="2838307"/>
              <a:ext cx="179640" cy="86040"/>
            </p14:xfrm>
          </p:contentPart>
        </mc:Choice>
        <mc:Fallback>
          <p:pic>
            <p:nvPicPr>
              <p:cNvPr id="188" name="Freihand 187">
                <a:extLst>
                  <a:ext uri="{FF2B5EF4-FFF2-40B4-BE49-F238E27FC236}">
                    <a16:creationId xmlns:a16="http://schemas.microsoft.com/office/drawing/2014/main" id="{927FD834-3ABA-4F6D-99B4-2D78DA029E8A}"/>
                  </a:ext>
                </a:extLst>
              </p:cNvPr>
              <p:cNvPicPr/>
              <p:nvPr/>
            </p:nvPicPr>
            <p:blipFill>
              <a:blip r:embed="rId302"/>
              <a:stretch>
                <a:fillRect/>
              </a:stretch>
            </p:blipFill>
            <p:spPr>
              <a:xfrm>
                <a:off x="11197187" y="2833987"/>
                <a:ext cx="188280" cy="9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3">
            <p14:nvContentPartPr>
              <p14:cNvPr id="204" name="Freihand 203">
                <a:extLst>
                  <a:ext uri="{FF2B5EF4-FFF2-40B4-BE49-F238E27FC236}">
                    <a16:creationId xmlns:a16="http://schemas.microsoft.com/office/drawing/2014/main" id="{0030F658-D709-4062-A50B-8E7AB6779703}"/>
                  </a:ext>
                </a:extLst>
              </p14:cNvPr>
              <p14:cNvContentPartPr/>
              <p14:nvPr/>
            </p14:nvContentPartPr>
            <p14:xfrm>
              <a:off x="11511107" y="2627707"/>
              <a:ext cx="267840" cy="221400"/>
            </p14:xfrm>
          </p:contentPart>
        </mc:Choice>
        <mc:Fallback>
          <p:pic>
            <p:nvPicPr>
              <p:cNvPr id="204" name="Freihand 203">
                <a:extLst>
                  <a:ext uri="{FF2B5EF4-FFF2-40B4-BE49-F238E27FC236}">
                    <a16:creationId xmlns:a16="http://schemas.microsoft.com/office/drawing/2014/main" id="{0030F658-D709-4062-A50B-8E7AB6779703}"/>
                  </a:ext>
                </a:extLst>
              </p:cNvPr>
              <p:cNvPicPr/>
              <p:nvPr/>
            </p:nvPicPr>
            <p:blipFill>
              <a:blip r:embed="rId304"/>
              <a:stretch>
                <a:fillRect/>
              </a:stretch>
            </p:blipFill>
            <p:spPr>
              <a:xfrm>
                <a:off x="11506787" y="2623387"/>
                <a:ext cx="276480" cy="23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5">
            <p14:nvContentPartPr>
              <p14:cNvPr id="205" name="Freihand 204">
                <a:extLst>
                  <a:ext uri="{FF2B5EF4-FFF2-40B4-BE49-F238E27FC236}">
                    <a16:creationId xmlns:a16="http://schemas.microsoft.com/office/drawing/2014/main" id="{B9733CC7-03CB-41BA-A68A-DD886A95CC94}"/>
                  </a:ext>
                </a:extLst>
              </p14:cNvPr>
              <p14:cNvContentPartPr/>
              <p14:nvPr/>
            </p14:nvContentPartPr>
            <p14:xfrm>
              <a:off x="11757347" y="2718787"/>
              <a:ext cx="149040" cy="118440"/>
            </p14:xfrm>
          </p:contentPart>
        </mc:Choice>
        <mc:Fallback>
          <p:pic>
            <p:nvPicPr>
              <p:cNvPr id="205" name="Freihand 204">
                <a:extLst>
                  <a:ext uri="{FF2B5EF4-FFF2-40B4-BE49-F238E27FC236}">
                    <a16:creationId xmlns:a16="http://schemas.microsoft.com/office/drawing/2014/main" id="{B9733CC7-03CB-41BA-A68A-DD886A95CC94}"/>
                  </a:ext>
                </a:extLst>
              </p:cNvPr>
              <p:cNvPicPr/>
              <p:nvPr/>
            </p:nvPicPr>
            <p:blipFill>
              <a:blip r:embed="rId306"/>
              <a:stretch>
                <a:fillRect/>
              </a:stretch>
            </p:blipFill>
            <p:spPr>
              <a:xfrm>
                <a:off x="11753027" y="2714467"/>
                <a:ext cx="157680" cy="12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7">
            <p14:nvContentPartPr>
              <p14:cNvPr id="206" name="Freihand 205">
                <a:extLst>
                  <a:ext uri="{FF2B5EF4-FFF2-40B4-BE49-F238E27FC236}">
                    <a16:creationId xmlns:a16="http://schemas.microsoft.com/office/drawing/2014/main" id="{05C8CD68-62F8-4EA5-8315-92F489B1F63C}"/>
                  </a:ext>
                </a:extLst>
              </p14:cNvPr>
              <p14:cNvContentPartPr/>
              <p14:nvPr/>
            </p14:nvContentPartPr>
            <p14:xfrm>
              <a:off x="9014867" y="3105427"/>
              <a:ext cx="128880" cy="278280"/>
            </p14:xfrm>
          </p:contentPart>
        </mc:Choice>
        <mc:Fallback>
          <p:pic>
            <p:nvPicPr>
              <p:cNvPr id="206" name="Freihand 205">
                <a:extLst>
                  <a:ext uri="{FF2B5EF4-FFF2-40B4-BE49-F238E27FC236}">
                    <a16:creationId xmlns:a16="http://schemas.microsoft.com/office/drawing/2014/main" id="{05C8CD68-62F8-4EA5-8315-92F489B1F63C}"/>
                  </a:ext>
                </a:extLst>
              </p:cNvPr>
              <p:cNvPicPr/>
              <p:nvPr/>
            </p:nvPicPr>
            <p:blipFill>
              <a:blip r:embed="rId308"/>
              <a:stretch>
                <a:fillRect/>
              </a:stretch>
            </p:blipFill>
            <p:spPr>
              <a:xfrm>
                <a:off x="9010547" y="3101107"/>
                <a:ext cx="137520" cy="28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9">
            <p14:nvContentPartPr>
              <p14:cNvPr id="208" name="Freihand 207">
                <a:extLst>
                  <a:ext uri="{FF2B5EF4-FFF2-40B4-BE49-F238E27FC236}">
                    <a16:creationId xmlns:a16="http://schemas.microsoft.com/office/drawing/2014/main" id="{B6A3EC5C-1727-4239-A493-2DC413A8F956}"/>
                  </a:ext>
                </a:extLst>
              </p14:cNvPr>
              <p14:cNvContentPartPr/>
              <p14:nvPr/>
            </p14:nvContentPartPr>
            <p14:xfrm>
              <a:off x="9189827" y="3163747"/>
              <a:ext cx="137880" cy="80640"/>
            </p14:xfrm>
          </p:contentPart>
        </mc:Choice>
        <mc:Fallback>
          <p:pic>
            <p:nvPicPr>
              <p:cNvPr id="208" name="Freihand 207">
                <a:extLst>
                  <a:ext uri="{FF2B5EF4-FFF2-40B4-BE49-F238E27FC236}">
                    <a16:creationId xmlns:a16="http://schemas.microsoft.com/office/drawing/2014/main" id="{B6A3EC5C-1727-4239-A493-2DC413A8F956}"/>
                  </a:ext>
                </a:extLst>
              </p:cNvPr>
              <p:cNvPicPr/>
              <p:nvPr/>
            </p:nvPicPr>
            <p:blipFill>
              <a:blip r:embed="rId310"/>
              <a:stretch>
                <a:fillRect/>
              </a:stretch>
            </p:blipFill>
            <p:spPr>
              <a:xfrm>
                <a:off x="9185507" y="3159427"/>
                <a:ext cx="14652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1">
            <p14:nvContentPartPr>
              <p14:cNvPr id="210" name="Freihand 209">
                <a:extLst>
                  <a:ext uri="{FF2B5EF4-FFF2-40B4-BE49-F238E27FC236}">
                    <a16:creationId xmlns:a16="http://schemas.microsoft.com/office/drawing/2014/main" id="{8FEB6CD3-C7EB-4D54-BF22-ED528D5696E8}"/>
                  </a:ext>
                </a:extLst>
              </p14:cNvPr>
              <p14:cNvContentPartPr/>
              <p14:nvPr/>
            </p14:nvContentPartPr>
            <p14:xfrm>
              <a:off x="9317987" y="3004267"/>
              <a:ext cx="109800" cy="126720"/>
            </p14:xfrm>
          </p:contentPart>
        </mc:Choice>
        <mc:Fallback>
          <p:pic>
            <p:nvPicPr>
              <p:cNvPr id="210" name="Freihand 209">
                <a:extLst>
                  <a:ext uri="{FF2B5EF4-FFF2-40B4-BE49-F238E27FC236}">
                    <a16:creationId xmlns:a16="http://schemas.microsoft.com/office/drawing/2014/main" id="{8FEB6CD3-C7EB-4D54-BF22-ED528D5696E8}"/>
                  </a:ext>
                </a:extLst>
              </p:cNvPr>
              <p:cNvPicPr/>
              <p:nvPr/>
            </p:nvPicPr>
            <p:blipFill>
              <a:blip r:embed="rId312"/>
              <a:stretch>
                <a:fillRect/>
              </a:stretch>
            </p:blipFill>
            <p:spPr>
              <a:xfrm>
                <a:off x="9313667" y="2999947"/>
                <a:ext cx="118440" cy="13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3">
            <p14:nvContentPartPr>
              <p14:cNvPr id="216" name="Freihand 215">
                <a:extLst>
                  <a:ext uri="{FF2B5EF4-FFF2-40B4-BE49-F238E27FC236}">
                    <a16:creationId xmlns:a16="http://schemas.microsoft.com/office/drawing/2014/main" id="{7ED1819C-AA84-4A75-A865-A1F5F1713CA7}"/>
                  </a:ext>
                </a:extLst>
              </p14:cNvPr>
              <p14:cNvContentPartPr/>
              <p14:nvPr/>
            </p14:nvContentPartPr>
            <p14:xfrm>
              <a:off x="8732987" y="3453547"/>
              <a:ext cx="146520" cy="177840"/>
            </p14:xfrm>
          </p:contentPart>
        </mc:Choice>
        <mc:Fallback>
          <p:pic>
            <p:nvPicPr>
              <p:cNvPr id="216" name="Freihand 215">
                <a:extLst>
                  <a:ext uri="{FF2B5EF4-FFF2-40B4-BE49-F238E27FC236}">
                    <a16:creationId xmlns:a16="http://schemas.microsoft.com/office/drawing/2014/main" id="{7ED1819C-AA84-4A75-A865-A1F5F1713CA7}"/>
                  </a:ext>
                </a:extLst>
              </p:cNvPr>
              <p:cNvPicPr/>
              <p:nvPr/>
            </p:nvPicPr>
            <p:blipFill>
              <a:blip r:embed="rId314"/>
              <a:stretch>
                <a:fillRect/>
              </a:stretch>
            </p:blipFill>
            <p:spPr>
              <a:xfrm>
                <a:off x="8728667" y="3449227"/>
                <a:ext cx="155160" cy="18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5">
            <p14:nvContentPartPr>
              <p14:cNvPr id="217" name="Freihand 216">
                <a:extLst>
                  <a:ext uri="{FF2B5EF4-FFF2-40B4-BE49-F238E27FC236}">
                    <a16:creationId xmlns:a16="http://schemas.microsoft.com/office/drawing/2014/main" id="{750377C2-94D1-4476-9C85-33F0E9322730}"/>
                  </a:ext>
                </a:extLst>
              </p14:cNvPr>
              <p14:cNvContentPartPr/>
              <p14:nvPr/>
            </p14:nvContentPartPr>
            <p14:xfrm>
              <a:off x="8903987" y="3470467"/>
              <a:ext cx="271440" cy="119880"/>
            </p14:xfrm>
          </p:contentPart>
        </mc:Choice>
        <mc:Fallback>
          <p:pic>
            <p:nvPicPr>
              <p:cNvPr id="217" name="Freihand 216">
                <a:extLst>
                  <a:ext uri="{FF2B5EF4-FFF2-40B4-BE49-F238E27FC236}">
                    <a16:creationId xmlns:a16="http://schemas.microsoft.com/office/drawing/2014/main" id="{750377C2-94D1-4476-9C85-33F0E9322730}"/>
                  </a:ext>
                </a:extLst>
              </p:cNvPr>
              <p:cNvPicPr/>
              <p:nvPr/>
            </p:nvPicPr>
            <p:blipFill>
              <a:blip r:embed="rId316"/>
              <a:stretch>
                <a:fillRect/>
              </a:stretch>
            </p:blipFill>
            <p:spPr>
              <a:xfrm>
                <a:off x="8899307" y="3466147"/>
                <a:ext cx="280080" cy="12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7">
            <p14:nvContentPartPr>
              <p14:cNvPr id="218" name="Freihand 217">
                <a:extLst>
                  <a:ext uri="{FF2B5EF4-FFF2-40B4-BE49-F238E27FC236}">
                    <a16:creationId xmlns:a16="http://schemas.microsoft.com/office/drawing/2014/main" id="{9AF334A3-19B8-49DE-B88B-CB2CF4FC3828}"/>
                  </a:ext>
                </a:extLst>
              </p14:cNvPr>
              <p14:cNvContentPartPr/>
              <p14:nvPr/>
            </p14:nvContentPartPr>
            <p14:xfrm>
              <a:off x="9189467" y="3435907"/>
              <a:ext cx="149400" cy="124560"/>
            </p14:xfrm>
          </p:contentPart>
        </mc:Choice>
        <mc:Fallback>
          <p:pic>
            <p:nvPicPr>
              <p:cNvPr id="218" name="Freihand 217">
                <a:extLst>
                  <a:ext uri="{FF2B5EF4-FFF2-40B4-BE49-F238E27FC236}">
                    <a16:creationId xmlns:a16="http://schemas.microsoft.com/office/drawing/2014/main" id="{9AF334A3-19B8-49DE-B88B-CB2CF4FC3828}"/>
                  </a:ext>
                </a:extLst>
              </p:cNvPr>
              <p:cNvPicPr/>
              <p:nvPr/>
            </p:nvPicPr>
            <p:blipFill>
              <a:blip r:embed="rId318"/>
              <a:stretch>
                <a:fillRect/>
              </a:stretch>
            </p:blipFill>
            <p:spPr>
              <a:xfrm>
                <a:off x="9185147" y="3431587"/>
                <a:ext cx="158040" cy="13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9">
            <p14:nvContentPartPr>
              <p14:cNvPr id="219" name="Freihand 218">
                <a:extLst>
                  <a:ext uri="{FF2B5EF4-FFF2-40B4-BE49-F238E27FC236}">
                    <a16:creationId xmlns:a16="http://schemas.microsoft.com/office/drawing/2014/main" id="{7139C7F9-0266-4175-AA72-795FF2DA8D5D}"/>
                  </a:ext>
                </a:extLst>
              </p14:cNvPr>
              <p14:cNvContentPartPr/>
              <p14:nvPr/>
            </p14:nvContentPartPr>
            <p14:xfrm>
              <a:off x="9391427" y="3458587"/>
              <a:ext cx="104040" cy="138960"/>
            </p14:xfrm>
          </p:contentPart>
        </mc:Choice>
        <mc:Fallback>
          <p:pic>
            <p:nvPicPr>
              <p:cNvPr id="219" name="Freihand 218">
                <a:extLst>
                  <a:ext uri="{FF2B5EF4-FFF2-40B4-BE49-F238E27FC236}">
                    <a16:creationId xmlns:a16="http://schemas.microsoft.com/office/drawing/2014/main" id="{7139C7F9-0266-4175-AA72-795FF2DA8D5D}"/>
                  </a:ext>
                </a:extLst>
              </p:cNvPr>
              <p:cNvPicPr/>
              <p:nvPr/>
            </p:nvPicPr>
            <p:blipFill>
              <a:blip r:embed="rId320"/>
              <a:stretch>
                <a:fillRect/>
              </a:stretch>
            </p:blipFill>
            <p:spPr>
              <a:xfrm>
                <a:off x="9387107" y="3454267"/>
                <a:ext cx="112680" cy="14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1">
            <p14:nvContentPartPr>
              <p14:cNvPr id="221" name="Freihand 220">
                <a:extLst>
                  <a:ext uri="{FF2B5EF4-FFF2-40B4-BE49-F238E27FC236}">
                    <a16:creationId xmlns:a16="http://schemas.microsoft.com/office/drawing/2014/main" id="{168E58D5-ED4B-482F-BFAF-796C9477D714}"/>
                  </a:ext>
                </a:extLst>
              </p14:cNvPr>
              <p14:cNvContentPartPr/>
              <p14:nvPr/>
            </p14:nvContentPartPr>
            <p14:xfrm>
              <a:off x="9499787" y="3412147"/>
              <a:ext cx="347400" cy="161640"/>
            </p14:xfrm>
          </p:contentPart>
        </mc:Choice>
        <mc:Fallback>
          <p:pic>
            <p:nvPicPr>
              <p:cNvPr id="221" name="Freihand 220">
                <a:extLst>
                  <a:ext uri="{FF2B5EF4-FFF2-40B4-BE49-F238E27FC236}">
                    <a16:creationId xmlns:a16="http://schemas.microsoft.com/office/drawing/2014/main" id="{168E58D5-ED4B-482F-BFAF-796C9477D714}"/>
                  </a:ext>
                </a:extLst>
              </p:cNvPr>
              <p:cNvPicPr/>
              <p:nvPr/>
            </p:nvPicPr>
            <p:blipFill>
              <a:blip r:embed="rId322"/>
              <a:stretch>
                <a:fillRect/>
              </a:stretch>
            </p:blipFill>
            <p:spPr>
              <a:xfrm>
                <a:off x="9495467" y="3407827"/>
                <a:ext cx="35604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3">
            <p14:nvContentPartPr>
              <p14:cNvPr id="222" name="Freihand 221">
                <a:extLst>
                  <a:ext uri="{FF2B5EF4-FFF2-40B4-BE49-F238E27FC236}">
                    <a16:creationId xmlns:a16="http://schemas.microsoft.com/office/drawing/2014/main" id="{8711C1DA-936C-4608-A0D4-CA855B191D88}"/>
                  </a:ext>
                </a:extLst>
              </p14:cNvPr>
              <p14:cNvContentPartPr/>
              <p14:nvPr/>
            </p14:nvContentPartPr>
            <p14:xfrm>
              <a:off x="9641987" y="3453187"/>
              <a:ext cx="126000" cy="7920"/>
            </p14:xfrm>
          </p:contentPart>
        </mc:Choice>
        <mc:Fallback>
          <p:pic>
            <p:nvPicPr>
              <p:cNvPr id="222" name="Freihand 221">
                <a:extLst>
                  <a:ext uri="{FF2B5EF4-FFF2-40B4-BE49-F238E27FC236}">
                    <a16:creationId xmlns:a16="http://schemas.microsoft.com/office/drawing/2014/main" id="{8711C1DA-936C-4608-A0D4-CA855B191D88}"/>
                  </a:ext>
                </a:extLst>
              </p:cNvPr>
              <p:cNvPicPr/>
              <p:nvPr/>
            </p:nvPicPr>
            <p:blipFill>
              <a:blip r:embed="rId324"/>
              <a:stretch>
                <a:fillRect/>
              </a:stretch>
            </p:blipFill>
            <p:spPr>
              <a:xfrm>
                <a:off x="9637667" y="3448867"/>
                <a:ext cx="134640" cy="1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5">
            <p14:nvContentPartPr>
              <p14:cNvPr id="223" name="Freihand 222">
                <a:extLst>
                  <a:ext uri="{FF2B5EF4-FFF2-40B4-BE49-F238E27FC236}">
                    <a16:creationId xmlns:a16="http://schemas.microsoft.com/office/drawing/2014/main" id="{69369712-74A6-4A30-A400-4DD16CF329FF}"/>
                  </a:ext>
                </a:extLst>
              </p14:cNvPr>
              <p14:cNvContentPartPr/>
              <p14:nvPr/>
            </p14:nvContentPartPr>
            <p14:xfrm>
              <a:off x="9894707" y="3403147"/>
              <a:ext cx="149400" cy="158400"/>
            </p14:xfrm>
          </p:contentPart>
        </mc:Choice>
        <mc:Fallback>
          <p:pic>
            <p:nvPicPr>
              <p:cNvPr id="223" name="Freihand 222">
                <a:extLst>
                  <a:ext uri="{FF2B5EF4-FFF2-40B4-BE49-F238E27FC236}">
                    <a16:creationId xmlns:a16="http://schemas.microsoft.com/office/drawing/2014/main" id="{69369712-74A6-4A30-A400-4DD16CF329FF}"/>
                  </a:ext>
                </a:extLst>
              </p:cNvPr>
              <p:cNvPicPr/>
              <p:nvPr/>
            </p:nvPicPr>
            <p:blipFill>
              <a:blip r:embed="rId326"/>
              <a:stretch>
                <a:fillRect/>
              </a:stretch>
            </p:blipFill>
            <p:spPr>
              <a:xfrm>
                <a:off x="9890387" y="3398827"/>
                <a:ext cx="158040" cy="16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7">
            <p14:nvContentPartPr>
              <p14:cNvPr id="224" name="Freihand 223">
                <a:extLst>
                  <a:ext uri="{FF2B5EF4-FFF2-40B4-BE49-F238E27FC236}">
                    <a16:creationId xmlns:a16="http://schemas.microsoft.com/office/drawing/2014/main" id="{7EBA761D-44C2-45DF-A8FB-5D36D91D38D8}"/>
                  </a:ext>
                </a:extLst>
              </p14:cNvPr>
              <p14:cNvContentPartPr/>
              <p14:nvPr/>
            </p14:nvContentPartPr>
            <p14:xfrm>
              <a:off x="10012787" y="3367507"/>
              <a:ext cx="12600" cy="13680"/>
            </p14:xfrm>
          </p:contentPart>
        </mc:Choice>
        <mc:Fallback>
          <p:pic>
            <p:nvPicPr>
              <p:cNvPr id="224" name="Freihand 223">
                <a:extLst>
                  <a:ext uri="{FF2B5EF4-FFF2-40B4-BE49-F238E27FC236}">
                    <a16:creationId xmlns:a16="http://schemas.microsoft.com/office/drawing/2014/main" id="{7EBA761D-44C2-45DF-A8FB-5D36D91D38D8}"/>
                  </a:ext>
                </a:extLst>
              </p:cNvPr>
              <p:cNvPicPr/>
              <p:nvPr/>
            </p:nvPicPr>
            <p:blipFill>
              <a:blip r:embed="rId328"/>
              <a:stretch>
                <a:fillRect/>
              </a:stretch>
            </p:blipFill>
            <p:spPr>
              <a:xfrm>
                <a:off x="10008467" y="3363187"/>
                <a:ext cx="2124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9">
            <p14:nvContentPartPr>
              <p14:cNvPr id="225" name="Freihand 224">
                <a:extLst>
                  <a:ext uri="{FF2B5EF4-FFF2-40B4-BE49-F238E27FC236}">
                    <a16:creationId xmlns:a16="http://schemas.microsoft.com/office/drawing/2014/main" id="{6B186EEA-7B3B-416C-893E-F5BF364B6833}"/>
                  </a:ext>
                </a:extLst>
              </p14:cNvPr>
              <p14:cNvContentPartPr/>
              <p14:nvPr/>
            </p14:nvContentPartPr>
            <p14:xfrm>
              <a:off x="10094507" y="3319987"/>
              <a:ext cx="148320" cy="234360"/>
            </p14:xfrm>
          </p:contentPart>
        </mc:Choice>
        <mc:Fallback>
          <p:pic>
            <p:nvPicPr>
              <p:cNvPr id="225" name="Freihand 224">
                <a:extLst>
                  <a:ext uri="{FF2B5EF4-FFF2-40B4-BE49-F238E27FC236}">
                    <a16:creationId xmlns:a16="http://schemas.microsoft.com/office/drawing/2014/main" id="{6B186EEA-7B3B-416C-893E-F5BF364B6833}"/>
                  </a:ext>
                </a:extLst>
              </p:cNvPr>
              <p:cNvPicPr/>
              <p:nvPr/>
            </p:nvPicPr>
            <p:blipFill>
              <a:blip r:embed="rId330"/>
              <a:stretch>
                <a:fillRect/>
              </a:stretch>
            </p:blipFill>
            <p:spPr>
              <a:xfrm>
                <a:off x="10090187" y="3315667"/>
                <a:ext cx="156960" cy="24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1">
            <p14:nvContentPartPr>
              <p14:cNvPr id="226" name="Freihand 225">
                <a:extLst>
                  <a:ext uri="{FF2B5EF4-FFF2-40B4-BE49-F238E27FC236}">
                    <a16:creationId xmlns:a16="http://schemas.microsoft.com/office/drawing/2014/main" id="{A213A6F6-5BE9-4B66-994F-005C56BBBC5A}"/>
                  </a:ext>
                </a:extLst>
              </p14:cNvPr>
              <p14:cNvContentPartPr/>
              <p14:nvPr/>
            </p14:nvContentPartPr>
            <p14:xfrm>
              <a:off x="9618587" y="3286507"/>
              <a:ext cx="137520" cy="10080"/>
            </p14:xfrm>
          </p:contentPart>
        </mc:Choice>
        <mc:Fallback>
          <p:pic>
            <p:nvPicPr>
              <p:cNvPr id="226" name="Freihand 225">
                <a:extLst>
                  <a:ext uri="{FF2B5EF4-FFF2-40B4-BE49-F238E27FC236}">
                    <a16:creationId xmlns:a16="http://schemas.microsoft.com/office/drawing/2014/main" id="{A213A6F6-5BE9-4B66-994F-005C56BBBC5A}"/>
                  </a:ext>
                </a:extLst>
              </p:cNvPr>
              <p:cNvPicPr/>
              <p:nvPr/>
            </p:nvPicPr>
            <p:blipFill>
              <a:blip r:embed="rId332"/>
              <a:stretch>
                <a:fillRect/>
              </a:stretch>
            </p:blipFill>
            <p:spPr>
              <a:xfrm>
                <a:off x="9614267" y="3282187"/>
                <a:ext cx="14616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3">
            <p14:nvContentPartPr>
              <p14:cNvPr id="228" name="Freihand 227">
                <a:extLst>
                  <a:ext uri="{FF2B5EF4-FFF2-40B4-BE49-F238E27FC236}">
                    <a16:creationId xmlns:a16="http://schemas.microsoft.com/office/drawing/2014/main" id="{132A154D-89DC-48C5-BAA8-2517A1244381}"/>
                  </a:ext>
                </a:extLst>
              </p14:cNvPr>
              <p14:cNvContentPartPr/>
              <p14:nvPr/>
            </p14:nvContentPartPr>
            <p14:xfrm>
              <a:off x="10440467" y="3328987"/>
              <a:ext cx="401400" cy="334080"/>
            </p14:xfrm>
          </p:contentPart>
        </mc:Choice>
        <mc:Fallback>
          <p:pic>
            <p:nvPicPr>
              <p:cNvPr id="228" name="Freihand 227">
                <a:extLst>
                  <a:ext uri="{FF2B5EF4-FFF2-40B4-BE49-F238E27FC236}">
                    <a16:creationId xmlns:a16="http://schemas.microsoft.com/office/drawing/2014/main" id="{132A154D-89DC-48C5-BAA8-2517A1244381}"/>
                  </a:ext>
                </a:extLst>
              </p:cNvPr>
              <p:cNvPicPr/>
              <p:nvPr/>
            </p:nvPicPr>
            <p:blipFill>
              <a:blip r:embed="rId334"/>
              <a:stretch>
                <a:fillRect/>
              </a:stretch>
            </p:blipFill>
            <p:spPr>
              <a:xfrm>
                <a:off x="10436147" y="3324667"/>
                <a:ext cx="410040" cy="34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5">
            <p14:nvContentPartPr>
              <p14:cNvPr id="229" name="Freihand 228">
                <a:extLst>
                  <a:ext uri="{FF2B5EF4-FFF2-40B4-BE49-F238E27FC236}">
                    <a16:creationId xmlns:a16="http://schemas.microsoft.com/office/drawing/2014/main" id="{AB588C02-B5B1-49F6-B910-77197F4C2C7B}"/>
                  </a:ext>
                </a:extLst>
              </p14:cNvPr>
              <p14:cNvContentPartPr/>
              <p14:nvPr/>
            </p14:nvContentPartPr>
            <p14:xfrm>
              <a:off x="10566467" y="3262027"/>
              <a:ext cx="100440" cy="9000"/>
            </p14:xfrm>
          </p:contentPart>
        </mc:Choice>
        <mc:Fallback>
          <p:pic>
            <p:nvPicPr>
              <p:cNvPr id="229" name="Freihand 228">
                <a:extLst>
                  <a:ext uri="{FF2B5EF4-FFF2-40B4-BE49-F238E27FC236}">
                    <a16:creationId xmlns:a16="http://schemas.microsoft.com/office/drawing/2014/main" id="{AB588C02-B5B1-49F6-B910-77197F4C2C7B}"/>
                  </a:ext>
                </a:extLst>
              </p:cNvPr>
              <p:cNvPicPr/>
              <p:nvPr/>
            </p:nvPicPr>
            <p:blipFill>
              <a:blip r:embed="rId336"/>
              <a:stretch>
                <a:fillRect/>
              </a:stretch>
            </p:blipFill>
            <p:spPr>
              <a:xfrm>
                <a:off x="10562147" y="3257707"/>
                <a:ext cx="109080" cy="1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7">
            <p14:nvContentPartPr>
              <p14:cNvPr id="230" name="Freihand 229">
                <a:extLst>
                  <a:ext uri="{FF2B5EF4-FFF2-40B4-BE49-F238E27FC236}">
                    <a16:creationId xmlns:a16="http://schemas.microsoft.com/office/drawing/2014/main" id="{9161E987-4F99-4549-AA97-5E6932872EA7}"/>
                  </a:ext>
                </a:extLst>
              </p14:cNvPr>
              <p14:cNvContentPartPr/>
              <p14:nvPr/>
            </p14:nvContentPartPr>
            <p14:xfrm>
              <a:off x="10993067" y="3309547"/>
              <a:ext cx="138600" cy="321120"/>
            </p14:xfrm>
          </p:contentPart>
        </mc:Choice>
        <mc:Fallback>
          <p:pic>
            <p:nvPicPr>
              <p:cNvPr id="230" name="Freihand 229">
                <a:extLst>
                  <a:ext uri="{FF2B5EF4-FFF2-40B4-BE49-F238E27FC236}">
                    <a16:creationId xmlns:a16="http://schemas.microsoft.com/office/drawing/2014/main" id="{9161E987-4F99-4549-AA97-5E6932872EA7}"/>
                  </a:ext>
                </a:extLst>
              </p:cNvPr>
              <p:cNvPicPr/>
              <p:nvPr/>
            </p:nvPicPr>
            <p:blipFill>
              <a:blip r:embed="rId338"/>
              <a:stretch>
                <a:fillRect/>
              </a:stretch>
            </p:blipFill>
            <p:spPr>
              <a:xfrm>
                <a:off x="10988747" y="3305227"/>
                <a:ext cx="147240" cy="32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9">
            <p14:nvContentPartPr>
              <p14:cNvPr id="231" name="Freihand 230">
                <a:extLst>
                  <a:ext uri="{FF2B5EF4-FFF2-40B4-BE49-F238E27FC236}">
                    <a16:creationId xmlns:a16="http://schemas.microsoft.com/office/drawing/2014/main" id="{EB832AC2-A43F-42E1-9687-40BFDE77C12C}"/>
                  </a:ext>
                </a:extLst>
              </p14:cNvPr>
              <p14:cNvContentPartPr/>
              <p14:nvPr/>
            </p14:nvContentPartPr>
            <p14:xfrm>
              <a:off x="11156507" y="3398107"/>
              <a:ext cx="50760" cy="143280"/>
            </p14:xfrm>
          </p:contentPart>
        </mc:Choice>
        <mc:Fallback>
          <p:pic>
            <p:nvPicPr>
              <p:cNvPr id="231" name="Freihand 230">
                <a:extLst>
                  <a:ext uri="{FF2B5EF4-FFF2-40B4-BE49-F238E27FC236}">
                    <a16:creationId xmlns:a16="http://schemas.microsoft.com/office/drawing/2014/main" id="{EB832AC2-A43F-42E1-9687-40BFDE77C12C}"/>
                  </a:ext>
                </a:extLst>
              </p:cNvPr>
              <p:cNvPicPr/>
              <p:nvPr/>
            </p:nvPicPr>
            <p:blipFill>
              <a:blip r:embed="rId340"/>
              <a:stretch>
                <a:fillRect/>
              </a:stretch>
            </p:blipFill>
            <p:spPr>
              <a:xfrm>
                <a:off x="11152187" y="3393787"/>
                <a:ext cx="59400" cy="15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1">
            <p14:nvContentPartPr>
              <p14:cNvPr id="232" name="Freihand 231">
                <a:extLst>
                  <a:ext uri="{FF2B5EF4-FFF2-40B4-BE49-F238E27FC236}">
                    <a16:creationId xmlns:a16="http://schemas.microsoft.com/office/drawing/2014/main" id="{ED9F4A63-B20A-415F-A7EE-E2205B434B6D}"/>
                  </a:ext>
                </a:extLst>
              </p14:cNvPr>
              <p14:cNvContentPartPr/>
              <p14:nvPr/>
            </p14:nvContentPartPr>
            <p14:xfrm>
              <a:off x="11114027" y="3412147"/>
              <a:ext cx="132480" cy="70920"/>
            </p14:xfrm>
          </p:contentPart>
        </mc:Choice>
        <mc:Fallback>
          <p:pic>
            <p:nvPicPr>
              <p:cNvPr id="232" name="Freihand 231">
                <a:extLst>
                  <a:ext uri="{FF2B5EF4-FFF2-40B4-BE49-F238E27FC236}">
                    <a16:creationId xmlns:a16="http://schemas.microsoft.com/office/drawing/2014/main" id="{ED9F4A63-B20A-415F-A7EE-E2205B434B6D}"/>
                  </a:ext>
                </a:extLst>
              </p:cNvPr>
              <p:cNvPicPr/>
              <p:nvPr/>
            </p:nvPicPr>
            <p:blipFill>
              <a:blip r:embed="rId342"/>
              <a:stretch>
                <a:fillRect/>
              </a:stretch>
            </p:blipFill>
            <p:spPr>
              <a:xfrm>
                <a:off x="11109707" y="3407827"/>
                <a:ext cx="141120" cy="7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3">
            <p14:nvContentPartPr>
              <p14:cNvPr id="233" name="Freihand 232">
                <a:extLst>
                  <a:ext uri="{FF2B5EF4-FFF2-40B4-BE49-F238E27FC236}">
                    <a16:creationId xmlns:a16="http://schemas.microsoft.com/office/drawing/2014/main" id="{3D10DF2A-546D-4171-9946-CD32982CE866}"/>
                  </a:ext>
                </a:extLst>
              </p14:cNvPr>
              <p14:cNvContentPartPr/>
              <p14:nvPr/>
            </p14:nvContentPartPr>
            <p14:xfrm>
              <a:off x="11194307" y="3371107"/>
              <a:ext cx="87120" cy="173160"/>
            </p14:xfrm>
          </p:contentPart>
        </mc:Choice>
        <mc:Fallback>
          <p:pic>
            <p:nvPicPr>
              <p:cNvPr id="233" name="Freihand 232">
                <a:extLst>
                  <a:ext uri="{FF2B5EF4-FFF2-40B4-BE49-F238E27FC236}">
                    <a16:creationId xmlns:a16="http://schemas.microsoft.com/office/drawing/2014/main" id="{3D10DF2A-546D-4171-9946-CD32982CE866}"/>
                  </a:ext>
                </a:extLst>
              </p:cNvPr>
              <p:cNvPicPr/>
              <p:nvPr/>
            </p:nvPicPr>
            <p:blipFill>
              <a:blip r:embed="rId344"/>
              <a:stretch>
                <a:fillRect/>
              </a:stretch>
            </p:blipFill>
            <p:spPr>
              <a:xfrm>
                <a:off x="11189987" y="3366787"/>
                <a:ext cx="95760" cy="18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5">
            <p14:nvContentPartPr>
              <p14:cNvPr id="234" name="Freihand 233">
                <a:extLst>
                  <a:ext uri="{FF2B5EF4-FFF2-40B4-BE49-F238E27FC236}">
                    <a16:creationId xmlns:a16="http://schemas.microsoft.com/office/drawing/2014/main" id="{B23D12A6-81C6-44B6-80D9-991EDCCE3430}"/>
                  </a:ext>
                </a:extLst>
              </p14:cNvPr>
              <p14:cNvContentPartPr/>
              <p14:nvPr/>
            </p14:nvContentPartPr>
            <p14:xfrm>
              <a:off x="11271707" y="3476587"/>
              <a:ext cx="118440" cy="83160"/>
            </p14:xfrm>
          </p:contentPart>
        </mc:Choice>
        <mc:Fallback>
          <p:pic>
            <p:nvPicPr>
              <p:cNvPr id="234" name="Freihand 233">
                <a:extLst>
                  <a:ext uri="{FF2B5EF4-FFF2-40B4-BE49-F238E27FC236}">
                    <a16:creationId xmlns:a16="http://schemas.microsoft.com/office/drawing/2014/main" id="{B23D12A6-81C6-44B6-80D9-991EDCCE3430}"/>
                  </a:ext>
                </a:extLst>
              </p:cNvPr>
              <p:cNvPicPr/>
              <p:nvPr/>
            </p:nvPicPr>
            <p:blipFill>
              <a:blip r:embed="rId346"/>
              <a:stretch>
                <a:fillRect/>
              </a:stretch>
            </p:blipFill>
            <p:spPr>
              <a:xfrm>
                <a:off x="11267387" y="3472267"/>
                <a:ext cx="12708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7">
            <p14:nvContentPartPr>
              <p14:cNvPr id="235" name="Freihand 234">
                <a:extLst>
                  <a:ext uri="{FF2B5EF4-FFF2-40B4-BE49-F238E27FC236}">
                    <a16:creationId xmlns:a16="http://schemas.microsoft.com/office/drawing/2014/main" id="{22E08CEE-7CA8-4873-A303-F52E74CE5329}"/>
                  </a:ext>
                </a:extLst>
              </p14:cNvPr>
              <p14:cNvContentPartPr/>
              <p14:nvPr/>
            </p14:nvContentPartPr>
            <p14:xfrm>
              <a:off x="11388707" y="3403147"/>
              <a:ext cx="360" cy="360"/>
            </p14:xfrm>
          </p:contentPart>
        </mc:Choice>
        <mc:Fallback>
          <p:pic>
            <p:nvPicPr>
              <p:cNvPr id="235" name="Freihand 234">
                <a:extLst>
                  <a:ext uri="{FF2B5EF4-FFF2-40B4-BE49-F238E27FC236}">
                    <a16:creationId xmlns:a16="http://schemas.microsoft.com/office/drawing/2014/main" id="{22E08CEE-7CA8-4873-A303-F52E74CE5329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1384387" y="339882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8">
            <p14:nvContentPartPr>
              <p14:cNvPr id="236" name="Freihand 235">
                <a:extLst>
                  <a:ext uri="{FF2B5EF4-FFF2-40B4-BE49-F238E27FC236}">
                    <a16:creationId xmlns:a16="http://schemas.microsoft.com/office/drawing/2014/main" id="{FB53CE7B-7C2C-438F-855F-D3861F883D57}"/>
                  </a:ext>
                </a:extLst>
              </p14:cNvPr>
              <p14:cNvContentPartPr/>
              <p14:nvPr/>
            </p14:nvContentPartPr>
            <p14:xfrm>
              <a:off x="11244707" y="3186427"/>
              <a:ext cx="95040" cy="201960"/>
            </p14:xfrm>
          </p:contentPart>
        </mc:Choice>
        <mc:Fallback>
          <p:pic>
            <p:nvPicPr>
              <p:cNvPr id="236" name="Freihand 235">
                <a:extLst>
                  <a:ext uri="{FF2B5EF4-FFF2-40B4-BE49-F238E27FC236}">
                    <a16:creationId xmlns:a16="http://schemas.microsoft.com/office/drawing/2014/main" id="{FB53CE7B-7C2C-438F-855F-D3861F883D57}"/>
                  </a:ext>
                </a:extLst>
              </p:cNvPr>
              <p:cNvPicPr/>
              <p:nvPr/>
            </p:nvPicPr>
            <p:blipFill>
              <a:blip r:embed="rId349"/>
              <a:stretch>
                <a:fillRect/>
              </a:stretch>
            </p:blipFill>
            <p:spPr>
              <a:xfrm>
                <a:off x="11240387" y="3182107"/>
                <a:ext cx="103680" cy="21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0">
            <p14:nvContentPartPr>
              <p14:cNvPr id="237" name="Freihand 236">
                <a:extLst>
                  <a:ext uri="{FF2B5EF4-FFF2-40B4-BE49-F238E27FC236}">
                    <a16:creationId xmlns:a16="http://schemas.microsoft.com/office/drawing/2014/main" id="{13439821-1C0A-4223-9A13-062B40CAB20F}"/>
                  </a:ext>
                </a:extLst>
              </p14:cNvPr>
              <p14:cNvContentPartPr/>
              <p14:nvPr/>
            </p14:nvContentPartPr>
            <p14:xfrm>
              <a:off x="11453147" y="3323947"/>
              <a:ext cx="125280" cy="153720"/>
            </p14:xfrm>
          </p:contentPart>
        </mc:Choice>
        <mc:Fallback>
          <p:pic>
            <p:nvPicPr>
              <p:cNvPr id="237" name="Freihand 236">
                <a:extLst>
                  <a:ext uri="{FF2B5EF4-FFF2-40B4-BE49-F238E27FC236}">
                    <a16:creationId xmlns:a16="http://schemas.microsoft.com/office/drawing/2014/main" id="{13439821-1C0A-4223-9A13-062B40CAB20F}"/>
                  </a:ext>
                </a:extLst>
              </p:cNvPr>
              <p:cNvPicPr/>
              <p:nvPr/>
            </p:nvPicPr>
            <p:blipFill>
              <a:blip r:embed="rId351"/>
              <a:stretch>
                <a:fillRect/>
              </a:stretch>
            </p:blipFill>
            <p:spPr>
              <a:xfrm>
                <a:off x="11448827" y="3319627"/>
                <a:ext cx="133920" cy="16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2">
            <p14:nvContentPartPr>
              <p14:cNvPr id="238" name="Freihand 237">
                <a:extLst>
                  <a:ext uri="{FF2B5EF4-FFF2-40B4-BE49-F238E27FC236}">
                    <a16:creationId xmlns:a16="http://schemas.microsoft.com/office/drawing/2014/main" id="{CD9BBCF6-FC18-4CFE-B18D-0ECA1779E4E6}"/>
                  </a:ext>
                </a:extLst>
              </p14:cNvPr>
              <p14:cNvContentPartPr/>
              <p14:nvPr/>
            </p14:nvContentPartPr>
            <p14:xfrm>
              <a:off x="11668427" y="3319267"/>
              <a:ext cx="122400" cy="283320"/>
            </p14:xfrm>
          </p:contentPart>
        </mc:Choice>
        <mc:Fallback>
          <p:pic>
            <p:nvPicPr>
              <p:cNvPr id="238" name="Freihand 237">
                <a:extLst>
                  <a:ext uri="{FF2B5EF4-FFF2-40B4-BE49-F238E27FC236}">
                    <a16:creationId xmlns:a16="http://schemas.microsoft.com/office/drawing/2014/main" id="{CD9BBCF6-FC18-4CFE-B18D-0ECA1779E4E6}"/>
                  </a:ext>
                </a:extLst>
              </p:cNvPr>
              <p:cNvPicPr/>
              <p:nvPr/>
            </p:nvPicPr>
            <p:blipFill>
              <a:blip r:embed="rId353"/>
              <a:stretch>
                <a:fillRect/>
              </a:stretch>
            </p:blipFill>
            <p:spPr>
              <a:xfrm>
                <a:off x="11664107" y="3314947"/>
                <a:ext cx="131040" cy="29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4">
            <p14:nvContentPartPr>
              <p14:cNvPr id="239" name="Freihand 238">
                <a:extLst>
                  <a:ext uri="{FF2B5EF4-FFF2-40B4-BE49-F238E27FC236}">
                    <a16:creationId xmlns:a16="http://schemas.microsoft.com/office/drawing/2014/main" id="{CAF072BE-DADA-4F90-B11B-F6724458519B}"/>
                  </a:ext>
                </a:extLst>
              </p14:cNvPr>
              <p14:cNvContentPartPr/>
              <p14:nvPr/>
            </p14:nvContentPartPr>
            <p14:xfrm>
              <a:off x="11762027" y="3424027"/>
              <a:ext cx="98640" cy="91800"/>
            </p14:xfrm>
          </p:contentPart>
        </mc:Choice>
        <mc:Fallback>
          <p:pic>
            <p:nvPicPr>
              <p:cNvPr id="239" name="Freihand 238">
                <a:extLst>
                  <a:ext uri="{FF2B5EF4-FFF2-40B4-BE49-F238E27FC236}">
                    <a16:creationId xmlns:a16="http://schemas.microsoft.com/office/drawing/2014/main" id="{CAF072BE-DADA-4F90-B11B-F6724458519B}"/>
                  </a:ext>
                </a:extLst>
              </p:cNvPr>
              <p:cNvPicPr/>
              <p:nvPr/>
            </p:nvPicPr>
            <p:blipFill>
              <a:blip r:embed="rId355"/>
              <a:stretch>
                <a:fillRect/>
              </a:stretch>
            </p:blipFill>
            <p:spPr>
              <a:xfrm>
                <a:off x="11757707" y="3419707"/>
                <a:ext cx="107280" cy="10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6">
            <p14:nvContentPartPr>
              <p14:cNvPr id="241" name="Freihand 240">
                <a:extLst>
                  <a:ext uri="{FF2B5EF4-FFF2-40B4-BE49-F238E27FC236}">
                    <a16:creationId xmlns:a16="http://schemas.microsoft.com/office/drawing/2014/main" id="{E3D28D47-5843-4742-ACA7-8F63329077DD}"/>
                  </a:ext>
                </a:extLst>
              </p14:cNvPr>
              <p14:cNvContentPartPr/>
              <p14:nvPr/>
            </p14:nvContentPartPr>
            <p14:xfrm>
              <a:off x="11750867" y="3425827"/>
              <a:ext cx="154800" cy="104760"/>
            </p14:xfrm>
          </p:contentPart>
        </mc:Choice>
        <mc:Fallback>
          <p:pic>
            <p:nvPicPr>
              <p:cNvPr id="241" name="Freihand 240">
                <a:extLst>
                  <a:ext uri="{FF2B5EF4-FFF2-40B4-BE49-F238E27FC236}">
                    <a16:creationId xmlns:a16="http://schemas.microsoft.com/office/drawing/2014/main" id="{E3D28D47-5843-4742-ACA7-8F63329077DD}"/>
                  </a:ext>
                </a:extLst>
              </p:cNvPr>
              <p:cNvPicPr/>
              <p:nvPr/>
            </p:nvPicPr>
            <p:blipFill>
              <a:blip r:embed="rId357"/>
              <a:stretch>
                <a:fillRect/>
              </a:stretch>
            </p:blipFill>
            <p:spPr>
              <a:xfrm>
                <a:off x="11746547" y="3421507"/>
                <a:ext cx="163440" cy="11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8">
            <p14:nvContentPartPr>
              <p14:cNvPr id="242" name="Freihand 241">
                <a:extLst>
                  <a:ext uri="{FF2B5EF4-FFF2-40B4-BE49-F238E27FC236}">
                    <a16:creationId xmlns:a16="http://schemas.microsoft.com/office/drawing/2014/main" id="{E7E3B397-7445-430E-86E1-D310C33C9636}"/>
                  </a:ext>
                </a:extLst>
              </p14:cNvPr>
              <p14:cNvContentPartPr/>
              <p14:nvPr/>
            </p14:nvContentPartPr>
            <p14:xfrm>
              <a:off x="11825387" y="3247987"/>
              <a:ext cx="115920" cy="125640"/>
            </p14:xfrm>
          </p:contentPart>
        </mc:Choice>
        <mc:Fallback>
          <p:pic>
            <p:nvPicPr>
              <p:cNvPr id="242" name="Freihand 241">
                <a:extLst>
                  <a:ext uri="{FF2B5EF4-FFF2-40B4-BE49-F238E27FC236}">
                    <a16:creationId xmlns:a16="http://schemas.microsoft.com/office/drawing/2014/main" id="{E7E3B397-7445-430E-86E1-D310C33C9636}"/>
                  </a:ext>
                </a:extLst>
              </p:cNvPr>
              <p:cNvPicPr/>
              <p:nvPr/>
            </p:nvPicPr>
            <p:blipFill>
              <a:blip r:embed="rId359"/>
              <a:stretch>
                <a:fillRect/>
              </a:stretch>
            </p:blipFill>
            <p:spPr>
              <a:xfrm>
                <a:off x="11821067" y="3243667"/>
                <a:ext cx="124560" cy="1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0">
            <p14:nvContentPartPr>
              <p14:cNvPr id="244" name="Freihand 243">
                <a:extLst>
                  <a:ext uri="{FF2B5EF4-FFF2-40B4-BE49-F238E27FC236}">
                    <a16:creationId xmlns:a16="http://schemas.microsoft.com/office/drawing/2014/main" id="{78F8E32C-61AE-4252-AA73-A9138434E024}"/>
                  </a:ext>
                </a:extLst>
              </p14:cNvPr>
              <p14:cNvContentPartPr/>
              <p14:nvPr/>
            </p14:nvContentPartPr>
            <p14:xfrm>
              <a:off x="6949187" y="3844867"/>
              <a:ext cx="3238560" cy="1744200"/>
            </p14:xfrm>
          </p:contentPart>
        </mc:Choice>
        <mc:Fallback>
          <p:pic>
            <p:nvPicPr>
              <p:cNvPr id="244" name="Freihand 243">
                <a:extLst>
                  <a:ext uri="{FF2B5EF4-FFF2-40B4-BE49-F238E27FC236}">
                    <a16:creationId xmlns:a16="http://schemas.microsoft.com/office/drawing/2014/main" id="{78F8E32C-61AE-4252-AA73-A9138434E024}"/>
                  </a:ext>
                </a:extLst>
              </p:cNvPr>
              <p:cNvPicPr/>
              <p:nvPr/>
            </p:nvPicPr>
            <p:blipFill>
              <a:blip r:embed="rId361"/>
              <a:stretch>
                <a:fillRect/>
              </a:stretch>
            </p:blipFill>
            <p:spPr>
              <a:xfrm>
                <a:off x="6944867" y="3840547"/>
                <a:ext cx="3247200" cy="175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2">
            <p14:nvContentPartPr>
              <p14:cNvPr id="245" name="Freihand 244">
                <a:extLst>
                  <a:ext uri="{FF2B5EF4-FFF2-40B4-BE49-F238E27FC236}">
                    <a16:creationId xmlns:a16="http://schemas.microsoft.com/office/drawing/2014/main" id="{0E8AEF0B-6694-4602-AB55-C41F2F8340D7}"/>
                  </a:ext>
                </a:extLst>
              </p14:cNvPr>
              <p14:cNvContentPartPr/>
              <p14:nvPr/>
            </p14:nvContentPartPr>
            <p14:xfrm>
              <a:off x="6740027" y="5361907"/>
              <a:ext cx="329400" cy="262800"/>
            </p14:xfrm>
          </p:contentPart>
        </mc:Choice>
        <mc:Fallback>
          <p:pic>
            <p:nvPicPr>
              <p:cNvPr id="245" name="Freihand 244">
                <a:extLst>
                  <a:ext uri="{FF2B5EF4-FFF2-40B4-BE49-F238E27FC236}">
                    <a16:creationId xmlns:a16="http://schemas.microsoft.com/office/drawing/2014/main" id="{0E8AEF0B-6694-4602-AB55-C41F2F8340D7}"/>
                  </a:ext>
                </a:extLst>
              </p:cNvPr>
              <p:cNvPicPr/>
              <p:nvPr/>
            </p:nvPicPr>
            <p:blipFill>
              <a:blip r:embed="rId363"/>
              <a:stretch>
                <a:fillRect/>
              </a:stretch>
            </p:blipFill>
            <p:spPr>
              <a:xfrm>
                <a:off x="6735707" y="5357587"/>
                <a:ext cx="338040" cy="27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4">
            <p14:nvContentPartPr>
              <p14:cNvPr id="247" name="Freihand 246">
                <a:extLst>
                  <a:ext uri="{FF2B5EF4-FFF2-40B4-BE49-F238E27FC236}">
                    <a16:creationId xmlns:a16="http://schemas.microsoft.com/office/drawing/2014/main" id="{22E7E10E-5793-4994-943B-FA1B60E66E5C}"/>
                  </a:ext>
                </a:extLst>
              </p14:cNvPr>
              <p14:cNvContentPartPr/>
              <p14:nvPr/>
            </p14:nvContentPartPr>
            <p14:xfrm>
              <a:off x="4850747" y="5421307"/>
              <a:ext cx="38880" cy="207360"/>
            </p14:xfrm>
          </p:contentPart>
        </mc:Choice>
        <mc:Fallback>
          <p:pic>
            <p:nvPicPr>
              <p:cNvPr id="247" name="Freihand 246">
                <a:extLst>
                  <a:ext uri="{FF2B5EF4-FFF2-40B4-BE49-F238E27FC236}">
                    <a16:creationId xmlns:a16="http://schemas.microsoft.com/office/drawing/2014/main" id="{22E7E10E-5793-4994-943B-FA1B60E66E5C}"/>
                  </a:ext>
                </a:extLst>
              </p:cNvPr>
              <p:cNvPicPr/>
              <p:nvPr/>
            </p:nvPicPr>
            <p:blipFill>
              <a:blip r:embed="rId365"/>
              <a:stretch>
                <a:fillRect/>
              </a:stretch>
            </p:blipFill>
            <p:spPr>
              <a:xfrm>
                <a:off x="4846427" y="5416987"/>
                <a:ext cx="4752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6">
            <p14:nvContentPartPr>
              <p14:cNvPr id="248" name="Freihand 247">
                <a:extLst>
                  <a:ext uri="{FF2B5EF4-FFF2-40B4-BE49-F238E27FC236}">
                    <a16:creationId xmlns:a16="http://schemas.microsoft.com/office/drawing/2014/main" id="{BEB85AC9-4A33-40C3-B798-0D7D513CE7C5}"/>
                  </a:ext>
                </a:extLst>
              </p14:cNvPr>
              <p14:cNvContentPartPr/>
              <p14:nvPr/>
            </p14:nvContentPartPr>
            <p14:xfrm>
              <a:off x="4779467" y="5408347"/>
              <a:ext cx="268200" cy="234360"/>
            </p14:xfrm>
          </p:contentPart>
        </mc:Choice>
        <mc:Fallback>
          <p:pic>
            <p:nvPicPr>
              <p:cNvPr id="248" name="Freihand 247">
                <a:extLst>
                  <a:ext uri="{FF2B5EF4-FFF2-40B4-BE49-F238E27FC236}">
                    <a16:creationId xmlns:a16="http://schemas.microsoft.com/office/drawing/2014/main" id="{BEB85AC9-4A33-40C3-B798-0D7D513CE7C5}"/>
                  </a:ext>
                </a:extLst>
              </p:cNvPr>
              <p:cNvPicPr/>
              <p:nvPr/>
            </p:nvPicPr>
            <p:blipFill>
              <a:blip r:embed="rId367"/>
              <a:stretch>
                <a:fillRect/>
              </a:stretch>
            </p:blipFill>
            <p:spPr>
              <a:xfrm>
                <a:off x="4775147" y="5404027"/>
                <a:ext cx="276840" cy="24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8">
            <p14:nvContentPartPr>
              <p14:cNvPr id="249" name="Freihand 248">
                <a:extLst>
                  <a:ext uri="{FF2B5EF4-FFF2-40B4-BE49-F238E27FC236}">
                    <a16:creationId xmlns:a16="http://schemas.microsoft.com/office/drawing/2014/main" id="{73AA5071-1457-47F9-AE19-D70BB25083C9}"/>
                  </a:ext>
                </a:extLst>
              </p14:cNvPr>
              <p14:cNvContentPartPr/>
              <p14:nvPr/>
            </p14:nvContentPartPr>
            <p14:xfrm>
              <a:off x="5068907" y="5485027"/>
              <a:ext cx="254880" cy="105120"/>
            </p14:xfrm>
          </p:contentPart>
        </mc:Choice>
        <mc:Fallback>
          <p:pic>
            <p:nvPicPr>
              <p:cNvPr id="249" name="Freihand 248">
                <a:extLst>
                  <a:ext uri="{FF2B5EF4-FFF2-40B4-BE49-F238E27FC236}">
                    <a16:creationId xmlns:a16="http://schemas.microsoft.com/office/drawing/2014/main" id="{73AA5071-1457-47F9-AE19-D70BB25083C9}"/>
                  </a:ext>
                </a:extLst>
              </p:cNvPr>
              <p:cNvPicPr/>
              <p:nvPr/>
            </p:nvPicPr>
            <p:blipFill>
              <a:blip r:embed="rId369"/>
              <a:stretch>
                <a:fillRect/>
              </a:stretch>
            </p:blipFill>
            <p:spPr>
              <a:xfrm>
                <a:off x="5064587" y="5480707"/>
                <a:ext cx="263520" cy="11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0">
            <p14:nvContentPartPr>
              <p14:cNvPr id="250" name="Freihand 249">
                <a:extLst>
                  <a:ext uri="{FF2B5EF4-FFF2-40B4-BE49-F238E27FC236}">
                    <a16:creationId xmlns:a16="http://schemas.microsoft.com/office/drawing/2014/main" id="{20559CAC-5B78-449B-9991-107F17D3498C}"/>
                  </a:ext>
                </a:extLst>
              </p14:cNvPr>
              <p14:cNvContentPartPr/>
              <p14:nvPr/>
            </p14:nvContentPartPr>
            <p14:xfrm>
              <a:off x="5298947" y="5401507"/>
              <a:ext cx="360" cy="360"/>
            </p14:xfrm>
          </p:contentPart>
        </mc:Choice>
        <mc:Fallback>
          <p:pic>
            <p:nvPicPr>
              <p:cNvPr id="250" name="Freihand 249">
                <a:extLst>
                  <a:ext uri="{FF2B5EF4-FFF2-40B4-BE49-F238E27FC236}">
                    <a16:creationId xmlns:a16="http://schemas.microsoft.com/office/drawing/2014/main" id="{20559CAC-5B78-449B-9991-107F17D3498C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294627" y="539718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1">
            <p14:nvContentPartPr>
              <p14:cNvPr id="251" name="Freihand 250">
                <a:extLst>
                  <a:ext uri="{FF2B5EF4-FFF2-40B4-BE49-F238E27FC236}">
                    <a16:creationId xmlns:a16="http://schemas.microsoft.com/office/drawing/2014/main" id="{066C6EC0-FA53-4D74-9E16-E1DF9649CC66}"/>
                  </a:ext>
                </a:extLst>
              </p14:cNvPr>
              <p14:cNvContentPartPr/>
              <p14:nvPr/>
            </p14:nvContentPartPr>
            <p14:xfrm>
              <a:off x="5413427" y="5404027"/>
              <a:ext cx="153360" cy="183960"/>
            </p14:xfrm>
          </p:contentPart>
        </mc:Choice>
        <mc:Fallback>
          <p:pic>
            <p:nvPicPr>
              <p:cNvPr id="251" name="Freihand 250">
                <a:extLst>
                  <a:ext uri="{FF2B5EF4-FFF2-40B4-BE49-F238E27FC236}">
                    <a16:creationId xmlns:a16="http://schemas.microsoft.com/office/drawing/2014/main" id="{066C6EC0-FA53-4D74-9E16-E1DF9649CC66}"/>
                  </a:ext>
                </a:extLst>
              </p:cNvPr>
              <p:cNvPicPr/>
              <p:nvPr/>
            </p:nvPicPr>
            <p:blipFill>
              <a:blip r:embed="rId372"/>
              <a:stretch>
                <a:fillRect/>
              </a:stretch>
            </p:blipFill>
            <p:spPr>
              <a:xfrm>
                <a:off x="5409107" y="5399707"/>
                <a:ext cx="162000" cy="19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3">
            <p14:nvContentPartPr>
              <p14:cNvPr id="252" name="Freihand 251">
                <a:extLst>
                  <a:ext uri="{FF2B5EF4-FFF2-40B4-BE49-F238E27FC236}">
                    <a16:creationId xmlns:a16="http://schemas.microsoft.com/office/drawing/2014/main" id="{0DE5782E-E727-4F9F-8F2A-FC358B6BA0E6}"/>
                  </a:ext>
                </a:extLst>
              </p14:cNvPr>
              <p14:cNvContentPartPr/>
              <p14:nvPr/>
            </p14:nvContentPartPr>
            <p14:xfrm>
              <a:off x="5570747" y="5335987"/>
              <a:ext cx="579960" cy="375120"/>
            </p14:xfrm>
          </p:contentPart>
        </mc:Choice>
        <mc:Fallback>
          <p:pic>
            <p:nvPicPr>
              <p:cNvPr id="252" name="Freihand 251">
                <a:extLst>
                  <a:ext uri="{FF2B5EF4-FFF2-40B4-BE49-F238E27FC236}">
                    <a16:creationId xmlns:a16="http://schemas.microsoft.com/office/drawing/2014/main" id="{0DE5782E-E727-4F9F-8F2A-FC358B6BA0E6}"/>
                  </a:ext>
                </a:extLst>
              </p:cNvPr>
              <p:cNvPicPr/>
              <p:nvPr/>
            </p:nvPicPr>
            <p:blipFill>
              <a:blip r:embed="rId374"/>
              <a:stretch>
                <a:fillRect/>
              </a:stretch>
            </p:blipFill>
            <p:spPr>
              <a:xfrm>
                <a:off x="5566427" y="5331667"/>
                <a:ext cx="588600" cy="38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5">
            <p14:nvContentPartPr>
              <p14:cNvPr id="253" name="Freihand 252">
                <a:extLst>
                  <a:ext uri="{FF2B5EF4-FFF2-40B4-BE49-F238E27FC236}">
                    <a16:creationId xmlns:a16="http://schemas.microsoft.com/office/drawing/2014/main" id="{CC2E73A5-6D04-49BB-8E29-C0BD744C198B}"/>
                  </a:ext>
                </a:extLst>
              </p14:cNvPr>
              <p14:cNvContentPartPr/>
              <p14:nvPr/>
            </p14:nvContentPartPr>
            <p14:xfrm>
              <a:off x="5466707" y="5245627"/>
              <a:ext cx="150480" cy="20880"/>
            </p14:xfrm>
          </p:contentPart>
        </mc:Choice>
        <mc:Fallback>
          <p:pic>
            <p:nvPicPr>
              <p:cNvPr id="253" name="Freihand 252">
                <a:extLst>
                  <a:ext uri="{FF2B5EF4-FFF2-40B4-BE49-F238E27FC236}">
                    <a16:creationId xmlns:a16="http://schemas.microsoft.com/office/drawing/2014/main" id="{CC2E73A5-6D04-49BB-8E29-C0BD744C198B}"/>
                  </a:ext>
                </a:extLst>
              </p:cNvPr>
              <p:cNvPicPr/>
              <p:nvPr/>
            </p:nvPicPr>
            <p:blipFill>
              <a:blip r:embed="rId376"/>
              <a:stretch>
                <a:fillRect/>
              </a:stretch>
            </p:blipFill>
            <p:spPr>
              <a:xfrm>
                <a:off x="5462387" y="5241307"/>
                <a:ext cx="15912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7">
            <p14:nvContentPartPr>
              <p14:cNvPr id="255" name="Freihand 254">
                <a:extLst>
                  <a:ext uri="{FF2B5EF4-FFF2-40B4-BE49-F238E27FC236}">
                    <a16:creationId xmlns:a16="http://schemas.microsoft.com/office/drawing/2014/main" id="{BAEB5C77-F8A6-4B5C-BDD3-49D7AABF44D1}"/>
                  </a:ext>
                </a:extLst>
              </p14:cNvPr>
              <p14:cNvContentPartPr/>
              <p14:nvPr/>
            </p14:nvContentPartPr>
            <p14:xfrm>
              <a:off x="4843187" y="5766547"/>
              <a:ext cx="274680" cy="241560"/>
            </p14:xfrm>
          </p:contentPart>
        </mc:Choice>
        <mc:Fallback>
          <p:pic>
            <p:nvPicPr>
              <p:cNvPr id="255" name="Freihand 254">
                <a:extLst>
                  <a:ext uri="{FF2B5EF4-FFF2-40B4-BE49-F238E27FC236}">
                    <a16:creationId xmlns:a16="http://schemas.microsoft.com/office/drawing/2014/main" id="{BAEB5C77-F8A6-4B5C-BDD3-49D7AABF44D1}"/>
                  </a:ext>
                </a:extLst>
              </p:cNvPr>
              <p:cNvPicPr/>
              <p:nvPr/>
            </p:nvPicPr>
            <p:blipFill>
              <a:blip r:embed="rId378"/>
              <a:stretch>
                <a:fillRect/>
              </a:stretch>
            </p:blipFill>
            <p:spPr>
              <a:xfrm>
                <a:off x="4838867" y="5762227"/>
                <a:ext cx="283320" cy="25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9">
            <p14:nvContentPartPr>
              <p14:cNvPr id="256" name="Freihand 255">
                <a:extLst>
                  <a:ext uri="{FF2B5EF4-FFF2-40B4-BE49-F238E27FC236}">
                    <a16:creationId xmlns:a16="http://schemas.microsoft.com/office/drawing/2014/main" id="{BD73372B-58A4-4E1F-A275-6954FDA5DDD3}"/>
                  </a:ext>
                </a:extLst>
              </p14:cNvPr>
              <p14:cNvContentPartPr/>
              <p14:nvPr/>
            </p14:nvContentPartPr>
            <p14:xfrm>
              <a:off x="5071067" y="5780227"/>
              <a:ext cx="44280" cy="22320"/>
            </p14:xfrm>
          </p:contentPart>
        </mc:Choice>
        <mc:Fallback>
          <p:pic>
            <p:nvPicPr>
              <p:cNvPr id="256" name="Freihand 255">
                <a:extLst>
                  <a:ext uri="{FF2B5EF4-FFF2-40B4-BE49-F238E27FC236}">
                    <a16:creationId xmlns:a16="http://schemas.microsoft.com/office/drawing/2014/main" id="{BD73372B-58A4-4E1F-A275-6954FDA5DDD3}"/>
                  </a:ext>
                </a:extLst>
              </p:cNvPr>
              <p:cNvPicPr/>
              <p:nvPr/>
            </p:nvPicPr>
            <p:blipFill>
              <a:blip r:embed="rId380"/>
              <a:stretch>
                <a:fillRect/>
              </a:stretch>
            </p:blipFill>
            <p:spPr>
              <a:xfrm>
                <a:off x="5066747" y="5775907"/>
                <a:ext cx="5292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1">
            <p14:nvContentPartPr>
              <p14:cNvPr id="257" name="Freihand 256">
                <a:extLst>
                  <a:ext uri="{FF2B5EF4-FFF2-40B4-BE49-F238E27FC236}">
                    <a16:creationId xmlns:a16="http://schemas.microsoft.com/office/drawing/2014/main" id="{94D74827-B367-48B0-AB60-688FF6B5665D}"/>
                  </a:ext>
                </a:extLst>
              </p14:cNvPr>
              <p14:cNvContentPartPr/>
              <p14:nvPr/>
            </p14:nvContentPartPr>
            <p14:xfrm>
              <a:off x="5226947" y="5768707"/>
              <a:ext cx="356400" cy="129600"/>
            </p14:xfrm>
          </p:contentPart>
        </mc:Choice>
        <mc:Fallback>
          <p:pic>
            <p:nvPicPr>
              <p:cNvPr id="257" name="Freihand 256">
                <a:extLst>
                  <a:ext uri="{FF2B5EF4-FFF2-40B4-BE49-F238E27FC236}">
                    <a16:creationId xmlns:a16="http://schemas.microsoft.com/office/drawing/2014/main" id="{94D74827-B367-48B0-AB60-688FF6B5665D}"/>
                  </a:ext>
                </a:extLst>
              </p:cNvPr>
              <p:cNvPicPr/>
              <p:nvPr/>
            </p:nvPicPr>
            <p:blipFill>
              <a:blip r:embed="rId382"/>
              <a:stretch>
                <a:fillRect/>
              </a:stretch>
            </p:blipFill>
            <p:spPr>
              <a:xfrm>
                <a:off x="5222627" y="5764387"/>
                <a:ext cx="365040" cy="1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3">
            <p14:nvContentPartPr>
              <p14:cNvPr id="258" name="Freihand 257">
                <a:extLst>
                  <a:ext uri="{FF2B5EF4-FFF2-40B4-BE49-F238E27FC236}">
                    <a16:creationId xmlns:a16="http://schemas.microsoft.com/office/drawing/2014/main" id="{83C56598-2520-4FAA-9C7E-02C331B54205}"/>
                  </a:ext>
                </a:extLst>
              </p14:cNvPr>
              <p14:cNvContentPartPr/>
              <p14:nvPr/>
            </p14:nvContentPartPr>
            <p14:xfrm>
              <a:off x="5751107" y="5723707"/>
              <a:ext cx="240480" cy="163080"/>
            </p14:xfrm>
          </p:contentPart>
        </mc:Choice>
        <mc:Fallback>
          <p:pic>
            <p:nvPicPr>
              <p:cNvPr id="258" name="Freihand 257">
                <a:extLst>
                  <a:ext uri="{FF2B5EF4-FFF2-40B4-BE49-F238E27FC236}">
                    <a16:creationId xmlns:a16="http://schemas.microsoft.com/office/drawing/2014/main" id="{83C56598-2520-4FAA-9C7E-02C331B54205}"/>
                  </a:ext>
                </a:extLst>
              </p:cNvPr>
              <p:cNvPicPr/>
              <p:nvPr/>
            </p:nvPicPr>
            <p:blipFill>
              <a:blip r:embed="rId384"/>
              <a:stretch>
                <a:fillRect/>
              </a:stretch>
            </p:blipFill>
            <p:spPr>
              <a:xfrm>
                <a:off x="5746787" y="5719387"/>
                <a:ext cx="249120" cy="17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5">
            <p14:nvContentPartPr>
              <p14:cNvPr id="259" name="Freihand 258">
                <a:extLst>
                  <a:ext uri="{FF2B5EF4-FFF2-40B4-BE49-F238E27FC236}">
                    <a16:creationId xmlns:a16="http://schemas.microsoft.com/office/drawing/2014/main" id="{C7E3ACED-30A1-4229-A8C5-0D9D797F5320}"/>
                  </a:ext>
                </a:extLst>
              </p14:cNvPr>
              <p14:cNvContentPartPr/>
              <p14:nvPr/>
            </p14:nvContentPartPr>
            <p14:xfrm>
              <a:off x="5994827" y="5689147"/>
              <a:ext cx="367920" cy="182880"/>
            </p14:xfrm>
          </p:contentPart>
        </mc:Choice>
        <mc:Fallback>
          <p:pic>
            <p:nvPicPr>
              <p:cNvPr id="259" name="Freihand 258">
                <a:extLst>
                  <a:ext uri="{FF2B5EF4-FFF2-40B4-BE49-F238E27FC236}">
                    <a16:creationId xmlns:a16="http://schemas.microsoft.com/office/drawing/2014/main" id="{C7E3ACED-30A1-4229-A8C5-0D9D797F5320}"/>
                  </a:ext>
                </a:extLst>
              </p:cNvPr>
              <p:cNvPicPr/>
              <p:nvPr/>
            </p:nvPicPr>
            <p:blipFill>
              <a:blip r:embed="rId386"/>
              <a:stretch>
                <a:fillRect/>
              </a:stretch>
            </p:blipFill>
            <p:spPr>
              <a:xfrm>
                <a:off x="5990507" y="5684827"/>
                <a:ext cx="376560" cy="19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7">
            <p14:nvContentPartPr>
              <p14:cNvPr id="260" name="Freihand 259">
                <a:extLst>
                  <a:ext uri="{FF2B5EF4-FFF2-40B4-BE49-F238E27FC236}">
                    <a16:creationId xmlns:a16="http://schemas.microsoft.com/office/drawing/2014/main" id="{1C9F27EB-5C90-4AF3-A6AD-1103922C0EA5}"/>
                  </a:ext>
                </a:extLst>
              </p14:cNvPr>
              <p14:cNvContentPartPr/>
              <p14:nvPr/>
            </p14:nvContentPartPr>
            <p14:xfrm>
              <a:off x="6436547" y="5758987"/>
              <a:ext cx="248040" cy="107280"/>
            </p14:xfrm>
          </p:contentPart>
        </mc:Choice>
        <mc:Fallback>
          <p:pic>
            <p:nvPicPr>
              <p:cNvPr id="260" name="Freihand 259">
                <a:extLst>
                  <a:ext uri="{FF2B5EF4-FFF2-40B4-BE49-F238E27FC236}">
                    <a16:creationId xmlns:a16="http://schemas.microsoft.com/office/drawing/2014/main" id="{1C9F27EB-5C90-4AF3-A6AD-1103922C0EA5}"/>
                  </a:ext>
                </a:extLst>
              </p:cNvPr>
              <p:cNvPicPr/>
              <p:nvPr/>
            </p:nvPicPr>
            <p:blipFill>
              <a:blip r:embed="rId388"/>
              <a:stretch>
                <a:fillRect/>
              </a:stretch>
            </p:blipFill>
            <p:spPr>
              <a:xfrm>
                <a:off x="6432227" y="5754667"/>
                <a:ext cx="256680" cy="11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9">
            <p14:nvContentPartPr>
              <p14:cNvPr id="261" name="Freihand 260">
                <a:extLst>
                  <a:ext uri="{FF2B5EF4-FFF2-40B4-BE49-F238E27FC236}">
                    <a16:creationId xmlns:a16="http://schemas.microsoft.com/office/drawing/2014/main" id="{2A73C9CD-4004-4767-8061-CCD78B903157}"/>
                  </a:ext>
                </a:extLst>
              </p14:cNvPr>
              <p14:cNvContentPartPr/>
              <p14:nvPr/>
            </p14:nvContentPartPr>
            <p14:xfrm>
              <a:off x="6705467" y="5717227"/>
              <a:ext cx="383400" cy="123120"/>
            </p14:xfrm>
          </p:contentPart>
        </mc:Choice>
        <mc:Fallback>
          <p:pic>
            <p:nvPicPr>
              <p:cNvPr id="261" name="Freihand 260">
                <a:extLst>
                  <a:ext uri="{FF2B5EF4-FFF2-40B4-BE49-F238E27FC236}">
                    <a16:creationId xmlns:a16="http://schemas.microsoft.com/office/drawing/2014/main" id="{2A73C9CD-4004-4767-8061-CCD78B903157}"/>
                  </a:ext>
                </a:extLst>
              </p:cNvPr>
              <p:cNvPicPr/>
              <p:nvPr/>
            </p:nvPicPr>
            <p:blipFill>
              <a:blip r:embed="rId390"/>
              <a:stretch>
                <a:fillRect/>
              </a:stretch>
            </p:blipFill>
            <p:spPr>
              <a:xfrm>
                <a:off x="6701147" y="5712907"/>
                <a:ext cx="392040" cy="13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1">
            <p14:nvContentPartPr>
              <p14:cNvPr id="262" name="Freihand 261">
                <a:extLst>
                  <a:ext uri="{FF2B5EF4-FFF2-40B4-BE49-F238E27FC236}">
                    <a16:creationId xmlns:a16="http://schemas.microsoft.com/office/drawing/2014/main" id="{5D96F4D3-E3AF-4AEF-BF1C-EEB42A0F2220}"/>
                  </a:ext>
                </a:extLst>
              </p14:cNvPr>
              <p14:cNvContentPartPr/>
              <p14:nvPr/>
            </p14:nvContentPartPr>
            <p14:xfrm>
              <a:off x="7217747" y="5622547"/>
              <a:ext cx="131040" cy="171720"/>
            </p14:xfrm>
          </p:contentPart>
        </mc:Choice>
        <mc:Fallback>
          <p:pic>
            <p:nvPicPr>
              <p:cNvPr id="262" name="Freihand 261">
                <a:extLst>
                  <a:ext uri="{FF2B5EF4-FFF2-40B4-BE49-F238E27FC236}">
                    <a16:creationId xmlns:a16="http://schemas.microsoft.com/office/drawing/2014/main" id="{5D96F4D3-E3AF-4AEF-BF1C-EEB42A0F2220}"/>
                  </a:ext>
                </a:extLst>
              </p:cNvPr>
              <p:cNvPicPr/>
              <p:nvPr/>
            </p:nvPicPr>
            <p:blipFill>
              <a:blip r:embed="rId392"/>
              <a:stretch>
                <a:fillRect/>
              </a:stretch>
            </p:blipFill>
            <p:spPr>
              <a:xfrm>
                <a:off x="7213427" y="5618227"/>
                <a:ext cx="139680" cy="18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3">
            <p14:nvContentPartPr>
              <p14:cNvPr id="263" name="Freihand 262">
                <a:extLst>
                  <a:ext uri="{FF2B5EF4-FFF2-40B4-BE49-F238E27FC236}">
                    <a16:creationId xmlns:a16="http://schemas.microsoft.com/office/drawing/2014/main" id="{915E3F98-1B1C-4498-B14A-D6361D965F7F}"/>
                  </a:ext>
                </a:extLst>
              </p14:cNvPr>
              <p14:cNvContentPartPr/>
              <p14:nvPr/>
            </p14:nvContentPartPr>
            <p14:xfrm>
              <a:off x="7403147" y="5688787"/>
              <a:ext cx="122040" cy="104400"/>
            </p14:xfrm>
          </p:contentPart>
        </mc:Choice>
        <mc:Fallback>
          <p:pic>
            <p:nvPicPr>
              <p:cNvPr id="263" name="Freihand 262">
                <a:extLst>
                  <a:ext uri="{FF2B5EF4-FFF2-40B4-BE49-F238E27FC236}">
                    <a16:creationId xmlns:a16="http://schemas.microsoft.com/office/drawing/2014/main" id="{915E3F98-1B1C-4498-B14A-D6361D965F7F}"/>
                  </a:ext>
                </a:extLst>
              </p:cNvPr>
              <p:cNvPicPr/>
              <p:nvPr/>
            </p:nvPicPr>
            <p:blipFill>
              <a:blip r:embed="rId394"/>
              <a:stretch>
                <a:fillRect/>
              </a:stretch>
            </p:blipFill>
            <p:spPr>
              <a:xfrm>
                <a:off x="7398827" y="5684467"/>
                <a:ext cx="130680" cy="11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5">
            <p14:nvContentPartPr>
              <p14:cNvPr id="264" name="Freihand 263">
                <a:extLst>
                  <a:ext uri="{FF2B5EF4-FFF2-40B4-BE49-F238E27FC236}">
                    <a16:creationId xmlns:a16="http://schemas.microsoft.com/office/drawing/2014/main" id="{9A56E920-AC61-4417-98AF-0273112AB816}"/>
                  </a:ext>
                </a:extLst>
              </p14:cNvPr>
              <p14:cNvContentPartPr/>
              <p14:nvPr/>
            </p14:nvContentPartPr>
            <p14:xfrm>
              <a:off x="7503947" y="5662867"/>
              <a:ext cx="97200" cy="144000"/>
            </p14:xfrm>
          </p:contentPart>
        </mc:Choice>
        <mc:Fallback>
          <p:pic>
            <p:nvPicPr>
              <p:cNvPr id="264" name="Freihand 263">
                <a:extLst>
                  <a:ext uri="{FF2B5EF4-FFF2-40B4-BE49-F238E27FC236}">
                    <a16:creationId xmlns:a16="http://schemas.microsoft.com/office/drawing/2014/main" id="{9A56E920-AC61-4417-98AF-0273112AB816}"/>
                  </a:ext>
                </a:extLst>
              </p:cNvPr>
              <p:cNvPicPr/>
              <p:nvPr/>
            </p:nvPicPr>
            <p:blipFill>
              <a:blip r:embed="rId396"/>
              <a:stretch>
                <a:fillRect/>
              </a:stretch>
            </p:blipFill>
            <p:spPr>
              <a:xfrm>
                <a:off x="7499627" y="5658547"/>
                <a:ext cx="105840" cy="152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7">
            <p14:nvContentPartPr>
              <p14:cNvPr id="265" name="Freihand 264">
                <a:extLst>
                  <a:ext uri="{FF2B5EF4-FFF2-40B4-BE49-F238E27FC236}">
                    <a16:creationId xmlns:a16="http://schemas.microsoft.com/office/drawing/2014/main" id="{80EAEDB3-DCD5-4C96-99CB-86574A998C4A}"/>
                  </a:ext>
                </a:extLst>
              </p14:cNvPr>
              <p14:cNvContentPartPr/>
              <p14:nvPr/>
            </p14:nvContentPartPr>
            <p14:xfrm>
              <a:off x="7606547" y="5591947"/>
              <a:ext cx="408600" cy="162720"/>
            </p14:xfrm>
          </p:contentPart>
        </mc:Choice>
        <mc:Fallback>
          <p:pic>
            <p:nvPicPr>
              <p:cNvPr id="265" name="Freihand 264">
                <a:extLst>
                  <a:ext uri="{FF2B5EF4-FFF2-40B4-BE49-F238E27FC236}">
                    <a16:creationId xmlns:a16="http://schemas.microsoft.com/office/drawing/2014/main" id="{80EAEDB3-DCD5-4C96-99CB-86574A998C4A}"/>
                  </a:ext>
                </a:extLst>
              </p:cNvPr>
              <p:cNvPicPr/>
              <p:nvPr/>
            </p:nvPicPr>
            <p:blipFill>
              <a:blip r:embed="rId398"/>
              <a:stretch>
                <a:fillRect/>
              </a:stretch>
            </p:blipFill>
            <p:spPr>
              <a:xfrm>
                <a:off x="7602227" y="5587627"/>
                <a:ext cx="417240" cy="17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9">
            <p14:nvContentPartPr>
              <p14:cNvPr id="267" name="Freihand 266">
                <a:extLst>
                  <a:ext uri="{FF2B5EF4-FFF2-40B4-BE49-F238E27FC236}">
                    <a16:creationId xmlns:a16="http://schemas.microsoft.com/office/drawing/2014/main" id="{0DC6159A-46A6-494F-AA18-42E671A98D59}"/>
                  </a:ext>
                </a:extLst>
              </p14:cNvPr>
              <p14:cNvContentPartPr/>
              <p14:nvPr/>
            </p14:nvContentPartPr>
            <p14:xfrm>
              <a:off x="4856147" y="6015307"/>
              <a:ext cx="310320" cy="281160"/>
            </p14:xfrm>
          </p:contentPart>
        </mc:Choice>
        <mc:Fallback>
          <p:pic>
            <p:nvPicPr>
              <p:cNvPr id="267" name="Freihand 266">
                <a:extLst>
                  <a:ext uri="{FF2B5EF4-FFF2-40B4-BE49-F238E27FC236}">
                    <a16:creationId xmlns:a16="http://schemas.microsoft.com/office/drawing/2014/main" id="{0DC6159A-46A6-494F-AA18-42E671A98D59}"/>
                  </a:ext>
                </a:extLst>
              </p:cNvPr>
              <p:cNvPicPr/>
              <p:nvPr/>
            </p:nvPicPr>
            <p:blipFill>
              <a:blip r:embed="rId400"/>
              <a:stretch>
                <a:fillRect/>
              </a:stretch>
            </p:blipFill>
            <p:spPr>
              <a:xfrm>
                <a:off x="4851827" y="6010987"/>
                <a:ext cx="318960" cy="28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1">
            <p14:nvContentPartPr>
              <p14:cNvPr id="268" name="Freihand 267">
                <a:extLst>
                  <a:ext uri="{FF2B5EF4-FFF2-40B4-BE49-F238E27FC236}">
                    <a16:creationId xmlns:a16="http://schemas.microsoft.com/office/drawing/2014/main" id="{9ACD7267-FCF3-4DFA-B0D1-CC2DFC43FEC8}"/>
                  </a:ext>
                </a:extLst>
              </p14:cNvPr>
              <p14:cNvContentPartPr/>
              <p14:nvPr/>
            </p14:nvContentPartPr>
            <p14:xfrm>
              <a:off x="5049827" y="6059947"/>
              <a:ext cx="65160" cy="9360"/>
            </p14:xfrm>
          </p:contentPart>
        </mc:Choice>
        <mc:Fallback>
          <p:pic>
            <p:nvPicPr>
              <p:cNvPr id="268" name="Freihand 267">
                <a:extLst>
                  <a:ext uri="{FF2B5EF4-FFF2-40B4-BE49-F238E27FC236}">
                    <a16:creationId xmlns:a16="http://schemas.microsoft.com/office/drawing/2014/main" id="{9ACD7267-FCF3-4DFA-B0D1-CC2DFC43FEC8}"/>
                  </a:ext>
                </a:extLst>
              </p:cNvPr>
              <p:cNvPicPr/>
              <p:nvPr/>
            </p:nvPicPr>
            <p:blipFill>
              <a:blip r:embed="rId402"/>
              <a:stretch>
                <a:fillRect/>
              </a:stretch>
            </p:blipFill>
            <p:spPr>
              <a:xfrm>
                <a:off x="5045507" y="6055627"/>
                <a:ext cx="738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3">
            <p14:nvContentPartPr>
              <p14:cNvPr id="269" name="Freihand 268">
                <a:extLst>
                  <a:ext uri="{FF2B5EF4-FFF2-40B4-BE49-F238E27FC236}">
                    <a16:creationId xmlns:a16="http://schemas.microsoft.com/office/drawing/2014/main" id="{8B84F660-636E-47FE-A6CD-6FEFE55D553C}"/>
                  </a:ext>
                </a:extLst>
              </p14:cNvPr>
              <p14:cNvContentPartPr/>
              <p14:nvPr/>
            </p14:nvContentPartPr>
            <p14:xfrm>
              <a:off x="5405867" y="6050587"/>
              <a:ext cx="32040" cy="179280"/>
            </p14:xfrm>
          </p:contentPart>
        </mc:Choice>
        <mc:Fallback>
          <p:pic>
            <p:nvPicPr>
              <p:cNvPr id="269" name="Freihand 268">
                <a:extLst>
                  <a:ext uri="{FF2B5EF4-FFF2-40B4-BE49-F238E27FC236}">
                    <a16:creationId xmlns:a16="http://schemas.microsoft.com/office/drawing/2014/main" id="{8B84F660-636E-47FE-A6CD-6FEFE55D553C}"/>
                  </a:ext>
                </a:extLst>
              </p:cNvPr>
              <p:cNvPicPr/>
              <p:nvPr/>
            </p:nvPicPr>
            <p:blipFill>
              <a:blip r:embed="rId404"/>
              <a:stretch>
                <a:fillRect/>
              </a:stretch>
            </p:blipFill>
            <p:spPr>
              <a:xfrm>
                <a:off x="5401547" y="6046267"/>
                <a:ext cx="40680" cy="18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5">
            <p14:nvContentPartPr>
              <p14:cNvPr id="270" name="Freihand 269">
                <a:extLst>
                  <a:ext uri="{FF2B5EF4-FFF2-40B4-BE49-F238E27FC236}">
                    <a16:creationId xmlns:a16="http://schemas.microsoft.com/office/drawing/2014/main" id="{77A26A56-102E-4F3C-8D51-8FCA6D6211FE}"/>
                  </a:ext>
                </a:extLst>
              </p14:cNvPr>
              <p14:cNvContentPartPr/>
              <p14:nvPr/>
            </p14:nvContentPartPr>
            <p14:xfrm>
              <a:off x="5309387" y="6033307"/>
              <a:ext cx="200520" cy="12600"/>
            </p14:xfrm>
          </p:contentPart>
        </mc:Choice>
        <mc:Fallback>
          <p:pic>
            <p:nvPicPr>
              <p:cNvPr id="270" name="Freihand 269">
                <a:extLst>
                  <a:ext uri="{FF2B5EF4-FFF2-40B4-BE49-F238E27FC236}">
                    <a16:creationId xmlns:a16="http://schemas.microsoft.com/office/drawing/2014/main" id="{77A26A56-102E-4F3C-8D51-8FCA6D6211FE}"/>
                  </a:ext>
                </a:extLst>
              </p:cNvPr>
              <p:cNvPicPr/>
              <p:nvPr/>
            </p:nvPicPr>
            <p:blipFill>
              <a:blip r:embed="rId406"/>
              <a:stretch>
                <a:fillRect/>
              </a:stretch>
            </p:blipFill>
            <p:spPr>
              <a:xfrm>
                <a:off x="5305067" y="6028987"/>
                <a:ext cx="209160" cy="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7">
            <p14:nvContentPartPr>
              <p14:cNvPr id="271" name="Freihand 270">
                <a:extLst>
                  <a:ext uri="{FF2B5EF4-FFF2-40B4-BE49-F238E27FC236}">
                    <a16:creationId xmlns:a16="http://schemas.microsoft.com/office/drawing/2014/main" id="{CABF4A82-E646-46F8-9D69-8B73A3ED89FA}"/>
                  </a:ext>
                </a:extLst>
              </p14:cNvPr>
              <p14:cNvContentPartPr/>
              <p14:nvPr/>
            </p14:nvContentPartPr>
            <p14:xfrm>
              <a:off x="5488667" y="6000907"/>
              <a:ext cx="101520" cy="205200"/>
            </p14:xfrm>
          </p:contentPart>
        </mc:Choice>
        <mc:Fallback>
          <p:pic>
            <p:nvPicPr>
              <p:cNvPr id="271" name="Freihand 270">
                <a:extLst>
                  <a:ext uri="{FF2B5EF4-FFF2-40B4-BE49-F238E27FC236}">
                    <a16:creationId xmlns:a16="http://schemas.microsoft.com/office/drawing/2014/main" id="{CABF4A82-E646-46F8-9D69-8B73A3ED89FA}"/>
                  </a:ext>
                </a:extLst>
              </p:cNvPr>
              <p:cNvPicPr/>
              <p:nvPr/>
            </p:nvPicPr>
            <p:blipFill>
              <a:blip r:embed="rId408"/>
              <a:stretch>
                <a:fillRect/>
              </a:stretch>
            </p:blipFill>
            <p:spPr>
              <a:xfrm>
                <a:off x="5484347" y="5996587"/>
                <a:ext cx="110160" cy="21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9">
            <p14:nvContentPartPr>
              <p14:cNvPr id="272" name="Freihand 271">
                <a:extLst>
                  <a:ext uri="{FF2B5EF4-FFF2-40B4-BE49-F238E27FC236}">
                    <a16:creationId xmlns:a16="http://schemas.microsoft.com/office/drawing/2014/main" id="{3C2E43C2-C34E-4616-B55F-643B0423D7C8}"/>
                  </a:ext>
                </a:extLst>
              </p14:cNvPr>
              <p14:cNvContentPartPr/>
              <p14:nvPr/>
            </p14:nvContentPartPr>
            <p14:xfrm>
              <a:off x="5622227" y="6114307"/>
              <a:ext cx="166320" cy="83160"/>
            </p14:xfrm>
          </p:contentPart>
        </mc:Choice>
        <mc:Fallback>
          <p:pic>
            <p:nvPicPr>
              <p:cNvPr id="272" name="Freihand 271">
                <a:extLst>
                  <a:ext uri="{FF2B5EF4-FFF2-40B4-BE49-F238E27FC236}">
                    <a16:creationId xmlns:a16="http://schemas.microsoft.com/office/drawing/2014/main" id="{3C2E43C2-C34E-4616-B55F-643B0423D7C8}"/>
                  </a:ext>
                </a:extLst>
              </p:cNvPr>
              <p:cNvPicPr/>
              <p:nvPr/>
            </p:nvPicPr>
            <p:blipFill>
              <a:blip r:embed="rId410"/>
              <a:stretch>
                <a:fillRect/>
              </a:stretch>
            </p:blipFill>
            <p:spPr>
              <a:xfrm>
                <a:off x="5617907" y="6109987"/>
                <a:ext cx="17496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1">
            <p14:nvContentPartPr>
              <p14:cNvPr id="273" name="Freihand 272">
                <a:extLst>
                  <a:ext uri="{FF2B5EF4-FFF2-40B4-BE49-F238E27FC236}">
                    <a16:creationId xmlns:a16="http://schemas.microsoft.com/office/drawing/2014/main" id="{9289061D-1C1F-4831-B2FF-8928CDE2A7A1}"/>
                  </a:ext>
                </a:extLst>
              </p14:cNvPr>
              <p14:cNvContentPartPr/>
              <p14:nvPr/>
            </p14:nvContentPartPr>
            <p14:xfrm>
              <a:off x="5803667" y="6026107"/>
              <a:ext cx="360" cy="360"/>
            </p14:xfrm>
          </p:contentPart>
        </mc:Choice>
        <mc:Fallback>
          <p:pic>
            <p:nvPicPr>
              <p:cNvPr id="273" name="Freihand 272">
                <a:extLst>
                  <a:ext uri="{FF2B5EF4-FFF2-40B4-BE49-F238E27FC236}">
                    <a16:creationId xmlns:a16="http://schemas.microsoft.com/office/drawing/2014/main" id="{9289061D-1C1F-4831-B2FF-8928CDE2A7A1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799347" y="602178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2">
            <p14:nvContentPartPr>
              <p14:cNvPr id="274" name="Freihand 273">
                <a:extLst>
                  <a:ext uri="{FF2B5EF4-FFF2-40B4-BE49-F238E27FC236}">
                    <a16:creationId xmlns:a16="http://schemas.microsoft.com/office/drawing/2014/main" id="{AA77FF56-8931-45E0-932D-0711C85996F7}"/>
                  </a:ext>
                </a:extLst>
              </p14:cNvPr>
              <p14:cNvContentPartPr/>
              <p14:nvPr/>
            </p14:nvContentPartPr>
            <p14:xfrm>
              <a:off x="5976467" y="5990107"/>
              <a:ext cx="160920" cy="150480"/>
            </p14:xfrm>
          </p:contentPart>
        </mc:Choice>
        <mc:Fallback>
          <p:pic>
            <p:nvPicPr>
              <p:cNvPr id="274" name="Freihand 273">
                <a:extLst>
                  <a:ext uri="{FF2B5EF4-FFF2-40B4-BE49-F238E27FC236}">
                    <a16:creationId xmlns:a16="http://schemas.microsoft.com/office/drawing/2014/main" id="{AA77FF56-8931-45E0-932D-0711C85996F7}"/>
                  </a:ext>
                </a:extLst>
              </p:cNvPr>
              <p:cNvPicPr/>
              <p:nvPr/>
            </p:nvPicPr>
            <p:blipFill>
              <a:blip r:embed="rId413"/>
              <a:stretch>
                <a:fillRect/>
              </a:stretch>
            </p:blipFill>
            <p:spPr>
              <a:xfrm>
                <a:off x="5972147" y="5985787"/>
                <a:ext cx="16956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4">
            <p14:nvContentPartPr>
              <p14:cNvPr id="275" name="Freihand 274">
                <a:extLst>
                  <a:ext uri="{FF2B5EF4-FFF2-40B4-BE49-F238E27FC236}">
                    <a16:creationId xmlns:a16="http://schemas.microsoft.com/office/drawing/2014/main" id="{152F89C4-C29A-4E61-8077-E0BA871F8553}"/>
                  </a:ext>
                </a:extLst>
              </p14:cNvPr>
              <p14:cNvContentPartPr/>
              <p14:nvPr/>
            </p14:nvContentPartPr>
            <p14:xfrm>
              <a:off x="6125147" y="5960227"/>
              <a:ext cx="484560" cy="210240"/>
            </p14:xfrm>
          </p:contentPart>
        </mc:Choice>
        <mc:Fallback>
          <p:pic>
            <p:nvPicPr>
              <p:cNvPr id="275" name="Freihand 274">
                <a:extLst>
                  <a:ext uri="{FF2B5EF4-FFF2-40B4-BE49-F238E27FC236}">
                    <a16:creationId xmlns:a16="http://schemas.microsoft.com/office/drawing/2014/main" id="{152F89C4-C29A-4E61-8077-E0BA871F8553}"/>
                  </a:ext>
                </a:extLst>
              </p:cNvPr>
              <p:cNvPicPr/>
              <p:nvPr/>
            </p:nvPicPr>
            <p:blipFill>
              <a:blip r:embed="rId415"/>
              <a:stretch>
                <a:fillRect/>
              </a:stretch>
            </p:blipFill>
            <p:spPr>
              <a:xfrm>
                <a:off x="6120827" y="5955907"/>
                <a:ext cx="493200" cy="21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6">
            <p14:nvContentPartPr>
              <p14:cNvPr id="276" name="Freihand 275">
                <a:extLst>
                  <a:ext uri="{FF2B5EF4-FFF2-40B4-BE49-F238E27FC236}">
                    <a16:creationId xmlns:a16="http://schemas.microsoft.com/office/drawing/2014/main" id="{1E852F9E-4925-4D0C-8DE6-153671AF6560}"/>
                  </a:ext>
                </a:extLst>
              </p14:cNvPr>
              <p14:cNvContentPartPr/>
              <p14:nvPr/>
            </p14:nvContentPartPr>
            <p14:xfrm>
              <a:off x="6464267" y="5964907"/>
              <a:ext cx="26640" cy="1800"/>
            </p14:xfrm>
          </p:contentPart>
        </mc:Choice>
        <mc:Fallback>
          <p:pic>
            <p:nvPicPr>
              <p:cNvPr id="276" name="Freihand 275">
                <a:extLst>
                  <a:ext uri="{FF2B5EF4-FFF2-40B4-BE49-F238E27FC236}">
                    <a16:creationId xmlns:a16="http://schemas.microsoft.com/office/drawing/2014/main" id="{1E852F9E-4925-4D0C-8DE6-153671AF6560}"/>
                  </a:ext>
                </a:extLst>
              </p:cNvPr>
              <p:cNvPicPr/>
              <p:nvPr/>
            </p:nvPicPr>
            <p:blipFill>
              <a:blip r:embed="rId417"/>
              <a:stretch>
                <a:fillRect/>
              </a:stretch>
            </p:blipFill>
            <p:spPr>
              <a:xfrm>
                <a:off x="6459947" y="5960587"/>
                <a:ext cx="35280" cy="1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8">
            <p14:nvContentPartPr>
              <p14:cNvPr id="278" name="Freihand 277">
                <a:extLst>
                  <a:ext uri="{FF2B5EF4-FFF2-40B4-BE49-F238E27FC236}">
                    <a16:creationId xmlns:a16="http://schemas.microsoft.com/office/drawing/2014/main" id="{00B0E539-4379-4276-9AE5-1DF9ED7F9BC1}"/>
                  </a:ext>
                </a:extLst>
              </p14:cNvPr>
              <p14:cNvContentPartPr/>
              <p14:nvPr/>
            </p14:nvContentPartPr>
            <p14:xfrm>
              <a:off x="6675947" y="6036907"/>
              <a:ext cx="393840" cy="95760"/>
            </p14:xfrm>
          </p:contentPart>
        </mc:Choice>
        <mc:Fallback>
          <p:pic>
            <p:nvPicPr>
              <p:cNvPr id="278" name="Freihand 277">
                <a:extLst>
                  <a:ext uri="{FF2B5EF4-FFF2-40B4-BE49-F238E27FC236}">
                    <a16:creationId xmlns:a16="http://schemas.microsoft.com/office/drawing/2014/main" id="{00B0E539-4379-4276-9AE5-1DF9ED7F9BC1}"/>
                  </a:ext>
                </a:extLst>
              </p:cNvPr>
              <p:cNvPicPr/>
              <p:nvPr/>
            </p:nvPicPr>
            <p:blipFill>
              <a:blip r:embed="rId419"/>
              <a:stretch>
                <a:fillRect/>
              </a:stretch>
            </p:blipFill>
            <p:spPr>
              <a:xfrm>
                <a:off x="6671627" y="6032587"/>
                <a:ext cx="40248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0">
            <p14:nvContentPartPr>
              <p14:cNvPr id="279" name="Freihand 278">
                <a:extLst>
                  <a:ext uri="{FF2B5EF4-FFF2-40B4-BE49-F238E27FC236}">
                    <a16:creationId xmlns:a16="http://schemas.microsoft.com/office/drawing/2014/main" id="{9028C705-D918-4A56-B449-FC33ACCA68CB}"/>
                  </a:ext>
                </a:extLst>
              </p14:cNvPr>
              <p14:cNvContentPartPr/>
              <p14:nvPr/>
            </p14:nvContentPartPr>
            <p14:xfrm>
              <a:off x="7003547" y="6001627"/>
              <a:ext cx="360" cy="360"/>
            </p14:xfrm>
          </p:contentPart>
        </mc:Choice>
        <mc:Fallback>
          <p:pic>
            <p:nvPicPr>
              <p:cNvPr id="279" name="Freihand 278">
                <a:extLst>
                  <a:ext uri="{FF2B5EF4-FFF2-40B4-BE49-F238E27FC236}">
                    <a16:creationId xmlns:a16="http://schemas.microsoft.com/office/drawing/2014/main" id="{9028C705-D918-4A56-B449-FC33ACCA68CB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999227" y="599730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1">
            <p14:nvContentPartPr>
              <p14:cNvPr id="280" name="Freihand 279">
                <a:extLst>
                  <a:ext uri="{FF2B5EF4-FFF2-40B4-BE49-F238E27FC236}">
                    <a16:creationId xmlns:a16="http://schemas.microsoft.com/office/drawing/2014/main" id="{904CF069-3A72-42F2-8D62-49EBA5DD7FD4}"/>
                  </a:ext>
                </a:extLst>
              </p14:cNvPr>
              <p14:cNvContentPartPr/>
              <p14:nvPr/>
            </p14:nvContentPartPr>
            <p14:xfrm>
              <a:off x="7077347" y="6039427"/>
              <a:ext cx="129240" cy="118440"/>
            </p14:xfrm>
          </p:contentPart>
        </mc:Choice>
        <mc:Fallback>
          <p:pic>
            <p:nvPicPr>
              <p:cNvPr id="280" name="Freihand 279">
                <a:extLst>
                  <a:ext uri="{FF2B5EF4-FFF2-40B4-BE49-F238E27FC236}">
                    <a16:creationId xmlns:a16="http://schemas.microsoft.com/office/drawing/2014/main" id="{904CF069-3A72-42F2-8D62-49EBA5DD7FD4}"/>
                  </a:ext>
                </a:extLst>
              </p:cNvPr>
              <p:cNvPicPr/>
              <p:nvPr/>
            </p:nvPicPr>
            <p:blipFill>
              <a:blip r:embed="rId422"/>
              <a:stretch>
                <a:fillRect/>
              </a:stretch>
            </p:blipFill>
            <p:spPr>
              <a:xfrm>
                <a:off x="7073027" y="6035107"/>
                <a:ext cx="137880" cy="12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3">
            <p14:nvContentPartPr>
              <p14:cNvPr id="281" name="Freihand 280">
                <a:extLst>
                  <a:ext uri="{FF2B5EF4-FFF2-40B4-BE49-F238E27FC236}">
                    <a16:creationId xmlns:a16="http://schemas.microsoft.com/office/drawing/2014/main" id="{277E87E7-0F19-41B7-BFA9-ABF6728B1672}"/>
                  </a:ext>
                </a:extLst>
              </p14:cNvPr>
              <p14:cNvContentPartPr/>
              <p14:nvPr/>
            </p14:nvContentPartPr>
            <p14:xfrm>
              <a:off x="7359947" y="5938267"/>
              <a:ext cx="182520" cy="173520"/>
            </p14:xfrm>
          </p:contentPart>
        </mc:Choice>
        <mc:Fallback>
          <p:pic>
            <p:nvPicPr>
              <p:cNvPr id="281" name="Freihand 280">
                <a:extLst>
                  <a:ext uri="{FF2B5EF4-FFF2-40B4-BE49-F238E27FC236}">
                    <a16:creationId xmlns:a16="http://schemas.microsoft.com/office/drawing/2014/main" id="{277E87E7-0F19-41B7-BFA9-ABF6728B1672}"/>
                  </a:ext>
                </a:extLst>
              </p:cNvPr>
              <p:cNvPicPr/>
              <p:nvPr/>
            </p:nvPicPr>
            <p:blipFill>
              <a:blip r:embed="rId424"/>
              <a:stretch>
                <a:fillRect/>
              </a:stretch>
            </p:blipFill>
            <p:spPr>
              <a:xfrm>
                <a:off x="7355627" y="5933947"/>
                <a:ext cx="191160" cy="18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5">
            <p14:nvContentPartPr>
              <p14:cNvPr id="282" name="Freihand 281">
                <a:extLst>
                  <a:ext uri="{FF2B5EF4-FFF2-40B4-BE49-F238E27FC236}">
                    <a16:creationId xmlns:a16="http://schemas.microsoft.com/office/drawing/2014/main" id="{3208B67A-9C88-4DBB-B28C-C75582E798C4}"/>
                  </a:ext>
                </a:extLst>
              </p14:cNvPr>
              <p14:cNvContentPartPr/>
              <p14:nvPr/>
            </p14:nvContentPartPr>
            <p14:xfrm>
              <a:off x="7503227" y="5899387"/>
              <a:ext cx="317520" cy="208080"/>
            </p14:xfrm>
          </p:contentPart>
        </mc:Choice>
        <mc:Fallback>
          <p:pic>
            <p:nvPicPr>
              <p:cNvPr id="282" name="Freihand 281">
                <a:extLst>
                  <a:ext uri="{FF2B5EF4-FFF2-40B4-BE49-F238E27FC236}">
                    <a16:creationId xmlns:a16="http://schemas.microsoft.com/office/drawing/2014/main" id="{3208B67A-9C88-4DBB-B28C-C75582E798C4}"/>
                  </a:ext>
                </a:extLst>
              </p:cNvPr>
              <p:cNvPicPr/>
              <p:nvPr/>
            </p:nvPicPr>
            <p:blipFill>
              <a:blip r:embed="rId426"/>
              <a:stretch>
                <a:fillRect/>
              </a:stretch>
            </p:blipFill>
            <p:spPr>
              <a:xfrm>
                <a:off x="7498907" y="5895067"/>
                <a:ext cx="326160" cy="21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7">
            <p14:nvContentPartPr>
              <p14:cNvPr id="283" name="Freihand 282">
                <a:extLst>
                  <a:ext uri="{FF2B5EF4-FFF2-40B4-BE49-F238E27FC236}">
                    <a16:creationId xmlns:a16="http://schemas.microsoft.com/office/drawing/2014/main" id="{CA34DA1A-5C9B-4809-9DA3-3BCDE8CAC32C}"/>
                  </a:ext>
                </a:extLst>
              </p14:cNvPr>
              <p14:cNvContentPartPr/>
              <p14:nvPr/>
            </p14:nvContentPartPr>
            <p14:xfrm>
              <a:off x="7859627" y="5976427"/>
              <a:ext cx="241200" cy="90360"/>
            </p14:xfrm>
          </p:contentPart>
        </mc:Choice>
        <mc:Fallback>
          <p:pic>
            <p:nvPicPr>
              <p:cNvPr id="283" name="Freihand 282">
                <a:extLst>
                  <a:ext uri="{FF2B5EF4-FFF2-40B4-BE49-F238E27FC236}">
                    <a16:creationId xmlns:a16="http://schemas.microsoft.com/office/drawing/2014/main" id="{CA34DA1A-5C9B-4809-9DA3-3BCDE8CAC32C}"/>
                  </a:ext>
                </a:extLst>
              </p:cNvPr>
              <p:cNvPicPr/>
              <p:nvPr/>
            </p:nvPicPr>
            <p:blipFill>
              <a:blip r:embed="rId428"/>
              <a:stretch>
                <a:fillRect/>
              </a:stretch>
            </p:blipFill>
            <p:spPr>
              <a:xfrm>
                <a:off x="7855307" y="5972107"/>
                <a:ext cx="249840" cy="9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9">
            <p14:nvContentPartPr>
              <p14:cNvPr id="284" name="Freihand 283">
                <a:extLst>
                  <a:ext uri="{FF2B5EF4-FFF2-40B4-BE49-F238E27FC236}">
                    <a16:creationId xmlns:a16="http://schemas.microsoft.com/office/drawing/2014/main" id="{8DDC8B14-F906-4E46-BAC7-3C392EE441C8}"/>
                  </a:ext>
                </a:extLst>
              </p14:cNvPr>
              <p14:cNvContentPartPr/>
              <p14:nvPr/>
            </p14:nvContentPartPr>
            <p14:xfrm>
              <a:off x="8081387" y="5916667"/>
              <a:ext cx="360" cy="360"/>
            </p14:xfrm>
          </p:contentPart>
        </mc:Choice>
        <mc:Fallback>
          <p:pic>
            <p:nvPicPr>
              <p:cNvPr id="284" name="Freihand 283">
                <a:extLst>
                  <a:ext uri="{FF2B5EF4-FFF2-40B4-BE49-F238E27FC236}">
                    <a16:creationId xmlns:a16="http://schemas.microsoft.com/office/drawing/2014/main" id="{8DDC8B14-F906-4E46-BAC7-3C392EE441C8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077067" y="59123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0">
            <p14:nvContentPartPr>
              <p14:cNvPr id="285" name="Freihand 284">
                <a:extLst>
                  <a:ext uri="{FF2B5EF4-FFF2-40B4-BE49-F238E27FC236}">
                    <a16:creationId xmlns:a16="http://schemas.microsoft.com/office/drawing/2014/main" id="{7E5B6CE6-4053-4523-AFF0-97095BBCD11A}"/>
                  </a:ext>
                </a:extLst>
              </p14:cNvPr>
              <p14:cNvContentPartPr/>
              <p14:nvPr/>
            </p14:nvContentPartPr>
            <p14:xfrm>
              <a:off x="8119547" y="5842867"/>
              <a:ext cx="259200" cy="192960"/>
            </p14:xfrm>
          </p:contentPart>
        </mc:Choice>
        <mc:Fallback>
          <p:pic>
            <p:nvPicPr>
              <p:cNvPr id="285" name="Freihand 284">
                <a:extLst>
                  <a:ext uri="{FF2B5EF4-FFF2-40B4-BE49-F238E27FC236}">
                    <a16:creationId xmlns:a16="http://schemas.microsoft.com/office/drawing/2014/main" id="{7E5B6CE6-4053-4523-AFF0-97095BBCD11A}"/>
                  </a:ext>
                </a:extLst>
              </p:cNvPr>
              <p:cNvPicPr/>
              <p:nvPr/>
            </p:nvPicPr>
            <p:blipFill>
              <a:blip r:embed="rId431"/>
              <a:stretch>
                <a:fillRect/>
              </a:stretch>
            </p:blipFill>
            <p:spPr>
              <a:xfrm>
                <a:off x="8115227" y="5838547"/>
                <a:ext cx="267840" cy="20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2">
            <p14:nvContentPartPr>
              <p14:cNvPr id="286" name="Freihand 285">
                <a:extLst>
                  <a:ext uri="{FF2B5EF4-FFF2-40B4-BE49-F238E27FC236}">
                    <a16:creationId xmlns:a16="http://schemas.microsoft.com/office/drawing/2014/main" id="{4E651379-7D73-4962-B276-5324D7D13C28}"/>
                  </a:ext>
                </a:extLst>
              </p14:cNvPr>
              <p14:cNvContentPartPr/>
              <p14:nvPr/>
            </p14:nvContentPartPr>
            <p14:xfrm>
              <a:off x="8236547" y="5915947"/>
              <a:ext cx="160200" cy="12240"/>
            </p14:xfrm>
          </p:contentPart>
        </mc:Choice>
        <mc:Fallback>
          <p:pic>
            <p:nvPicPr>
              <p:cNvPr id="286" name="Freihand 285">
                <a:extLst>
                  <a:ext uri="{FF2B5EF4-FFF2-40B4-BE49-F238E27FC236}">
                    <a16:creationId xmlns:a16="http://schemas.microsoft.com/office/drawing/2014/main" id="{4E651379-7D73-4962-B276-5324D7D13C28}"/>
                  </a:ext>
                </a:extLst>
              </p:cNvPr>
              <p:cNvPicPr/>
              <p:nvPr/>
            </p:nvPicPr>
            <p:blipFill>
              <a:blip r:embed="rId433"/>
              <a:stretch>
                <a:fillRect/>
              </a:stretch>
            </p:blipFill>
            <p:spPr>
              <a:xfrm>
                <a:off x="8232227" y="5911627"/>
                <a:ext cx="168840" cy="2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4">
            <p14:nvContentPartPr>
              <p14:cNvPr id="287" name="Freihand 286">
                <a:extLst>
                  <a:ext uri="{FF2B5EF4-FFF2-40B4-BE49-F238E27FC236}">
                    <a16:creationId xmlns:a16="http://schemas.microsoft.com/office/drawing/2014/main" id="{587CFCD7-1102-4420-87CB-E9F279763E52}"/>
                  </a:ext>
                </a:extLst>
              </p14:cNvPr>
              <p14:cNvContentPartPr/>
              <p14:nvPr/>
            </p14:nvContentPartPr>
            <p14:xfrm>
              <a:off x="8415827" y="5893627"/>
              <a:ext cx="84960" cy="124920"/>
            </p14:xfrm>
          </p:contentPart>
        </mc:Choice>
        <mc:Fallback>
          <p:pic>
            <p:nvPicPr>
              <p:cNvPr id="287" name="Freihand 286">
                <a:extLst>
                  <a:ext uri="{FF2B5EF4-FFF2-40B4-BE49-F238E27FC236}">
                    <a16:creationId xmlns:a16="http://schemas.microsoft.com/office/drawing/2014/main" id="{587CFCD7-1102-4420-87CB-E9F279763E52}"/>
                  </a:ext>
                </a:extLst>
              </p:cNvPr>
              <p:cNvPicPr/>
              <p:nvPr/>
            </p:nvPicPr>
            <p:blipFill>
              <a:blip r:embed="rId435"/>
              <a:stretch>
                <a:fillRect/>
              </a:stretch>
            </p:blipFill>
            <p:spPr>
              <a:xfrm>
                <a:off x="8411507" y="5889307"/>
                <a:ext cx="9360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6">
            <p14:nvContentPartPr>
              <p14:cNvPr id="288" name="Freihand 287">
                <a:extLst>
                  <a:ext uri="{FF2B5EF4-FFF2-40B4-BE49-F238E27FC236}">
                    <a16:creationId xmlns:a16="http://schemas.microsoft.com/office/drawing/2014/main" id="{19F34E35-B076-486E-B2A7-3164BDDEF349}"/>
                  </a:ext>
                </a:extLst>
              </p14:cNvPr>
              <p14:cNvContentPartPr/>
              <p14:nvPr/>
            </p14:nvContentPartPr>
            <p14:xfrm>
              <a:off x="8547587" y="5942227"/>
              <a:ext cx="56520" cy="9360"/>
            </p14:xfrm>
          </p:contentPart>
        </mc:Choice>
        <mc:Fallback>
          <p:pic>
            <p:nvPicPr>
              <p:cNvPr id="288" name="Freihand 287">
                <a:extLst>
                  <a:ext uri="{FF2B5EF4-FFF2-40B4-BE49-F238E27FC236}">
                    <a16:creationId xmlns:a16="http://schemas.microsoft.com/office/drawing/2014/main" id="{19F34E35-B076-486E-B2A7-3164BDDEF349}"/>
                  </a:ext>
                </a:extLst>
              </p:cNvPr>
              <p:cNvPicPr/>
              <p:nvPr/>
            </p:nvPicPr>
            <p:blipFill>
              <a:blip r:embed="rId437"/>
              <a:stretch>
                <a:fillRect/>
              </a:stretch>
            </p:blipFill>
            <p:spPr>
              <a:xfrm>
                <a:off x="8543267" y="5937907"/>
                <a:ext cx="6516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8">
            <p14:nvContentPartPr>
              <p14:cNvPr id="289" name="Freihand 288">
                <a:extLst>
                  <a:ext uri="{FF2B5EF4-FFF2-40B4-BE49-F238E27FC236}">
                    <a16:creationId xmlns:a16="http://schemas.microsoft.com/office/drawing/2014/main" id="{F0D0F9DD-9EAB-46A8-A032-78304E6F3E76}"/>
                  </a:ext>
                </a:extLst>
              </p14:cNvPr>
              <p14:cNvContentPartPr/>
              <p14:nvPr/>
            </p14:nvContentPartPr>
            <p14:xfrm>
              <a:off x="4985387" y="6361987"/>
              <a:ext cx="127080" cy="162000"/>
            </p14:xfrm>
          </p:contentPart>
        </mc:Choice>
        <mc:Fallback>
          <p:pic>
            <p:nvPicPr>
              <p:cNvPr id="289" name="Freihand 288">
                <a:extLst>
                  <a:ext uri="{FF2B5EF4-FFF2-40B4-BE49-F238E27FC236}">
                    <a16:creationId xmlns:a16="http://schemas.microsoft.com/office/drawing/2014/main" id="{F0D0F9DD-9EAB-46A8-A032-78304E6F3E76}"/>
                  </a:ext>
                </a:extLst>
              </p:cNvPr>
              <p:cNvPicPr/>
              <p:nvPr/>
            </p:nvPicPr>
            <p:blipFill>
              <a:blip r:embed="rId439"/>
              <a:stretch>
                <a:fillRect/>
              </a:stretch>
            </p:blipFill>
            <p:spPr>
              <a:xfrm>
                <a:off x="4981067" y="6357667"/>
                <a:ext cx="135720" cy="17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0">
            <p14:nvContentPartPr>
              <p14:cNvPr id="290" name="Freihand 289">
                <a:extLst>
                  <a:ext uri="{FF2B5EF4-FFF2-40B4-BE49-F238E27FC236}">
                    <a16:creationId xmlns:a16="http://schemas.microsoft.com/office/drawing/2014/main" id="{ECC3E668-889B-4FA2-8C63-B413AC51F785}"/>
                  </a:ext>
                </a:extLst>
              </p14:cNvPr>
              <p14:cNvContentPartPr/>
              <p14:nvPr/>
            </p14:nvContentPartPr>
            <p14:xfrm>
              <a:off x="5131547" y="6434347"/>
              <a:ext cx="221400" cy="81000"/>
            </p14:xfrm>
          </p:contentPart>
        </mc:Choice>
        <mc:Fallback>
          <p:pic>
            <p:nvPicPr>
              <p:cNvPr id="290" name="Freihand 289">
                <a:extLst>
                  <a:ext uri="{FF2B5EF4-FFF2-40B4-BE49-F238E27FC236}">
                    <a16:creationId xmlns:a16="http://schemas.microsoft.com/office/drawing/2014/main" id="{ECC3E668-889B-4FA2-8C63-B413AC51F785}"/>
                  </a:ext>
                </a:extLst>
              </p:cNvPr>
              <p:cNvPicPr/>
              <p:nvPr/>
            </p:nvPicPr>
            <p:blipFill>
              <a:blip r:embed="rId441"/>
              <a:stretch>
                <a:fillRect/>
              </a:stretch>
            </p:blipFill>
            <p:spPr>
              <a:xfrm>
                <a:off x="5127227" y="6430027"/>
                <a:ext cx="23004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2">
            <p14:nvContentPartPr>
              <p14:cNvPr id="291" name="Freihand 290">
                <a:extLst>
                  <a:ext uri="{FF2B5EF4-FFF2-40B4-BE49-F238E27FC236}">
                    <a16:creationId xmlns:a16="http://schemas.microsoft.com/office/drawing/2014/main" id="{D814D6EC-93BB-4431-B04F-4C604A9BB04D}"/>
                  </a:ext>
                </a:extLst>
              </p14:cNvPr>
              <p14:cNvContentPartPr/>
              <p14:nvPr/>
            </p14:nvContentPartPr>
            <p14:xfrm>
              <a:off x="5321627" y="6373147"/>
              <a:ext cx="7200" cy="25200"/>
            </p14:xfrm>
          </p:contentPart>
        </mc:Choice>
        <mc:Fallback>
          <p:pic>
            <p:nvPicPr>
              <p:cNvPr id="291" name="Freihand 290">
                <a:extLst>
                  <a:ext uri="{FF2B5EF4-FFF2-40B4-BE49-F238E27FC236}">
                    <a16:creationId xmlns:a16="http://schemas.microsoft.com/office/drawing/2014/main" id="{D814D6EC-93BB-4431-B04F-4C604A9BB04D}"/>
                  </a:ext>
                </a:extLst>
              </p:cNvPr>
              <p:cNvPicPr/>
              <p:nvPr/>
            </p:nvPicPr>
            <p:blipFill>
              <a:blip r:embed="rId443"/>
              <a:stretch>
                <a:fillRect/>
              </a:stretch>
            </p:blipFill>
            <p:spPr>
              <a:xfrm>
                <a:off x="5317307" y="6368827"/>
                <a:ext cx="15840" cy="3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4">
            <p14:nvContentPartPr>
              <p14:cNvPr id="292" name="Freihand 291">
                <a:extLst>
                  <a:ext uri="{FF2B5EF4-FFF2-40B4-BE49-F238E27FC236}">
                    <a16:creationId xmlns:a16="http://schemas.microsoft.com/office/drawing/2014/main" id="{C68A548B-6A1F-48B1-AC0F-FDC79C238A0F}"/>
                  </a:ext>
                </a:extLst>
              </p14:cNvPr>
              <p14:cNvContentPartPr/>
              <p14:nvPr/>
            </p14:nvContentPartPr>
            <p14:xfrm>
              <a:off x="5383907" y="6417787"/>
              <a:ext cx="279720" cy="89640"/>
            </p14:xfrm>
          </p:contentPart>
        </mc:Choice>
        <mc:Fallback>
          <p:pic>
            <p:nvPicPr>
              <p:cNvPr id="292" name="Freihand 291">
                <a:extLst>
                  <a:ext uri="{FF2B5EF4-FFF2-40B4-BE49-F238E27FC236}">
                    <a16:creationId xmlns:a16="http://schemas.microsoft.com/office/drawing/2014/main" id="{C68A548B-6A1F-48B1-AC0F-FDC79C238A0F}"/>
                  </a:ext>
                </a:extLst>
              </p:cNvPr>
              <p:cNvPicPr/>
              <p:nvPr/>
            </p:nvPicPr>
            <p:blipFill>
              <a:blip r:embed="rId445"/>
              <a:stretch>
                <a:fillRect/>
              </a:stretch>
            </p:blipFill>
            <p:spPr>
              <a:xfrm>
                <a:off x="5379587" y="6413467"/>
                <a:ext cx="288360" cy="9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6">
            <p14:nvContentPartPr>
              <p14:cNvPr id="293" name="Freihand 292">
                <a:extLst>
                  <a:ext uri="{FF2B5EF4-FFF2-40B4-BE49-F238E27FC236}">
                    <a16:creationId xmlns:a16="http://schemas.microsoft.com/office/drawing/2014/main" id="{142CEC20-00FF-4DE5-9B38-641EB1A1EF9E}"/>
                  </a:ext>
                </a:extLst>
              </p14:cNvPr>
              <p14:cNvContentPartPr/>
              <p14:nvPr/>
            </p14:nvContentPartPr>
            <p14:xfrm>
              <a:off x="5756507" y="6279547"/>
              <a:ext cx="33120" cy="128880"/>
            </p14:xfrm>
          </p:contentPart>
        </mc:Choice>
        <mc:Fallback>
          <p:pic>
            <p:nvPicPr>
              <p:cNvPr id="293" name="Freihand 292">
                <a:extLst>
                  <a:ext uri="{FF2B5EF4-FFF2-40B4-BE49-F238E27FC236}">
                    <a16:creationId xmlns:a16="http://schemas.microsoft.com/office/drawing/2014/main" id="{142CEC20-00FF-4DE5-9B38-641EB1A1EF9E}"/>
                  </a:ext>
                </a:extLst>
              </p:cNvPr>
              <p:cNvPicPr/>
              <p:nvPr/>
            </p:nvPicPr>
            <p:blipFill>
              <a:blip r:embed="rId447"/>
              <a:stretch>
                <a:fillRect/>
              </a:stretch>
            </p:blipFill>
            <p:spPr>
              <a:xfrm>
                <a:off x="5752187" y="6275227"/>
                <a:ext cx="41760" cy="13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8">
            <p14:nvContentPartPr>
              <p14:cNvPr id="294" name="Freihand 293">
                <a:extLst>
                  <a:ext uri="{FF2B5EF4-FFF2-40B4-BE49-F238E27FC236}">
                    <a16:creationId xmlns:a16="http://schemas.microsoft.com/office/drawing/2014/main" id="{DA5110A0-170D-4B85-84B2-7D30B4C15310}"/>
                  </a:ext>
                </a:extLst>
              </p14:cNvPr>
              <p14:cNvContentPartPr/>
              <p14:nvPr/>
            </p14:nvContentPartPr>
            <p14:xfrm>
              <a:off x="5752187" y="6508507"/>
              <a:ext cx="360" cy="360"/>
            </p14:xfrm>
          </p:contentPart>
        </mc:Choice>
        <mc:Fallback>
          <p:pic>
            <p:nvPicPr>
              <p:cNvPr id="294" name="Freihand 293">
                <a:extLst>
                  <a:ext uri="{FF2B5EF4-FFF2-40B4-BE49-F238E27FC236}">
                    <a16:creationId xmlns:a16="http://schemas.microsoft.com/office/drawing/2014/main" id="{DA5110A0-170D-4B85-84B2-7D30B4C15310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747867" y="650418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9">
            <p14:nvContentPartPr>
              <p14:cNvPr id="296" name="Freihand 295">
                <a:extLst>
                  <a:ext uri="{FF2B5EF4-FFF2-40B4-BE49-F238E27FC236}">
                    <a16:creationId xmlns:a16="http://schemas.microsoft.com/office/drawing/2014/main" id="{06E13CDE-974B-4B4A-B502-1FC42B2D61DD}"/>
                  </a:ext>
                </a:extLst>
              </p14:cNvPr>
              <p14:cNvContentPartPr/>
              <p14:nvPr/>
            </p14:nvContentPartPr>
            <p14:xfrm>
              <a:off x="3822587" y="5490787"/>
              <a:ext cx="2215800" cy="1200960"/>
            </p14:xfrm>
          </p:contentPart>
        </mc:Choice>
        <mc:Fallback>
          <p:pic>
            <p:nvPicPr>
              <p:cNvPr id="296" name="Freihand 295">
                <a:extLst>
                  <a:ext uri="{FF2B5EF4-FFF2-40B4-BE49-F238E27FC236}">
                    <a16:creationId xmlns:a16="http://schemas.microsoft.com/office/drawing/2014/main" id="{06E13CDE-974B-4B4A-B502-1FC42B2D61DD}"/>
                  </a:ext>
                </a:extLst>
              </p:cNvPr>
              <p:cNvPicPr/>
              <p:nvPr/>
            </p:nvPicPr>
            <p:blipFill>
              <a:blip r:embed="rId450"/>
              <a:stretch>
                <a:fillRect/>
              </a:stretch>
            </p:blipFill>
            <p:spPr>
              <a:xfrm>
                <a:off x="3818267" y="5486467"/>
                <a:ext cx="2224440" cy="120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1">
            <p14:nvContentPartPr>
              <p14:cNvPr id="297" name="Freihand 296">
                <a:extLst>
                  <a:ext uri="{FF2B5EF4-FFF2-40B4-BE49-F238E27FC236}">
                    <a16:creationId xmlns:a16="http://schemas.microsoft.com/office/drawing/2014/main" id="{75E1B2D0-CF33-4619-A1CA-706CC97E8785}"/>
                  </a:ext>
                </a:extLst>
              </p14:cNvPr>
              <p14:cNvContentPartPr/>
              <p14:nvPr/>
            </p14:nvContentPartPr>
            <p14:xfrm>
              <a:off x="3510467" y="5392147"/>
              <a:ext cx="384120" cy="200160"/>
            </p14:xfrm>
          </p:contentPart>
        </mc:Choice>
        <mc:Fallback>
          <p:pic>
            <p:nvPicPr>
              <p:cNvPr id="297" name="Freihand 296">
                <a:extLst>
                  <a:ext uri="{FF2B5EF4-FFF2-40B4-BE49-F238E27FC236}">
                    <a16:creationId xmlns:a16="http://schemas.microsoft.com/office/drawing/2014/main" id="{75E1B2D0-CF33-4619-A1CA-706CC97E8785}"/>
                  </a:ext>
                </a:extLst>
              </p:cNvPr>
              <p:cNvPicPr/>
              <p:nvPr/>
            </p:nvPicPr>
            <p:blipFill>
              <a:blip r:embed="rId452"/>
              <a:stretch>
                <a:fillRect/>
              </a:stretch>
            </p:blipFill>
            <p:spPr>
              <a:xfrm>
                <a:off x="3506147" y="5387827"/>
                <a:ext cx="392760" cy="20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3">
            <p14:nvContentPartPr>
              <p14:cNvPr id="299" name="Freihand 298">
                <a:extLst>
                  <a:ext uri="{FF2B5EF4-FFF2-40B4-BE49-F238E27FC236}">
                    <a16:creationId xmlns:a16="http://schemas.microsoft.com/office/drawing/2014/main" id="{9407E2D8-3866-4DEA-9E43-1307190517E0}"/>
                  </a:ext>
                </a:extLst>
              </p14:cNvPr>
              <p14:cNvContentPartPr/>
              <p14:nvPr/>
            </p14:nvContentPartPr>
            <p14:xfrm>
              <a:off x="1025027" y="5122507"/>
              <a:ext cx="135360" cy="166680"/>
            </p14:xfrm>
          </p:contentPart>
        </mc:Choice>
        <mc:Fallback>
          <p:pic>
            <p:nvPicPr>
              <p:cNvPr id="299" name="Freihand 298">
                <a:extLst>
                  <a:ext uri="{FF2B5EF4-FFF2-40B4-BE49-F238E27FC236}">
                    <a16:creationId xmlns:a16="http://schemas.microsoft.com/office/drawing/2014/main" id="{9407E2D8-3866-4DEA-9E43-1307190517E0}"/>
                  </a:ext>
                </a:extLst>
              </p:cNvPr>
              <p:cNvPicPr/>
              <p:nvPr/>
            </p:nvPicPr>
            <p:blipFill>
              <a:blip r:embed="rId454"/>
              <a:stretch>
                <a:fillRect/>
              </a:stretch>
            </p:blipFill>
            <p:spPr>
              <a:xfrm>
                <a:off x="1020707" y="5118187"/>
                <a:ext cx="144000" cy="17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5">
            <p14:nvContentPartPr>
              <p14:cNvPr id="300" name="Freihand 299">
                <a:extLst>
                  <a:ext uri="{FF2B5EF4-FFF2-40B4-BE49-F238E27FC236}">
                    <a16:creationId xmlns:a16="http://schemas.microsoft.com/office/drawing/2014/main" id="{E77C6C5A-8BC6-4136-B7B7-DC75D84414F9}"/>
                  </a:ext>
                </a:extLst>
              </p14:cNvPr>
              <p14:cNvContentPartPr/>
              <p14:nvPr/>
            </p14:nvContentPartPr>
            <p14:xfrm>
              <a:off x="1095947" y="5139067"/>
              <a:ext cx="256320" cy="136800"/>
            </p14:xfrm>
          </p:contentPart>
        </mc:Choice>
        <mc:Fallback>
          <p:pic>
            <p:nvPicPr>
              <p:cNvPr id="300" name="Freihand 299">
                <a:extLst>
                  <a:ext uri="{FF2B5EF4-FFF2-40B4-BE49-F238E27FC236}">
                    <a16:creationId xmlns:a16="http://schemas.microsoft.com/office/drawing/2014/main" id="{E77C6C5A-8BC6-4136-B7B7-DC75D84414F9}"/>
                  </a:ext>
                </a:extLst>
              </p:cNvPr>
              <p:cNvPicPr/>
              <p:nvPr/>
            </p:nvPicPr>
            <p:blipFill>
              <a:blip r:embed="rId456"/>
              <a:stretch>
                <a:fillRect/>
              </a:stretch>
            </p:blipFill>
            <p:spPr>
              <a:xfrm>
                <a:off x="1091627" y="5134747"/>
                <a:ext cx="264960" cy="14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7">
            <p14:nvContentPartPr>
              <p14:cNvPr id="301" name="Freihand 300">
                <a:extLst>
                  <a:ext uri="{FF2B5EF4-FFF2-40B4-BE49-F238E27FC236}">
                    <a16:creationId xmlns:a16="http://schemas.microsoft.com/office/drawing/2014/main" id="{CF9B4231-BD98-4279-A69D-25D131673269}"/>
                  </a:ext>
                </a:extLst>
              </p14:cNvPr>
              <p14:cNvContentPartPr/>
              <p14:nvPr/>
            </p14:nvContentPartPr>
            <p14:xfrm>
              <a:off x="1343267" y="5200627"/>
              <a:ext cx="494280" cy="265320"/>
            </p14:xfrm>
          </p:contentPart>
        </mc:Choice>
        <mc:Fallback>
          <p:pic>
            <p:nvPicPr>
              <p:cNvPr id="301" name="Freihand 300">
                <a:extLst>
                  <a:ext uri="{FF2B5EF4-FFF2-40B4-BE49-F238E27FC236}">
                    <a16:creationId xmlns:a16="http://schemas.microsoft.com/office/drawing/2014/main" id="{CF9B4231-BD98-4279-A69D-25D131673269}"/>
                  </a:ext>
                </a:extLst>
              </p:cNvPr>
              <p:cNvPicPr/>
              <p:nvPr/>
            </p:nvPicPr>
            <p:blipFill>
              <a:blip r:embed="rId458"/>
              <a:stretch>
                <a:fillRect/>
              </a:stretch>
            </p:blipFill>
            <p:spPr>
              <a:xfrm>
                <a:off x="1338947" y="5196307"/>
                <a:ext cx="502920" cy="27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9">
            <p14:nvContentPartPr>
              <p14:cNvPr id="302" name="Freihand 301">
                <a:extLst>
                  <a:ext uri="{FF2B5EF4-FFF2-40B4-BE49-F238E27FC236}">
                    <a16:creationId xmlns:a16="http://schemas.microsoft.com/office/drawing/2014/main" id="{72EBBA50-CFB6-497A-9BFE-358289162600}"/>
                  </a:ext>
                </a:extLst>
              </p14:cNvPr>
              <p14:cNvContentPartPr/>
              <p14:nvPr/>
            </p14:nvContentPartPr>
            <p14:xfrm>
              <a:off x="1850867" y="5100187"/>
              <a:ext cx="105840" cy="174960"/>
            </p14:xfrm>
          </p:contentPart>
        </mc:Choice>
        <mc:Fallback>
          <p:pic>
            <p:nvPicPr>
              <p:cNvPr id="302" name="Freihand 301">
                <a:extLst>
                  <a:ext uri="{FF2B5EF4-FFF2-40B4-BE49-F238E27FC236}">
                    <a16:creationId xmlns:a16="http://schemas.microsoft.com/office/drawing/2014/main" id="{72EBBA50-CFB6-497A-9BFE-358289162600}"/>
                  </a:ext>
                </a:extLst>
              </p:cNvPr>
              <p:cNvPicPr/>
              <p:nvPr/>
            </p:nvPicPr>
            <p:blipFill>
              <a:blip r:embed="rId460"/>
              <a:stretch>
                <a:fillRect/>
              </a:stretch>
            </p:blipFill>
            <p:spPr>
              <a:xfrm>
                <a:off x="1846547" y="5095867"/>
                <a:ext cx="114480" cy="18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1">
            <p14:nvContentPartPr>
              <p14:cNvPr id="303" name="Freihand 302">
                <a:extLst>
                  <a:ext uri="{FF2B5EF4-FFF2-40B4-BE49-F238E27FC236}">
                    <a16:creationId xmlns:a16="http://schemas.microsoft.com/office/drawing/2014/main" id="{2CD407E7-33D0-477B-B246-0ABC4C31F49F}"/>
                  </a:ext>
                </a:extLst>
              </p14:cNvPr>
              <p14:cNvContentPartPr/>
              <p14:nvPr/>
            </p14:nvContentPartPr>
            <p14:xfrm>
              <a:off x="2167667" y="5061667"/>
              <a:ext cx="335520" cy="229320"/>
            </p14:xfrm>
          </p:contentPart>
        </mc:Choice>
        <mc:Fallback>
          <p:pic>
            <p:nvPicPr>
              <p:cNvPr id="303" name="Freihand 302">
                <a:extLst>
                  <a:ext uri="{FF2B5EF4-FFF2-40B4-BE49-F238E27FC236}">
                    <a16:creationId xmlns:a16="http://schemas.microsoft.com/office/drawing/2014/main" id="{2CD407E7-33D0-477B-B246-0ABC4C31F49F}"/>
                  </a:ext>
                </a:extLst>
              </p:cNvPr>
              <p:cNvPicPr/>
              <p:nvPr/>
            </p:nvPicPr>
            <p:blipFill>
              <a:blip r:embed="rId462"/>
              <a:stretch>
                <a:fillRect/>
              </a:stretch>
            </p:blipFill>
            <p:spPr>
              <a:xfrm>
                <a:off x="2163347" y="5057347"/>
                <a:ext cx="344160" cy="23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3">
            <p14:nvContentPartPr>
              <p14:cNvPr id="304" name="Freihand 303">
                <a:extLst>
                  <a:ext uri="{FF2B5EF4-FFF2-40B4-BE49-F238E27FC236}">
                    <a16:creationId xmlns:a16="http://schemas.microsoft.com/office/drawing/2014/main" id="{4A63A357-A209-4865-A14A-67978093DC7D}"/>
                  </a:ext>
                </a:extLst>
              </p14:cNvPr>
              <p14:cNvContentPartPr/>
              <p14:nvPr/>
            </p14:nvContentPartPr>
            <p14:xfrm>
              <a:off x="2358467" y="5047987"/>
              <a:ext cx="97200" cy="6480"/>
            </p14:xfrm>
          </p:contentPart>
        </mc:Choice>
        <mc:Fallback>
          <p:pic>
            <p:nvPicPr>
              <p:cNvPr id="304" name="Freihand 303">
                <a:extLst>
                  <a:ext uri="{FF2B5EF4-FFF2-40B4-BE49-F238E27FC236}">
                    <a16:creationId xmlns:a16="http://schemas.microsoft.com/office/drawing/2014/main" id="{4A63A357-A209-4865-A14A-67978093DC7D}"/>
                  </a:ext>
                </a:extLst>
              </p:cNvPr>
              <p:cNvPicPr/>
              <p:nvPr/>
            </p:nvPicPr>
            <p:blipFill>
              <a:blip r:embed="rId464"/>
              <a:stretch>
                <a:fillRect/>
              </a:stretch>
            </p:blipFill>
            <p:spPr>
              <a:xfrm>
                <a:off x="2354147" y="5043667"/>
                <a:ext cx="105840" cy="1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5">
            <p14:nvContentPartPr>
              <p14:cNvPr id="306" name="Freihand 305">
                <a:extLst>
                  <a:ext uri="{FF2B5EF4-FFF2-40B4-BE49-F238E27FC236}">
                    <a16:creationId xmlns:a16="http://schemas.microsoft.com/office/drawing/2014/main" id="{7B0C31A5-B9F9-4DB4-8C92-176406E498EC}"/>
                  </a:ext>
                </a:extLst>
              </p14:cNvPr>
              <p14:cNvContentPartPr/>
              <p14:nvPr/>
            </p14:nvContentPartPr>
            <p14:xfrm>
              <a:off x="968147" y="5476747"/>
              <a:ext cx="17640" cy="128520"/>
            </p14:xfrm>
          </p:contentPart>
        </mc:Choice>
        <mc:Fallback>
          <p:pic>
            <p:nvPicPr>
              <p:cNvPr id="306" name="Freihand 305">
                <a:extLst>
                  <a:ext uri="{FF2B5EF4-FFF2-40B4-BE49-F238E27FC236}">
                    <a16:creationId xmlns:a16="http://schemas.microsoft.com/office/drawing/2014/main" id="{7B0C31A5-B9F9-4DB4-8C92-176406E498EC}"/>
                  </a:ext>
                </a:extLst>
              </p:cNvPr>
              <p:cNvPicPr/>
              <p:nvPr/>
            </p:nvPicPr>
            <p:blipFill>
              <a:blip r:embed="rId466"/>
              <a:stretch>
                <a:fillRect/>
              </a:stretch>
            </p:blipFill>
            <p:spPr>
              <a:xfrm>
                <a:off x="963827" y="5472427"/>
                <a:ext cx="26280" cy="13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7">
            <p14:nvContentPartPr>
              <p14:cNvPr id="307" name="Freihand 306">
                <a:extLst>
                  <a:ext uri="{FF2B5EF4-FFF2-40B4-BE49-F238E27FC236}">
                    <a16:creationId xmlns:a16="http://schemas.microsoft.com/office/drawing/2014/main" id="{678E1A4A-B200-4AB0-A807-016F8CB29BA6}"/>
                  </a:ext>
                </a:extLst>
              </p14:cNvPr>
              <p14:cNvContentPartPr/>
              <p14:nvPr/>
            </p14:nvContentPartPr>
            <p14:xfrm>
              <a:off x="968867" y="5466667"/>
              <a:ext cx="141480" cy="84600"/>
            </p14:xfrm>
          </p:contentPart>
        </mc:Choice>
        <mc:Fallback>
          <p:pic>
            <p:nvPicPr>
              <p:cNvPr id="307" name="Freihand 306">
                <a:extLst>
                  <a:ext uri="{FF2B5EF4-FFF2-40B4-BE49-F238E27FC236}">
                    <a16:creationId xmlns:a16="http://schemas.microsoft.com/office/drawing/2014/main" id="{678E1A4A-B200-4AB0-A807-016F8CB29BA6}"/>
                  </a:ext>
                </a:extLst>
              </p:cNvPr>
              <p:cNvPicPr/>
              <p:nvPr/>
            </p:nvPicPr>
            <p:blipFill>
              <a:blip r:embed="rId468"/>
              <a:stretch>
                <a:fillRect/>
              </a:stretch>
            </p:blipFill>
            <p:spPr>
              <a:xfrm>
                <a:off x="964547" y="5462347"/>
                <a:ext cx="15012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9">
            <p14:nvContentPartPr>
              <p14:cNvPr id="308" name="Freihand 307">
                <a:extLst>
                  <a:ext uri="{FF2B5EF4-FFF2-40B4-BE49-F238E27FC236}">
                    <a16:creationId xmlns:a16="http://schemas.microsoft.com/office/drawing/2014/main" id="{2B1672B4-7D4C-4E1B-8FD8-2B87A329EE31}"/>
                  </a:ext>
                </a:extLst>
              </p14:cNvPr>
              <p14:cNvContentPartPr/>
              <p14:nvPr/>
            </p14:nvContentPartPr>
            <p14:xfrm>
              <a:off x="982187" y="5612467"/>
              <a:ext cx="105480" cy="13680"/>
            </p14:xfrm>
          </p:contentPart>
        </mc:Choice>
        <mc:Fallback>
          <p:pic>
            <p:nvPicPr>
              <p:cNvPr id="308" name="Freihand 307">
                <a:extLst>
                  <a:ext uri="{FF2B5EF4-FFF2-40B4-BE49-F238E27FC236}">
                    <a16:creationId xmlns:a16="http://schemas.microsoft.com/office/drawing/2014/main" id="{2B1672B4-7D4C-4E1B-8FD8-2B87A329EE31}"/>
                  </a:ext>
                </a:extLst>
              </p:cNvPr>
              <p:cNvPicPr/>
              <p:nvPr/>
            </p:nvPicPr>
            <p:blipFill>
              <a:blip r:embed="rId470"/>
              <a:stretch>
                <a:fillRect/>
              </a:stretch>
            </p:blipFill>
            <p:spPr>
              <a:xfrm>
                <a:off x="977867" y="5608147"/>
                <a:ext cx="11412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1">
            <p14:nvContentPartPr>
              <p14:cNvPr id="309" name="Freihand 308">
                <a:extLst>
                  <a:ext uri="{FF2B5EF4-FFF2-40B4-BE49-F238E27FC236}">
                    <a16:creationId xmlns:a16="http://schemas.microsoft.com/office/drawing/2014/main" id="{CE95BA5B-9417-4846-B764-73A83D60F114}"/>
                  </a:ext>
                </a:extLst>
              </p14:cNvPr>
              <p14:cNvContentPartPr/>
              <p14:nvPr/>
            </p14:nvContentPartPr>
            <p14:xfrm>
              <a:off x="1113227" y="5554507"/>
              <a:ext cx="150480" cy="63720"/>
            </p14:xfrm>
          </p:contentPart>
        </mc:Choice>
        <mc:Fallback>
          <p:pic>
            <p:nvPicPr>
              <p:cNvPr id="309" name="Freihand 308">
                <a:extLst>
                  <a:ext uri="{FF2B5EF4-FFF2-40B4-BE49-F238E27FC236}">
                    <a16:creationId xmlns:a16="http://schemas.microsoft.com/office/drawing/2014/main" id="{CE95BA5B-9417-4846-B764-73A83D60F114}"/>
                  </a:ext>
                </a:extLst>
              </p:cNvPr>
              <p:cNvPicPr/>
              <p:nvPr/>
            </p:nvPicPr>
            <p:blipFill>
              <a:blip r:embed="rId472"/>
              <a:stretch>
                <a:fillRect/>
              </a:stretch>
            </p:blipFill>
            <p:spPr>
              <a:xfrm>
                <a:off x="1108907" y="5550187"/>
                <a:ext cx="159120" cy="7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3">
            <p14:nvContentPartPr>
              <p14:cNvPr id="310" name="Freihand 309">
                <a:extLst>
                  <a:ext uri="{FF2B5EF4-FFF2-40B4-BE49-F238E27FC236}">
                    <a16:creationId xmlns:a16="http://schemas.microsoft.com/office/drawing/2014/main" id="{290C9122-89E7-4416-BE90-835366E4519C}"/>
                  </a:ext>
                </a:extLst>
              </p14:cNvPr>
              <p14:cNvContentPartPr/>
              <p14:nvPr/>
            </p14:nvContentPartPr>
            <p14:xfrm>
              <a:off x="1297187" y="5523907"/>
              <a:ext cx="100440" cy="95400"/>
            </p14:xfrm>
          </p:contentPart>
        </mc:Choice>
        <mc:Fallback>
          <p:pic>
            <p:nvPicPr>
              <p:cNvPr id="310" name="Freihand 309">
                <a:extLst>
                  <a:ext uri="{FF2B5EF4-FFF2-40B4-BE49-F238E27FC236}">
                    <a16:creationId xmlns:a16="http://schemas.microsoft.com/office/drawing/2014/main" id="{290C9122-89E7-4416-BE90-835366E4519C}"/>
                  </a:ext>
                </a:extLst>
              </p:cNvPr>
              <p:cNvPicPr/>
              <p:nvPr/>
            </p:nvPicPr>
            <p:blipFill>
              <a:blip r:embed="rId474"/>
              <a:stretch>
                <a:fillRect/>
              </a:stretch>
            </p:blipFill>
            <p:spPr>
              <a:xfrm>
                <a:off x="1292867" y="5519587"/>
                <a:ext cx="109080" cy="10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5">
            <p14:nvContentPartPr>
              <p14:cNvPr id="311" name="Freihand 310">
                <a:extLst>
                  <a:ext uri="{FF2B5EF4-FFF2-40B4-BE49-F238E27FC236}">
                    <a16:creationId xmlns:a16="http://schemas.microsoft.com/office/drawing/2014/main" id="{40B5AF54-39A0-44CF-9E9E-536F896C4BD8}"/>
                  </a:ext>
                </a:extLst>
              </p14:cNvPr>
              <p14:cNvContentPartPr/>
              <p14:nvPr/>
            </p14:nvContentPartPr>
            <p14:xfrm>
              <a:off x="1403027" y="5518867"/>
              <a:ext cx="54720" cy="83880"/>
            </p14:xfrm>
          </p:contentPart>
        </mc:Choice>
        <mc:Fallback>
          <p:pic>
            <p:nvPicPr>
              <p:cNvPr id="311" name="Freihand 310">
                <a:extLst>
                  <a:ext uri="{FF2B5EF4-FFF2-40B4-BE49-F238E27FC236}">
                    <a16:creationId xmlns:a16="http://schemas.microsoft.com/office/drawing/2014/main" id="{40B5AF54-39A0-44CF-9E9E-536F896C4BD8}"/>
                  </a:ext>
                </a:extLst>
              </p:cNvPr>
              <p:cNvPicPr/>
              <p:nvPr/>
            </p:nvPicPr>
            <p:blipFill>
              <a:blip r:embed="rId476"/>
              <a:stretch>
                <a:fillRect/>
              </a:stretch>
            </p:blipFill>
            <p:spPr>
              <a:xfrm>
                <a:off x="1398707" y="5514547"/>
                <a:ext cx="63360" cy="9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7">
            <p14:nvContentPartPr>
              <p14:cNvPr id="312" name="Freihand 311">
                <a:extLst>
                  <a:ext uri="{FF2B5EF4-FFF2-40B4-BE49-F238E27FC236}">
                    <a16:creationId xmlns:a16="http://schemas.microsoft.com/office/drawing/2014/main" id="{11ED813E-B025-4DFA-83F6-A91944C1A410}"/>
                  </a:ext>
                </a:extLst>
              </p14:cNvPr>
              <p14:cNvContentPartPr/>
              <p14:nvPr/>
            </p14:nvContentPartPr>
            <p14:xfrm>
              <a:off x="1465307" y="5435347"/>
              <a:ext cx="178200" cy="160200"/>
            </p14:xfrm>
          </p:contentPart>
        </mc:Choice>
        <mc:Fallback>
          <p:pic>
            <p:nvPicPr>
              <p:cNvPr id="312" name="Freihand 311">
                <a:extLst>
                  <a:ext uri="{FF2B5EF4-FFF2-40B4-BE49-F238E27FC236}">
                    <a16:creationId xmlns:a16="http://schemas.microsoft.com/office/drawing/2014/main" id="{11ED813E-B025-4DFA-83F6-A91944C1A410}"/>
                  </a:ext>
                </a:extLst>
              </p:cNvPr>
              <p:cNvPicPr/>
              <p:nvPr/>
            </p:nvPicPr>
            <p:blipFill>
              <a:blip r:embed="rId478"/>
              <a:stretch>
                <a:fillRect/>
              </a:stretch>
            </p:blipFill>
            <p:spPr>
              <a:xfrm>
                <a:off x="1460987" y="5431027"/>
                <a:ext cx="186840" cy="16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9">
            <p14:nvContentPartPr>
              <p14:cNvPr id="313" name="Freihand 312">
                <a:extLst>
                  <a:ext uri="{FF2B5EF4-FFF2-40B4-BE49-F238E27FC236}">
                    <a16:creationId xmlns:a16="http://schemas.microsoft.com/office/drawing/2014/main" id="{79DCE5D4-1E9C-45A5-AC24-E99741BB8AB3}"/>
                  </a:ext>
                </a:extLst>
              </p14:cNvPr>
              <p14:cNvContentPartPr/>
              <p14:nvPr/>
            </p14:nvContentPartPr>
            <p14:xfrm>
              <a:off x="1473587" y="5427427"/>
              <a:ext cx="360" cy="360"/>
            </p14:xfrm>
          </p:contentPart>
        </mc:Choice>
        <mc:Fallback>
          <p:pic>
            <p:nvPicPr>
              <p:cNvPr id="313" name="Freihand 312">
                <a:extLst>
                  <a:ext uri="{FF2B5EF4-FFF2-40B4-BE49-F238E27FC236}">
                    <a16:creationId xmlns:a16="http://schemas.microsoft.com/office/drawing/2014/main" id="{79DCE5D4-1E9C-45A5-AC24-E99741BB8AB3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469267" y="542310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0">
            <p14:nvContentPartPr>
              <p14:cNvPr id="314" name="Freihand 313">
                <a:extLst>
                  <a:ext uri="{FF2B5EF4-FFF2-40B4-BE49-F238E27FC236}">
                    <a16:creationId xmlns:a16="http://schemas.microsoft.com/office/drawing/2014/main" id="{6CBEBF61-429E-4C87-BF33-BB2268A1DC3D}"/>
                  </a:ext>
                </a:extLst>
              </p14:cNvPr>
              <p14:cNvContentPartPr/>
              <p14:nvPr/>
            </p14:nvContentPartPr>
            <p14:xfrm>
              <a:off x="1685987" y="5512387"/>
              <a:ext cx="223200" cy="251640"/>
            </p14:xfrm>
          </p:contentPart>
        </mc:Choice>
        <mc:Fallback>
          <p:pic>
            <p:nvPicPr>
              <p:cNvPr id="314" name="Freihand 313">
                <a:extLst>
                  <a:ext uri="{FF2B5EF4-FFF2-40B4-BE49-F238E27FC236}">
                    <a16:creationId xmlns:a16="http://schemas.microsoft.com/office/drawing/2014/main" id="{6CBEBF61-429E-4C87-BF33-BB2268A1DC3D}"/>
                  </a:ext>
                </a:extLst>
              </p:cNvPr>
              <p:cNvPicPr/>
              <p:nvPr/>
            </p:nvPicPr>
            <p:blipFill>
              <a:blip r:embed="rId481"/>
              <a:stretch>
                <a:fillRect/>
              </a:stretch>
            </p:blipFill>
            <p:spPr>
              <a:xfrm>
                <a:off x="1681667" y="5508067"/>
                <a:ext cx="231840" cy="26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2">
            <p14:nvContentPartPr>
              <p14:cNvPr id="315" name="Freihand 314">
                <a:extLst>
                  <a:ext uri="{FF2B5EF4-FFF2-40B4-BE49-F238E27FC236}">
                    <a16:creationId xmlns:a16="http://schemas.microsoft.com/office/drawing/2014/main" id="{88537F12-B8A3-4B43-BADE-D571E5420674}"/>
                  </a:ext>
                </a:extLst>
              </p14:cNvPr>
              <p14:cNvContentPartPr/>
              <p14:nvPr/>
            </p14:nvContentPartPr>
            <p14:xfrm>
              <a:off x="1961027" y="5510587"/>
              <a:ext cx="105120" cy="91800"/>
            </p14:xfrm>
          </p:contentPart>
        </mc:Choice>
        <mc:Fallback>
          <p:pic>
            <p:nvPicPr>
              <p:cNvPr id="315" name="Freihand 314">
                <a:extLst>
                  <a:ext uri="{FF2B5EF4-FFF2-40B4-BE49-F238E27FC236}">
                    <a16:creationId xmlns:a16="http://schemas.microsoft.com/office/drawing/2014/main" id="{88537F12-B8A3-4B43-BADE-D571E5420674}"/>
                  </a:ext>
                </a:extLst>
              </p:cNvPr>
              <p:cNvPicPr/>
              <p:nvPr/>
            </p:nvPicPr>
            <p:blipFill>
              <a:blip r:embed="rId483"/>
              <a:stretch>
                <a:fillRect/>
              </a:stretch>
            </p:blipFill>
            <p:spPr>
              <a:xfrm>
                <a:off x="1956707" y="5506267"/>
                <a:ext cx="113760" cy="10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4">
            <p14:nvContentPartPr>
              <p14:cNvPr id="316" name="Freihand 315">
                <a:extLst>
                  <a:ext uri="{FF2B5EF4-FFF2-40B4-BE49-F238E27FC236}">
                    <a16:creationId xmlns:a16="http://schemas.microsoft.com/office/drawing/2014/main" id="{2DE8C149-9887-47FE-9BB6-E705AE4E2C4B}"/>
                  </a:ext>
                </a:extLst>
              </p14:cNvPr>
              <p14:cNvContentPartPr/>
              <p14:nvPr/>
            </p14:nvContentPartPr>
            <p14:xfrm>
              <a:off x="2142827" y="5458747"/>
              <a:ext cx="174600" cy="120240"/>
            </p14:xfrm>
          </p:contentPart>
        </mc:Choice>
        <mc:Fallback>
          <p:pic>
            <p:nvPicPr>
              <p:cNvPr id="316" name="Freihand 315">
                <a:extLst>
                  <a:ext uri="{FF2B5EF4-FFF2-40B4-BE49-F238E27FC236}">
                    <a16:creationId xmlns:a16="http://schemas.microsoft.com/office/drawing/2014/main" id="{2DE8C149-9887-47FE-9BB6-E705AE4E2C4B}"/>
                  </a:ext>
                </a:extLst>
              </p:cNvPr>
              <p:cNvPicPr/>
              <p:nvPr/>
            </p:nvPicPr>
            <p:blipFill>
              <a:blip r:embed="rId485"/>
              <a:stretch>
                <a:fillRect/>
              </a:stretch>
            </p:blipFill>
            <p:spPr>
              <a:xfrm>
                <a:off x="2138507" y="5454427"/>
                <a:ext cx="183240" cy="12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6">
            <p14:nvContentPartPr>
              <p14:cNvPr id="317" name="Freihand 316">
                <a:extLst>
                  <a:ext uri="{FF2B5EF4-FFF2-40B4-BE49-F238E27FC236}">
                    <a16:creationId xmlns:a16="http://schemas.microsoft.com/office/drawing/2014/main" id="{55ED6D0F-17FA-4C3A-8A52-08FBC54B4D4B}"/>
                  </a:ext>
                </a:extLst>
              </p14:cNvPr>
              <p14:cNvContentPartPr/>
              <p14:nvPr/>
            </p14:nvContentPartPr>
            <p14:xfrm>
              <a:off x="2178467" y="5514907"/>
              <a:ext cx="145080" cy="16920"/>
            </p14:xfrm>
          </p:contentPart>
        </mc:Choice>
        <mc:Fallback>
          <p:pic>
            <p:nvPicPr>
              <p:cNvPr id="317" name="Freihand 316">
                <a:extLst>
                  <a:ext uri="{FF2B5EF4-FFF2-40B4-BE49-F238E27FC236}">
                    <a16:creationId xmlns:a16="http://schemas.microsoft.com/office/drawing/2014/main" id="{55ED6D0F-17FA-4C3A-8A52-08FBC54B4D4B}"/>
                  </a:ext>
                </a:extLst>
              </p:cNvPr>
              <p:cNvPicPr/>
              <p:nvPr/>
            </p:nvPicPr>
            <p:blipFill>
              <a:blip r:embed="rId487"/>
              <a:stretch>
                <a:fillRect/>
              </a:stretch>
            </p:blipFill>
            <p:spPr>
              <a:xfrm>
                <a:off x="2174147" y="5510587"/>
                <a:ext cx="153720" cy="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8">
            <p14:nvContentPartPr>
              <p14:cNvPr id="318" name="Freihand 317">
                <a:extLst>
                  <a:ext uri="{FF2B5EF4-FFF2-40B4-BE49-F238E27FC236}">
                    <a16:creationId xmlns:a16="http://schemas.microsoft.com/office/drawing/2014/main" id="{941B2A04-83D0-4DF7-BEC8-DD092D11E31E}"/>
                  </a:ext>
                </a:extLst>
              </p14:cNvPr>
              <p14:cNvContentPartPr/>
              <p14:nvPr/>
            </p14:nvContentPartPr>
            <p14:xfrm>
              <a:off x="2335787" y="5470627"/>
              <a:ext cx="115200" cy="97920"/>
            </p14:xfrm>
          </p:contentPart>
        </mc:Choice>
        <mc:Fallback>
          <p:pic>
            <p:nvPicPr>
              <p:cNvPr id="318" name="Freihand 317">
                <a:extLst>
                  <a:ext uri="{FF2B5EF4-FFF2-40B4-BE49-F238E27FC236}">
                    <a16:creationId xmlns:a16="http://schemas.microsoft.com/office/drawing/2014/main" id="{941B2A04-83D0-4DF7-BEC8-DD092D11E31E}"/>
                  </a:ext>
                </a:extLst>
              </p:cNvPr>
              <p:cNvPicPr/>
              <p:nvPr/>
            </p:nvPicPr>
            <p:blipFill>
              <a:blip r:embed="rId489"/>
              <a:stretch>
                <a:fillRect/>
              </a:stretch>
            </p:blipFill>
            <p:spPr>
              <a:xfrm>
                <a:off x="2331467" y="5466307"/>
                <a:ext cx="12384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0">
            <p14:nvContentPartPr>
              <p14:cNvPr id="320" name="Freihand 319">
                <a:extLst>
                  <a:ext uri="{FF2B5EF4-FFF2-40B4-BE49-F238E27FC236}">
                    <a16:creationId xmlns:a16="http://schemas.microsoft.com/office/drawing/2014/main" id="{AEC21CDD-5DA0-486E-A0C5-9AF1231D558A}"/>
                  </a:ext>
                </a:extLst>
              </p14:cNvPr>
              <p14:cNvContentPartPr/>
              <p14:nvPr/>
            </p14:nvContentPartPr>
            <p14:xfrm>
              <a:off x="2485187" y="5375227"/>
              <a:ext cx="115560" cy="131400"/>
            </p14:xfrm>
          </p:contentPart>
        </mc:Choice>
        <mc:Fallback>
          <p:pic>
            <p:nvPicPr>
              <p:cNvPr id="320" name="Freihand 319">
                <a:extLst>
                  <a:ext uri="{FF2B5EF4-FFF2-40B4-BE49-F238E27FC236}">
                    <a16:creationId xmlns:a16="http://schemas.microsoft.com/office/drawing/2014/main" id="{AEC21CDD-5DA0-486E-A0C5-9AF1231D558A}"/>
                  </a:ext>
                </a:extLst>
              </p:cNvPr>
              <p:cNvPicPr/>
              <p:nvPr/>
            </p:nvPicPr>
            <p:blipFill>
              <a:blip r:embed="rId491"/>
              <a:stretch>
                <a:fillRect/>
              </a:stretch>
            </p:blipFill>
            <p:spPr>
              <a:xfrm>
                <a:off x="2480867" y="5370907"/>
                <a:ext cx="12420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2">
            <p14:nvContentPartPr>
              <p14:cNvPr id="321" name="Freihand 320">
                <a:extLst>
                  <a:ext uri="{FF2B5EF4-FFF2-40B4-BE49-F238E27FC236}">
                    <a16:creationId xmlns:a16="http://schemas.microsoft.com/office/drawing/2014/main" id="{D94563FF-32AE-49D5-B41B-90D2009A5F9D}"/>
                  </a:ext>
                </a:extLst>
              </p14:cNvPr>
              <p14:cNvContentPartPr/>
              <p14:nvPr/>
            </p14:nvContentPartPr>
            <p14:xfrm>
              <a:off x="2578427" y="5424907"/>
              <a:ext cx="151920" cy="93240"/>
            </p14:xfrm>
          </p:contentPart>
        </mc:Choice>
        <mc:Fallback>
          <p:pic>
            <p:nvPicPr>
              <p:cNvPr id="321" name="Freihand 320">
                <a:extLst>
                  <a:ext uri="{FF2B5EF4-FFF2-40B4-BE49-F238E27FC236}">
                    <a16:creationId xmlns:a16="http://schemas.microsoft.com/office/drawing/2014/main" id="{D94563FF-32AE-49D5-B41B-90D2009A5F9D}"/>
                  </a:ext>
                </a:extLst>
              </p:cNvPr>
              <p:cNvPicPr/>
              <p:nvPr/>
            </p:nvPicPr>
            <p:blipFill>
              <a:blip r:embed="rId493"/>
              <a:stretch>
                <a:fillRect/>
              </a:stretch>
            </p:blipFill>
            <p:spPr>
              <a:xfrm>
                <a:off x="2574107" y="5420587"/>
                <a:ext cx="16056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4">
            <p14:nvContentPartPr>
              <p14:cNvPr id="322" name="Freihand 321">
                <a:extLst>
                  <a:ext uri="{FF2B5EF4-FFF2-40B4-BE49-F238E27FC236}">
                    <a16:creationId xmlns:a16="http://schemas.microsoft.com/office/drawing/2014/main" id="{82024D3B-B04F-4D76-BFC2-B4FD6FD79AD7}"/>
                  </a:ext>
                </a:extLst>
              </p14:cNvPr>
              <p14:cNvContentPartPr/>
              <p14:nvPr/>
            </p14:nvContentPartPr>
            <p14:xfrm>
              <a:off x="2351267" y="5372707"/>
              <a:ext cx="136800" cy="24840"/>
            </p14:xfrm>
          </p:contentPart>
        </mc:Choice>
        <mc:Fallback>
          <p:pic>
            <p:nvPicPr>
              <p:cNvPr id="322" name="Freihand 321">
                <a:extLst>
                  <a:ext uri="{FF2B5EF4-FFF2-40B4-BE49-F238E27FC236}">
                    <a16:creationId xmlns:a16="http://schemas.microsoft.com/office/drawing/2014/main" id="{82024D3B-B04F-4D76-BFC2-B4FD6FD79AD7}"/>
                  </a:ext>
                </a:extLst>
              </p:cNvPr>
              <p:cNvPicPr/>
              <p:nvPr/>
            </p:nvPicPr>
            <p:blipFill>
              <a:blip r:embed="rId495"/>
              <a:stretch>
                <a:fillRect/>
              </a:stretch>
            </p:blipFill>
            <p:spPr>
              <a:xfrm>
                <a:off x="2346947" y="5368387"/>
                <a:ext cx="145440" cy="3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6">
            <p14:nvContentPartPr>
              <p14:cNvPr id="323" name="Freihand 322">
                <a:extLst>
                  <a:ext uri="{FF2B5EF4-FFF2-40B4-BE49-F238E27FC236}">
                    <a16:creationId xmlns:a16="http://schemas.microsoft.com/office/drawing/2014/main" id="{0D64BA00-BCCF-49A3-8BB7-094784437F3F}"/>
                  </a:ext>
                </a:extLst>
              </p14:cNvPr>
              <p14:cNvContentPartPr/>
              <p14:nvPr/>
            </p14:nvContentPartPr>
            <p14:xfrm>
              <a:off x="816227" y="5869867"/>
              <a:ext cx="132120" cy="223560"/>
            </p14:xfrm>
          </p:contentPart>
        </mc:Choice>
        <mc:Fallback>
          <p:pic>
            <p:nvPicPr>
              <p:cNvPr id="323" name="Freihand 322">
                <a:extLst>
                  <a:ext uri="{FF2B5EF4-FFF2-40B4-BE49-F238E27FC236}">
                    <a16:creationId xmlns:a16="http://schemas.microsoft.com/office/drawing/2014/main" id="{0D64BA00-BCCF-49A3-8BB7-094784437F3F}"/>
                  </a:ext>
                </a:extLst>
              </p:cNvPr>
              <p:cNvPicPr/>
              <p:nvPr/>
            </p:nvPicPr>
            <p:blipFill>
              <a:blip r:embed="rId497"/>
              <a:stretch>
                <a:fillRect/>
              </a:stretch>
            </p:blipFill>
            <p:spPr>
              <a:xfrm>
                <a:off x="811907" y="5865547"/>
                <a:ext cx="140760" cy="23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8">
            <p14:nvContentPartPr>
              <p14:cNvPr id="324" name="Freihand 323">
                <a:extLst>
                  <a:ext uri="{FF2B5EF4-FFF2-40B4-BE49-F238E27FC236}">
                    <a16:creationId xmlns:a16="http://schemas.microsoft.com/office/drawing/2014/main" id="{B4D4170C-596F-4E1E-968E-E9C8724D066C}"/>
                  </a:ext>
                </a:extLst>
              </p14:cNvPr>
              <p14:cNvContentPartPr/>
              <p14:nvPr/>
            </p14:nvContentPartPr>
            <p14:xfrm>
              <a:off x="962387" y="5906227"/>
              <a:ext cx="159120" cy="174600"/>
            </p14:xfrm>
          </p:contentPart>
        </mc:Choice>
        <mc:Fallback>
          <p:pic>
            <p:nvPicPr>
              <p:cNvPr id="324" name="Freihand 323">
                <a:extLst>
                  <a:ext uri="{FF2B5EF4-FFF2-40B4-BE49-F238E27FC236}">
                    <a16:creationId xmlns:a16="http://schemas.microsoft.com/office/drawing/2014/main" id="{B4D4170C-596F-4E1E-968E-E9C8724D066C}"/>
                  </a:ext>
                </a:extLst>
              </p:cNvPr>
              <p:cNvPicPr/>
              <p:nvPr/>
            </p:nvPicPr>
            <p:blipFill>
              <a:blip r:embed="rId499"/>
              <a:stretch>
                <a:fillRect/>
              </a:stretch>
            </p:blipFill>
            <p:spPr>
              <a:xfrm>
                <a:off x="958067" y="5901907"/>
                <a:ext cx="167760" cy="18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0">
            <p14:nvContentPartPr>
              <p14:cNvPr id="325" name="Freihand 324">
                <a:extLst>
                  <a:ext uri="{FF2B5EF4-FFF2-40B4-BE49-F238E27FC236}">
                    <a16:creationId xmlns:a16="http://schemas.microsoft.com/office/drawing/2014/main" id="{2390134A-4397-452A-8ED9-86DCA92B0A05}"/>
                  </a:ext>
                </a:extLst>
              </p14:cNvPr>
              <p14:cNvContentPartPr/>
              <p14:nvPr/>
            </p14:nvContentPartPr>
            <p14:xfrm>
              <a:off x="968147" y="5904067"/>
              <a:ext cx="146160" cy="16200"/>
            </p14:xfrm>
          </p:contentPart>
        </mc:Choice>
        <mc:Fallback>
          <p:pic>
            <p:nvPicPr>
              <p:cNvPr id="325" name="Freihand 324">
                <a:extLst>
                  <a:ext uri="{FF2B5EF4-FFF2-40B4-BE49-F238E27FC236}">
                    <a16:creationId xmlns:a16="http://schemas.microsoft.com/office/drawing/2014/main" id="{2390134A-4397-452A-8ED9-86DCA92B0A05}"/>
                  </a:ext>
                </a:extLst>
              </p:cNvPr>
              <p:cNvPicPr/>
              <p:nvPr/>
            </p:nvPicPr>
            <p:blipFill>
              <a:blip r:embed="rId501"/>
              <a:stretch>
                <a:fillRect/>
              </a:stretch>
            </p:blipFill>
            <p:spPr>
              <a:xfrm>
                <a:off x="963827" y="5899747"/>
                <a:ext cx="154800" cy="2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2">
            <p14:nvContentPartPr>
              <p14:cNvPr id="326" name="Freihand 325">
                <a:extLst>
                  <a:ext uri="{FF2B5EF4-FFF2-40B4-BE49-F238E27FC236}">
                    <a16:creationId xmlns:a16="http://schemas.microsoft.com/office/drawing/2014/main" id="{5AF8018F-154E-4730-AF49-DDFF57A44421}"/>
                  </a:ext>
                </a:extLst>
              </p14:cNvPr>
              <p14:cNvContentPartPr/>
              <p14:nvPr/>
            </p14:nvContentPartPr>
            <p14:xfrm>
              <a:off x="1113587" y="5947987"/>
              <a:ext cx="170280" cy="90360"/>
            </p14:xfrm>
          </p:contentPart>
        </mc:Choice>
        <mc:Fallback>
          <p:pic>
            <p:nvPicPr>
              <p:cNvPr id="326" name="Freihand 325">
                <a:extLst>
                  <a:ext uri="{FF2B5EF4-FFF2-40B4-BE49-F238E27FC236}">
                    <a16:creationId xmlns:a16="http://schemas.microsoft.com/office/drawing/2014/main" id="{5AF8018F-154E-4730-AF49-DDFF57A44421}"/>
                  </a:ext>
                </a:extLst>
              </p:cNvPr>
              <p:cNvPicPr/>
              <p:nvPr/>
            </p:nvPicPr>
            <p:blipFill>
              <a:blip r:embed="rId503"/>
              <a:stretch>
                <a:fillRect/>
              </a:stretch>
            </p:blipFill>
            <p:spPr>
              <a:xfrm>
                <a:off x="1109267" y="5943667"/>
                <a:ext cx="178920" cy="9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4">
            <p14:nvContentPartPr>
              <p14:cNvPr id="327" name="Freihand 326">
                <a:extLst>
                  <a:ext uri="{FF2B5EF4-FFF2-40B4-BE49-F238E27FC236}">
                    <a16:creationId xmlns:a16="http://schemas.microsoft.com/office/drawing/2014/main" id="{0FA9D202-741A-4363-9C13-E4C8044923B9}"/>
                  </a:ext>
                </a:extLst>
              </p14:cNvPr>
              <p14:cNvContentPartPr/>
              <p14:nvPr/>
            </p14:nvContentPartPr>
            <p14:xfrm>
              <a:off x="1282787" y="5880307"/>
              <a:ext cx="358200" cy="192240"/>
            </p14:xfrm>
          </p:contentPart>
        </mc:Choice>
        <mc:Fallback>
          <p:pic>
            <p:nvPicPr>
              <p:cNvPr id="327" name="Freihand 326">
                <a:extLst>
                  <a:ext uri="{FF2B5EF4-FFF2-40B4-BE49-F238E27FC236}">
                    <a16:creationId xmlns:a16="http://schemas.microsoft.com/office/drawing/2014/main" id="{0FA9D202-741A-4363-9C13-E4C8044923B9}"/>
                  </a:ext>
                </a:extLst>
              </p:cNvPr>
              <p:cNvPicPr/>
              <p:nvPr/>
            </p:nvPicPr>
            <p:blipFill>
              <a:blip r:embed="rId505"/>
              <a:stretch>
                <a:fillRect/>
              </a:stretch>
            </p:blipFill>
            <p:spPr>
              <a:xfrm>
                <a:off x="1278467" y="5875987"/>
                <a:ext cx="366840" cy="20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6">
            <p14:nvContentPartPr>
              <p14:cNvPr id="328" name="Freihand 327">
                <a:extLst>
                  <a:ext uri="{FF2B5EF4-FFF2-40B4-BE49-F238E27FC236}">
                    <a16:creationId xmlns:a16="http://schemas.microsoft.com/office/drawing/2014/main" id="{8D4BF292-22B8-45A0-A932-959AA7CB3035}"/>
                  </a:ext>
                </a:extLst>
              </p14:cNvPr>
              <p14:cNvContentPartPr/>
              <p14:nvPr/>
            </p14:nvContentPartPr>
            <p14:xfrm>
              <a:off x="1559267" y="5954107"/>
              <a:ext cx="99000" cy="32760"/>
            </p14:xfrm>
          </p:contentPart>
        </mc:Choice>
        <mc:Fallback>
          <p:pic>
            <p:nvPicPr>
              <p:cNvPr id="328" name="Freihand 327">
                <a:extLst>
                  <a:ext uri="{FF2B5EF4-FFF2-40B4-BE49-F238E27FC236}">
                    <a16:creationId xmlns:a16="http://schemas.microsoft.com/office/drawing/2014/main" id="{8D4BF292-22B8-45A0-A932-959AA7CB3035}"/>
                  </a:ext>
                </a:extLst>
              </p:cNvPr>
              <p:cNvPicPr/>
              <p:nvPr/>
            </p:nvPicPr>
            <p:blipFill>
              <a:blip r:embed="rId507"/>
              <a:stretch>
                <a:fillRect/>
              </a:stretch>
            </p:blipFill>
            <p:spPr>
              <a:xfrm>
                <a:off x="1554947" y="5949787"/>
                <a:ext cx="107640" cy="4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8">
            <p14:nvContentPartPr>
              <p14:cNvPr id="329" name="Freihand 328">
                <a:extLst>
                  <a:ext uri="{FF2B5EF4-FFF2-40B4-BE49-F238E27FC236}">
                    <a16:creationId xmlns:a16="http://schemas.microsoft.com/office/drawing/2014/main" id="{02873C2E-FAD2-4150-9534-49F44A7F43AD}"/>
                  </a:ext>
                </a:extLst>
              </p14:cNvPr>
              <p14:cNvContentPartPr/>
              <p14:nvPr/>
            </p14:nvContentPartPr>
            <p14:xfrm>
              <a:off x="1861307" y="5905147"/>
              <a:ext cx="11520" cy="127080"/>
            </p14:xfrm>
          </p:contentPart>
        </mc:Choice>
        <mc:Fallback>
          <p:pic>
            <p:nvPicPr>
              <p:cNvPr id="329" name="Freihand 328">
                <a:extLst>
                  <a:ext uri="{FF2B5EF4-FFF2-40B4-BE49-F238E27FC236}">
                    <a16:creationId xmlns:a16="http://schemas.microsoft.com/office/drawing/2014/main" id="{02873C2E-FAD2-4150-9534-49F44A7F43AD}"/>
                  </a:ext>
                </a:extLst>
              </p:cNvPr>
              <p:cNvPicPr/>
              <p:nvPr/>
            </p:nvPicPr>
            <p:blipFill>
              <a:blip r:embed="rId509"/>
              <a:stretch>
                <a:fillRect/>
              </a:stretch>
            </p:blipFill>
            <p:spPr>
              <a:xfrm>
                <a:off x="1856987" y="5900827"/>
                <a:ext cx="2016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0">
            <p14:nvContentPartPr>
              <p14:cNvPr id="330" name="Freihand 329">
                <a:extLst>
                  <a:ext uri="{FF2B5EF4-FFF2-40B4-BE49-F238E27FC236}">
                    <a16:creationId xmlns:a16="http://schemas.microsoft.com/office/drawing/2014/main" id="{BAE929E1-2FA2-4601-8197-43F1646F467F}"/>
                  </a:ext>
                </a:extLst>
              </p14:cNvPr>
              <p14:cNvContentPartPr/>
              <p14:nvPr/>
            </p14:nvContentPartPr>
            <p14:xfrm>
              <a:off x="1770227" y="5890387"/>
              <a:ext cx="217800" cy="124200"/>
            </p14:xfrm>
          </p:contentPart>
        </mc:Choice>
        <mc:Fallback>
          <p:pic>
            <p:nvPicPr>
              <p:cNvPr id="330" name="Freihand 329">
                <a:extLst>
                  <a:ext uri="{FF2B5EF4-FFF2-40B4-BE49-F238E27FC236}">
                    <a16:creationId xmlns:a16="http://schemas.microsoft.com/office/drawing/2014/main" id="{BAE929E1-2FA2-4601-8197-43F1646F467F}"/>
                  </a:ext>
                </a:extLst>
              </p:cNvPr>
              <p:cNvPicPr/>
              <p:nvPr/>
            </p:nvPicPr>
            <p:blipFill>
              <a:blip r:embed="rId511"/>
              <a:stretch>
                <a:fillRect/>
              </a:stretch>
            </p:blipFill>
            <p:spPr>
              <a:xfrm>
                <a:off x="1765907" y="5886067"/>
                <a:ext cx="226440" cy="13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2">
            <p14:nvContentPartPr>
              <p14:cNvPr id="331" name="Freihand 330">
                <a:extLst>
                  <a:ext uri="{FF2B5EF4-FFF2-40B4-BE49-F238E27FC236}">
                    <a16:creationId xmlns:a16="http://schemas.microsoft.com/office/drawing/2014/main" id="{63D3D34E-0E4D-428E-8C9C-234A4EAF3083}"/>
                  </a:ext>
                </a:extLst>
              </p14:cNvPr>
              <p14:cNvContentPartPr/>
              <p14:nvPr/>
            </p14:nvContentPartPr>
            <p14:xfrm>
              <a:off x="1977587" y="5961667"/>
              <a:ext cx="134280" cy="55080"/>
            </p14:xfrm>
          </p:contentPart>
        </mc:Choice>
        <mc:Fallback>
          <p:pic>
            <p:nvPicPr>
              <p:cNvPr id="331" name="Freihand 330">
                <a:extLst>
                  <a:ext uri="{FF2B5EF4-FFF2-40B4-BE49-F238E27FC236}">
                    <a16:creationId xmlns:a16="http://schemas.microsoft.com/office/drawing/2014/main" id="{63D3D34E-0E4D-428E-8C9C-234A4EAF3083}"/>
                  </a:ext>
                </a:extLst>
              </p:cNvPr>
              <p:cNvPicPr/>
              <p:nvPr/>
            </p:nvPicPr>
            <p:blipFill>
              <a:blip r:embed="rId513"/>
              <a:stretch>
                <a:fillRect/>
              </a:stretch>
            </p:blipFill>
            <p:spPr>
              <a:xfrm>
                <a:off x="1973267" y="5957347"/>
                <a:ext cx="142920" cy="6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4">
            <p14:nvContentPartPr>
              <p14:cNvPr id="332" name="Freihand 331">
                <a:extLst>
                  <a:ext uri="{FF2B5EF4-FFF2-40B4-BE49-F238E27FC236}">
                    <a16:creationId xmlns:a16="http://schemas.microsoft.com/office/drawing/2014/main" id="{F001AA27-5587-484B-8429-C80A1DD8EA43}"/>
                  </a:ext>
                </a:extLst>
              </p14:cNvPr>
              <p14:cNvContentPartPr/>
              <p14:nvPr/>
            </p14:nvContentPartPr>
            <p14:xfrm>
              <a:off x="2100347" y="5886787"/>
              <a:ext cx="227160" cy="125640"/>
            </p14:xfrm>
          </p:contentPart>
        </mc:Choice>
        <mc:Fallback>
          <p:pic>
            <p:nvPicPr>
              <p:cNvPr id="332" name="Freihand 331">
                <a:extLst>
                  <a:ext uri="{FF2B5EF4-FFF2-40B4-BE49-F238E27FC236}">
                    <a16:creationId xmlns:a16="http://schemas.microsoft.com/office/drawing/2014/main" id="{F001AA27-5587-484B-8429-C80A1DD8EA43}"/>
                  </a:ext>
                </a:extLst>
              </p:cNvPr>
              <p:cNvPicPr/>
              <p:nvPr/>
            </p:nvPicPr>
            <p:blipFill>
              <a:blip r:embed="rId515"/>
              <a:stretch>
                <a:fillRect/>
              </a:stretch>
            </p:blipFill>
            <p:spPr>
              <a:xfrm>
                <a:off x="2096027" y="5882467"/>
                <a:ext cx="235800" cy="1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6">
            <p14:nvContentPartPr>
              <p14:cNvPr id="333" name="Freihand 332">
                <a:extLst>
                  <a:ext uri="{FF2B5EF4-FFF2-40B4-BE49-F238E27FC236}">
                    <a16:creationId xmlns:a16="http://schemas.microsoft.com/office/drawing/2014/main" id="{D9B4B03F-EFCD-4AE6-B160-A43CAFAD16EC}"/>
                  </a:ext>
                </a:extLst>
              </p14:cNvPr>
              <p14:cNvContentPartPr/>
              <p14:nvPr/>
            </p14:nvContentPartPr>
            <p14:xfrm>
              <a:off x="2369987" y="5928547"/>
              <a:ext cx="67320" cy="92160"/>
            </p14:xfrm>
          </p:contentPart>
        </mc:Choice>
        <mc:Fallback>
          <p:pic>
            <p:nvPicPr>
              <p:cNvPr id="333" name="Freihand 332">
                <a:extLst>
                  <a:ext uri="{FF2B5EF4-FFF2-40B4-BE49-F238E27FC236}">
                    <a16:creationId xmlns:a16="http://schemas.microsoft.com/office/drawing/2014/main" id="{D9B4B03F-EFCD-4AE6-B160-A43CAFAD16EC}"/>
                  </a:ext>
                </a:extLst>
              </p:cNvPr>
              <p:cNvPicPr/>
              <p:nvPr/>
            </p:nvPicPr>
            <p:blipFill>
              <a:blip r:embed="rId517"/>
              <a:stretch>
                <a:fillRect/>
              </a:stretch>
            </p:blipFill>
            <p:spPr>
              <a:xfrm>
                <a:off x="2365667" y="5924227"/>
                <a:ext cx="75960" cy="10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8">
            <p14:nvContentPartPr>
              <p14:cNvPr id="334" name="Freihand 333">
                <a:extLst>
                  <a:ext uri="{FF2B5EF4-FFF2-40B4-BE49-F238E27FC236}">
                    <a16:creationId xmlns:a16="http://schemas.microsoft.com/office/drawing/2014/main" id="{C11BE161-CADC-47F1-A247-06AC231F290B}"/>
                  </a:ext>
                </a:extLst>
              </p14:cNvPr>
              <p14:cNvContentPartPr/>
              <p14:nvPr/>
            </p14:nvContentPartPr>
            <p14:xfrm>
              <a:off x="2461787" y="5875267"/>
              <a:ext cx="189720" cy="103680"/>
            </p14:xfrm>
          </p:contentPart>
        </mc:Choice>
        <mc:Fallback>
          <p:pic>
            <p:nvPicPr>
              <p:cNvPr id="334" name="Freihand 333">
                <a:extLst>
                  <a:ext uri="{FF2B5EF4-FFF2-40B4-BE49-F238E27FC236}">
                    <a16:creationId xmlns:a16="http://schemas.microsoft.com/office/drawing/2014/main" id="{C11BE161-CADC-47F1-A247-06AC231F290B}"/>
                  </a:ext>
                </a:extLst>
              </p:cNvPr>
              <p:cNvPicPr/>
              <p:nvPr/>
            </p:nvPicPr>
            <p:blipFill>
              <a:blip r:embed="rId519"/>
              <a:stretch>
                <a:fillRect/>
              </a:stretch>
            </p:blipFill>
            <p:spPr>
              <a:xfrm>
                <a:off x="2457467" y="5870947"/>
                <a:ext cx="198360" cy="11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0">
            <p14:nvContentPartPr>
              <p14:cNvPr id="335" name="Freihand 334">
                <a:extLst>
                  <a:ext uri="{FF2B5EF4-FFF2-40B4-BE49-F238E27FC236}">
                    <a16:creationId xmlns:a16="http://schemas.microsoft.com/office/drawing/2014/main" id="{2E2F7E88-DFC0-427E-B59D-B8655AC793FD}"/>
                  </a:ext>
                </a:extLst>
              </p14:cNvPr>
              <p14:cNvContentPartPr/>
              <p14:nvPr/>
            </p14:nvContentPartPr>
            <p14:xfrm>
              <a:off x="2658707" y="5911267"/>
              <a:ext cx="114840" cy="81000"/>
            </p14:xfrm>
          </p:contentPart>
        </mc:Choice>
        <mc:Fallback>
          <p:pic>
            <p:nvPicPr>
              <p:cNvPr id="335" name="Freihand 334">
                <a:extLst>
                  <a:ext uri="{FF2B5EF4-FFF2-40B4-BE49-F238E27FC236}">
                    <a16:creationId xmlns:a16="http://schemas.microsoft.com/office/drawing/2014/main" id="{2E2F7E88-DFC0-427E-B59D-B8655AC793FD}"/>
                  </a:ext>
                </a:extLst>
              </p:cNvPr>
              <p:cNvPicPr/>
              <p:nvPr/>
            </p:nvPicPr>
            <p:blipFill>
              <a:blip r:embed="rId521"/>
              <a:stretch>
                <a:fillRect/>
              </a:stretch>
            </p:blipFill>
            <p:spPr>
              <a:xfrm>
                <a:off x="2654387" y="5906947"/>
                <a:ext cx="12348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2">
            <p14:nvContentPartPr>
              <p14:cNvPr id="336" name="Freihand 335">
                <a:extLst>
                  <a:ext uri="{FF2B5EF4-FFF2-40B4-BE49-F238E27FC236}">
                    <a16:creationId xmlns:a16="http://schemas.microsoft.com/office/drawing/2014/main" id="{68A682EE-231C-4EC8-A45F-C3FA5B75D460}"/>
                  </a:ext>
                </a:extLst>
              </p14:cNvPr>
              <p14:cNvContentPartPr/>
              <p14:nvPr/>
            </p14:nvContentPartPr>
            <p14:xfrm>
              <a:off x="2679587" y="5833507"/>
              <a:ext cx="20880" cy="15120"/>
            </p14:xfrm>
          </p:contentPart>
        </mc:Choice>
        <mc:Fallback>
          <p:pic>
            <p:nvPicPr>
              <p:cNvPr id="336" name="Freihand 335">
                <a:extLst>
                  <a:ext uri="{FF2B5EF4-FFF2-40B4-BE49-F238E27FC236}">
                    <a16:creationId xmlns:a16="http://schemas.microsoft.com/office/drawing/2014/main" id="{68A682EE-231C-4EC8-A45F-C3FA5B75D460}"/>
                  </a:ext>
                </a:extLst>
              </p:cNvPr>
              <p:cNvPicPr/>
              <p:nvPr/>
            </p:nvPicPr>
            <p:blipFill>
              <a:blip r:embed="rId523"/>
              <a:stretch>
                <a:fillRect/>
              </a:stretch>
            </p:blipFill>
            <p:spPr>
              <a:xfrm>
                <a:off x="2675267" y="5829187"/>
                <a:ext cx="2952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4">
            <p14:nvContentPartPr>
              <p14:cNvPr id="337" name="Freihand 336">
                <a:extLst>
                  <a:ext uri="{FF2B5EF4-FFF2-40B4-BE49-F238E27FC236}">
                    <a16:creationId xmlns:a16="http://schemas.microsoft.com/office/drawing/2014/main" id="{18B86B37-CE20-419E-ADD1-4C1B935D64AD}"/>
                  </a:ext>
                </a:extLst>
              </p14:cNvPr>
              <p14:cNvContentPartPr/>
              <p14:nvPr/>
            </p14:nvContentPartPr>
            <p14:xfrm>
              <a:off x="2873987" y="5822347"/>
              <a:ext cx="47160" cy="165600"/>
            </p14:xfrm>
          </p:contentPart>
        </mc:Choice>
        <mc:Fallback>
          <p:pic>
            <p:nvPicPr>
              <p:cNvPr id="337" name="Freihand 336">
                <a:extLst>
                  <a:ext uri="{FF2B5EF4-FFF2-40B4-BE49-F238E27FC236}">
                    <a16:creationId xmlns:a16="http://schemas.microsoft.com/office/drawing/2014/main" id="{18B86B37-CE20-419E-ADD1-4C1B935D64AD}"/>
                  </a:ext>
                </a:extLst>
              </p:cNvPr>
              <p:cNvPicPr/>
              <p:nvPr/>
            </p:nvPicPr>
            <p:blipFill>
              <a:blip r:embed="rId525"/>
              <a:stretch>
                <a:fillRect/>
              </a:stretch>
            </p:blipFill>
            <p:spPr>
              <a:xfrm>
                <a:off x="2869667" y="5818027"/>
                <a:ext cx="55800" cy="17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6">
            <p14:nvContentPartPr>
              <p14:cNvPr id="338" name="Freihand 337">
                <a:extLst>
                  <a:ext uri="{FF2B5EF4-FFF2-40B4-BE49-F238E27FC236}">
                    <a16:creationId xmlns:a16="http://schemas.microsoft.com/office/drawing/2014/main" id="{DB32CC5C-6F84-4546-8B6E-228CE141AC1C}"/>
                  </a:ext>
                </a:extLst>
              </p14:cNvPr>
              <p14:cNvContentPartPr/>
              <p14:nvPr/>
            </p14:nvContentPartPr>
            <p14:xfrm>
              <a:off x="2840507" y="5911627"/>
              <a:ext cx="103680" cy="29520"/>
            </p14:xfrm>
          </p:contentPart>
        </mc:Choice>
        <mc:Fallback>
          <p:pic>
            <p:nvPicPr>
              <p:cNvPr id="338" name="Freihand 337">
                <a:extLst>
                  <a:ext uri="{FF2B5EF4-FFF2-40B4-BE49-F238E27FC236}">
                    <a16:creationId xmlns:a16="http://schemas.microsoft.com/office/drawing/2014/main" id="{DB32CC5C-6F84-4546-8B6E-228CE141AC1C}"/>
                  </a:ext>
                </a:extLst>
              </p:cNvPr>
              <p:cNvPicPr/>
              <p:nvPr/>
            </p:nvPicPr>
            <p:blipFill>
              <a:blip r:embed="rId527"/>
              <a:stretch>
                <a:fillRect/>
              </a:stretch>
            </p:blipFill>
            <p:spPr>
              <a:xfrm>
                <a:off x="2836187" y="5907307"/>
                <a:ext cx="112320" cy="3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8">
            <p14:nvContentPartPr>
              <p14:cNvPr id="339" name="Freihand 338">
                <a:extLst>
                  <a:ext uri="{FF2B5EF4-FFF2-40B4-BE49-F238E27FC236}">
                    <a16:creationId xmlns:a16="http://schemas.microsoft.com/office/drawing/2014/main" id="{7D353DCD-50EE-41BB-88B8-B0E7CB91B3E6}"/>
                  </a:ext>
                </a:extLst>
              </p14:cNvPr>
              <p14:cNvContentPartPr/>
              <p14:nvPr/>
            </p14:nvContentPartPr>
            <p14:xfrm>
              <a:off x="2933747" y="5882107"/>
              <a:ext cx="201960" cy="84600"/>
            </p14:xfrm>
          </p:contentPart>
        </mc:Choice>
        <mc:Fallback>
          <p:pic>
            <p:nvPicPr>
              <p:cNvPr id="339" name="Freihand 338">
                <a:extLst>
                  <a:ext uri="{FF2B5EF4-FFF2-40B4-BE49-F238E27FC236}">
                    <a16:creationId xmlns:a16="http://schemas.microsoft.com/office/drawing/2014/main" id="{7D353DCD-50EE-41BB-88B8-B0E7CB91B3E6}"/>
                  </a:ext>
                </a:extLst>
              </p:cNvPr>
              <p:cNvPicPr/>
              <p:nvPr/>
            </p:nvPicPr>
            <p:blipFill>
              <a:blip r:embed="rId529"/>
              <a:stretch>
                <a:fillRect/>
              </a:stretch>
            </p:blipFill>
            <p:spPr>
              <a:xfrm>
                <a:off x="2929427" y="5877787"/>
                <a:ext cx="21060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0">
            <p14:nvContentPartPr>
              <p14:cNvPr id="340" name="Freihand 339">
                <a:extLst>
                  <a:ext uri="{FF2B5EF4-FFF2-40B4-BE49-F238E27FC236}">
                    <a16:creationId xmlns:a16="http://schemas.microsoft.com/office/drawing/2014/main" id="{FE7A2F0C-D81E-4BFE-8DB8-A24A244DE8FA}"/>
                  </a:ext>
                </a:extLst>
              </p14:cNvPr>
              <p14:cNvContentPartPr/>
              <p14:nvPr/>
            </p14:nvContentPartPr>
            <p14:xfrm>
              <a:off x="3164147" y="5785627"/>
              <a:ext cx="191160" cy="207360"/>
            </p14:xfrm>
          </p:contentPart>
        </mc:Choice>
        <mc:Fallback>
          <p:pic>
            <p:nvPicPr>
              <p:cNvPr id="340" name="Freihand 339">
                <a:extLst>
                  <a:ext uri="{FF2B5EF4-FFF2-40B4-BE49-F238E27FC236}">
                    <a16:creationId xmlns:a16="http://schemas.microsoft.com/office/drawing/2014/main" id="{FE7A2F0C-D81E-4BFE-8DB8-A24A244DE8FA}"/>
                  </a:ext>
                </a:extLst>
              </p:cNvPr>
              <p:cNvPicPr/>
              <p:nvPr/>
            </p:nvPicPr>
            <p:blipFill>
              <a:blip r:embed="rId531"/>
              <a:stretch>
                <a:fillRect/>
              </a:stretch>
            </p:blipFill>
            <p:spPr>
              <a:xfrm>
                <a:off x="3159827" y="5781307"/>
                <a:ext cx="1998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2">
            <p14:nvContentPartPr>
              <p14:cNvPr id="341" name="Freihand 340">
                <a:extLst>
                  <a:ext uri="{FF2B5EF4-FFF2-40B4-BE49-F238E27FC236}">
                    <a16:creationId xmlns:a16="http://schemas.microsoft.com/office/drawing/2014/main" id="{10F4B63B-9DE4-47EE-B961-D53A3207C055}"/>
                  </a:ext>
                </a:extLst>
              </p14:cNvPr>
              <p14:cNvContentPartPr/>
              <p14:nvPr/>
            </p14:nvContentPartPr>
            <p14:xfrm>
              <a:off x="3046067" y="5766547"/>
              <a:ext cx="73440" cy="5760"/>
            </p14:xfrm>
          </p:contentPart>
        </mc:Choice>
        <mc:Fallback>
          <p:pic>
            <p:nvPicPr>
              <p:cNvPr id="341" name="Freihand 340">
                <a:extLst>
                  <a:ext uri="{FF2B5EF4-FFF2-40B4-BE49-F238E27FC236}">
                    <a16:creationId xmlns:a16="http://schemas.microsoft.com/office/drawing/2014/main" id="{10F4B63B-9DE4-47EE-B961-D53A3207C055}"/>
                  </a:ext>
                </a:extLst>
              </p:cNvPr>
              <p:cNvPicPr/>
              <p:nvPr/>
            </p:nvPicPr>
            <p:blipFill>
              <a:blip r:embed="rId533"/>
              <a:stretch>
                <a:fillRect/>
              </a:stretch>
            </p:blipFill>
            <p:spPr>
              <a:xfrm>
                <a:off x="3041747" y="5762227"/>
                <a:ext cx="82080" cy="1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4">
            <p14:nvContentPartPr>
              <p14:cNvPr id="342" name="Freihand 341">
                <a:extLst>
                  <a:ext uri="{FF2B5EF4-FFF2-40B4-BE49-F238E27FC236}">
                    <a16:creationId xmlns:a16="http://schemas.microsoft.com/office/drawing/2014/main" id="{0A83BEC2-F1D2-489C-8678-D5E5B60A1AD4}"/>
                  </a:ext>
                </a:extLst>
              </p14:cNvPr>
              <p14:cNvContentPartPr/>
              <p14:nvPr/>
            </p14:nvContentPartPr>
            <p14:xfrm>
              <a:off x="3310307" y="5729467"/>
              <a:ext cx="190800" cy="369000"/>
            </p14:xfrm>
          </p:contentPart>
        </mc:Choice>
        <mc:Fallback>
          <p:pic>
            <p:nvPicPr>
              <p:cNvPr id="342" name="Freihand 341">
                <a:extLst>
                  <a:ext uri="{FF2B5EF4-FFF2-40B4-BE49-F238E27FC236}">
                    <a16:creationId xmlns:a16="http://schemas.microsoft.com/office/drawing/2014/main" id="{0A83BEC2-F1D2-489C-8678-D5E5B60A1AD4}"/>
                  </a:ext>
                </a:extLst>
              </p:cNvPr>
              <p:cNvPicPr/>
              <p:nvPr/>
            </p:nvPicPr>
            <p:blipFill>
              <a:blip r:embed="rId535"/>
              <a:stretch>
                <a:fillRect/>
              </a:stretch>
            </p:blipFill>
            <p:spPr>
              <a:xfrm>
                <a:off x="3305987" y="5725147"/>
                <a:ext cx="199440" cy="37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6">
            <p14:nvContentPartPr>
              <p14:cNvPr id="345" name="Freihand 344">
                <a:extLst>
                  <a:ext uri="{FF2B5EF4-FFF2-40B4-BE49-F238E27FC236}">
                    <a16:creationId xmlns:a16="http://schemas.microsoft.com/office/drawing/2014/main" id="{99D62D63-17C9-483C-B977-39F36AD547DD}"/>
                  </a:ext>
                </a:extLst>
              </p14:cNvPr>
              <p14:cNvContentPartPr/>
              <p14:nvPr/>
            </p14:nvContentPartPr>
            <p14:xfrm>
              <a:off x="117467" y="2687107"/>
              <a:ext cx="811080" cy="690840"/>
            </p14:xfrm>
          </p:contentPart>
        </mc:Choice>
        <mc:Fallback>
          <p:pic>
            <p:nvPicPr>
              <p:cNvPr id="345" name="Freihand 344">
                <a:extLst>
                  <a:ext uri="{FF2B5EF4-FFF2-40B4-BE49-F238E27FC236}">
                    <a16:creationId xmlns:a16="http://schemas.microsoft.com/office/drawing/2014/main" id="{99D62D63-17C9-483C-B977-39F36AD547DD}"/>
                  </a:ext>
                </a:extLst>
              </p:cNvPr>
              <p:cNvPicPr/>
              <p:nvPr/>
            </p:nvPicPr>
            <p:blipFill>
              <a:blip r:embed="rId537"/>
              <a:stretch>
                <a:fillRect/>
              </a:stretch>
            </p:blipFill>
            <p:spPr>
              <a:xfrm>
                <a:off x="113147" y="2682787"/>
                <a:ext cx="819720" cy="69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8">
            <p14:nvContentPartPr>
              <p14:cNvPr id="192" name="Freihand 191">
                <a:extLst>
                  <a:ext uri="{FF2B5EF4-FFF2-40B4-BE49-F238E27FC236}">
                    <a16:creationId xmlns:a16="http://schemas.microsoft.com/office/drawing/2014/main" id="{46011EA5-DFB7-44DA-AB07-4EEFF0469397}"/>
                  </a:ext>
                </a:extLst>
              </p14:cNvPr>
              <p14:cNvContentPartPr/>
              <p14:nvPr/>
            </p14:nvContentPartPr>
            <p14:xfrm>
              <a:off x="2577707" y="3537787"/>
              <a:ext cx="307080" cy="23040"/>
            </p14:xfrm>
          </p:contentPart>
        </mc:Choice>
        <mc:Fallback>
          <p:pic>
            <p:nvPicPr>
              <p:cNvPr id="192" name="Freihand 191">
                <a:extLst>
                  <a:ext uri="{FF2B5EF4-FFF2-40B4-BE49-F238E27FC236}">
                    <a16:creationId xmlns:a16="http://schemas.microsoft.com/office/drawing/2014/main" id="{46011EA5-DFB7-44DA-AB07-4EEFF0469397}"/>
                  </a:ext>
                </a:extLst>
              </p:cNvPr>
              <p:cNvPicPr/>
              <p:nvPr/>
            </p:nvPicPr>
            <p:blipFill>
              <a:blip r:embed="rId539"/>
              <a:stretch>
                <a:fillRect/>
              </a:stretch>
            </p:blipFill>
            <p:spPr>
              <a:xfrm>
                <a:off x="2573387" y="3533467"/>
                <a:ext cx="31572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0">
            <p14:nvContentPartPr>
              <p14:cNvPr id="191" name="Freihand 190">
                <a:extLst>
                  <a:ext uri="{FF2B5EF4-FFF2-40B4-BE49-F238E27FC236}">
                    <a16:creationId xmlns:a16="http://schemas.microsoft.com/office/drawing/2014/main" id="{BDD7FB83-E383-452C-B50F-6A5BD77D08B4}"/>
                  </a:ext>
                </a:extLst>
              </p14:cNvPr>
              <p14:cNvContentPartPr/>
              <p14:nvPr/>
            </p14:nvContentPartPr>
            <p14:xfrm>
              <a:off x="3763907" y="3510787"/>
              <a:ext cx="601560" cy="27720"/>
            </p14:xfrm>
          </p:contentPart>
        </mc:Choice>
        <mc:Fallback>
          <p:pic>
            <p:nvPicPr>
              <p:cNvPr id="191" name="Freihand 190">
                <a:extLst>
                  <a:ext uri="{FF2B5EF4-FFF2-40B4-BE49-F238E27FC236}">
                    <a16:creationId xmlns:a16="http://schemas.microsoft.com/office/drawing/2014/main" id="{BDD7FB83-E383-452C-B50F-6A5BD77D08B4}"/>
                  </a:ext>
                </a:extLst>
              </p:cNvPr>
              <p:cNvPicPr/>
              <p:nvPr/>
            </p:nvPicPr>
            <p:blipFill>
              <a:blip r:embed="rId541"/>
              <a:stretch>
                <a:fillRect/>
              </a:stretch>
            </p:blipFill>
            <p:spPr>
              <a:xfrm>
                <a:off x="3759587" y="3506467"/>
                <a:ext cx="610200" cy="3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2">
            <p14:nvContentPartPr>
              <p14:cNvPr id="193" name="Freihand 192">
                <a:extLst>
                  <a:ext uri="{FF2B5EF4-FFF2-40B4-BE49-F238E27FC236}">
                    <a16:creationId xmlns:a16="http://schemas.microsoft.com/office/drawing/2014/main" id="{1D791C0E-9017-4BD5-9FE5-A011A9147B7A}"/>
                  </a:ext>
                </a:extLst>
              </p14:cNvPr>
              <p14:cNvContentPartPr/>
              <p14:nvPr/>
            </p14:nvContentPartPr>
            <p14:xfrm>
              <a:off x="1838627" y="3542827"/>
              <a:ext cx="146160" cy="10800"/>
            </p14:xfrm>
          </p:contentPart>
        </mc:Choice>
        <mc:Fallback>
          <p:pic>
            <p:nvPicPr>
              <p:cNvPr id="193" name="Freihand 192">
                <a:extLst>
                  <a:ext uri="{FF2B5EF4-FFF2-40B4-BE49-F238E27FC236}">
                    <a16:creationId xmlns:a16="http://schemas.microsoft.com/office/drawing/2014/main" id="{1D791C0E-9017-4BD5-9FE5-A011A9147B7A}"/>
                  </a:ext>
                </a:extLst>
              </p:cNvPr>
              <p:cNvPicPr/>
              <p:nvPr/>
            </p:nvPicPr>
            <p:blipFill>
              <a:blip r:embed="rId543"/>
              <a:stretch>
                <a:fillRect/>
              </a:stretch>
            </p:blipFill>
            <p:spPr>
              <a:xfrm>
                <a:off x="1834307" y="3538507"/>
                <a:ext cx="15480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4">
            <p14:nvContentPartPr>
              <p14:cNvPr id="194" name="Freihand 193">
                <a:extLst>
                  <a:ext uri="{FF2B5EF4-FFF2-40B4-BE49-F238E27FC236}">
                    <a16:creationId xmlns:a16="http://schemas.microsoft.com/office/drawing/2014/main" id="{522EF951-A199-44ED-BC0D-5DFCF8BE396F}"/>
                  </a:ext>
                </a:extLst>
              </p14:cNvPr>
              <p14:cNvContentPartPr/>
              <p14:nvPr/>
            </p14:nvContentPartPr>
            <p14:xfrm>
              <a:off x="1207547" y="3554347"/>
              <a:ext cx="226800" cy="16920"/>
            </p14:xfrm>
          </p:contentPart>
        </mc:Choice>
        <mc:Fallback>
          <p:pic>
            <p:nvPicPr>
              <p:cNvPr id="194" name="Freihand 193">
                <a:extLst>
                  <a:ext uri="{FF2B5EF4-FFF2-40B4-BE49-F238E27FC236}">
                    <a16:creationId xmlns:a16="http://schemas.microsoft.com/office/drawing/2014/main" id="{522EF951-A199-44ED-BC0D-5DFCF8BE396F}"/>
                  </a:ext>
                </a:extLst>
              </p:cNvPr>
              <p:cNvPicPr/>
              <p:nvPr/>
            </p:nvPicPr>
            <p:blipFill>
              <a:blip r:embed="rId545"/>
              <a:stretch>
                <a:fillRect/>
              </a:stretch>
            </p:blipFill>
            <p:spPr>
              <a:xfrm>
                <a:off x="1203227" y="3550027"/>
                <a:ext cx="235440" cy="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6">
            <p14:nvContentPartPr>
              <p14:cNvPr id="195" name="Freihand 194">
                <a:extLst>
                  <a:ext uri="{FF2B5EF4-FFF2-40B4-BE49-F238E27FC236}">
                    <a16:creationId xmlns:a16="http://schemas.microsoft.com/office/drawing/2014/main" id="{67EA463F-EA4E-4D4E-88DD-0A8EA571FBE2}"/>
                  </a:ext>
                </a:extLst>
              </p14:cNvPr>
              <p14:cNvContentPartPr/>
              <p14:nvPr/>
            </p14:nvContentPartPr>
            <p14:xfrm>
              <a:off x="928907" y="3583867"/>
              <a:ext cx="162000" cy="9360"/>
            </p14:xfrm>
          </p:contentPart>
        </mc:Choice>
        <mc:Fallback>
          <p:pic>
            <p:nvPicPr>
              <p:cNvPr id="195" name="Freihand 194">
                <a:extLst>
                  <a:ext uri="{FF2B5EF4-FFF2-40B4-BE49-F238E27FC236}">
                    <a16:creationId xmlns:a16="http://schemas.microsoft.com/office/drawing/2014/main" id="{67EA463F-EA4E-4D4E-88DD-0A8EA571FBE2}"/>
                  </a:ext>
                </a:extLst>
              </p:cNvPr>
              <p:cNvPicPr/>
              <p:nvPr/>
            </p:nvPicPr>
            <p:blipFill>
              <a:blip r:embed="rId547"/>
              <a:stretch>
                <a:fillRect/>
              </a:stretch>
            </p:blipFill>
            <p:spPr>
              <a:xfrm>
                <a:off x="924587" y="3579547"/>
                <a:ext cx="17064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8">
            <p14:nvContentPartPr>
              <p14:cNvPr id="198" name="Freihand 197">
                <a:extLst>
                  <a:ext uri="{FF2B5EF4-FFF2-40B4-BE49-F238E27FC236}">
                    <a16:creationId xmlns:a16="http://schemas.microsoft.com/office/drawing/2014/main" id="{8E2A710D-1819-4A70-B1F9-ADD536D16B79}"/>
                  </a:ext>
                </a:extLst>
              </p14:cNvPr>
              <p14:cNvContentPartPr/>
              <p14:nvPr/>
            </p14:nvContentPartPr>
            <p14:xfrm>
              <a:off x="758987" y="3594307"/>
              <a:ext cx="357120" cy="42120"/>
            </p14:xfrm>
          </p:contentPart>
        </mc:Choice>
        <mc:Fallback>
          <p:pic>
            <p:nvPicPr>
              <p:cNvPr id="198" name="Freihand 197">
                <a:extLst>
                  <a:ext uri="{FF2B5EF4-FFF2-40B4-BE49-F238E27FC236}">
                    <a16:creationId xmlns:a16="http://schemas.microsoft.com/office/drawing/2014/main" id="{8E2A710D-1819-4A70-B1F9-ADD536D16B79}"/>
                  </a:ext>
                </a:extLst>
              </p:cNvPr>
              <p:cNvPicPr/>
              <p:nvPr/>
            </p:nvPicPr>
            <p:blipFill>
              <a:blip r:embed="rId549"/>
              <a:stretch>
                <a:fillRect/>
              </a:stretch>
            </p:blipFill>
            <p:spPr>
              <a:xfrm>
                <a:off x="754667" y="3589987"/>
                <a:ext cx="365760" cy="5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0">
            <p14:nvContentPartPr>
              <p14:cNvPr id="200" name="Freihand 199">
                <a:extLst>
                  <a:ext uri="{FF2B5EF4-FFF2-40B4-BE49-F238E27FC236}">
                    <a16:creationId xmlns:a16="http://schemas.microsoft.com/office/drawing/2014/main" id="{BA3FCF75-A494-4029-88FD-0FD13C54231C}"/>
                  </a:ext>
                </a:extLst>
              </p14:cNvPr>
              <p14:cNvContentPartPr/>
              <p14:nvPr/>
            </p14:nvContentPartPr>
            <p14:xfrm>
              <a:off x="411587" y="3568747"/>
              <a:ext cx="83880" cy="188640"/>
            </p14:xfrm>
          </p:contentPart>
        </mc:Choice>
        <mc:Fallback>
          <p:pic>
            <p:nvPicPr>
              <p:cNvPr id="200" name="Freihand 199">
                <a:extLst>
                  <a:ext uri="{FF2B5EF4-FFF2-40B4-BE49-F238E27FC236}">
                    <a16:creationId xmlns:a16="http://schemas.microsoft.com/office/drawing/2014/main" id="{BA3FCF75-A494-4029-88FD-0FD13C54231C}"/>
                  </a:ext>
                </a:extLst>
              </p:cNvPr>
              <p:cNvPicPr/>
              <p:nvPr/>
            </p:nvPicPr>
            <p:blipFill>
              <a:blip r:embed="rId551"/>
              <a:stretch>
                <a:fillRect/>
              </a:stretch>
            </p:blipFill>
            <p:spPr>
              <a:xfrm>
                <a:off x="407267" y="3564427"/>
                <a:ext cx="92520" cy="19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2">
            <p14:nvContentPartPr>
              <p14:cNvPr id="201" name="Freihand 200">
                <a:extLst>
                  <a:ext uri="{FF2B5EF4-FFF2-40B4-BE49-F238E27FC236}">
                    <a16:creationId xmlns:a16="http://schemas.microsoft.com/office/drawing/2014/main" id="{417D75B9-DDCE-43E7-9CA0-FDAED6F5C43D}"/>
                  </a:ext>
                </a:extLst>
              </p14:cNvPr>
              <p14:cNvContentPartPr/>
              <p14:nvPr/>
            </p14:nvContentPartPr>
            <p14:xfrm>
              <a:off x="509867" y="3635707"/>
              <a:ext cx="100800" cy="72360"/>
            </p14:xfrm>
          </p:contentPart>
        </mc:Choice>
        <mc:Fallback>
          <p:pic>
            <p:nvPicPr>
              <p:cNvPr id="201" name="Freihand 200">
                <a:extLst>
                  <a:ext uri="{FF2B5EF4-FFF2-40B4-BE49-F238E27FC236}">
                    <a16:creationId xmlns:a16="http://schemas.microsoft.com/office/drawing/2014/main" id="{417D75B9-DDCE-43E7-9CA0-FDAED6F5C43D}"/>
                  </a:ext>
                </a:extLst>
              </p:cNvPr>
              <p:cNvPicPr/>
              <p:nvPr/>
            </p:nvPicPr>
            <p:blipFill>
              <a:blip r:embed="rId553"/>
              <a:stretch>
                <a:fillRect/>
              </a:stretch>
            </p:blipFill>
            <p:spPr>
              <a:xfrm>
                <a:off x="505547" y="3631387"/>
                <a:ext cx="109440" cy="8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4">
            <p14:nvContentPartPr>
              <p14:cNvPr id="202" name="Freihand 201">
                <a:extLst>
                  <a:ext uri="{FF2B5EF4-FFF2-40B4-BE49-F238E27FC236}">
                    <a16:creationId xmlns:a16="http://schemas.microsoft.com/office/drawing/2014/main" id="{815B7911-4263-40CB-96BA-6210C031DD3E}"/>
                  </a:ext>
                </a:extLst>
              </p14:cNvPr>
              <p14:cNvContentPartPr/>
              <p14:nvPr/>
            </p14:nvContentPartPr>
            <p14:xfrm>
              <a:off x="596627" y="3514027"/>
              <a:ext cx="98640" cy="146880"/>
            </p14:xfrm>
          </p:contentPart>
        </mc:Choice>
        <mc:Fallback>
          <p:pic>
            <p:nvPicPr>
              <p:cNvPr id="202" name="Freihand 201">
                <a:extLst>
                  <a:ext uri="{FF2B5EF4-FFF2-40B4-BE49-F238E27FC236}">
                    <a16:creationId xmlns:a16="http://schemas.microsoft.com/office/drawing/2014/main" id="{815B7911-4263-40CB-96BA-6210C031DD3E}"/>
                  </a:ext>
                </a:extLst>
              </p:cNvPr>
              <p:cNvPicPr/>
              <p:nvPr/>
            </p:nvPicPr>
            <p:blipFill>
              <a:blip r:embed="rId555"/>
              <a:stretch>
                <a:fillRect/>
              </a:stretch>
            </p:blipFill>
            <p:spPr>
              <a:xfrm>
                <a:off x="592307" y="3509707"/>
                <a:ext cx="10728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6">
            <p14:nvContentPartPr>
              <p14:cNvPr id="346" name="Freihand 345">
                <a:extLst>
                  <a:ext uri="{FF2B5EF4-FFF2-40B4-BE49-F238E27FC236}">
                    <a16:creationId xmlns:a16="http://schemas.microsoft.com/office/drawing/2014/main" id="{2B107DE5-7610-4637-8E16-17D0F6234F1B}"/>
                  </a:ext>
                </a:extLst>
              </p14:cNvPr>
              <p14:cNvContentPartPr/>
              <p14:nvPr/>
            </p14:nvContentPartPr>
            <p14:xfrm>
              <a:off x="953387" y="3021187"/>
              <a:ext cx="578520" cy="503280"/>
            </p14:xfrm>
          </p:contentPart>
        </mc:Choice>
        <mc:Fallback>
          <p:pic>
            <p:nvPicPr>
              <p:cNvPr id="346" name="Freihand 345">
                <a:extLst>
                  <a:ext uri="{FF2B5EF4-FFF2-40B4-BE49-F238E27FC236}">
                    <a16:creationId xmlns:a16="http://schemas.microsoft.com/office/drawing/2014/main" id="{2B107DE5-7610-4637-8E16-17D0F6234F1B}"/>
                  </a:ext>
                </a:extLst>
              </p:cNvPr>
              <p:cNvPicPr/>
              <p:nvPr/>
            </p:nvPicPr>
            <p:blipFill>
              <a:blip r:embed="rId557"/>
              <a:stretch>
                <a:fillRect/>
              </a:stretch>
            </p:blipFill>
            <p:spPr>
              <a:xfrm>
                <a:off x="949067" y="3016867"/>
                <a:ext cx="587160" cy="51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8">
            <p14:nvContentPartPr>
              <p14:cNvPr id="348" name="Freihand 347">
                <a:extLst>
                  <a:ext uri="{FF2B5EF4-FFF2-40B4-BE49-F238E27FC236}">
                    <a16:creationId xmlns:a16="http://schemas.microsoft.com/office/drawing/2014/main" id="{E4EF61EE-32EB-4AFF-A76A-8B0F9D5614F8}"/>
                  </a:ext>
                </a:extLst>
              </p14:cNvPr>
              <p14:cNvContentPartPr/>
              <p14:nvPr/>
            </p14:nvContentPartPr>
            <p14:xfrm>
              <a:off x="1507787" y="3659467"/>
              <a:ext cx="12240" cy="38520"/>
            </p14:xfrm>
          </p:contentPart>
        </mc:Choice>
        <mc:Fallback>
          <p:pic>
            <p:nvPicPr>
              <p:cNvPr id="348" name="Freihand 347">
                <a:extLst>
                  <a:ext uri="{FF2B5EF4-FFF2-40B4-BE49-F238E27FC236}">
                    <a16:creationId xmlns:a16="http://schemas.microsoft.com/office/drawing/2014/main" id="{E4EF61EE-32EB-4AFF-A76A-8B0F9D5614F8}"/>
                  </a:ext>
                </a:extLst>
              </p:cNvPr>
              <p:cNvPicPr/>
              <p:nvPr/>
            </p:nvPicPr>
            <p:blipFill>
              <a:blip r:embed="rId559"/>
              <a:stretch>
                <a:fillRect/>
              </a:stretch>
            </p:blipFill>
            <p:spPr>
              <a:xfrm>
                <a:off x="1503467" y="3655147"/>
                <a:ext cx="2088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0">
            <p14:nvContentPartPr>
              <p14:cNvPr id="349" name="Freihand 348">
                <a:extLst>
                  <a:ext uri="{FF2B5EF4-FFF2-40B4-BE49-F238E27FC236}">
                    <a16:creationId xmlns:a16="http://schemas.microsoft.com/office/drawing/2014/main" id="{16D2A01C-47C3-4C5D-9F3F-27DAB3E0195B}"/>
                  </a:ext>
                </a:extLst>
              </p14:cNvPr>
              <p14:cNvContentPartPr/>
              <p14:nvPr/>
            </p14:nvContentPartPr>
            <p14:xfrm>
              <a:off x="1508867" y="3545707"/>
              <a:ext cx="73080" cy="1329120"/>
            </p14:xfrm>
          </p:contentPart>
        </mc:Choice>
        <mc:Fallback>
          <p:pic>
            <p:nvPicPr>
              <p:cNvPr id="349" name="Freihand 348">
                <a:extLst>
                  <a:ext uri="{FF2B5EF4-FFF2-40B4-BE49-F238E27FC236}">
                    <a16:creationId xmlns:a16="http://schemas.microsoft.com/office/drawing/2014/main" id="{16D2A01C-47C3-4C5D-9F3F-27DAB3E0195B}"/>
                  </a:ext>
                </a:extLst>
              </p:cNvPr>
              <p:cNvPicPr/>
              <p:nvPr/>
            </p:nvPicPr>
            <p:blipFill>
              <a:blip r:embed="rId561"/>
              <a:stretch>
                <a:fillRect/>
              </a:stretch>
            </p:blipFill>
            <p:spPr>
              <a:xfrm>
                <a:off x="1504547" y="3541387"/>
                <a:ext cx="81720" cy="133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2">
            <p14:nvContentPartPr>
              <p14:cNvPr id="351" name="Freihand 350">
                <a:extLst>
                  <a:ext uri="{FF2B5EF4-FFF2-40B4-BE49-F238E27FC236}">
                    <a16:creationId xmlns:a16="http://schemas.microsoft.com/office/drawing/2014/main" id="{F550019A-C90C-4173-8296-F38E0B04271D}"/>
                  </a:ext>
                </a:extLst>
              </p14:cNvPr>
              <p14:cNvContentPartPr/>
              <p14:nvPr/>
            </p14:nvContentPartPr>
            <p14:xfrm>
              <a:off x="1171547" y="2034427"/>
              <a:ext cx="1382040" cy="2811960"/>
            </p14:xfrm>
          </p:contentPart>
        </mc:Choice>
        <mc:Fallback>
          <p:pic>
            <p:nvPicPr>
              <p:cNvPr id="351" name="Freihand 350">
                <a:extLst>
                  <a:ext uri="{FF2B5EF4-FFF2-40B4-BE49-F238E27FC236}">
                    <a16:creationId xmlns:a16="http://schemas.microsoft.com/office/drawing/2014/main" id="{F550019A-C90C-4173-8296-F38E0B04271D}"/>
                  </a:ext>
                </a:extLst>
              </p:cNvPr>
              <p:cNvPicPr/>
              <p:nvPr/>
            </p:nvPicPr>
            <p:blipFill>
              <a:blip r:embed="rId563"/>
              <a:stretch>
                <a:fillRect/>
              </a:stretch>
            </p:blipFill>
            <p:spPr>
              <a:xfrm>
                <a:off x="1167227" y="2030107"/>
                <a:ext cx="1390680" cy="282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4">
            <p14:nvContentPartPr>
              <p14:cNvPr id="352" name="Freihand 351">
                <a:extLst>
                  <a:ext uri="{FF2B5EF4-FFF2-40B4-BE49-F238E27FC236}">
                    <a16:creationId xmlns:a16="http://schemas.microsoft.com/office/drawing/2014/main" id="{23450711-7A8A-4F90-B6E0-ED3FFE04822C}"/>
                  </a:ext>
                </a:extLst>
              </p14:cNvPr>
              <p14:cNvContentPartPr/>
              <p14:nvPr/>
            </p14:nvContentPartPr>
            <p14:xfrm>
              <a:off x="1034747" y="4568467"/>
              <a:ext cx="321480" cy="254880"/>
            </p14:xfrm>
          </p:contentPart>
        </mc:Choice>
        <mc:Fallback>
          <p:pic>
            <p:nvPicPr>
              <p:cNvPr id="352" name="Freihand 351">
                <a:extLst>
                  <a:ext uri="{FF2B5EF4-FFF2-40B4-BE49-F238E27FC236}">
                    <a16:creationId xmlns:a16="http://schemas.microsoft.com/office/drawing/2014/main" id="{23450711-7A8A-4F90-B6E0-ED3FFE04822C}"/>
                  </a:ext>
                </a:extLst>
              </p:cNvPr>
              <p:cNvPicPr/>
              <p:nvPr/>
            </p:nvPicPr>
            <p:blipFill>
              <a:blip r:embed="rId565"/>
              <a:stretch>
                <a:fillRect/>
              </a:stretch>
            </p:blipFill>
            <p:spPr>
              <a:xfrm>
                <a:off x="1030427" y="4564147"/>
                <a:ext cx="330120" cy="26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6">
            <p14:nvContentPartPr>
              <p14:cNvPr id="353" name="Freihand 352">
                <a:extLst>
                  <a:ext uri="{FF2B5EF4-FFF2-40B4-BE49-F238E27FC236}">
                    <a16:creationId xmlns:a16="http://schemas.microsoft.com/office/drawing/2014/main" id="{E88ACBFD-71F4-40C7-AABE-5D398883FA95}"/>
                  </a:ext>
                </a:extLst>
              </p14:cNvPr>
              <p14:cNvContentPartPr/>
              <p14:nvPr/>
            </p14:nvContentPartPr>
            <p14:xfrm>
              <a:off x="2901707" y="1865947"/>
              <a:ext cx="6480" cy="151200"/>
            </p14:xfrm>
          </p:contentPart>
        </mc:Choice>
        <mc:Fallback>
          <p:pic>
            <p:nvPicPr>
              <p:cNvPr id="353" name="Freihand 352">
                <a:extLst>
                  <a:ext uri="{FF2B5EF4-FFF2-40B4-BE49-F238E27FC236}">
                    <a16:creationId xmlns:a16="http://schemas.microsoft.com/office/drawing/2014/main" id="{E88ACBFD-71F4-40C7-AABE-5D398883FA95}"/>
                  </a:ext>
                </a:extLst>
              </p:cNvPr>
              <p:cNvPicPr/>
              <p:nvPr/>
            </p:nvPicPr>
            <p:blipFill>
              <a:blip r:embed="rId567"/>
              <a:stretch>
                <a:fillRect/>
              </a:stretch>
            </p:blipFill>
            <p:spPr>
              <a:xfrm>
                <a:off x="2897387" y="1861627"/>
                <a:ext cx="15120" cy="15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8">
            <p14:nvContentPartPr>
              <p14:cNvPr id="354" name="Freihand 353">
                <a:extLst>
                  <a:ext uri="{FF2B5EF4-FFF2-40B4-BE49-F238E27FC236}">
                    <a16:creationId xmlns:a16="http://schemas.microsoft.com/office/drawing/2014/main" id="{C670A80A-6454-4656-B6B2-76FACC571E2D}"/>
                  </a:ext>
                </a:extLst>
              </p14:cNvPr>
              <p14:cNvContentPartPr/>
              <p14:nvPr/>
            </p14:nvContentPartPr>
            <p14:xfrm>
              <a:off x="2817467" y="1823467"/>
              <a:ext cx="165240" cy="215280"/>
            </p14:xfrm>
          </p:contentPart>
        </mc:Choice>
        <mc:Fallback>
          <p:pic>
            <p:nvPicPr>
              <p:cNvPr id="354" name="Freihand 353">
                <a:extLst>
                  <a:ext uri="{FF2B5EF4-FFF2-40B4-BE49-F238E27FC236}">
                    <a16:creationId xmlns:a16="http://schemas.microsoft.com/office/drawing/2014/main" id="{C670A80A-6454-4656-B6B2-76FACC571E2D}"/>
                  </a:ext>
                </a:extLst>
              </p:cNvPr>
              <p:cNvPicPr/>
              <p:nvPr/>
            </p:nvPicPr>
            <p:blipFill>
              <a:blip r:embed="rId569"/>
              <a:stretch>
                <a:fillRect/>
              </a:stretch>
            </p:blipFill>
            <p:spPr>
              <a:xfrm>
                <a:off x="2813147" y="1819147"/>
                <a:ext cx="173880" cy="22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0">
            <p14:nvContentPartPr>
              <p14:cNvPr id="355" name="Freihand 354">
                <a:extLst>
                  <a:ext uri="{FF2B5EF4-FFF2-40B4-BE49-F238E27FC236}">
                    <a16:creationId xmlns:a16="http://schemas.microsoft.com/office/drawing/2014/main" id="{3CF6C7F4-91CF-4547-B72E-F292837BBC39}"/>
                  </a:ext>
                </a:extLst>
              </p14:cNvPr>
              <p14:cNvContentPartPr/>
              <p14:nvPr/>
            </p14:nvContentPartPr>
            <p14:xfrm>
              <a:off x="3050747" y="1795747"/>
              <a:ext cx="17280" cy="158400"/>
            </p14:xfrm>
          </p:contentPart>
        </mc:Choice>
        <mc:Fallback>
          <p:pic>
            <p:nvPicPr>
              <p:cNvPr id="355" name="Freihand 354">
                <a:extLst>
                  <a:ext uri="{FF2B5EF4-FFF2-40B4-BE49-F238E27FC236}">
                    <a16:creationId xmlns:a16="http://schemas.microsoft.com/office/drawing/2014/main" id="{3CF6C7F4-91CF-4547-B72E-F292837BBC39}"/>
                  </a:ext>
                </a:extLst>
              </p:cNvPr>
              <p:cNvPicPr/>
              <p:nvPr/>
            </p:nvPicPr>
            <p:blipFill>
              <a:blip r:embed="rId571"/>
              <a:stretch>
                <a:fillRect/>
              </a:stretch>
            </p:blipFill>
            <p:spPr>
              <a:xfrm>
                <a:off x="3046427" y="1791427"/>
                <a:ext cx="25920" cy="16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2">
            <p14:nvContentPartPr>
              <p14:cNvPr id="356" name="Freihand 355">
                <a:extLst>
                  <a:ext uri="{FF2B5EF4-FFF2-40B4-BE49-F238E27FC236}">
                    <a16:creationId xmlns:a16="http://schemas.microsoft.com/office/drawing/2014/main" id="{9E710F4A-C17E-4FA7-B96F-B3901C5ECEF9}"/>
                  </a:ext>
                </a:extLst>
              </p14:cNvPr>
              <p14:cNvContentPartPr/>
              <p14:nvPr/>
            </p14:nvContentPartPr>
            <p14:xfrm>
              <a:off x="3113747" y="1822027"/>
              <a:ext cx="81360" cy="132120"/>
            </p14:xfrm>
          </p:contentPart>
        </mc:Choice>
        <mc:Fallback>
          <p:pic>
            <p:nvPicPr>
              <p:cNvPr id="356" name="Freihand 355">
                <a:extLst>
                  <a:ext uri="{FF2B5EF4-FFF2-40B4-BE49-F238E27FC236}">
                    <a16:creationId xmlns:a16="http://schemas.microsoft.com/office/drawing/2014/main" id="{9E710F4A-C17E-4FA7-B96F-B3901C5ECEF9}"/>
                  </a:ext>
                </a:extLst>
              </p:cNvPr>
              <p:cNvPicPr/>
              <p:nvPr/>
            </p:nvPicPr>
            <p:blipFill>
              <a:blip r:embed="rId573"/>
              <a:stretch>
                <a:fillRect/>
              </a:stretch>
            </p:blipFill>
            <p:spPr>
              <a:xfrm>
                <a:off x="3109427" y="1817707"/>
                <a:ext cx="90000" cy="14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4">
            <p14:nvContentPartPr>
              <p14:cNvPr id="357" name="Freihand 356">
                <a:extLst>
                  <a:ext uri="{FF2B5EF4-FFF2-40B4-BE49-F238E27FC236}">
                    <a16:creationId xmlns:a16="http://schemas.microsoft.com/office/drawing/2014/main" id="{9AC05136-EE82-476B-9D85-8D6EE6CC4EF1}"/>
                  </a:ext>
                </a:extLst>
              </p14:cNvPr>
              <p14:cNvContentPartPr/>
              <p14:nvPr/>
            </p14:nvContentPartPr>
            <p14:xfrm>
              <a:off x="3303827" y="1754707"/>
              <a:ext cx="293400" cy="145800"/>
            </p14:xfrm>
          </p:contentPart>
        </mc:Choice>
        <mc:Fallback>
          <p:pic>
            <p:nvPicPr>
              <p:cNvPr id="357" name="Freihand 356">
                <a:extLst>
                  <a:ext uri="{FF2B5EF4-FFF2-40B4-BE49-F238E27FC236}">
                    <a16:creationId xmlns:a16="http://schemas.microsoft.com/office/drawing/2014/main" id="{9AC05136-EE82-476B-9D85-8D6EE6CC4EF1}"/>
                  </a:ext>
                </a:extLst>
              </p:cNvPr>
              <p:cNvPicPr/>
              <p:nvPr/>
            </p:nvPicPr>
            <p:blipFill>
              <a:blip r:embed="rId575"/>
              <a:stretch>
                <a:fillRect/>
              </a:stretch>
            </p:blipFill>
            <p:spPr>
              <a:xfrm>
                <a:off x="3299507" y="1750387"/>
                <a:ext cx="302040" cy="15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6">
            <p14:nvContentPartPr>
              <p14:cNvPr id="358" name="Freihand 357">
                <a:extLst>
                  <a:ext uri="{FF2B5EF4-FFF2-40B4-BE49-F238E27FC236}">
                    <a16:creationId xmlns:a16="http://schemas.microsoft.com/office/drawing/2014/main" id="{72A55445-F16A-41F2-BF44-3C07353EB485}"/>
                  </a:ext>
                </a:extLst>
              </p14:cNvPr>
              <p14:cNvContentPartPr/>
              <p14:nvPr/>
            </p14:nvContentPartPr>
            <p14:xfrm>
              <a:off x="3726467" y="1652107"/>
              <a:ext cx="297000" cy="176400"/>
            </p14:xfrm>
          </p:contentPart>
        </mc:Choice>
        <mc:Fallback>
          <p:pic>
            <p:nvPicPr>
              <p:cNvPr id="358" name="Freihand 357">
                <a:extLst>
                  <a:ext uri="{FF2B5EF4-FFF2-40B4-BE49-F238E27FC236}">
                    <a16:creationId xmlns:a16="http://schemas.microsoft.com/office/drawing/2014/main" id="{72A55445-F16A-41F2-BF44-3C07353EB485}"/>
                  </a:ext>
                </a:extLst>
              </p:cNvPr>
              <p:cNvPicPr/>
              <p:nvPr/>
            </p:nvPicPr>
            <p:blipFill>
              <a:blip r:embed="rId577"/>
              <a:stretch>
                <a:fillRect/>
              </a:stretch>
            </p:blipFill>
            <p:spPr>
              <a:xfrm>
                <a:off x="3722147" y="1647787"/>
                <a:ext cx="305640" cy="18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8">
            <p14:nvContentPartPr>
              <p14:cNvPr id="359" name="Freihand 358">
                <a:extLst>
                  <a:ext uri="{FF2B5EF4-FFF2-40B4-BE49-F238E27FC236}">
                    <a16:creationId xmlns:a16="http://schemas.microsoft.com/office/drawing/2014/main" id="{D478DA04-0D9A-48D9-9C48-A0E4363000B4}"/>
                  </a:ext>
                </a:extLst>
              </p14:cNvPr>
              <p14:cNvContentPartPr/>
              <p14:nvPr/>
            </p14:nvContentPartPr>
            <p14:xfrm>
              <a:off x="3993947" y="1599907"/>
              <a:ext cx="59400" cy="43560"/>
            </p14:xfrm>
          </p:contentPart>
        </mc:Choice>
        <mc:Fallback>
          <p:pic>
            <p:nvPicPr>
              <p:cNvPr id="359" name="Freihand 358">
                <a:extLst>
                  <a:ext uri="{FF2B5EF4-FFF2-40B4-BE49-F238E27FC236}">
                    <a16:creationId xmlns:a16="http://schemas.microsoft.com/office/drawing/2014/main" id="{D478DA04-0D9A-48D9-9C48-A0E4363000B4}"/>
                  </a:ext>
                </a:extLst>
              </p:cNvPr>
              <p:cNvPicPr/>
              <p:nvPr/>
            </p:nvPicPr>
            <p:blipFill>
              <a:blip r:embed="rId579"/>
              <a:stretch>
                <a:fillRect/>
              </a:stretch>
            </p:blipFill>
            <p:spPr>
              <a:xfrm>
                <a:off x="3989627" y="1595587"/>
                <a:ext cx="68040" cy="5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0">
            <p14:nvContentPartPr>
              <p14:cNvPr id="360" name="Freihand 359">
                <a:extLst>
                  <a:ext uri="{FF2B5EF4-FFF2-40B4-BE49-F238E27FC236}">
                    <a16:creationId xmlns:a16="http://schemas.microsoft.com/office/drawing/2014/main" id="{2B44CB69-0FFA-4749-80F1-A75D7D49FF11}"/>
                  </a:ext>
                </a:extLst>
              </p14:cNvPr>
              <p14:cNvContentPartPr/>
              <p14:nvPr/>
            </p14:nvContentPartPr>
            <p14:xfrm>
              <a:off x="4037507" y="1623307"/>
              <a:ext cx="81000" cy="164880"/>
            </p14:xfrm>
          </p:contentPart>
        </mc:Choice>
        <mc:Fallback>
          <p:pic>
            <p:nvPicPr>
              <p:cNvPr id="360" name="Freihand 359">
                <a:extLst>
                  <a:ext uri="{FF2B5EF4-FFF2-40B4-BE49-F238E27FC236}">
                    <a16:creationId xmlns:a16="http://schemas.microsoft.com/office/drawing/2014/main" id="{2B44CB69-0FFA-4749-80F1-A75D7D49FF11}"/>
                  </a:ext>
                </a:extLst>
              </p:cNvPr>
              <p:cNvPicPr/>
              <p:nvPr/>
            </p:nvPicPr>
            <p:blipFill>
              <a:blip r:embed="rId581"/>
              <a:stretch>
                <a:fillRect/>
              </a:stretch>
            </p:blipFill>
            <p:spPr>
              <a:xfrm>
                <a:off x="4033187" y="1618987"/>
                <a:ext cx="89640" cy="17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2">
            <p14:nvContentPartPr>
              <p14:cNvPr id="361" name="Freihand 360">
                <a:extLst>
                  <a:ext uri="{FF2B5EF4-FFF2-40B4-BE49-F238E27FC236}">
                    <a16:creationId xmlns:a16="http://schemas.microsoft.com/office/drawing/2014/main" id="{18741191-8AD3-4986-9BE2-759F8902C60B}"/>
                  </a:ext>
                </a:extLst>
              </p14:cNvPr>
              <p14:cNvContentPartPr/>
              <p14:nvPr/>
            </p14:nvContentPartPr>
            <p14:xfrm>
              <a:off x="4169267" y="1587667"/>
              <a:ext cx="221040" cy="127800"/>
            </p14:xfrm>
          </p:contentPart>
        </mc:Choice>
        <mc:Fallback>
          <p:pic>
            <p:nvPicPr>
              <p:cNvPr id="361" name="Freihand 360">
                <a:extLst>
                  <a:ext uri="{FF2B5EF4-FFF2-40B4-BE49-F238E27FC236}">
                    <a16:creationId xmlns:a16="http://schemas.microsoft.com/office/drawing/2014/main" id="{18741191-8AD3-4986-9BE2-759F8902C60B}"/>
                  </a:ext>
                </a:extLst>
              </p:cNvPr>
              <p:cNvPicPr/>
              <p:nvPr/>
            </p:nvPicPr>
            <p:blipFill>
              <a:blip r:embed="rId583"/>
              <a:stretch>
                <a:fillRect/>
              </a:stretch>
            </p:blipFill>
            <p:spPr>
              <a:xfrm>
                <a:off x="4164947" y="1583347"/>
                <a:ext cx="229680" cy="13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4">
            <p14:nvContentPartPr>
              <p14:cNvPr id="364" name="Freihand 363">
                <a:extLst>
                  <a:ext uri="{FF2B5EF4-FFF2-40B4-BE49-F238E27FC236}">
                    <a16:creationId xmlns:a16="http://schemas.microsoft.com/office/drawing/2014/main" id="{6FCCF5AB-4C67-47E6-BE17-847BF4E0AF27}"/>
                  </a:ext>
                </a:extLst>
              </p14:cNvPr>
              <p14:cNvContentPartPr/>
              <p14:nvPr/>
            </p14:nvContentPartPr>
            <p14:xfrm>
              <a:off x="3017627" y="2147827"/>
              <a:ext cx="18360" cy="153360"/>
            </p14:xfrm>
          </p:contentPart>
        </mc:Choice>
        <mc:Fallback>
          <p:pic>
            <p:nvPicPr>
              <p:cNvPr id="364" name="Freihand 363">
                <a:extLst>
                  <a:ext uri="{FF2B5EF4-FFF2-40B4-BE49-F238E27FC236}">
                    <a16:creationId xmlns:a16="http://schemas.microsoft.com/office/drawing/2014/main" id="{6FCCF5AB-4C67-47E6-BE17-847BF4E0AF27}"/>
                  </a:ext>
                </a:extLst>
              </p:cNvPr>
              <p:cNvPicPr/>
              <p:nvPr/>
            </p:nvPicPr>
            <p:blipFill>
              <a:blip r:embed="rId585"/>
              <a:stretch>
                <a:fillRect/>
              </a:stretch>
            </p:blipFill>
            <p:spPr>
              <a:xfrm>
                <a:off x="3013307" y="2143507"/>
                <a:ext cx="27000" cy="16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6">
            <p14:nvContentPartPr>
              <p14:cNvPr id="365" name="Freihand 364">
                <a:extLst>
                  <a:ext uri="{FF2B5EF4-FFF2-40B4-BE49-F238E27FC236}">
                    <a16:creationId xmlns:a16="http://schemas.microsoft.com/office/drawing/2014/main" id="{A25CF1FC-8909-46BA-BC0D-CB23A08E98A3}"/>
                  </a:ext>
                </a:extLst>
              </p14:cNvPr>
              <p14:cNvContentPartPr/>
              <p14:nvPr/>
            </p14:nvContentPartPr>
            <p14:xfrm>
              <a:off x="2932667" y="2078347"/>
              <a:ext cx="192240" cy="252720"/>
            </p14:xfrm>
          </p:contentPart>
        </mc:Choice>
        <mc:Fallback>
          <p:pic>
            <p:nvPicPr>
              <p:cNvPr id="365" name="Freihand 364">
                <a:extLst>
                  <a:ext uri="{FF2B5EF4-FFF2-40B4-BE49-F238E27FC236}">
                    <a16:creationId xmlns:a16="http://schemas.microsoft.com/office/drawing/2014/main" id="{A25CF1FC-8909-46BA-BC0D-CB23A08E98A3}"/>
                  </a:ext>
                </a:extLst>
              </p:cNvPr>
              <p:cNvPicPr/>
              <p:nvPr/>
            </p:nvPicPr>
            <p:blipFill>
              <a:blip r:embed="rId587"/>
              <a:stretch>
                <a:fillRect/>
              </a:stretch>
            </p:blipFill>
            <p:spPr>
              <a:xfrm>
                <a:off x="2928347" y="2074027"/>
                <a:ext cx="200880" cy="26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8">
            <p14:nvContentPartPr>
              <p14:cNvPr id="366" name="Freihand 365">
                <a:extLst>
                  <a:ext uri="{FF2B5EF4-FFF2-40B4-BE49-F238E27FC236}">
                    <a16:creationId xmlns:a16="http://schemas.microsoft.com/office/drawing/2014/main" id="{97107CF8-A53E-48AE-9B95-E1F174DDC33E}"/>
                  </a:ext>
                </a:extLst>
              </p14:cNvPr>
              <p14:cNvContentPartPr/>
              <p14:nvPr/>
            </p14:nvContentPartPr>
            <p14:xfrm>
              <a:off x="3160907" y="2168707"/>
              <a:ext cx="63000" cy="131040"/>
            </p14:xfrm>
          </p:contentPart>
        </mc:Choice>
        <mc:Fallback>
          <p:pic>
            <p:nvPicPr>
              <p:cNvPr id="366" name="Freihand 365">
                <a:extLst>
                  <a:ext uri="{FF2B5EF4-FFF2-40B4-BE49-F238E27FC236}">
                    <a16:creationId xmlns:a16="http://schemas.microsoft.com/office/drawing/2014/main" id="{97107CF8-A53E-48AE-9B95-E1F174DDC33E}"/>
                  </a:ext>
                </a:extLst>
              </p:cNvPr>
              <p:cNvPicPr/>
              <p:nvPr/>
            </p:nvPicPr>
            <p:blipFill>
              <a:blip r:embed="rId589"/>
              <a:stretch>
                <a:fillRect/>
              </a:stretch>
            </p:blipFill>
            <p:spPr>
              <a:xfrm>
                <a:off x="3156587" y="2164387"/>
                <a:ext cx="71640" cy="13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0">
            <p14:nvContentPartPr>
              <p14:cNvPr id="367" name="Freihand 366">
                <a:extLst>
                  <a:ext uri="{FF2B5EF4-FFF2-40B4-BE49-F238E27FC236}">
                    <a16:creationId xmlns:a16="http://schemas.microsoft.com/office/drawing/2014/main" id="{AD4A378E-632E-4F13-A1B4-4CB9F61B0751}"/>
                  </a:ext>
                </a:extLst>
              </p14:cNvPr>
              <p14:cNvContentPartPr/>
              <p14:nvPr/>
            </p14:nvContentPartPr>
            <p14:xfrm>
              <a:off x="3286187" y="2136307"/>
              <a:ext cx="188280" cy="106200"/>
            </p14:xfrm>
          </p:contentPart>
        </mc:Choice>
        <mc:Fallback>
          <p:pic>
            <p:nvPicPr>
              <p:cNvPr id="367" name="Freihand 366">
                <a:extLst>
                  <a:ext uri="{FF2B5EF4-FFF2-40B4-BE49-F238E27FC236}">
                    <a16:creationId xmlns:a16="http://schemas.microsoft.com/office/drawing/2014/main" id="{AD4A378E-632E-4F13-A1B4-4CB9F61B0751}"/>
                  </a:ext>
                </a:extLst>
              </p:cNvPr>
              <p:cNvPicPr/>
              <p:nvPr/>
            </p:nvPicPr>
            <p:blipFill>
              <a:blip r:embed="rId591"/>
              <a:stretch>
                <a:fillRect/>
              </a:stretch>
            </p:blipFill>
            <p:spPr>
              <a:xfrm>
                <a:off x="3281867" y="2131987"/>
                <a:ext cx="19692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2">
            <p14:nvContentPartPr>
              <p14:cNvPr id="368" name="Freihand 367">
                <a:extLst>
                  <a:ext uri="{FF2B5EF4-FFF2-40B4-BE49-F238E27FC236}">
                    <a16:creationId xmlns:a16="http://schemas.microsoft.com/office/drawing/2014/main" id="{0737E34E-D41E-48F0-A3AC-617E826BBDE4}"/>
                  </a:ext>
                </a:extLst>
              </p14:cNvPr>
              <p14:cNvContentPartPr/>
              <p14:nvPr/>
            </p14:nvContentPartPr>
            <p14:xfrm>
              <a:off x="3492107" y="2018947"/>
              <a:ext cx="255960" cy="168480"/>
            </p14:xfrm>
          </p:contentPart>
        </mc:Choice>
        <mc:Fallback>
          <p:pic>
            <p:nvPicPr>
              <p:cNvPr id="368" name="Freihand 367">
                <a:extLst>
                  <a:ext uri="{FF2B5EF4-FFF2-40B4-BE49-F238E27FC236}">
                    <a16:creationId xmlns:a16="http://schemas.microsoft.com/office/drawing/2014/main" id="{0737E34E-D41E-48F0-A3AC-617E826BBDE4}"/>
                  </a:ext>
                </a:extLst>
              </p:cNvPr>
              <p:cNvPicPr/>
              <p:nvPr/>
            </p:nvPicPr>
            <p:blipFill>
              <a:blip r:embed="rId593"/>
              <a:stretch>
                <a:fillRect/>
              </a:stretch>
            </p:blipFill>
            <p:spPr>
              <a:xfrm>
                <a:off x="3487787" y="2014627"/>
                <a:ext cx="264600" cy="17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4">
            <p14:nvContentPartPr>
              <p14:cNvPr id="369" name="Freihand 368">
                <a:extLst>
                  <a:ext uri="{FF2B5EF4-FFF2-40B4-BE49-F238E27FC236}">
                    <a16:creationId xmlns:a16="http://schemas.microsoft.com/office/drawing/2014/main" id="{F3796156-7190-4E6C-99F0-872B8F8A437D}"/>
                  </a:ext>
                </a:extLst>
              </p14:cNvPr>
              <p14:cNvContentPartPr/>
              <p14:nvPr/>
            </p14:nvContentPartPr>
            <p14:xfrm>
              <a:off x="3872627" y="1974307"/>
              <a:ext cx="223200" cy="264960"/>
            </p14:xfrm>
          </p:contentPart>
        </mc:Choice>
        <mc:Fallback>
          <p:pic>
            <p:nvPicPr>
              <p:cNvPr id="369" name="Freihand 368">
                <a:extLst>
                  <a:ext uri="{FF2B5EF4-FFF2-40B4-BE49-F238E27FC236}">
                    <a16:creationId xmlns:a16="http://schemas.microsoft.com/office/drawing/2014/main" id="{F3796156-7190-4E6C-99F0-872B8F8A437D}"/>
                  </a:ext>
                </a:extLst>
              </p:cNvPr>
              <p:cNvPicPr/>
              <p:nvPr/>
            </p:nvPicPr>
            <p:blipFill>
              <a:blip r:embed="rId595"/>
              <a:stretch>
                <a:fillRect/>
              </a:stretch>
            </p:blipFill>
            <p:spPr>
              <a:xfrm>
                <a:off x="3868307" y="1969987"/>
                <a:ext cx="231840" cy="27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6">
            <p14:nvContentPartPr>
              <p14:cNvPr id="370" name="Freihand 369">
                <a:extLst>
                  <a:ext uri="{FF2B5EF4-FFF2-40B4-BE49-F238E27FC236}">
                    <a16:creationId xmlns:a16="http://schemas.microsoft.com/office/drawing/2014/main" id="{07478DA1-582F-457E-A17E-D99F29DBF622}"/>
                  </a:ext>
                </a:extLst>
              </p14:cNvPr>
              <p14:cNvContentPartPr/>
              <p14:nvPr/>
            </p14:nvContentPartPr>
            <p14:xfrm>
              <a:off x="4141547" y="1843267"/>
              <a:ext cx="192240" cy="289800"/>
            </p14:xfrm>
          </p:contentPart>
        </mc:Choice>
        <mc:Fallback>
          <p:pic>
            <p:nvPicPr>
              <p:cNvPr id="370" name="Freihand 369">
                <a:extLst>
                  <a:ext uri="{FF2B5EF4-FFF2-40B4-BE49-F238E27FC236}">
                    <a16:creationId xmlns:a16="http://schemas.microsoft.com/office/drawing/2014/main" id="{07478DA1-582F-457E-A17E-D99F29DBF622}"/>
                  </a:ext>
                </a:extLst>
              </p:cNvPr>
              <p:cNvPicPr/>
              <p:nvPr/>
            </p:nvPicPr>
            <p:blipFill>
              <a:blip r:embed="rId597"/>
              <a:stretch>
                <a:fillRect/>
              </a:stretch>
            </p:blipFill>
            <p:spPr>
              <a:xfrm>
                <a:off x="4137227" y="1838947"/>
                <a:ext cx="200880" cy="29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8">
            <p14:nvContentPartPr>
              <p14:cNvPr id="371" name="Freihand 370">
                <a:extLst>
                  <a:ext uri="{FF2B5EF4-FFF2-40B4-BE49-F238E27FC236}">
                    <a16:creationId xmlns:a16="http://schemas.microsoft.com/office/drawing/2014/main" id="{36705E06-1042-4D03-B733-E6D8B4221FD4}"/>
                  </a:ext>
                </a:extLst>
              </p14:cNvPr>
              <p14:cNvContentPartPr/>
              <p14:nvPr/>
            </p14:nvContentPartPr>
            <p14:xfrm>
              <a:off x="4348907" y="1879267"/>
              <a:ext cx="130680" cy="59400"/>
            </p14:xfrm>
          </p:contentPart>
        </mc:Choice>
        <mc:Fallback>
          <p:pic>
            <p:nvPicPr>
              <p:cNvPr id="371" name="Freihand 370">
                <a:extLst>
                  <a:ext uri="{FF2B5EF4-FFF2-40B4-BE49-F238E27FC236}">
                    <a16:creationId xmlns:a16="http://schemas.microsoft.com/office/drawing/2014/main" id="{36705E06-1042-4D03-B733-E6D8B4221FD4}"/>
                  </a:ext>
                </a:extLst>
              </p:cNvPr>
              <p:cNvPicPr/>
              <p:nvPr/>
            </p:nvPicPr>
            <p:blipFill>
              <a:blip r:embed="rId599"/>
              <a:stretch>
                <a:fillRect/>
              </a:stretch>
            </p:blipFill>
            <p:spPr>
              <a:xfrm>
                <a:off x="4344587" y="1874947"/>
                <a:ext cx="139320" cy="6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0">
            <p14:nvContentPartPr>
              <p14:cNvPr id="372" name="Freihand 371">
                <a:extLst>
                  <a:ext uri="{FF2B5EF4-FFF2-40B4-BE49-F238E27FC236}">
                    <a16:creationId xmlns:a16="http://schemas.microsoft.com/office/drawing/2014/main" id="{C4334FBD-1698-4D07-9228-97EF588B5B45}"/>
                  </a:ext>
                </a:extLst>
              </p14:cNvPr>
              <p14:cNvContentPartPr/>
              <p14:nvPr/>
            </p14:nvContentPartPr>
            <p14:xfrm>
              <a:off x="4132547" y="1807267"/>
              <a:ext cx="116640" cy="38520"/>
            </p14:xfrm>
          </p:contentPart>
        </mc:Choice>
        <mc:Fallback>
          <p:pic>
            <p:nvPicPr>
              <p:cNvPr id="372" name="Freihand 371">
                <a:extLst>
                  <a:ext uri="{FF2B5EF4-FFF2-40B4-BE49-F238E27FC236}">
                    <a16:creationId xmlns:a16="http://schemas.microsoft.com/office/drawing/2014/main" id="{C4334FBD-1698-4D07-9228-97EF588B5B45}"/>
                  </a:ext>
                </a:extLst>
              </p:cNvPr>
              <p:cNvPicPr/>
              <p:nvPr/>
            </p:nvPicPr>
            <p:blipFill>
              <a:blip r:embed="rId601"/>
              <a:stretch>
                <a:fillRect/>
              </a:stretch>
            </p:blipFill>
            <p:spPr>
              <a:xfrm>
                <a:off x="4128227" y="1802947"/>
                <a:ext cx="12528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2">
            <p14:nvContentPartPr>
              <p14:cNvPr id="373" name="Freihand 372">
                <a:extLst>
                  <a:ext uri="{FF2B5EF4-FFF2-40B4-BE49-F238E27FC236}">
                    <a16:creationId xmlns:a16="http://schemas.microsoft.com/office/drawing/2014/main" id="{9B5FE4C1-A69F-443A-B0FD-1AC9E8D79234}"/>
                  </a:ext>
                </a:extLst>
              </p14:cNvPr>
              <p14:cNvContentPartPr/>
              <p14:nvPr/>
            </p14:nvContentPartPr>
            <p14:xfrm>
              <a:off x="3075587" y="2557147"/>
              <a:ext cx="24480" cy="100440"/>
            </p14:xfrm>
          </p:contentPart>
        </mc:Choice>
        <mc:Fallback>
          <p:pic>
            <p:nvPicPr>
              <p:cNvPr id="373" name="Freihand 372">
                <a:extLst>
                  <a:ext uri="{FF2B5EF4-FFF2-40B4-BE49-F238E27FC236}">
                    <a16:creationId xmlns:a16="http://schemas.microsoft.com/office/drawing/2014/main" id="{9B5FE4C1-A69F-443A-B0FD-1AC9E8D79234}"/>
                  </a:ext>
                </a:extLst>
              </p:cNvPr>
              <p:cNvPicPr/>
              <p:nvPr/>
            </p:nvPicPr>
            <p:blipFill>
              <a:blip r:embed="rId603"/>
              <a:stretch>
                <a:fillRect/>
              </a:stretch>
            </p:blipFill>
            <p:spPr>
              <a:xfrm>
                <a:off x="3071267" y="2552827"/>
                <a:ext cx="33120" cy="10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4">
            <p14:nvContentPartPr>
              <p14:cNvPr id="374" name="Freihand 373">
                <a:extLst>
                  <a:ext uri="{FF2B5EF4-FFF2-40B4-BE49-F238E27FC236}">
                    <a16:creationId xmlns:a16="http://schemas.microsoft.com/office/drawing/2014/main" id="{CAEFB957-8199-4A03-8A33-858BB26C5169}"/>
                  </a:ext>
                </a:extLst>
              </p14:cNvPr>
              <p14:cNvContentPartPr/>
              <p14:nvPr/>
            </p14:nvContentPartPr>
            <p14:xfrm>
              <a:off x="3024827" y="2455627"/>
              <a:ext cx="28080" cy="6120"/>
            </p14:xfrm>
          </p:contentPart>
        </mc:Choice>
        <mc:Fallback>
          <p:pic>
            <p:nvPicPr>
              <p:cNvPr id="374" name="Freihand 373">
                <a:extLst>
                  <a:ext uri="{FF2B5EF4-FFF2-40B4-BE49-F238E27FC236}">
                    <a16:creationId xmlns:a16="http://schemas.microsoft.com/office/drawing/2014/main" id="{CAEFB957-8199-4A03-8A33-858BB26C5169}"/>
                  </a:ext>
                </a:extLst>
              </p:cNvPr>
              <p:cNvPicPr/>
              <p:nvPr/>
            </p:nvPicPr>
            <p:blipFill>
              <a:blip r:embed="rId605"/>
              <a:stretch>
                <a:fillRect/>
              </a:stretch>
            </p:blipFill>
            <p:spPr>
              <a:xfrm>
                <a:off x="3020507" y="2451307"/>
                <a:ext cx="36720" cy="1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6">
            <p14:nvContentPartPr>
              <p14:cNvPr id="375" name="Freihand 374">
                <a:extLst>
                  <a:ext uri="{FF2B5EF4-FFF2-40B4-BE49-F238E27FC236}">
                    <a16:creationId xmlns:a16="http://schemas.microsoft.com/office/drawing/2014/main" id="{AC570DC1-9867-42BE-A51C-D5BD6FA026BC}"/>
                  </a:ext>
                </a:extLst>
              </p14:cNvPr>
              <p14:cNvContentPartPr/>
              <p14:nvPr/>
            </p14:nvContentPartPr>
            <p14:xfrm>
              <a:off x="3091067" y="2506387"/>
              <a:ext cx="82080" cy="154080"/>
            </p14:xfrm>
          </p:contentPart>
        </mc:Choice>
        <mc:Fallback>
          <p:pic>
            <p:nvPicPr>
              <p:cNvPr id="375" name="Freihand 374">
                <a:extLst>
                  <a:ext uri="{FF2B5EF4-FFF2-40B4-BE49-F238E27FC236}">
                    <a16:creationId xmlns:a16="http://schemas.microsoft.com/office/drawing/2014/main" id="{AC570DC1-9867-42BE-A51C-D5BD6FA026BC}"/>
                  </a:ext>
                </a:extLst>
              </p:cNvPr>
              <p:cNvPicPr/>
              <p:nvPr/>
            </p:nvPicPr>
            <p:blipFill>
              <a:blip r:embed="rId607"/>
              <a:stretch>
                <a:fillRect/>
              </a:stretch>
            </p:blipFill>
            <p:spPr>
              <a:xfrm>
                <a:off x="3086747" y="2502067"/>
                <a:ext cx="90720" cy="16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8">
            <p14:nvContentPartPr>
              <p14:cNvPr id="376" name="Freihand 375">
                <a:extLst>
                  <a:ext uri="{FF2B5EF4-FFF2-40B4-BE49-F238E27FC236}">
                    <a16:creationId xmlns:a16="http://schemas.microsoft.com/office/drawing/2014/main" id="{C4DA8E09-3F3E-42DD-B128-638114DEC0C8}"/>
                  </a:ext>
                </a:extLst>
              </p14:cNvPr>
              <p14:cNvContentPartPr/>
              <p14:nvPr/>
            </p14:nvContentPartPr>
            <p14:xfrm>
              <a:off x="3151907" y="2403067"/>
              <a:ext cx="119880" cy="201960"/>
            </p14:xfrm>
          </p:contentPart>
        </mc:Choice>
        <mc:Fallback>
          <p:pic>
            <p:nvPicPr>
              <p:cNvPr id="376" name="Freihand 375">
                <a:extLst>
                  <a:ext uri="{FF2B5EF4-FFF2-40B4-BE49-F238E27FC236}">
                    <a16:creationId xmlns:a16="http://schemas.microsoft.com/office/drawing/2014/main" id="{C4DA8E09-3F3E-42DD-B128-638114DEC0C8}"/>
                  </a:ext>
                </a:extLst>
              </p:cNvPr>
              <p:cNvPicPr/>
              <p:nvPr/>
            </p:nvPicPr>
            <p:blipFill>
              <a:blip r:embed="rId609"/>
              <a:stretch>
                <a:fillRect/>
              </a:stretch>
            </p:blipFill>
            <p:spPr>
              <a:xfrm>
                <a:off x="3147587" y="2398747"/>
                <a:ext cx="128520" cy="21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0">
            <p14:nvContentPartPr>
              <p14:cNvPr id="377" name="Freihand 376">
                <a:extLst>
                  <a:ext uri="{FF2B5EF4-FFF2-40B4-BE49-F238E27FC236}">
                    <a16:creationId xmlns:a16="http://schemas.microsoft.com/office/drawing/2014/main" id="{190AFA7A-95CF-4E5A-8AC3-B613ACA45400}"/>
                  </a:ext>
                </a:extLst>
              </p14:cNvPr>
              <p14:cNvContentPartPr/>
              <p14:nvPr/>
            </p14:nvContentPartPr>
            <p14:xfrm>
              <a:off x="3410027" y="2373547"/>
              <a:ext cx="31680" cy="162360"/>
            </p14:xfrm>
          </p:contentPart>
        </mc:Choice>
        <mc:Fallback>
          <p:pic>
            <p:nvPicPr>
              <p:cNvPr id="377" name="Freihand 376">
                <a:extLst>
                  <a:ext uri="{FF2B5EF4-FFF2-40B4-BE49-F238E27FC236}">
                    <a16:creationId xmlns:a16="http://schemas.microsoft.com/office/drawing/2014/main" id="{190AFA7A-95CF-4E5A-8AC3-B613ACA45400}"/>
                  </a:ext>
                </a:extLst>
              </p:cNvPr>
              <p:cNvPicPr/>
              <p:nvPr/>
            </p:nvPicPr>
            <p:blipFill>
              <a:blip r:embed="rId611"/>
              <a:stretch>
                <a:fillRect/>
              </a:stretch>
            </p:blipFill>
            <p:spPr>
              <a:xfrm>
                <a:off x="3405707" y="2369227"/>
                <a:ext cx="40320" cy="17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2">
            <p14:nvContentPartPr>
              <p14:cNvPr id="378" name="Freihand 377">
                <a:extLst>
                  <a:ext uri="{FF2B5EF4-FFF2-40B4-BE49-F238E27FC236}">
                    <a16:creationId xmlns:a16="http://schemas.microsoft.com/office/drawing/2014/main" id="{E6952AE7-DA9E-4970-9EE1-EEE693B6930B}"/>
                  </a:ext>
                </a:extLst>
              </p14:cNvPr>
              <p14:cNvContentPartPr/>
              <p14:nvPr/>
            </p14:nvContentPartPr>
            <p14:xfrm>
              <a:off x="3335867" y="2283187"/>
              <a:ext cx="231480" cy="199800"/>
            </p14:xfrm>
          </p:contentPart>
        </mc:Choice>
        <mc:Fallback>
          <p:pic>
            <p:nvPicPr>
              <p:cNvPr id="378" name="Freihand 377">
                <a:extLst>
                  <a:ext uri="{FF2B5EF4-FFF2-40B4-BE49-F238E27FC236}">
                    <a16:creationId xmlns:a16="http://schemas.microsoft.com/office/drawing/2014/main" id="{E6952AE7-DA9E-4970-9EE1-EEE693B6930B}"/>
                  </a:ext>
                </a:extLst>
              </p:cNvPr>
              <p:cNvPicPr/>
              <p:nvPr/>
            </p:nvPicPr>
            <p:blipFill>
              <a:blip r:embed="rId613"/>
              <a:stretch>
                <a:fillRect/>
              </a:stretch>
            </p:blipFill>
            <p:spPr>
              <a:xfrm>
                <a:off x="3331547" y="2278867"/>
                <a:ext cx="240120" cy="20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4">
            <p14:nvContentPartPr>
              <p14:cNvPr id="379" name="Freihand 378">
                <a:extLst>
                  <a:ext uri="{FF2B5EF4-FFF2-40B4-BE49-F238E27FC236}">
                    <a16:creationId xmlns:a16="http://schemas.microsoft.com/office/drawing/2014/main" id="{15A76A49-3006-41CB-973C-D0F8607E730A}"/>
                  </a:ext>
                </a:extLst>
              </p14:cNvPr>
              <p14:cNvContentPartPr/>
              <p14:nvPr/>
            </p14:nvContentPartPr>
            <p14:xfrm>
              <a:off x="3584267" y="2343667"/>
              <a:ext cx="106560" cy="108360"/>
            </p14:xfrm>
          </p:contentPart>
        </mc:Choice>
        <mc:Fallback>
          <p:pic>
            <p:nvPicPr>
              <p:cNvPr id="379" name="Freihand 378">
                <a:extLst>
                  <a:ext uri="{FF2B5EF4-FFF2-40B4-BE49-F238E27FC236}">
                    <a16:creationId xmlns:a16="http://schemas.microsoft.com/office/drawing/2014/main" id="{15A76A49-3006-41CB-973C-D0F8607E730A}"/>
                  </a:ext>
                </a:extLst>
              </p:cNvPr>
              <p:cNvPicPr/>
              <p:nvPr/>
            </p:nvPicPr>
            <p:blipFill>
              <a:blip r:embed="rId615"/>
              <a:stretch>
                <a:fillRect/>
              </a:stretch>
            </p:blipFill>
            <p:spPr>
              <a:xfrm>
                <a:off x="3579947" y="2339347"/>
                <a:ext cx="115200" cy="11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6">
            <p14:nvContentPartPr>
              <p14:cNvPr id="380" name="Freihand 379">
                <a:extLst>
                  <a:ext uri="{FF2B5EF4-FFF2-40B4-BE49-F238E27FC236}">
                    <a16:creationId xmlns:a16="http://schemas.microsoft.com/office/drawing/2014/main" id="{36A3BFCE-9AB1-460C-9FEC-578C4C61B696}"/>
                  </a:ext>
                </a:extLst>
              </p14:cNvPr>
              <p14:cNvContentPartPr/>
              <p14:nvPr/>
            </p14:nvContentPartPr>
            <p14:xfrm>
              <a:off x="3702347" y="2300467"/>
              <a:ext cx="10440" cy="47520"/>
            </p14:xfrm>
          </p:contentPart>
        </mc:Choice>
        <mc:Fallback>
          <p:pic>
            <p:nvPicPr>
              <p:cNvPr id="380" name="Freihand 379">
                <a:extLst>
                  <a:ext uri="{FF2B5EF4-FFF2-40B4-BE49-F238E27FC236}">
                    <a16:creationId xmlns:a16="http://schemas.microsoft.com/office/drawing/2014/main" id="{36A3BFCE-9AB1-460C-9FEC-578C4C61B696}"/>
                  </a:ext>
                </a:extLst>
              </p:cNvPr>
              <p:cNvPicPr/>
              <p:nvPr/>
            </p:nvPicPr>
            <p:blipFill>
              <a:blip r:embed="rId617"/>
              <a:stretch>
                <a:fillRect/>
              </a:stretch>
            </p:blipFill>
            <p:spPr>
              <a:xfrm>
                <a:off x="3698027" y="2296147"/>
                <a:ext cx="19080" cy="5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8">
            <p14:nvContentPartPr>
              <p14:cNvPr id="381" name="Freihand 380">
                <a:extLst>
                  <a:ext uri="{FF2B5EF4-FFF2-40B4-BE49-F238E27FC236}">
                    <a16:creationId xmlns:a16="http://schemas.microsoft.com/office/drawing/2014/main" id="{D111EF2A-CF1A-4DE1-A9FB-5C2EA91654A5}"/>
                  </a:ext>
                </a:extLst>
              </p14:cNvPr>
              <p14:cNvContentPartPr/>
              <p14:nvPr/>
            </p14:nvContentPartPr>
            <p14:xfrm>
              <a:off x="3696587" y="2248987"/>
              <a:ext cx="33840" cy="183600"/>
            </p14:xfrm>
          </p:contentPart>
        </mc:Choice>
        <mc:Fallback>
          <p:pic>
            <p:nvPicPr>
              <p:cNvPr id="381" name="Freihand 380">
                <a:extLst>
                  <a:ext uri="{FF2B5EF4-FFF2-40B4-BE49-F238E27FC236}">
                    <a16:creationId xmlns:a16="http://schemas.microsoft.com/office/drawing/2014/main" id="{D111EF2A-CF1A-4DE1-A9FB-5C2EA91654A5}"/>
                  </a:ext>
                </a:extLst>
              </p:cNvPr>
              <p:cNvPicPr/>
              <p:nvPr/>
            </p:nvPicPr>
            <p:blipFill>
              <a:blip r:embed="rId619"/>
              <a:stretch>
                <a:fillRect/>
              </a:stretch>
            </p:blipFill>
            <p:spPr>
              <a:xfrm>
                <a:off x="3692267" y="2244667"/>
                <a:ext cx="4248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0">
            <p14:nvContentPartPr>
              <p14:cNvPr id="382" name="Freihand 381">
                <a:extLst>
                  <a:ext uri="{FF2B5EF4-FFF2-40B4-BE49-F238E27FC236}">
                    <a16:creationId xmlns:a16="http://schemas.microsoft.com/office/drawing/2014/main" id="{0DBD5BC9-B194-4F23-A960-53C2BB5C4446}"/>
                  </a:ext>
                </a:extLst>
              </p14:cNvPr>
              <p14:cNvContentPartPr/>
              <p14:nvPr/>
            </p14:nvContentPartPr>
            <p14:xfrm>
              <a:off x="3853187" y="2286427"/>
              <a:ext cx="127440" cy="102600"/>
            </p14:xfrm>
          </p:contentPart>
        </mc:Choice>
        <mc:Fallback>
          <p:pic>
            <p:nvPicPr>
              <p:cNvPr id="382" name="Freihand 381">
                <a:extLst>
                  <a:ext uri="{FF2B5EF4-FFF2-40B4-BE49-F238E27FC236}">
                    <a16:creationId xmlns:a16="http://schemas.microsoft.com/office/drawing/2014/main" id="{0DBD5BC9-B194-4F23-A960-53C2BB5C4446}"/>
                  </a:ext>
                </a:extLst>
              </p:cNvPr>
              <p:cNvPicPr/>
              <p:nvPr/>
            </p:nvPicPr>
            <p:blipFill>
              <a:blip r:embed="rId621"/>
              <a:stretch>
                <a:fillRect/>
              </a:stretch>
            </p:blipFill>
            <p:spPr>
              <a:xfrm>
                <a:off x="3848867" y="2282107"/>
                <a:ext cx="136080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2">
            <p14:nvContentPartPr>
              <p14:cNvPr id="383" name="Freihand 382">
                <a:extLst>
                  <a:ext uri="{FF2B5EF4-FFF2-40B4-BE49-F238E27FC236}">
                    <a16:creationId xmlns:a16="http://schemas.microsoft.com/office/drawing/2014/main" id="{E022271E-E182-4F20-BDF8-76F7F855F35D}"/>
                  </a:ext>
                </a:extLst>
              </p14:cNvPr>
              <p14:cNvContentPartPr/>
              <p14:nvPr/>
            </p14:nvContentPartPr>
            <p14:xfrm>
              <a:off x="3989267" y="2248627"/>
              <a:ext cx="46800" cy="77040"/>
            </p14:xfrm>
          </p:contentPart>
        </mc:Choice>
        <mc:Fallback>
          <p:pic>
            <p:nvPicPr>
              <p:cNvPr id="383" name="Freihand 382">
                <a:extLst>
                  <a:ext uri="{FF2B5EF4-FFF2-40B4-BE49-F238E27FC236}">
                    <a16:creationId xmlns:a16="http://schemas.microsoft.com/office/drawing/2014/main" id="{E022271E-E182-4F20-BDF8-76F7F855F35D}"/>
                  </a:ext>
                </a:extLst>
              </p:cNvPr>
              <p:cNvPicPr/>
              <p:nvPr/>
            </p:nvPicPr>
            <p:blipFill>
              <a:blip r:embed="rId623"/>
              <a:stretch>
                <a:fillRect/>
              </a:stretch>
            </p:blipFill>
            <p:spPr>
              <a:xfrm>
                <a:off x="3984947" y="2244307"/>
                <a:ext cx="55440" cy="8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4">
            <p14:nvContentPartPr>
              <p14:cNvPr id="384" name="Freihand 383">
                <a:extLst>
                  <a:ext uri="{FF2B5EF4-FFF2-40B4-BE49-F238E27FC236}">
                    <a16:creationId xmlns:a16="http://schemas.microsoft.com/office/drawing/2014/main" id="{C657997C-A907-4F94-B0B7-AC4200C9C075}"/>
                  </a:ext>
                </a:extLst>
              </p14:cNvPr>
              <p14:cNvContentPartPr/>
              <p14:nvPr/>
            </p14:nvContentPartPr>
            <p14:xfrm>
              <a:off x="4059107" y="2120827"/>
              <a:ext cx="142920" cy="208080"/>
            </p14:xfrm>
          </p:contentPart>
        </mc:Choice>
        <mc:Fallback>
          <p:pic>
            <p:nvPicPr>
              <p:cNvPr id="384" name="Freihand 383">
                <a:extLst>
                  <a:ext uri="{FF2B5EF4-FFF2-40B4-BE49-F238E27FC236}">
                    <a16:creationId xmlns:a16="http://schemas.microsoft.com/office/drawing/2014/main" id="{C657997C-A907-4F94-B0B7-AC4200C9C075}"/>
                  </a:ext>
                </a:extLst>
              </p:cNvPr>
              <p:cNvPicPr/>
              <p:nvPr/>
            </p:nvPicPr>
            <p:blipFill>
              <a:blip r:embed="rId625"/>
              <a:stretch>
                <a:fillRect/>
              </a:stretch>
            </p:blipFill>
            <p:spPr>
              <a:xfrm>
                <a:off x="4054787" y="2116507"/>
                <a:ext cx="151560" cy="21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6">
            <p14:nvContentPartPr>
              <p14:cNvPr id="385" name="Freihand 384">
                <a:extLst>
                  <a:ext uri="{FF2B5EF4-FFF2-40B4-BE49-F238E27FC236}">
                    <a16:creationId xmlns:a16="http://schemas.microsoft.com/office/drawing/2014/main" id="{B3D3FDF8-A73F-4415-99FD-7EDA44D08623}"/>
                  </a:ext>
                </a:extLst>
              </p14:cNvPr>
              <p14:cNvContentPartPr/>
              <p14:nvPr/>
            </p14:nvContentPartPr>
            <p14:xfrm>
              <a:off x="4338467" y="2041267"/>
              <a:ext cx="174960" cy="124920"/>
            </p14:xfrm>
          </p:contentPart>
        </mc:Choice>
        <mc:Fallback>
          <p:pic>
            <p:nvPicPr>
              <p:cNvPr id="385" name="Freihand 384">
                <a:extLst>
                  <a:ext uri="{FF2B5EF4-FFF2-40B4-BE49-F238E27FC236}">
                    <a16:creationId xmlns:a16="http://schemas.microsoft.com/office/drawing/2014/main" id="{B3D3FDF8-A73F-4415-99FD-7EDA44D08623}"/>
                  </a:ext>
                </a:extLst>
              </p:cNvPr>
              <p:cNvPicPr/>
              <p:nvPr/>
            </p:nvPicPr>
            <p:blipFill>
              <a:blip r:embed="rId627"/>
              <a:stretch>
                <a:fillRect/>
              </a:stretch>
            </p:blipFill>
            <p:spPr>
              <a:xfrm>
                <a:off x="4334147" y="2036947"/>
                <a:ext cx="18360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8">
            <p14:nvContentPartPr>
              <p14:cNvPr id="386" name="Freihand 385">
                <a:extLst>
                  <a:ext uri="{FF2B5EF4-FFF2-40B4-BE49-F238E27FC236}">
                    <a16:creationId xmlns:a16="http://schemas.microsoft.com/office/drawing/2014/main" id="{4A14BFA9-F522-4EA8-B3EF-866805F0E38E}"/>
                  </a:ext>
                </a:extLst>
              </p14:cNvPr>
              <p14:cNvContentPartPr/>
              <p14:nvPr/>
            </p14:nvContentPartPr>
            <p14:xfrm>
              <a:off x="4482107" y="1958467"/>
              <a:ext cx="48600" cy="56880"/>
            </p14:xfrm>
          </p:contentPart>
        </mc:Choice>
        <mc:Fallback>
          <p:pic>
            <p:nvPicPr>
              <p:cNvPr id="386" name="Freihand 385">
                <a:extLst>
                  <a:ext uri="{FF2B5EF4-FFF2-40B4-BE49-F238E27FC236}">
                    <a16:creationId xmlns:a16="http://schemas.microsoft.com/office/drawing/2014/main" id="{4A14BFA9-F522-4EA8-B3EF-866805F0E38E}"/>
                  </a:ext>
                </a:extLst>
              </p:cNvPr>
              <p:cNvPicPr/>
              <p:nvPr/>
            </p:nvPicPr>
            <p:blipFill>
              <a:blip r:embed="rId629"/>
              <a:stretch>
                <a:fillRect/>
              </a:stretch>
            </p:blipFill>
            <p:spPr>
              <a:xfrm>
                <a:off x="4477787" y="1954147"/>
                <a:ext cx="57240" cy="6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0">
            <p14:nvContentPartPr>
              <p14:cNvPr id="387" name="Freihand 386">
                <a:extLst>
                  <a:ext uri="{FF2B5EF4-FFF2-40B4-BE49-F238E27FC236}">
                    <a16:creationId xmlns:a16="http://schemas.microsoft.com/office/drawing/2014/main" id="{C01B6139-FA1A-4988-ADB6-14A734322725}"/>
                  </a:ext>
                </a:extLst>
              </p14:cNvPr>
              <p14:cNvContentPartPr/>
              <p14:nvPr/>
            </p14:nvContentPartPr>
            <p14:xfrm>
              <a:off x="4539707" y="1832827"/>
              <a:ext cx="296280" cy="253440"/>
            </p14:xfrm>
          </p:contentPart>
        </mc:Choice>
        <mc:Fallback>
          <p:pic>
            <p:nvPicPr>
              <p:cNvPr id="387" name="Freihand 386">
                <a:extLst>
                  <a:ext uri="{FF2B5EF4-FFF2-40B4-BE49-F238E27FC236}">
                    <a16:creationId xmlns:a16="http://schemas.microsoft.com/office/drawing/2014/main" id="{C01B6139-FA1A-4988-ADB6-14A734322725}"/>
                  </a:ext>
                </a:extLst>
              </p:cNvPr>
              <p:cNvPicPr/>
              <p:nvPr/>
            </p:nvPicPr>
            <p:blipFill>
              <a:blip r:embed="rId631"/>
              <a:stretch>
                <a:fillRect/>
              </a:stretch>
            </p:blipFill>
            <p:spPr>
              <a:xfrm>
                <a:off x="4535387" y="1828507"/>
                <a:ext cx="304920" cy="26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2">
            <p14:nvContentPartPr>
              <p14:cNvPr id="388" name="Freihand 387">
                <a:extLst>
                  <a:ext uri="{FF2B5EF4-FFF2-40B4-BE49-F238E27FC236}">
                    <a16:creationId xmlns:a16="http://schemas.microsoft.com/office/drawing/2014/main" id="{0B051FDA-2FF5-4E9E-94CE-5CDD8B92875C}"/>
                  </a:ext>
                </a:extLst>
              </p14:cNvPr>
              <p14:cNvContentPartPr/>
              <p14:nvPr/>
            </p14:nvContentPartPr>
            <p14:xfrm>
              <a:off x="3120227" y="2678467"/>
              <a:ext cx="135360" cy="285480"/>
            </p14:xfrm>
          </p:contentPart>
        </mc:Choice>
        <mc:Fallback>
          <p:pic>
            <p:nvPicPr>
              <p:cNvPr id="388" name="Freihand 387">
                <a:extLst>
                  <a:ext uri="{FF2B5EF4-FFF2-40B4-BE49-F238E27FC236}">
                    <a16:creationId xmlns:a16="http://schemas.microsoft.com/office/drawing/2014/main" id="{0B051FDA-2FF5-4E9E-94CE-5CDD8B92875C}"/>
                  </a:ext>
                </a:extLst>
              </p:cNvPr>
              <p:cNvPicPr/>
              <p:nvPr/>
            </p:nvPicPr>
            <p:blipFill>
              <a:blip r:embed="rId633"/>
              <a:stretch>
                <a:fillRect/>
              </a:stretch>
            </p:blipFill>
            <p:spPr>
              <a:xfrm>
                <a:off x="3115907" y="2674147"/>
                <a:ext cx="144000" cy="29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4">
            <p14:nvContentPartPr>
              <p14:cNvPr id="389" name="Freihand 388">
                <a:extLst>
                  <a:ext uri="{FF2B5EF4-FFF2-40B4-BE49-F238E27FC236}">
                    <a16:creationId xmlns:a16="http://schemas.microsoft.com/office/drawing/2014/main" id="{CDED6A42-B813-4144-8770-5893B97CE252}"/>
                  </a:ext>
                </a:extLst>
              </p14:cNvPr>
              <p14:cNvContentPartPr/>
              <p14:nvPr/>
            </p14:nvContentPartPr>
            <p14:xfrm>
              <a:off x="3202307" y="2828947"/>
              <a:ext cx="76320" cy="109440"/>
            </p14:xfrm>
          </p:contentPart>
        </mc:Choice>
        <mc:Fallback>
          <p:pic>
            <p:nvPicPr>
              <p:cNvPr id="389" name="Freihand 388">
                <a:extLst>
                  <a:ext uri="{FF2B5EF4-FFF2-40B4-BE49-F238E27FC236}">
                    <a16:creationId xmlns:a16="http://schemas.microsoft.com/office/drawing/2014/main" id="{CDED6A42-B813-4144-8770-5893B97CE252}"/>
                  </a:ext>
                </a:extLst>
              </p:cNvPr>
              <p:cNvPicPr/>
              <p:nvPr/>
            </p:nvPicPr>
            <p:blipFill>
              <a:blip r:embed="rId635"/>
              <a:stretch>
                <a:fillRect/>
              </a:stretch>
            </p:blipFill>
            <p:spPr>
              <a:xfrm>
                <a:off x="3197987" y="2824627"/>
                <a:ext cx="8496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6">
            <p14:nvContentPartPr>
              <p14:cNvPr id="390" name="Freihand 389">
                <a:extLst>
                  <a:ext uri="{FF2B5EF4-FFF2-40B4-BE49-F238E27FC236}">
                    <a16:creationId xmlns:a16="http://schemas.microsoft.com/office/drawing/2014/main" id="{B09E6EF2-975B-46C8-931D-D2EC6AD8BBC3}"/>
                  </a:ext>
                </a:extLst>
              </p14:cNvPr>
              <p14:cNvContentPartPr/>
              <p14:nvPr/>
            </p14:nvContentPartPr>
            <p14:xfrm>
              <a:off x="3281507" y="2795467"/>
              <a:ext cx="138960" cy="117360"/>
            </p14:xfrm>
          </p:contentPart>
        </mc:Choice>
        <mc:Fallback>
          <p:pic>
            <p:nvPicPr>
              <p:cNvPr id="390" name="Freihand 389">
                <a:extLst>
                  <a:ext uri="{FF2B5EF4-FFF2-40B4-BE49-F238E27FC236}">
                    <a16:creationId xmlns:a16="http://schemas.microsoft.com/office/drawing/2014/main" id="{B09E6EF2-975B-46C8-931D-D2EC6AD8BBC3}"/>
                  </a:ext>
                </a:extLst>
              </p:cNvPr>
              <p:cNvPicPr/>
              <p:nvPr/>
            </p:nvPicPr>
            <p:blipFill>
              <a:blip r:embed="rId637"/>
              <a:stretch>
                <a:fillRect/>
              </a:stretch>
            </p:blipFill>
            <p:spPr>
              <a:xfrm>
                <a:off x="3276827" y="2791147"/>
                <a:ext cx="14760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8">
            <p14:nvContentPartPr>
              <p14:cNvPr id="391" name="Freihand 390">
                <a:extLst>
                  <a:ext uri="{FF2B5EF4-FFF2-40B4-BE49-F238E27FC236}">
                    <a16:creationId xmlns:a16="http://schemas.microsoft.com/office/drawing/2014/main" id="{4D5244C1-281C-4B38-ABB4-2731F00B9F96}"/>
                  </a:ext>
                </a:extLst>
              </p14:cNvPr>
              <p14:cNvContentPartPr/>
              <p14:nvPr/>
            </p14:nvContentPartPr>
            <p14:xfrm>
              <a:off x="3419387" y="2633467"/>
              <a:ext cx="110520" cy="217800"/>
            </p14:xfrm>
          </p:contentPart>
        </mc:Choice>
        <mc:Fallback>
          <p:pic>
            <p:nvPicPr>
              <p:cNvPr id="391" name="Freihand 390">
                <a:extLst>
                  <a:ext uri="{FF2B5EF4-FFF2-40B4-BE49-F238E27FC236}">
                    <a16:creationId xmlns:a16="http://schemas.microsoft.com/office/drawing/2014/main" id="{4D5244C1-281C-4B38-ABB4-2731F00B9F96}"/>
                  </a:ext>
                </a:extLst>
              </p:cNvPr>
              <p:cNvPicPr/>
              <p:nvPr/>
            </p:nvPicPr>
            <p:blipFill>
              <a:blip r:embed="rId639"/>
              <a:stretch>
                <a:fillRect/>
              </a:stretch>
            </p:blipFill>
            <p:spPr>
              <a:xfrm>
                <a:off x="3415067" y="2629147"/>
                <a:ext cx="119160" cy="22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0">
            <p14:nvContentPartPr>
              <p14:cNvPr id="392" name="Freihand 391">
                <a:extLst>
                  <a:ext uri="{FF2B5EF4-FFF2-40B4-BE49-F238E27FC236}">
                    <a16:creationId xmlns:a16="http://schemas.microsoft.com/office/drawing/2014/main" id="{D66CA589-DFBA-4370-835B-F5E9341623AB}"/>
                  </a:ext>
                </a:extLst>
              </p14:cNvPr>
              <p14:cNvContentPartPr/>
              <p14:nvPr/>
            </p14:nvContentPartPr>
            <p14:xfrm>
              <a:off x="3486347" y="2688547"/>
              <a:ext cx="357840" cy="152280"/>
            </p14:xfrm>
          </p:contentPart>
        </mc:Choice>
        <mc:Fallback>
          <p:pic>
            <p:nvPicPr>
              <p:cNvPr id="392" name="Freihand 391">
                <a:extLst>
                  <a:ext uri="{FF2B5EF4-FFF2-40B4-BE49-F238E27FC236}">
                    <a16:creationId xmlns:a16="http://schemas.microsoft.com/office/drawing/2014/main" id="{D66CA589-DFBA-4370-835B-F5E9341623AB}"/>
                  </a:ext>
                </a:extLst>
              </p:cNvPr>
              <p:cNvPicPr/>
              <p:nvPr/>
            </p:nvPicPr>
            <p:blipFill>
              <a:blip r:embed="rId641"/>
              <a:stretch>
                <a:fillRect/>
              </a:stretch>
            </p:blipFill>
            <p:spPr>
              <a:xfrm>
                <a:off x="3482027" y="2684227"/>
                <a:ext cx="366480" cy="16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2">
            <p14:nvContentPartPr>
              <p14:cNvPr id="393" name="Freihand 392">
                <a:extLst>
                  <a:ext uri="{FF2B5EF4-FFF2-40B4-BE49-F238E27FC236}">
                    <a16:creationId xmlns:a16="http://schemas.microsoft.com/office/drawing/2014/main" id="{A6ABB363-22C7-4014-AE3B-15243EF49E62}"/>
                  </a:ext>
                </a:extLst>
              </p14:cNvPr>
              <p14:cNvContentPartPr/>
              <p14:nvPr/>
            </p14:nvContentPartPr>
            <p14:xfrm>
              <a:off x="3864707" y="2621587"/>
              <a:ext cx="87120" cy="94680"/>
            </p14:xfrm>
          </p:contentPart>
        </mc:Choice>
        <mc:Fallback>
          <p:pic>
            <p:nvPicPr>
              <p:cNvPr id="393" name="Freihand 392">
                <a:extLst>
                  <a:ext uri="{FF2B5EF4-FFF2-40B4-BE49-F238E27FC236}">
                    <a16:creationId xmlns:a16="http://schemas.microsoft.com/office/drawing/2014/main" id="{A6ABB363-22C7-4014-AE3B-15243EF49E62}"/>
                  </a:ext>
                </a:extLst>
              </p:cNvPr>
              <p:cNvPicPr/>
              <p:nvPr/>
            </p:nvPicPr>
            <p:blipFill>
              <a:blip r:embed="rId643"/>
              <a:stretch>
                <a:fillRect/>
              </a:stretch>
            </p:blipFill>
            <p:spPr>
              <a:xfrm>
                <a:off x="3860387" y="2617267"/>
                <a:ext cx="95760" cy="10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4">
            <p14:nvContentPartPr>
              <p14:cNvPr id="394" name="Freihand 393">
                <a:extLst>
                  <a:ext uri="{FF2B5EF4-FFF2-40B4-BE49-F238E27FC236}">
                    <a16:creationId xmlns:a16="http://schemas.microsoft.com/office/drawing/2014/main" id="{242B4648-2777-421C-8710-BEEDDA79C16D}"/>
                  </a:ext>
                </a:extLst>
              </p14:cNvPr>
              <p14:cNvContentPartPr/>
              <p14:nvPr/>
            </p14:nvContentPartPr>
            <p14:xfrm>
              <a:off x="3881987" y="2564347"/>
              <a:ext cx="208440" cy="109800"/>
            </p14:xfrm>
          </p:contentPart>
        </mc:Choice>
        <mc:Fallback>
          <p:pic>
            <p:nvPicPr>
              <p:cNvPr id="394" name="Freihand 393">
                <a:extLst>
                  <a:ext uri="{FF2B5EF4-FFF2-40B4-BE49-F238E27FC236}">
                    <a16:creationId xmlns:a16="http://schemas.microsoft.com/office/drawing/2014/main" id="{242B4648-2777-421C-8710-BEEDDA79C16D}"/>
                  </a:ext>
                </a:extLst>
              </p:cNvPr>
              <p:cNvPicPr/>
              <p:nvPr/>
            </p:nvPicPr>
            <p:blipFill>
              <a:blip r:embed="rId645"/>
              <a:stretch>
                <a:fillRect/>
              </a:stretch>
            </p:blipFill>
            <p:spPr>
              <a:xfrm>
                <a:off x="3877667" y="2560027"/>
                <a:ext cx="217080" cy="11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6">
            <p14:nvContentPartPr>
              <p14:cNvPr id="395" name="Freihand 394">
                <a:extLst>
                  <a:ext uri="{FF2B5EF4-FFF2-40B4-BE49-F238E27FC236}">
                    <a16:creationId xmlns:a16="http://schemas.microsoft.com/office/drawing/2014/main" id="{79CEB443-8E4B-431B-A29A-9BDE5D97456B}"/>
                  </a:ext>
                </a:extLst>
              </p14:cNvPr>
              <p14:cNvContentPartPr/>
              <p14:nvPr/>
            </p14:nvContentPartPr>
            <p14:xfrm>
              <a:off x="3428387" y="2976907"/>
              <a:ext cx="117720" cy="210960"/>
            </p14:xfrm>
          </p:contentPart>
        </mc:Choice>
        <mc:Fallback>
          <p:pic>
            <p:nvPicPr>
              <p:cNvPr id="395" name="Freihand 394">
                <a:extLst>
                  <a:ext uri="{FF2B5EF4-FFF2-40B4-BE49-F238E27FC236}">
                    <a16:creationId xmlns:a16="http://schemas.microsoft.com/office/drawing/2014/main" id="{79CEB443-8E4B-431B-A29A-9BDE5D97456B}"/>
                  </a:ext>
                </a:extLst>
              </p:cNvPr>
              <p:cNvPicPr/>
              <p:nvPr/>
            </p:nvPicPr>
            <p:blipFill>
              <a:blip r:embed="rId647"/>
              <a:stretch>
                <a:fillRect/>
              </a:stretch>
            </p:blipFill>
            <p:spPr>
              <a:xfrm>
                <a:off x="3424067" y="2972587"/>
                <a:ext cx="126360" cy="21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8">
            <p14:nvContentPartPr>
              <p14:cNvPr id="396" name="Freihand 395">
                <a:extLst>
                  <a:ext uri="{FF2B5EF4-FFF2-40B4-BE49-F238E27FC236}">
                    <a16:creationId xmlns:a16="http://schemas.microsoft.com/office/drawing/2014/main" id="{288B9950-0069-4232-A023-4C11F42E1EAC}"/>
                  </a:ext>
                </a:extLst>
              </p14:cNvPr>
              <p14:cNvContentPartPr/>
              <p14:nvPr/>
            </p14:nvContentPartPr>
            <p14:xfrm>
              <a:off x="3558347" y="2879347"/>
              <a:ext cx="233640" cy="190440"/>
            </p14:xfrm>
          </p:contentPart>
        </mc:Choice>
        <mc:Fallback>
          <p:pic>
            <p:nvPicPr>
              <p:cNvPr id="396" name="Freihand 395">
                <a:extLst>
                  <a:ext uri="{FF2B5EF4-FFF2-40B4-BE49-F238E27FC236}">
                    <a16:creationId xmlns:a16="http://schemas.microsoft.com/office/drawing/2014/main" id="{288B9950-0069-4232-A023-4C11F42E1EAC}"/>
                  </a:ext>
                </a:extLst>
              </p:cNvPr>
              <p:cNvPicPr/>
              <p:nvPr/>
            </p:nvPicPr>
            <p:blipFill>
              <a:blip r:embed="rId649"/>
              <a:stretch>
                <a:fillRect/>
              </a:stretch>
            </p:blipFill>
            <p:spPr>
              <a:xfrm>
                <a:off x="3554027" y="2875027"/>
                <a:ext cx="242280" cy="19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0">
            <p14:nvContentPartPr>
              <p14:cNvPr id="397" name="Freihand 396">
                <a:extLst>
                  <a:ext uri="{FF2B5EF4-FFF2-40B4-BE49-F238E27FC236}">
                    <a16:creationId xmlns:a16="http://schemas.microsoft.com/office/drawing/2014/main" id="{8B744971-57FE-4941-AFEE-10D75B2B47CB}"/>
                  </a:ext>
                </a:extLst>
              </p14:cNvPr>
              <p14:cNvContentPartPr/>
              <p14:nvPr/>
            </p14:nvContentPartPr>
            <p14:xfrm>
              <a:off x="3794867" y="2928667"/>
              <a:ext cx="21240" cy="90720"/>
            </p14:xfrm>
          </p:contentPart>
        </mc:Choice>
        <mc:Fallback>
          <p:pic>
            <p:nvPicPr>
              <p:cNvPr id="397" name="Freihand 396">
                <a:extLst>
                  <a:ext uri="{FF2B5EF4-FFF2-40B4-BE49-F238E27FC236}">
                    <a16:creationId xmlns:a16="http://schemas.microsoft.com/office/drawing/2014/main" id="{8B744971-57FE-4941-AFEE-10D75B2B47CB}"/>
                  </a:ext>
                </a:extLst>
              </p:cNvPr>
              <p:cNvPicPr/>
              <p:nvPr/>
            </p:nvPicPr>
            <p:blipFill>
              <a:blip r:embed="rId651"/>
              <a:stretch>
                <a:fillRect/>
              </a:stretch>
            </p:blipFill>
            <p:spPr>
              <a:xfrm>
                <a:off x="3790547" y="2924347"/>
                <a:ext cx="29880" cy="9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2">
            <p14:nvContentPartPr>
              <p14:cNvPr id="398" name="Freihand 397">
                <a:extLst>
                  <a:ext uri="{FF2B5EF4-FFF2-40B4-BE49-F238E27FC236}">
                    <a16:creationId xmlns:a16="http://schemas.microsoft.com/office/drawing/2014/main" id="{C5AEB92F-77F3-4369-8993-5F7D9886C62E}"/>
                  </a:ext>
                </a:extLst>
              </p14:cNvPr>
              <p14:cNvContentPartPr/>
              <p14:nvPr/>
            </p14:nvContentPartPr>
            <p14:xfrm>
              <a:off x="3793787" y="2836147"/>
              <a:ext cx="18000" cy="39240"/>
            </p14:xfrm>
          </p:contentPart>
        </mc:Choice>
        <mc:Fallback>
          <p:pic>
            <p:nvPicPr>
              <p:cNvPr id="398" name="Freihand 397">
                <a:extLst>
                  <a:ext uri="{FF2B5EF4-FFF2-40B4-BE49-F238E27FC236}">
                    <a16:creationId xmlns:a16="http://schemas.microsoft.com/office/drawing/2014/main" id="{C5AEB92F-77F3-4369-8993-5F7D9886C62E}"/>
                  </a:ext>
                </a:extLst>
              </p:cNvPr>
              <p:cNvPicPr/>
              <p:nvPr/>
            </p:nvPicPr>
            <p:blipFill>
              <a:blip r:embed="rId653"/>
              <a:stretch>
                <a:fillRect/>
              </a:stretch>
            </p:blipFill>
            <p:spPr>
              <a:xfrm>
                <a:off x="3789467" y="2831827"/>
                <a:ext cx="26640" cy="4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4">
            <p14:nvContentPartPr>
              <p14:cNvPr id="399" name="Freihand 398">
                <a:extLst>
                  <a:ext uri="{FF2B5EF4-FFF2-40B4-BE49-F238E27FC236}">
                    <a16:creationId xmlns:a16="http://schemas.microsoft.com/office/drawing/2014/main" id="{58DD6D05-CDE6-45B7-BD51-C9245C893659}"/>
                  </a:ext>
                </a:extLst>
              </p14:cNvPr>
              <p14:cNvContentPartPr/>
              <p14:nvPr/>
            </p14:nvContentPartPr>
            <p14:xfrm>
              <a:off x="3544307" y="2819947"/>
              <a:ext cx="370800" cy="329040"/>
            </p14:xfrm>
          </p:contentPart>
        </mc:Choice>
        <mc:Fallback>
          <p:pic>
            <p:nvPicPr>
              <p:cNvPr id="399" name="Freihand 398">
                <a:extLst>
                  <a:ext uri="{FF2B5EF4-FFF2-40B4-BE49-F238E27FC236}">
                    <a16:creationId xmlns:a16="http://schemas.microsoft.com/office/drawing/2014/main" id="{58DD6D05-CDE6-45B7-BD51-C9245C893659}"/>
                  </a:ext>
                </a:extLst>
              </p:cNvPr>
              <p:cNvPicPr/>
              <p:nvPr/>
            </p:nvPicPr>
            <p:blipFill>
              <a:blip r:embed="rId655"/>
              <a:stretch>
                <a:fillRect/>
              </a:stretch>
            </p:blipFill>
            <p:spPr>
              <a:xfrm>
                <a:off x="3539987" y="2815627"/>
                <a:ext cx="379440" cy="33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6">
            <p14:nvContentPartPr>
              <p14:cNvPr id="401" name="Freihand 400">
                <a:extLst>
                  <a:ext uri="{FF2B5EF4-FFF2-40B4-BE49-F238E27FC236}">
                    <a16:creationId xmlns:a16="http://schemas.microsoft.com/office/drawing/2014/main" id="{8E0DCF8C-DBE3-4532-A5EB-CFD743E483EC}"/>
                  </a:ext>
                </a:extLst>
              </p14:cNvPr>
              <p14:cNvContentPartPr/>
              <p14:nvPr/>
            </p14:nvContentPartPr>
            <p14:xfrm>
              <a:off x="2090267" y="5641987"/>
              <a:ext cx="800640" cy="93240"/>
            </p14:xfrm>
          </p:contentPart>
        </mc:Choice>
        <mc:Fallback>
          <p:pic>
            <p:nvPicPr>
              <p:cNvPr id="401" name="Freihand 400">
                <a:extLst>
                  <a:ext uri="{FF2B5EF4-FFF2-40B4-BE49-F238E27FC236}">
                    <a16:creationId xmlns:a16="http://schemas.microsoft.com/office/drawing/2014/main" id="{8E0DCF8C-DBE3-4532-A5EB-CFD743E483EC}"/>
                  </a:ext>
                </a:extLst>
              </p:cNvPr>
              <p:cNvPicPr/>
              <p:nvPr/>
            </p:nvPicPr>
            <p:blipFill>
              <a:blip r:embed="rId657"/>
              <a:stretch>
                <a:fillRect/>
              </a:stretch>
            </p:blipFill>
            <p:spPr>
              <a:xfrm>
                <a:off x="2085947" y="5637667"/>
                <a:ext cx="809280" cy="101880"/>
              </a:xfrm>
              <a:prstGeom prst="rect">
                <a:avLst/>
              </a:prstGeom>
            </p:spPr>
          </p:pic>
        </mc:Fallback>
      </mc:AlternateContent>
      <p:grpSp>
        <p:nvGrpSpPr>
          <p:cNvPr id="407" name="Gruppieren 406">
            <a:extLst>
              <a:ext uri="{FF2B5EF4-FFF2-40B4-BE49-F238E27FC236}">
                <a16:creationId xmlns:a16="http://schemas.microsoft.com/office/drawing/2014/main" id="{6D104B28-36B4-4531-B3A4-2B6938A71C96}"/>
              </a:ext>
            </a:extLst>
          </p:cNvPr>
          <p:cNvGrpSpPr/>
          <p:nvPr/>
        </p:nvGrpSpPr>
        <p:grpSpPr>
          <a:xfrm>
            <a:off x="359747" y="3904987"/>
            <a:ext cx="1862280" cy="251280"/>
            <a:chOff x="359747" y="3904987"/>
            <a:chExt cx="1862280" cy="251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58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C79EDB44-98AC-4C41-AB37-D04D7217DC11}"/>
                    </a:ext>
                  </a:extLst>
                </p14:cNvPr>
                <p14:cNvContentPartPr/>
                <p14:nvPr/>
              </p14:nvContentPartPr>
              <p14:xfrm>
                <a:off x="998747" y="3920467"/>
                <a:ext cx="271440" cy="13680"/>
              </p14:xfrm>
            </p:contentPart>
          </mc:Choice>
          <mc:Fallback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C79EDB44-98AC-4C41-AB37-D04D7217DC11}"/>
                    </a:ext>
                  </a:extLst>
                </p:cNvPr>
                <p:cNvPicPr/>
                <p:nvPr/>
              </p:nvPicPr>
              <p:blipFill>
                <a:blip r:embed="rId659"/>
                <a:stretch>
                  <a:fillRect/>
                </a:stretch>
              </p:blipFill>
              <p:spPr>
                <a:xfrm>
                  <a:off x="994427" y="3916147"/>
                  <a:ext cx="28008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0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9028E545-BD13-4B8F-ACFD-E96B36038A68}"/>
                    </a:ext>
                  </a:extLst>
                </p14:cNvPr>
                <p14:cNvContentPartPr/>
                <p14:nvPr/>
              </p14:nvContentPartPr>
              <p14:xfrm>
                <a:off x="1494107" y="3904987"/>
                <a:ext cx="588960" cy="3060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9028E545-BD13-4B8F-ACFD-E96B36038A68}"/>
                    </a:ext>
                  </a:extLst>
                </p:cNvPr>
                <p:cNvPicPr/>
                <p:nvPr/>
              </p:nvPicPr>
              <p:blipFill>
                <a:blip r:embed="rId661"/>
                <a:stretch>
                  <a:fillRect/>
                </a:stretch>
              </p:blipFill>
              <p:spPr>
                <a:xfrm>
                  <a:off x="1489787" y="3900667"/>
                  <a:ext cx="59760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2">
              <p14:nvContentPartPr>
                <p14:cNvPr id="403" name="Freihand 402">
                  <a:extLst>
                    <a:ext uri="{FF2B5EF4-FFF2-40B4-BE49-F238E27FC236}">
                      <a16:creationId xmlns:a16="http://schemas.microsoft.com/office/drawing/2014/main" id="{0CB6125C-9251-4B94-B1DE-1051FBA7EA03}"/>
                    </a:ext>
                  </a:extLst>
                </p14:cNvPr>
                <p14:cNvContentPartPr/>
                <p14:nvPr/>
              </p14:nvContentPartPr>
              <p14:xfrm>
                <a:off x="972107" y="3906787"/>
                <a:ext cx="1249920" cy="105480"/>
              </p14:xfrm>
            </p:contentPart>
          </mc:Choice>
          <mc:Fallback>
            <p:pic>
              <p:nvPicPr>
                <p:cNvPr id="403" name="Freihand 402">
                  <a:extLst>
                    <a:ext uri="{FF2B5EF4-FFF2-40B4-BE49-F238E27FC236}">
                      <a16:creationId xmlns:a16="http://schemas.microsoft.com/office/drawing/2014/main" id="{0CB6125C-9251-4B94-B1DE-1051FBA7EA03}"/>
                    </a:ext>
                  </a:extLst>
                </p:cNvPr>
                <p:cNvPicPr/>
                <p:nvPr/>
              </p:nvPicPr>
              <p:blipFill>
                <a:blip r:embed="rId663"/>
                <a:stretch>
                  <a:fillRect/>
                </a:stretch>
              </p:blipFill>
              <p:spPr>
                <a:xfrm>
                  <a:off x="967787" y="3902467"/>
                  <a:ext cx="125856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4">
              <p14:nvContentPartPr>
                <p14:cNvPr id="405" name="Freihand 404">
                  <a:extLst>
                    <a:ext uri="{FF2B5EF4-FFF2-40B4-BE49-F238E27FC236}">
                      <a16:creationId xmlns:a16="http://schemas.microsoft.com/office/drawing/2014/main" id="{79ED8313-7E65-47B2-90DF-665FD708145D}"/>
                    </a:ext>
                  </a:extLst>
                </p14:cNvPr>
                <p14:cNvContentPartPr/>
                <p14:nvPr/>
              </p14:nvContentPartPr>
              <p14:xfrm>
                <a:off x="514547" y="3951787"/>
                <a:ext cx="71280" cy="91800"/>
              </p14:xfrm>
            </p:contentPart>
          </mc:Choice>
          <mc:Fallback>
            <p:pic>
              <p:nvPicPr>
                <p:cNvPr id="405" name="Freihand 404">
                  <a:extLst>
                    <a:ext uri="{FF2B5EF4-FFF2-40B4-BE49-F238E27FC236}">
                      <a16:creationId xmlns:a16="http://schemas.microsoft.com/office/drawing/2014/main" id="{79ED8313-7E65-47B2-90DF-665FD708145D}"/>
                    </a:ext>
                  </a:extLst>
                </p:cNvPr>
                <p:cNvPicPr/>
                <p:nvPr/>
              </p:nvPicPr>
              <p:blipFill>
                <a:blip r:embed="rId665"/>
                <a:stretch>
                  <a:fillRect/>
                </a:stretch>
              </p:blipFill>
              <p:spPr>
                <a:xfrm>
                  <a:off x="510227" y="3947467"/>
                  <a:ext cx="7992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6">
              <p14:nvContentPartPr>
                <p14:cNvPr id="406" name="Freihand 405">
                  <a:extLst>
                    <a:ext uri="{FF2B5EF4-FFF2-40B4-BE49-F238E27FC236}">
                      <a16:creationId xmlns:a16="http://schemas.microsoft.com/office/drawing/2014/main" id="{A78128E6-975F-45C4-B59F-EEE0D900FECA}"/>
                    </a:ext>
                  </a:extLst>
                </p14:cNvPr>
                <p14:cNvContentPartPr/>
                <p14:nvPr/>
              </p14:nvContentPartPr>
              <p14:xfrm>
                <a:off x="359747" y="4077787"/>
                <a:ext cx="528120" cy="78480"/>
              </p14:xfrm>
            </p:contentPart>
          </mc:Choice>
          <mc:Fallback>
            <p:pic>
              <p:nvPicPr>
                <p:cNvPr id="406" name="Freihand 405">
                  <a:extLst>
                    <a:ext uri="{FF2B5EF4-FFF2-40B4-BE49-F238E27FC236}">
                      <a16:creationId xmlns:a16="http://schemas.microsoft.com/office/drawing/2014/main" id="{A78128E6-975F-45C4-B59F-EEE0D900FECA}"/>
                    </a:ext>
                  </a:extLst>
                </p:cNvPr>
                <p:cNvPicPr/>
                <p:nvPr/>
              </p:nvPicPr>
              <p:blipFill>
                <a:blip r:embed="rId667"/>
                <a:stretch>
                  <a:fillRect/>
                </a:stretch>
              </p:blipFill>
              <p:spPr>
                <a:xfrm>
                  <a:off x="355427" y="4073467"/>
                  <a:ext cx="536760" cy="871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92717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0" grpId="0"/>
      <p:bldP spid="11" grpId="0" animBg="1"/>
      <p:bldP spid="19" grpId="0"/>
      <p:bldP spid="22" grpId="0" animBg="1"/>
      <p:bldP spid="25" grpId="0"/>
      <p:bldP spid="29" grpId="0"/>
      <p:bldP spid="30" grpId="0"/>
      <p:bldP spid="35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E0BB7-A5F7-A55F-A1DF-714FDD068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17406D-0CEB-5FA1-097C-833A89E20AB2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Externe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Skalenerträge</a:t>
            </a:r>
            <a:r>
              <a:rPr lang="en-US" sz="2800" dirty="0">
                <a:solidFill>
                  <a:sysClr val="windowText" lastClr="000000"/>
                </a:solidFill>
              </a:rPr>
              <a:t> und </a:t>
            </a:r>
            <a:r>
              <a:rPr lang="en-US" sz="2800" dirty="0" err="1">
                <a:solidFill>
                  <a:sysClr val="windowText" lastClr="000000"/>
                </a:solidFill>
              </a:rPr>
              <a:t>Wohlfahrt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715063E-F564-B9DF-6AAA-67C17E3E30B8}"/>
              </a:ext>
            </a:extLst>
          </p:cNvPr>
          <p:cNvSpPr txBox="1"/>
          <p:nvPr/>
        </p:nvSpPr>
        <p:spPr>
          <a:xfrm>
            <a:off x="0" y="613101"/>
            <a:ext cx="9144000" cy="55196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/>
              <a:t>Auf externen Skaleneffekten basierender Außenhandel ist in seinen Auswirkungen auf die nationale Wohlfahrt weniger eindeutig als derjenige Außenhandel, der durch komparative Vorteile oder Skaleneffekte auf Unternehmensebene verursacht wird.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/>
              <a:t>Externe Skaleneffekte bedeuten, dass die historische Entwicklung und der Zufall entscheidend zur Herausbildung des Handelsmusters beitragen können.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/>
              <a:t>Wenn externe Skalenerträge eine wichtige Rolle spielen, können Länder Verluste aus Außenhandel erleiden.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4F4F67B-71F6-EE28-1227-4C2B361CFE74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02A2F92B-A604-4571-8C48-2CDC07322105}"/>
                  </a:ext>
                </a:extLst>
              </p14:cNvPr>
              <p14:cNvContentPartPr/>
              <p14:nvPr/>
            </p14:nvContentPartPr>
            <p14:xfrm>
              <a:off x="6405587" y="3635707"/>
              <a:ext cx="1924200" cy="576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02A2F92B-A604-4571-8C48-2CDC0732210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01267" y="3631387"/>
                <a:ext cx="1932840" cy="6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C95ED62F-4B60-48F5-8E94-43F832F27F38}"/>
                  </a:ext>
                </a:extLst>
              </p14:cNvPr>
              <p14:cNvContentPartPr/>
              <p14:nvPr/>
            </p14:nvContentPartPr>
            <p14:xfrm>
              <a:off x="478907" y="4043587"/>
              <a:ext cx="2302200" cy="11772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C95ED62F-4B60-48F5-8E94-43F832F27F3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74587" y="4039267"/>
                <a:ext cx="2310840" cy="126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213487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F0235E-26CC-7903-A4CC-B9D5D7CC01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489C75-1EB6-DC34-5F2F-33295527294F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Zunehmende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Skaleneffekte</a:t>
            </a:r>
            <a:r>
              <a:rPr lang="en-US" sz="2800" dirty="0">
                <a:solidFill>
                  <a:sysClr val="windowText" lastClr="000000"/>
                </a:solidFill>
              </a:rPr>
              <a:t> und Handel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9D197D7-32E9-0242-745D-4E6DEEF06246}"/>
              </a:ext>
            </a:extLst>
          </p:cNvPr>
          <p:cNvSpPr txBox="1"/>
          <p:nvPr/>
        </p:nvSpPr>
        <p:spPr>
          <a:xfrm>
            <a:off x="814137" y="669181"/>
            <a:ext cx="9144000" cy="55196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600" i="1" dirty="0"/>
              <a:t>“When an industry has thus chosen a locality for itself, it is likely</a:t>
            </a:r>
          </a:p>
          <a:p>
            <a:r>
              <a:rPr lang="en-US" sz="2600" i="1" dirty="0"/>
              <a:t>to stay there long: so great are the advantages which people</a:t>
            </a:r>
          </a:p>
          <a:p>
            <a:r>
              <a:rPr lang="en-US" sz="2600" i="1" dirty="0"/>
              <a:t>following the same skilled trade get from near neighborhood to</a:t>
            </a:r>
          </a:p>
          <a:p>
            <a:r>
              <a:rPr lang="en-US" sz="2600" i="1" dirty="0"/>
              <a:t>one another. </a:t>
            </a:r>
            <a:r>
              <a:rPr lang="en-US" sz="26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The mysteries of the trade become no mysteries;</a:t>
            </a:r>
          </a:p>
          <a:p>
            <a:r>
              <a:rPr lang="en-US" sz="26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but are as it were in the air</a:t>
            </a:r>
            <a:r>
              <a:rPr lang="en-US" sz="2600" i="1" dirty="0"/>
              <a:t>,... Good work is rightly appreciated,</a:t>
            </a:r>
          </a:p>
          <a:p>
            <a:r>
              <a:rPr lang="en-US" sz="2600" i="1" dirty="0"/>
              <a:t>inventions and improvements in machinery, in processes and the</a:t>
            </a:r>
          </a:p>
          <a:p>
            <a:r>
              <a:rPr lang="en-US" sz="2600" i="1" dirty="0"/>
              <a:t>general organization of the business have their merits promptly</a:t>
            </a:r>
          </a:p>
          <a:p>
            <a:r>
              <a:rPr lang="en-US" sz="2600" i="1" dirty="0"/>
              <a:t>discussed: </a:t>
            </a:r>
            <a:r>
              <a:rPr lang="en-US" sz="26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if one man starts a new idea, it is taken up by others</a:t>
            </a:r>
          </a:p>
          <a:p>
            <a:r>
              <a:rPr lang="en-US" sz="26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and combined with suggestions of their own; and thus it becomes</a:t>
            </a:r>
          </a:p>
          <a:p>
            <a:r>
              <a:rPr lang="en-US" sz="26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the source of further new ideas</a:t>
            </a:r>
            <a:r>
              <a:rPr lang="en-US" sz="2600" i="1" dirty="0"/>
              <a:t>.</a:t>
            </a:r>
          </a:p>
          <a:p>
            <a:endParaRPr lang="en-US" sz="2600" i="1" dirty="0"/>
          </a:p>
          <a:p>
            <a:r>
              <a:rPr lang="en-US" sz="2400" dirty="0"/>
              <a:t>Marshall (Principles of Economics, London: MacMillan, 1920)</a:t>
            </a:r>
            <a:endParaRPr lang="de-DE" sz="2000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52EE1A2-A28E-1CA4-40FB-BAE96090971A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CFEC023D-2F2E-4250-8B4E-8661F414967D}"/>
              </a:ext>
            </a:extLst>
          </p:cNvPr>
          <p:cNvGrpSpPr/>
          <p:nvPr/>
        </p:nvGrpSpPr>
        <p:grpSpPr>
          <a:xfrm>
            <a:off x="872747" y="5425987"/>
            <a:ext cx="4152600" cy="111960"/>
            <a:chOff x="872747" y="5425987"/>
            <a:chExt cx="4152600" cy="111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5F5F1AEE-556F-4DD6-98DC-65A5B455E79B}"/>
                    </a:ext>
                  </a:extLst>
                </p14:cNvPr>
                <p14:cNvContentPartPr/>
                <p14:nvPr/>
              </p14:nvContentPartPr>
              <p14:xfrm>
                <a:off x="872747" y="5492227"/>
                <a:ext cx="1030680" cy="4572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5F5F1AEE-556F-4DD6-98DC-65A5B455E79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68427" y="5487907"/>
                  <a:ext cx="103932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90A16281-BFE6-42A9-9630-B1E641EB1306}"/>
                    </a:ext>
                  </a:extLst>
                </p14:cNvPr>
                <p14:cNvContentPartPr/>
                <p14:nvPr/>
              </p14:nvContentPartPr>
              <p14:xfrm>
                <a:off x="2301587" y="5425987"/>
                <a:ext cx="2723760" cy="6696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90A16281-BFE6-42A9-9630-B1E641EB1306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297267" y="5421667"/>
                  <a:ext cx="2732400" cy="75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85C5B512-6E6B-479A-B7A0-12323F31F002}"/>
              </a:ext>
            </a:extLst>
          </p:cNvPr>
          <p:cNvGrpSpPr/>
          <p:nvPr/>
        </p:nvGrpSpPr>
        <p:grpSpPr>
          <a:xfrm>
            <a:off x="211427" y="5091907"/>
            <a:ext cx="560160" cy="259920"/>
            <a:chOff x="211427" y="5091907"/>
            <a:chExt cx="560160" cy="259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9937FDD6-0D48-4E5E-868F-AD6AA015BA16}"/>
                    </a:ext>
                  </a:extLst>
                </p14:cNvPr>
                <p14:cNvContentPartPr/>
                <p14:nvPr/>
              </p14:nvContentPartPr>
              <p14:xfrm>
                <a:off x="211427" y="5093347"/>
                <a:ext cx="169920" cy="25776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9937FDD6-0D48-4E5E-868F-AD6AA015BA1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07107" y="5089027"/>
                  <a:ext cx="178560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17E3685D-414F-4D40-954A-AD00E2232D3B}"/>
                    </a:ext>
                  </a:extLst>
                </p14:cNvPr>
                <p14:cNvContentPartPr/>
                <p14:nvPr/>
              </p14:nvContentPartPr>
              <p14:xfrm>
                <a:off x="249587" y="5238067"/>
                <a:ext cx="126000" cy="5076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17E3685D-414F-4D40-954A-AD00E2232D3B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45267" y="5233747"/>
                  <a:ext cx="13464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72221180-340B-4106-A9EC-677FF04B1F61}"/>
                    </a:ext>
                  </a:extLst>
                </p14:cNvPr>
                <p14:cNvContentPartPr/>
                <p14:nvPr/>
              </p14:nvContentPartPr>
              <p14:xfrm>
                <a:off x="390707" y="5094427"/>
                <a:ext cx="74880" cy="21456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72221180-340B-4106-A9EC-677FF04B1F61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86387" y="5090107"/>
                  <a:ext cx="8352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3FFDF731-D48B-4C71-B779-59591DFEC9F9}"/>
                    </a:ext>
                  </a:extLst>
                </p14:cNvPr>
                <p14:cNvContentPartPr/>
                <p14:nvPr/>
              </p14:nvContentPartPr>
              <p14:xfrm>
                <a:off x="466307" y="5091907"/>
                <a:ext cx="178200" cy="25992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3FFDF731-D48B-4C71-B779-59591DFEC9F9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61987" y="5087587"/>
                  <a:ext cx="186840" cy="26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BF67BACB-F7CB-4D05-8720-2A351E6C0E48}"/>
                    </a:ext>
                  </a:extLst>
                </p14:cNvPr>
                <p14:cNvContentPartPr/>
                <p14:nvPr/>
              </p14:nvContentPartPr>
              <p14:xfrm>
                <a:off x="661067" y="5145907"/>
                <a:ext cx="110520" cy="12816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BF67BACB-F7CB-4D05-8720-2A351E6C0E48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56747" y="5141587"/>
                  <a:ext cx="119160" cy="136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CBD1E99D-5528-49DC-99B3-C45733D7D26F}"/>
              </a:ext>
            </a:extLst>
          </p:cNvPr>
          <p:cNvGrpSpPr/>
          <p:nvPr/>
        </p:nvGrpSpPr>
        <p:grpSpPr>
          <a:xfrm>
            <a:off x="1232387" y="5645587"/>
            <a:ext cx="3301920" cy="404640"/>
            <a:chOff x="1232387" y="5645587"/>
            <a:chExt cx="3301920" cy="404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568EEAFD-17DD-40C4-95C1-0E2DBE006179}"/>
                    </a:ext>
                  </a:extLst>
                </p14:cNvPr>
                <p14:cNvContentPartPr/>
                <p14:nvPr/>
              </p14:nvContentPartPr>
              <p14:xfrm>
                <a:off x="1232387" y="5645587"/>
                <a:ext cx="327240" cy="30420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568EEAFD-17DD-40C4-95C1-0E2DBE006179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228067" y="5641267"/>
                  <a:ext cx="335880" cy="31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A7F918F8-A82B-486C-A4EE-4CB0C74B1E13}"/>
                    </a:ext>
                  </a:extLst>
                </p14:cNvPr>
                <p14:cNvContentPartPr/>
                <p14:nvPr/>
              </p14:nvContentPartPr>
              <p14:xfrm>
                <a:off x="1543787" y="5851507"/>
                <a:ext cx="94680" cy="19872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A7F918F8-A82B-486C-A4EE-4CB0C74B1E13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539467" y="5847187"/>
                  <a:ext cx="10332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09689326-6C89-4767-B2C0-0C4B2E5129F2}"/>
                    </a:ext>
                  </a:extLst>
                </p14:cNvPr>
                <p14:cNvContentPartPr/>
                <p14:nvPr/>
              </p14:nvContentPartPr>
              <p14:xfrm>
                <a:off x="1850147" y="5781307"/>
                <a:ext cx="206640" cy="22464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09689326-6C89-4767-B2C0-0C4B2E5129F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845827" y="5776987"/>
                  <a:ext cx="21528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81E61EF3-CDE8-4BAA-8864-83472F5876FC}"/>
                    </a:ext>
                  </a:extLst>
                </p14:cNvPr>
                <p14:cNvContentPartPr/>
                <p14:nvPr/>
              </p14:nvContentPartPr>
              <p14:xfrm>
                <a:off x="2058587" y="5890747"/>
                <a:ext cx="119880" cy="11808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81E61EF3-CDE8-4BAA-8864-83472F5876FC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054267" y="5886427"/>
                  <a:ext cx="12852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A6A87E37-6AD8-47E8-B5BF-DC03207BD0C9}"/>
                    </a:ext>
                  </a:extLst>
                </p14:cNvPr>
                <p14:cNvContentPartPr/>
                <p14:nvPr/>
              </p14:nvContentPartPr>
              <p14:xfrm>
                <a:off x="2210867" y="5917387"/>
                <a:ext cx="110520" cy="10152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A6A87E37-6AD8-47E8-B5BF-DC03207BD0C9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206547" y="5913067"/>
                  <a:ext cx="11916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71A40DA2-8C1E-4E42-848E-5586ACAD6E6A}"/>
                    </a:ext>
                  </a:extLst>
                </p14:cNvPr>
                <p14:cNvContentPartPr/>
                <p14:nvPr/>
              </p14:nvContentPartPr>
              <p14:xfrm>
                <a:off x="2287907" y="5881387"/>
                <a:ext cx="120240" cy="13212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71A40DA2-8C1E-4E42-848E-5586ACAD6E6A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283587" y="5877067"/>
                  <a:ext cx="12888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A4A7A004-84B4-496B-82D1-77E5D364A771}"/>
                    </a:ext>
                  </a:extLst>
                </p14:cNvPr>
                <p14:cNvContentPartPr/>
                <p14:nvPr/>
              </p14:nvContentPartPr>
              <p14:xfrm>
                <a:off x="2445947" y="5757907"/>
                <a:ext cx="106200" cy="21816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A4A7A004-84B4-496B-82D1-77E5D364A771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2441627" y="5753587"/>
                  <a:ext cx="114840" cy="22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50A492AA-13D9-4866-BA0E-F4A953AD95C6}"/>
                    </a:ext>
                  </a:extLst>
                </p14:cNvPr>
                <p14:cNvContentPartPr/>
                <p14:nvPr/>
              </p14:nvContentPartPr>
              <p14:xfrm>
                <a:off x="2572667" y="5897227"/>
                <a:ext cx="156240" cy="10368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50A492AA-13D9-4866-BA0E-F4A953AD95C6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2568347" y="5892907"/>
                  <a:ext cx="16488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A8CB39C3-BC2E-48C2-8E8B-4879BED58E4C}"/>
                    </a:ext>
                  </a:extLst>
                </p14:cNvPr>
                <p14:cNvContentPartPr/>
                <p14:nvPr/>
              </p14:nvContentPartPr>
              <p14:xfrm>
                <a:off x="2767067" y="5797507"/>
                <a:ext cx="138960" cy="16812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A8CB39C3-BC2E-48C2-8E8B-4879BED58E4C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2762747" y="5793187"/>
                  <a:ext cx="14760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56D9F3C6-5429-4DF0-A205-804848E38311}"/>
                    </a:ext>
                  </a:extLst>
                </p14:cNvPr>
                <p14:cNvContentPartPr/>
                <p14:nvPr/>
              </p14:nvContentPartPr>
              <p14:xfrm>
                <a:off x="2936627" y="5876347"/>
                <a:ext cx="118800" cy="8784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56D9F3C6-5429-4DF0-A205-804848E38311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2932307" y="5872027"/>
                  <a:ext cx="12744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BBADF8BB-CF20-4CA6-AC61-73AF39C62D74}"/>
                    </a:ext>
                  </a:extLst>
                </p14:cNvPr>
                <p14:cNvContentPartPr/>
                <p14:nvPr/>
              </p14:nvContentPartPr>
              <p14:xfrm>
                <a:off x="3061907" y="5803987"/>
                <a:ext cx="311040" cy="14184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BBADF8BB-CF20-4CA6-AC61-73AF39C62D74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3057587" y="5799667"/>
                  <a:ext cx="3196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67160E5D-B855-4D5D-A37D-1A076B42BC2B}"/>
                    </a:ext>
                  </a:extLst>
                </p14:cNvPr>
                <p14:cNvContentPartPr/>
                <p14:nvPr/>
              </p14:nvContentPartPr>
              <p14:xfrm>
                <a:off x="3634667" y="5757547"/>
                <a:ext cx="130680" cy="16344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67160E5D-B855-4D5D-A37D-1A076B42BC2B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3630347" y="5753227"/>
                  <a:ext cx="13932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E8340BAE-EA8B-4BB3-8145-08058249A47E}"/>
                    </a:ext>
                  </a:extLst>
                </p14:cNvPr>
                <p14:cNvContentPartPr/>
                <p14:nvPr/>
              </p14:nvContentPartPr>
              <p14:xfrm>
                <a:off x="3735467" y="5829907"/>
                <a:ext cx="146880" cy="6840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E8340BAE-EA8B-4BB3-8145-08058249A47E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3731147" y="5825587"/>
                  <a:ext cx="15552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66FBE53E-89BD-4E1A-A4FE-63FCEFFC37AD}"/>
                    </a:ext>
                  </a:extLst>
                </p14:cNvPr>
                <p14:cNvContentPartPr/>
                <p14:nvPr/>
              </p14:nvContentPartPr>
              <p14:xfrm>
                <a:off x="3902507" y="5728387"/>
                <a:ext cx="148320" cy="19944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66FBE53E-89BD-4E1A-A4FE-63FCEFFC37AD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3898187" y="5724067"/>
                  <a:ext cx="15696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7BBB9833-9B67-4143-AF3F-9D65DD1AE417}"/>
                    </a:ext>
                  </a:extLst>
                </p14:cNvPr>
                <p14:cNvContentPartPr/>
                <p14:nvPr/>
              </p14:nvContentPartPr>
              <p14:xfrm>
                <a:off x="4025627" y="5739547"/>
                <a:ext cx="508680" cy="22680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7BBB9833-9B67-4143-AF3F-9D65DD1AE41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4021307" y="5735227"/>
                  <a:ext cx="517320" cy="235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0068171C-57A0-40CF-9018-99232F40F703}"/>
              </a:ext>
            </a:extLst>
          </p:cNvPr>
          <p:cNvGrpSpPr/>
          <p:nvPr/>
        </p:nvGrpSpPr>
        <p:grpSpPr>
          <a:xfrm>
            <a:off x="4981787" y="5476747"/>
            <a:ext cx="2546280" cy="1134360"/>
            <a:chOff x="4981787" y="5476747"/>
            <a:chExt cx="2546280" cy="1134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597ED40F-C678-46EF-9890-852D2A066CA9}"/>
                    </a:ext>
                  </a:extLst>
                </p14:cNvPr>
                <p14:cNvContentPartPr/>
                <p14:nvPr/>
              </p14:nvContentPartPr>
              <p14:xfrm>
                <a:off x="5395787" y="5606347"/>
                <a:ext cx="95400" cy="83268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597ED40F-C678-46EF-9890-852D2A066CA9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391467" y="5602027"/>
                  <a:ext cx="104040" cy="84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845A5DC0-2CA1-4CC6-8AB6-8D733E0F16DD}"/>
                    </a:ext>
                  </a:extLst>
                </p14:cNvPr>
                <p14:cNvContentPartPr/>
                <p14:nvPr/>
              </p14:nvContentPartPr>
              <p14:xfrm>
                <a:off x="5258627" y="6392947"/>
                <a:ext cx="1411560" cy="4572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845A5DC0-2CA1-4CC6-8AB6-8D733E0F16DD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254307" y="6388627"/>
                  <a:ext cx="142020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7E1D86A6-6C67-450A-8215-799660AE3CA1}"/>
                    </a:ext>
                  </a:extLst>
                </p14:cNvPr>
                <p14:cNvContentPartPr/>
                <p14:nvPr/>
              </p14:nvContentPartPr>
              <p14:xfrm>
                <a:off x="6678827" y="6315187"/>
                <a:ext cx="131040" cy="17172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7E1D86A6-6C67-450A-8215-799660AE3CA1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6674507" y="6310867"/>
                  <a:ext cx="13968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CFD66229-BF5F-4D40-A92B-895B081FF5AA}"/>
                    </a:ext>
                  </a:extLst>
                </p14:cNvPr>
                <p14:cNvContentPartPr/>
                <p14:nvPr/>
              </p14:nvContentPartPr>
              <p14:xfrm>
                <a:off x="5262227" y="5476747"/>
                <a:ext cx="313200" cy="15300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CFD66229-BF5F-4D40-A92B-895B081FF5AA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257907" y="5472427"/>
                  <a:ext cx="32184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842C82EF-605D-4A74-A8C1-0A5192C65C5A}"/>
                    </a:ext>
                  </a:extLst>
                </p14:cNvPr>
                <p14:cNvContentPartPr/>
                <p14:nvPr/>
              </p14:nvContentPartPr>
              <p14:xfrm>
                <a:off x="5004107" y="5492947"/>
                <a:ext cx="103320" cy="13968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842C82EF-605D-4A74-A8C1-0A5192C65C5A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4999787" y="5488627"/>
                  <a:ext cx="11196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47C88794-7D22-4CDE-9B48-E66D725154D5}"/>
                    </a:ext>
                  </a:extLst>
                </p14:cNvPr>
                <p14:cNvContentPartPr/>
                <p14:nvPr/>
              </p14:nvContentPartPr>
              <p14:xfrm>
                <a:off x="4981787" y="5548027"/>
                <a:ext cx="249480" cy="12528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47C88794-7D22-4CDE-9B48-E66D725154D5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4977467" y="5543707"/>
                  <a:ext cx="25812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0BE185EA-0E61-4970-BDFD-C2B1F538E02A}"/>
                    </a:ext>
                  </a:extLst>
                </p14:cNvPr>
                <p14:cNvContentPartPr/>
                <p14:nvPr/>
              </p14:nvContentPartPr>
              <p14:xfrm>
                <a:off x="6562907" y="6498427"/>
                <a:ext cx="128160" cy="10116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0BE185EA-0E61-4970-BDFD-C2B1F538E02A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6558587" y="6494107"/>
                  <a:ext cx="13680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A7192FD3-DAFD-4D9E-BA4E-5AE59247C78C}"/>
                    </a:ext>
                  </a:extLst>
                </p14:cNvPr>
                <p14:cNvContentPartPr/>
                <p14:nvPr/>
              </p14:nvContentPartPr>
              <p14:xfrm>
                <a:off x="6552107" y="6529387"/>
                <a:ext cx="218520" cy="8172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A7192FD3-DAFD-4D9E-BA4E-5AE59247C78C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6547787" y="6525067"/>
                  <a:ext cx="22716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46B3D086-6D1F-4ECC-A429-C5FC65B80B9D}"/>
                    </a:ext>
                  </a:extLst>
                </p14:cNvPr>
                <p14:cNvContentPartPr/>
                <p14:nvPr/>
              </p14:nvContentPartPr>
              <p14:xfrm>
                <a:off x="5419187" y="5943307"/>
                <a:ext cx="702000" cy="44244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46B3D086-6D1F-4ECC-A429-C5FC65B80B9D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414867" y="5938987"/>
                  <a:ext cx="710640" cy="45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47009E1D-8C52-4141-9D94-C4FC45C50790}"/>
                    </a:ext>
                  </a:extLst>
                </p14:cNvPr>
                <p14:cNvContentPartPr/>
                <p14:nvPr/>
              </p14:nvContentPartPr>
              <p14:xfrm>
                <a:off x="5522147" y="5513107"/>
                <a:ext cx="792360" cy="72324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47009E1D-8C52-4141-9D94-C4FC45C50790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5517827" y="5508787"/>
                  <a:ext cx="801000" cy="73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01D946E3-7E3C-4B9A-803E-43FD8286C10C}"/>
                    </a:ext>
                  </a:extLst>
                </p14:cNvPr>
                <p14:cNvContentPartPr/>
                <p14:nvPr/>
              </p14:nvContentPartPr>
              <p14:xfrm>
                <a:off x="6501707" y="6066427"/>
                <a:ext cx="21240" cy="13356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01D946E3-7E3C-4B9A-803E-43FD8286C10C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6497387" y="6062107"/>
                  <a:ext cx="2988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7A350752-C842-488B-BE57-48B3B3277451}"/>
                    </a:ext>
                  </a:extLst>
                </p14:cNvPr>
                <p14:cNvContentPartPr/>
                <p14:nvPr/>
              </p14:nvContentPartPr>
              <p14:xfrm>
                <a:off x="6407387" y="6176587"/>
                <a:ext cx="187560" cy="8316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7A350752-C842-488B-BE57-48B3B3277451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6403067" y="6172267"/>
                  <a:ext cx="19620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B26E8DBF-E0BD-405A-BD2A-0E1A127EC477}"/>
                    </a:ext>
                  </a:extLst>
                </p14:cNvPr>
                <p14:cNvContentPartPr/>
                <p14:nvPr/>
              </p14:nvContentPartPr>
              <p14:xfrm>
                <a:off x="6418547" y="6030067"/>
                <a:ext cx="191520" cy="4968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B26E8DBF-E0BD-405A-BD2A-0E1A127EC477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6414227" y="6025747"/>
                  <a:ext cx="20016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9B4A8D78-8204-49C3-BC0E-CCAAAF9850F4}"/>
                    </a:ext>
                  </a:extLst>
                </p14:cNvPr>
                <p14:cNvContentPartPr/>
                <p14:nvPr/>
              </p14:nvContentPartPr>
              <p14:xfrm>
                <a:off x="6644267" y="5987587"/>
                <a:ext cx="136080" cy="11196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9B4A8D78-8204-49C3-BC0E-CCAAAF9850F4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6639947" y="5983267"/>
                  <a:ext cx="14472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6D431505-3121-4CE2-99BD-479DBCAE4C8A}"/>
                    </a:ext>
                  </a:extLst>
                </p14:cNvPr>
                <p14:cNvContentPartPr/>
                <p14:nvPr/>
              </p14:nvContentPartPr>
              <p14:xfrm>
                <a:off x="5755427" y="5850427"/>
                <a:ext cx="202320" cy="23292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6D431505-3121-4CE2-99BD-479DBCAE4C8A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5751107" y="5846107"/>
                  <a:ext cx="21096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00F29035-B531-4882-B23D-DFC5C746E20F}"/>
                    </a:ext>
                  </a:extLst>
                </p14:cNvPr>
                <p14:cNvContentPartPr/>
                <p14:nvPr/>
              </p14:nvContentPartPr>
              <p14:xfrm>
                <a:off x="5725187" y="5954827"/>
                <a:ext cx="188280" cy="18180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00F29035-B531-4882-B23D-DFC5C746E20F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5720867" y="5950507"/>
                  <a:ext cx="19692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479057E5-2365-4874-BF46-F5D1A9B17776}"/>
                    </a:ext>
                  </a:extLst>
                </p14:cNvPr>
                <p14:cNvContentPartPr/>
                <p14:nvPr/>
              </p14:nvContentPartPr>
              <p14:xfrm>
                <a:off x="6033347" y="5685187"/>
                <a:ext cx="113760" cy="16308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479057E5-2365-4874-BF46-F5D1A9B17776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6029027" y="5680867"/>
                  <a:ext cx="12240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BA2CF812-3EE0-428A-A527-9521F34D05FD}"/>
                    </a:ext>
                  </a:extLst>
                </p14:cNvPr>
                <p14:cNvContentPartPr/>
                <p14:nvPr/>
              </p14:nvContentPartPr>
              <p14:xfrm>
                <a:off x="6064307" y="5764747"/>
                <a:ext cx="87840" cy="115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BA2CF812-3EE0-428A-A527-9521F34D05FD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6059987" y="5760427"/>
                  <a:ext cx="9648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1A0F31C9-9F4F-4D1F-83D1-58BD22457FA5}"/>
                    </a:ext>
                  </a:extLst>
                </p14:cNvPr>
                <p14:cNvContentPartPr/>
                <p14:nvPr/>
              </p14:nvContentPartPr>
              <p14:xfrm>
                <a:off x="6178427" y="5773387"/>
                <a:ext cx="204840" cy="8100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1A0F31C9-9F4F-4D1F-83D1-58BD22457FA5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6174107" y="5769067"/>
                  <a:ext cx="21348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95E22A7A-3386-45F6-8F76-A49770D1C6F7}"/>
                    </a:ext>
                  </a:extLst>
                </p14:cNvPr>
                <p14:cNvContentPartPr/>
                <p14:nvPr/>
              </p14:nvContentPartPr>
              <p14:xfrm>
                <a:off x="6374627" y="5751787"/>
                <a:ext cx="72720" cy="10584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95E22A7A-3386-45F6-8F76-A49770D1C6F7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6370307" y="5747467"/>
                  <a:ext cx="8136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A4032E4C-215B-4C16-A333-9CE142D4160F}"/>
                    </a:ext>
                  </a:extLst>
                </p14:cNvPr>
                <p14:cNvContentPartPr/>
                <p14:nvPr/>
              </p14:nvContentPartPr>
              <p14:xfrm>
                <a:off x="6463187" y="5663227"/>
                <a:ext cx="104040" cy="16236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A4032E4C-215B-4C16-A333-9CE142D4160F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6458867" y="5658907"/>
                  <a:ext cx="11268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AA034A79-A17B-446A-A034-DBE108CFA3B4}"/>
                    </a:ext>
                  </a:extLst>
                </p14:cNvPr>
                <p14:cNvContentPartPr/>
                <p14:nvPr/>
              </p14:nvContentPartPr>
              <p14:xfrm>
                <a:off x="6571187" y="5643787"/>
                <a:ext cx="242280" cy="16524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AA034A79-A17B-446A-A034-DBE108CFA3B4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6566867" y="5639467"/>
                  <a:ext cx="25092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D862785F-9956-4628-9203-CC045869F351}"/>
                    </a:ext>
                  </a:extLst>
                </p14:cNvPr>
                <p14:cNvContentPartPr/>
                <p14:nvPr/>
              </p14:nvContentPartPr>
              <p14:xfrm>
                <a:off x="6793667" y="5707147"/>
                <a:ext cx="94320" cy="6048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D862785F-9956-4628-9203-CC045869F351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6789347" y="5702827"/>
                  <a:ext cx="10296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FF50A492-681B-4B0E-90B6-F78EFE726FD0}"/>
                    </a:ext>
                  </a:extLst>
                </p14:cNvPr>
                <p14:cNvContentPartPr/>
                <p14:nvPr/>
              </p14:nvContentPartPr>
              <p14:xfrm>
                <a:off x="6889067" y="5679067"/>
                <a:ext cx="181800" cy="16164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FF50A492-681B-4B0E-90B6-F78EFE726FD0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6884747" y="5674747"/>
                  <a:ext cx="19044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79AA0276-BEED-4B59-B54C-602FB891C481}"/>
                    </a:ext>
                  </a:extLst>
                </p14:cNvPr>
                <p14:cNvContentPartPr/>
                <p14:nvPr/>
              </p14:nvContentPartPr>
              <p14:xfrm>
                <a:off x="7092107" y="5613187"/>
                <a:ext cx="365760" cy="9396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79AA0276-BEED-4B59-B54C-602FB891C481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7087787" y="5608867"/>
                  <a:ext cx="37440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CD1420DF-B52C-440E-9CFE-29EF1AE502C7}"/>
                    </a:ext>
                  </a:extLst>
                </p14:cNvPr>
                <p14:cNvContentPartPr/>
                <p14:nvPr/>
              </p14:nvContentPartPr>
              <p14:xfrm>
                <a:off x="7519427" y="5519947"/>
                <a:ext cx="8640" cy="20880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CD1420DF-B52C-440E-9CFE-29EF1AE502C7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7515107" y="5515627"/>
                  <a:ext cx="17280" cy="217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9">
            <p14:nvContentPartPr>
              <p14:cNvPr id="62" name="Freihand 61">
                <a:extLst>
                  <a:ext uri="{FF2B5EF4-FFF2-40B4-BE49-F238E27FC236}">
                    <a16:creationId xmlns:a16="http://schemas.microsoft.com/office/drawing/2014/main" id="{C97D3CB6-BD60-49EC-8623-D4BE94888A6B}"/>
                  </a:ext>
                </a:extLst>
              </p14:cNvPr>
              <p14:cNvContentPartPr/>
              <p14:nvPr/>
            </p14:nvContentPartPr>
            <p14:xfrm>
              <a:off x="1504907" y="1460227"/>
              <a:ext cx="1399680" cy="105840"/>
            </p14:xfrm>
          </p:contentPart>
        </mc:Choice>
        <mc:Fallback>
          <p:pic>
            <p:nvPicPr>
              <p:cNvPr id="62" name="Freihand 61">
                <a:extLst>
                  <a:ext uri="{FF2B5EF4-FFF2-40B4-BE49-F238E27FC236}">
                    <a16:creationId xmlns:a16="http://schemas.microsoft.com/office/drawing/2014/main" id="{C97D3CB6-BD60-49EC-8623-D4BE94888A6B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1500587" y="1455907"/>
                <a:ext cx="1408320" cy="11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1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4D6F6596-5FA6-4040-AB4F-02AA372EAD85}"/>
                  </a:ext>
                </a:extLst>
              </p14:cNvPr>
              <p14:cNvContentPartPr/>
              <p14:nvPr/>
            </p14:nvContentPartPr>
            <p14:xfrm>
              <a:off x="1014947" y="3172027"/>
              <a:ext cx="3741840" cy="98640"/>
            </p14:xfrm>
          </p:contentPart>
        </mc:Choice>
        <mc:Fallback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4D6F6596-5FA6-4040-AB4F-02AA372EAD85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1010627" y="3167707"/>
                <a:ext cx="3750480" cy="107280"/>
              </a:xfrm>
              <a:prstGeom prst="rect">
                <a:avLst/>
              </a:prstGeom>
            </p:spPr>
          </p:pic>
        </mc:Fallback>
      </mc:AlternateContent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E8222B70-4407-449B-9FCB-B79DFB6F5C8C}"/>
              </a:ext>
            </a:extLst>
          </p:cNvPr>
          <p:cNvGrpSpPr/>
          <p:nvPr/>
        </p:nvGrpSpPr>
        <p:grpSpPr>
          <a:xfrm>
            <a:off x="2599307" y="793147"/>
            <a:ext cx="9033840" cy="3224880"/>
            <a:chOff x="2599307" y="793147"/>
            <a:chExt cx="9033840" cy="3224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7F5110CF-6905-4FDE-ACC9-C5FC13B06801}"/>
                    </a:ext>
                  </a:extLst>
                </p14:cNvPr>
                <p14:cNvContentPartPr/>
                <p14:nvPr/>
              </p14:nvContentPartPr>
              <p14:xfrm>
                <a:off x="2599307" y="3772867"/>
                <a:ext cx="1912320" cy="7812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7F5110CF-6905-4FDE-ACC9-C5FC13B06801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2594987" y="3768547"/>
                  <a:ext cx="192096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DC8B9B29-FB6E-4350-9559-1C158A08E8A6}"/>
                    </a:ext>
                  </a:extLst>
                </p14:cNvPr>
                <p14:cNvContentPartPr/>
                <p14:nvPr/>
              </p14:nvContentPartPr>
              <p14:xfrm>
                <a:off x="5768027" y="1896547"/>
                <a:ext cx="2745000" cy="4968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DC8B9B29-FB6E-4350-9559-1C158A08E8A6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5763707" y="1892227"/>
                  <a:ext cx="275364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CE777674-DBC2-4725-ADF0-A98BF956BEF5}"/>
                    </a:ext>
                  </a:extLst>
                </p14:cNvPr>
                <p14:cNvContentPartPr/>
                <p14:nvPr/>
              </p14:nvContentPartPr>
              <p14:xfrm>
                <a:off x="8107307" y="1146667"/>
                <a:ext cx="1661040" cy="48528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CE777674-DBC2-4725-ADF0-A98BF956BEF5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8102987" y="1142347"/>
                  <a:ext cx="1669680" cy="49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900C62C2-F2D0-4B60-B095-405B7F1E1F70}"/>
                    </a:ext>
                  </a:extLst>
                </p14:cNvPr>
                <p14:cNvContentPartPr/>
                <p14:nvPr/>
              </p14:nvContentPartPr>
              <p14:xfrm>
                <a:off x="9959147" y="956227"/>
                <a:ext cx="130320" cy="19440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900C62C2-F2D0-4B60-B095-405B7F1E1F70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9954827" y="951907"/>
                  <a:ext cx="13896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C656CED6-84CA-41AD-B0F2-5C135CD5FAA2}"/>
                    </a:ext>
                  </a:extLst>
                </p14:cNvPr>
                <p14:cNvContentPartPr/>
                <p14:nvPr/>
              </p14:nvContentPartPr>
              <p14:xfrm>
                <a:off x="10084427" y="1002307"/>
                <a:ext cx="114840" cy="26892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C656CED6-84CA-41AD-B0F2-5C135CD5FAA2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0080107" y="997987"/>
                  <a:ext cx="123480" cy="27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B079952A-C4FC-4438-BF83-5087C8150FF7}"/>
                    </a:ext>
                  </a:extLst>
                </p14:cNvPr>
                <p14:cNvContentPartPr/>
                <p14:nvPr/>
              </p14:nvContentPartPr>
              <p14:xfrm>
                <a:off x="10240667" y="1000867"/>
                <a:ext cx="33480" cy="8820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B079952A-C4FC-4438-BF83-5087C8150FF7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0236347" y="996547"/>
                  <a:ext cx="4212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E01F989D-AA73-48F1-957A-6FC3E8BEB5F2}"/>
                    </a:ext>
                  </a:extLst>
                </p14:cNvPr>
                <p14:cNvContentPartPr/>
                <p14:nvPr/>
              </p14:nvContentPartPr>
              <p14:xfrm>
                <a:off x="10344707" y="901147"/>
                <a:ext cx="125640" cy="17280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E01F989D-AA73-48F1-957A-6FC3E8BEB5F2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10340387" y="896827"/>
                  <a:ext cx="13428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94C945D6-E237-4EFB-B79E-FD560AEB40F9}"/>
                    </a:ext>
                  </a:extLst>
                </p14:cNvPr>
                <p14:cNvContentPartPr/>
                <p14:nvPr/>
              </p14:nvContentPartPr>
              <p14:xfrm>
                <a:off x="10462787" y="984667"/>
                <a:ext cx="117360" cy="9108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94C945D6-E237-4EFB-B79E-FD560AEB40F9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10458467" y="980347"/>
                  <a:ext cx="12600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E75FD9DE-3564-4ADB-A2B1-DD09ACB680E3}"/>
                    </a:ext>
                  </a:extLst>
                </p14:cNvPr>
                <p14:cNvContentPartPr/>
                <p14:nvPr/>
              </p14:nvContentPartPr>
              <p14:xfrm>
                <a:off x="10617227" y="958747"/>
                <a:ext cx="296280" cy="8928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E75FD9DE-3564-4ADB-A2B1-DD09ACB680E3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10612907" y="954427"/>
                  <a:ext cx="30492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D32B0D2C-938F-4483-BD26-6A6B33D2C582}"/>
                    </a:ext>
                  </a:extLst>
                </p14:cNvPr>
                <p14:cNvContentPartPr/>
                <p14:nvPr/>
              </p14:nvContentPartPr>
              <p14:xfrm>
                <a:off x="10936907" y="923107"/>
                <a:ext cx="141120" cy="11844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D32B0D2C-938F-4483-BD26-6A6B33D2C582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10932587" y="918787"/>
                  <a:ext cx="14976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10AE5D7F-31FC-4A16-96BE-2B0C9769A987}"/>
                    </a:ext>
                  </a:extLst>
                </p14:cNvPr>
                <p14:cNvContentPartPr/>
                <p14:nvPr/>
              </p14:nvContentPartPr>
              <p14:xfrm>
                <a:off x="11063987" y="793147"/>
                <a:ext cx="569160" cy="31608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10AE5D7F-31FC-4A16-96BE-2B0C9769A987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1059667" y="788827"/>
                  <a:ext cx="577800" cy="32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93772E08-31AD-451F-BA5D-C97CEEA285DC}"/>
                    </a:ext>
                  </a:extLst>
                </p14:cNvPr>
                <p14:cNvContentPartPr/>
                <p14:nvPr/>
              </p14:nvContentPartPr>
              <p14:xfrm>
                <a:off x="3617387" y="1400107"/>
                <a:ext cx="6707520" cy="222696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93772E08-31AD-451F-BA5D-C97CEEA285DC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3613067" y="1395787"/>
                  <a:ext cx="6716160" cy="223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CEEFF50C-288C-4B78-B308-CC54C2B5BB76}"/>
                    </a:ext>
                  </a:extLst>
                </p14:cNvPr>
                <p14:cNvContentPartPr/>
                <p14:nvPr/>
              </p14:nvContentPartPr>
              <p14:xfrm>
                <a:off x="10256507" y="1222267"/>
                <a:ext cx="363240" cy="30672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CEEFF50C-288C-4B78-B308-CC54C2B5BB76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0252187" y="1217947"/>
                  <a:ext cx="371880" cy="31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18C3FCFE-A088-42E6-8674-7B32DF77071D}"/>
                    </a:ext>
                  </a:extLst>
                </p14:cNvPr>
                <p14:cNvContentPartPr/>
                <p14:nvPr/>
              </p14:nvContentPartPr>
              <p14:xfrm>
                <a:off x="4786307" y="3431947"/>
                <a:ext cx="1622520" cy="58608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18C3FCFE-A088-42E6-8674-7B32DF77071D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4781987" y="3427627"/>
                  <a:ext cx="1631160" cy="59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DBA35145-B3C6-4A75-B13F-FA14BA37776E}"/>
                    </a:ext>
                  </a:extLst>
                </p14:cNvPr>
                <p14:cNvContentPartPr/>
                <p14:nvPr/>
              </p14:nvContentPartPr>
              <p14:xfrm>
                <a:off x="7777547" y="3452107"/>
                <a:ext cx="1594800" cy="47340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DBA35145-B3C6-4A75-B13F-FA14BA37776E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7773227" y="3447787"/>
                  <a:ext cx="1603440" cy="48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EEDDF281-E0C9-40F9-93CC-3B20C9105D74}"/>
                    </a:ext>
                  </a:extLst>
                </p14:cNvPr>
                <p14:cNvContentPartPr/>
                <p14:nvPr/>
              </p14:nvContentPartPr>
              <p14:xfrm>
                <a:off x="6114347" y="3334387"/>
                <a:ext cx="2458080" cy="24480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EEDDF281-E0C9-40F9-93CC-3B20C9105D74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6110027" y="3330067"/>
                  <a:ext cx="2466720" cy="25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D0CC2D37-80DA-4073-AAFE-BCFDCE5BEEC7}"/>
                    </a:ext>
                  </a:extLst>
                </p14:cNvPr>
                <p14:cNvContentPartPr/>
                <p14:nvPr/>
              </p14:nvContentPartPr>
              <p14:xfrm>
                <a:off x="5982587" y="3346267"/>
                <a:ext cx="627480" cy="23832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D0CC2D37-80DA-4073-AAFE-BCFDCE5BEEC7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5978267" y="3341947"/>
                  <a:ext cx="636120" cy="2469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0995686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41FF8F-C08A-E880-6F8E-1D30C71E68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AC3DBC-E757-8BDA-9EF7-774CA1E909DE}"/>
              </a:ext>
            </a:extLst>
          </p:cNvPr>
          <p:cNvSpPr txBox="1">
            <a:spLocks/>
          </p:cNvSpPr>
          <p:nvPr/>
        </p:nvSpPr>
        <p:spPr>
          <a:xfrm>
            <a:off x="790425" y="-51693"/>
            <a:ext cx="11117766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Intra-</a:t>
            </a:r>
            <a:r>
              <a:rPr lang="en-US" sz="3991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Industrie</a:t>
            </a:r>
            <a:r>
              <a:rPr lang="en-US" sz="399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-Handel Deutschland – USA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9">
                <a:extLst>
                  <a:ext uri="{FF2B5EF4-FFF2-40B4-BE49-F238E27FC236}">
                    <a16:creationId xmlns:a16="http://schemas.microsoft.com/office/drawing/2014/main" id="{0563BB4C-8F85-3DBC-0B86-FCE8D2C6FDE0}"/>
                  </a:ext>
                </a:extLst>
              </p:cNvPr>
              <p:cNvSpPr txBox="1"/>
              <p:nvPr/>
            </p:nvSpPr>
            <p:spPr>
              <a:xfrm>
                <a:off x="-5778" y="5218196"/>
                <a:ext cx="4443909" cy="5305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Grubel-Lloyd-Index: </a:t>
                </a:r>
                <a14:m>
                  <m:oMath xmlns:m="http://schemas.openxmlformats.org/officeDocument/2006/math">
                    <m:r>
                      <a:rPr lang="de-DE" sz="1600" b="1" i="0" smtClean="0">
                        <a:latin typeface="Cambria Math" panose="02040503050406030204" pitchFamily="18" charset="0"/>
                      </a:rPr>
                      <m:t>𝐆𝐋𝐈</m:t>
                    </m:r>
                    <m:r>
                      <a:rPr lang="de-DE" sz="1600" b="1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sz="1600" b="1" i="1">
                        <a:latin typeface="Cambria Math"/>
                      </a:rPr>
                      <m:t>𝟏</m:t>
                    </m:r>
                    <m:r>
                      <a:rPr lang="de-DE" sz="1600" b="1" i="1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de-DE" sz="16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de-DE" sz="16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1600" b="1" i="1" smtClean="0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lang="de-DE" sz="1600" b="1" i="1">
                                <a:latin typeface="Cambria Math"/>
                              </a:rPr>
                              <m:t>𝑬𝒙𝒑𝒐𝒓𝒕</m:t>
                            </m:r>
                            <m:r>
                              <a:rPr lang="de-DE" sz="16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de-DE" sz="1600" b="1" i="1">
                                <a:latin typeface="Cambria Math"/>
                              </a:rPr>
                              <m:t>𝑰𝒎𝒑𝒐𝒓𝒕</m:t>
                            </m:r>
                            <m:r>
                              <a:rPr lang="de-DE" sz="1600" b="1" i="1" smtClean="0">
                                <a:latin typeface="Cambria Math" panose="02040503050406030204" pitchFamily="18" charset="0"/>
                              </a:rPr>
                              <m:t>|</m:t>
                            </m:r>
                          </m:num>
                          <m:den>
                            <m:r>
                              <a:rPr lang="de-DE" sz="1600" b="1" i="1">
                                <a:latin typeface="Cambria Math"/>
                              </a:rPr>
                              <m:t>𝑬𝒙𝒑𝒐𝒓𝒕</m:t>
                            </m:r>
                            <m:r>
                              <a:rPr lang="de-DE" sz="1600" b="1" i="1">
                                <a:latin typeface="Cambria Math"/>
                              </a:rPr>
                              <m:t>+</m:t>
                            </m:r>
                            <m:r>
                              <a:rPr lang="de-DE" sz="1600" b="1" i="1">
                                <a:latin typeface="Cambria Math"/>
                              </a:rPr>
                              <m:t>𝑰𝒎𝒑𝒐𝒓𝒕</m:t>
                            </m:r>
                          </m:den>
                        </m:f>
                      </m:e>
                    </m:d>
                  </m:oMath>
                </a14:m>
                <a:endPara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778" y="5218196"/>
                <a:ext cx="4443909" cy="530594"/>
              </a:xfrm>
              <a:prstGeom prst="rect">
                <a:avLst/>
              </a:prstGeom>
              <a:blipFill>
                <a:blip r:embed="rId3"/>
                <a:stretch>
                  <a:fillRect l="-686" b="-229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feld 9">
            <a:extLst>
              <a:ext uri="{FF2B5EF4-FFF2-40B4-BE49-F238E27FC236}">
                <a16:creationId xmlns:a16="http://schemas.microsoft.com/office/drawing/2014/main" id="{74073568-5E8C-D783-AED3-88B97B3A6D76}"/>
              </a:ext>
            </a:extLst>
          </p:cNvPr>
          <p:cNvSpPr txBox="1"/>
          <p:nvPr/>
        </p:nvSpPr>
        <p:spPr>
          <a:xfrm>
            <a:off x="0" y="3904357"/>
            <a:ext cx="343555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</a:t>
            </a:r>
            <a:r>
              <a:rPr lang="de-DE" sz="1633">
                <a:latin typeface="Times New Roman" panose="02020603050405020304" pitchFamily="18" charset="0"/>
                <a:cs typeface="Times New Roman" panose="02020603050405020304" pitchFamily="18" charset="0"/>
              </a:rPr>
              <a:t>: Destatis, eigene Berechnungen</a:t>
            </a:r>
            <a:endParaRPr lang="de-DE" sz="163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166CC982-61A8-239B-C6F2-1D958CA4E6B3}"/>
              </a:ext>
            </a:extLst>
          </p:cNvPr>
          <p:cNvSpPr txBox="1"/>
          <p:nvPr/>
        </p:nvSpPr>
        <p:spPr>
          <a:xfrm>
            <a:off x="323634" y="4340360"/>
            <a:ext cx="3708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>
                <a:latin typeface="Times New Roman" panose="02020603050405020304" pitchFamily="18" charset="0"/>
                <a:cs typeface="Times New Roman" panose="02020603050405020304" pitchFamily="18" charset="0"/>
              </a:rPr>
              <a:t>Als Maß für die Aufteilung zwischen inter- und intra-industriellem Handel wird der Grubel-Lloyd-Index verwendet:</a:t>
            </a:r>
          </a:p>
          <a:p>
            <a:endParaRPr lang="de-DE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ABFA8561-92B2-C6B2-70AC-938EFF715D3C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82EC18B8-EC15-03DD-216B-12F49B4CFE2C}"/>
              </a:ext>
            </a:extLst>
          </p:cNvPr>
          <p:cNvSpPr txBox="1"/>
          <p:nvPr/>
        </p:nvSpPr>
        <p:spPr>
          <a:xfrm>
            <a:off x="4361445" y="4275339"/>
            <a:ext cx="43281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GLI 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 </a:t>
            </a:r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heißt, dass in einer Branche sich Exporte und Importe die Waage halten und damit ein hohes Maß an 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intra-industriellem</a:t>
            </a:r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Handel gegeben ist!</a:t>
            </a:r>
          </a:p>
          <a:p>
            <a:endParaRPr lang="de-DE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GLI → 0</a:t>
            </a:r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dass entweder die Exporte die Importe deutlich übersteigen, oder umgekehrt.</a:t>
            </a:r>
          </a:p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D.h. der Handel läuft vornehmlich nur in eine Richtung ab und es handelt sich um 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inter-industriellen</a:t>
            </a:r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Handel 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96D237F-273F-4402-83B5-0CCBA9E2ED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34" y="627369"/>
            <a:ext cx="9877778" cy="327698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1BF9E4CF-22B4-49B7-8901-1B9721A9C0B4}"/>
                  </a:ext>
                </a:extLst>
              </p14:cNvPr>
              <p14:cNvContentPartPr/>
              <p14:nvPr/>
            </p14:nvContentPartPr>
            <p14:xfrm>
              <a:off x="62747" y="5072467"/>
              <a:ext cx="4380840" cy="6984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1BF9E4CF-22B4-49B7-8901-1B9721A9C0B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427" y="5068147"/>
                <a:ext cx="4389480" cy="70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F6F76535-D16F-4B75-AC8C-C2F203DE2425}"/>
                  </a:ext>
                </a:extLst>
              </p14:cNvPr>
              <p14:cNvContentPartPr/>
              <p14:nvPr/>
            </p14:nvContentPartPr>
            <p14:xfrm>
              <a:off x="2951747" y="5248147"/>
              <a:ext cx="604080" cy="20880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F6F76535-D16F-4B75-AC8C-C2F203DE242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47427" y="5243827"/>
                <a:ext cx="612720" cy="217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8780C5AB-3F03-488F-9D89-DB651B4E47CC}"/>
              </a:ext>
            </a:extLst>
          </p:cNvPr>
          <p:cNvGrpSpPr/>
          <p:nvPr/>
        </p:nvGrpSpPr>
        <p:grpSpPr>
          <a:xfrm>
            <a:off x="2958947" y="5209987"/>
            <a:ext cx="1299240" cy="589680"/>
            <a:chOff x="2958947" y="5209987"/>
            <a:chExt cx="1299240" cy="589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51EE00CD-A93E-43DF-8DBF-D31C81E59C0B}"/>
                    </a:ext>
                  </a:extLst>
                </p14:cNvPr>
                <p14:cNvContentPartPr/>
                <p14:nvPr/>
              </p14:nvContentPartPr>
              <p14:xfrm>
                <a:off x="3065507" y="5656747"/>
                <a:ext cx="1040400" cy="14292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51EE00CD-A93E-43DF-8DBF-D31C81E59C0B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061187" y="5652427"/>
                  <a:ext cx="104904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7B8126EA-4D3A-4947-B240-67E45311E305}"/>
                    </a:ext>
                  </a:extLst>
                </p14:cNvPr>
                <p14:cNvContentPartPr/>
                <p14:nvPr/>
              </p14:nvContentPartPr>
              <p14:xfrm>
                <a:off x="3169907" y="5478547"/>
                <a:ext cx="108360" cy="828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7B8126EA-4D3A-4947-B240-67E45311E305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165587" y="5474227"/>
                  <a:ext cx="1170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4476EE6F-83A6-4B3C-B5CA-0D8C9D5683BF}"/>
                    </a:ext>
                  </a:extLst>
                </p14:cNvPr>
                <p14:cNvContentPartPr/>
                <p14:nvPr/>
              </p14:nvContentPartPr>
              <p14:xfrm>
                <a:off x="3939587" y="5425267"/>
                <a:ext cx="33480" cy="1404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4476EE6F-83A6-4B3C-B5CA-0D8C9D5683BF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935267" y="5420947"/>
                  <a:ext cx="4212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460A80AD-6636-466E-A2F8-56E9393AA32C}"/>
                    </a:ext>
                  </a:extLst>
                </p14:cNvPr>
                <p14:cNvContentPartPr/>
                <p14:nvPr/>
              </p14:nvContentPartPr>
              <p14:xfrm>
                <a:off x="3996827" y="5304667"/>
                <a:ext cx="360" cy="36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460A80AD-6636-466E-A2F8-56E9393AA32C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992507" y="53003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A166C214-22C1-47FB-8C02-D547A7998AA8}"/>
                    </a:ext>
                  </a:extLst>
                </p14:cNvPr>
                <p14:cNvContentPartPr/>
                <p14:nvPr/>
              </p14:nvContentPartPr>
              <p14:xfrm>
                <a:off x="4052267" y="5262547"/>
                <a:ext cx="46440" cy="1980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A166C214-22C1-47FB-8C02-D547A7998AA8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047947" y="5258227"/>
                  <a:ext cx="5508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8F4C3702-FD8E-4AD8-A68F-2FE9134A4498}"/>
                    </a:ext>
                  </a:extLst>
                </p14:cNvPr>
                <p14:cNvContentPartPr/>
                <p14:nvPr/>
              </p14:nvContentPartPr>
              <p14:xfrm>
                <a:off x="2958947" y="5209987"/>
                <a:ext cx="1299240" cy="24768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8F4C3702-FD8E-4AD8-A68F-2FE9134A4498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2954627" y="5205667"/>
                  <a:ext cx="130788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048CF1AE-14A0-4D3E-9AD3-63BD6544B9CA}"/>
                    </a:ext>
                  </a:extLst>
                </p14:cNvPr>
                <p14:cNvContentPartPr/>
                <p14:nvPr/>
              </p14:nvContentPartPr>
              <p14:xfrm>
                <a:off x="3013307" y="5296027"/>
                <a:ext cx="469080" cy="15444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048CF1AE-14A0-4D3E-9AD3-63BD6544B9CA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008987" y="5291707"/>
                  <a:ext cx="4777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E5652526-C053-49DB-83DD-BE302961B501}"/>
                    </a:ext>
                  </a:extLst>
                </p14:cNvPr>
                <p14:cNvContentPartPr/>
                <p14:nvPr/>
              </p14:nvContentPartPr>
              <p14:xfrm>
                <a:off x="3029867" y="5464867"/>
                <a:ext cx="508320" cy="23904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E5652526-C053-49DB-83DD-BE302961B501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025547" y="5460547"/>
                  <a:ext cx="516960" cy="247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003C74DB-F683-41FC-8C55-3C592AA38A53}"/>
                  </a:ext>
                </a:extLst>
              </p14:cNvPr>
              <p14:cNvContentPartPr/>
              <p14:nvPr/>
            </p14:nvContentPartPr>
            <p14:xfrm>
              <a:off x="8953307" y="1096267"/>
              <a:ext cx="876600" cy="2993040"/>
            </p14:xfrm>
          </p:contentPart>
        </mc:Choice>
        <mc:Fallback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003C74DB-F683-41FC-8C55-3C592AA38A53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948987" y="1091947"/>
                <a:ext cx="885240" cy="300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9B9B1BCE-C683-462E-A606-D624ACAEC684}"/>
                  </a:ext>
                </a:extLst>
              </p14:cNvPr>
              <p14:cNvContentPartPr/>
              <p14:nvPr/>
            </p14:nvContentPartPr>
            <p14:xfrm>
              <a:off x="164987" y="1037587"/>
              <a:ext cx="1098000" cy="3109320"/>
            </p14:xfrm>
          </p:contentPart>
        </mc:Choice>
        <mc:Fallback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9B9B1BCE-C683-462E-A606-D624ACAEC684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160667" y="1033267"/>
                <a:ext cx="1106640" cy="311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208133C4-AD23-4364-9D3B-FDE14BB77E0E}"/>
                  </a:ext>
                </a:extLst>
              </p14:cNvPr>
              <p14:cNvContentPartPr/>
              <p14:nvPr/>
            </p14:nvContentPartPr>
            <p14:xfrm>
              <a:off x="8884187" y="2055307"/>
              <a:ext cx="688320" cy="265680"/>
            </p14:xfrm>
          </p:contentPart>
        </mc:Choice>
        <mc:Fallback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208133C4-AD23-4364-9D3B-FDE14BB77E0E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8879867" y="2050987"/>
                <a:ext cx="696960" cy="27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77E73854-D11E-4041-8C48-F16C9560F190}"/>
                  </a:ext>
                </a:extLst>
              </p14:cNvPr>
              <p14:cNvContentPartPr/>
              <p14:nvPr/>
            </p14:nvContentPartPr>
            <p14:xfrm>
              <a:off x="9064907" y="2827147"/>
              <a:ext cx="676080" cy="1158480"/>
            </p14:xfrm>
          </p:contentPart>
        </mc:Choice>
        <mc:Fallback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77E73854-D11E-4041-8C48-F16C9560F190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9060587" y="2822827"/>
                <a:ext cx="684720" cy="116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27472A13-205A-46A5-8D98-2EA53F1C7075}"/>
                  </a:ext>
                </a:extLst>
              </p14:cNvPr>
              <p14:cNvContentPartPr/>
              <p14:nvPr/>
            </p14:nvContentPartPr>
            <p14:xfrm>
              <a:off x="10446587" y="1505587"/>
              <a:ext cx="243000" cy="369720"/>
            </p14:xfrm>
          </p:contentPart>
        </mc:Choice>
        <mc:Fallback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27472A13-205A-46A5-8D98-2EA53F1C7075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10442267" y="1501267"/>
                <a:ext cx="251640" cy="37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E2D1C564-C312-4E78-B26C-12463D3237BB}"/>
                  </a:ext>
                </a:extLst>
              </p14:cNvPr>
              <p14:cNvContentPartPr/>
              <p14:nvPr/>
            </p14:nvContentPartPr>
            <p14:xfrm>
              <a:off x="10901267" y="1565707"/>
              <a:ext cx="9000" cy="7200"/>
            </p14:xfrm>
          </p:contentPart>
        </mc:Choice>
        <mc:Fallback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E2D1C564-C312-4E78-B26C-12463D3237BB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10896947" y="1561387"/>
                <a:ext cx="17640" cy="1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29" name="Freihand 28">
                <a:extLst>
                  <a:ext uri="{FF2B5EF4-FFF2-40B4-BE49-F238E27FC236}">
                    <a16:creationId xmlns:a16="http://schemas.microsoft.com/office/drawing/2014/main" id="{082AB881-3CCA-4C28-B89F-8875E0B00BB5}"/>
                  </a:ext>
                </a:extLst>
              </p14:cNvPr>
              <p14:cNvContentPartPr/>
              <p14:nvPr/>
            </p14:nvContentPartPr>
            <p14:xfrm>
              <a:off x="10880387" y="1437187"/>
              <a:ext cx="380880" cy="279720"/>
            </p14:xfrm>
          </p:contentPart>
        </mc:Choice>
        <mc:Fallback>
          <p:pic>
            <p:nvPicPr>
              <p:cNvPr id="29" name="Freihand 28">
                <a:extLst>
                  <a:ext uri="{FF2B5EF4-FFF2-40B4-BE49-F238E27FC236}">
                    <a16:creationId xmlns:a16="http://schemas.microsoft.com/office/drawing/2014/main" id="{082AB881-3CCA-4C28-B89F-8875E0B00BB5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10876067" y="1432867"/>
                <a:ext cx="389520" cy="28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24817A25-3D29-4C78-BBF3-6330138116E5}"/>
                  </a:ext>
                </a:extLst>
              </p14:cNvPr>
              <p14:cNvContentPartPr/>
              <p14:nvPr/>
            </p14:nvContentPartPr>
            <p14:xfrm>
              <a:off x="11155787" y="1478227"/>
              <a:ext cx="61920" cy="12960"/>
            </p14:xfrm>
          </p:contentPart>
        </mc:Choice>
        <mc:Fallback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24817A25-3D29-4C78-BBF3-6330138116E5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11151467" y="1473907"/>
                <a:ext cx="7056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3B914ADE-F87F-492B-92B0-BA202345A827}"/>
                  </a:ext>
                </a:extLst>
              </p14:cNvPr>
              <p14:cNvContentPartPr/>
              <p14:nvPr/>
            </p14:nvContentPartPr>
            <p14:xfrm>
              <a:off x="11405627" y="1518907"/>
              <a:ext cx="33480" cy="157320"/>
            </p14:xfrm>
          </p:contentPart>
        </mc:Choice>
        <mc:Fallback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3B914ADE-F87F-492B-92B0-BA202345A827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11401307" y="1514587"/>
                <a:ext cx="42120" cy="16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D77A242F-076C-4D43-97CE-D46A02F8A5E9}"/>
                  </a:ext>
                </a:extLst>
              </p14:cNvPr>
              <p14:cNvContentPartPr/>
              <p14:nvPr/>
            </p14:nvContentPartPr>
            <p14:xfrm>
              <a:off x="11298707" y="1503427"/>
              <a:ext cx="232560" cy="210600"/>
            </p14:xfrm>
          </p:contentPart>
        </mc:Choice>
        <mc:Fallback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D77A242F-076C-4D43-97CE-D46A02F8A5E9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11294387" y="1499107"/>
                <a:ext cx="241200" cy="219240"/>
              </a:xfrm>
              <a:prstGeom prst="rect">
                <a:avLst/>
              </a:prstGeom>
            </p:spPr>
          </p:pic>
        </mc:Fallback>
      </mc:AlternateContent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64F4946B-8814-4567-9B23-3844D4D4C4EF}"/>
              </a:ext>
            </a:extLst>
          </p:cNvPr>
          <p:cNvGrpSpPr/>
          <p:nvPr/>
        </p:nvGrpSpPr>
        <p:grpSpPr>
          <a:xfrm>
            <a:off x="10406987" y="2005627"/>
            <a:ext cx="1488240" cy="2073960"/>
            <a:chOff x="10406987" y="2005627"/>
            <a:chExt cx="1488240" cy="2073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07CF30A2-9AB6-4BCE-8886-CABD2BBADF7A}"/>
                    </a:ext>
                  </a:extLst>
                </p14:cNvPr>
                <p14:cNvContentPartPr/>
                <p14:nvPr/>
              </p14:nvContentPartPr>
              <p14:xfrm>
                <a:off x="10810547" y="2079787"/>
                <a:ext cx="204480" cy="18396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07CF30A2-9AB6-4BCE-8886-CABD2BBADF7A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0806227" y="2075467"/>
                  <a:ext cx="21312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26ED5DB6-D042-4923-9BF1-D236F5AF3D11}"/>
                    </a:ext>
                  </a:extLst>
                </p14:cNvPr>
                <p14:cNvContentPartPr/>
                <p14:nvPr/>
              </p14:nvContentPartPr>
              <p14:xfrm>
                <a:off x="11142827" y="2034067"/>
                <a:ext cx="159120" cy="17496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26ED5DB6-D042-4923-9BF1-D236F5AF3D11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11138507" y="2029747"/>
                  <a:ext cx="16776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246D750A-49D3-4AF0-B4FE-8D198E8C9859}"/>
                    </a:ext>
                  </a:extLst>
                </p14:cNvPr>
                <p14:cNvContentPartPr/>
                <p14:nvPr/>
              </p14:nvContentPartPr>
              <p14:xfrm>
                <a:off x="11295107" y="2175547"/>
                <a:ext cx="33480" cy="12096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246D750A-49D3-4AF0-B4FE-8D198E8C9859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1290787" y="2171227"/>
                  <a:ext cx="4212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A05DB0DB-2B54-421E-B37D-1083987AF717}"/>
                    </a:ext>
                  </a:extLst>
                </p14:cNvPr>
                <p14:cNvContentPartPr/>
                <p14:nvPr/>
              </p14:nvContentPartPr>
              <p14:xfrm>
                <a:off x="11377907" y="2005627"/>
                <a:ext cx="178200" cy="20268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A05DB0DB-2B54-421E-B37D-1083987AF717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1373587" y="2001307"/>
                  <a:ext cx="18684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34F8D310-E4EC-4C8D-A6F5-D44D4F091446}"/>
                    </a:ext>
                  </a:extLst>
                </p14:cNvPr>
                <p14:cNvContentPartPr/>
                <p14:nvPr/>
              </p14:nvContentPartPr>
              <p14:xfrm>
                <a:off x="10406987" y="2637427"/>
                <a:ext cx="146880" cy="3348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34F8D310-E4EC-4C8D-A6F5-D44D4F091446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0402667" y="2633107"/>
                  <a:ext cx="15552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FC014666-E0E1-4389-9E3B-3E0008D30DB0}"/>
                    </a:ext>
                  </a:extLst>
                </p14:cNvPr>
                <p14:cNvContentPartPr/>
                <p14:nvPr/>
              </p14:nvContentPartPr>
              <p14:xfrm>
                <a:off x="10520747" y="2557867"/>
                <a:ext cx="125640" cy="24084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FC014666-E0E1-4389-9E3B-3E0008D30DB0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516427" y="2553547"/>
                  <a:ext cx="13428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F7D3EEAD-AC66-4AE5-B76D-825EE0271FBC}"/>
                    </a:ext>
                  </a:extLst>
                </p14:cNvPr>
                <p14:cNvContentPartPr/>
                <p14:nvPr/>
              </p14:nvContentPartPr>
              <p14:xfrm>
                <a:off x="10846547" y="2515027"/>
                <a:ext cx="308160" cy="15444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F7D3EEAD-AC66-4AE5-B76D-825EE0271FBC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842227" y="2510707"/>
                  <a:ext cx="31680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3FB10ED1-604A-433A-9A16-CAA249C7BA50}"/>
                    </a:ext>
                  </a:extLst>
                </p14:cNvPr>
                <p14:cNvContentPartPr/>
                <p14:nvPr/>
              </p14:nvContentPartPr>
              <p14:xfrm>
                <a:off x="11106467" y="2495587"/>
                <a:ext cx="32760" cy="1620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3FB10ED1-604A-433A-9A16-CAA249C7BA50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1102147" y="2491267"/>
                  <a:ext cx="4140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508EB7C9-B5A6-4C43-A4E1-62B5B928441D}"/>
                    </a:ext>
                  </a:extLst>
                </p14:cNvPr>
                <p14:cNvContentPartPr/>
                <p14:nvPr/>
              </p14:nvContentPartPr>
              <p14:xfrm>
                <a:off x="11191067" y="2402707"/>
                <a:ext cx="152640" cy="20196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508EB7C9-B5A6-4C43-A4E1-62B5B928441D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1186747" y="2398387"/>
                  <a:ext cx="16128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D1D28F19-4357-422B-83CC-358D8756FD0B}"/>
                    </a:ext>
                  </a:extLst>
                </p14:cNvPr>
                <p14:cNvContentPartPr/>
                <p14:nvPr/>
              </p14:nvContentPartPr>
              <p14:xfrm>
                <a:off x="10578707" y="2899867"/>
                <a:ext cx="160920" cy="20304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D1D28F19-4357-422B-83CC-358D8756FD0B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574387" y="2895547"/>
                  <a:ext cx="16956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F870DDDF-D9C6-40FC-B86C-7457E8CB1C98}"/>
                    </a:ext>
                  </a:extLst>
                </p14:cNvPr>
                <p14:cNvContentPartPr/>
                <p14:nvPr/>
              </p14:nvContentPartPr>
              <p14:xfrm>
                <a:off x="10752947" y="2968627"/>
                <a:ext cx="111960" cy="8136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F870DDDF-D9C6-40FC-B86C-7457E8CB1C98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0748627" y="2964307"/>
                  <a:ext cx="12060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09839FD4-F870-47C5-A613-8AA2E4BBB6C2}"/>
                    </a:ext>
                  </a:extLst>
                </p14:cNvPr>
                <p14:cNvContentPartPr/>
                <p14:nvPr/>
              </p14:nvContentPartPr>
              <p14:xfrm>
                <a:off x="10879667" y="2798707"/>
                <a:ext cx="361440" cy="22320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09839FD4-F870-47C5-A613-8AA2E4BBB6C2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0875347" y="2794387"/>
                  <a:ext cx="370080" cy="23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397BFF20-1498-463F-A73D-12858114E924}"/>
                    </a:ext>
                  </a:extLst>
                </p14:cNvPr>
                <p14:cNvContentPartPr/>
                <p14:nvPr/>
              </p14:nvContentPartPr>
              <p14:xfrm>
                <a:off x="10591307" y="3322147"/>
                <a:ext cx="113040" cy="13608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397BFF20-1498-463F-A73D-12858114E924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0586987" y="3317827"/>
                  <a:ext cx="12168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D09E7862-1AB0-4AAF-BEE4-3DCD3995A5BC}"/>
                    </a:ext>
                  </a:extLst>
                </p14:cNvPr>
                <p14:cNvContentPartPr/>
                <p14:nvPr/>
              </p14:nvContentPartPr>
              <p14:xfrm>
                <a:off x="10675547" y="3226747"/>
                <a:ext cx="223200" cy="22500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D09E7862-1AB0-4AAF-BEE4-3DCD3995A5BC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0671227" y="3222427"/>
                  <a:ext cx="23184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C9A83FC9-3A3A-4360-85B5-E6A0033813D1}"/>
                    </a:ext>
                  </a:extLst>
                </p14:cNvPr>
                <p14:cNvContentPartPr/>
                <p14:nvPr/>
              </p14:nvContentPartPr>
              <p14:xfrm>
                <a:off x="10907747" y="3165907"/>
                <a:ext cx="124200" cy="22752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C9A83FC9-3A3A-4360-85B5-E6A0033813D1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0903427" y="3161587"/>
                  <a:ext cx="132840" cy="23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EE579F92-D2D1-44C7-92C4-3A0D2A148B86}"/>
                    </a:ext>
                  </a:extLst>
                </p14:cNvPr>
                <p14:cNvContentPartPr/>
                <p14:nvPr/>
              </p14:nvContentPartPr>
              <p14:xfrm>
                <a:off x="11004227" y="3233587"/>
                <a:ext cx="30960" cy="1836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EE579F92-D2D1-44C7-92C4-3A0D2A148B86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999907" y="3229267"/>
                  <a:ext cx="3960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6B507B73-5307-43DE-85DB-06EDB1A000ED}"/>
                    </a:ext>
                  </a:extLst>
                </p14:cNvPr>
                <p14:cNvContentPartPr/>
                <p14:nvPr/>
              </p14:nvContentPartPr>
              <p14:xfrm>
                <a:off x="11061827" y="3134227"/>
                <a:ext cx="140760" cy="22608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6B507B73-5307-43DE-85DB-06EDB1A000ED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1057507" y="3129907"/>
                  <a:ext cx="14940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7AE22B0D-0D30-4352-A289-5CFC4F10FF55}"/>
                    </a:ext>
                  </a:extLst>
                </p14:cNvPr>
                <p14:cNvContentPartPr/>
                <p14:nvPr/>
              </p14:nvContentPartPr>
              <p14:xfrm>
                <a:off x="11202947" y="3229267"/>
                <a:ext cx="72720" cy="9576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7AE22B0D-0D30-4352-A289-5CFC4F10FF55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1198627" y="3224947"/>
                  <a:ext cx="8136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F89F6EED-0834-4FA2-9613-D40A5765E0D4}"/>
                    </a:ext>
                  </a:extLst>
                </p14:cNvPr>
                <p14:cNvContentPartPr/>
                <p14:nvPr/>
              </p14:nvContentPartPr>
              <p14:xfrm>
                <a:off x="10652507" y="3641107"/>
                <a:ext cx="6840" cy="19512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F89F6EED-0834-4FA2-9613-D40A5765E0D4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0648187" y="3636787"/>
                  <a:ext cx="1548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40D65B5A-DA06-4C5C-876E-23C76C8821B5}"/>
                    </a:ext>
                  </a:extLst>
                </p14:cNvPr>
                <p14:cNvContentPartPr/>
                <p14:nvPr/>
              </p14:nvContentPartPr>
              <p14:xfrm>
                <a:off x="10588067" y="3603307"/>
                <a:ext cx="347400" cy="19584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40D65B5A-DA06-4C5C-876E-23C76C8821B5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0583747" y="3598987"/>
                  <a:ext cx="35604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FB78851E-CD4F-40A1-82C2-E30D422B4A1B}"/>
                    </a:ext>
                  </a:extLst>
                </p14:cNvPr>
                <p14:cNvContentPartPr/>
                <p14:nvPr/>
              </p14:nvContentPartPr>
              <p14:xfrm>
                <a:off x="10912427" y="3502147"/>
                <a:ext cx="435240" cy="23220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FB78851E-CD4F-40A1-82C2-E30D422B4A1B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0908107" y="3497827"/>
                  <a:ext cx="44388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87D54073-4A64-4EFC-87F6-87AC4333EBE2}"/>
                    </a:ext>
                  </a:extLst>
                </p14:cNvPr>
                <p14:cNvContentPartPr/>
                <p14:nvPr/>
              </p14:nvContentPartPr>
              <p14:xfrm>
                <a:off x="11340827" y="3522667"/>
                <a:ext cx="133560" cy="17064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87D54073-4A64-4EFC-87F6-87AC4333EBE2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1336507" y="3518347"/>
                  <a:ext cx="14220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DA18756F-D056-4DC9-8477-3285C16E1FAD}"/>
                    </a:ext>
                  </a:extLst>
                </p14:cNvPr>
                <p14:cNvContentPartPr/>
                <p14:nvPr/>
              </p14:nvContentPartPr>
              <p14:xfrm>
                <a:off x="11530907" y="3388387"/>
                <a:ext cx="364320" cy="25560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DA18756F-D056-4DC9-8477-3285C16E1FAD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1526587" y="3384067"/>
                  <a:ext cx="372960" cy="26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AF1DF39C-A166-447F-AA59-2F635FFD2733}"/>
                    </a:ext>
                  </a:extLst>
                </p14:cNvPr>
                <p14:cNvContentPartPr/>
                <p14:nvPr/>
              </p14:nvContentPartPr>
              <p14:xfrm>
                <a:off x="11682467" y="3476947"/>
                <a:ext cx="39600" cy="4536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AF1DF39C-A166-447F-AA59-2F635FFD2733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1678147" y="3472627"/>
                  <a:ext cx="4824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A425B6CF-682D-4E1E-95D1-2BF49DA305AD}"/>
                    </a:ext>
                  </a:extLst>
                </p14:cNvPr>
                <p14:cNvContentPartPr/>
                <p14:nvPr/>
              </p14:nvContentPartPr>
              <p14:xfrm>
                <a:off x="10951667" y="3908587"/>
                <a:ext cx="254880" cy="17100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A425B6CF-682D-4E1E-95D1-2BF49DA305AD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0947347" y="3904267"/>
                  <a:ext cx="26352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E0745B97-E1C5-43B3-A63C-7445B7C9663A}"/>
                    </a:ext>
                  </a:extLst>
                </p14:cNvPr>
                <p14:cNvContentPartPr/>
                <p14:nvPr/>
              </p14:nvContentPartPr>
              <p14:xfrm>
                <a:off x="11250107" y="3843787"/>
                <a:ext cx="167040" cy="20736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E0745B97-E1C5-43B3-A63C-7445B7C9663A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11245787" y="3839467"/>
                  <a:ext cx="17568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E01AE215-2BBE-4C9D-9A64-1DF0DC561A54}"/>
                    </a:ext>
                  </a:extLst>
                </p14:cNvPr>
                <p14:cNvContentPartPr/>
                <p14:nvPr/>
              </p14:nvContentPartPr>
              <p14:xfrm>
                <a:off x="11447747" y="3770347"/>
                <a:ext cx="306720" cy="25416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E01AE215-2BBE-4C9D-9A64-1DF0DC561A54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11443427" y="3766027"/>
                  <a:ext cx="315360" cy="26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010DF450-4ACB-43A1-A615-3B4D118C3A3C}"/>
                    </a:ext>
                  </a:extLst>
                </p14:cNvPr>
                <p14:cNvContentPartPr/>
                <p14:nvPr/>
              </p14:nvContentPartPr>
              <p14:xfrm>
                <a:off x="11827187" y="3632467"/>
                <a:ext cx="20880" cy="27144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010DF450-4ACB-43A1-A615-3B4D118C3A3C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1822867" y="3628147"/>
                  <a:ext cx="2952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3BA71C31-6E72-47F3-9276-E32F2194A643}"/>
                    </a:ext>
                  </a:extLst>
                </p14:cNvPr>
                <p14:cNvContentPartPr/>
                <p14:nvPr/>
              </p14:nvContentPartPr>
              <p14:xfrm>
                <a:off x="11830067" y="4006867"/>
                <a:ext cx="14040" cy="3456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3BA71C31-6E72-47F3-9276-E32F2194A643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1825747" y="4002547"/>
                  <a:ext cx="22680" cy="432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1846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A186E-80D6-BA71-750C-29233FB4B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F42380D-BED9-CC5E-19AA-B02A4434824A}"/>
              </a:ext>
            </a:extLst>
          </p:cNvPr>
          <p:cNvSpPr txBox="1">
            <a:spLocks/>
          </p:cNvSpPr>
          <p:nvPr/>
        </p:nvSpPr>
        <p:spPr>
          <a:xfrm>
            <a:off x="1523999" y="24375"/>
            <a:ext cx="10213675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Skalenerträge</a:t>
            </a:r>
            <a:r>
              <a:rPr lang="en-US" sz="2800" dirty="0">
                <a:solidFill>
                  <a:sysClr val="windowText" lastClr="000000"/>
                </a:solidFill>
              </a:rPr>
              <a:t> und </a:t>
            </a:r>
            <a:r>
              <a:rPr lang="en-US" sz="2800" dirty="0" err="1">
                <a:solidFill>
                  <a:sysClr val="windowText" lastClr="000000"/>
                </a:solidFill>
              </a:rPr>
              <a:t>Außenhandel</a:t>
            </a:r>
            <a:r>
              <a:rPr lang="en-US" sz="2800" dirty="0">
                <a:solidFill>
                  <a:sysClr val="windowText" lastClr="000000"/>
                </a:solidFill>
              </a:rPr>
              <a:t>: “</a:t>
            </a:r>
            <a:r>
              <a:rPr lang="en-US" sz="2800" dirty="0" err="1">
                <a:solidFill>
                  <a:sysClr val="windowText" lastClr="000000"/>
                </a:solidFill>
              </a:rPr>
              <a:t>Neue</a:t>
            </a:r>
            <a:r>
              <a:rPr lang="en-US" sz="2800" dirty="0">
                <a:solidFill>
                  <a:sysClr val="windowText" lastClr="000000"/>
                </a:solidFill>
              </a:rPr>
              <a:t>” </a:t>
            </a:r>
            <a:r>
              <a:rPr lang="en-US" sz="2800" dirty="0" err="1">
                <a:solidFill>
                  <a:sysClr val="windowText" lastClr="000000"/>
                </a:solidFill>
              </a:rPr>
              <a:t>Außenhandelstheorie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268C8A1-366F-1E04-11DA-B728525870F2}"/>
              </a:ext>
            </a:extLst>
          </p:cNvPr>
          <p:cNvSpPr txBox="1"/>
          <p:nvPr/>
        </p:nvSpPr>
        <p:spPr>
          <a:xfrm>
            <a:off x="955119" y="495298"/>
            <a:ext cx="9144000" cy="55196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400" dirty="0"/>
              <a:t>Gibt es Handel, wenn die Länder sich nicht in ihren </a:t>
            </a:r>
            <a:r>
              <a:rPr lang="de-DE" sz="2400" dirty="0" err="1"/>
              <a:t>Produktivitäten</a:t>
            </a:r>
            <a:r>
              <a:rPr lang="de-DE" sz="2400" dirty="0"/>
              <a:t> unterscheiden?</a:t>
            </a:r>
          </a:p>
          <a:p>
            <a:endParaRPr lang="de-DE" sz="2400" dirty="0"/>
          </a:p>
          <a:p>
            <a:r>
              <a:rPr lang="de-DE" sz="2400" b="1" u="sng" dirty="0"/>
              <a:t>Neue Annahme:</a:t>
            </a:r>
          </a:p>
          <a:p>
            <a:r>
              <a:rPr lang="de-DE" sz="2400" dirty="0"/>
              <a:t>Steigende Skalenerträge: Y=F(L) führt z.B. 2L↑ → 3Y↑</a:t>
            </a:r>
          </a:p>
          <a:p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Bei konstanten Faktorpreisen sinken bei steigender Produktion die Durchschnittskosten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Ein Land spezialisiert sich aufgrund des Skaleneffekts auf die Produktion einiger Produktvarianten und importiert die anderen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Handel findet auch zwischen Ländern mit vergleichbaren Produktionsbedingungen statt </a:t>
            </a:r>
          </a:p>
          <a:p>
            <a:endParaRPr lang="de-DE" sz="2400" dirty="0"/>
          </a:p>
          <a:p>
            <a:endParaRPr lang="de-DE" sz="200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F286C1C-9FB4-2F22-2060-1601004C1908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73337FF6-22FB-412E-AAC5-CB073845B8AC}"/>
                  </a:ext>
                </a:extLst>
              </p14:cNvPr>
              <p14:cNvContentPartPr/>
              <p14:nvPr/>
            </p14:nvContentPartPr>
            <p14:xfrm>
              <a:off x="6955307" y="521347"/>
              <a:ext cx="4349880" cy="10692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73337FF6-22FB-412E-AAC5-CB073845B8A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50987" y="517027"/>
                <a:ext cx="4358520" cy="11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E57306CF-4918-430C-9C62-B83764527A3E}"/>
                  </a:ext>
                </a:extLst>
              </p14:cNvPr>
              <p14:cNvContentPartPr/>
              <p14:nvPr/>
            </p14:nvContentPartPr>
            <p14:xfrm>
              <a:off x="3895307" y="2461747"/>
              <a:ext cx="3988800" cy="8100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E57306CF-4918-430C-9C62-B83764527A3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90987" y="2457427"/>
                <a:ext cx="399744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0EF1F435-7133-4618-928A-F88E94C1ACE6}"/>
                  </a:ext>
                </a:extLst>
              </p14:cNvPr>
              <p14:cNvContentPartPr/>
              <p14:nvPr/>
            </p14:nvContentPartPr>
            <p14:xfrm>
              <a:off x="1664747" y="3017587"/>
              <a:ext cx="3471480" cy="8064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0EF1F435-7133-4618-928A-F88E94C1ACE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660427" y="3013267"/>
                <a:ext cx="348012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B4671DC9-F0C0-4CC5-843F-7C39D9B0B771}"/>
                  </a:ext>
                </a:extLst>
              </p14:cNvPr>
              <p14:cNvContentPartPr/>
              <p14:nvPr/>
            </p14:nvContentPartPr>
            <p14:xfrm>
              <a:off x="1346867" y="3346987"/>
              <a:ext cx="3175200" cy="21672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B4671DC9-F0C0-4CC5-843F-7C39D9B0B77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342547" y="3342667"/>
                <a:ext cx="3183840" cy="22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170AD0D6-FC1A-40DB-9725-7730A56D3CDA}"/>
                  </a:ext>
                </a:extLst>
              </p14:cNvPr>
              <p14:cNvContentPartPr/>
              <p14:nvPr/>
            </p14:nvContentPartPr>
            <p14:xfrm>
              <a:off x="2568347" y="4110187"/>
              <a:ext cx="5546880" cy="16488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170AD0D6-FC1A-40DB-9725-7730A56D3CDA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564027" y="4105867"/>
                <a:ext cx="5555520" cy="17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E6DC02FA-34F9-4C22-B7A7-057FFBB8F013}"/>
                  </a:ext>
                </a:extLst>
              </p14:cNvPr>
              <p14:cNvContentPartPr/>
              <p14:nvPr/>
            </p14:nvContentPartPr>
            <p14:xfrm>
              <a:off x="7167707" y="551227"/>
              <a:ext cx="4003560" cy="83520"/>
            </p14:xfrm>
          </p:contentPart>
        </mc:Choice>
        <mc:Fallback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E6DC02FA-34F9-4C22-B7A7-057FFBB8F013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163387" y="546907"/>
                <a:ext cx="401220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36" name="Freihand 35">
                <a:extLst>
                  <a:ext uri="{FF2B5EF4-FFF2-40B4-BE49-F238E27FC236}">
                    <a16:creationId xmlns:a16="http://schemas.microsoft.com/office/drawing/2014/main" id="{F1F8B499-6989-4874-9982-3D85005CF0D4}"/>
                  </a:ext>
                </a:extLst>
              </p14:cNvPr>
              <p14:cNvContentPartPr/>
              <p14:nvPr/>
            </p14:nvContentPartPr>
            <p14:xfrm>
              <a:off x="6497747" y="5265067"/>
              <a:ext cx="1710000" cy="44280"/>
            </p14:xfrm>
          </p:contentPart>
        </mc:Choice>
        <mc:Fallback>
          <p:pic>
            <p:nvPicPr>
              <p:cNvPr id="36" name="Freihand 35">
                <a:extLst>
                  <a:ext uri="{FF2B5EF4-FFF2-40B4-BE49-F238E27FC236}">
                    <a16:creationId xmlns:a16="http://schemas.microsoft.com/office/drawing/2014/main" id="{F1F8B499-6989-4874-9982-3D85005CF0D4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493427" y="5260747"/>
                <a:ext cx="1718640" cy="5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37" name="Freihand 36">
                <a:extLst>
                  <a:ext uri="{FF2B5EF4-FFF2-40B4-BE49-F238E27FC236}">
                    <a16:creationId xmlns:a16="http://schemas.microsoft.com/office/drawing/2014/main" id="{D9B43A0D-3306-4296-A3D2-3F2BC4503BCF}"/>
                  </a:ext>
                </a:extLst>
              </p14:cNvPr>
              <p14:cNvContentPartPr/>
              <p14:nvPr/>
            </p14:nvContentPartPr>
            <p14:xfrm>
              <a:off x="1470707" y="5730907"/>
              <a:ext cx="2484360" cy="56880"/>
            </p14:xfrm>
          </p:contentPart>
        </mc:Choice>
        <mc:Fallback>
          <p:pic>
            <p:nvPicPr>
              <p:cNvPr id="37" name="Freihand 36">
                <a:extLst>
                  <a:ext uri="{FF2B5EF4-FFF2-40B4-BE49-F238E27FC236}">
                    <a16:creationId xmlns:a16="http://schemas.microsoft.com/office/drawing/2014/main" id="{D9B43A0D-3306-4296-A3D2-3F2BC4503BCF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466387" y="5726587"/>
                <a:ext cx="2493000" cy="6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D0567CAD-F8D4-44BD-9558-6F59F5F0B9BD}"/>
                  </a:ext>
                </a:extLst>
              </p14:cNvPr>
              <p14:cNvContentPartPr/>
              <p14:nvPr/>
            </p14:nvContentPartPr>
            <p14:xfrm>
              <a:off x="1495187" y="5917027"/>
              <a:ext cx="273960" cy="91440"/>
            </p14:xfrm>
          </p:contentPart>
        </mc:Choice>
        <mc:Fallback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D0567CAD-F8D4-44BD-9558-6F59F5F0B9BD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490867" y="5912707"/>
                <a:ext cx="28260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39" name="Freihand 38">
                <a:extLst>
                  <a:ext uri="{FF2B5EF4-FFF2-40B4-BE49-F238E27FC236}">
                    <a16:creationId xmlns:a16="http://schemas.microsoft.com/office/drawing/2014/main" id="{B0302B84-750E-4E79-B1BA-411F69656BE0}"/>
                  </a:ext>
                </a:extLst>
              </p14:cNvPr>
              <p14:cNvContentPartPr/>
              <p14:nvPr/>
            </p14:nvContentPartPr>
            <p14:xfrm>
              <a:off x="1814147" y="5886067"/>
              <a:ext cx="417600" cy="113400"/>
            </p14:xfrm>
          </p:contentPart>
        </mc:Choice>
        <mc:Fallback>
          <p:pic>
            <p:nvPicPr>
              <p:cNvPr id="39" name="Freihand 38">
                <a:extLst>
                  <a:ext uri="{FF2B5EF4-FFF2-40B4-BE49-F238E27FC236}">
                    <a16:creationId xmlns:a16="http://schemas.microsoft.com/office/drawing/2014/main" id="{B0302B84-750E-4E79-B1BA-411F69656BE0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1809827" y="5881747"/>
                <a:ext cx="426240" cy="12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6D342964-9B49-4B66-BE2D-E7B29A55A545}"/>
                  </a:ext>
                </a:extLst>
              </p14:cNvPr>
              <p14:cNvContentPartPr/>
              <p14:nvPr/>
            </p14:nvContentPartPr>
            <p14:xfrm>
              <a:off x="2366387" y="5811547"/>
              <a:ext cx="359280" cy="191880"/>
            </p14:xfrm>
          </p:contentPart>
        </mc:Choice>
        <mc:Fallback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6D342964-9B49-4B66-BE2D-E7B29A55A545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362067" y="5807227"/>
                <a:ext cx="367920" cy="20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6FABDC59-61A5-4518-9AD8-9F65224494C5}"/>
                  </a:ext>
                </a:extLst>
              </p14:cNvPr>
              <p14:cNvContentPartPr/>
              <p14:nvPr/>
            </p14:nvContentPartPr>
            <p14:xfrm>
              <a:off x="2762387" y="5924587"/>
              <a:ext cx="119880" cy="70560"/>
            </p14:xfrm>
          </p:contentPart>
        </mc:Choice>
        <mc:Fallback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6FABDC59-61A5-4518-9AD8-9F65224494C5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758067" y="5920267"/>
                <a:ext cx="128520" cy="7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921B79C8-DF41-451D-A9BE-B3CFC155C962}"/>
                  </a:ext>
                </a:extLst>
              </p14:cNvPr>
              <p14:cNvContentPartPr/>
              <p14:nvPr/>
            </p14:nvContentPartPr>
            <p14:xfrm>
              <a:off x="2893787" y="5828827"/>
              <a:ext cx="615240" cy="159120"/>
            </p14:xfrm>
          </p:contentPart>
        </mc:Choice>
        <mc:Fallback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921B79C8-DF41-451D-A9BE-B3CFC155C962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2889467" y="5824507"/>
                <a:ext cx="623880" cy="16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44" name="Freihand 43">
                <a:extLst>
                  <a:ext uri="{FF2B5EF4-FFF2-40B4-BE49-F238E27FC236}">
                    <a16:creationId xmlns:a16="http://schemas.microsoft.com/office/drawing/2014/main" id="{F7350E8B-3ECD-413C-9AE0-22D5BC70F74B}"/>
                  </a:ext>
                </a:extLst>
              </p14:cNvPr>
              <p14:cNvContentPartPr/>
              <p14:nvPr/>
            </p14:nvContentPartPr>
            <p14:xfrm>
              <a:off x="3708467" y="5833147"/>
              <a:ext cx="290520" cy="143640"/>
            </p14:xfrm>
          </p:contentPart>
        </mc:Choice>
        <mc:Fallback>
          <p:pic>
            <p:nvPicPr>
              <p:cNvPr id="44" name="Freihand 43">
                <a:extLst>
                  <a:ext uri="{FF2B5EF4-FFF2-40B4-BE49-F238E27FC236}">
                    <a16:creationId xmlns:a16="http://schemas.microsoft.com/office/drawing/2014/main" id="{F7350E8B-3ECD-413C-9AE0-22D5BC70F74B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3704147" y="5828827"/>
                <a:ext cx="299160" cy="15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45" name="Freihand 44">
                <a:extLst>
                  <a:ext uri="{FF2B5EF4-FFF2-40B4-BE49-F238E27FC236}">
                    <a16:creationId xmlns:a16="http://schemas.microsoft.com/office/drawing/2014/main" id="{6BA73775-2C37-47AB-BAC6-04ED145A3264}"/>
                  </a:ext>
                </a:extLst>
              </p14:cNvPr>
              <p14:cNvContentPartPr/>
              <p14:nvPr/>
            </p14:nvContentPartPr>
            <p14:xfrm>
              <a:off x="4010147" y="5898667"/>
              <a:ext cx="83520" cy="65880"/>
            </p14:xfrm>
          </p:contentPart>
        </mc:Choice>
        <mc:Fallback>
          <p:pic>
            <p:nvPicPr>
              <p:cNvPr id="45" name="Freihand 44">
                <a:extLst>
                  <a:ext uri="{FF2B5EF4-FFF2-40B4-BE49-F238E27FC236}">
                    <a16:creationId xmlns:a16="http://schemas.microsoft.com/office/drawing/2014/main" id="{6BA73775-2C37-47AB-BAC6-04ED145A3264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4005827" y="5894347"/>
                <a:ext cx="9216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5631AD87-8891-40F6-952E-38FFF265D903}"/>
                  </a:ext>
                </a:extLst>
              </p14:cNvPr>
              <p14:cNvContentPartPr/>
              <p14:nvPr/>
            </p14:nvContentPartPr>
            <p14:xfrm>
              <a:off x="4237307" y="5901907"/>
              <a:ext cx="226080" cy="54000"/>
            </p14:xfrm>
          </p:contentPart>
        </mc:Choice>
        <mc:Fallback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5631AD87-8891-40F6-952E-38FFF265D903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4232987" y="5897587"/>
                <a:ext cx="234720" cy="62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47" name="Freihand 46">
                <a:extLst>
                  <a:ext uri="{FF2B5EF4-FFF2-40B4-BE49-F238E27FC236}">
                    <a16:creationId xmlns:a16="http://schemas.microsoft.com/office/drawing/2014/main" id="{155616EF-2399-433A-8809-1827A5F642F7}"/>
                  </a:ext>
                </a:extLst>
              </p14:cNvPr>
              <p14:cNvContentPartPr/>
              <p14:nvPr/>
            </p14:nvContentPartPr>
            <p14:xfrm>
              <a:off x="4411907" y="5861947"/>
              <a:ext cx="24480" cy="20160"/>
            </p14:xfrm>
          </p:contentPart>
        </mc:Choice>
        <mc:Fallback>
          <p:pic>
            <p:nvPicPr>
              <p:cNvPr id="47" name="Freihand 46">
                <a:extLst>
                  <a:ext uri="{FF2B5EF4-FFF2-40B4-BE49-F238E27FC236}">
                    <a16:creationId xmlns:a16="http://schemas.microsoft.com/office/drawing/2014/main" id="{155616EF-2399-433A-8809-1827A5F642F7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4407587" y="5857627"/>
                <a:ext cx="33120" cy="2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48" name="Freihand 47">
                <a:extLst>
                  <a:ext uri="{FF2B5EF4-FFF2-40B4-BE49-F238E27FC236}">
                    <a16:creationId xmlns:a16="http://schemas.microsoft.com/office/drawing/2014/main" id="{76802042-A8A1-401B-A160-28C1404A2542}"/>
                  </a:ext>
                </a:extLst>
              </p14:cNvPr>
              <p14:cNvContentPartPr/>
              <p14:nvPr/>
            </p14:nvContentPartPr>
            <p14:xfrm>
              <a:off x="4669667" y="5853307"/>
              <a:ext cx="358200" cy="97920"/>
            </p14:xfrm>
          </p:contentPart>
        </mc:Choice>
        <mc:Fallback>
          <p:pic>
            <p:nvPicPr>
              <p:cNvPr id="48" name="Freihand 47">
                <a:extLst>
                  <a:ext uri="{FF2B5EF4-FFF2-40B4-BE49-F238E27FC236}">
                    <a16:creationId xmlns:a16="http://schemas.microsoft.com/office/drawing/2014/main" id="{76802042-A8A1-401B-A160-28C1404A2542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4665347" y="5848987"/>
                <a:ext cx="36684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2DF914C8-51E9-431F-8AD2-C4B272C1C457}"/>
                  </a:ext>
                </a:extLst>
              </p14:cNvPr>
              <p14:cNvContentPartPr/>
              <p14:nvPr/>
            </p14:nvContentPartPr>
            <p14:xfrm>
              <a:off x="5163227" y="5817307"/>
              <a:ext cx="150840" cy="123480"/>
            </p14:xfrm>
          </p:contentPart>
        </mc:Choice>
        <mc:Fallback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2DF914C8-51E9-431F-8AD2-C4B272C1C457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5158907" y="5812987"/>
                <a:ext cx="159480" cy="13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33536FCA-0A1F-4EFC-BBB9-9650AEBF4858}"/>
                  </a:ext>
                </a:extLst>
              </p14:cNvPr>
              <p14:cNvContentPartPr/>
              <p14:nvPr/>
            </p14:nvContentPartPr>
            <p14:xfrm>
              <a:off x="5238467" y="5888227"/>
              <a:ext cx="77400" cy="43200"/>
            </p14:xfrm>
          </p:contentPart>
        </mc:Choice>
        <mc:Fallback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33536FCA-0A1F-4EFC-BBB9-9650AEBF4858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5234147" y="5883907"/>
                <a:ext cx="86040" cy="5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51" name="Freihand 50">
                <a:extLst>
                  <a:ext uri="{FF2B5EF4-FFF2-40B4-BE49-F238E27FC236}">
                    <a16:creationId xmlns:a16="http://schemas.microsoft.com/office/drawing/2014/main" id="{413B7403-BAFC-4C47-83AC-3BF92B63EC20}"/>
                  </a:ext>
                </a:extLst>
              </p14:cNvPr>
              <p14:cNvContentPartPr/>
              <p14:nvPr/>
            </p14:nvContentPartPr>
            <p14:xfrm>
              <a:off x="5351867" y="5812267"/>
              <a:ext cx="189720" cy="118800"/>
            </p14:xfrm>
          </p:contentPart>
        </mc:Choice>
        <mc:Fallback>
          <p:pic>
            <p:nvPicPr>
              <p:cNvPr id="51" name="Freihand 50">
                <a:extLst>
                  <a:ext uri="{FF2B5EF4-FFF2-40B4-BE49-F238E27FC236}">
                    <a16:creationId xmlns:a16="http://schemas.microsoft.com/office/drawing/2014/main" id="{413B7403-BAFC-4C47-83AC-3BF92B63EC20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5347547" y="5807947"/>
                <a:ext cx="19836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52" name="Freihand 51">
                <a:extLst>
                  <a:ext uri="{FF2B5EF4-FFF2-40B4-BE49-F238E27FC236}">
                    <a16:creationId xmlns:a16="http://schemas.microsoft.com/office/drawing/2014/main" id="{66484DE5-3CB2-46C5-9D0C-459F716A3388}"/>
                  </a:ext>
                </a:extLst>
              </p14:cNvPr>
              <p14:cNvContentPartPr/>
              <p14:nvPr/>
            </p14:nvContentPartPr>
            <p14:xfrm>
              <a:off x="5503067" y="5873107"/>
              <a:ext cx="123480" cy="55800"/>
            </p14:xfrm>
          </p:contentPart>
        </mc:Choice>
        <mc:Fallback>
          <p:pic>
            <p:nvPicPr>
              <p:cNvPr id="52" name="Freihand 51">
                <a:extLst>
                  <a:ext uri="{FF2B5EF4-FFF2-40B4-BE49-F238E27FC236}">
                    <a16:creationId xmlns:a16="http://schemas.microsoft.com/office/drawing/2014/main" id="{66484DE5-3CB2-46C5-9D0C-459F716A3388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5498747" y="5868787"/>
                <a:ext cx="132120" cy="6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53" name="Freihand 52">
                <a:extLst>
                  <a:ext uri="{FF2B5EF4-FFF2-40B4-BE49-F238E27FC236}">
                    <a16:creationId xmlns:a16="http://schemas.microsoft.com/office/drawing/2014/main" id="{2032F387-2BAD-4BB2-A5B6-C79A4D9939C8}"/>
                  </a:ext>
                </a:extLst>
              </p14:cNvPr>
              <p14:cNvContentPartPr/>
              <p14:nvPr/>
            </p14:nvContentPartPr>
            <p14:xfrm>
              <a:off x="5626907" y="5836027"/>
              <a:ext cx="96480" cy="99720"/>
            </p14:xfrm>
          </p:contentPart>
        </mc:Choice>
        <mc:Fallback>
          <p:pic>
            <p:nvPicPr>
              <p:cNvPr id="53" name="Freihand 52">
                <a:extLst>
                  <a:ext uri="{FF2B5EF4-FFF2-40B4-BE49-F238E27FC236}">
                    <a16:creationId xmlns:a16="http://schemas.microsoft.com/office/drawing/2014/main" id="{2032F387-2BAD-4BB2-A5B6-C79A4D9939C8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5622587" y="5831707"/>
                <a:ext cx="105120" cy="10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55" name="Freihand 54">
                <a:extLst>
                  <a:ext uri="{FF2B5EF4-FFF2-40B4-BE49-F238E27FC236}">
                    <a16:creationId xmlns:a16="http://schemas.microsoft.com/office/drawing/2014/main" id="{257FFDCB-4E58-413E-9DAC-EC49B42CA7D3}"/>
                  </a:ext>
                </a:extLst>
              </p14:cNvPr>
              <p14:cNvContentPartPr/>
              <p14:nvPr/>
            </p14:nvContentPartPr>
            <p14:xfrm>
              <a:off x="5761547" y="5839627"/>
              <a:ext cx="15840" cy="83160"/>
            </p14:xfrm>
          </p:contentPart>
        </mc:Choice>
        <mc:Fallback>
          <p:pic>
            <p:nvPicPr>
              <p:cNvPr id="55" name="Freihand 54">
                <a:extLst>
                  <a:ext uri="{FF2B5EF4-FFF2-40B4-BE49-F238E27FC236}">
                    <a16:creationId xmlns:a16="http://schemas.microsoft.com/office/drawing/2014/main" id="{257FFDCB-4E58-413E-9DAC-EC49B42CA7D3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5757227" y="5835307"/>
                <a:ext cx="2448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56" name="Freihand 55">
                <a:extLst>
                  <a:ext uri="{FF2B5EF4-FFF2-40B4-BE49-F238E27FC236}">
                    <a16:creationId xmlns:a16="http://schemas.microsoft.com/office/drawing/2014/main" id="{F1B25355-3A47-4CC0-8C45-6B55D36941E4}"/>
                  </a:ext>
                </a:extLst>
              </p14:cNvPr>
              <p14:cNvContentPartPr/>
              <p14:nvPr/>
            </p14:nvContentPartPr>
            <p14:xfrm>
              <a:off x="5778107" y="5786707"/>
              <a:ext cx="58320" cy="31680"/>
            </p14:xfrm>
          </p:contentPart>
        </mc:Choice>
        <mc:Fallback>
          <p:pic>
            <p:nvPicPr>
              <p:cNvPr id="56" name="Freihand 55">
                <a:extLst>
                  <a:ext uri="{FF2B5EF4-FFF2-40B4-BE49-F238E27FC236}">
                    <a16:creationId xmlns:a16="http://schemas.microsoft.com/office/drawing/2014/main" id="{F1B25355-3A47-4CC0-8C45-6B55D36941E4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5773787" y="5782387"/>
                <a:ext cx="66960" cy="4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57" name="Freihand 56">
                <a:extLst>
                  <a:ext uri="{FF2B5EF4-FFF2-40B4-BE49-F238E27FC236}">
                    <a16:creationId xmlns:a16="http://schemas.microsoft.com/office/drawing/2014/main" id="{02FF344B-4B37-4A7D-AFAD-1615148F10E5}"/>
                  </a:ext>
                </a:extLst>
              </p14:cNvPr>
              <p14:cNvContentPartPr/>
              <p14:nvPr/>
            </p14:nvContentPartPr>
            <p14:xfrm>
              <a:off x="5805107" y="5811187"/>
              <a:ext cx="85680" cy="135360"/>
            </p14:xfrm>
          </p:contentPart>
        </mc:Choice>
        <mc:Fallback>
          <p:pic>
            <p:nvPicPr>
              <p:cNvPr id="57" name="Freihand 56">
                <a:extLst>
                  <a:ext uri="{FF2B5EF4-FFF2-40B4-BE49-F238E27FC236}">
                    <a16:creationId xmlns:a16="http://schemas.microsoft.com/office/drawing/2014/main" id="{02FF344B-4B37-4A7D-AFAD-1615148F10E5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5800787" y="5806867"/>
                <a:ext cx="9432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58" name="Freihand 57">
                <a:extLst>
                  <a:ext uri="{FF2B5EF4-FFF2-40B4-BE49-F238E27FC236}">
                    <a16:creationId xmlns:a16="http://schemas.microsoft.com/office/drawing/2014/main" id="{50EDEA7D-C3F6-47D8-A879-04BF5FA04CA6}"/>
                  </a:ext>
                </a:extLst>
              </p14:cNvPr>
              <p14:cNvContentPartPr/>
              <p14:nvPr/>
            </p14:nvContentPartPr>
            <p14:xfrm>
              <a:off x="5909147" y="5743867"/>
              <a:ext cx="208440" cy="197280"/>
            </p14:xfrm>
          </p:contentPart>
        </mc:Choice>
        <mc:Fallback>
          <p:pic>
            <p:nvPicPr>
              <p:cNvPr id="58" name="Freihand 57">
                <a:extLst>
                  <a:ext uri="{FF2B5EF4-FFF2-40B4-BE49-F238E27FC236}">
                    <a16:creationId xmlns:a16="http://schemas.microsoft.com/office/drawing/2014/main" id="{50EDEA7D-C3F6-47D8-A879-04BF5FA04CA6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5904827" y="5739547"/>
                <a:ext cx="217080" cy="20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">
            <p14:nvContentPartPr>
              <p14:cNvPr id="59" name="Freihand 58">
                <a:extLst>
                  <a:ext uri="{FF2B5EF4-FFF2-40B4-BE49-F238E27FC236}">
                    <a16:creationId xmlns:a16="http://schemas.microsoft.com/office/drawing/2014/main" id="{3F8DAAE5-3FC3-4C20-97C6-4D6ACB814CC6}"/>
                  </a:ext>
                </a:extLst>
              </p14:cNvPr>
              <p14:cNvContentPartPr/>
              <p14:nvPr/>
            </p14:nvContentPartPr>
            <p14:xfrm>
              <a:off x="6145667" y="5845747"/>
              <a:ext cx="257040" cy="90720"/>
            </p14:xfrm>
          </p:contentPart>
        </mc:Choice>
        <mc:Fallback>
          <p:pic>
            <p:nvPicPr>
              <p:cNvPr id="59" name="Freihand 58">
                <a:extLst>
                  <a:ext uri="{FF2B5EF4-FFF2-40B4-BE49-F238E27FC236}">
                    <a16:creationId xmlns:a16="http://schemas.microsoft.com/office/drawing/2014/main" id="{3F8DAAE5-3FC3-4C20-97C6-4D6ACB814CC6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6141347" y="5841427"/>
                <a:ext cx="265680" cy="9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60" name="Freihand 59">
                <a:extLst>
                  <a:ext uri="{FF2B5EF4-FFF2-40B4-BE49-F238E27FC236}">
                    <a16:creationId xmlns:a16="http://schemas.microsoft.com/office/drawing/2014/main" id="{0E63E732-BF98-4BEC-AA01-986745F77033}"/>
                  </a:ext>
                </a:extLst>
              </p14:cNvPr>
              <p14:cNvContentPartPr/>
              <p14:nvPr/>
            </p14:nvContentPartPr>
            <p14:xfrm>
              <a:off x="6564347" y="5718307"/>
              <a:ext cx="357120" cy="241560"/>
            </p14:xfrm>
          </p:contentPart>
        </mc:Choice>
        <mc:Fallback>
          <p:pic>
            <p:nvPicPr>
              <p:cNvPr id="60" name="Freihand 59">
                <a:extLst>
                  <a:ext uri="{FF2B5EF4-FFF2-40B4-BE49-F238E27FC236}">
                    <a16:creationId xmlns:a16="http://schemas.microsoft.com/office/drawing/2014/main" id="{0E63E732-BF98-4BEC-AA01-986745F77033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6560027" y="5713987"/>
                <a:ext cx="365760" cy="25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61" name="Freihand 60">
                <a:extLst>
                  <a:ext uri="{FF2B5EF4-FFF2-40B4-BE49-F238E27FC236}">
                    <a16:creationId xmlns:a16="http://schemas.microsoft.com/office/drawing/2014/main" id="{6482FEC9-CF5C-481C-9D9E-4D368A5DB837}"/>
                  </a:ext>
                </a:extLst>
              </p14:cNvPr>
              <p14:cNvContentPartPr/>
              <p14:nvPr/>
            </p14:nvContentPartPr>
            <p14:xfrm>
              <a:off x="6909227" y="5746027"/>
              <a:ext cx="181080" cy="277920"/>
            </p14:xfrm>
          </p:contentPart>
        </mc:Choice>
        <mc:Fallback>
          <p:pic>
            <p:nvPicPr>
              <p:cNvPr id="61" name="Freihand 60">
                <a:extLst>
                  <a:ext uri="{FF2B5EF4-FFF2-40B4-BE49-F238E27FC236}">
                    <a16:creationId xmlns:a16="http://schemas.microsoft.com/office/drawing/2014/main" id="{6482FEC9-CF5C-481C-9D9E-4D368A5DB837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6904907" y="5741707"/>
                <a:ext cx="189720" cy="28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62" name="Freihand 61">
                <a:extLst>
                  <a:ext uri="{FF2B5EF4-FFF2-40B4-BE49-F238E27FC236}">
                    <a16:creationId xmlns:a16="http://schemas.microsoft.com/office/drawing/2014/main" id="{0094A14A-EECB-4D99-B0E8-1273658B40BD}"/>
                  </a:ext>
                </a:extLst>
              </p14:cNvPr>
              <p14:cNvContentPartPr/>
              <p14:nvPr/>
            </p14:nvContentPartPr>
            <p14:xfrm>
              <a:off x="7088867" y="5833507"/>
              <a:ext cx="208440" cy="68400"/>
            </p14:xfrm>
          </p:contentPart>
        </mc:Choice>
        <mc:Fallback>
          <p:pic>
            <p:nvPicPr>
              <p:cNvPr id="62" name="Freihand 61">
                <a:extLst>
                  <a:ext uri="{FF2B5EF4-FFF2-40B4-BE49-F238E27FC236}">
                    <a16:creationId xmlns:a16="http://schemas.microsoft.com/office/drawing/2014/main" id="{0094A14A-EECB-4D99-B0E8-1273658B40BD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7084547" y="5829187"/>
                <a:ext cx="217080" cy="7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">
            <p14:nvContentPartPr>
              <p14:cNvPr id="63" name="Freihand 62">
                <a:extLst>
                  <a:ext uri="{FF2B5EF4-FFF2-40B4-BE49-F238E27FC236}">
                    <a16:creationId xmlns:a16="http://schemas.microsoft.com/office/drawing/2014/main" id="{7D3F1744-0754-40A4-8A5A-97EF20F818E4}"/>
                  </a:ext>
                </a:extLst>
              </p14:cNvPr>
              <p14:cNvContentPartPr/>
              <p14:nvPr/>
            </p14:nvContentPartPr>
            <p14:xfrm>
              <a:off x="7330067" y="5773747"/>
              <a:ext cx="123840" cy="121320"/>
            </p14:xfrm>
          </p:contentPart>
        </mc:Choice>
        <mc:Fallback>
          <p:pic>
            <p:nvPicPr>
              <p:cNvPr id="63" name="Freihand 62">
                <a:extLst>
                  <a:ext uri="{FF2B5EF4-FFF2-40B4-BE49-F238E27FC236}">
                    <a16:creationId xmlns:a16="http://schemas.microsoft.com/office/drawing/2014/main" id="{7D3F1744-0754-40A4-8A5A-97EF20F818E4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7325747" y="5769427"/>
                <a:ext cx="132480" cy="12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">
            <p14:nvContentPartPr>
              <p14:cNvPr id="64" name="Freihand 63">
                <a:extLst>
                  <a:ext uri="{FF2B5EF4-FFF2-40B4-BE49-F238E27FC236}">
                    <a16:creationId xmlns:a16="http://schemas.microsoft.com/office/drawing/2014/main" id="{6C78DEFA-33BB-4309-96A4-D80B9922DEAE}"/>
                  </a:ext>
                </a:extLst>
              </p14:cNvPr>
              <p14:cNvContentPartPr/>
              <p14:nvPr/>
            </p14:nvContentPartPr>
            <p14:xfrm>
              <a:off x="7485227" y="5773747"/>
              <a:ext cx="360360" cy="122760"/>
            </p14:xfrm>
          </p:contentPart>
        </mc:Choice>
        <mc:Fallback>
          <p:pic>
            <p:nvPicPr>
              <p:cNvPr id="64" name="Freihand 63">
                <a:extLst>
                  <a:ext uri="{FF2B5EF4-FFF2-40B4-BE49-F238E27FC236}">
                    <a16:creationId xmlns:a16="http://schemas.microsoft.com/office/drawing/2014/main" id="{6C78DEFA-33BB-4309-96A4-D80B9922DEAE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480907" y="5769427"/>
                <a:ext cx="369000" cy="13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">
            <p14:nvContentPartPr>
              <p14:cNvPr id="65" name="Freihand 64">
                <a:extLst>
                  <a:ext uri="{FF2B5EF4-FFF2-40B4-BE49-F238E27FC236}">
                    <a16:creationId xmlns:a16="http://schemas.microsoft.com/office/drawing/2014/main" id="{E8E4B8E4-5BB0-4DC5-BA6B-52D9C8400C0D}"/>
                  </a:ext>
                </a:extLst>
              </p14:cNvPr>
              <p14:cNvContentPartPr/>
              <p14:nvPr/>
            </p14:nvContentPartPr>
            <p14:xfrm>
              <a:off x="7853867" y="5812627"/>
              <a:ext cx="65520" cy="96120"/>
            </p14:xfrm>
          </p:contentPart>
        </mc:Choice>
        <mc:Fallback>
          <p:pic>
            <p:nvPicPr>
              <p:cNvPr id="65" name="Freihand 64">
                <a:extLst>
                  <a:ext uri="{FF2B5EF4-FFF2-40B4-BE49-F238E27FC236}">
                    <a16:creationId xmlns:a16="http://schemas.microsoft.com/office/drawing/2014/main" id="{E8E4B8E4-5BB0-4DC5-BA6B-52D9C8400C0D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7849547" y="5808307"/>
                <a:ext cx="74160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">
            <p14:nvContentPartPr>
              <p14:cNvPr id="66" name="Freihand 65">
                <a:extLst>
                  <a:ext uri="{FF2B5EF4-FFF2-40B4-BE49-F238E27FC236}">
                    <a16:creationId xmlns:a16="http://schemas.microsoft.com/office/drawing/2014/main" id="{86B91B10-6099-4247-B633-F9C21BE94FE1}"/>
                  </a:ext>
                </a:extLst>
              </p14:cNvPr>
              <p14:cNvContentPartPr/>
              <p14:nvPr/>
            </p14:nvContentPartPr>
            <p14:xfrm>
              <a:off x="7976267" y="5743147"/>
              <a:ext cx="150840" cy="147240"/>
            </p14:xfrm>
          </p:contentPart>
        </mc:Choice>
        <mc:Fallback>
          <p:pic>
            <p:nvPicPr>
              <p:cNvPr id="66" name="Freihand 65">
                <a:extLst>
                  <a:ext uri="{FF2B5EF4-FFF2-40B4-BE49-F238E27FC236}">
                    <a16:creationId xmlns:a16="http://schemas.microsoft.com/office/drawing/2014/main" id="{86B91B10-6099-4247-B633-F9C21BE94FE1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7971947" y="5738827"/>
                <a:ext cx="159480" cy="1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">
            <p14:nvContentPartPr>
              <p14:cNvPr id="67" name="Freihand 66">
                <a:extLst>
                  <a:ext uri="{FF2B5EF4-FFF2-40B4-BE49-F238E27FC236}">
                    <a16:creationId xmlns:a16="http://schemas.microsoft.com/office/drawing/2014/main" id="{5A337BA3-B4BC-4BE1-9E80-E349DD04852B}"/>
                  </a:ext>
                </a:extLst>
              </p14:cNvPr>
              <p14:cNvContentPartPr/>
              <p14:nvPr/>
            </p14:nvContentPartPr>
            <p14:xfrm>
              <a:off x="8142947" y="5809387"/>
              <a:ext cx="80640" cy="65880"/>
            </p14:xfrm>
          </p:contentPart>
        </mc:Choice>
        <mc:Fallback>
          <p:pic>
            <p:nvPicPr>
              <p:cNvPr id="67" name="Freihand 66">
                <a:extLst>
                  <a:ext uri="{FF2B5EF4-FFF2-40B4-BE49-F238E27FC236}">
                    <a16:creationId xmlns:a16="http://schemas.microsoft.com/office/drawing/2014/main" id="{5A337BA3-B4BC-4BE1-9E80-E349DD04852B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8138627" y="5805067"/>
                <a:ext cx="8928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">
            <p14:nvContentPartPr>
              <p14:cNvPr id="68" name="Freihand 67">
                <a:extLst>
                  <a:ext uri="{FF2B5EF4-FFF2-40B4-BE49-F238E27FC236}">
                    <a16:creationId xmlns:a16="http://schemas.microsoft.com/office/drawing/2014/main" id="{19AE619F-78F1-4585-8F0C-5409188D782F}"/>
                  </a:ext>
                </a:extLst>
              </p14:cNvPr>
              <p14:cNvContentPartPr/>
              <p14:nvPr/>
            </p14:nvContentPartPr>
            <p14:xfrm>
              <a:off x="8257067" y="5795347"/>
              <a:ext cx="284400" cy="57600"/>
            </p14:xfrm>
          </p:contentPart>
        </mc:Choice>
        <mc:Fallback>
          <p:pic>
            <p:nvPicPr>
              <p:cNvPr id="68" name="Freihand 67">
                <a:extLst>
                  <a:ext uri="{FF2B5EF4-FFF2-40B4-BE49-F238E27FC236}">
                    <a16:creationId xmlns:a16="http://schemas.microsoft.com/office/drawing/2014/main" id="{19AE619F-78F1-4585-8F0C-5409188D782F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8252747" y="5791027"/>
                <a:ext cx="293040" cy="6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7">
            <p14:nvContentPartPr>
              <p14:cNvPr id="69" name="Freihand 68">
                <a:extLst>
                  <a:ext uri="{FF2B5EF4-FFF2-40B4-BE49-F238E27FC236}">
                    <a16:creationId xmlns:a16="http://schemas.microsoft.com/office/drawing/2014/main" id="{693EF947-A9B7-40EF-BF26-1E545E5DE241}"/>
                  </a:ext>
                </a:extLst>
              </p14:cNvPr>
              <p14:cNvContentPartPr/>
              <p14:nvPr/>
            </p14:nvContentPartPr>
            <p14:xfrm>
              <a:off x="8474867" y="5707147"/>
              <a:ext cx="360" cy="360"/>
            </p14:xfrm>
          </p:contentPart>
        </mc:Choice>
        <mc:Fallback>
          <p:pic>
            <p:nvPicPr>
              <p:cNvPr id="69" name="Freihand 68">
                <a:extLst>
                  <a:ext uri="{FF2B5EF4-FFF2-40B4-BE49-F238E27FC236}">
                    <a16:creationId xmlns:a16="http://schemas.microsoft.com/office/drawing/2014/main" id="{693EF947-A9B7-40EF-BF26-1E545E5DE241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8470547" y="570282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9">
            <p14:nvContentPartPr>
              <p14:cNvPr id="71" name="Freihand 70">
                <a:extLst>
                  <a:ext uri="{FF2B5EF4-FFF2-40B4-BE49-F238E27FC236}">
                    <a16:creationId xmlns:a16="http://schemas.microsoft.com/office/drawing/2014/main" id="{DA2AF063-E562-4D39-A863-D6468C8703E3}"/>
                  </a:ext>
                </a:extLst>
              </p14:cNvPr>
              <p14:cNvContentPartPr/>
              <p14:nvPr/>
            </p14:nvContentPartPr>
            <p14:xfrm>
              <a:off x="8498627" y="5843947"/>
              <a:ext cx="82440" cy="169560"/>
            </p14:xfrm>
          </p:contentPart>
        </mc:Choice>
        <mc:Fallback>
          <p:pic>
            <p:nvPicPr>
              <p:cNvPr id="71" name="Freihand 70">
                <a:extLst>
                  <a:ext uri="{FF2B5EF4-FFF2-40B4-BE49-F238E27FC236}">
                    <a16:creationId xmlns:a16="http://schemas.microsoft.com/office/drawing/2014/main" id="{DA2AF063-E562-4D39-A863-D6468C8703E3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8494307" y="5839627"/>
                <a:ext cx="91080" cy="17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1">
            <p14:nvContentPartPr>
              <p14:cNvPr id="72" name="Freihand 71">
                <a:extLst>
                  <a:ext uri="{FF2B5EF4-FFF2-40B4-BE49-F238E27FC236}">
                    <a16:creationId xmlns:a16="http://schemas.microsoft.com/office/drawing/2014/main" id="{58385E75-6DD5-4D76-9F2B-CE178B1CF32F}"/>
                  </a:ext>
                </a:extLst>
              </p14:cNvPr>
              <p14:cNvContentPartPr/>
              <p14:nvPr/>
            </p14:nvContentPartPr>
            <p14:xfrm>
              <a:off x="1458107" y="6208267"/>
              <a:ext cx="190080" cy="97560"/>
            </p14:xfrm>
          </p:contentPart>
        </mc:Choice>
        <mc:Fallback>
          <p:pic>
            <p:nvPicPr>
              <p:cNvPr id="72" name="Freihand 71">
                <a:extLst>
                  <a:ext uri="{FF2B5EF4-FFF2-40B4-BE49-F238E27FC236}">
                    <a16:creationId xmlns:a16="http://schemas.microsoft.com/office/drawing/2014/main" id="{58385E75-6DD5-4D76-9F2B-CE178B1CF32F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1453787" y="6203947"/>
                <a:ext cx="198720" cy="10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3">
            <p14:nvContentPartPr>
              <p14:cNvPr id="73" name="Freihand 72">
                <a:extLst>
                  <a:ext uri="{FF2B5EF4-FFF2-40B4-BE49-F238E27FC236}">
                    <a16:creationId xmlns:a16="http://schemas.microsoft.com/office/drawing/2014/main" id="{1AA0E31B-BF5E-43DD-B617-99DD2937FCE2}"/>
                  </a:ext>
                </a:extLst>
              </p14:cNvPr>
              <p14:cNvContentPartPr/>
              <p14:nvPr/>
            </p14:nvContentPartPr>
            <p14:xfrm>
              <a:off x="1618667" y="6171187"/>
              <a:ext cx="42840" cy="27000"/>
            </p14:xfrm>
          </p:contentPart>
        </mc:Choice>
        <mc:Fallback>
          <p:pic>
            <p:nvPicPr>
              <p:cNvPr id="73" name="Freihand 72">
                <a:extLst>
                  <a:ext uri="{FF2B5EF4-FFF2-40B4-BE49-F238E27FC236}">
                    <a16:creationId xmlns:a16="http://schemas.microsoft.com/office/drawing/2014/main" id="{1AA0E31B-BF5E-43DD-B617-99DD2937FCE2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1614347" y="6166867"/>
                <a:ext cx="51480" cy="3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5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3F331326-7608-4B60-8413-F7575BF7E21A}"/>
                  </a:ext>
                </a:extLst>
              </p14:cNvPr>
              <p14:cNvContentPartPr/>
              <p14:nvPr/>
            </p14:nvContentPartPr>
            <p14:xfrm>
              <a:off x="1726667" y="6169747"/>
              <a:ext cx="322560" cy="118440"/>
            </p14:xfrm>
          </p:contentPart>
        </mc:Choice>
        <mc:Fallback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3F331326-7608-4B60-8413-F7575BF7E21A}"/>
                  </a:ext>
                </a:extLst>
              </p:cNvPr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1722347" y="6165427"/>
                <a:ext cx="331200" cy="12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7">
            <p14:nvContentPartPr>
              <p14:cNvPr id="75" name="Freihand 74">
                <a:extLst>
                  <a:ext uri="{FF2B5EF4-FFF2-40B4-BE49-F238E27FC236}">
                    <a16:creationId xmlns:a16="http://schemas.microsoft.com/office/drawing/2014/main" id="{ACC365B7-029E-439A-B955-F4D59AA340C0}"/>
                  </a:ext>
                </a:extLst>
              </p14:cNvPr>
              <p14:cNvContentPartPr/>
              <p14:nvPr/>
            </p14:nvContentPartPr>
            <p14:xfrm>
              <a:off x="2295107" y="6106027"/>
              <a:ext cx="121680" cy="193680"/>
            </p14:xfrm>
          </p:contentPart>
        </mc:Choice>
        <mc:Fallback>
          <p:pic>
            <p:nvPicPr>
              <p:cNvPr id="75" name="Freihand 74">
                <a:extLst>
                  <a:ext uri="{FF2B5EF4-FFF2-40B4-BE49-F238E27FC236}">
                    <a16:creationId xmlns:a16="http://schemas.microsoft.com/office/drawing/2014/main" id="{ACC365B7-029E-439A-B955-F4D59AA340C0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2290787" y="6101707"/>
                <a:ext cx="130320" cy="20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9">
            <p14:nvContentPartPr>
              <p14:cNvPr id="76" name="Freihand 75">
                <a:extLst>
                  <a:ext uri="{FF2B5EF4-FFF2-40B4-BE49-F238E27FC236}">
                    <a16:creationId xmlns:a16="http://schemas.microsoft.com/office/drawing/2014/main" id="{6A370F5E-FD6C-4B01-B0F5-0E6B3808E080}"/>
                  </a:ext>
                </a:extLst>
              </p14:cNvPr>
              <p14:cNvContentPartPr/>
              <p14:nvPr/>
            </p14:nvContentPartPr>
            <p14:xfrm>
              <a:off x="2392307" y="6199627"/>
              <a:ext cx="255600" cy="80640"/>
            </p14:xfrm>
          </p:contentPart>
        </mc:Choice>
        <mc:Fallback>
          <p:pic>
            <p:nvPicPr>
              <p:cNvPr id="76" name="Freihand 75">
                <a:extLst>
                  <a:ext uri="{FF2B5EF4-FFF2-40B4-BE49-F238E27FC236}">
                    <a16:creationId xmlns:a16="http://schemas.microsoft.com/office/drawing/2014/main" id="{6A370F5E-FD6C-4B01-B0F5-0E6B3808E080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2387987" y="6195307"/>
                <a:ext cx="26424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1">
            <p14:nvContentPartPr>
              <p14:cNvPr id="77" name="Freihand 76">
                <a:extLst>
                  <a:ext uri="{FF2B5EF4-FFF2-40B4-BE49-F238E27FC236}">
                    <a16:creationId xmlns:a16="http://schemas.microsoft.com/office/drawing/2014/main" id="{69A3D03D-FE5B-4126-AF63-9D56D546C0D5}"/>
                  </a:ext>
                </a:extLst>
              </p14:cNvPr>
              <p14:cNvContentPartPr/>
              <p14:nvPr/>
            </p14:nvContentPartPr>
            <p14:xfrm>
              <a:off x="2658707" y="6159667"/>
              <a:ext cx="293040" cy="113400"/>
            </p14:xfrm>
          </p:contentPart>
        </mc:Choice>
        <mc:Fallback>
          <p:pic>
            <p:nvPicPr>
              <p:cNvPr id="77" name="Freihand 76">
                <a:extLst>
                  <a:ext uri="{FF2B5EF4-FFF2-40B4-BE49-F238E27FC236}">
                    <a16:creationId xmlns:a16="http://schemas.microsoft.com/office/drawing/2014/main" id="{69A3D03D-FE5B-4126-AF63-9D56D546C0D5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2654387" y="6155347"/>
                <a:ext cx="301680" cy="12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3">
            <p14:nvContentPartPr>
              <p14:cNvPr id="78" name="Freihand 77">
                <a:extLst>
                  <a:ext uri="{FF2B5EF4-FFF2-40B4-BE49-F238E27FC236}">
                    <a16:creationId xmlns:a16="http://schemas.microsoft.com/office/drawing/2014/main" id="{82B71923-59F8-4440-BB4C-223423F2F7F1}"/>
                  </a:ext>
                </a:extLst>
              </p14:cNvPr>
              <p14:cNvContentPartPr/>
              <p14:nvPr/>
            </p14:nvContentPartPr>
            <p14:xfrm>
              <a:off x="2439467" y="6102787"/>
              <a:ext cx="109080" cy="29520"/>
            </p14:xfrm>
          </p:contentPart>
        </mc:Choice>
        <mc:Fallback>
          <p:pic>
            <p:nvPicPr>
              <p:cNvPr id="78" name="Freihand 77">
                <a:extLst>
                  <a:ext uri="{FF2B5EF4-FFF2-40B4-BE49-F238E27FC236}">
                    <a16:creationId xmlns:a16="http://schemas.microsoft.com/office/drawing/2014/main" id="{82B71923-59F8-4440-BB4C-223423F2F7F1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2435147" y="6098467"/>
                <a:ext cx="117720" cy="3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5">
            <p14:nvContentPartPr>
              <p14:cNvPr id="79" name="Freihand 78">
                <a:extLst>
                  <a:ext uri="{FF2B5EF4-FFF2-40B4-BE49-F238E27FC236}">
                    <a16:creationId xmlns:a16="http://schemas.microsoft.com/office/drawing/2014/main" id="{50C0C5F3-42FD-48F8-BEED-2A4A613CDF31}"/>
                  </a:ext>
                </a:extLst>
              </p14:cNvPr>
              <p14:cNvContentPartPr/>
              <p14:nvPr/>
            </p14:nvContentPartPr>
            <p14:xfrm>
              <a:off x="3130307" y="6135907"/>
              <a:ext cx="393120" cy="160200"/>
            </p14:xfrm>
          </p:contentPart>
        </mc:Choice>
        <mc:Fallback>
          <p:pic>
            <p:nvPicPr>
              <p:cNvPr id="79" name="Freihand 78">
                <a:extLst>
                  <a:ext uri="{FF2B5EF4-FFF2-40B4-BE49-F238E27FC236}">
                    <a16:creationId xmlns:a16="http://schemas.microsoft.com/office/drawing/2014/main" id="{50C0C5F3-42FD-48F8-BEED-2A4A613CDF31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3125987" y="6131587"/>
                <a:ext cx="401760" cy="16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7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9EFD0F4A-9077-45B6-9806-87CE8314470F}"/>
                  </a:ext>
                </a:extLst>
              </p14:cNvPr>
              <p14:cNvContentPartPr/>
              <p14:nvPr/>
            </p14:nvContentPartPr>
            <p14:xfrm>
              <a:off x="3514427" y="6203227"/>
              <a:ext cx="205200" cy="98280"/>
            </p14:xfrm>
          </p:contentPart>
        </mc:Choice>
        <mc:Fallback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9EFD0F4A-9077-45B6-9806-87CE8314470F}"/>
                  </a:ext>
                </a:extLst>
              </p:cNvPr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3510107" y="6198907"/>
                <a:ext cx="213840" cy="10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9">
            <p14:nvContentPartPr>
              <p14:cNvPr id="81" name="Freihand 80">
                <a:extLst>
                  <a:ext uri="{FF2B5EF4-FFF2-40B4-BE49-F238E27FC236}">
                    <a16:creationId xmlns:a16="http://schemas.microsoft.com/office/drawing/2014/main" id="{0E0F775D-ADE0-42A8-A9A5-228FA7CBE741}"/>
                  </a:ext>
                </a:extLst>
              </p14:cNvPr>
              <p14:cNvContentPartPr/>
              <p14:nvPr/>
            </p14:nvContentPartPr>
            <p14:xfrm>
              <a:off x="3734027" y="6217627"/>
              <a:ext cx="95400" cy="92880"/>
            </p14:xfrm>
          </p:contentPart>
        </mc:Choice>
        <mc:Fallback>
          <p:pic>
            <p:nvPicPr>
              <p:cNvPr id="81" name="Freihand 80">
                <a:extLst>
                  <a:ext uri="{FF2B5EF4-FFF2-40B4-BE49-F238E27FC236}">
                    <a16:creationId xmlns:a16="http://schemas.microsoft.com/office/drawing/2014/main" id="{0E0F775D-ADE0-42A8-A9A5-228FA7CBE741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3729707" y="6213307"/>
                <a:ext cx="10404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1">
            <p14:nvContentPartPr>
              <p14:cNvPr id="82" name="Freihand 81">
                <a:extLst>
                  <a:ext uri="{FF2B5EF4-FFF2-40B4-BE49-F238E27FC236}">
                    <a16:creationId xmlns:a16="http://schemas.microsoft.com/office/drawing/2014/main" id="{ECE62D04-01CF-4A81-AA61-5F5BBB92805B}"/>
                  </a:ext>
                </a:extLst>
              </p14:cNvPr>
              <p14:cNvContentPartPr/>
              <p14:nvPr/>
            </p14:nvContentPartPr>
            <p14:xfrm>
              <a:off x="3866507" y="6228067"/>
              <a:ext cx="145800" cy="85680"/>
            </p14:xfrm>
          </p:contentPart>
        </mc:Choice>
        <mc:Fallback>
          <p:pic>
            <p:nvPicPr>
              <p:cNvPr id="82" name="Freihand 81">
                <a:extLst>
                  <a:ext uri="{FF2B5EF4-FFF2-40B4-BE49-F238E27FC236}">
                    <a16:creationId xmlns:a16="http://schemas.microsoft.com/office/drawing/2014/main" id="{ECE62D04-01CF-4A81-AA61-5F5BBB92805B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3862187" y="6223747"/>
                <a:ext cx="154440" cy="9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3">
            <p14:nvContentPartPr>
              <p14:cNvPr id="83" name="Freihand 82">
                <a:extLst>
                  <a:ext uri="{FF2B5EF4-FFF2-40B4-BE49-F238E27FC236}">
                    <a16:creationId xmlns:a16="http://schemas.microsoft.com/office/drawing/2014/main" id="{5CFA3E5C-10A0-4D10-AA71-E2DFBE105E7D}"/>
                  </a:ext>
                </a:extLst>
              </p14:cNvPr>
              <p14:cNvContentPartPr/>
              <p14:nvPr/>
            </p14:nvContentPartPr>
            <p14:xfrm>
              <a:off x="3946787" y="6176947"/>
              <a:ext cx="219240" cy="133920"/>
            </p14:xfrm>
          </p:contentPart>
        </mc:Choice>
        <mc:Fallback>
          <p:pic>
            <p:nvPicPr>
              <p:cNvPr id="83" name="Freihand 82">
                <a:extLst>
                  <a:ext uri="{FF2B5EF4-FFF2-40B4-BE49-F238E27FC236}">
                    <a16:creationId xmlns:a16="http://schemas.microsoft.com/office/drawing/2014/main" id="{5CFA3E5C-10A0-4D10-AA71-E2DFBE105E7D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3942467" y="6172627"/>
                <a:ext cx="227880" cy="14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5">
            <p14:nvContentPartPr>
              <p14:cNvPr id="84" name="Freihand 83">
                <a:extLst>
                  <a:ext uri="{FF2B5EF4-FFF2-40B4-BE49-F238E27FC236}">
                    <a16:creationId xmlns:a16="http://schemas.microsoft.com/office/drawing/2014/main" id="{7A3291FB-9571-4856-8B2B-1784ED7E4940}"/>
                  </a:ext>
                </a:extLst>
              </p14:cNvPr>
              <p14:cNvContentPartPr/>
              <p14:nvPr/>
            </p14:nvContentPartPr>
            <p14:xfrm>
              <a:off x="4193027" y="6219427"/>
              <a:ext cx="127440" cy="73800"/>
            </p14:xfrm>
          </p:contentPart>
        </mc:Choice>
        <mc:Fallback>
          <p:pic>
            <p:nvPicPr>
              <p:cNvPr id="84" name="Freihand 83">
                <a:extLst>
                  <a:ext uri="{FF2B5EF4-FFF2-40B4-BE49-F238E27FC236}">
                    <a16:creationId xmlns:a16="http://schemas.microsoft.com/office/drawing/2014/main" id="{7A3291FB-9571-4856-8B2B-1784ED7E4940}"/>
                  </a:ext>
                </a:extLst>
              </p:cNvPr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4188707" y="6215107"/>
                <a:ext cx="136080" cy="8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7">
            <p14:nvContentPartPr>
              <p14:cNvPr id="85" name="Freihand 84">
                <a:extLst>
                  <a:ext uri="{FF2B5EF4-FFF2-40B4-BE49-F238E27FC236}">
                    <a16:creationId xmlns:a16="http://schemas.microsoft.com/office/drawing/2014/main" id="{0E08614E-0A4B-4FDA-AC79-7FD0CBCC2221}"/>
                  </a:ext>
                </a:extLst>
              </p14:cNvPr>
              <p14:cNvContentPartPr/>
              <p14:nvPr/>
            </p14:nvContentPartPr>
            <p14:xfrm>
              <a:off x="4182227" y="6225547"/>
              <a:ext cx="10440" cy="78120"/>
            </p14:xfrm>
          </p:contentPart>
        </mc:Choice>
        <mc:Fallback>
          <p:pic>
            <p:nvPicPr>
              <p:cNvPr id="85" name="Freihand 84">
                <a:extLst>
                  <a:ext uri="{FF2B5EF4-FFF2-40B4-BE49-F238E27FC236}">
                    <a16:creationId xmlns:a16="http://schemas.microsoft.com/office/drawing/2014/main" id="{0E08614E-0A4B-4FDA-AC79-7FD0CBCC2221}"/>
                  </a:ext>
                </a:extLst>
              </p:cNvPr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4177907" y="6221227"/>
                <a:ext cx="19080" cy="8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9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AF8DEEF0-24AB-4F1A-9CF9-989F5422AAB8}"/>
                  </a:ext>
                </a:extLst>
              </p14:cNvPr>
              <p14:cNvContentPartPr/>
              <p14:nvPr/>
            </p14:nvContentPartPr>
            <p14:xfrm>
              <a:off x="4375547" y="6142027"/>
              <a:ext cx="310680" cy="138240"/>
            </p14:xfrm>
          </p:contentPart>
        </mc:Choice>
        <mc:Fallback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AF8DEEF0-24AB-4F1A-9CF9-989F5422AAB8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4371227" y="6137707"/>
                <a:ext cx="319320" cy="14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1">
            <p14:nvContentPartPr>
              <p14:cNvPr id="87" name="Freihand 86">
                <a:extLst>
                  <a:ext uri="{FF2B5EF4-FFF2-40B4-BE49-F238E27FC236}">
                    <a16:creationId xmlns:a16="http://schemas.microsoft.com/office/drawing/2014/main" id="{688C68AB-FC45-4490-B726-0EB10875A657}"/>
                  </a:ext>
                </a:extLst>
              </p14:cNvPr>
              <p14:cNvContentPartPr/>
              <p14:nvPr/>
            </p14:nvContentPartPr>
            <p14:xfrm>
              <a:off x="4701347" y="6135907"/>
              <a:ext cx="163800" cy="143640"/>
            </p14:xfrm>
          </p:contentPart>
        </mc:Choice>
        <mc:Fallback>
          <p:pic>
            <p:nvPicPr>
              <p:cNvPr id="87" name="Freihand 86">
                <a:extLst>
                  <a:ext uri="{FF2B5EF4-FFF2-40B4-BE49-F238E27FC236}">
                    <a16:creationId xmlns:a16="http://schemas.microsoft.com/office/drawing/2014/main" id="{688C68AB-FC45-4490-B726-0EB10875A657}"/>
                  </a:ext>
                </a:extLst>
              </p:cNvPr>
              <p:cNvPicPr/>
              <p:nvPr/>
            </p:nvPicPr>
            <p:blipFill>
              <a:blip r:embed="rId112"/>
              <a:stretch>
                <a:fillRect/>
              </a:stretch>
            </p:blipFill>
            <p:spPr>
              <a:xfrm>
                <a:off x="4697027" y="6131587"/>
                <a:ext cx="172440" cy="15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3">
            <p14:nvContentPartPr>
              <p14:cNvPr id="88" name="Freihand 87">
                <a:extLst>
                  <a:ext uri="{FF2B5EF4-FFF2-40B4-BE49-F238E27FC236}">
                    <a16:creationId xmlns:a16="http://schemas.microsoft.com/office/drawing/2014/main" id="{20F5183B-186E-49FC-9E40-2A48C48129B9}"/>
                  </a:ext>
                </a:extLst>
              </p14:cNvPr>
              <p14:cNvContentPartPr/>
              <p14:nvPr/>
            </p14:nvContentPartPr>
            <p14:xfrm>
              <a:off x="4917707" y="6196747"/>
              <a:ext cx="65880" cy="55800"/>
            </p14:xfrm>
          </p:contentPart>
        </mc:Choice>
        <mc:Fallback>
          <p:pic>
            <p:nvPicPr>
              <p:cNvPr id="88" name="Freihand 87">
                <a:extLst>
                  <a:ext uri="{FF2B5EF4-FFF2-40B4-BE49-F238E27FC236}">
                    <a16:creationId xmlns:a16="http://schemas.microsoft.com/office/drawing/2014/main" id="{20F5183B-186E-49FC-9E40-2A48C48129B9}"/>
                  </a:ext>
                </a:extLst>
              </p:cNvPr>
              <p:cNvPicPr/>
              <p:nvPr/>
            </p:nvPicPr>
            <p:blipFill>
              <a:blip r:embed="rId114"/>
              <a:stretch>
                <a:fillRect/>
              </a:stretch>
            </p:blipFill>
            <p:spPr>
              <a:xfrm>
                <a:off x="4913387" y="6192427"/>
                <a:ext cx="74520" cy="6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5">
            <p14:nvContentPartPr>
              <p14:cNvPr id="89" name="Freihand 88">
                <a:extLst>
                  <a:ext uri="{FF2B5EF4-FFF2-40B4-BE49-F238E27FC236}">
                    <a16:creationId xmlns:a16="http://schemas.microsoft.com/office/drawing/2014/main" id="{D3BEB50F-735B-4ADF-894B-64EA8892DE03}"/>
                  </a:ext>
                </a:extLst>
              </p14:cNvPr>
              <p14:cNvContentPartPr/>
              <p14:nvPr/>
            </p14:nvContentPartPr>
            <p14:xfrm>
              <a:off x="4791707" y="6051667"/>
              <a:ext cx="360" cy="360"/>
            </p14:xfrm>
          </p:contentPart>
        </mc:Choice>
        <mc:Fallback>
          <p:pic>
            <p:nvPicPr>
              <p:cNvPr id="89" name="Freihand 88">
                <a:extLst>
                  <a:ext uri="{FF2B5EF4-FFF2-40B4-BE49-F238E27FC236}">
                    <a16:creationId xmlns:a16="http://schemas.microsoft.com/office/drawing/2014/main" id="{D3BEB50F-735B-4ADF-894B-64EA8892DE03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4787387" y="6047347"/>
                <a:ext cx="9000" cy="9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26" name="Gruppieren 125">
            <a:extLst>
              <a:ext uri="{FF2B5EF4-FFF2-40B4-BE49-F238E27FC236}">
                <a16:creationId xmlns:a16="http://schemas.microsoft.com/office/drawing/2014/main" id="{A79C063F-6427-4CF9-AB9C-0DA870F556C3}"/>
              </a:ext>
            </a:extLst>
          </p:cNvPr>
          <p:cNvGrpSpPr/>
          <p:nvPr/>
        </p:nvGrpSpPr>
        <p:grpSpPr>
          <a:xfrm>
            <a:off x="5214347" y="6080827"/>
            <a:ext cx="3235320" cy="617040"/>
            <a:chOff x="5214347" y="6080827"/>
            <a:chExt cx="3235320" cy="617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017762D8-14A8-4095-9B7B-F10B54B34AFA}"/>
                    </a:ext>
                  </a:extLst>
                </p14:cNvPr>
                <p14:cNvContentPartPr/>
                <p14:nvPr/>
              </p14:nvContentPartPr>
              <p14:xfrm>
                <a:off x="5284187" y="6112147"/>
                <a:ext cx="30960" cy="20628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017762D8-14A8-4095-9B7B-F10B54B34AFA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5279867" y="6107827"/>
                  <a:ext cx="3960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9E5C7C4E-4270-4E23-B5E1-658610AA71A0}"/>
                    </a:ext>
                  </a:extLst>
                </p14:cNvPr>
                <p14:cNvContentPartPr/>
                <p14:nvPr/>
              </p14:nvContentPartPr>
              <p14:xfrm>
                <a:off x="5214347" y="6080827"/>
                <a:ext cx="191520" cy="12060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9E5C7C4E-4270-4E23-B5E1-658610AA71A0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5210027" y="6076507"/>
                  <a:ext cx="20016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1D8A6A18-A423-4B8C-B6F6-7DE31A0CF3E9}"/>
                    </a:ext>
                  </a:extLst>
                </p14:cNvPr>
                <p14:cNvContentPartPr/>
                <p14:nvPr/>
              </p14:nvContentPartPr>
              <p14:xfrm>
                <a:off x="5390387" y="6168307"/>
                <a:ext cx="482040" cy="11160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1D8A6A18-A423-4B8C-B6F6-7DE31A0CF3E9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5386067" y="6163987"/>
                  <a:ext cx="49068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D9E2C0EC-F0AA-47C6-AEC1-7F1D090094B0}"/>
                    </a:ext>
                  </a:extLst>
                </p14:cNvPr>
                <p14:cNvContentPartPr/>
                <p14:nvPr/>
              </p14:nvContentPartPr>
              <p14:xfrm>
                <a:off x="5850107" y="6261907"/>
                <a:ext cx="2520" cy="1368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D9E2C0EC-F0AA-47C6-AEC1-7F1D090094B0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5845787" y="6257587"/>
                  <a:ext cx="1116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4974F1AB-36B5-49FF-87C7-84A50D8D54FD}"/>
                    </a:ext>
                  </a:extLst>
                </p14:cNvPr>
                <p14:cNvContentPartPr/>
                <p14:nvPr/>
              </p14:nvContentPartPr>
              <p14:xfrm>
                <a:off x="5932187" y="6102787"/>
                <a:ext cx="344520" cy="14940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4974F1AB-36B5-49FF-87C7-84A50D8D54FD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5927867" y="6098467"/>
                  <a:ext cx="35316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8915A91C-1FB0-4986-867A-F0A088B238CC}"/>
                    </a:ext>
                  </a:extLst>
                </p14:cNvPr>
                <p14:cNvContentPartPr/>
                <p14:nvPr/>
              </p14:nvContentPartPr>
              <p14:xfrm>
                <a:off x="6261947" y="6125827"/>
                <a:ext cx="252360" cy="12924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8915A91C-1FB0-4986-867A-F0A088B238CC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6257627" y="6121507"/>
                  <a:ext cx="26100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BCC1BD2E-9BD4-4B51-8409-A876BEB90099}"/>
                    </a:ext>
                  </a:extLst>
                </p14:cNvPr>
                <p14:cNvContentPartPr/>
                <p14:nvPr/>
              </p14:nvContentPartPr>
              <p14:xfrm>
                <a:off x="6552107" y="6110707"/>
                <a:ext cx="83160" cy="14652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BCC1BD2E-9BD4-4B51-8409-A876BEB90099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6547787" y="6106387"/>
                  <a:ext cx="9180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167CED39-A64C-4063-81AA-8746AA65519C}"/>
                    </a:ext>
                  </a:extLst>
                </p14:cNvPr>
                <p14:cNvContentPartPr/>
                <p14:nvPr/>
              </p14:nvContentPartPr>
              <p14:xfrm>
                <a:off x="6644627" y="6180547"/>
                <a:ext cx="137520" cy="6552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167CED39-A64C-4063-81AA-8746AA65519C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6640307" y="6176227"/>
                  <a:ext cx="14616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F6504E8D-3DCB-4307-A21D-96E730AFA1D8}"/>
                    </a:ext>
                  </a:extLst>
                </p14:cNvPr>
                <p14:cNvContentPartPr/>
                <p14:nvPr/>
              </p14:nvContentPartPr>
              <p14:xfrm>
                <a:off x="6754427" y="6129787"/>
                <a:ext cx="171000" cy="11412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F6504E8D-3DCB-4307-A21D-96E730AFA1D8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6750107" y="6125467"/>
                  <a:ext cx="1796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13DD6487-91FE-4A75-BC23-C66D63F9FBD4}"/>
                    </a:ext>
                  </a:extLst>
                </p14:cNvPr>
                <p14:cNvContentPartPr/>
                <p14:nvPr/>
              </p14:nvContentPartPr>
              <p14:xfrm>
                <a:off x="6984107" y="6217987"/>
                <a:ext cx="17280" cy="1908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13DD6487-91FE-4A75-BC23-C66D63F9FBD4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6979787" y="6213667"/>
                  <a:ext cx="2592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634AA605-2A4B-4A07-934A-53A1AE68A20B}"/>
                    </a:ext>
                  </a:extLst>
                </p14:cNvPr>
                <p14:cNvContentPartPr/>
                <p14:nvPr/>
              </p14:nvContentPartPr>
              <p14:xfrm>
                <a:off x="7171667" y="6093787"/>
                <a:ext cx="321840" cy="28692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634AA605-2A4B-4A07-934A-53A1AE68A20B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7167347" y="6089467"/>
                  <a:ext cx="330480" cy="29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5DFB891A-EEA9-495E-9738-D1BE18D2F75A}"/>
                    </a:ext>
                  </a:extLst>
                </p14:cNvPr>
                <p14:cNvContentPartPr/>
                <p14:nvPr/>
              </p14:nvContentPartPr>
              <p14:xfrm>
                <a:off x="7494587" y="6162547"/>
                <a:ext cx="343440" cy="10908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5DFB891A-EEA9-495E-9738-D1BE18D2F75A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7490267" y="6158227"/>
                  <a:ext cx="35208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80BA6F75-C52A-4CCC-B376-E48B15CDF0D1}"/>
                    </a:ext>
                  </a:extLst>
                </p14:cNvPr>
                <p14:cNvContentPartPr/>
                <p14:nvPr/>
              </p14:nvContentPartPr>
              <p14:xfrm>
                <a:off x="7843067" y="6108907"/>
                <a:ext cx="19080" cy="3060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80BA6F75-C52A-4CCC-B376-E48B15CDF0D1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838747" y="6104587"/>
                  <a:ext cx="2772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2A767F2C-118E-4BE7-960A-B3CCE51145B4}"/>
                    </a:ext>
                  </a:extLst>
                </p14:cNvPr>
                <p14:cNvContentPartPr/>
                <p14:nvPr/>
              </p14:nvContentPartPr>
              <p14:xfrm>
                <a:off x="7860707" y="6148507"/>
                <a:ext cx="60120" cy="9072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2A767F2C-118E-4BE7-960A-B3CCE51145B4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7856387" y="6144187"/>
                  <a:ext cx="6876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5B6B0D31-76D0-4914-AE04-BD67C3CA2A08}"/>
                    </a:ext>
                  </a:extLst>
                </p14:cNvPr>
                <p14:cNvContentPartPr/>
                <p14:nvPr/>
              </p14:nvContentPartPr>
              <p14:xfrm>
                <a:off x="7949627" y="6157507"/>
                <a:ext cx="187560" cy="9432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5B6B0D31-76D0-4914-AE04-BD67C3CA2A08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7945307" y="6153187"/>
                  <a:ext cx="19620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64D228BB-198B-477F-8AC9-730F607FBBF2}"/>
                    </a:ext>
                  </a:extLst>
                </p14:cNvPr>
                <p14:cNvContentPartPr/>
                <p14:nvPr/>
              </p14:nvContentPartPr>
              <p14:xfrm>
                <a:off x="5301827" y="6388267"/>
                <a:ext cx="132120" cy="25812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64D228BB-198B-477F-8AC9-730F607FBBF2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5297507" y="6383947"/>
                  <a:ext cx="140760" cy="26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B36C46F7-E6E1-48AF-B82B-74D74DC1D86A}"/>
                    </a:ext>
                  </a:extLst>
                </p14:cNvPr>
                <p14:cNvContentPartPr/>
                <p14:nvPr/>
              </p14:nvContentPartPr>
              <p14:xfrm>
                <a:off x="5515667" y="6417067"/>
                <a:ext cx="176400" cy="16992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B36C46F7-E6E1-48AF-B82B-74D74DC1D86A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5511347" y="6412747"/>
                  <a:ext cx="18504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42DB5913-AFCF-401C-A1B1-78F35664B236}"/>
                    </a:ext>
                  </a:extLst>
                </p14:cNvPr>
                <p14:cNvContentPartPr/>
                <p14:nvPr/>
              </p14:nvContentPartPr>
              <p14:xfrm>
                <a:off x="5609267" y="6517867"/>
                <a:ext cx="83880" cy="4068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42DB5913-AFCF-401C-A1B1-78F35664B236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5604947" y="6513547"/>
                  <a:ext cx="92520" cy="4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2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43C87CCE-DEF3-4BA8-BB87-1FCD2E42CD35}"/>
                    </a:ext>
                  </a:extLst>
                </p14:cNvPr>
                <p14:cNvContentPartPr/>
                <p14:nvPr/>
              </p14:nvContentPartPr>
              <p14:xfrm>
                <a:off x="5730587" y="6527947"/>
                <a:ext cx="250560" cy="4752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43C87CCE-DEF3-4BA8-BB87-1FCD2E42CD35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5726267" y="6523627"/>
                  <a:ext cx="25920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4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6AF0AAAA-0B82-429A-8ED5-5611769DE0C5}"/>
                    </a:ext>
                  </a:extLst>
                </p14:cNvPr>
                <p14:cNvContentPartPr/>
                <p14:nvPr/>
              </p14:nvContentPartPr>
              <p14:xfrm>
                <a:off x="6011747" y="6511387"/>
                <a:ext cx="102240" cy="18648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6AF0AAAA-0B82-429A-8ED5-5611769DE0C5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6007427" y="6507067"/>
                  <a:ext cx="11088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362CB403-17F9-4F06-B0C5-7783782E714F}"/>
                    </a:ext>
                  </a:extLst>
                </p14:cNvPr>
                <p14:cNvContentPartPr/>
                <p14:nvPr/>
              </p14:nvContentPartPr>
              <p14:xfrm>
                <a:off x="6125147" y="6524347"/>
                <a:ext cx="167040" cy="6516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362CB403-17F9-4F06-B0C5-7783782E714F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6120827" y="6520027"/>
                  <a:ext cx="17568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AA7BF26D-A5D6-44DE-A4E2-2BD324B755A4}"/>
                    </a:ext>
                  </a:extLst>
                </p14:cNvPr>
                <p14:cNvContentPartPr/>
                <p14:nvPr/>
              </p14:nvContentPartPr>
              <p14:xfrm>
                <a:off x="6302267" y="6525787"/>
                <a:ext cx="124920" cy="6696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AA7BF26D-A5D6-44DE-A4E2-2BD324B755A4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6297947" y="6521467"/>
                  <a:ext cx="133560" cy="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0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143CAC5E-1340-4F5D-AB16-B7DB0479A344}"/>
                    </a:ext>
                  </a:extLst>
                </p14:cNvPr>
                <p14:cNvContentPartPr/>
                <p14:nvPr/>
              </p14:nvContentPartPr>
              <p14:xfrm>
                <a:off x="6446627" y="6421387"/>
                <a:ext cx="366120" cy="16236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143CAC5E-1340-4F5D-AB16-B7DB0479A344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6442307" y="6417067"/>
                  <a:ext cx="37476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2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F6AD7ABD-F462-49C3-9696-F5E4C9056399}"/>
                    </a:ext>
                  </a:extLst>
                </p14:cNvPr>
                <p14:cNvContentPartPr/>
                <p14:nvPr/>
              </p14:nvContentPartPr>
              <p14:xfrm>
                <a:off x="6671627" y="6397987"/>
                <a:ext cx="25200" cy="396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F6AD7ABD-F462-49C3-9696-F5E4C9056399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6667307" y="6393667"/>
                  <a:ext cx="3384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4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2D38A876-FAD3-414A-B800-6F422A42CED5}"/>
                    </a:ext>
                  </a:extLst>
                </p14:cNvPr>
                <p14:cNvContentPartPr/>
                <p14:nvPr/>
              </p14:nvContentPartPr>
              <p14:xfrm>
                <a:off x="6947027" y="6408067"/>
                <a:ext cx="132120" cy="11124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2D38A876-FAD3-414A-B800-6F422A42CED5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6942707" y="6403747"/>
                  <a:ext cx="14076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6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C69668E5-370A-4F6A-9F19-50DB037DBDBA}"/>
                    </a:ext>
                  </a:extLst>
                </p14:cNvPr>
                <p14:cNvContentPartPr/>
                <p14:nvPr/>
              </p14:nvContentPartPr>
              <p14:xfrm>
                <a:off x="7014347" y="6501667"/>
                <a:ext cx="103680" cy="1800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C69668E5-370A-4F6A-9F19-50DB037DBDBA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7010027" y="6497347"/>
                  <a:ext cx="11232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957A3497-43EE-401A-A538-9EA00166DD42}"/>
                    </a:ext>
                  </a:extLst>
                </p14:cNvPr>
                <p14:cNvContentPartPr/>
                <p14:nvPr/>
              </p14:nvContentPartPr>
              <p14:xfrm>
                <a:off x="7098947" y="6457387"/>
                <a:ext cx="190080" cy="10620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957A3497-43EE-401A-A538-9EA00166DD42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7094627" y="6453067"/>
                  <a:ext cx="19872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DAFDF858-9425-4DBB-AD56-5E3959789046}"/>
                    </a:ext>
                  </a:extLst>
                </p14:cNvPr>
                <p14:cNvContentPartPr/>
                <p14:nvPr/>
              </p14:nvContentPartPr>
              <p14:xfrm>
                <a:off x="7306307" y="6397627"/>
                <a:ext cx="206280" cy="12960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DAFDF858-9425-4DBB-AD56-5E3959789046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7301987" y="6393307"/>
                  <a:ext cx="21492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2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F84C44CE-CB4F-4FAB-9F0D-54230793AFDD}"/>
                    </a:ext>
                  </a:extLst>
                </p14:cNvPr>
                <p14:cNvContentPartPr/>
                <p14:nvPr/>
              </p14:nvContentPartPr>
              <p14:xfrm>
                <a:off x="7595747" y="6442267"/>
                <a:ext cx="149760" cy="9900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F84C44CE-CB4F-4FAB-9F0D-54230793AFDD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7591427" y="6437947"/>
                  <a:ext cx="15840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4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612C60DD-DD04-48C3-9663-F86D6F946357}"/>
                    </a:ext>
                  </a:extLst>
                </p14:cNvPr>
                <p14:cNvContentPartPr/>
                <p14:nvPr/>
              </p14:nvContentPartPr>
              <p14:xfrm>
                <a:off x="7714907" y="6439027"/>
                <a:ext cx="171360" cy="7596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612C60DD-DD04-48C3-9663-F86D6F946357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7710587" y="6434707"/>
                  <a:ext cx="18000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6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68407FBF-4DA6-4B2C-B3A1-1AA549DCD0C3}"/>
                    </a:ext>
                  </a:extLst>
                </p14:cNvPr>
                <p14:cNvContentPartPr/>
                <p14:nvPr/>
              </p14:nvContentPartPr>
              <p14:xfrm>
                <a:off x="7889147" y="6324187"/>
                <a:ext cx="389880" cy="18324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68407FBF-4DA6-4B2C-B3A1-1AA549DCD0C3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7884827" y="6319867"/>
                  <a:ext cx="39852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8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D5A78BBB-0D77-4D60-9228-6E90D968F359}"/>
                    </a:ext>
                  </a:extLst>
                </p14:cNvPr>
                <p14:cNvContentPartPr/>
                <p14:nvPr/>
              </p14:nvContentPartPr>
              <p14:xfrm>
                <a:off x="8096147" y="6336787"/>
                <a:ext cx="218160" cy="18144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D5A78BBB-0D77-4D60-9228-6E90D968F359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8091827" y="6332467"/>
                  <a:ext cx="22680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0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1C937C35-94DC-4B95-BBD5-658DA705E82E}"/>
                    </a:ext>
                  </a:extLst>
                </p14:cNvPr>
                <p14:cNvContentPartPr/>
                <p14:nvPr/>
              </p14:nvContentPartPr>
              <p14:xfrm>
                <a:off x="8138627" y="6323827"/>
                <a:ext cx="32040" cy="828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1C937C35-94DC-4B95-BBD5-658DA705E82E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8134307" y="6319507"/>
                  <a:ext cx="4068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2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7D89D0D3-BBE0-459B-9789-3F98E2F327B1}"/>
                    </a:ext>
                  </a:extLst>
                </p14:cNvPr>
                <p14:cNvContentPartPr/>
                <p14:nvPr/>
              </p14:nvContentPartPr>
              <p14:xfrm>
                <a:off x="8205587" y="6262627"/>
                <a:ext cx="244080" cy="38340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7D89D0D3-BBE0-459B-9789-3F98E2F327B1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8201267" y="6258307"/>
                  <a:ext cx="252720" cy="392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8" name="Gruppieren 127">
            <a:extLst>
              <a:ext uri="{FF2B5EF4-FFF2-40B4-BE49-F238E27FC236}">
                <a16:creationId xmlns:a16="http://schemas.microsoft.com/office/drawing/2014/main" id="{AA16AFA6-E3C4-47FA-8016-87D6D4BF7332}"/>
              </a:ext>
            </a:extLst>
          </p:cNvPr>
          <p:cNvGrpSpPr/>
          <p:nvPr/>
        </p:nvGrpSpPr>
        <p:grpSpPr>
          <a:xfrm>
            <a:off x="1415627" y="2883307"/>
            <a:ext cx="8885160" cy="736200"/>
            <a:chOff x="1415627" y="2883307"/>
            <a:chExt cx="8885160" cy="736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84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1F6CE3EB-ED55-4AEA-9291-C8B116BEE1C6}"/>
                    </a:ext>
                  </a:extLst>
                </p14:cNvPr>
                <p14:cNvContentPartPr/>
                <p14:nvPr/>
              </p14:nvContentPartPr>
              <p14:xfrm>
                <a:off x="1518947" y="3070507"/>
                <a:ext cx="3371400" cy="12564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1F6CE3EB-ED55-4AEA-9291-C8B116BEE1C6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514627" y="3066187"/>
                  <a:ext cx="338004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6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0386AE50-A15C-46F0-8457-C9069E3CBB5D}"/>
                    </a:ext>
                  </a:extLst>
                </p14:cNvPr>
                <p14:cNvContentPartPr/>
                <p14:nvPr/>
              </p14:nvContentPartPr>
              <p14:xfrm>
                <a:off x="1415627" y="3432667"/>
                <a:ext cx="2663640" cy="12420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0386AE50-A15C-46F0-8457-C9069E3CBB5D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1411307" y="3428347"/>
                  <a:ext cx="267228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8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2677CEE9-D706-4323-BF9C-CC6E63A86C3C}"/>
                    </a:ext>
                  </a:extLst>
                </p14:cNvPr>
                <p14:cNvContentPartPr/>
                <p14:nvPr/>
              </p14:nvContentPartPr>
              <p14:xfrm>
                <a:off x="4303907" y="3253027"/>
                <a:ext cx="346680" cy="1512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2677CEE9-D706-4323-BF9C-CC6E63A86C3C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4299587" y="3248707"/>
                  <a:ext cx="3553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0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C9EB1B50-B48A-436A-82B6-7DA8E43149D1}"/>
                    </a:ext>
                  </a:extLst>
                </p14:cNvPr>
                <p14:cNvContentPartPr/>
                <p14:nvPr/>
              </p14:nvContentPartPr>
              <p14:xfrm>
                <a:off x="4532507" y="3198307"/>
                <a:ext cx="327960" cy="16452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C9EB1B50-B48A-436A-82B6-7DA8E43149D1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4528187" y="3193987"/>
                  <a:ext cx="33660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2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E1711439-F88E-4778-BB45-091812ECBE34}"/>
                    </a:ext>
                  </a:extLst>
                </p14:cNvPr>
                <p14:cNvContentPartPr/>
                <p14:nvPr/>
              </p14:nvContentPartPr>
              <p14:xfrm>
                <a:off x="4386347" y="3339427"/>
                <a:ext cx="228240" cy="4356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E1711439-F88E-4778-BB45-091812ECBE34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4382027" y="3335107"/>
                  <a:ext cx="23688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4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1A111997-A7F7-4E7F-9D15-761C2502FAB7}"/>
                    </a:ext>
                  </a:extLst>
                </p14:cNvPr>
                <p14:cNvContentPartPr/>
                <p14:nvPr/>
              </p14:nvContentPartPr>
              <p14:xfrm>
                <a:off x="5020667" y="3158347"/>
                <a:ext cx="144720" cy="16776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1A111997-A7F7-4E7F-9D15-761C2502FAB7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5016347" y="3154027"/>
                  <a:ext cx="15336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0C73D33F-06A2-480E-B03B-FA888C24CF28}"/>
                    </a:ext>
                  </a:extLst>
                </p14:cNvPr>
                <p14:cNvContentPartPr/>
                <p14:nvPr/>
              </p14:nvContentPartPr>
              <p14:xfrm>
                <a:off x="5108867" y="3243307"/>
                <a:ext cx="615240" cy="6408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0C73D33F-06A2-480E-B03B-FA888C24CF28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5104547" y="3238987"/>
                  <a:ext cx="62388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8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7357036F-02F1-4026-9C82-2A356E620E24}"/>
                    </a:ext>
                  </a:extLst>
                </p14:cNvPr>
                <p14:cNvContentPartPr/>
                <p14:nvPr/>
              </p14:nvContentPartPr>
              <p14:xfrm>
                <a:off x="5333507" y="3141067"/>
                <a:ext cx="113400" cy="1260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7357036F-02F1-4026-9C82-2A356E620E24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5329187" y="3136747"/>
                  <a:ext cx="12204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0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20877EF1-67E2-407D-9B46-34C28514B6F0}"/>
                    </a:ext>
                  </a:extLst>
                </p14:cNvPr>
                <p14:cNvContentPartPr/>
                <p14:nvPr/>
              </p14:nvContentPartPr>
              <p14:xfrm>
                <a:off x="5969627" y="3124867"/>
                <a:ext cx="145440" cy="17208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20877EF1-67E2-407D-9B46-34C28514B6F0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5965307" y="3120547"/>
                  <a:ext cx="15408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2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4558E3EA-C0F0-43BA-BDE0-984FFF3EF24F}"/>
                    </a:ext>
                  </a:extLst>
                </p14:cNvPr>
                <p14:cNvContentPartPr/>
                <p14:nvPr/>
              </p14:nvContentPartPr>
              <p14:xfrm>
                <a:off x="6143507" y="3090667"/>
                <a:ext cx="147240" cy="14904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4558E3EA-C0F0-43BA-BDE0-984FFF3EF24F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6139187" y="3086347"/>
                  <a:ext cx="15588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4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CA819BF3-E556-4B3E-8D5F-B8525D0E46E8}"/>
                    </a:ext>
                  </a:extLst>
                </p14:cNvPr>
                <p14:cNvContentPartPr/>
                <p14:nvPr/>
              </p14:nvContentPartPr>
              <p14:xfrm>
                <a:off x="6196067" y="3194347"/>
                <a:ext cx="119520" cy="3240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CA819BF3-E556-4B3E-8D5F-B8525D0E46E8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6191747" y="3190027"/>
                  <a:ext cx="12816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6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1342C80E-33EB-4F20-A1C0-0A0632AF2680}"/>
                    </a:ext>
                  </a:extLst>
                </p14:cNvPr>
                <p14:cNvContentPartPr/>
                <p14:nvPr/>
              </p14:nvContentPartPr>
              <p14:xfrm>
                <a:off x="6274547" y="3098227"/>
                <a:ext cx="464040" cy="15372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1342C80E-33EB-4F20-A1C0-0A0632AF2680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6270227" y="3093907"/>
                  <a:ext cx="47268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8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69224B50-AD03-4914-9B63-63DBD30D6B4F}"/>
                    </a:ext>
                  </a:extLst>
                </p14:cNvPr>
                <p14:cNvContentPartPr/>
                <p14:nvPr/>
              </p14:nvContentPartPr>
              <p14:xfrm>
                <a:off x="6808787" y="3049267"/>
                <a:ext cx="219960" cy="26820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69224B50-AD03-4914-9B63-63DBD30D6B4F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6804467" y="3044947"/>
                  <a:ext cx="22860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0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EF8C9F9B-1A38-407B-9811-DBBB16752C11}"/>
                    </a:ext>
                  </a:extLst>
                </p14:cNvPr>
                <p14:cNvContentPartPr/>
                <p14:nvPr/>
              </p14:nvContentPartPr>
              <p14:xfrm>
                <a:off x="6937307" y="3056827"/>
                <a:ext cx="272160" cy="26892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EF8C9F9B-1A38-407B-9811-DBBB16752C11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6932987" y="3052507"/>
                  <a:ext cx="280800" cy="27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2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E4707971-453E-44B4-9D58-90110AD8EEF4}"/>
                    </a:ext>
                  </a:extLst>
                </p14:cNvPr>
                <p14:cNvContentPartPr/>
                <p14:nvPr/>
              </p14:nvContentPartPr>
              <p14:xfrm>
                <a:off x="7227107" y="3072307"/>
                <a:ext cx="103320" cy="15264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E4707971-453E-44B4-9D58-90110AD8EEF4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7222787" y="3067987"/>
                  <a:ext cx="11196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4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DC2806E7-D7FA-4D22-8631-7113452FC173}"/>
                    </a:ext>
                  </a:extLst>
                </p14:cNvPr>
                <p14:cNvContentPartPr/>
                <p14:nvPr/>
              </p14:nvContentPartPr>
              <p14:xfrm>
                <a:off x="7268147" y="3136027"/>
                <a:ext cx="115560" cy="9288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DC2806E7-D7FA-4D22-8631-7113452FC173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7263827" y="3131707"/>
                  <a:ext cx="12420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6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A96CD2A2-9D29-4BCE-8FA3-443154BA3030}"/>
                    </a:ext>
                  </a:extLst>
                </p14:cNvPr>
                <p14:cNvContentPartPr/>
                <p14:nvPr/>
              </p14:nvContentPartPr>
              <p14:xfrm>
                <a:off x="7349867" y="3108307"/>
                <a:ext cx="150480" cy="12816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A96CD2A2-9D29-4BCE-8FA3-443154BA3030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7345547" y="3103987"/>
                  <a:ext cx="15912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8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D60181B0-C205-43CE-974E-A8BE2698C3BB}"/>
                    </a:ext>
                  </a:extLst>
                </p14:cNvPr>
                <p14:cNvContentPartPr/>
                <p14:nvPr/>
              </p14:nvContentPartPr>
              <p14:xfrm>
                <a:off x="7703027" y="3143587"/>
                <a:ext cx="287640" cy="8820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D60181B0-C205-43CE-974E-A8BE2698C3BB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7698707" y="3139267"/>
                  <a:ext cx="29628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0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416A6DCE-1E5F-435C-A050-B97C7AFACEF0}"/>
                    </a:ext>
                  </a:extLst>
                </p14:cNvPr>
                <p14:cNvContentPartPr/>
                <p14:nvPr/>
              </p14:nvContentPartPr>
              <p14:xfrm>
                <a:off x="8000387" y="3155467"/>
                <a:ext cx="76320" cy="9612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416A6DCE-1E5F-435C-A050-B97C7AFACEF0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7996067" y="3151147"/>
                  <a:ext cx="8496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2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2DBD2866-F3AB-4560-AAA9-D7D5D0EE5D66}"/>
                    </a:ext>
                  </a:extLst>
                </p14:cNvPr>
                <p14:cNvContentPartPr/>
                <p14:nvPr/>
              </p14:nvContentPartPr>
              <p14:xfrm>
                <a:off x="8056187" y="3176347"/>
                <a:ext cx="344160" cy="22752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2DBD2866-F3AB-4560-AAA9-D7D5D0EE5D66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8051867" y="3172027"/>
                  <a:ext cx="352800" cy="23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4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BB12FF5D-4B02-4A2E-87B7-09B473D23EDA}"/>
                    </a:ext>
                  </a:extLst>
                </p14:cNvPr>
                <p14:cNvContentPartPr/>
                <p14:nvPr/>
              </p14:nvContentPartPr>
              <p14:xfrm>
                <a:off x="8474147" y="3079867"/>
                <a:ext cx="254160" cy="16668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BB12FF5D-4B02-4A2E-87B7-09B473D23EDA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8469827" y="3075547"/>
                  <a:ext cx="26280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6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0D3E4F44-C9C8-401A-8C7E-4889D444E7DF}"/>
                    </a:ext>
                  </a:extLst>
                </p14:cNvPr>
                <p14:cNvContentPartPr/>
                <p14:nvPr/>
              </p14:nvContentPartPr>
              <p14:xfrm>
                <a:off x="8932787" y="3154747"/>
                <a:ext cx="428040" cy="10116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0D3E4F44-C9C8-401A-8C7E-4889D444E7DF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8928467" y="3150427"/>
                  <a:ext cx="43668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8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CAD006B5-0955-4D6D-8A43-75855BF32448}"/>
                    </a:ext>
                  </a:extLst>
                </p14:cNvPr>
                <p14:cNvContentPartPr/>
                <p14:nvPr/>
              </p14:nvContentPartPr>
              <p14:xfrm>
                <a:off x="9392867" y="3112627"/>
                <a:ext cx="402840" cy="14184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CAD006B5-0955-4D6D-8A43-75855BF32448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9388547" y="3108307"/>
                  <a:ext cx="4114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0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7A2833EE-6434-4A82-97BA-07FB0C2AC68D}"/>
                    </a:ext>
                  </a:extLst>
                </p14:cNvPr>
                <p14:cNvContentPartPr/>
                <p14:nvPr/>
              </p14:nvContentPartPr>
              <p14:xfrm>
                <a:off x="5723747" y="2883307"/>
                <a:ext cx="4577040" cy="73620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7A2833EE-6434-4A82-97BA-07FB0C2AC68D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5719427" y="2878987"/>
                  <a:ext cx="4585680" cy="7448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380987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4A58A-DF4C-531D-4469-C889FE988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6856699-36C7-B5B2-120B-9B50BEF16A5D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Skalenerträge</a:t>
            </a:r>
            <a:r>
              <a:rPr lang="en-US" sz="2800" dirty="0">
                <a:solidFill>
                  <a:sysClr val="windowText" lastClr="000000"/>
                </a:solidFill>
              </a:rPr>
              <a:t> und </a:t>
            </a:r>
            <a:r>
              <a:rPr lang="en-US" sz="2800" dirty="0" err="1">
                <a:solidFill>
                  <a:sysClr val="windowText" lastClr="000000"/>
                </a:solidFill>
              </a:rPr>
              <a:t>Außenhandel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E1C3A9A-F66E-3D1F-11AB-1A525DD15DAB}"/>
              </a:ext>
            </a:extLst>
          </p:cNvPr>
          <p:cNvSpPr txBox="1"/>
          <p:nvPr/>
        </p:nvSpPr>
        <p:spPr>
          <a:xfrm>
            <a:off x="80682" y="404663"/>
            <a:ext cx="8439374" cy="61090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Die Konsumenten haben eine Präferenz für die Differenzierung eines Produkts (Varianten eines Produkts)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Jedes Land spezialisiert sich auf eine Produktvariante, produziert den gesamten Bedarf für den Weltmarkt und verwendet dafür seine Ressourcen.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Aufgrund der steigenden Skalenerträge sinken die Durchschnittskosten in der Produktion für jedes Land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/>
          </a:p>
          <a:p>
            <a:pPr algn="ctr"/>
            <a:r>
              <a:rPr lang="de-DE" sz="2000" b="1" dirty="0"/>
              <a:t>Folgerungen: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000" dirty="0"/>
              <a:t>Jedes Land hat sich zwar spezialisiert, aber die Anzahl der Produktvarianten auf dem Weltmarkt hat sich nicht verringert.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0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000" dirty="0"/>
              <a:t>Die Weltproduktion wird insgesamt zu geringeren Durchschnittskosten hergestellt als bei Autarkie der einzelnen Länder und die Produzenten können Skaleneffekte ausnutzen</a:t>
            </a:r>
          </a:p>
          <a:p>
            <a:endParaRPr lang="de-DE" sz="2400" dirty="0"/>
          </a:p>
          <a:p>
            <a:endParaRPr lang="de-DE" sz="2400" dirty="0"/>
          </a:p>
          <a:p>
            <a:endParaRPr lang="de-DE" sz="200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AE535EA8-1D01-F833-2439-D43078F458D0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0903D10E-84DE-4FD7-865D-A0F381938063}"/>
                  </a:ext>
                </a:extLst>
              </p14:cNvPr>
              <p14:cNvContentPartPr/>
              <p14:nvPr/>
            </p14:nvContentPartPr>
            <p14:xfrm>
              <a:off x="836027" y="657787"/>
              <a:ext cx="1827720" cy="12636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0903D10E-84DE-4FD7-865D-A0F38193806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1707" y="653467"/>
                <a:ext cx="1836360" cy="13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52A3CAFA-E844-47E2-BDC3-6090EE3807EE}"/>
                  </a:ext>
                </a:extLst>
              </p14:cNvPr>
              <p14:cNvContentPartPr/>
              <p14:nvPr/>
            </p14:nvContentPartPr>
            <p14:xfrm>
              <a:off x="1564307" y="1046947"/>
              <a:ext cx="2481840" cy="7236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52A3CAFA-E844-47E2-BDC3-6090EE3807E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59987" y="1042627"/>
                <a:ext cx="2490480" cy="8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A351E567-9500-49BA-A25F-1060AB54EA5F}"/>
                  </a:ext>
                </a:extLst>
              </p14:cNvPr>
              <p14:cNvContentPartPr/>
              <p14:nvPr/>
            </p14:nvContentPartPr>
            <p14:xfrm>
              <a:off x="4262867" y="2274187"/>
              <a:ext cx="1827720" cy="8208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A351E567-9500-49BA-A25F-1060AB54EA5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258547" y="2269867"/>
                <a:ext cx="1836360" cy="9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8A17C964-8968-46C6-B29B-0254D513DECE}"/>
                  </a:ext>
                </a:extLst>
              </p14:cNvPr>
              <p14:cNvContentPartPr/>
              <p14:nvPr/>
            </p14:nvContentPartPr>
            <p14:xfrm>
              <a:off x="894347" y="5327347"/>
              <a:ext cx="1856160" cy="5724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8A17C964-8968-46C6-B29B-0254D513DEC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90027" y="5323027"/>
                <a:ext cx="186480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896C7420-A704-4BE7-B205-07CA1F834598}"/>
                  </a:ext>
                </a:extLst>
              </p14:cNvPr>
              <p14:cNvContentPartPr/>
              <p14:nvPr/>
            </p14:nvContentPartPr>
            <p14:xfrm>
              <a:off x="4898987" y="5940787"/>
              <a:ext cx="3283200" cy="8748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896C7420-A704-4BE7-B205-07CA1F834598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894667" y="5936467"/>
                <a:ext cx="3291840" cy="96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92231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817562-70A4-0E47-68BD-94843333B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E345118-41E9-3FE6-3CEE-542F95570052}"/>
              </a:ext>
            </a:extLst>
          </p:cNvPr>
          <p:cNvSpPr txBox="1">
            <a:spLocks/>
          </p:cNvSpPr>
          <p:nvPr/>
        </p:nvSpPr>
        <p:spPr>
          <a:xfrm>
            <a:off x="-197223" y="-40442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Interne und </a:t>
            </a:r>
            <a:r>
              <a:rPr lang="en-US" sz="2800" dirty="0" err="1">
                <a:solidFill>
                  <a:sysClr val="windowText" lastClr="000000"/>
                </a:solidFill>
              </a:rPr>
              <a:t>externe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Skalenerträge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9A478EB-5E19-10FF-C57A-763B9D3A7F8E}"/>
              </a:ext>
            </a:extLst>
          </p:cNvPr>
          <p:cNvSpPr txBox="1"/>
          <p:nvPr/>
        </p:nvSpPr>
        <p:spPr>
          <a:xfrm>
            <a:off x="0" y="777885"/>
            <a:ext cx="7433534" cy="59679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000" b="1" dirty="0"/>
              <a:t>Interne Skalenerträge:</a:t>
            </a:r>
            <a:r>
              <a:rPr lang="de-DE" sz="2000" dirty="0"/>
              <a:t>	Durchschnittskosten sinken aufgrund</a:t>
            </a:r>
          </a:p>
          <a:p>
            <a:r>
              <a:rPr lang="de-DE" sz="2000" dirty="0"/>
              <a:t>				der </a:t>
            </a:r>
            <a:r>
              <a:rPr lang="de-DE" sz="2000" b="1" dirty="0"/>
              <a:t>Größe</a:t>
            </a:r>
            <a:r>
              <a:rPr lang="de-DE" sz="2000" dirty="0"/>
              <a:t> der Firma</a:t>
            </a:r>
          </a:p>
          <a:p>
            <a:endParaRPr lang="de-DE" sz="20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000" dirty="0"/>
              <a:t>hängt von der Größe der Firma ab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000" dirty="0"/>
              <a:t>Aufgrund von hohen Fixkosten ist eine gewisse Größe für die effiziente Produktion nötig (z.B. Autosektor/Pharmasektor)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000" dirty="0"/>
              <a:t>Große Firmen produzieren differenzierte Produkte bei denen die Preise abweichenden können.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000" dirty="0"/>
              <a:t>Wettbewerb unter </a:t>
            </a:r>
            <a:r>
              <a:rPr lang="de-DE" sz="2000" b="1" dirty="0"/>
              <a:t>monopolistischer</a:t>
            </a:r>
            <a:r>
              <a:rPr lang="de-DE" sz="2000" dirty="0"/>
              <a:t> Konkurrenz</a:t>
            </a:r>
          </a:p>
          <a:p>
            <a:endParaRPr lang="de-DE" sz="2000" b="1" dirty="0"/>
          </a:p>
          <a:p>
            <a:r>
              <a:rPr lang="de-DE" sz="2000" b="1" dirty="0"/>
              <a:t>Externe Skalenerträge:</a:t>
            </a:r>
            <a:r>
              <a:rPr lang="de-DE" sz="2000" dirty="0"/>
              <a:t>	Durchschnittskosten sinken aufgrund der 				Firmenzahl</a:t>
            </a:r>
          </a:p>
          <a:p>
            <a:endParaRPr lang="de-DE" sz="20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000" dirty="0"/>
              <a:t>hängen von der Größe des Industriesektors ab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000" dirty="0"/>
              <a:t>prinzipiell kleine Firmen, die das gleiche Produkt unter günstigen Rahmenbedingungen (Geographie/Steuerumfeld) zum gleichen Preis anbieten (</a:t>
            </a:r>
            <a:r>
              <a:rPr lang="de-DE" sz="2000" dirty="0" err="1"/>
              <a:t>Clusterung</a:t>
            </a:r>
            <a:r>
              <a:rPr lang="de-DE" sz="2000" dirty="0"/>
              <a:t> von Anbietern/z.B. Souvenirshops oder Start-ups für ähnliche Produkte)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000" dirty="0"/>
              <a:t>Wettbewerb unter vollkommener Konkurrenz</a:t>
            </a:r>
          </a:p>
          <a:p>
            <a:endParaRPr lang="de-DE" sz="2000" dirty="0"/>
          </a:p>
          <a:p>
            <a:endParaRPr lang="de-DE" sz="20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0ADD801-52A3-1F2D-B42B-4A695C9FFE52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899757A1-F3F1-491A-B1F7-6FCFA010CBC3}"/>
                  </a:ext>
                </a:extLst>
              </p14:cNvPr>
              <p14:cNvContentPartPr/>
              <p14:nvPr/>
            </p14:nvContentPartPr>
            <p14:xfrm>
              <a:off x="2281427" y="2303707"/>
              <a:ext cx="1797480" cy="756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899757A1-F3F1-491A-B1F7-6FCFA010CBC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77107" y="2299387"/>
                <a:ext cx="1806120" cy="84240"/>
              </a:xfrm>
              <a:prstGeom prst="rect">
                <a:avLst/>
              </a:prstGeom>
            </p:spPr>
          </p:pic>
        </mc:Fallback>
      </mc:AlternateContent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235EC9CF-6A35-4D42-9B92-1C002C2A3369}"/>
              </a:ext>
            </a:extLst>
          </p:cNvPr>
          <p:cNvGrpSpPr/>
          <p:nvPr/>
        </p:nvGrpSpPr>
        <p:grpSpPr>
          <a:xfrm>
            <a:off x="947627" y="1144147"/>
            <a:ext cx="7775280" cy="1000440"/>
            <a:chOff x="947627" y="1144147"/>
            <a:chExt cx="7775280" cy="1000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5A4519D1-CF4D-4977-BA85-F2E4CD1A8831}"/>
                    </a:ext>
                  </a:extLst>
                </p14:cNvPr>
                <p14:cNvContentPartPr/>
                <p14:nvPr/>
              </p14:nvContentPartPr>
              <p14:xfrm>
                <a:off x="3897107" y="1697107"/>
                <a:ext cx="1386720" cy="38376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5A4519D1-CF4D-4977-BA85-F2E4CD1A8831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892787" y="1692787"/>
                  <a:ext cx="1395360" cy="39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24A29A25-D6ED-4182-B427-7A4BE8B03011}"/>
                    </a:ext>
                  </a:extLst>
                </p14:cNvPr>
                <p14:cNvContentPartPr/>
                <p14:nvPr/>
              </p14:nvContentPartPr>
              <p14:xfrm>
                <a:off x="3784067" y="1985827"/>
                <a:ext cx="402480" cy="15876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24A29A25-D6ED-4182-B427-7A4BE8B03011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779747" y="1981507"/>
                  <a:ext cx="41112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A8260DD8-2F58-4187-A98B-9427986AB30F}"/>
                    </a:ext>
                  </a:extLst>
                </p14:cNvPr>
                <p14:cNvContentPartPr/>
                <p14:nvPr/>
              </p14:nvContentPartPr>
              <p14:xfrm>
                <a:off x="5418467" y="1551307"/>
                <a:ext cx="145800" cy="17748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A8260DD8-2F58-4187-A98B-9427986AB30F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414147" y="1546987"/>
                  <a:ext cx="15444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A39FCD64-A95E-4B81-883B-3C9AAA4E7B06}"/>
                    </a:ext>
                  </a:extLst>
                </p14:cNvPr>
                <p14:cNvContentPartPr/>
                <p14:nvPr/>
              </p14:nvContentPartPr>
              <p14:xfrm>
                <a:off x="5545187" y="1557787"/>
                <a:ext cx="415800" cy="16524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A39FCD64-A95E-4B81-883B-3C9AAA4E7B06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540867" y="1553467"/>
                  <a:ext cx="42444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E0C601E8-8175-45EC-918F-8648EB48EDE7}"/>
                    </a:ext>
                  </a:extLst>
                </p14:cNvPr>
                <p14:cNvContentPartPr/>
                <p14:nvPr/>
              </p14:nvContentPartPr>
              <p14:xfrm>
                <a:off x="6149987" y="1485427"/>
                <a:ext cx="288720" cy="19944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E0C601E8-8175-45EC-918F-8648EB48EDE7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145667" y="1481107"/>
                  <a:ext cx="29736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6C7702C6-4C78-457D-A1A4-E13874BA6F3C}"/>
                    </a:ext>
                  </a:extLst>
                </p14:cNvPr>
                <p14:cNvContentPartPr/>
                <p14:nvPr/>
              </p14:nvContentPartPr>
              <p14:xfrm>
                <a:off x="6481907" y="1491907"/>
                <a:ext cx="283680" cy="26100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6C7702C6-4C78-457D-A1A4-E13874BA6F3C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477587" y="1487587"/>
                  <a:ext cx="292320" cy="26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1EF8F7E8-8FB1-4AF3-A712-BDE745D6CFBB}"/>
                    </a:ext>
                  </a:extLst>
                </p14:cNvPr>
                <p14:cNvContentPartPr/>
                <p14:nvPr/>
              </p14:nvContentPartPr>
              <p14:xfrm>
                <a:off x="6806627" y="1526827"/>
                <a:ext cx="71640" cy="9864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1EF8F7E8-8FB1-4AF3-A712-BDE745D6CFBB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802307" y="1522507"/>
                  <a:ext cx="8028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5D3461AF-750E-406F-8F34-907A34910DB0}"/>
                    </a:ext>
                  </a:extLst>
                </p14:cNvPr>
                <p14:cNvContentPartPr/>
                <p14:nvPr/>
              </p14:nvContentPartPr>
              <p14:xfrm>
                <a:off x="6938027" y="1507027"/>
                <a:ext cx="171360" cy="6372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5D3461AF-750E-406F-8F34-907A34910DB0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6933707" y="1502707"/>
                  <a:ext cx="18000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0D3FEDEE-E5A3-474B-A3C3-CD52E618AE79}"/>
                    </a:ext>
                  </a:extLst>
                </p14:cNvPr>
                <p14:cNvContentPartPr/>
                <p14:nvPr/>
              </p14:nvContentPartPr>
              <p14:xfrm>
                <a:off x="7066547" y="1459147"/>
                <a:ext cx="54720" cy="1188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0D3FEDEE-E5A3-474B-A3C3-CD52E618AE79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7062227" y="1454827"/>
                  <a:ext cx="6336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5436644B-19F5-4768-938C-2BCC5BE2472C}"/>
                    </a:ext>
                  </a:extLst>
                </p14:cNvPr>
                <p14:cNvContentPartPr/>
                <p14:nvPr/>
              </p14:nvContentPartPr>
              <p14:xfrm>
                <a:off x="7173467" y="1467787"/>
                <a:ext cx="182880" cy="8784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5436644B-19F5-4768-938C-2BCC5BE2472C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7169147" y="1463467"/>
                  <a:ext cx="19152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A5372FBA-F08D-4C04-ADB9-1297BC12165D}"/>
                    </a:ext>
                  </a:extLst>
                </p14:cNvPr>
                <p14:cNvContentPartPr/>
                <p14:nvPr/>
              </p14:nvContentPartPr>
              <p14:xfrm>
                <a:off x="7366427" y="1461307"/>
                <a:ext cx="77400" cy="8784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A5372FBA-F08D-4C04-ADB9-1297BC12165D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7362107" y="1456987"/>
                  <a:ext cx="8604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02FB5ED3-28E3-4BE5-B7EB-684DAE5EE92F}"/>
                    </a:ext>
                  </a:extLst>
                </p14:cNvPr>
                <p14:cNvContentPartPr/>
                <p14:nvPr/>
              </p14:nvContentPartPr>
              <p14:xfrm>
                <a:off x="7467587" y="1346827"/>
                <a:ext cx="398880" cy="15768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02FB5ED3-28E3-4BE5-B7EB-684DAE5EE92F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463267" y="1342507"/>
                  <a:ext cx="40752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5E7265E7-7030-4F19-B533-CD86579A1A43}"/>
                    </a:ext>
                  </a:extLst>
                </p14:cNvPr>
                <p14:cNvContentPartPr/>
                <p14:nvPr/>
              </p14:nvContentPartPr>
              <p14:xfrm>
                <a:off x="7831907" y="1381387"/>
                <a:ext cx="173520" cy="8568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5E7265E7-7030-4F19-B533-CD86579A1A43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7827587" y="1377067"/>
                  <a:ext cx="18216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8E345064-EC6D-4FC8-98C0-42A9A220F325}"/>
                    </a:ext>
                  </a:extLst>
                </p14:cNvPr>
                <p14:cNvContentPartPr/>
                <p14:nvPr/>
              </p14:nvContentPartPr>
              <p14:xfrm>
                <a:off x="7566587" y="1225507"/>
                <a:ext cx="41760" cy="972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8E345064-EC6D-4FC8-98C0-42A9A220F325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562267" y="1221187"/>
                  <a:ext cx="5040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8C73883D-A6E6-4761-971D-4DB2323C42E5}"/>
                    </a:ext>
                  </a:extLst>
                </p14:cNvPr>
                <p14:cNvContentPartPr/>
                <p14:nvPr/>
              </p14:nvContentPartPr>
              <p14:xfrm>
                <a:off x="8019107" y="1254307"/>
                <a:ext cx="87120" cy="18108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8C73883D-A6E6-4761-971D-4DB2323C42E5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8014787" y="1249987"/>
                  <a:ext cx="9576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9ADA6D99-5B70-4B22-9FDD-46F056372550}"/>
                    </a:ext>
                  </a:extLst>
                </p14:cNvPr>
                <p14:cNvContentPartPr/>
                <p14:nvPr/>
              </p14:nvContentPartPr>
              <p14:xfrm>
                <a:off x="8139347" y="1301107"/>
                <a:ext cx="75960" cy="9720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9ADA6D99-5B70-4B22-9FDD-46F056372550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8135027" y="1296787"/>
                  <a:ext cx="8460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C984E81E-5EA2-4EAB-92A5-C8C38061D8D6}"/>
                    </a:ext>
                  </a:extLst>
                </p14:cNvPr>
                <p14:cNvContentPartPr/>
                <p14:nvPr/>
              </p14:nvContentPartPr>
              <p14:xfrm>
                <a:off x="8227187" y="1215067"/>
                <a:ext cx="135000" cy="16308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C984E81E-5EA2-4EAB-92A5-C8C38061D8D6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8222867" y="1210747"/>
                  <a:ext cx="14364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BD947628-B715-4D68-8A62-0371DAF5F260}"/>
                    </a:ext>
                  </a:extLst>
                </p14:cNvPr>
                <p14:cNvContentPartPr/>
                <p14:nvPr/>
              </p14:nvContentPartPr>
              <p14:xfrm>
                <a:off x="8353187" y="1173307"/>
                <a:ext cx="369720" cy="27144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BD947628-B715-4D68-8A62-0371DAF5F26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8348867" y="1168987"/>
                  <a:ext cx="37836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0F983129-52C4-4BF3-A929-D17084FE9F62}"/>
                    </a:ext>
                  </a:extLst>
                </p14:cNvPr>
                <p14:cNvContentPartPr/>
                <p14:nvPr/>
              </p14:nvContentPartPr>
              <p14:xfrm>
                <a:off x="947627" y="1144147"/>
                <a:ext cx="1667880" cy="579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0F983129-52C4-4BF3-A929-D17084FE9F62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43307" y="1139827"/>
                  <a:ext cx="167652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8A9FD965-CCFF-4C4C-9101-7F45F2D17656}"/>
                    </a:ext>
                  </a:extLst>
                </p14:cNvPr>
                <p14:cNvContentPartPr/>
                <p14:nvPr/>
              </p14:nvContentPartPr>
              <p14:xfrm>
                <a:off x="2438747" y="2036227"/>
                <a:ext cx="1835640" cy="4932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8A9FD965-CCFF-4C4C-9101-7F45F2D17656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2434427" y="2031907"/>
                  <a:ext cx="1844280" cy="57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3B62E9F4-A81F-4FCE-B744-05ED93D059A4}"/>
              </a:ext>
            </a:extLst>
          </p:cNvPr>
          <p:cNvGrpSpPr/>
          <p:nvPr/>
        </p:nvGrpSpPr>
        <p:grpSpPr>
          <a:xfrm>
            <a:off x="604547" y="1151707"/>
            <a:ext cx="2206800" cy="599400"/>
            <a:chOff x="604547" y="1151707"/>
            <a:chExt cx="2206800" cy="599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1A358964-B481-47B3-A978-3CF7E1786F83}"/>
                    </a:ext>
                  </a:extLst>
                </p14:cNvPr>
                <p14:cNvContentPartPr/>
                <p14:nvPr/>
              </p14:nvContentPartPr>
              <p14:xfrm>
                <a:off x="604547" y="1151707"/>
                <a:ext cx="2171880" cy="55764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1A358964-B481-47B3-A978-3CF7E1786F83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00227" y="1147387"/>
                  <a:ext cx="2180520" cy="56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BD8D4572-47F9-4F2F-8175-F0DC429275E7}"/>
                    </a:ext>
                  </a:extLst>
                </p14:cNvPr>
                <p14:cNvContentPartPr/>
                <p14:nvPr/>
              </p14:nvContentPartPr>
              <p14:xfrm>
                <a:off x="2632787" y="1548067"/>
                <a:ext cx="178560" cy="20304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BD8D4572-47F9-4F2F-8175-F0DC429275E7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628467" y="1543747"/>
                  <a:ext cx="187200" cy="211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0A4D9807-2E5F-44DA-981A-F414A82E7D7D}"/>
                  </a:ext>
                </a:extLst>
              </p14:cNvPr>
              <p14:cNvContentPartPr/>
              <p14:nvPr/>
            </p14:nvContentPartPr>
            <p14:xfrm>
              <a:off x="2838707" y="3571267"/>
              <a:ext cx="3380400" cy="87480"/>
            </p14:xfrm>
          </p:contentPart>
        </mc:Choice>
        <mc:Fallback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0A4D9807-2E5F-44DA-981A-F414A82E7D7D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2834387" y="3566947"/>
                <a:ext cx="3389040" cy="96120"/>
              </a:xfrm>
              <a:prstGeom prst="rect">
                <a:avLst/>
              </a:prstGeom>
            </p:spPr>
          </p:pic>
        </mc:Fallback>
      </mc:AlternateContent>
      <p:grpSp>
        <p:nvGrpSpPr>
          <p:cNvPr id="63" name="Gruppieren 62">
            <a:extLst>
              <a:ext uri="{FF2B5EF4-FFF2-40B4-BE49-F238E27FC236}">
                <a16:creationId xmlns:a16="http://schemas.microsoft.com/office/drawing/2014/main" id="{7B53DFE4-2A6A-4F7A-BD35-F59C0D720750}"/>
              </a:ext>
            </a:extLst>
          </p:cNvPr>
          <p:cNvGrpSpPr/>
          <p:nvPr/>
        </p:nvGrpSpPr>
        <p:grpSpPr>
          <a:xfrm>
            <a:off x="6270587" y="2520067"/>
            <a:ext cx="5548680" cy="984960"/>
            <a:chOff x="6270587" y="2520067"/>
            <a:chExt cx="5548680" cy="984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1E7A9FCA-B284-4715-B701-7BBAA9EF740F}"/>
                    </a:ext>
                  </a:extLst>
                </p14:cNvPr>
                <p14:cNvContentPartPr/>
                <p14:nvPr/>
              </p14:nvContentPartPr>
              <p14:xfrm>
                <a:off x="6323507" y="3361387"/>
                <a:ext cx="275400" cy="684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1E7A9FCA-B284-4715-B701-7BBAA9EF740F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6319187" y="3357067"/>
                  <a:ext cx="28404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FB4CF51A-3F37-4BBF-A335-17CCBE7E6FFB}"/>
                    </a:ext>
                  </a:extLst>
                </p14:cNvPr>
                <p14:cNvContentPartPr/>
                <p14:nvPr/>
              </p14:nvContentPartPr>
              <p14:xfrm>
                <a:off x="6270587" y="3310987"/>
                <a:ext cx="161280" cy="19404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FB4CF51A-3F37-4BBF-A335-17CCBE7E6FFB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6266267" y="3306667"/>
                  <a:ext cx="16992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6211EDE6-FA15-4823-993C-9832CF24D7FC}"/>
                    </a:ext>
                  </a:extLst>
                </p14:cNvPr>
                <p14:cNvContentPartPr/>
                <p14:nvPr/>
              </p14:nvContentPartPr>
              <p14:xfrm>
                <a:off x="6826427" y="3226387"/>
                <a:ext cx="243720" cy="14292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6211EDE6-FA15-4823-993C-9832CF24D7FC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6822107" y="3222067"/>
                  <a:ext cx="25236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C944BAED-42E0-4C82-831E-F64A1211A421}"/>
                    </a:ext>
                  </a:extLst>
                </p14:cNvPr>
                <p14:cNvContentPartPr/>
                <p14:nvPr/>
              </p14:nvContentPartPr>
              <p14:xfrm>
                <a:off x="7134947" y="3214867"/>
                <a:ext cx="263880" cy="13860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C944BAED-42E0-4C82-831E-F64A1211A421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7130627" y="3210547"/>
                  <a:ext cx="27252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DA41EBFE-DBEA-4C1B-B40A-D4D39EC5A34D}"/>
                    </a:ext>
                  </a:extLst>
                </p14:cNvPr>
                <p14:cNvContentPartPr/>
                <p14:nvPr/>
              </p14:nvContentPartPr>
              <p14:xfrm>
                <a:off x="7431227" y="3179227"/>
                <a:ext cx="571320" cy="16272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DA41EBFE-DBEA-4C1B-B40A-D4D39EC5A34D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7426907" y="3174907"/>
                  <a:ext cx="57996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88813E1B-63D1-40D4-AAA6-F9EF15706A0E}"/>
                    </a:ext>
                  </a:extLst>
                </p14:cNvPr>
                <p14:cNvContentPartPr/>
                <p14:nvPr/>
              </p14:nvContentPartPr>
              <p14:xfrm>
                <a:off x="8209547" y="3097147"/>
                <a:ext cx="129600" cy="17244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88813E1B-63D1-40D4-AAA6-F9EF15706A0E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8205227" y="3092827"/>
                  <a:ext cx="13824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6214AB6C-1149-442F-834B-EFF51F0C567F}"/>
                    </a:ext>
                  </a:extLst>
                </p14:cNvPr>
                <p14:cNvContentPartPr/>
                <p14:nvPr/>
              </p14:nvContentPartPr>
              <p14:xfrm>
                <a:off x="8357867" y="3068707"/>
                <a:ext cx="161640" cy="17928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6214AB6C-1149-442F-834B-EFF51F0C567F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8353547" y="3064387"/>
                  <a:ext cx="17028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9FD4B21E-08B0-499A-80A1-0EF625CA14EB}"/>
                    </a:ext>
                  </a:extLst>
                </p14:cNvPr>
                <p14:cNvContentPartPr/>
                <p14:nvPr/>
              </p14:nvContentPartPr>
              <p14:xfrm>
                <a:off x="8552267" y="3143587"/>
                <a:ext cx="157680" cy="5832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9FD4B21E-08B0-499A-80A1-0EF625CA14EB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8547947" y="3139267"/>
                  <a:ext cx="16632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602F7849-03F2-48CB-8763-E3EBF909C132}"/>
                    </a:ext>
                  </a:extLst>
                </p14:cNvPr>
                <p14:cNvContentPartPr/>
                <p14:nvPr/>
              </p14:nvContentPartPr>
              <p14:xfrm>
                <a:off x="8870867" y="3103267"/>
                <a:ext cx="297000" cy="10332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602F7849-03F2-48CB-8763-E3EBF909C132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8866547" y="3098947"/>
                  <a:ext cx="30564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BFB9D5BE-0D11-465A-BFD9-F976321F84CF}"/>
                    </a:ext>
                  </a:extLst>
                </p14:cNvPr>
                <p14:cNvContentPartPr/>
                <p14:nvPr/>
              </p14:nvContentPartPr>
              <p14:xfrm>
                <a:off x="9153107" y="3069787"/>
                <a:ext cx="44280" cy="2772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BFB9D5BE-0D11-465A-BFD9-F976321F84CF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9148787" y="3065467"/>
                  <a:ext cx="5292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207C6F7F-4050-4529-B092-4F803334D92B}"/>
                    </a:ext>
                  </a:extLst>
                </p14:cNvPr>
                <p14:cNvContentPartPr/>
                <p14:nvPr/>
              </p14:nvContentPartPr>
              <p14:xfrm>
                <a:off x="9218267" y="3082747"/>
                <a:ext cx="202680" cy="6228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207C6F7F-4050-4529-B092-4F803334D92B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9213947" y="3078427"/>
                  <a:ext cx="21132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E7AE9C4D-A365-439F-B7B3-95A55AD28264}"/>
                    </a:ext>
                  </a:extLst>
                </p14:cNvPr>
                <p14:cNvContentPartPr/>
                <p14:nvPr/>
              </p14:nvContentPartPr>
              <p14:xfrm>
                <a:off x="9734147" y="2903827"/>
                <a:ext cx="35640" cy="21060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E7AE9C4D-A365-439F-B7B3-95A55AD28264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9729827" y="2899507"/>
                  <a:ext cx="4428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D0CBDB06-A387-4210-9A3A-BE6FB757A67F}"/>
                    </a:ext>
                  </a:extLst>
                </p14:cNvPr>
                <p14:cNvContentPartPr/>
                <p14:nvPr/>
              </p14:nvContentPartPr>
              <p14:xfrm>
                <a:off x="9673307" y="2850907"/>
                <a:ext cx="169560" cy="15696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D0CBDB06-A387-4210-9A3A-BE6FB757A67F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9668987" y="2846587"/>
                  <a:ext cx="17820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86F8E424-6D7D-4AC2-BB2E-139683F62BD6}"/>
                    </a:ext>
                  </a:extLst>
                </p14:cNvPr>
                <p14:cNvContentPartPr/>
                <p14:nvPr/>
              </p14:nvContentPartPr>
              <p14:xfrm>
                <a:off x="9838547" y="2939107"/>
                <a:ext cx="225000" cy="11556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86F8E424-6D7D-4AC2-BB2E-139683F62BD6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9834227" y="2934787"/>
                  <a:ext cx="2336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1B9D259F-2485-47BB-B6A5-448D81948788}"/>
                    </a:ext>
                  </a:extLst>
                </p14:cNvPr>
                <p14:cNvContentPartPr/>
                <p14:nvPr/>
              </p14:nvContentPartPr>
              <p14:xfrm>
                <a:off x="10073987" y="2900947"/>
                <a:ext cx="118800" cy="12528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1B9D259F-2485-47BB-B6A5-448D81948788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0069667" y="2896627"/>
                  <a:ext cx="1274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A8A4E493-A650-456D-B24B-C1A99C2D2EFE}"/>
                    </a:ext>
                  </a:extLst>
                </p14:cNvPr>
                <p14:cNvContentPartPr/>
                <p14:nvPr/>
              </p14:nvContentPartPr>
              <p14:xfrm>
                <a:off x="10208987" y="2898427"/>
                <a:ext cx="63360" cy="11880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A8A4E493-A650-456D-B24B-C1A99C2D2EFE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0204667" y="2894107"/>
                  <a:ext cx="7200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0E0F95B0-FCA9-42FD-A2D9-3E235EAF6676}"/>
                    </a:ext>
                  </a:extLst>
                </p14:cNvPr>
                <p14:cNvContentPartPr/>
                <p14:nvPr/>
              </p14:nvContentPartPr>
              <p14:xfrm>
                <a:off x="10293227" y="2884387"/>
                <a:ext cx="81720" cy="9432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0E0F95B0-FCA9-42FD-A2D9-3E235EAF6676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10288907" y="2880067"/>
                  <a:ext cx="9036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28AF7292-B2DF-4D7C-BC8F-5BC35E5659F1}"/>
                    </a:ext>
                  </a:extLst>
                </p14:cNvPr>
                <p14:cNvContentPartPr/>
                <p14:nvPr/>
              </p14:nvContentPartPr>
              <p14:xfrm>
                <a:off x="10378187" y="2808427"/>
                <a:ext cx="294120" cy="30060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28AF7292-B2DF-4D7C-BC8F-5BC35E5659F1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10373867" y="2804107"/>
                  <a:ext cx="30276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3B86BE50-9702-4C13-A9E1-DF37ACDD193C}"/>
                    </a:ext>
                  </a:extLst>
                </p14:cNvPr>
                <p14:cNvContentPartPr/>
                <p14:nvPr/>
              </p14:nvContentPartPr>
              <p14:xfrm>
                <a:off x="10699667" y="2832187"/>
                <a:ext cx="98640" cy="10440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3B86BE50-9702-4C13-A9E1-DF37ACDD193C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10695347" y="2827867"/>
                  <a:ext cx="10728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2C8F619D-F091-4463-B074-CD32A3EBF0EA}"/>
                    </a:ext>
                  </a:extLst>
                </p14:cNvPr>
                <p14:cNvContentPartPr/>
                <p14:nvPr/>
              </p14:nvContentPartPr>
              <p14:xfrm>
                <a:off x="10863107" y="2789347"/>
                <a:ext cx="80640" cy="11376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2C8F619D-F091-4463-B074-CD32A3EBF0EA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0858787" y="2785027"/>
                  <a:ext cx="892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F2B5DFA3-52AB-4F97-903F-12EED229220D}"/>
                    </a:ext>
                  </a:extLst>
                </p14:cNvPr>
                <p14:cNvContentPartPr/>
                <p14:nvPr/>
              </p14:nvContentPartPr>
              <p14:xfrm>
                <a:off x="10936907" y="2778547"/>
                <a:ext cx="113760" cy="26676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F2B5DFA3-52AB-4F97-903F-12EED229220D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0932587" y="2774227"/>
                  <a:ext cx="122400" cy="27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66DDF1C7-198B-4813-BC2B-2C51827E988D}"/>
                    </a:ext>
                  </a:extLst>
                </p14:cNvPr>
                <p14:cNvContentPartPr/>
                <p14:nvPr/>
              </p14:nvContentPartPr>
              <p14:xfrm>
                <a:off x="11061467" y="2757307"/>
                <a:ext cx="17280" cy="9396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66DDF1C7-198B-4813-BC2B-2C51827E988D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1057147" y="2752987"/>
                  <a:ext cx="2592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1A695D59-535A-4273-B908-97A7D9BA5E02}"/>
                    </a:ext>
                  </a:extLst>
                </p14:cNvPr>
                <p14:cNvContentPartPr/>
                <p14:nvPr/>
              </p14:nvContentPartPr>
              <p14:xfrm>
                <a:off x="11097827" y="2614027"/>
                <a:ext cx="161640" cy="22896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1A695D59-535A-4273-B908-97A7D9BA5E02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1093507" y="2609707"/>
                  <a:ext cx="17028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B560BE93-BD49-4B4A-B51B-F89D93307824}"/>
                    </a:ext>
                  </a:extLst>
                </p14:cNvPr>
                <p14:cNvContentPartPr/>
                <p14:nvPr/>
              </p14:nvContentPartPr>
              <p14:xfrm>
                <a:off x="11103947" y="2632387"/>
                <a:ext cx="48240" cy="576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B560BE93-BD49-4B4A-B51B-F89D93307824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1099627" y="2628067"/>
                  <a:ext cx="5688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8C9ED6EB-1A3D-4DF0-BAD1-2577C8028106}"/>
                    </a:ext>
                  </a:extLst>
                </p14:cNvPr>
                <p14:cNvContentPartPr/>
                <p14:nvPr/>
              </p14:nvContentPartPr>
              <p14:xfrm>
                <a:off x="11291507" y="2694307"/>
                <a:ext cx="51120" cy="12672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8C9ED6EB-1A3D-4DF0-BAD1-2577C8028106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1287187" y="2689987"/>
                  <a:ext cx="5976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3484625B-346F-486E-8E35-AD9D59F9D187}"/>
                    </a:ext>
                  </a:extLst>
                </p14:cNvPr>
                <p14:cNvContentPartPr/>
                <p14:nvPr/>
              </p14:nvContentPartPr>
              <p14:xfrm>
                <a:off x="11362787" y="2705827"/>
                <a:ext cx="378720" cy="6804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3484625B-346F-486E-8E35-AD9D59F9D187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1358467" y="2701507"/>
                  <a:ext cx="38736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4D5BFD65-1FAC-41DB-B619-2642604FF57B}"/>
                    </a:ext>
                  </a:extLst>
                </p14:cNvPr>
                <p14:cNvContentPartPr/>
                <p14:nvPr/>
              </p14:nvContentPartPr>
              <p14:xfrm>
                <a:off x="11786507" y="2520067"/>
                <a:ext cx="32760" cy="29628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4D5BFD65-1FAC-41DB-B619-2642604FF57B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1782187" y="2515747"/>
                  <a:ext cx="41400" cy="304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05">
            <p14:nvContentPartPr>
              <p14:cNvPr id="64" name="Freihand 63">
                <a:extLst>
                  <a:ext uri="{FF2B5EF4-FFF2-40B4-BE49-F238E27FC236}">
                    <a16:creationId xmlns:a16="http://schemas.microsoft.com/office/drawing/2014/main" id="{C4A34C15-FF97-4441-B459-AD2ACED4CEF6}"/>
                  </a:ext>
                </a:extLst>
              </p14:cNvPr>
              <p14:cNvContentPartPr/>
              <p14:nvPr/>
            </p14:nvContentPartPr>
            <p14:xfrm>
              <a:off x="180827" y="4144747"/>
              <a:ext cx="2085120" cy="105120"/>
            </p14:xfrm>
          </p:contentPart>
        </mc:Choice>
        <mc:Fallback>
          <p:pic>
            <p:nvPicPr>
              <p:cNvPr id="64" name="Freihand 63">
                <a:extLst>
                  <a:ext uri="{FF2B5EF4-FFF2-40B4-BE49-F238E27FC236}">
                    <a16:creationId xmlns:a16="http://schemas.microsoft.com/office/drawing/2014/main" id="{C4A34C15-FF97-4441-B459-AD2ACED4CEF6}"/>
                  </a:ext>
                </a:extLst>
              </p:cNvPr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176507" y="4140427"/>
                <a:ext cx="2093760" cy="11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7">
            <p14:nvContentPartPr>
              <p14:cNvPr id="69" name="Freihand 68">
                <a:extLst>
                  <a:ext uri="{FF2B5EF4-FFF2-40B4-BE49-F238E27FC236}">
                    <a16:creationId xmlns:a16="http://schemas.microsoft.com/office/drawing/2014/main" id="{57A8400A-F9D4-4A31-A655-D62DD4EDC220}"/>
                  </a:ext>
                </a:extLst>
              </p14:cNvPr>
              <p14:cNvContentPartPr/>
              <p14:nvPr/>
            </p14:nvContentPartPr>
            <p14:xfrm>
              <a:off x="2478707" y="5083627"/>
              <a:ext cx="3152880" cy="47880"/>
            </p14:xfrm>
          </p:contentPart>
        </mc:Choice>
        <mc:Fallback>
          <p:pic>
            <p:nvPicPr>
              <p:cNvPr id="69" name="Freihand 68">
                <a:extLst>
                  <a:ext uri="{FF2B5EF4-FFF2-40B4-BE49-F238E27FC236}">
                    <a16:creationId xmlns:a16="http://schemas.microsoft.com/office/drawing/2014/main" id="{57A8400A-F9D4-4A31-A655-D62DD4EDC220}"/>
                  </a:ext>
                </a:extLst>
              </p:cNvPr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2474387" y="5079307"/>
                <a:ext cx="3161520" cy="5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9">
            <p14:nvContentPartPr>
              <p14:cNvPr id="70" name="Freihand 69">
                <a:extLst>
                  <a:ext uri="{FF2B5EF4-FFF2-40B4-BE49-F238E27FC236}">
                    <a16:creationId xmlns:a16="http://schemas.microsoft.com/office/drawing/2014/main" id="{A4C2F26D-F098-41EE-A7A8-43D847C2737F}"/>
                  </a:ext>
                </a:extLst>
              </p14:cNvPr>
              <p14:cNvContentPartPr/>
              <p14:nvPr/>
            </p14:nvContentPartPr>
            <p14:xfrm>
              <a:off x="823427" y="5623267"/>
              <a:ext cx="3102840" cy="111960"/>
            </p14:xfrm>
          </p:contentPart>
        </mc:Choice>
        <mc:Fallback>
          <p:pic>
            <p:nvPicPr>
              <p:cNvPr id="70" name="Freihand 69">
                <a:extLst>
                  <a:ext uri="{FF2B5EF4-FFF2-40B4-BE49-F238E27FC236}">
                    <a16:creationId xmlns:a16="http://schemas.microsoft.com/office/drawing/2014/main" id="{A4C2F26D-F098-41EE-A7A8-43D847C2737F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819107" y="5618947"/>
                <a:ext cx="3111480" cy="120600"/>
              </a:xfrm>
              <a:prstGeom prst="rect">
                <a:avLst/>
              </a:prstGeom>
            </p:spPr>
          </p:pic>
        </mc:Fallback>
      </mc:AlternateContent>
      <p:grpSp>
        <p:nvGrpSpPr>
          <p:cNvPr id="85" name="Gruppieren 84">
            <a:extLst>
              <a:ext uri="{FF2B5EF4-FFF2-40B4-BE49-F238E27FC236}">
                <a16:creationId xmlns:a16="http://schemas.microsoft.com/office/drawing/2014/main" id="{C1C63EB2-7754-4EA0-8DD4-4C87EDB3BC44}"/>
              </a:ext>
            </a:extLst>
          </p:cNvPr>
          <p:cNvGrpSpPr/>
          <p:nvPr/>
        </p:nvGrpSpPr>
        <p:grpSpPr>
          <a:xfrm>
            <a:off x="510227" y="4124227"/>
            <a:ext cx="7653600" cy="2230200"/>
            <a:chOff x="510227" y="4124227"/>
            <a:chExt cx="7653600" cy="2230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DC8F8E7E-DF05-4B5B-A18C-383BE840E652}"/>
                    </a:ext>
                  </a:extLst>
                </p14:cNvPr>
                <p14:cNvContentPartPr/>
                <p14:nvPr/>
              </p14:nvContentPartPr>
              <p14:xfrm>
                <a:off x="2950307" y="6271267"/>
                <a:ext cx="1008000" cy="6696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DC8F8E7E-DF05-4B5B-A18C-383BE840E652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2945987" y="6266947"/>
                  <a:ext cx="1016640" cy="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E1912F3C-0CEB-4B5B-8F76-893C65B7FA5D}"/>
                    </a:ext>
                  </a:extLst>
                </p14:cNvPr>
                <p14:cNvContentPartPr/>
                <p14:nvPr/>
              </p14:nvContentPartPr>
              <p14:xfrm>
                <a:off x="2841227" y="4132867"/>
                <a:ext cx="3731400" cy="11088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E1912F3C-0CEB-4B5B-8F76-893C65B7FA5D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2836907" y="4128547"/>
                  <a:ext cx="374004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0396FCF5-E570-47C4-A860-8DA0152C11E0}"/>
                    </a:ext>
                  </a:extLst>
                </p14:cNvPr>
                <p14:cNvContentPartPr/>
                <p14:nvPr/>
              </p14:nvContentPartPr>
              <p14:xfrm>
                <a:off x="2999987" y="4124227"/>
                <a:ext cx="3446280" cy="16812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0396FCF5-E570-47C4-A860-8DA0152C11E0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2995667" y="4119907"/>
                  <a:ext cx="345492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33A9E941-05EA-4483-8BF3-C679255E9549}"/>
                    </a:ext>
                  </a:extLst>
                </p14:cNvPr>
                <p14:cNvContentPartPr/>
                <p14:nvPr/>
              </p14:nvContentPartPr>
              <p14:xfrm>
                <a:off x="3623867" y="4407547"/>
                <a:ext cx="1503720" cy="1548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33A9E941-05EA-4483-8BF3-C679255E9549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3619547" y="4403227"/>
                  <a:ext cx="151236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9856F7EB-0874-4C95-82D3-90CE46EFBAB7}"/>
                    </a:ext>
                  </a:extLst>
                </p14:cNvPr>
                <p14:cNvContentPartPr/>
                <p14:nvPr/>
              </p14:nvContentPartPr>
              <p14:xfrm>
                <a:off x="3677507" y="4672147"/>
                <a:ext cx="2667600" cy="132912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9856F7EB-0874-4C95-82D3-90CE46EFBAB7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3673187" y="4667827"/>
                  <a:ext cx="2676240" cy="133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89B343B4-EBCD-4C15-AA93-E6F86CA1F5AE}"/>
                    </a:ext>
                  </a:extLst>
                </p14:cNvPr>
                <p14:cNvContentPartPr/>
                <p14:nvPr/>
              </p14:nvContentPartPr>
              <p14:xfrm>
                <a:off x="6458147" y="4435987"/>
                <a:ext cx="136440" cy="22212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89B343B4-EBCD-4C15-AA93-E6F86CA1F5AE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6453827" y="4431667"/>
                  <a:ext cx="14508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E835502E-7A72-4807-A510-ADBED22CFA33}"/>
                    </a:ext>
                  </a:extLst>
                </p14:cNvPr>
                <p14:cNvContentPartPr/>
                <p14:nvPr/>
              </p14:nvContentPartPr>
              <p14:xfrm>
                <a:off x="6616547" y="4532827"/>
                <a:ext cx="19800" cy="8136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E835502E-7A72-4807-A510-ADBED22CFA33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6612227" y="4528507"/>
                  <a:ext cx="2844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B568804F-04F9-4C56-ADD5-7990698383C4}"/>
                    </a:ext>
                  </a:extLst>
                </p14:cNvPr>
                <p14:cNvContentPartPr/>
                <p14:nvPr/>
              </p14:nvContentPartPr>
              <p14:xfrm>
                <a:off x="6693947" y="4406827"/>
                <a:ext cx="18360" cy="20844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B568804F-04F9-4C56-ADD5-7990698383C4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6689627" y="4402507"/>
                  <a:ext cx="2700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5209B986-BAD3-466F-9313-0F73F4E4F3D3}"/>
                    </a:ext>
                  </a:extLst>
                </p14:cNvPr>
                <p14:cNvContentPartPr/>
                <p14:nvPr/>
              </p14:nvContentPartPr>
              <p14:xfrm>
                <a:off x="6766307" y="4550107"/>
                <a:ext cx="16200" cy="6912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5209B986-BAD3-466F-9313-0F73F4E4F3D3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6761987" y="4545787"/>
                  <a:ext cx="2484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E7986800-62D7-4FBD-859C-2134BD70473E}"/>
                    </a:ext>
                  </a:extLst>
                </p14:cNvPr>
                <p14:cNvContentPartPr/>
                <p14:nvPr/>
              </p14:nvContentPartPr>
              <p14:xfrm>
                <a:off x="6834707" y="4420507"/>
                <a:ext cx="122400" cy="16380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E7986800-62D7-4FBD-859C-2134BD70473E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6830387" y="4416187"/>
                  <a:ext cx="13104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75C4974A-E891-4C94-B9EF-4B3D2FE43713}"/>
                    </a:ext>
                  </a:extLst>
                </p14:cNvPr>
                <p14:cNvContentPartPr/>
                <p14:nvPr/>
              </p14:nvContentPartPr>
              <p14:xfrm>
                <a:off x="6894107" y="4527067"/>
                <a:ext cx="356760" cy="4464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75C4974A-E891-4C94-B9EF-4B3D2FE43713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6889787" y="4522747"/>
                  <a:ext cx="36540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9BA8D774-8F3C-48CA-915E-3202C697CEA4}"/>
                    </a:ext>
                  </a:extLst>
                </p14:cNvPr>
                <p14:cNvContentPartPr/>
                <p14:nvPr/>
              </p14:nvContentPartPr>
              <p14:xfrm>
                <a:off x="7353827" y="4376227"/>
                <a:ext cx="183240" cy="16992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9BA8D774-8F3C-48CA-915E-3202C697CEA4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7349507" y="4371907"/>
                  <a:ext cx="19188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877D9687-9BED-43A6-B3CE-02939882749B}"/>
                    </a:ext>
                  </a:extLst>
                </p14:cNvPr>
                <p14:cNvContentPartPr/>
                <p14:nvPr/>
              </p14:nvContentPartPr>
              <p14:xfrm>
                <a:off x="7551827" y="4473427"/>
                <a:ext cx="150480" cy="8820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877D9687-9BED-43A6-B3CE-02939882749B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7547507" y="4469107"/>
                  <a:ext cx="15912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2CEF5B95-913D-4AA3-9027-554680CE7681}"/>
                    </a:ext>
                  </a:extLst>
                </p14:cNvPr>
                <p14:cNvContentPartPr/>
                <p14:nvPr/>
              </p14:nvContentPartPr>
              <p14:xfrm>
                <a:off x="7695107" y="4362187"/>
                <a:ext cx="171360" cy="17028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2CEF5B95-913D-4AA3-9027-554680CE7681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7690787" y="4357867"/>
                  <a:ext cx="18000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EC5F4DE9-70D9-4EEF-BD67-15EBFC500B75}"/>
                    </a:ext>
                  </a:extLst>
                </p14:cNvPr>
                <p14:cNvContentPartPr/>
                <p14:nvPr/>
              </p14:nvContentPartPr>
              <p14:xfrm>
                <a:off x="7845227" y="4435267"/>
                <a:ext cx="318600" cy="30168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EC5F4DE9-70D9-4EEF-BD67-15EBFC500B75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7840907" y="4430947"/>
                  <a:ext cx="327240" cy="31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F125025F-ED10-407C-A7FA-84B5F4FEF3B4}"/>
                    </a:ext>
                  </a:extLst>
                </p14:cNvPr>
                <p14:cNvContentPartPr/>
                <p14:nvPr/>
              </p14:nvContentPartPr>
              <p14:xfrm>
                <a:off x="510227" y="5949787"/>
                <a:ext cx="1968840" cy="40464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F125025F-ED10-407C-A7FA-84B5F4FEF3B4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505907" y="5945467"/>
                  <a:ext cx="1977480" cy="413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9" name="Gruppieren 108">
            <a:extLst>
              <a:ext uri="{FF2B5EF4-FFF2-40B4-BE49-F238E27FC236}">
                <a16:creationId xmlns:a16="http://schemas.microsoft.com/office/drawing/2014/main" id="{0FA75A50-8AFA-4AC5-9397-F101D86B1DC5}"/>
              </a:ext>
            </a:extLst>
          </p:cNvPr>
          <p:cNvGrpSpPr/>
          <p:nvPr/>
        </p:nvGrpSpPr>
        <p:grpSpPr>
          <a:xfrm>
            <a:off x="9041507" y="184387"/>
            <a:ext cx="2746800" cy="1963080"/>
            <a:chOff x="9041507" y="184387"/>
            <a:chExt cx="2746800" cy="1963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1A60EBDF-F891-4A2C-B61D-25A27681D1C6}"/>
                    </a:ext>
                  </a:extLst>
                </p14:cNvPr>
                <p14:cNvContentPartPr/>
                <p14:nvPr/>
              </p14:nvContentPartPr>
              <p14:xfrm>
                <a:off x="9540107" y="595867"/>
                <a:ext cx="360" cy="36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1A60EBDF-F891-4A2C-B61D-25A27681D1C6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9535787" y="5915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9A2DCBB7-30A7-408B-A0D8-4B90257BCF85}"/>
                    </a:ext>
                  </a:extLst>
                </p14:cNvPr>
                <p14:cNvContentPartPr/>
                <p14:nvPr/>
              </p14:nvContentPartPr>
              <p14:xfrm>
                <a:off x="9553067" y="438547"/>
                <a:ext cx="99720" cy="143568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9A2DCBB7-30A7-408B-A0D8-4B90257BCF85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9548747" y="434227"/>
                  <a:ext cx="108360" cy="144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D41D038D-7FCE-4DE1-B13B-2B7E980383AA}"/>
                    </a:ext>
                  </a:extLst>
                </p14:cNvPr>
                <p14:cNvContentPartPr/>
                <p14:nvPr/>
              </p14:nvContentPartPr>
              <p14:xfrm>
                <a:off x="9247787" y="1757587"/>
                <a:ext cx="2392560" cy="10728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D41D038D-7FCE-4DE1-B13B-2B7E980383AA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9243467" y="1753267"/>
                  <a:ext cx="240120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BA47A820-4825-4E12-BFF9-ADD69482FE28}"/>
                    </a:ext>
                  </a:extLst>
                </p14:cNvPr>
                <p14:cNvContentPartPr/>
                <p14:nvPr/>
              </p14:nvContentPartPr>
              <p14:xfrm>
                <a:off x="11512547" y="1675867"/>
                <a:ext cx="275760" cy="32184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BA47A820-4825-4E12-BFF9-ADD69482FE28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11508227" y="1671547"/>
                  <a:ext cx="284400" cy="33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41015F9E-063C-44B2-A32B-330530CEA90A}"/>
                    </a:ext>
                  </a:extLst>
                </p14:cNvPr>
                <p14:cNvContentPartPr/>
                <p14:nvPr/>
              </p14:nvContentPartPr>
              <p14:xfrm>
                <a:off x="9366227" y="238027"/>
                <a:ext cx="501120" cy="35784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41015F9E-063C-44B2-A32B-330530CEA90A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9361907" y="233707"/>
                  <a:ext cx="509760" cy="36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258DA08E-4D9A-4336-B11D-133A2A8AE944}"/>
                    </a:ext>
                  </a:extLst>
                </p14:cNvPr>
                <p14:cNvContentPartPr/>
                <p14:nvPr/>
              </p14:nvContentPartPr>
              <p14:xfrm>
                <a:off x="9041507" y="184387"/>
                <a:ext cx="119160" cy="30276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258DA08E-4D9A-4336-B11D-133A2A8AE944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9037187" y="180067"/>
                  <a:ext cx="12780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D1AA0129-0376-495B-B975-B657FF765271}"/>
                    </a:ext>
                  </a:extLst>
                </p14:cNvPr>
                <p14:cNvContentPartPr/>
                <p14:nvPr/>
              </p14:nvContentPartPr>
              <p14:xfrm>
                <a:off x="9200267" y="196987"/>
                <a:ext cx="65520" cy="15732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D1AA0129-0376-495B-B975-B657FF765271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9195947" y="192667"/>
                  <a:ext cx="7416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BB83C0AD-074A-4EFD-B23B-37110DE90102}"/>
                    </a:ext>
                  </a:extLst>
                </p14:cNvPr>
                <p14:cNvContentPartPr/>
                <p14:nvPr/>
              </p14:nvContentPartPr>
              <p14:xfrm>
                <a:off x="9292787" y="221467"/>
                <a:ext cx="139320" cy="11880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BB83C0AD-074A-4EFD-B23B-37110DE90102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9288467" y="217147"/>
                  <a:ext cx="14796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F3A6F438-B219-48C0-B8EC-7EFF739276E1}"/>
                    </a:ext>
                  </a:extLst>
                </p14:cNvPr>
                <p14:cNvContentPartPr/>
                <p14:nvPr/>
              </p14:nvContentPartPr>
              <p14:xfrm>
                <a:off x="9373787" y="206347"/>
                <a:ext cx="101520" cy="20988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F3A6F438-B219-48C0-B8EC-7EFF739276E1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9369467" y="202027"/>
                  <a:ext cx="11016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C33BF33E-5E20-4AC3-8274-D5B1FA1348B9}"/>
                    </a:ext>
                  </a:extLst>
                </p14:cNvPr>
                <p14:cNvContentPartPr/>
                <p14:nvPr/>
              </p14:nvContentPartPr>
              <p14:xfrm>
                <a:off x="11406347" y="1940107"/>
                <a:ext cx="243360" cy="20736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C33BF33E-5E20-4AC3-8274-D5B1FA1348B9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1402027" y="1935787"/>
                  <a:ext cx="25200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6DDB2D7E-515B-4CB9-8025-9FF42AAC2E6F}"/>
                    </a:ext>
                  </a:extLst>
                </p14:cNvPr>
                <p14:cNvContentPartPr/>
                <p14:nvPr/>
              </p14:nvContentPartPr>
              <p14:xfrm>
                <a:off x="9581507" y="856507"/>
                <a:ext cx="1660680" cy="97452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6DDB2D7E-515B-4CB9-8025-9FF42AAC2E6F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9577187" y="852187"/>
                  <a:ext cx="1669320" cy="98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75244C7B-439C-4506-8D64-DEFBFB294B66}"/>
                    </a:ext>
                  </a:extLst>
                </p14:cNvPr>
                <p14:cNvContentPartPr/>
                <p14:nvPr/>
              </p14:nvContentPartPr>
              <p14:xfrm>
                <a:off x="9546947" y="1607827"/>
                <a:ext cx="78840" cy="16596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75244C7B-439C-4506-8D64-DEFBFB294B66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9542627" y="1603507"/>
                  <a:ext cx="8748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30839199-009F-4C90-9142-AD620F7A394A}"/>
                    </a:ext>
                  </a:extLst>
                </p14:cNvPr>
                <p14:cNvContentPartPr/>
                <p14:nvPr/>
              </p14:nvContentPartPr>
              <p14:xfrm>
                <a:off x="9726947" y="1071427"/>
                <a:ext cx="433080" cy="39420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30839199-009F-4C90-9142-AD620F7A394A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9722627" y="1067107"/>
                  <a:ext cx="441720" cy="40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D2E72C28-4DAB-41AA-85AC-2466F9D2804D}"/>
                    </a:ext>
                  </a:extLst>
                </p14:cNvPr>
                <p14:cNvContentPartPr/>
                <p14:nvPr/>
              </p14:nvContentPartPr>
              <p14:xfrm>
                <a:off x="10640627" y="635827"/>
                <a:ext cx="238320" cy="13320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D2E72C28-4DAB-41AA-85AC-2466F9D2804D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10636307" y="631507"/>
                  <a:ext cx="24696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A64820D7-2D3C-4EE6-8A71-1B522073ED46}"/>
                    </a:ext>
                  </a:extLst>
                </p14:cNvPr>
                <p14:cNvContentPartPr/>
                <p14:nvPr/>
              </p14:nvContentPartPr>
              <p14:xfrm>
                <a:off x="9593027" y="1402987"/>
                <a:ext cx="114840" cy="35208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A64820D7-2D3C-4EE6-8A71-1B522073ED46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9588707" y="1398667"/>
                  <a:ext cx="123480" cy="36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8B6D166C-F82F-4149-AC5C-04858A32D46D}"/>
                    </a:ext>
                  </a:extLst>
                </p14:cNvPr>
                <p14:cNvContentPartPr/>
                <p14:nvPr/>
              </p14:nvContentPartPr>
              <p14:xfrm>
                <a:off x="9860507" y="279787"/>
                <a:ext cx="914040" cy="80496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8B6D166C-F82F-4149-AC5C-04858A32D46D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9856187" y="275467"/>
                  <a:ext cx="922680" cy="81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4CC61B66-AC01-411D-AC1C-857E35E0889C}"/>
                    </a:ext>
                  </a:extLst>
                </p14:cNvPr>
                <p14:cNvContentPartPr/>
                <p14:nvPr/>
              </p14:nvContentPartPr>
              <p14:xfrm>
                <a:off x="9677987" y="772267"/>
                <a:ext cx="1896840" cy="94464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4CC61B66-AC01-411D-AC1C-857E35E0889C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9673667" y="767947"/>
                  <a:ext cx="1905480" cy="953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77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C801EF39-8B96-45C8-A53D-504DDE1AFF6D}"/>
                  </a:ext>
                </a:extLst>
              </p14:cNvPr>
              <p14:cNvContentPartPr/>
              <p14:nvPr/>
            </p14:nvContentPartPr>
            <p14:xfrm>
              <a:off x="3111587" y="6601027"/>
              <a:ext cx="147600" cy="164160"/>
            </p14:xfrm>
          </p:contentPart>
        </mc:Choice>
        <mc:Fallback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C801EF39-8B96-45C8-A53D-504DDE1AFF6D}"/>
                  </a:ext>
                </a:extLst>
              </p:cNvPr>
              <p:cNvPicPr/>
              <p:nvPr/>
            </p:nvPicPr>
            <p:blipFill>
              <a:blip r:embed="rId178"/>
              <a:stretch>
                <a:fillRect/>
              </a:stretch>
            </p:blipFill>
            <p:spPr>
              <a:xfrm>
                <a:off x="3107267" y="6596707"/>
                <a:ext cx="156240" cy="17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9">
            <p14:nvContentPartPr>
              <p14:cNvPr id="87" name="Freihand 86">
                <a:extLst>
                  <a:ext uri="{FF2B5EF4-FFF2-40B4-BE49-F238E27FC236}">
                    <a16:creationId xmlns:a16="http://schemas.microsoft.com/office/drawing/2014/main" id="{807BC20E-4DB1-4F77-AEBF-EAB6DB878A82}"/>
                  </a:ext>
                </a:extLst>
              </p14:cNvPr>
              <p14:cNvContentPartPr/>
              <p14:nvPr/>
            </p14:nvContentPartPr>
            <p14:xfrm>
              <a:off x="3259547" y="6609307"/>
              <a:ext cx="555840" cy="143640"/>
            </p14:xfrm>
          </p:contentPart>
        </mc:Choice>
        <mc:Fallback>
          <p:pic>
            <p:nvPicPr>
              <p:cNvPr id="87" name="Freihand 86">
                <a:extLst>
                  <a:ext uri="{FF2B5EF4-FFF2-40B4-BE49-F238E27FC236}">
                    <a16:creationId xmlns:a16="http://schemas.microsoft.com/office/drawing/2014/main" id="{807BC20E-4DB1-4F77-AEBF-EAB6DB878A82}"/>
                  </a:ext>
                </a:extLst>
              </p:cNvPr>
              <p:cNvPicPr/>
              <p:nvPr/>
            </p:nvPicPr>
            <p:blipFill>
              <a:blip r:embed="rId180"/>
              <a:stretch>
                <a:fillRect/>
              </a:stretch>
            </p:blipFill>
            <p:spPr>
              <a:xfrm>
                <a:off x="3255227" y="6604987"/>
                <a:ext cx="564480" cy="15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1">
            <p14:nvContentPartPr>
              <p14:cNvPr id="88" name="Freihand 87">
                <a:extLst>
                  <a:ext uri="{FF2B5EF4-FFF2-40B4-BE49-F238E27FC236}">
                    <a16:creationId xmlns:a16="http://schemas.microsoft.com/office/drawing/2014/main" id="{8355316A-0F79-4625-9902-44D048DBF2A7}"/>
                  </a:ext>
                </a:extLst>
              </p14:cNvPr>
              <p14:cNvContentPartPr/>
              <p14:nvPr/>
            </p14:nvContentPartPr>
            <p14:xfrm>
              <a:off x="2947427" y="6486547"/>
              <a:ext cx="1024200" cy="357840"/>
            </p14:xfrm>
          </p:contentPart>
        </mc:Choice>
        <mc:Fallback>
          <p:pic>
            <p:nvPicPr>
              <p:cNvPr id="88" name="Freihand 87">
                <a:extLst>
                  <a:ext uri="{FF2B5EF4-FFF2-40B4-BE49-F238E27FC236}">
                    <a16:creationId xmlns:a16="http://schemas.microsoft.com/office/drawing/2014/main" id="{8355316A-0F79-4625-9902-44D048DBF2A7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2943107" y="6482227"/>
                <a:ext cx="1032840" cy="366480"/>
              </a:xfrm>
              <a:prstGeom prst="rect">
                <a:avLst/>
              </a:prstGeom>
            </p:spPr>
          </p:pic>
        </mc:Fallback>
      </mc:AlternateContent>
      <p:grpSp>
        <p:nvGrpSpPr>
          <p:cNvPr id="150" name="Gruppieren 149">
            <a:extLst>
              <a:ext uri="{FF2B5EF4-FFF2-40B4-BE49-F238E27FC236}">
                <a16:creationId xmlns:a16="http://schemas.microsoft.com/office/drawing/2014/main" id="{2491ED6C-1F49-4838-A311-35A51AAC784B}"/>
              </a:ext>
            </a:extLst>
          </p:cNvPr>
          <p:cNvGrpSpPr/>
          <p:nvPr/>
        </p:nvGrpSpPr>
        <p:grpSpPr>
          <a:xfrm>
            <a:off x="4080707" y="6261187"/>
            <a:ext cx="4424400" cy="644760"/>
            <a:chOff x="4080707" y="6261187"/>
            <a:chExt cx="4424400" cy="644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8E496758-8E4D-4AF4-A865-162B672FC227}"/>
                    </a:ext>
                  </a:extLst>
                </p14:cNvPr>
                <p14:cNvContentPartPr/>
                <p14:nvPr/>
              </p14:nvContentPartPr>
              <p14:xfrm>
                <a:off x="4080707" y="6676627"/>
                <a:ext cx="138240" cy="468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8E496758-8E4D-4AF4-A865-162B672FC227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4076387" y="6672307"/>
                  <a:ext cx="14688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13FA2063-C040-4591-8280-E31A775A89BB}"/>
                    </a:ext>
                  </a:extLst>
                </p14:cNvPr>
                <p14:cNvContentPartPr/>
                <p14:nvPr/>
              </p14:nvContentPartPr>
              <p14:xfrm>
                <a:off x="4209947" y="6628027"/>
                <a:ext cx="100800" cy="9828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13FA2063-C040-4591-8280-E31A775A89BB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4205627" y="6623707"/>
                  <a:ext cx="10944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6B3D7FFB-A3B8-460E-BBBC-8F1CA9273CEF}"/>
                    </a:ext>
                  </a:extLst>
                </p14:cNvPr>
                <p14:cNvContentPartPr/>
                <p14:nvPr/>
              </p14:nvContentPartPr>
              <p14:xfrm>
                <a:off x="4398227" y="6581227"/>
                <a:ext cx="129600" cy="13356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6B3D7FFB-A3B8-460E-BBBC-8F1CA9273CEF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4393907" y="6576907"/>
                  <a:ext cx="13824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D852C843-D816-4729-9550-467E6A530FAA}"/>
                    </a:ext>
                  </a:extLst>
                </p14:cNvPr>
                <p14:cNvContentPartPr/>
                <p14:nvPr/>
              </p14:nvContentPartPr>
              <p14:xfrm>
                <a:off x="4466627" y="6682387"/>
                <a:ext cx="65160" cy="2088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D852C843-D816-4729-9550-467E6A530FAA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4462307" y="6678067"/>
                  <a:ext cx="7380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CA0769B8-2A06-401C-BDD9-B62C8E2D7D4B}"/>
                    </a:ext>
                  </a:extLst>
                </p14:cNvPr>
                <p14:cNvContentPartPr/>
                <p14:nvPr/>
              </p14:nvContentPartPr>
              <p14:xfrm>
                <a:off x="4554107" y="6658987"/>
                <a:ext cx="278280" cy="6696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CA0769B8-2A06-401C-BDD9-B62C8E2D7D4B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4549787" y="6654667"/>
                  <a:ext cx="286920" cy="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7F309EBE-E4DB-4079-8FC6-D68DC4C98E68}"/>
                    </a:ext>
                  </a:extLst>
                </p14:cNvPr>
                <p14:cNvContentPartPr/>
                <p14:nvPr/>
              </p14:nvContentPartPr>
              <p14:xfrm>
                <a:off x="4836707" y="6650347"/>
                <a:ext cx="62280" cy="5508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7F309EBE-E4DB-4079-8FC6-D68DC4C98E68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4832387" y="6646027"/>
                  <a:ext cx="7092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052E8A76-3CFE-4B19-8E0C-35D4B02C5E47}"/>
                    </a:ext>
                  </a:extLst>
                </p14:cNvPr>
                <p14:cNvContentPartPr/>
                <p14:nvPr/>
              </p14:nvContentPartPr>
              <p14:xfrm>
                <a:off x="4736267" y="6594547"/>
                <a:ext cx="360" cy="36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052E8A76-3CFE-4B19-8E0C-35D4B02C5E47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4731947" y="65902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B921B21D-CCCA-4287-B777-61906EBCFE64}"/>
                    </a:ext>
                  </a:extLst>
                </p14:cNvPr>
                <p14:cNvContentPartPr/>
                <p14:nvPr/>
              </p14:nvContentPartPr>
              <p14:xfrm>
                <a:off x="5010947" y="6568267"/>
                <a:ext cx="108720" cy="13500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B921B21D-CCCA-4287-B777-61906EBCFE64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5006627" y="6563947"/>
                  <a:ext cx="11736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8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66557C9D-E458-49F6-B609-16E4F1C5DCEA}"/>
                    </a:ext>
                  </a:extLst>
                </p14:cNvPr>
                <p14:cNvContentPartPr/>
                <p14:nvPr/>
              </p14:nvContentPartPr>
              <p14:xfrm>
                <a:off x="5060987" y="6666907"/>
                <a:ext cx="92880" cy="1980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66557C9D-E458-49F6-B609-16E4F1C5DCEA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5056667" y="6662587"/>
                  <a:ext cx="10152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0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C8053F94-AA84-4731-812A-226CD2418B5D}"/>
                    </a:ext>
                  </a:extLst>
                </p14:cNvPr>
                <p14:cNvContentPartPr/>
                <p14:nvPr/>
              </p14:nvContentPartPr>
              <p14:xfrm>
                <a:off x="5185907" y="6633427"/>
                <a:ext cx="195480" cy="6192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C8053F94-AA84-4731-812A-226CD2418B5D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5181587" y="6629107"/>
                  <a:ext cx="20412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2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82CD7673-91F0-433A-BA85-BFC0B8A6072A}"/>
                    </a:ext>
                  </a:extLst>
                </p14:cNvPr>
                <p14:cNvContentPartPr/>
                <p14:nvPr/>
              </p14:nvContentPartPr>
              <p14:xfrm>
                <a:off x="5387507" y="6539827"/>
                <a:ext cx="491040" cy="14580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82CD7673-91F0-433A-BA85-BFC0B8A6072A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5383187" y="6535507"/>
                  <a:ext cx="49968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4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C52519FD-FFCC-4757-9218-7289E65062E8}"/>
                    </a:ext>
                  </a:extLst>
                </p14:cNvPr>
                <p14:cNvContentPartPr/>
                <p14:nvPr/>
              </p14:nvContentPartPr>
              <p14:xfrm>
                <a:off x="5986547" y="6494107"/>
                <a:ext cx="111600" cy="15408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C52519FD-FFCC-4757-9218-7289E65062E8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5982227" y="6489787"/>
                  <a:ext cx="12024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6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DD3FF9C8-5CB1-48B3-A6D3-E68A5DD52C61}"/>
                    </a:ext>
                  </a:extLst>
                </p14:cNvPr>
                <p14:cNvContentPartPr/>
                <p14:nvPr/>
              </p14:nvContentPartPr>
              <p14:xfrm>
                <a:off x="6118667" y="6484027"/>
                <a:ext cx="81720" cy="10224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DD3FF9C8-5CB1-48B3-A6D3-E68A5DD52C61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6114347" y="6479707"/>
                  <a:ext cx="9036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8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D3A32512-3590-4FE2-B652-678144523B20}"/>
                    </a:ext>
                  </a:extLst>
                </p14:cNvPr>
                <p14:cNvContentPartPr/>
                <p14:nvPr/>
              </p14:nvContentPartPr>
              <p14:xfrm>
                <a:off x="6154307" y="6566107"/>
                <a:ext cx="56880" cy="2484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D3A32512-3590-4FE2-B652-678144523B20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6149987" y="6561787"/>
                  <a:ext cx="6552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0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52BDBA22-6870-41B1-BC37-4BDF8577FE0D}"/>
                    </a:ext>
                  </a:extLst>
                </p14:cNvPr>
                <p14:cNvContentPartPr/>
                <p14:nvPr/>
              </p14:nvContentPartPr>
              <p14:xfrm>
                <a:off x="6223787" y="6450547"/>
                <a:ext cx="345240" cy="14868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52BDBA22-6870-41B1-BC37-4BDF8577FE0D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6219467" y="6446227"/>
                  <a:ext cx="35388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2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B2F89347-C68D-47D6-AB11-90A7060D532A}"/>
                    </a:ext>
                  </a:extLst>
                </p14:cNvPr>
                <p14:cNvContentPartPr/>
                <p14:nvPr/>
              </p14:nvContentPartPr>
              <p14:xfrm>
                <a:off x="6597827" y="6472147"/>
                <a:ext cx="131040" cy="104760"/>
              </p14:xfrm>
            </p:contentPart>
          </mc:Choice>
          <mc:Fallback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B2F89347-C68D-47D6-AB11-90A7060D532A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6593507" y="6467827"/>
                  <a:ext cx="13968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4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4DC67783-D09D-4F6F-A6FC-B2D91D90B9A7}"/>
                    </a:ext>
                  </a:extLst>
                </p14:cNvPr>
                <p14:cNvContentPartPr/>
                <p14:nvPr/>
              </p14:nvContentPartPr>
              <p14:xfrm>
                <a:off x="6725987" y="6401587"/>
                <a:ext cx="178200" cy="14148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4DC67783-D09D-4F6F-A6FC-B2D91D90B9A7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6721667" y="6397267"/>
                  <a:ext cx="18684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6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128BE7DB-8B9F-4F19-926A-69C5BB8E81A4}"/>
                    </a:ext>
                  </a:extLst>
                </p14:cNvPr>
                <p14:cNvContentPartPr/>
                <p14:nvPr/>
              </p14:nvContentPartPr>
              <p14:xfrm>
                <a:off x="6706547" y="6439747"/>
                <a:ext cx="155520" cy="684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128BE7DB-8B9F-4F19-926A-69C5BB8E81A4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6702227" y="6435427"/>
                  <a:ext cx="16416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8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4D5F6EB6-1C51-4D4F-8229-4E2A6453F8CC}"/>
                    </a:ext>
                  </a:extLst>
                </p14:cNvPr>
                <p14:cNvContentPartPr/>
                <p14:nvPr/>
              </p14:nvContentPartPr>
              <p14:xfrm>
                <a:off x="6911747" y="6427507"/>
                <a:ext cx="248400" cy="19656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4D5F6EB6-1C51-4D4F-8229-4E2A6453F8CC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6907427" y="6423187"/>
                  <a:ext cx="25704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0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2F184C94-81D0-4DD1-B0DF-19D008D4A744}"/>
                    </a:ext>
                  </a:extLst>
                </p14:cNvPr>
                <p14:cNvContentPartPr/>
                <p14:nvPr/>
              </p14:nvContentPartPr>
              <p14:xfrm>
                <a:off x="6922187" y="6334627"/>
                <a:ext cx="121680" cy="3312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2F184C94-81D0-4DD1-B0DF-19D008D4A744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6917867" y="6330307"/>
                  <a:ext cx="13032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2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DFA0B9B5-8C79-42AD-971C-A3BC5E893E0C}"/>
                    </a:ext>
                  </a:extLst>
                </p14:cNvPr>
                <p14:cNvContentPartPr/>
                <p14:nvPr/>
              </p14:nvContentPartPr>
              <p14:xfrm>
                <a:off x="7272827" y="6300067"/>
                <a:ext cx="293040" cy="28044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DFA0B9B5-8C79-42AD-971C-A3BC5E893E0C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7268507" y="6295747"/>
                  <a:ext cx="301680" cy="28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4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96F5A482-2C37-4294-A515-D8093ABE5101}"/>
                    </a:ext>
                  </a:extLst>
                </p14:cNvPr>
                <p14:cNvContentPartPr/>
                <p14:nvPr/>
              </p14:nvContentPartPr>
              <p14:xfrm>
                <a:off x="7731467" y="6261187"/>
                <a:ext cx="342720" cy="13644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96F5A482-2C37-4294-A515-D8093ABE5101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7727147" y="6256867"/>
                  <a:ext cx="35136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6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DD0EF1F8-85EA-42A1-9C04-E28823389D37}"/>
                    </a:ext>
                  </a:extLst>
                </p14:cNvPr>
                <p14:cNvContentPartPr/>
                <p14:nvPr/>
              </p14:nvContentPartPr>
              <p14:xfrm>
                <a:off x="5855507" y="6686347"/>
                <a:ext cx="80640" cy="12744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DD0EF1F8-85EA-42A1-9C04-E28823389D37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5851187" y="6682027"/>
                  <a:ext cx="8928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8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39218CB7-0EA5-49A3-8801-372AC44EB1FB}"/>
                    </a:ext>
                  </a:extLst>
                </p14:cNvPr>
                <p14:cNvContentPartPr/>
                <p14:nvPr/>
              </p14:nvContentPartPr>
              <p14:xfrm>
                <a:off x="5953067" y="6684907"/>
                <a:ext cx="174240" cy="13320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39218CB7-0EA5-49A3-8801-372AC44EB1FB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5948747" y="6680587"/>
                  <a:ext cx="18288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0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1FD047AF-E5C2-4F7E-A5C5-CEDA4EFFC9AB}"/>
                    </a:ext>
                  </a:extLst>
                </p14:cNvPr>
                <p14:cNvContentPartPr/>
                <p14:nvPr/>
              </p14:nvContentPartPr>
              <p14:xfrm>
                <a:off x="6146747" y="6727387"/>
                <a:ext cx="197640" cy="10044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1FD047AF-E5C2-4F7E-A5C5-CEDA4EFFC9AB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6142427" y="6723067"/>
                  <a:ext cx="20628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2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D53CAD96-B45C-4278-A872-649ED861868B}"/>
                    </a:ext>
                  </a:extLst>
                </p14:cNvPr>
                <p14:cNvContentPartPr/>
                <p14:nvPr/>
              </p14:nvContentPartPr>
              <p14:xfrm>
                <a:off x="6436907" y="6703987"/>
                <a:ext cx="33480" cy="11160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D53CAD96-B45C-4278-A872-649ED861868B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6432587" y="6699667"/>
                  <a:ext cx="4212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4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949D5058-42A3-4C74-BC20-F8F32F05B1CE}"/>
                    </a:ext>
                  </a:extLst>
                </p14:cNvPr>
                <p14:cNvContentPartPr/>
                <p14:nvPr/>
              </p14:nvContentPartPr>
              <p14:xfrm>
                <a:off x="6394427" y="6654307"/>
                <a:ext cx="129600" cy="16236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949D5058-42A3-4C74-BC20-F8F32F05B1CE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6390107" y="6649987"/>
                  <a:ext cx="13824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6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3A8FBA31-3A56-4AEE-B824-61E893F0EBD5}"/>
                    </a:ext>
                  </a:extLst>
                </p14:cNvPr>
                <p14:cNvContentPartPr/>
                <p14:nvPr/>
              </p14:nvContentPartPr>
              <p14:xfrm>
                <a:off x="6524747" y="6618307"/>
                <a:ext cx="611640" cy="28764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3A8FBA31-3A56-4AEE-B824-61E893F0EBD5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6520427" y="6613987"/>
                  <a:ext cx="62028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8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70A2C3B5-8E77-4D27-BB2C-08A7B0BAC2F5}"/>
                    </a:ext>
                  </a:extLst>
                </p14:cNvPr>
                <p14:cNvContentPartPr/>
                <p14:nvPr/>
              </p14:nvContentPartPr>
              <p14:xfrm>
                <a:off x="7030907" y="6667267"/>
                <a:ext cx="109080" cy="9468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70A2C3B5-8E77-4D27-BB2C-08A7B0BAC2F5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7026587" y="6662947"/>
                  <a:ext cx="11772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0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BF983B89-9F4A-4781-AB7E-A0D0F2B94DB3}"/>
                    </a:ext>
                  </a:extLst>
                </p14:cNvPr>
                <p14:cNvContentPartPr/>
                <p14:nvPr/>
              </p14:nvContentPartPr>
              <p14:xfrm>
                <a:off x="7227827" y="6683467"/>
                <a:ext cx="112320" cy="10368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BF983B89-9F4A-4781-AB7E-A0D0F2B94DB3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7223507" y="6679147"/>
                  <a:ext cx="12096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2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3EE9A809-988F-4B8B-BCA1-BDC0637F625B}"/>
                    </a:ext>
                  </a:extLst>
                </p14:cNvPr>
                <p14:cNvContentPartPr/>
                <p14:nvPr/>
              </p14:nvContentPartPr>
              <p14:xfrm>
                <a:off x="7355627" y="6611107"/>
                <a:ext cx="72000" cy="16020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3EE9A809-988F-4B8B-BCA1-BDC0637F625B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7351307" y="6606787"/>
                  <a:ext cx="8064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4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C1C872DF-7B76-442A-848E-0BE51CBC7754}"/>
                    </a:ext>
                  </a:extLst>
                </p14:cNvPr>
                <p14:cNvContentPartPr/>
                <p14:nvPr/>
              </p14:nvContentPartPr>
              <p14:xfrm>
                <a:off x="7427987" y="6674827"/>
                <a:ext cx="155520" cy="6516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C1C872DF-7B76-442A-848E-0BE51CBC7754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7423667" y="6670507"/>
                  <a:ext cx="16416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6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4CAD7D9C-3FAD-4124-975D-EEA894B146D1}"/>
                    </a:ext>
                  </a:extLst>
                </p14:cNvPr>
                <p14:cNvContentPartPr/>
                <p14:nvPr/>
              </p14:nvContentPartPr>
              <p14:xfrm>
                <a:off x="7265627" y="6555667"/>
                <a:ext cx="116280" cy="3888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4CAD7D9C-3FAD-4124-975D-EEA894B146D1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7261307" y="6551347"/>
                  <a:ext cx="12492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8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CB34873D-32EC-4965-838E-0A3B111D56F3}"/>
                    </a:ext>
                  </a:extLst>
                </p14:cNvPr>
                <p14:cNvContentPartPr/>
                <p14:nvPr/>
              </p14:nvContentPartPr>
              <p14:xfrm>
                <a:off x="7648667" y="6564667"/>
                <a:ext cx="128160" cy="17172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CB34873D-32EC-4965-838E-0A3B111D56F3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7644347" y="6560347"/>
                  <a:ext cx="13680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0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0A581FBF-B96F-46A9-BC6B-530664971210}"/>
                    </a:ext>
                  </a:extLst>
                </p14:cNvPr>
                <p14:cNvContentPartPr/>
                <p14:nvPr/>
              </p14:nvContentPartPr>
              <p14:xfrm>
                <a:off x="7733627" y="6627667"/>
                <a:ext cx="249480" cy="9324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0A581FBF-B96F-46A9-BC6B-530664971210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7729307" y="6623347"/>
                  <a:ext cx="25812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2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D5D796F5-367F-4D0D-A9B5-292F154CF76D}"/>
                    </a:ext>
                  </a:extLst>
                </p14:cNvPr>
                <p14:cNvContentPartPr/>
                <p14:nvPr/>
              </p14:nvContentPartPr>
              <p14:xfrm>
                <a:off x="7992827" y="6624787"/>
                <a:ext cx="85320" cy="9180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D5D796F5-367F-4D0D-A9B5-292F154CF76D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7988507" y="6620467"/>
                  <a:ext cx="9396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4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88960999-D8A2-41F5-B4E8-2F3EC3724AA3}"/>
                    </a:ext>
                  </a:extLst>
                </p14:cNvPr>
                <p14:cNvContentPartPr/>
                <p14:nvPr/>
              </p14:nvContentPartPr>
              <p14:xfrm>
                <a:off x="8075987" y="6483667"/>
                <a:ext cx="384480" cy="29052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88960999-D8A2-41F5-B4E8-2F3EC3724AA3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8071667" y="6479347"/>
                  <a:ext cx="393120" cy="29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6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92C4483D-9182-498E-9AB7-82CE93CD46C7}"/>
                    </a:ext>
                  </a:extLst>
                </p14:cNvPr>
                <p14:cNvContentPartPr/>
                <p14:nvPr/>
              </p14:nvContentPartPr>
              <p14:xfrm>
                <a:off x="8468027" y="6451627"/>
                <a:ext cx="37080" cy="26460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92C4483D-9182-498E-9AB7-82CE93CD46C7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8463707" y="6447307"/>
                  <a:ext cx="45720" cy="2732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493520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6D4C7-E720-CCAC-31A7-3744CCBC20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CBB1E87-037D-B8F8-05D6-BBAFB8B4C288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Interne </a:t>
            </a:r>
            <a:r>
              <a:rPr lang="en-US" sz="2800" dirty="0" err="1">
                <a:solidFill>
                  <a:sysClr val="windowText" lastClr="000000"/>
                </a:solidFill>
              </a:rPr>
              <a:t>Skalenerträge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68F1E58-9B97-DA30-74B1-BC71B725C44F}"/>
              </a:ext>
            </a:extLst>
          </p:cNvPr>
          <p:cNvSpPr txBox="1"/>
          <p:nvPr/>
        </p:nvSpPr>
        <p:spPr>
          <a:xfrm>
            <a:off x="631116" y="868985"/>
            <a:ext cx="6947647" cy="55196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400" b="1" dirty="0"/>
              <a:t>Kostenfunktionen einer Firma:</a:t>
            </a:r>
          </a:p>
          <a:p>
            <a:endParaRPr lang="de-DE" sz="2400" dirty="0"/>
          </a:p>
          <a:p>
            <a:r>
              <a:rPr lang="de-DE" sz="2400" dirty="0"/>
              <a:t>Gesamtkosten = Fixkosten + variable Kosten</a:t>
            </a:r>
          </a:p>
          <a:p>
            <a:endParaRPr lang="de-DE" sz="2400" dirty="0"/>
          </a:p>
          <a:p>
            <a:pPr algn="ctr"/>
            <a:r>
              <a:rPr lang="de-DE" sz="2400" b="1" dirty="0"/>
              <a:t>K(x)=</a:t>
            </a:r>
            <a:r>
              <a:rPr lang="de-DE" sz="2400" b="1" dirty="0" err="1"/>
              <a:t>KF+k∙x</a:t>
            </a:r>
            <a:endParaRPr lang="de-DE" sz="2400" b="1" dirty="0"/>
          </a:p>
          <a:p>
            <a:pPr algn="ctr"/>
            <a:endParaRPr lang="de-DE" sz="2400" dirty="0"/>
          </a:p>
          <a:p>
            <a:r>
              <a:rPr lang="de-DE" sz="2400" dirty="0"/>
              <a:t>Durchschnittskosten = Gesamtkosten/Menge</a:t>
            </a:r>
          </a:p>
          <a:p>
            <a:endParaRPr lang="de-DE" sz="2400" dirty="0"/>
          </a:p>
          <a:p>
            <a:pPr algn="ctr"/>
            <a:r>
              <a:rPr lang="de-DE" sz="2400" b="1" dirty="0"/>
              <a:t>DK(x)=KF/</a:t>
            </a:r>
            <a:r>
              <a:rPr lang="de-DE" sz="2400" b="1" dirty="0" err="1"/>
              <a:t>x+k</a:t>
            </a:r>
            <a:endParaRPr lang="de-DE" sz="2400" b="1" dirty="0"/>
          </a:p>
          <a:p>
            <a:endParaRPr lang="de-DE" sz="2400" dirty="0"/>
          </a:p>
          <a:p>
            <a:r>
              <a:rPr lang="de-DE" sz="2400" dirty="0"/>
              <a:t>Grenzkosten=Kosten der nächsten zusätzlichen Einheit</a:t>
            </a:r>
          </a:p>
          <a:p>
            <a:endParaRPr lang="de-DE" sz="2400" dirty="0"/>
          </a:p>
          <a:p>
            <a:pPr algn="ctr"/>
            <a:r>
              <a:rPr lang="de-DE" sz="2400" b="1" dirty="0"/>
              <a:t>GK=</a:t>
            </a:r>
            <a:r>
              <a:rPr lang="de-DE" sz="2400" b="1" dirty="0" err="1"/>
              <a:t>dK</a:t>
            </a:r>
            <a:r>
              <a:rPr lang="de-DE" sz="2400" b="1" dirty="0"/>
              <a:t>/dx=K‘(x)=k</a:t>
            </a:r>
          </a:p>
          <a:p>
            <a:endParaRPr lang="de-DE" sz="20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02FBC186-0F29-4788-9768-8BEF11E01C85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B747B258-AD9B-4B34-BA24-9ACA1F59A642}"/>
              </a:ext>
            </a:extLst>
          </p:cNvPr>
          <p:cNvGrpSpPr/>
          <p:nvPr/>
        </p:nvGrpSpPr>
        <p:grpSpPr>
          <a:xfrm>
            <a:off x="572147" y="1982947"/>
            <a:ext cx="5589720" cy="110880"/>
            <a:chOff x="572147" y="1982947"/>
            <a:chExt cx="5589720" cy="110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13FCFCB9-C5BA-4110-AFFA-27A2A65C5BEA}"/>
                    </a:ext>
                  </a:extLst>
                </p14:cNvPr>
                <p14:cNvContentPartPr/>
                <p14:nvPr/>
              </p14:nvContentPartPr>
              <p14:xfrm>
                <a:off x="572147" y="1982947"/>
                <a:ext cx="1795320" cy="10404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13FCFCB9-C5BA-4110-AFFA-27A2A65C5BEA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67827" y="1978627"/>
                  <a:ext cx="180396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917FDF2F-135A-4909-81F3-A317B9DBC9A5}"/>
                    </a:ext>
                  </a:extLst>
                </p14:cNvPr>
                <p14:cNvContentPartPr/>
                <p14:nvPr/>
              </p14:nvContentPartPr>
              <p14:xfrm>
                <a:off x="2740427" y="2021467"/>
                <a:ext cx="1107720" cy="3780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917FDF2F-135A-4909-81F3-A317B9DBC9A5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736107" y="2017147"/>
                  <a:ext cx="111636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C1876C3D-E919-4B1B-9BC1-22679E2814FB}"/>
                    </a:ext>
                  </a:extLst>
                </p14:cNvPr>
                <p14:cNvContentPartPr/>
                <p14:nvPr/>
              </p14:nvContentPartPr>
              <p14:xfrm>
                <a:off x="4145147" y="1985827"/>
                <a:ext cx="2016720" cy="10800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C1876C3D-E919-4B1B-9BC1-22679E2814FB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140827" y="1981507"/>
                  <a:ext cx="2025360" cy="116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6" name="Gruppieren 55">
            <a:extLst>
              <a:ext uri="{FF2B5EF4-FFF2-40B4-BE49-F238E27FC236}">
                <a16:creationId xmlns:a16="http://schemas.microsoft.com/office/drawing/2014/main" id="{0C5841EF-E160-41D2-8B84-4647E9A14422}"/>
              </a:ext>
            </a:extLst>
          </p:cNvPr>
          <p:cNvGrpSpPr/>
          <p:nvPr/>
        </p:nvGrpSpPr>
        <p:grpSpPr>
          <a:xfrm>
            <a:off x="8518787" y="116347"/>
            <a:ext cx="3507480" cy="2199960"/>
            <a:chOff x="8518787" y="116347"/>
            <a:chExt cx="3507480" cy="2199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4887EE97-C5E7-4A48-A87E-19377B9FE3B7}"/>
                    </a:ext>
                  </a:extLst>
                </p14:cNvPr>
                <p14:cNvContentPartPr/>
                <p14:nvPr/>
              </p14:nvContentPartPr>
              <p14:xfrm>
                <a:off x="9040067" y="229747"/>
                <a:ext cx="111240" cy="182016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4887EE97-C5E7-4A48-A87E-19377B9FE3B7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035747" y="225427"/>
                  <a:ext cx="119880" cy="18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DF3D54C1-1D57-4A51-88AC-3F1839301F34}"/>
                    </a:ext>
                  </a:extLst>
                </p14:cNvPr>
                <p14:cNvContentPartPr/>
                <p14:nvPr/>
              </p14:nvContentPartPr>
              <p14:xfrm>
                <a:off x="8927387" y="1811947"/>
                <a:ext cx="2378880" cy="10692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DF3D54C1-1D57-4A51-88AC-3F1839301F34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923067" y="1807627"/>
                  <a:ext cx="238752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AB40F28D-5E0C-4CB2-ACA2-B5F674E48915}"/>
                    </a:ext>
                  </a:extLst>
                </p14:cNvPr>
                <p14:cNvContentPartPr/>
                <p14:nvPr/>
              </p14:nvContentPartPr>
              <p14:xfrm>
                <a:off x="11360267" y="1756147"/>
                <a:ext cx="209160" cy="19080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AB40F28D-5E0C-4CB2-ACA2-B5F674E48915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1355947" y="1751827"/>
                  <a:ext cx="217800" cy="19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3305D1E9-B989-47B8-A059-34D21D725472}"/>
                    </a:ext>
                  </a:extLst>
                </p14:cNvPr>
                <p14:cNvContentPartPr/>
                <p14:nvPr/>
              </p14:nvContentPartPr>
              <p14:xfrm>
                <a:off x="8894267" y="116347"/>
                <a:ext cx="304200" cy="21564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3305D1E9-B989-47B8-A059-34D21D725472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889947" y="112027"/>
                  <a:ext cx="312840" cy="22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73825637-2BAD-4E68-BC7D-77170A5AC5E6}"/>
                    </a:ext>
                  </a:extLst>
                </p14:cNvPr>
                <p14:cNvContentPartPr/>
                <p14:nvPr/>
              </p14:nvContentPartPr>
              <p14:xfrm>
                <a:off x="8613827" y="198067"/>
                <a:ext cx="20880" cy="9324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73825637-2BAD-4E68-BC7D-77170A5AC5E6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609507" y="193747"/>
                  <a:ext cx="2952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CBA539B0-6AD1-42EF-91BA-1A942146876A}"/>
                    </a:ext>
                  </a:extLst>
                </p14:cNvPr>
                <p14:cNvContentPartPr/>
                <p14:nvPr/>
              </p14:nvContentPartPr>
              <p14:xfrm>
                <a:off x="8518787" y="140107"/>
                <a:ext cx="183240" cy="19116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CBA539B0-6AD1-42EF-91BA-1A942146876A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514467" y="135787"/>
                  <a:ext cx="19188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E14089A8-57A8-410B-9344-774AF8BEC8DF}"/>
                    </a:ext>
                  </a:extLst>
                </p14:cNvPr>
                <p14:cNvContentPartPr/>
                <p14:nvPr/>
              </p14:nvContentPartPr>
              <p14:xfrm>
                <a:off x="8726867" y="133267"/>
                <a:ext cx="95040" cy="16380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E14089A8-57A8-410B-9344-774AF8BEC8D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722547" y="128947"/>
                  <a:ext cx="10368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9F2C130F-C2EA-4BE1-8ABE-3ED9CF8C9C9F}"/>
                    </a:ext>
                  </a:extLst>
                </p14:cNvPr>
                <p14:cNvContentPartPr/>
                <p14:nvPr/>
              </p14:nvContentPartPr>
              <p14:xfrm>
                <a:off x="8520587" y="405427"/>
                <a:ext cx="186480" cy="19404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9F2C130F-C2EA-4BE1-8ABE-3ED9CF8C9C9F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516267" y="401107"/>
                  <a:ext cx="19512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01166819-A8A1-4A28-B384-5F2E5C4EB22F}"/>
                    </a:ext>
                  </a:extLst>
                </p14:cNvPr>
                <p14:cNvContentPartPr/>
                <p14:nvPr/>
              </p14:nvContentPartPr>
              <p14:xfrm>
                <a:off x="8728307" y="372307"/>
                <a:ext cx="80640" cy="16308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01166819-A8A1-4A28-B384-5F2E5C4EB22F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8723987" y="367987"/>
                  <a:ext cx="8928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4AA920FB-8033-41A0-9C1B-8D193B359A4A}"/>
                    </a:ext>
                  </a:extLst>
                </p14:cNvPr>
                <p14:cNvContentPartPr/>
                <p14:nvPr/>
              </p14:nvContentPartPr>
              <p14:xfrm>
                <a:off x="11216267" y="2066827"/>
                <a:ext cx="151200" cy="24948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4AA920FB-8033-41A0-9C1B-8D193B359A4A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1211947" y="2062507"/>
                  <a:ext cx="15984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56F17B88-431D-4F4E-87FF-F19C554F9FCE}"/>
                    </a:ext>
                  </a:extLst>
                </p14:cNvPr>
                <p14:cNvContentPartPr/>
                <p14:nvPr/>
              </p14:nvContentPartPr>
              <p14:xfrm>
                <a:off x="11240387" y="2122267"/>
                <a:ext cx="201960" cy="8064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56F17B88-431D-4F4E-87FF-F19C554F9FCE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1236067" y="2117947"/>
                  <a:ext cx="21060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9C140B09-EE7C-4AE8-AD5C-CDD13D8B6808}"/>
                    </a:ext>
                  </a:extLst>
                </p14:cNvPr>
                <p14:cNvContentPartPr/>
                <p14:nvPr/>
              </p14:nvContentPartPr>
              <p14:xfrm>
                <a:off x="9230867" y="280507"/>
                <a:ext cx="2532600" cy="131616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9C140B09-EE7C-4AE8-AD5C-CDD13D8B6808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226547" y="276187"/>
                  <a:ext cx="2541240" cy="132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4296CC57-FF50-49F4-8E80-E7D20AD8860C}"/>
                    </a:ext>
                  </a:extLst>
                </p14:cNvPr>
                <p14:cNvContentPartPr/>
                <p14:nvPr/>
              </p14:nvContentPartPr>
              <p14:xfrm>
                <a:off x="11777867" y="333067"/>
                <a:ext cx="26280" cy="16200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4296CC57-FF50-49F4-8E80-E7D20AD8860C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1773547" y="328747"/>
                  <a:ext cx="3492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0BC66BE3-2FD1-4CA0-9E39-E7F946D5794C}"/>
                    </a:ext>
                  </a:extLst>
                </p14:cNvPr>
                <p14:cNvContentPartPr/>
                <p14:nvPr/>
              </p14:nvContentPartPr>
              <p14:xfrm>
                <a:off x="11707307" y="329467"/>
                <a:ext cx="164880" cy="16128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0BC66BE3-2FD1-4CA0-9E39-E7F946D5794C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1702987" y="325147"/>
                  <a:ext cx="17352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B6E77D57-A5C5-4037-AEAE-F0390C2FDBD3}"/>
                    </a:ext>
                  </a:extLst>
                </p14:cNvPr>
                <p14:cNvContentPartPr/>
                <p14:nvPr/>
              </p14:nvContentPartPr>
              <p14:xfrm>
                <a:off x="11872547" y="307147"/>
                <a:ext cx="153720" cy="14724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B6E77D57-A5C5-4037-AEAE-F0390C2FDBD3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1868227" y="302827"/>
                  <a:ext cx="16236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64254C9F-90B5-4503-B02F-FD5ADFD0B95A}"/>
                    </a:ext>
                  </a:extLst>
                </p14:cNvPr>
                <p14:cNvContentPartPr/>
                <p14:nvPr/>
              </p14:nvContentPartPr>
              <p14:xfrm>
                <a:off x="11916467" y="438547"/>
                <a:ext cx="68760" cy="3888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64254C9F-90B5-4503-B02F-FD5ADFD0B95A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1912147" y="434227"/>
                  <a:ext cx="7740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533416BF-BACF-4C51-8B61-8BF82F818171}"/>
                    </a:ext>
                  </a:extLst>
                </p14:cNvPr>
                <p14:cNvContentPartPr/>
                <p14:nvPr/>
              </p14:nvContentPartPr>
              <p14:xfrm>
                <a:off x="9171467" y="824827"/>
                <a:ext cx="1833120" cy="93960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533416BF-BACF-4C51-8B61-8BF82F818171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166787" y="820507"/>
                  <a:ext cx="1841760" cy="94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7CA002DC-C6AF-4436-9CAE-40637E22A525}"/>
                    </a:ext>
                  </a:extLst>
                </p14:cNvPr>
                <p14:cNvContentPartPr/>
                <p14:nvPr/>
              </p14:nvContentPartPr>
              <p14:xfrm>
                <a:off x="10820267" y="513427"/>
                <a:ext cx="206280" cy="19656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7CA002DC-C6AF-4436-9CAE-40637E22A525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0815947" y="509107"/>
                  <a:ext cx="21492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CBF43870-F960-449C-B35B-722E9B6FB80D}"/>
                    </a:ext>
                  </a:extLst>
                </p14:cNvPr>
                <p14:cNvContentPartPr/>
                <p14:nvPr/>
              </p14:nvContentPartPr>
              <p14:xfrm>
                <a:off x="11061467" y="504427"/>
                <a:ext cx="91080" cy="1710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CBF43870-F960-449C-B35B-722E9B6FB80D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1057147" y="500107"/>
                  <a:ext cx="9972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37827C76-A53F-4C83-9042-631708209F59}"/>
                    </a:ext>
                  </a:extLst>
                </p14:cNvPr>
                <p14:cNvContentPartPr/>
                <p14:nvPr/>
              </p14:nvContentPartPr>
              <p14:xfrm>
                <a:off x="10254707" y="1038667"/>
                <a:ext cx="20520" cy="40536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37827C76-A53F-4C83-9042-631708209F59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10250387" y="1034347"/>
                  <a:ext cx="29160" cy="41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351F18C4-4208-4C0E-BD97-487637A45F2C}"/>
                    </a:ext>
                  </a:extLst>
                </p14:cNvPr>
                <p14:cNvContentPartPr/>
                <p14:nvPr/>
              </p14:nvContentPartPr>
              <p14:xfrm>
                <a:off x="10212587" y="1303267"/>
                <a:ext cx="153000" cy="17604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351F18C4-4208-4C0E-BD97-487637A45F2C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0208267" y="1298947"/>
                  <a:ext cx="16164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3E46EDB7-3C3B-4641-90F1-759AFAE3F993}"/>
                    </a:ext>
                  </a:extLst>
                </p14:cNvPr>
                <p14:cNvContentPartPr/>
                <p14:nvPr/>
              </p14:nvContentPartPr>
              <p14:xfrm>
                <a:off x="9906587" y="571747"/>
                <a:ext cx="2880" cy="15912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3E46EDB7-3C3B-4641-90F1-759AFAE3F993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902267" y="567427"/>
                  <a:ext cx="1152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6E81DB8B-5F3F-46B7-8693-53F918A67D35}"/>
                    </a:ext>
                  </a:extLst>
                </p14:cNvPr>
                <p14:cNvContentPartPr/>
                <p14:nvPr/>
              </p14:nvContentPartPr>
              <p14:xfrm>
                <a:off x="9811907" y="487147"/>
                <a:ext cx="162000" cy="27540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6E81DB8B-5F3F-46B7-8693-53F918A67D35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807587" y="482827"/>
                  <a:ext cx="170640" cy="28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02D95CDE-5F4D-4DEA-8D83-9CE323040BA6}"/>
                    </a:ext>
                  </a:extLst>
                </p14:cNvPr>
                <p14:cNvContentPartPr/>
                <p14:nvPr/>
              </p14:nvContentPartPr>
              <p14:xfrm>
                <a:off x="10005587" y="599107"/>
                <a:ext cx="79200" cy="11124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02D95CDE-5F4D-4DEA-8D83-9CE323040BA6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001267" y="594787"/>
                  <a:ext cx="8784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91356C0A-D497-4BBE-B65A-972877240389}"/>
                    </a:ext>
                  </a:extLst>
                </p14:cNvPr>
                <p14:cNvContentPartPr/>
                <p14:nvPr/>
              </p14:nvContentPartPr>
              <p14:xfrm>
                <a:off x="10093427" y="488587"/>
                <a:ext cx="242280" cy="15048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91356C0A-D497-4BBE-B65A-972877240389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089107" y="484267"/>
                  <a:ext cx="25092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91827061-4CE9-4D29-B41C-7F356ADCCBBE}"/>
                    </a:ext>
                  </a:extLst>
                </p14:cNvPr>
                <p14:cNvContentPartPr/>
                <p14:nvPr/>
              </p14:nvContentPartPr>
              <p14:xfrm>
                <a:off x="10341467" y="425587"/>
                <a:ext cx="360" cy="36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91827061-4CE9-4D29-B41C-7F356ADCCBBE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337147" y="4212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516E1FCC-8624-46A3-8298-3B5805FF13A6}"/>
                    </a:ext>
                  </a:extLst>
                </p14:cNvPr>
                <p14:cNvContentPartPr/>
                <p14:nvPr/>
              </p14:nvContentPartPr>
              <p14:xfrm>
                <a:off x="10364147" y="399667"/>
                <a:ext cx="79560" cy="19980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516E1FCC-8624-46A3-8298-3B5805FF13A6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0359827" y="395347"/>
                  <a:ext cx="88200" cy="20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EB6CF08D-9174-4EAF-94EE-6F5985D0938A}"/>
                    </a:ext>
                  </a:extLst>
                </p14:cNvPr>
                <p14:cNvContentPartPr/>
                <p14:nvPr/>
              </p14:nvContentPartPr>
              <p14:xfrm>
                <a:off x="10462787" y="463027"/>
                <a:ext cx="83160" cy="9756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EB6CF08D-9174-4EAF-94EE-6F5985D0938A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458467" y="458707"/>
                  <a:ext cx="918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702D0337-4182-46D8-A503-599798F5CCD1}"/>
                    </a:ext>
                  </a:extLst>
                </p14:cNvPr>
                <p14:cNvContentPartPr/>
                <p14:nvPr/>
              </p14:nvContentPartPr>
              <p14:xfrm>
                <a:off x="10549907" y="430627"/>
                <a:ext cx="63720" cy="10296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702D0337-4182-46D8-A503-599798F5CCD1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0545587" y="426307"/>
                  <a:ext cx="7236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C93ED4E0-5ED7-4ADD-92F2-AF104FEC8776}"/>
                    </a:ext>
                  </a:extLst>
                </p14:cNvPr>
                <p14:cNvContentPartPr/>
                <p14:nvPr/>
              </p14:nvContentPartPr>
              <p14:xfrm>
                <a:off x="10613987" y="398947"/>
                <a:ext cx="76320" cy="21780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C93ED4E0-5ED7-4ADD-92F2-AF104FEC8776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0609667" y="394627"/>
                  <a:ext cx="8496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183B2CF7-1DBD-4594-8D58-6ED8F4EDFF34}"/>
                    </a:ext>
                  </a:extLst>
                </p14:cNvPr>
                <p14:cNvContentPartPr/>
                <p14:nvPr/>
              </p14:nvContentPartPr>
              <p14:xfrm>
                <a:off x="10731347" y="275827"/>
                <a:ext cx="381600" cy="13608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183B2CF7-1DBD-4594-8D58-6ED8F4EDFF34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0727027" y="271507"/>
                  <a:ext cx="39024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B3B681DA-3115-437B-A2AE-09F41FD4D071}"/>
                    </a:ext>
                  </a:extLst>
                </p14:cNvPr>
                <p14:cNvContentPartPr/>
                <p14:nvPr/>
              </p14:nvContentPartPr>
              <p14:xfrm>
                <a:off x="11162987" y="147667"/>
                <a:ext cx="13680" cy="14544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B3B681DA-3115-437B-A2AE-09F41FD4D071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1158667" y="143347"/>
                  <a:ext cx="2232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0B0CBFFB-40B7-412E-A7FE-5C88E8CFE601}"/>
                    </a:ext>
                  </a:extLst>
                </p14:cNvPr>
                <p14:cNvContentPartPr/>
                <p14:nvPr/>
              </p14:nvContentPartPr>
              <p14:xfrm>
                <a:off x="11182427" y="387427"/>
                <a:ext cx="5760" cy="756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0B0CBFFB-40B7-412E-A7FE-5C88E8CFE601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1178107" y="383107"/>
                  <a:ext cx="1440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421ECE9F-D9D1-49F2-87FA-05195E10824E}"/>
                    </a:ext>
                  </a:extLst>
                </p14:cNvPr>
                <p14:cNvContentPartPr/>
                <p14:nvPr/>
              </p14:nvContentPartPr>
              <p14:xfrm>
                <a:off x="9759707" y="324787"/>
                <a:ext cx="1623960" cy="50076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421ECE9F-D9D1-49F2-87FA-05195E10824E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9755387" y="320467"/>
                  <a:ext cx="1632600" cy="50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041B0582-66F5-4306-BDCC-4423A662F188}"/>
                    </a:ext>
                  </a:extLst>
                </p14:cNvPr>
                <p14:cNvContentPartPr/>
                <p14:nvPr/>
              </p14:nvContentPartPr>
              <p14:xfrm>
                <a:off x="9881027" y="878107"/>
                <a:ext cx="124920" cy="19656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041B0582-66F5-4306-BDCC-4423A662F188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9876707" y="873787"/>
                  <a:ext cx="13356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52F70684-182C-4826-A718-9C18B6C2C1CD}"/>
                    </a:ext>
                  </a:extLst>
                </p14:cNvPr>
                <p14:cNvContentPartPr/>
                <p14:nvPr/>
              </p14:nvContentPartPr>
              <p14:xfrm>
                <a:off x="10064267" y="848587"/>
                <a:ext cx="45000" cy="1105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52F70684-182C-4826-A718-9C18B6C2C1CD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0059947" y="844267"/>
                  <a:ext cx="5364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FB5141C1-A195-44FC-9600-5B0DC6D80C83}"/>
                    </a:ext>
                  </a:extLst>
                </p14:cNvPr>
                <p14:cNvContentPartPr/>
                <p14:nvPr/>
              </p14:nvContentPartPr>
              <p14:xfrm>
                <a:off x="10093787" y="880987"/>
                <a:ext cx="139680" cy="8640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FB5141C1-A195-44FC-9600-5B0DC6D80C83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0089467" y="876667"/>
                  <a:ext cx="14832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4F909C15-9755-425C-BF2D-36405A06954A}"/>
                    </a:ext>
                  </a:extLst>
                </p14:cNvPr>
                <p14:cNvContentPartPr/>
                <p14:nvPr/>
              </p14:nvContentPartPr>
              <p14:xfrm>
                <a:off x="10164707" y="785587"/>
                <a:ext cx="161640" cy="14580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4F909C15-9755-425C-BF2D-36405A06954A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10160387" y="781267"/>
                  <a:ext cx="17028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7A8FFC76-393D-4FDF-A049-B9AEBB253223}"/>
                    </a:ext>
                  </a:extLst>
                </p14:cNvPr>
                <p14:cNvContentPartPr/>
                <p14:nvPr/>
              </p14:nvContentPartPr>
              <p14:xfrm>
                <a:off x="10250027" y="784867"/>
                <a:ext cx="143640" cy="12888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7A8FFC76-393D-4FDF-A049-B9AEBB253223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10245707" y="780547"/>
                  <a:ext cx="15228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5AE82101-986B-4C18-AD60-CC124A333969}"/>
                    </a:ext>
                  </a:extLst>
                </p14:cNvPr>
                <p14:cNvContentPartPr/>
                <p14:nvPr/>
              </p14:nvContentPartPr>
              <p14:xfrm>
                <a:off x="10401587" y="734107"/>
                <a:ext cx="126000" cy="15840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5AE82101-986B-4C18-AD60-CC124A333969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10397267" y="729787"/>
                  <a:ext cx="134640" cy="167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89">
            <p14:nvContentPartPr>
              <p14:cNvPr id="57" name="Freihand 56">
                <a:extLst>
                  <a:ext uri="{FF2B5EF4-FFF2-40B4-BE49-F238E27FC236}">
                    <a16:creationId xmlns:a16="http://schemas.microsoft.com/office/drawing/2014/main" id="{B632C472-2EBF-43D6-91CE-3ADBC2D0394C}"/>
                  </a:ext>
                </a:extLst>
              </p14:cNvPr>
              <p14:cNvContentPartPr/>
              <p14:nvPr/>
            </p14:nvContentPartPr>
            <p14:xfrm>
              <a:off x="4365827" y="2211547"/>
              <a:ext cx="675720" cy="644040"/>
            </p14:xfrm>
          </p:contentPart>
        </mc:Choice>
        <mc:Fallback>
          <p:pic>
            <p:nvPicPr>
              <p:cNvPr id="57" name="Freihand 56">
                <a:extLst>
                  <a:ext uri="{FF2B5EF4-FFF2-40B4-BE49-F238E27FC236}">
                    <a16:creationId xmlns:a16="http://schemas.microsoft.com/office/drawing/2014/main" id="{B632C472-2EBF-43D6-91CE-3ADBC2D0394C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4361507" y="2207227"/>
                <a:ext cx="684360" cy="652680"/>
              </a:xfrm>
              <a:prstGeom prst="rect">
                <a:avLst/>
              </a:prstGeom>
            </p:spPr>
          </p:pic>
        </mc:Fallback>
      </mc:AlternateContent>
      <p:grpSp>
        <p:nvGrpSpPr>
          <p:cNvPr id="62" name="Gruppieren 61">
            <a:extLst>
              <a:ext uri="{FF2B5EF4-FFF2-40B4-BE49-F238E27FC236}">
                <a16:creationId xmlns:a16="http://schemas.microsoft.com/office/drawing/2014/main" id="{5F1314BE-A6EF-4833-899F-05F2F04AA9A0}"/>
              </a:ext>
            </a:extLst>
          </p:cNvPr>
          <p:cNvGrpSpPr/>
          <p:nvPr/>
        </p:nvGrpSpPr>
        <p:grpSpPr>
          <a:xfrm>
            <a:off x="5179787" y="2142427"/>
            <a:ext cx="1120680" cy="351000"/>
            <a:chOff x="5179787" y="2142427"/>
            <a:chExt cx="1120680" cy="351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D213909C-3693-4C29-BB52-60C17A264CBA}"/>
                    </a:ext>
                  </a:extLst>
                </p14:cNvPr>
                <p14:cNvContentPartPr/>
                <p14:nvPr/>
              </p14:nvContentPartPr>
              <p14:xfrm>
                <a:off x="5179787" y="2362027"/>
                <a:ext cx="325080" cy="13140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D213909C-3693-4C29-BB52-60C17A264CBA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5175467" y="2357707"/>
                  <a:ext cx="33372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832A28F9-B3A6-412A-A895-0B53C63172C5}"/>
                    </a:ext>
                  </a:extLst>
                </p14:cNvPr>
                <p14:cNvContentPartPr/>
                <p14:nvPr/>
              </p14:nvContentPartPr>
              <p14:xfrm>
                <a:off x="5619347" y="2219827"/>
                <a:ext cx="248760" cy="14868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832A28F9-B3A6-412A-A895-0B53C63172C5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5615027" y="2215507"/>
                  <a:ext cx="25740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923A9860-8CC7-426E-830F-E0A80144C9DB}"/>
                    </a:ext>
                  </a:extLst>
                </p14:cNvPr>
                <p14:cNvContentPartPr/>
                <p14:nvPr/>
              </p14:nvContentPartPr>
              <p14:xfrm>
                <a:off x="5810147" y="2182747"/>
                <a:ext cx="42840" cy="468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923A9860-8CC7-426E-830F-E0A80144C9DB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5805827" y="2178427"/>
                  <a:ext cx="5148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88C39EEE-0D0A-4595-9B6C-A6B23FC757B5}"/>
                    </a:ext>
                  </a:extLst>
                </p14:cNvPr>
                <p14:cNvContentPartPr/>
                <p14:nvPr/>
              </p14:nvContentPartPr>
              <p14:xfrm>
                <a:off x="5925347" y="2142427"/>
                <a:ext cx="375120" cy="15948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88C39EEE-0D0A-4595-9B6C-A6B23FC757B5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5921027" y="2138107"/>
                  <a:ext cx="383760" cy="168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9">
            <p14:nvContentPartPr>
              <p14:cNvPr id="63" name="Freihand 62">
                <a:extLst>
                  <a:ext uri="{FF2B5EF4-FFF2-40B4-BE49-F238E27FC236}">
                    <a16:creationId xmlns:a16="http://schemas.microsoft.com/office/drawing/2014/main" id="{6A03DD0D-0216-472B-8DB6-ECD0E93D1E86}"/>
                  </a:ext>
                </a:extLst>
              </p14:cNvPr>
              <p14:cNvContentPartPr/>
              <p14:nvPr/>
            </p14:nvContentPartPr>
            <p14:xfrm>
              <a:off x="3202307" y="4254547"/>
              <a:ext cx="1842840" cy="40320"/>
            </p14:xfrm>
          </p:contentPart>
        </mc:Choice>
        <mc:Fallback>
          <p:pic>
            <p:nvPicPr>
              <p:cNvPr id="63" name="Freihand 62">
                <a:extLst>
                  <a:ext uri="{FF2B5EF4-FFF2-40B4-BE49-F238E27FC236}">
                    <a16:creationId xmlns:a16="http://schemas.microsoft.com/office/drawing/2014/main" id="{6A03DD0D-0216-472B-8DB6-ECD0E93D1E86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3197987" y="4250227"/>
                <a:ext cx="1851480" cy="48960"/>
              </a:xfrm>
              <a:prstGeom prst="rect">
                <a:avLst/>
              </a:prstGeom>
            </p:spPr>
          </p:pic>
        </mc:Fallback>
      </mc:AlternateContent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AD1D1EDD-0683-4364-B2C5-5B1801B1573A}"/>
              </a:ext>
            </a:extLst>
          </p:cNvPr>
          <p:cNvGrpSpPr/>
          <p:nvPr/>
        </p:nvGrpSpPr>
        <p:grpSpPr>
          <a:xfrm>
            <a:off x="2869307" y="5255347"/>
            <a:ext cx="2817000" cy="543240"/>
            <a:chOff x="2869307" y="5255347"/>
            <a:chExt cx="2817000" cy="543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070EB143-AB94-467B-815C-6B0281D2903F}"/>
                    </a:ext>
                  </a:extLst>
                </p14:cNvPr>
                <p14:cNvContentPartPr/>
                <p14:nvPr/>
              </p14:nvContentPartPr>
              <p14:xfrm>
                <a:off x="2869307" y="5772307"/>
                <a:ext cx="2817000" cy="2628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070EB143-AB94-467B-815C-6B0281D2903F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2864987" y="5767987"/>
                  <a:ext cx="282564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B68D7425-7D0B-45AB-9A8C-2CDE4F756968}"/>
                    </a:ext>
                  </a:extLst>
                </p14:cNvPr>
                <p14:cNvContentPartPr/>
                <p14:nvPr/>
              </p14:nvContentPartPr>
              <p14:xfrm>
                <a:off x="4951907" y="5255347"/>
                <a:ext cx="489600" cy="47448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B68D7425-7D0B-45AB-9A8C-2CDE4F756968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947587" y="5251027"/>
                  <a:ext cx="498240" cy="483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3" name="Gruppieren 92">
            <a:extLst>
              <a:ext uri="{FF2B5EF4-FFF2-40B4-BE49-F238E27FC236}">
                <a16:creationId xmlns:a16="http://schemas.microsoft.com/office/drawing/2014/main" id="{2AD4916C-3A3C-473D-9666-E12FCB37B7FB}"/>
              </a:ext>
            </a:extLst>
          </p:cNvPr>
          <p:cNvGrpSpPr/>
          <p:nvPr/>
        </p:nvGrpSpPr>
        <p:grpSpPr>
          <a:xfrm>
            <a:off x="5575787" y="3330067"/>
            <a:ext cx="2556720" cy="1107720"/>
            <a:chOff x="5575787" y="3330067"/>
            <a:chExt cx="2556720" cy="1107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0B497364-6DB4-49D9-973E-E2B06E75BB4E}"/>
                    </a:ext>
                  </a:extLst>
                </p14:cNvPr>
                <p14:cNvContentPartPr/>
                <p14:nvPr/>
              </p14:nvContentPartPr>
              <p14:xfrm>
                <a:off x="6023627" y="3583867"/>
                <a:ext cx="38880" cy="83160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0B497364-6DB4-49D9-973E-E2B06E75BB4E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6019307" y="3579547"/>
                  <a:ext cx="47520" cy="84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734D04FA-1B41-492B-AD23-6AFFCBE5C882}"/>
                    </a:ext>
                  </a:extLst>
                </p14:cNvPr>
                <p14:cNvContentPartPr/>
                <p14:nvPr/>
              </p14:nvContentPartPr>
              <p14:xfrm>
                <a:off x="5786747" y="4312507"/>
                <a:ext cx="1922760" cy="5220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734D04FA-1B41-492B-AD23-6AFFCBE5C882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5782427" y="4308187"/>
                  <a:ext cx="193140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F6AC8BF4-4898-4E4A-B6EA-0B27B5FA37DF}"/>
                    </a:ext>
                  </a:extLst>
                </p14:cNvPr>
                <p14:cNvContentPartPr/>
                <p14:nvPr/>
              </p14:nvContentPartPr>
              <p14:xfrm>
                <a:off x="7668827" y="4270387"/>
                <a:ext cx="235080" cy="16740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F6AC8BF4-4898-4E4A-B6EA-0B27B5FA37DF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7664507" y="4266067"/>
                  <a:ext cx="24372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6F22BC94-7020-4E60-B96F-DA9530FD772A}"/>
                    </a:ext>
                  </a:extLst>
                </p14:cNvPr>
                <p14:cNvContentPartPr/>
                <p14:nvPr/>
              </p14:nvContentPartPr>
              <p14:xfrm>
                <a:off x="5901227" y="3416107"/>
                <a:ext cx="310680" cy="22608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6F22BC94-7020-4E60-B96F-DA9530FD772A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5896907" y="3411787"/>
                  <a:ext cx="31932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2B295DCF-D434-42E9-8204-E6BA511488BC}"/>
                    </a:ext>
                  </a:extLst>
                </p14:cNvPr>
                <p14:cNvContentPartPr/>
                <p14:nvPr/>
              </p14:nvContentPartPr>
              <p14:xfrm>
                <a:off x="5680907" y="3483067"/>
                <a:ext cx="13320" cy="8964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2B295DCF-D434-42E9-8204-E6BA511488BC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5676587" y="3478747"/>
                  <a:ext cx="2196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5BB6D037-DD4B-4FFD-98C8-405FA6F21718}"/>
                    </a:ext>
                  </a:extLst>
                </p14:cNvPr>
                <p14:cNvContentPartPr/>
                <p14:nvPr/>
              </p14:nvContentPartPr>
              <p14:xfrm>
                <a:off x="5608907" y="3453187"/>
                <a:ext cx="142200" cy="14040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5BB6D037-DD4B-4FFD-98C8-405FA6F21718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5604587" y="3448867"/>
                  <a:ext cx="15084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691137B7-F65B-48F5-99D4-66A2235AD60D}"/>
                    </a:ext>
                  </a:extLst>
                </p14:cNvPr>
                <p14:cNvContentPartPr/>
                <p14:nvPr/>
              </p14:nvContentPartPr>
              <p14:xfrm>
                <a:off x="5792507" y="3427627"/>
                <a:ext cx="111600" cy="10296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691137B7-F65B-48F5-99D4-66A2235AD60D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5788187" y="3423307"/>
                  <a:ext cx="12024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3DBA2DC7-1596-4D92-8E9C-9096446652EC}"/>
                    </a:ext>
                  </a:extLst>
                </p14:cNvPr>
                <p14:cNvContentPartPr/>
                <p14:nvPr/>
              </p14:nvContentPartPr>
              <p14:xfrm>
                <a:off x="5637347" y="3595747"/>
                <a:ext cx="140760" cy="18756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3DBA2DC7-1596-4D92-8E9C-9096446652EC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5633027" y="3591427"/>
                  <a:ext cx="14940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132CE0F6-2576-4B74-BB00-47B38B01BF1F}"/>
                    </a:ext>
                  </a:extLst>
                </p14:cNvPr>
                <p14:cNvContentPartPr/>
                <p14:nvPr/>
              </p14:nvContentPartPr>
              <p14:xfrm>
                <a:off x="5801867" y="3617707"/>
                <a:ext cx="86400" cy="14292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132CE0F6-2576-4B74-BB00-47B38B01BF1F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5797547" y="3613387"/>
                  <a:ext cx="9504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175A7631-EC4C-4440-83DA-585CD815AC53}"/>
                    </a:ext>
                  </a:extLst>
                </p14:cNvPr>
                <p14:cNvContentPartPr/>
                <p14:nvPr/>
              </p14:nvContentPartPr>
              <p14:xfrm>
                <a:off x="5861987" y="4172467"/>
                <a:ext cx="53640" cy="396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175A7631-EC4C-4440-83DA-585CD815AC53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5857307" y="4168147"/>
                  <a:ext cx="6228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0E0425B7-2765-4835-81E5-DCED736B6973}"/>
                    </a:ext>
                  </a:extLst>
                </p14:cNvPr>
                <p14:cNvContentPartPr/>
                <p14:nvPr/>
              </p14:nvContentPartPr>
              <p14:xfrm>
                <a:off x="5836787" y="4090747"/>
                <a:ext cx="1857600" cy="7092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0E0425B7-2765-4835-81E5-DCED736B6973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5832467" y="4086427"/>
                  <a:ext cx="186624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3BA995A4-E102-4741-A587-16BA3B2B3EC8}"/>
                    </a:ext>
                  </a:extLst>
                </p14:cNvPr>
                <p14:cNvContentPartPr/>
                <p14:nvPr/>
              </p14:nvContentPartPr>
              <p14:xfrm>
                <a:off x="5575787" y="4041067"/>
                <a:ext cx="213480" cy="15372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3BA995A4-E102-4741-A587-16BA3B2B3EC8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5571467" y="4036747"/>
                  <a:ext cx="22212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03A34FF3-1425-4BE8-9B20-FB3D0F7429D9}"/>
                    </a:ext>
                  </a:extLst>
                </p14:cNvPr>
                <p14:cNvContentPartPr/>
                <p14:nvPr/>
              </p14:nvContentPartPr>
              <p14:xfrm>
                <a:off x="5679467" y="4135387"/>
                <a:ext cx="90720" cy="5508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03A34FF3-1425-4BE8-9B20-FB3D0F7429D9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5675147" y="4131067"/>
                  <a:ext cx="9936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2F1C0CEE-3F47-4611-A100-9DF869023363}"/>
                    </a:ext>
                  </a:extLst>
                </p14:cNvPr>
                <p14:cNvContentPartPr/>
                <p14:nvPr/>
              </p14:nvContentPartPr>
              <p14:xfrm>
                <a:off x="6047027" y="3330067"/>
                <a:ext cx="1401840" cy="69876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2F1C0CEE-3F47-4611-A100-9DF869023363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6042707" y="3325747"/>
                  <a:ext cx="1410480" cy="70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D22D7FC1-E19C-4CD7-822C-E875F34774A4}"/>
                    </a:ext>
                  </a:extLst>
                </p14:cNvPr>
                <p14:cNvContentPartPr/>
                <p14:nvPr/>
              </p14:nvContentPartPr>
              <p14:xfrm>
                <a:off x="6582347" y="3593227"/>
                <a:ext cx="19800" cy="11628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D22D7FC1-E19C-4CD7-822C-E875F34774A4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6578027" y="3588907"/>
                  <a:ext cx="2844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18D8582C-4219-4423-83EA-C2287D92862D}"/>
                    </a:ext>
                  </a:extLst>
                </p14:cNvPr>
                <p14:cNvContentPartPr/>
                <p14:nvPr/>
              </p14:nvContentPartPr>
              <p14:xfrm>
                <a:off x="6470027" y="3548947"/>
                <a:ext cx="206280" cy="17568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18D8582C-4219-4423-83EA-C2287D92862D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6465707" y="3544627"/>
                  <a:ext cx="21492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9988297B-8840-40AB-B316-7CC53FD586DE}"/>
                    </a:ext>
                  </a:extLst>
                </p14:cNvPr>
                <p14:cNvContentPartPr/>
                <p14:nvPr/>
              </p14:nvContentPartPr>
              <p14:xfrm>
                <a:off x="6690707" y="3555787"/>
                <a:ext cx="196560" cy="15084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9988297B-8840-40AB-B316-7CC53FD586DE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6686387" y="3551467"/>
                  <a:ext cx="20520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F651BFF2-5667-4468-8112-31427B4D78FF}"/>
                    </a:ext>
                  </a:extLst>
                </p14:cNvPr>
                <p14:cNvContentPartPr/>
                <p14:nvPr/>
              </p14:nvContentPartPr>
              <p14:xfrm>
                <a:off x="6778547" y="3655507"/>
                <a:ext cx="115560" cy="4140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F651BFF2-5667-4468-8112-31427B4D78FF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6774227" y="3651187"/>
                  <a:ext cx="124200" cy="5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7F47C040-6F21-488F-889F-B0819BFAD849}"/>
                    </a:ext>
                  </a:extLst>
                </p14:cNvPr>
                <p14:cNvContentPartPr/>
                <p14:nvPr/>
              </p14:nvContentPartPr>
              <p14:xfrm>
                <a:off x="7757747" y="3992467"/>
                <a:ext cx="171720" cy="16740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7F47C040-6F21-488F-889F-B0819BFAD849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7753427" y="3988147"/>
                  <a:ext cx="18036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EB21338C-CEA5-4951-BA1B-A29BEBC4F1C4}"/>
                    </a:ext>
                  </a:extLst>
                </p14:cNvPr>
                <p14:cNvContentPartPr/>
                <p14:nvPr/>
              </p14:nvContentPartPr>
              <p14:xfrm>
                <a:off x="7979147" y="3984187"/>
                <a:ext cx="153360" cy="12600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EB21338C-CEA5-4951-BA1B-A29BEBC4F1C4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7974827" y="3979507"/>
                  <a:ext cx="16200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5B910928-20A8-4553-9F96-9AABD911491A}"/>
                    </a:ext>
                  </a:extLst>
                </p14:cNvPr>
                <p14:cNvContentPartPr/>
                <p14:nvPr/>
              </p14:nvContentPartPr>
              <p14:xfrm>
                <a:off x="8038907" y="4084267"/>
                <a:ext cx="92880" cy="6192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5B910928-20A8-4553-9F96-9AABD911491A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8034587" y="4079947"/>
                  <a:ext cx="101520" cy="705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513329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987FF-E160-1988-B84E-E231D03E6F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3F70401-F43E-0E50-52B8-72FB4CAEA706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Interne </a:t>
            </a:r>
            <a:r>
              <a:rPr lang="en-US" sz="2800" dirty="0" err="1">
                <a:solidFill>
                  <a:sysClr val="windowText" lastClr="000000"/>
                </a:solidFill>
              </a:rPr>
              <a:t>Skalenerträge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A2EBC1E-F981-C048-8C32-1D40706A7D9E}"/>
              </a:ext>
            </a:extLst>
          </p:cNvPr>
          <p:cNvSpPr txBox="1"/>
          <p:nvPr/>
        </p:nvSpPr>
        <p:spPr>
          <a:xfrm>
            <a:off x="242048" y="5044392"/>
            <a:ext cx="8553036" cy="8561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400" dirty="0"/>
              <a:t>Aufgrund der Fixkostendegression nehmen die Durchschnittskosten mit steigender </a:t>
            </a:r>
            <a:r>
              <a:rPr lang="de-DE" sz="2400" dirty="0" err="1"/>
              <a:t>Outputmenge</a:t>
            </a:r>
            <a:r>
              <a:rPr lang="de-DE" sz="2400" dirty="0"/>
              <a:t> ab, liegen aber über den Grenzkosten (z.B. bei konstanten Grenzkosten).</a:t>
            </a:r>
          </a:p>
          <a:p>
            <a:endParaRPr lang="de-DE" sz="2000" dirty="0"/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8F1F7D74-DB2E-0FAC-5671-8B7F89C13D44}"/>
              </a:ext>
            </a:extLst>
          </p:cNvPr>
          <p:cNvCxnSpPr/>
          <p:nvPr/>
        </p:nvCxnSpPr>
        <p:spPr>
          <a:xfrm flipV="1">
            <a:off x="2999656" y="889966"/>
            <a:ext cx="0" cy="367240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E2B4E3CE-3E91-5E66-A027-301499764AC8}"/>
              </a:ext>
            </a:extLst>
          </p:cNvPr>
          <p:cNvCxnSpPr>
            <a:cxnSpLocks/>
          </p:cNvCxnSpPr>
          <p:nvPr/>
        </p:nvCxnSpPr>
        <p:spPr>
          <a:xfrm>
            <a:off x="2999656" y="4562374"/>
            <a:ext cx="525189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F0707DA2-6E04-9128-26FF-EB311678F155}"/>
              </a:ext>
            </a:extLst>
          </p:cNvPr>
          <p:cNvCxnSpPr>
            <a:cxnSpLocks/>
          </p:cNvCxnSpPr>
          <p:nvPr/>
        </p:nvCxnSpPr>
        <p:spPr>
          <a:xfrm flipV="1">
            <a:off x="3004430" y="3408886"/>
            <a:ext cx="4387715" cy="654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ihandform: Form 9">
            <a:extLst>
              <a:ext uri="{FF2B5EF4-FFF2-40B4-BE49-F238E27FC236}">
                <a16:creationId xmlns:a16="http://schemas.microsoft.com/office/drawing/2014/main" id="{D14BF634-CADC-85D8-EBFA-F7D333DC218F}"/>
              </a:ext>
            </a:extLst>
          </p:cNvPr>
          <p:cNvSpPr/>
          <p:nvPr/>
        </p:nvSpPr>
        <p:spPr>
          <a:xfrm>
            <a:off x="3112168" y="1155033"/>
            <a:ext cx="3657600" cy="2081463"/>
          </a:xfrm>
          <a:custGeom>
            <a:avLst/>
            <a:gdLst>
              <a:gd name="connsiteX0" fmla="*/ 0 w 3657600"/>
              <a:gd name="connsiteY0" fmla="*/ 0 h 2081463"/>
              <a:gd name="connsiteX1" fmla="*/ 1251285 w 3657600"/>
              <a:gd name="connsiteY1" fmla="*/ 1600200 h 2081463"/>
              <a:gd name="connsiteX2" fmla="*/ 3657600 w 3657600"/>
              <a:gd name="connsiteY2" fmla="*/ 2081463 h 208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57600" h="2081463">
                <a:moveTo>
                  <a:pt x="0" y="0"/>
                </a:moveTo>
                <a:cubicBezTo>
                  <a:pt x="320842" y="626645"/>
                  <a:pt x="641685" y="1253290"/>
                  <a:pt x="1251285" y="1600200"/>
                </a:cubicBezTo>
                <a:cubicBezTo>
                  <a:pt x="1860885" y="1947110"/>
                  <a:pt x="2759242" y="2014286"/>
                  <a:pt x="3657600" y="208146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8CE01CA-8609-EBDA-C645-3D7A6E8B5036}"/>
              </a:ext>
            </a:extLst>
          </p:cNvPr>
          <p:cNvSpPr txBox="1"/>
          <p:nvPr/>
        </p:nvSpPr>
        <p:spPr>
          <a:xfrm>
            <a:off x="5323019" y="2726170"/>
            <a:ext cx="2416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/>
              <a:t>DK(x)=KF/</a:t>
            </a:r>
            <a:r>
              <a:rPr lang="de-DE" b="1" dirty="0" err="1"/>
              <a:t>x+k</a:t>
            </a:r>
            <a:r>
              <a:rPr lang="de-DE" b="1" dirty="0"/>
              <a:t>=KF/</a:t>
            </a:r>
            <a:r>
              <a:rPr lang="de-DE" b="1" dirty="0" err="1"/>
              <a:t>x+GK</a:t>
            </a:r>
            <a:endParaRPr lang="de-DE" b="1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A0E8A28-5C0D-C3D8-B6E3-EEC68E55453F}"/>
              </a:ext>
            </a:extLst>
          </p:cNvPr>
          <p:cNvSpPr txBox="1"/>
          <p:nvPr/>
        </p:nvSpPr>
        <p:spPr>
          <a:xfrm>
            <a:off x="7449984" y="3224220"/>
            <a:ext cx="2823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GK=</a:t>
            </a:r>
            <a:r>
              <a:rPr lang="de-DE" b="1" dirty="0" err="1"/>
              <a:t>dK</a:t>
            </a:r>
            <a:r>
              <a:rPr lang="de-DE" b="1" dirty="0"/>
              <a:t>/dx=K‘(x)=k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734D30B-C365-7BE4-3A28-D9D198E029E2}"/>
              </a:ext>
            </a:extLst>
          </p:cNvPr>
          <p:cNvSpPr txBox="1"/>
          <p:nvPr/>
        </p:nvSpPr>
        <p:spPr>
          <a:xfrm>
            <a:off x="7763544" y="4551131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A4C4BE3-5DBA-3DE9-C765-D86673B7C100}"/>
              </a:ext>
            </a:extLst>
          </p:cNvPr>
          <p:cNvSpPr txBox="1"/>
          <p:nvPr/>
        </p:nvSpPr>
        <p:spPr>
          <a:xfrm>
            <a:off x="2548892" y="926351"/>
            <a:ext cx="450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DK</a:t>
            </a:r>
          </a:p>
          <a:p>
            <a:r>
              <a:rPr lang="de-DE" dirty="0"/>
              <a:t>GK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F2D838A6-F447-F832-F1AC-566D90EF8947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64B1C1D7-8C7C-4E05-BCA2-E8337AE1AD54}"/>
                  </a:ext>
                </a:extLst>
              </p14:cNvPr>
              <p14:cNvContentPartPr/>
              <p14:nvPr/>
            </p14:nvContentPartPr>
            <p14:xfrm>
              <a:off x="4936067" y="2478307"/>
              <a:ext cx="3273480" cy="102168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64B1C1D7-8C7C-4E05-BCA2-E8337AE1AD5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31747" y="2473987"/>
                <a:ext cx="3282120" cy="1030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5701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8C301-B9AF-084B-5006-603B4CD29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EA62CBA-87E1-2DA0-CCB7-25DB639EE40C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Monopolitische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Konkurrenz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03DB1C1C-8F2E-1437-915E-526227CEDA6D}"/>
              </a:ext>
            </a:extLst>
          </p:cNvPr>
          <p:cNvSpPr txBox="1"/>
          <p:nvPr/>
        </p:nvSpPr>
        <p:spPr>
          <a:xfrm>
            <a:off x="235789" y="355681"/>
            <a:ext cx="9760244" cy="55196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/>
              <a:t>Annahmen:</a:t>
            </a:r>
          </a:p>
          <a:p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Wenige Firmen produzieren verschiedene Produktvarianten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DE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dirty="0"/>
              <a:t>Quasi-Monopole in der Produktvariante (vgl. Monopol)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DE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DE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dirty="0"/>
              <a:t>Der Preis orientiert sich aber an dem Durchschnitt der Branche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Unterschiedliche und unabhängige Preise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dirty="0"/>
              <a:t>Jede Firma nimmt die Preise der anderen Firmen als gegeben   (vgl. Cournot-Wettbewerb)</a:t>
            </a:r>
          </a:p>
          <a:p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Alle Firmen haben die gleiche Kostenstruktur und sehen sich der gleichen Nachfragestruktur gegenüber, auch wenn sie differenzierte Produkte herstellen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DE" sz="2400" dirty="0"/>
          </a:p>
          <a:p>
            <a:endParaRPr lang="de-DE" sz="2000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644B3E32-A37A-32C7-4812-0AF6AC0E7002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D1D5F207-D4D2-4C05-80C2-2D5550825E0C}"/>
                  </a:ext>
                </a:extLst>
              </p14:cNvPr>
              <p14:cNvContentPartPr/>
              <p14:nvPr/>
            </p14:nvContentPartPr>
            <p14:xfrm>
              <a:off x="2312387" y="2669107"/>
              <a:ext cx="5165640" cy="28044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D1D5F207-D4D2-4C05-80C2-2D5550825E0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08067" y="2664787"/>
                <a:ext cx="5174280" cy="28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92E76BDD-1729-49E8-B37E-661F39C631E5}"/>
                  </a:ext>
                </a:extLst>
              </p14:cNvPr>
              <p14:cNvContentPartPr/>
              <p14:nvPr/>
            </p14:nvContentPartPr>
            <p14:xfrm>
              <a:off x="1946267" y="1882867"/>
              <a:ext cx="3809880" cy="7272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92E76BDD-1729-49E8-B37E-661F39C631E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41947" y="1878547"/>
                <a:ext cx="3818520" cy="8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532F1D0B-F964-4EDA-98F0-D041ADFE77A9}"/>
                  </a:ext>
                </a:extLst>
              </p14:cNvPr>
              <p14:cNvContentPartPr/>
              <p14:nvPr/>
            </p14:nvContentPartPr>
            <p14:xfrm>
              <a:off x="946907" y="1234867"/>
              <a:ext cx="1877040" cy="87228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532F1D0B-F964-4EDA-98F0-D041ADFE77A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42587" y="1230547"/>
                <a:ext cx="1885680" cy="88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04881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AE685-393B-645B-7BBA-66C419B01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1C93D3A-B9F5-978F-6C66-FC0C3FD8EC08}"/>
              </a:ext>
            </a:extLst>
          </p:cNvPr>
          <p:cNvSpPr txBox="1">
            <a:spLocks/>
          </p:cNvSpPr>
          <p:nvPr/>
        </p:nvSpPr>
        <p:spPr>
          <a:xfrm>
            <a:off x="1524000" y="-27384"/>
            <a:ext cx="9144000" cy="640485"/>
          </a:xfrm>
          <a:prstGeom prst="rect">
            <a:avLst/>
          </a:prstGeom>
        </p:spPr>
        <p:txBody>
          <a:bodyPr>
            <a:noAutofit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Monopolitische</a:t>
            </a:r>
            <a:r>
              <a:rPr lang="en-US" sz="2800" dirty="0">
                <a:solidFill>
                  <a:sysClr val="windowText" lastClr="000000"/>
                </a:solidFill>
              </a:rPr>
              <a:t> </a:t>
            </a:r>
            <a:r>
              <a:rPr lang="en-US" sz="2800" dirty="0" err="1">
                <a:solidFill>
                  <a:sysClr val="windowText" lastClr="000000"/>
                </a:solidFill>
              </a:rPr>
              <a:t>Konkurrenz</a:t>
            </a:r>
            <a:endParaRPr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A68C871-5EE5-4116-B3D5-D2EE642F2A2A}"/>
              </a:ext>
            </a:extLst>
          </p:cNvPr>
          <p:cNvSpPr txBox="1"/>
          <p:nvPr/>
        </p:nvSpPr>
        <p:spPr>
          <a:xfrm>
            <a:off x="0" y="357992"/>
            <a:ext cx="12019878" cy="6048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000" dirty="0"/>
              <a:t>Nachfragefunktion (Annahmen):</a:t>
            </a:r>
          </a:p>
          <a:p>
            <a:endParaRPr lang="de-DE" sz="2000" dirty="0"/>
          </a:p>
          <a:p>
            <a:r>
              <a:rPr lang="de-DE" sz="2000" dirty="0"/>
              <a:t>x = S(1/n –b(p-P))</a:t>
            </a:r>
          </a:p>
          <a:p>
            <a:endParaRPr lang="de-DE" sz="2000" dirty="0"/>
          </a:p>
          <a:p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Nachfrage</a:t>
            </a:r>
            <a:r>
              <a:rPr lang="en-US" sz="2000" dirty="0"/>
              <a:t> </a:t>
            </a:r>
            <a:r>
              <a:rPr lang="en-US" sz="2000" dirty="0" err="1"/>
              <a:t>steigt</a:t>
            </a:r>
            <a:r>
              <a:rPr lang="en-US" sz="2000" dirty="0"/>
              <a:t> je </a:t>
            </a:r>
            <a:r>
              <a:rPr lang="en-US" sz="2000" dirty="0" err="1"/>
              <a:t>größer</a:t>
            </a:r>
            <a:r>
              <a:rPr lang="en-US" sz="2000" dirty="0"/>
              <a:t> die </a:t>
            </a:r>
            <a:r>
              <a:rPr lang="en-US" sz="2000" dirty="0" err="1"/>
              <a:t>Branche</a:t>
            </a:r>
            <a:r>
              <a:rPr lang="en-US" sz="2000" dirty="0"/>
              <a:t> (S): </a:t>
            </a:r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Nachfrage</a:t>
            </a:r>
            <a:r>
              <a:rPr lang="en-US" sz="2000" dirty="0"/>
              <a:t> </a:t>
            </a:r>
            <a:r>
              <a:rPr lang="en-US" sz="2000" dirty="0" err="1"/>
              <a:t>steigt</a:t>
            </a:r>
            <a:r>
              <a:rPr lang="en-US" sz="2000" dirty="0"/>
              <a:t> je </a:t>
            </a:r>
            <a:r>
              <a:rPr lang="en-US" sz="2000" dirty="0" err="1"/>
              <a:t>höher</a:t>
            </a:r>
            <a:r>
              <a:rPr lang="en-US" sz="2000" dirty="0"/>
              <a:t> </a:t>
            </a:r>
            <a:r>
              <a:rPr lang="en-US" sz="2000"/>
              <a:t>der Preis </a:t>
            </a:r>
            <a:r>
              <a:rPr lang="en-US" sz="2000" dirty="0"/>
              <a:t>der </a:t>
            </a:r>
            <a:r>
              <a:rPr lang="en-US" sz="2000" dirty="0" err="1"/>
              <a:t>Konkurrenten</a:t>
            </a:r>
            <a:r>
              <a:rPr lang="en-US" sz="2000" dirty="0"/>
              <a:t> (P). </a:t>
            </a:r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Falls p = P, </a:t>
            </a:r>
            <a:r>
              <a:rPr lang="en-US" sz="2000" dirty="0" err="1"/>
              <a:t>verkaufen</a:t>
            </a:r>
            <a:r>
              <a:rPr lang="en-US" sz="2000" dirty="0"/>
              <a:t> </a:t>
            </a:r>
            <a:r>
              <a:rPr lang="en-US" sz="2000" dirty="0" err="1"/>
              <a:t>alle</a:t>
            </a:r>
            <a:r>
              <a:rPr lang="en-US" sz="2000" dirty="0"/>
              <a:t> </a:t>
            </a:r>
            <a:r>
              <a:rPr lang="en-US" sz="2000" dirty="0" err="1"/>
              <a:t>Firmen</a:t>
            </a:r>
            <a:r>
              <a:rPr lang="en-US" sz="2000" dirty="0"/>
              <a:t> den </a:t>
            </a:r>
            <a:r>
              <a:rPr lang="en-US" sz="2000" dirty="0" err="1"/>
              <a:t>Anteil</a:t>
            </a:r>
            <a:r>
              <a:rPr lang="en-US" sz="2000" dirty="0"/>
              <a:t> S/n</a:t>
            </a:r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Je </a:t>
            </a:r>
            <a:r>
              <a:rPr lang="en-US" sz="2000" dirty="0" err="1"/>
              <a:t>mehr</a:t>
            </a:r>
            <a:r>
              <a:rPr lang="en-US" sz="2000" dirty="0"/>
              <a:t> der </a:t>
            </a:r>
            <a:r>
              <a:rPr lang="en-US" sz="2000" err="1"/>
              <a:t>eigene</a:t>
            </a:r>
            <a:r>
              <a:rPr lang="en-US" sz="2000"/>
              <a:t> Preis </a:t>
            </a:r>
            <a:r>
              <a:rPr lang="en-US" sz="2000" dirty="0"/>
              <a:t>(p) </a:t>
            </a:r>
            <a:r>
              <a:rPr lang="en-US" sz="2000"/>
              <a:t>den Durchschittspreis </a:t>
            </a:r>
            <a:r>
              <a:rPr lang="en-US" sz="2000" dirty="0"/>
              <a:t>(P) </a:t>
            </a:r>
            <a:r>
              <a:rPr lang="en-US" sz="2000" dirty="0" err="1"/>
              <a:t>übersteigt</a:t>
            </a:r>
            <a:r>
              <a:rPr lang="en-US" sz="2000" dirty="0"/>
              <a:t>, </a:t>
            </a:r>
            <a:r>
              <a:rPr lang="en-US" sz="2000" dirty="0" err="1"/>
              <a:t>desto</a:t>
            </a:r>
            <a:r>
              <a:rPr lang="en-US" sz="2000" dirty="0"/>
              <a:t> </a:t>
            </a:r>
            <a:r>
              <a:rPr lang="en-US" sz="2000" dirty="0" err="1"/>
              <a:t>kleiner</a:t>
            </a:r>
            <a:r>
              <a:rPr lang="en-US" sz="2000" dirty="0"/>
              <a:t> </a:t>
            </a:r>
            <a:r>
              <a:rPr lang="en-US" sz="2000" dirty="0" err="1"/>
              <a:t>ist</a:t>
            </a:r>
            <a:r>
              <a:rPr lang="en-US" sz="2000" dirty="0"/>
              <a:t> der </a:t>
            </a:r>
            <a:r>
              <a:rPr lang="en-US" sz="2000" dirty="0" err="1"/>
              <a:t>Marktanteil</a:t>
            </a:r>
            <a:r>
              <a:rPr lang="en-US" sz="2000" dirty="0"/>
              <a:t> der Firma.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Die </a:t>
            </a:r>
            <a:r>
              <a:rPr lang="en-US" sz="2000" dirty="0" err="1"/>
              <a:t>Branchengröße</a:t>
            </a:r>
            <a:r>
              <a:rPr lang="en-US" sz="2000" dirty="0"/>
              <a:t> (S) </a:t>
            </a:r>
            <a:r>
              <a:rPr lang="en-US" sz="2000" dirty="0" err="1"/>
              <a:t>hängt</a:t>
            </a:r>
            <a:r>
              <a:rPr lang="en-US" sz="2000" dirty="0"/>
              <a:t> </a:t>
            </a:r>
            <a:r>
              <a:rPr lang="en-US" sz="2000" dirty="0" err="1"/>
              <a:t>nicht</a:t>
            </a:r>
            <a:r>
              <a:rPr lang="en-US" sz="2000" dirty="0"/>
              <a:t> </a:t>
            </a:r>
            <a:r>
              <a:rPr lang="en-US" sz="2000" err="1"/>
              <a:t>vom</a:t>
            </a:r>
            <a:r>
              <a:rPr lang="en-US" sz="2000"/>
              <a:t> Preis </a:t>
            </a:r>
            <a:r>
              <a:rPr lang="en-US" sz="2000" dirty="0"/>
              <a:t>ab</a:t>
            </a:r>
            <a:endParaRPr lang="de-DE" sz="200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2C2DD12-C494-A8A0-D996-F07454AA550A}"/>
              </a:ext>
            </a:extLst>
          </p:cNvPr>
          <p:cNvSpPr txBox="1"/>
          <p:nvPr/>
        </p:nvSpPr>
        <p:spPr>
          <a:xfrm>
            <a:off x="2260650" y="745269"/>
            <a:ext cx="36832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 = </a:t>
            </a:r>
            <a:r>
              <a:rPr lang="en-US" dirty="0" err="1"/>
              <a:t>Absatzmenge</a:t>
            </a:r>
            <a:r>
              <a:rPr lang="en-US" dirty="0"/>
              <a:t> der </a:t>
            </a:r>
            <a:r>
              <a:rPr lang="en-US" dirty="0" err="1"/>
              <a:t>einzelnen</a:t>
            </a:r>
            <a:r>
              <a:rPr lang="en-US" dirty="0"/>
              <a:t> </a:t>
            </a:r>
            <a:r>
              <a:rPr lang="en-US" dirty="0" err="1"/>
              <a:t>Firma</a:t>
            </a:r>
            <a:endParaRPr lang="en-US" dirty="0"/>
          </a:p>
          <a:p>
            <a:r>
              <a:rPr lang="en-US" dirty="0"/>
              <a:t>S = </a:t>
            </a:r>
            <a:r>
              <a:rPr lang="en-US" dirty="0" err="1"/>
              <a:t>Absatzmenge</a:t>
            </a:r>
            <a:r>
              <a:rPr lang="en-US" dirty="0"/>
              <a:t> der </a:t>
            </a:r>
            <a:r>
              <a:rPr lang="en-US" dirty="0" err="1"/>
              <a:t>Branche</a:t>
            </a:r>
            <a:endParaRPr lang="en-US" dirty="0"/>
          </a:p>
          <a:p>
            <a:r>
              <a:rPr lang="en-US" dirty="0"/>
              <a:t>n = </a:t>
            </a:r>
            <a:r>
              <a:rPr lang="en-US" dirty="0" err="1"/>
              <a:t>Anzahl</a:t>
            </a:r>
            <a:r>
              <a:rPr lang="en-US" dirty="0"/>
              <a:t> der </a:t>
            </a:r>
            <a:r>
              <a:rPr lang="en-US" dirty="0" err="1"/>
              <a:t>Firmen</a:t>
            </a:r>
            <a:r>
              <a:rPr lang="en-US" dirty="0"/>
              <a:t> 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2F464FA-B539-208E-4F04-C51AA2ED98BA}"/>
              </a:ext>
            </a:extLst>
          </p:cNvPr>
          <p:cNvSpPr/>
          <p:nvPr/>
        </p:nvSpPr>
        <p:spPr>
          <a:xfrm>
            <a:off x="6096000" y="75286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p </a:t>
            </a:r>
            <a:r>
              <a:rPr lang="en-US"/>
              <a:t>= Preis </a:t>
            </a:r>
            <a:r>
              <a:rPr lang="en-US" dirty="0"/>
              <a:t>der </a:t>
            </a:r>
            <a:r>
              <a:rPr lang="en-US" dirty="0" err="1"/>
              <a:t>einzelnen</a:t>
            </a:r>
            <a:r>
              <a:rPr lang="en-US" dirty="0"/>
              <a:t> Firma</a:t>
            </a:r>
          </a:p>
          <a:p>
            <a:r>
              <a:rPr lang="en-US" dirty="0"/>
              <a:t>P </a:t>
            </a:r>
            <a:r>
              <a:rPr lang="en-US"/>
              <a:t>= Durchschnittspreis </a:t>
            </a:r>
            <a:r>
              <a:rPr lang="en-US" dirty="0" err="1"/>
              <a:t>aller</a:t>
            </a:r>
            <a:r>
              <a:rPr lang="en-US" dirty="0"/>
              <a:t> </a:t>
            </a:r>
            <a:r>
              <a:rPr lang="en-US" dirty="0" err="1"/>
              <a:t>Konkurrenten</a:t>
            </a:r>
            <a:endParaRPr lang="en-US" dirty="0"/>
          </a:p>
          <a:p>
            <a:r>
              <a:rPr lang="en-US" dirty="0"/>
              <a:t>b = Parameter </a:t>
            </a:r>
            <a:r>
              <a:rPr lang="en-US"/>
              <a:t>der Preissensitivität </a:t>
            </a:r>
            <a:r>
              <a:rPr lang="en-US" dirty="0"/>
              <a:t>(b&gt;0) </a:t>
            </a:r>
            <a:endParaRPr lang="de-DE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3DC00A54-6F8C-D825-C52E-A76E70C05BC1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D6F8B743-9F5E-4FFF-81C6-29CAC54DB2A4}"/>
                  </a:ext>
                </a:extLst>
              </p14:cNvPr>
              <p14:cNvContentPartPr/>
              <p14:nvPr/>
            </p14:nvContentPartPr>
            <p14:xfrm>
              <a:off x="62027" y="1356547"/>
              <a:ext cx="120960" cy="1440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D6F8B743-9F5E-4FFF-81C6-29CAC54DB2A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707" y="1352227"/>
                <a:ext cx="129600" cy="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DACE613C-2419-4B2C-87B9-792349CC9F8A}"/>
                  </a:ext>
                </a:extLst>
              </p14:cNvPr>
              <p14:cNvContentPartPr/>
              <p14:nvPr/>
            </p14:nvContentPartPr>
            <p14:xfrm>
              <a:off x="409427" y="1332067"/>
              <a:ext cx="86760" cy="1368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DACE613C-2419-4B2C-87B9-792349CC9F8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5107" y="1327747"/>
                <a:ext cx="9540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08A8FEEC-F76F-4C7F-A94E-A1983C8A3A53}"/>
                  </a:ext>
                </a:extLst>
              </p14:cNvPr>
              <p14:cNvContentPartPr/>
              <p14:nvPr/>
            </p14:nvContentPartPr>
            <p14:xfrm>
              <a:off x="2299787" y="1319467"/>
              <a:ext cx="130680" cy="3672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08A8FEEC-F76F-4C7F-A94E-A1983C8A3A5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295467" y="1315147"/>
                <a:ext cx="139320" cy="4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3BA8522C-DC08-4D3C-A9B3-D25357FC51E7}"/>
                  </a:ext>
                </a:extLst>
              </p14:cNvPr>
              <p14:cNvContentPartPr/>
              <p14:nvPr/>
            </p14:nvContentPartPr>
            <p14:xfrm>
              <a:off x="2323907" y="1612507"/>
              <a:ext cx="118800" cy="1188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3BA8522C-DC08-4D3C-A9B3-D25357FC51E7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319587" y="1608187"/>
                <a:ext cx="127440" cy="2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01B542E4-50F9-4F8E-800F-0D287739881B}"/>
                  </a:ext>
                </a:extLst>
              </p14:cNvPr>
              <p14:cNvContentPartPr/>
              <p14:nvPr/>
            </p14:nvContentPartPr>
            <p14:xfrm>
              <a:off x="1173347" y="1323427"/>
              <a:ext cx="101880" cy="33480"/>
            </p14:xfrm>
          </p:contentPart>
        </mc:Choice>
        <mc:Fallback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01B542E4-50F9-4F8E-800F-0D287739881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169027" y="1319107"/>
                <a:ext cx="110520" cy="4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591E28D6-207B-4CFC-B845-875A0F2B7752}"/>
                  </a:ext>
                </a:extLst>
              </p14:cNvPr>
              <p14:cNvContentPartPr/>
              <p14:nvPr/>
            </p14:nvContentPartPr>
            <p14:xfrm>
              <a:off x="9299987" y="1311547"/>
              <a:ext cx="778320" cy="38520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591E28D6-207B-4CFC-B845-875A0F2B7752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295667" y="1307227"/>
                <a:ext cx="786960" cy="39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E94D901A-AAD3-4224-B91E-12454DE17A2E}"/>
                  </a:ext>
                </a:extLst>
              </p14:cNvPr>
              <p14:cNvContentPartPr/>
              <p14:nvPr/>
            </p14:nvContentPartPr>
            <p14:xfrm>
              <a:off x="6112907" y="1315147"/>
              <a:ext cx="258120" cy="27720"/>
            </p14:xfrm>
          </p:contentPart>
        </mc:Choice>
        <mc:Fallback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E94D901A-AAD3-4224-B91E-12454DE17A2E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108587" y="1310827"/>
                <a:ext cx="266760" cy="36360"/>
              </a:xfrm>
              <a:prstGeom prst="rect">
                <a:avLst/>
              </a:prstGeom>
            </p:spPr>
          </p:pic>
        </mc:Fallback>
      </mc:AlternateContent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C3A2D578-688A-40A4-9F99-AE321F74D4BF}"/>
              </a:ext>
            </a:extLst>
          </p:cNvPr>
          <p:cNvGrpSpPr/>
          <p:nvPr/>
        </p:nvGrpSpPr>
        <p:grpSpPr>
          <a:xfrm>
            <a:off x="1391507" y="1429987"/>
            <a:ext cx="462600" cy="176400"/>
            <a:chOff x="1391507" y="1429987"/>
            <a:chExt cx="462600" cy="176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5E3C14E0-EA8E-443B-A25A-74517495C34E}"/>
                    </a:ext>
                  </a:extLst>
                </p14:cNvPr>
                <p14:cNvContentPartPr/>
                <p14:nvPr/>
              </p14:nvContentPartPr>
              <p14:xfrm>
                <a:off x="1391507" y="1512427"/>
                <a:ext cx="96120" cy="9396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5E3C14E0-EA8E-443B-A25A-74517495C34E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387187" y="1508107"/>
                  <a:ext cx="10476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0A9838F5-BAA5-4BE0-B2EB-36452767EEB4}"/>
                    </a:ext>
                  </a:extLst>
                </p14:cNvPr>
                <p14:cNvContentPartPr/>
                <p14:nvPr/>
              </p14:nvContentPartPr>
              <p14:xfrm>
                <a:off x="1550987" y="1490467"/>
                <a:ext cx="91080" cy="6408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0A9838F5-BAA5-4BE0-B2EB-36452767EEB4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546667" y="1486147"/>
                  <a:ext cx="9972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AAADF931-F3D3-42E3-B2AE-6FEC6B4900E5}"/>
                    </a:ext>
                  </a:extLst>
                </p14:cNvPr>
                <p14:cNvContentPartPr/>
                <p14:nvPr/>
              </p14:nvContentPartPr>
              <p14:xfrm>
                <a:off x="1737467" y="1458427"/>
                <a:ext cx="26280" cy="10764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AAADF931-F3D3-42E3-B2AE-6FEC6B4900E5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733147" y="1454107"/>
                  <a:ext cx="3492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708492F0-1E75-4D8C-A1B2-958A19FB13DC}"/>
                    </a:ext>
                  </a:extLst>
                </p14:cNvPr>
                <p14:cNvContentPartPr/>
                <p14:nvPr/>
              </p14:nvContentPartPr>
              <p14:xfrm>
                <a:off x="1657907" y="1429987"/>
                <a:ext cx="196200" cy="5400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708492F0-1E75-4D8C-A1B2-958A19FB13DC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653587" y="1425667"/>
                  <a:ext cx="204840" cy="62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F0C4DC01-3C47-436A-85F3-258B90AF968E}"/>
              </a:ext>
            </a:extLst>
          </p:cNvPr>
          <p:cNvGrpSpPr/>
          <p:nvPr/>
        </p:nvGrpSpPr>
        <p:grpSpPr>
          <a:xfrm>
            <a:off x="1032227" y="1197787"/>
            <a:ext cx="88560" cy="16560"/>
            <a:chOff x="1032227" y="1197787"/>
            <a:chExt cx="88560" cy="16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6A815D6B-7CA6-4113-8E83-819F4A1B3AD0}"/>
                    </a:ext>
                  </a:extLst>
                </p14:cNvPr>
                <p14:cNvContentPartPr/>
                <p14:nvPr/>
              </p14:nvContentPartPr>
              <p14:xfrm>
                <a:off x="1032227" y="1200667"/>
                <a:ext cx="47520" cy="1368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6A815D6B-7CA6-4113-8E83-819F4A1B3AD0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027907" y="1196347"/>
                  <a:ext cx="5616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BA077A19-36FC-4EE5-8983-984E90D7622F}"/>
                    </a:ext>
                  </a:extLst>
                </p14:cNvPr>
                <p14:cNvContentPartPr/>
                <p14:nvPr/>
              </p14:nvContentPartPr>
              <p14:xfrm>
                <a:off x="1040507" y="1197787"/>
                <a:ext cx="80280" cy="1260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BA077A19-36FC-4EE5-8983-984E90D7622F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036187" y="1193467"/>
                  <a:ext cx="88920" cy="21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DE2BABAD-D5BA-469A-9E1C-C7DB68F9FB9F}"/>
                  </a:ext>
                </a:extLst>
              </p14:cNvPr>
              <p14:cNvContentPartPr/>
              <p14:nvPr/>
            </p14:nvContentPartPr>
            <p14:xfrm>
              <a:off x="1663667" y="1149187"/>
              <a:ext cx="10800" cy="12960"/>
            </p14:xfrm>
          </p:contentPart>
        </mc:Choice>
        <mc:Fallback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DE2BABAD-D5BA-469A-9E1C-C7DB68F9FB9F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1659347" y="1144867"/>
                <a:ext cx="19440" cy="21600"/>
              </a:xfrm>
              <a:prstGeom prst="rect">
                <a:avLst/>
              </a:prstGeom>
            </p:spPr>
          </p:pic>
        </mc:Fallback>
      </mc:AlternateContent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D2FD16CB-FC50-4741-83E4-95ACAC9483BE}"/>
              </a:ext>
            </a:extLst>
          </p:cNvPr>
          <p:cNvGrpSpPr/>
          <p:nvPr/>
        </p:nvGrpSpPr>
        <p:grpSpPr>
          <a:xfrm>
            <a:off x="1324187" y="1007707"/>
            <a:ext cx="412200" cy="365400"/>
            <a:chOff x="1324187" y="1007707"/>
            <a:chExt cx="412200" cy="365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15CD0AE3-161B-4B61-AFF1-95E89862BFCB}"/>
                    </a:ext>
                  </a:extLst>
                </p14:cNvPr>
                <p14:cNvContentPartPr/>
                <p14:nvPr/>
              </p14:nvContentPartPr>
              <p14:xfrm>
                <a:off x="1324187" y="1007707"/>
                <a:ext cx="412200" cy="33984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15CD0AE3-161B-4B61-AFF1-95E89862BFCB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319867" y="1003387"/>
                  <a:ext cx="420840" cy="34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03BDD3BE-F3C3-43DC-93C4-86C549DD6F1E}"/>
                    </a:ext>
                  </a:extLst>
                </p14:cNvPr>
                <p14:cNvContentPartPr/>
                <p14:nvPr/>
              </p14:nvContentPartPr>
              <p14:xfrm>
                <a:off x="1551347" y="1032187"/>
                <a:ext cx="163440" cy="29952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03BDD3BE-F3C3-43DC-93C4-86C549DD6F1E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547027" y="1027867"/>
                  <a:ext cx="172080" cy="30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FB3036EA-AE5F-4FBC-8EBE-3FD733F9F997}"/>
                    </a:ext>
                  </a:extLst>
                </p14:cNvPr>
                <p14:cNvContentPartPr/>
                <p14:nvPr/>
              </p14:nvContentPartPr>
              <p14:xfrm>
                <a:off x="1347227" y="1330267"/>
                <a:ext cx="25200" cy="360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FB3036EA-AE5F-4FBC-8EBE-3FD733F9F997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342907" y="1325947"/>
                  <a:ext cx="3384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984AB6C3-742E-42A3-9518-0E1C4690201B}"/>
                    </a:ext>
                  </a:extLst>
                </p14:cNvPr>
                <p14:cNvContentPartPr/>
                <p14:nvPr/>
              </p14:nvContentPartPr>
              <p14:xfrm>
                <a:off x="1392587" y="1303987"/>
                <a:ext cx="307800" cy="6912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984AB6C3-742E-42A3-9518-0E1C4690201B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388267" y="1299667"/>
                  <a:ext cx="316440" cy="77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BEDCDBA2-646A-4159-A9B8-3C4D11B7172C}"/>
              </a:ext>
            </a:extLst>
          </p:cNvPr>
          <p:cNvGrpSpPr/>
          <p:nvPr/>
        </p:nvGrpSpPr>
        <p:grpSpPr>
          <a:xfrm>
            <a:off x="4288787" y="3034867"/>
            <a:ext cx="1269360" cy="493200"/>
            <a:chOff x="4288787" y="3034867"/>
            <a:chExt cx="1269360" cy="493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547A17C3-F461-411A-BB18-F6EDC5BADF83}"/>
                    </a:ext>
                  </a:extLst>
                </p14:cNvPr>
                <p14:cNvContentPartPr/>
                <p14:nvPr/>
              </p14:nvContentPartPr>
              <p14:xfrm>
                <a:off x="4288787" y="3451747"/>
                <a:ext cx="1129320" cy="7632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547A17C3-F461-411A-BB18-F6EDC5BADF83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284467" y="3447427"/>
                  <a:ext cx="113796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99226F1D-0736-40DF-94FC-6E3BA885EA9F}"/>
                    </a:ext>
                  </a:extLst>
                </p14:cNvPr>
                <p14:cNvContentPartPr/>
                <p14:nvPr/>
              </p14:nvContentPartPr>
              <p14:xfrm>
                <a:off x="4832747" y="3034867"/>
                <a:ext cx="725400" cy="48888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99226F1D-0736-40DF-94FC-6E3BA885EA9F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828427" y="3030547"/>
                  <a:ext cx="734040" cy="497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5EA8F845-AA93-4DD9-854C-F6A501B5A0D7}"/>
                  </a:ext>
                </a:extLst>
              </p14:cNvPr>
              <p14:cNvContentPartPr/>
              <p14:nvPr/>
            </p14:nvContentPartPr>
            <p14:xfrm>
              <a:off x="2144267" y="4093987"/>
              <a:ext cx="4954320" cy="88920"/>
            </p14:xfrm>
          </p:contentPart>
        </mc:Choice>
        <mc:Fallback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5EA8F845-AA93-4DD9-854C-F6A501B5A0D7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2139947" y="4089667"/>
                <a:ext cx="4962960" cy="9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AE00856A-E0A0-4DC8-9FD6-AB65E3A9C853}"/>
                  </a:ext>
                </a:extLst>
              </p14:cNvPr>
              <p14:cNvContentPartPr/>
              <p14:nvPr/>
            </p14:nvContentPartPr>
            <p14:xfrm>
              <a:off x="2326067" y="5126467"/>
              <a:ext cx="538200" cy="621360"/>
            </p14:xfrm>
          </p:contentPart>
        </mc:Choice>
        <mc:Fallback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AE00856A-E0A0-4DC8-9FD6-AB65E3A9C853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2321747" y="5122147"/>
                <a:ext cx="546840" cy="63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35" name="Freihand 34">
                <a:extLst>
                  <a:ext uri="{FF2B5EF4-FFF2-40B4-BE49-F238E27FC236}">
                    <a16:creationId xmlns:a16="http://schemas.microsoft.com/office/drawing/2014/main" id="{A3B3C969-627A-445C-8140-396117010B05}"/>
                  </a:ext>
                </a:extLst>
              </p14:cNvPr>
              <p14:cNvContentPartPr/>
              <p14:nvPr/>
            </p14:nvContentPartPr>
            <p14:xfrm>
              <a:off x="160307" y="1685947"/>
              <a:ext cx="1846800" cy="36000"/>
            </p14:xfrm>
          </p:contentPart>
        </mc:Choice>
        <mc:Fallback>
          <p:pic>
            <p:nvPicPr>
              <p:cNvPr id="35" name="Freihand 34">
                <a:extLst>
                  <a:ext uri="{FF2B5EF4-FFF2-40B4-BE49-F238E27FC236}">
                    <a16:creationId xmlns:a16="http://schemas.microsoft.com/office/drawing/2014/main" id="{A3B3C969-627A-445C-8140-396117010B05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155987" y="1681627"/>
                <a:ext cx="1855440" cy="44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50620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1874</Words>
  <Application>Microsoft Office PowerPoint</Application>
  <PresentationFormat>Breitbild</PresentationFormat>
  <Paragraphs>321</Paragraphs>
  <Slides>24</Slides>
  <Notes>24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Cambria Math</vt:lpstr>
      <vt:lpstr>Symbol</vt:lpstr>
      <vt:lpstr>Times New Roman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Außenwirtschaft</dc:title>
  <dc:creator>BK</dc:creator>
  <cp:lastModifiedBy>Köster, Bernhard Johannes</cp:lastModifiedBy>
  <cp:revision>665</cp:revision>
  <dcterms:created xsi:type="dcterms:W3CDTF">2019-02-11T10:45:01Z</dcterms:created>
  <dcterms:modified xsi:type="dcterms:W3CDTF">2026-04-29T10:17:01Z</dcterms:modified>
</cp:coreProperties>
</file>